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1" r:id="rId5"/>
    <p:sldMasterId id="2147483684" r:id="rId6"/>
    <p:sldMasterId id="2147483696" r:id="rId7"/>
  </p:sldMasterIdLst>
  <p:sldIdLst>
    <p:sldId id="313" r:id="rId8"/>
    <p:sldId id="315" r:id="rId9"/>
    <p:sldId id="314" r:id="rId10"/>
    <p:sldId id="316" r:id="rId11"/>
    <p:sldId id="317" r:id="rId12"/>
    <p:sldId id="318" r:id="rId13"/>
  </p:sldIdLst>
  <p:sldSz cx="12192000" cy="6858000"/>
  <p:notesSz cx="6797675" cy="987266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9E5"/>
    <a:srgbClr val="F2E547"/>
    <a:srgbClr val="F53240"/>
    <a:srgbClr val="156082"/>
    <a:srgbClr val="F59725"/>
    <a:srgbClr val="FFC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EBC0A-F6B4-DBC2-5696-82D67569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25578A-4108-08AF-EA8F-D7CE25097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5B27AD-37B6-2B6A-5B5B-7C8F2330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6FB184-51BA-3D0A-13C1-D02BC906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445327-7FB9-8DD9-D342-4902D38A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67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87635-B329-5E69-BB87-39F75CBE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597602-38A3-ECA9-B3E0-75422970F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1787D4-42A3-6F3D-EE93-588465A6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FAB2E-BB6B-EFE2-FADE-C85ED252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F4C9DB-3C13-77CD-EA3B-E82727BE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30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760C68-74B4-6AB2-C11A-F1CD4C1E3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2E4647-38CC-3209-7405-98C749EB4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A804FC-EDDC-16E5-161C-85E56CBD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E521E-F5F7-02B5-AB95-ABDA1B84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BD4F7A-3564-1BBE-96D0-DD20F6A0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11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67F8F-B2EA-DFD0-6C14-E2F28E41D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EE58A1-28B0-76EB-E6A1-4B8FE77FD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9A5D3B-60EC-8E46-1AFB-AA6ED411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BC38C7-A0EE-8C70-2225-BE91E270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C9E5AC-530C-97E7-5879-4858CDF5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10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F4588-52A1-042C-817C-518769B8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D578AF-F608-5A16-0B9F-2246D31F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FDC4E4-6B5E-95C5-9AC4-6B693133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A9BC5-4B5C-2E39-CEF1-95C7B5E5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D454BD-18EF-4B78-4E77-D9920F2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65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E1F9E-A17B-09D6-A488-0B80A16C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E861FB-A51D-DDFC-0479-7323046A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955DEE-C726-C3C3-B19B-A3C9917D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D4B78E-B4F6-3F4E-C230-8ADA6B65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00209-A8CA-9ECC-C981-5C22B283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85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5DC4AA-6B24-AB9C-D13E-11EC1D3C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CC3337-34CF-F21E-F305-7505E9254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FBF579-554D-4650-FBE2-028930BB6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7F8FA7-60E1-EBB0-ECD9-83D7D2AC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89381F-6BB6-7D2C-65ED-19750485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089F95-A740-C556-7446-546E1FA2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83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24077-44F9-C053-C84E-B07A32B8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B9CE09-7CE2-459F-4DFA-27DCEB912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0EE442-EC34-AB10-3CDC-A8951591B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7071C9-D215-2901-0C08-7B0605497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88A761-49D5-B078-0A18-CC9325AF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35496CF-728E-756D-C052-CC166215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F09A70-8A8F-867E-5DEF-7780B74B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2DA1449-91D1-AFEC-7CE4-B6F0141E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86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E1442-C290-0B14-BE81-7FF4BC5B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4B7EE17-BCE8-0D5D-B587-8E5C4F33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718F03-02AC-C5FE-6434-8CBA8CAC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EBC0C8-A0E6-B473-1EE3-FF63CE4C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6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EDBBDF-F30B-D70F-AA1D-6AD70554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B665FB-E047-8EA3-70A9-964025C3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858D16-4428-44E5-3D44-7853030A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73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FAC7E-5FAC-A28C-6A55-F8CBDC7D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265B1-D384-DDF9-9A6F-20A9EF385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5C7A71-C1F3-B40F-32B9-05B405352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5BB51D-632B-C0C2-BC7A-BDACFCEF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5580D2-526B-7028-D2B6-45AF058A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08D474-5C9D-C9BB-C166-52272C42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78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CA552-E4AA-39DB-C222-5EA9AB06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0097D-B4AF-7E0C-07DA-DFAECAB8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2D411-BE34-ED3A-94E7-F281384B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D74F12-6987-F3A5-DC82-9E19A2AF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29F61E-1383-6EE2-B67C-4EE98B48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2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3B622-958A-CE48-AC96-F0AE1809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AFCA30-5884-C239-F2A2-575A3C95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47CE8B-87DA-AF1F-1AC5-FEAF18BFE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5D2F5C-1DBB-FA9F-798E-087DE8A2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0AFC0D-5EA2-A509-9D48-E9896F3A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86E2CB-6A8D-5C72-2081-5AF402F4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05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ED61B-323F-95E6-809A-3C564271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14FE60-68E9-DEE1-FA84-556E7C5A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99691-7FED-0ECD-EEEA-378E53BB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96133E-CCDE-C8F2-7D66-8CEAC7E1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CB1DB8-5446-2980-FDCB-A81AF559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8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D83D88-62FD-DF03-1892-37EF2AFF1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24BCA0-44E6-3260-0ED8-8F5F72EE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EDC59A-5465-107D-DC82-F600F6FF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AAA17-691B-E76B-3E46-F98DCE30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6B7244-2657-46F2-E5A5-BA9AF589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755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9C0B-4AA6-4B8E-B720-F5738961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65D25-E062-4B5F-B49B-70868A4E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4A42E-370B-4352-8717-93A0002ED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93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087E-F28C-4324-BF97-C4CCD707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9B1E-FAE2-4E44-8069-6FE3FB73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A692BD-956D-41ED-ABE5-D3B1D30C0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15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3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C1DA-5007-4DF5-8816-D42788F9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81A3-B62D-4FB5-8957-AA3360A72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3D2DF-E55C-4DD3-BC3E-081047508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5FFF3-FD38-4BBB-8C94-74EAD8F8F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83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642-0F2D-43A4-A7D0-964FE572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6ABEA-5868-4A61-A566-BFB1E4745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>
                <a:latin typeface="Poppins "/>
                <a:cs typeface="Poppin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4AF1-A7C5-41EF-975D-4A8A2A81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136A5-EA1B-479A-A790-C954E10E0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>
                <a:latin typeface="Poppins 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E33FF-A708-42A2-97EB-6EDC12AB6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E8FE11-2EB6-447E-AE1C-495417B1F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85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3A1F-8212-4676-9486-D2546568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1D128-5C5E-4724-B16B-0F3B9611E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92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5C18AC-A383-4FDC-A802-4A6461BF7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235EA-7BF7-D3DB-ABC7-699D1DFE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C10972-8E3A-F3EB-C19F-E7363DA77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7FE02B-5D1B-69F3-392C-C97A3D0C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4AD4B1-BE3F-E02E-DD0D-B89EBD11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480CEA-FFC3-84A8-4058-566AF5D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077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09B8-C29F-4945-A7AA-A16EE4D8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37D6-B6F7-4BE6-85EA-A22C32D0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11CA7-9CBC-4970-A6A7-BD979E5BD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D826BE-A1E7-40CA-9294-8DB5FB9C0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88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0A15-19F3-4A9C-B9AD-C6C6629F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8216C-596F-4E24-95F6-C0E269494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CB7B-5D50-4FD9-AE92-D503F0AA7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FB4CF0-3F5F-48D8-8176-5A026B96B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79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BF5-2BA8-4CB1-B58B-89283A51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5B939-3E72-407E-971F-F73ADC88C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42EC5-A624-41A7-93E9-89DC2BA2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9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F38D1-D930-47B6-9109-5C2B1B861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376CD-0CA7-41EC-B485-F7CDC7F38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E277F2-D2CD-4CE5-9F26-4E1E58F9B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75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D4BF-377C-4B26-B168-1A4C1550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8027-5219-4237-B3A5-C6835C96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038F22-7378-450C-B30B-AE8BC7B85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4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FA80-7E24-4E5E-ABF7-13ACF1766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2C6E7-A543-460B-98D2-11AE944F3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CBCEE7-3BD3-457B-A399-0635644AF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62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9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2259-A0E5-488A-ACE3-C2127EFA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6989-6C1F-4D82-B2CE-AD0EC758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58262F-F0F2-4FA1-B956-66E0FA53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740D-CDD7-4BB3-9CF3-681C9047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6ED1-1B73-4394-89B5-319E57C72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0E07F-09A4-4704-8991-AAD14960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238FD6-428D-4984-B2AF-507B66FB8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0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94BE-9523-443C-A928-D7E653EC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B5814-146E-404B-AE02-39870543C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600" b="0">
                <a:latin typeface="Poppins 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0690B-B16F-4240-86F2-0FA6B22F7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08560-76F0-4BFB-916A-75DC1BAC0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>
                <a:latin typeface="Poppins 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B4C75-99A0-451F-8B06-558C57995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C089AE-CB7A-4174-A467-5AC146B86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220FC9-D761-13F7-E82F-EC42CB5C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34B1D-5737-9DA6-F4CB-69F705198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C66E16-1636-2E64-2DEF-29158F078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50E690-642B-D3B3-B2F4-630BC361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01190-3692-6304-86E2-AD2C2C49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299877-00AB-5E45-DBA0-E9D8B04B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166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EF3A-01F2-4E1A-9611-DF5DCF75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3E11-254F-4817-BFCB-BF32002DA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34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430EC6-D4A4-4E02-939B-79E3DF2696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67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81B5-FA39-47E7-8138-E13599E1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2BEE-A638-49A3-A225-5567440E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EBB62-828D-4FBC-8747-BF017202F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B0DDD8-A83B-40A4-B59F-566A23AC3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69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5DB9-609A-4A1C-9451-875F5A89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DAF1E-DCE5-4F58-9CF9-E150DC398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7D885-E7C6-4380-B0A4-609FDF94E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3DC6513-4FBD-47AE-9EC8-5998BCB86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0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FEF9-0C16-47E2-A6CF-32E8618E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31DCD-10E9-45FE-99D1-E91F36797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A8E74-FC16-4B10-A46C-415FAF053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33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C43C2-01E0-418E-B228-7ED38F409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A6E13-383C-473E-B545-81A1E4BAB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A168FF-C25C-4543-9CF2-08591D86B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4923E-49B4-8153-8835-DF96B1DC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DE0602-D211-91F1-5F8C-5824D0324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CD2500-9BF0-F029-BA9C-928F0B6F0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84A1FF-F9D5-0E87-06DF-7ACB38DF2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F269-3259-794E-93D8-AC23E1016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87F4703-DABA-BF94-8CA6-D4950970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2EC23D-E6EC-020E-ECC8-EAFEEFC7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9F7477-7D96-5750-0D90-3942A31F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76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D4A19-D736-53CE-463E-16911736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450F23-F978-5027-1B11-5DCA4D5F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672D05-A8A8-4924-B2B4-21685C62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61814D-3897-5188-6EFF-98EF372E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25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E47F89-42E3-A7C8-F39D-EF333017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50682F-429A-A0C0-9C7A-0AC7BA81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093F31-1B6A-59FF-13B6-C423E495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0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F1683-492B-DC12-493F-550EC436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1C92C-0CD2-FBF1-D6CD-4410CDFF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A9FCA3-8C42-3769-936B-2B5BD9B8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1D6636-F100-1E21-7FA2-BA323F6C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790D1F-C1D7-F763-5B59-480FD867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3C60F2-70BF-0D95-FDFA-F9CFEAC2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92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4A130-8902-0D3E-BCC7-2DEE018D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FE9438-89F2-59A0-AE8D-F8DA81090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D5ED83-7FF5-88A7-7E76-02A0DB759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418305-4257-6B49-CB7F-CAA66300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5F2018-F2AB-B190-F67F-150F435A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027C5B-2C78-48C4-18C2-9295C6AC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48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A72AE5-4308-A864-1C78-7F5DC4DB609B}"/>
              </a:ext>
            </a:extLst>
          </p:cNvPr>
          <p:cNvSpPr/>
          <p:nvPr userDrawn="1"/>
        </p:nvSpPr>
        <p:spPr>
          <a:xfrm>
            <a:off x="0" y="0"/>
            <a:ext cx="12192000" cy="432000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A81C3A5-E413-512A-40B6-26410C4FAC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97171" y="65818"/>
            <a:ext cx="249520" cy="3115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06C15F-4ADF-E863-C1BE-00D13D0385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52" y="53481"/>
            <a:ext cx="841381" cy="3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26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082AD-0CD4-41EA-ACB3-FE1DC98D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38F55-6886-4C48-8254-3BAAE7C1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DC4AA-9132-48C1-A4F9-6FEBC389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0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FIATADVERT01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FIATADVERT01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5F48E-C6AA-8B30-20FB-EFA225CA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igura a mano libera: forma 55">
            <a:extLst>
              <a:ext uri="{FF2B5EF4-FFF2-40B4-BE49-F238E27FC236}">
                <a16:creationId xmlns:a16="http://schemas.microsoft.com/office/drawing/2014/main" id="{00C11C04-16EE-B657-2686-3081183830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569751 w 12192000"/>
              <a:gd name="connsiteY1" fmla="*/ 0 h 6858000"/>
              <a:gd name="connsiteX2" fmla="*/ 1427900 w 12192000"/>
              <a:gd name="connsiteY2" fmla="*/ 106074 h 6858000"/>
              <a:gd name="connsiteX3" fmla="*/ 749989 w 12192000"/>
              <a:gd name="connsiteY3" fmla="*/ 1543552 h 6858000"/>
              <a:gd name="connsiteX4" fmla="*/ 749989 w 12192000"/>
              <a:gd name="connsiteY4" fmla="*/ 4262163 h 6858000"/>
              <a:gd name="connsiteX5" fmla="*/ 2612855 w 12192000"/>
              <a:gd name="connsiteY5" fmla="*/ 6125029 h 6858000"/>
              <a:gd name="connsiteX6" fmla="*/ 5350736 w 12192000"/>
              <a:gd name="connsiteY6" fmla="*/ 6125029 h 6858000"/>
              <a:gd name="connsiteX7" fmla="*/ 7213601 w 12192000"/>
              <a:gd name="connsiteY7" fmla="*/ 4262163 h 6858000"/>
              <a:gd name="connsiteX8" fmla="*/ 7213601 w 12192000"/>
              <a:gd name="connsiteY8" fmla="*/ 1543552 h 6858000"/>
              <a:gd name="connsiteX9" fmla="*/ 6535691 w 12192000"/>
              <a:gd name="connsiteY9" fmla="*/ 106074 h 6858000"/>
              <a:gd name="connsiteX10" fmla="*/ 639384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569751" y="0"/>
                </a:lnTo>
                <a:lnTo>
                  <a:pt x="1427900" y="106074"/>
                </a:lnTo>
                <a:cubicBezTo>
                  <a:pt x="1013883" y="447751"/>
                  <a:pt x="749989" y="964834"/>
                  <a:pt x="749989" y="1543552"/>
                </a:cubicBezTo>
                <a:lnTo>
                  <a:pt x="749989" y="4262163"/>
                </a:lnTo>
                <a:cubicBezTo>
                  <a:pt x="749989" y="5290995"/>
                  <a:pt x="1584023" y="6125029"/>
                  <a:pt x="2612855" y="6125029"/>
                </a:cubicBezTo>
                <a:lnTo>
                  <a:pt x="5350736" y="6125029"/>
                </a:lnTo>
                <a:cubicBezTo>
                  <a:pt x="6379567" y="6125029"/>
                  <a:pt x="7213601" y="5290995"/>
                  <a:pt x="7213601" y="4262163"/>
                </a:cubicBezTo>
                <a:lnTo>
                  <a:pt x="7213601" y="1543552"/>
                </a:lnTo>
                <a:cubicBezTo>
                  <a:pt x="7213601" y="964834"/>
                  <a:pt x="6949708" y="447751"/>
                  <a:pt x="6535691" y="106074"/>
                </a:cubicBezTo>
                <a:lnTo>
                  <a:pt x="639384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86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1127-8B0E-DE5E-2668-91A5AA60C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3F9333F-CD63-4ADA-0F77-9C8CCAC4EF48}"/>
              </a:ext>
            </a:extLst>
          </p:cNvPr>
          <p:cNvSpPr/>
          <p:nvPr/>
        </p:nvSpPr>
        <p:spPr>
          <a:xfrm>
            <a:off x="0" y="0"/>
            <a:ext cx="12192000" cy="6839464"/>
          </a:xfrm>
          <a:custGeom>
            <a:avLst/>
            <a:gdLst>
              <a:gd name="connsiteX0" fmla="*/ 9126935 w 12192000"/>
              <a:gd name="connsiteY0" fmla="*/ 943429 h 6839464"/>
              <a:gd name="connsiteX1" fmla="*/ 8243986 w 12192000"/>
              <a:gd name="connsiteY1" fmla="*/ 1826378 h 6839464"/>
              <a:gd name="connsiteX2" fmla="*/ 8243986 w 12192000"/>
              <a:gd name="connsiteY2" fmla="*/ 3834194 h 6839464"/>
              <a:gd name="connsiteX3" fmla="*/ 9126935 w 12192000"/>
              <a:gd name="connsiteY3" fmla="*/ 4717143 h 6839464"/>
              <a:gd name="connsiteX4" fmla="*/ 9784923 w 12192000"/>
              <a:gd name="connsiteY4" fmla="*/ 4717143 h 6839464"/>
              <a:gd name="connsiteX5" fmla="*/ 10667872 w 12192000"/>
              <a:gd name="connsiteY5" fmla="*/ 3834194 h 6839464"/>
              <a:gd name="connsiteX6" fmla="*/ 10667872 w 12192000"/>
              <a:gd name="connsiteY6" fmla="*/ 1826378 h 6839464"/>
              <a:gd name="connsiteX7" fmla="*/ 9784923 w 12192000"/>
              <a:gd name="connsiteY7" fmla="*/ 943429 h 6839464"/>
              <a:gd name="connsiteX8" fmla="*/ 0 w 12192000"/>
              <a:gd name="connsiteY8" fmla="*/ 0 h 6839464"/>
              <a:gd name="connsiteX9" fmla="*/ 1868705 w 12192000"/>
              <a:gd name="connsiteY9" fmla="*/ 0 h 6839464"/>
              <a:gd name="connsiteX10" fmla="*/ 1766962 w 12192000"/>
              <a:gd name="connsiteY10" fmla="*/ 76082 h 6839464"/>
              <a:gd name="connsiteX11" fmla="*/ 1001486 w 12192000"/>
              <a:gd name="connsiteY11" fmla="*/ 1699238 h 6839464"/>
              <a:gd name="connsiteX12" fmla="*/ 1001486 w 12192000"/>
              <a:gd name="connsiteY12" fmla="*/ 3658680 h 6839464"/>
              <a:gd name="connsiteX13" fmla="*/ 3104978 w 12192000"/>
              <a:gd name="connsiteY13" fmla="*/ 5762171 h 6839464"/>
              <a:gd name="connsiteX14" fmla="*/ 5458453 w 12192000"/>
              <a:gd name="connsiteY14" fmla="*/ 5762171 h 6839464"/>
              <a:gd name="connsiteX15" fmla="*/ 7561943 w 12192000"/>
              <a:gd name="connsiteY15" fmla="*/ 3658680 h 6839464"/>
              <a:gd name="connsiteX16" fmla="*/ 7561943 w 12192000"/>
              <a:gd name="connsiteY16" fmla="*/ 1699238 h 6839464"/>
              <a:gd name="connsiteX17" fmla="*/ 6796468 w 12192000"/>
              <a:gd name="connsiteY17" fmla="*/ 76082 h 6839464"/>
              <a:gd name="connsiteX18" fmla="*/ 6694725 w 12192000"/>
              <a:gd name="connsiteY18" fmla="*/ 0 h 6839464"/>
              <a:gd name="connsiteX19" fmla="*/ 12192000 w 12192000"/>
              <a:gd name="connsiteY19" fmla="*/ 0 h 6839464"/>
              <a:gd name="connsiteX20" fmla="*/ 12192000 w 12192000"/>
              <a:gd name="connsiteY20" fmla="*/ 6839464 h 6839464"/>
              <a:gd name="connsiteX21" fmla="*/ 0 w 12192000"/>
              <a:gd name="connsiteY21" fmla="*/ 6839464 h 683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39464">
                <a:moveTo>
                  <a:pt x="9126935" y="943429"/>
                </a:moveTo>
                <a:cubicBezTo>
                  <a:pt x="8639296" y="943429"/>
                  <a:pt x="8243986" y="1338739"/>
                  <a:pt x="8243986" y="1826378"/>
                </a:cubicBezTo>
                <a:lnTo>
                  <a:pt x="8243986" y="3834194"/>
                </a:lnTo>
                <a:cubicBezTo>
                  <a:pt x="8243986" y="4321833"/>
                  <a:pt x="8639296" y="4717143"/>
                  <a:pt x="9126935" y="4717143"/>
                </a:cubicBezTo>
                <a:lnTo>
                  <a:pt x="9784923" y="4717143"/>
                </a:lnTo>
                <a:cubicBezTo>
                  <a:pt x="10272562" y="4717143"/>
                  <a:pt x="10667872" y="4321833"/>
                  <a:pt x="10667872" y="3834194"/>
                </a:cubicBezTo>
                <a:lnTo>
                  <a:pt x="10667872" y="1826378"/>
                </a:lnTo>
                <a:cubicBezTo>
                  <a:pt x="10667872" y="1338739"/>
                  <a:pt x="10272562" y="943429"/>
                  <a:pt x="9784923" y="943429"/>
                </a:cubicBezTo>
                <a:close/>
                <a:moveTo>
                  <a:pt x="0" y="0"/>
                </a:moveTo>
                <a:lnTo>
                  <a:pt x="1868705" y="0"/>
                </a:lnTo>
                <a:lnTo>
                  <a:pt x="1766962" y="76082"/>
                </a:lnTo>
                <a:cubicBezTo>
                  <a:pt x="1299467" y="461894"/>
                  <a:pt x="1001486" y="1045767"/>
                  <a:pt x="1001486" y="1699238"/>
                </a:cubicBezTo>
                <a:lnTo>
                  <a:pt x="1001486" y="3658680"/>
                </a:lnTo>
                <a:cubicBezTo>
                  <a:pt x="1001486" y="4820406"/>
                  <a:pt x="1943251" y="5762171"/>
                  <a:pt x="3104978" y="5762171"/>
                </a:cubicBezTo>
                <a:lnTo>
                  <a:pt x="5458453" y="5762171"/>
                </a:lnTo>
                <a:cubicBezTo>
                  <a:pt x="6620178" y="5762171"/>
                  <a:pt x="7561943" y="4820406"/>
                  <a:pt x="7561943" y="3658680"/>
                </a:cubicBezTo>
                <a:lnTo>
                  <a:pt x="7561943" y="1699238"/>
                </a:lnTo>
                <a:cubicBezTo>
                  <a:pt x="7561943" y="1045767"/>
                  <a:pt x="7263963" y="461894"/>
                  <a:pt x="6796468" y="76082"/>
                </a:cubicBezTo>
                <a:lnTo>
                  <a:pt x="6694725" y="0"/>
                </a:lnTo>
                <a:lnTo>
                  <a:pt x="12192000" y="0"/>
                </a:lnTo>
                <a:lnTo>
                  <a:pt x="12192000" y="6839464"/>
                </a:lnTo>
                <a:lnTo>
                  <a:pt x="0" y="6839464"/>
                </a:lnTo>
                <a:close/>
              </a:path>
            </a:pathLst>
          </a:custGeom>
          <a:solidFill>
            <a:srgbClr val="EDE9E5"/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9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F4F2-EBA5-9C4A-D6D9-AD1D1E218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3D2F6E5E-1B8F-9944-962E-92B65E6081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315758 w 12192000"/>
              <a:gd name="connsiteY0" fmla="*/ 1045029 h 6858000"/>
              <a:gd name="connsiteX1" fmla="*/ 8331200 w 12192000"/>
              <a:gd name="connsiteY1" fmla="*/ 2029587 h 6858000"/>
              <a:gd name="connsiteX2" fmla="*/ 8331200 w 12192000"/>
              <a:gd name="connsiteY2" fmla="*/ 3964813 h 6858000"/>
              <a:gd name="connsiteX3" fmla="*/ 9315758 w 12192000"/>
              <a:gd name="connsiteY3" fmla="*/ 4949371 h 6858000"/>
              <a:gd name="connsiteX4" fmla="*/ 9770528 w 12192000"/>
              <a:gd name="connsiteY4" fmla="*/ 4949371 h 6858000"/>
              <a:gd name="connsiteX5" fmla="*/ 10755086 w 12192000"/>
              <a:gd name="connsiteY5" fmla="*/ 3964813 h 6858000"/>
              <a:gd name="connsiteX6" fmla="*/ 10755086 w 12192000"/>
              <a:gd name="connsiteY6" fmla="*/ 2029587 h 6858000"/>
              <a:gd name="connsiteX7" fmla="*/ 9770528 w 12192000"/>
              <a:gd name="connsiteY7" fmla="*/ 1045029 h 6858000"/>
              <a:gd name="connsiteX8" fmla="*/ 0 w 12192000"/>
              <a:gd name="connsiteY8" fmla="*/ 0 h 6858000"/>
              <a:gd name="connsiteX9" fmla="*/ 1569751 w 12192000"/>
              <a:gd name="connsiteY9" fmla="*/ 0 h 6858000"/>
              <a:gd name="connsiteX10" fmla="*/ 1427900 w 12192000"/>
              <a:gd name="connsiteY10" fmla="*/ 106074 h 6858000"/>
              <a:gd name="connsiteX11" fmla="*/ 749989 w 12192000"/>
              <a:gd name="connsiteY11" fmla="*/ 1543552 h 6858000"/>
              <a:gd name="connsiteX12" fmla="*/ 749989 w 12192000"/>
              <a:gd name="connsiteY12" fmla="*/ 4262163 h 6858000"/>
              <a:gd name="connsiteX13" fmla="*/ 2612855 w 12192000"/>
              <a:gd name="connsiteY13" fmla="*/ 6125029 h 6858000"/>
              <a:gd name="connsiteX14" fmla="*/ 5350737 w 12192000"/>
              <a:gd name="connsiteY14" fmla="*/ 6125029 h 6858000"/>
              <a:gd name="connsiteX15" fmla="*/ 7213601 w 12192000"/>
              <a:gd name="connsiteY15" fmla="*/ 4262163 h 6858000"/>
              <a:gd name="connsiteX16" fmla="*/ 7213601 w 12192000"/>
              <a:gd name="connsiteY16" fmla="*/ 1543552 h 6858000"/>
              <a:gd name="connsiteX17" fmla="*/ 6535691 w 12192000"/>
              <a:gd name="connsiteY17" fmla="*/ 106074 h 6858000"/>
              <a:gd name="connsiteX18" fmla="*/ 6393840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9315758" y="1045029"/>
                </a:moveTo>
                <a:cubicBezTo>
                  <a:pt x="8772002" y="1045029"/>
                  <a:pt x="8331200" y="1485831"/>
                  <a:pt x="8331200" y="2029587"/>
                </a:cubicBezTo>
                <a:lnTo>
                  <a:pt x="8331200" y="3964813"/>
                </a:lnTo>
                <a:cubicBezTo>
                  <a:pt x="8331200" y="4508569"/>
                  <a:pt x="8772002" y="4949371"/>
                  <a:pt x="9315758" y="4949371"/>
                </a:cubicBezTo>
                <a:lnTo>
                  <a:pt x="9770528" y="4949371"/>
                </a:lnTo>
                <a:cubicBezTo>
                  <a:pt x="10314284" y="4949371"/>
                  <a:pt x="10755086" y="4508569"/>
                  <a:pt x="10755086" y="3964813"/>
                </a:cubicBezTo>
                <a:lnTo>
                  <a:pt x="10755086" y="2029587"/>
                </a:lnTo>
                <a:cubicBezTo>
                  <a:pt x="10755086" y="1485831"/>
                  <a:pt x="10314284" y="1045029"/>
                  <a:pt x="9770528" y="1045029"/>
                </a:cubicBezTo>
                <a:close/>
                <a:moveTo>
                  <a:pt x="0" y="0"/>
                </a:moveTo>
                <a:lnTo>
                  <a:pt x="1569751" y="0"/>
                </a:lnTo>
                <a:lnTo>
                  <a:pt x="1427900" y="106074"/>
                </a:lnTo>
                <a:cubicBezTo>
                  <a:pt x="1013883" y="447751"/>
                  <a:pt x="749989" y="964834"/>
                  <a:pt x="749989" y="1543552"/>
                </a:cubicBezTo>
                <a:lnTo>
                  <a:pt x="749989" y="4262163"/>
                </a:lnTo>
                <a:cubicBezTo>
                  <a:pt x="749989" y="5290995"/>
                  <a:pt x="1584023" y="6125029"/>
                  <a:pt x="2612855" y="6125029"/>
                </a:cubicBezTo>
                <a:lnTo>
                  <a:pt x="5350737" y="6125029"/>
                </a:lnTo>
                <a:cubicBezTo>
                  <a:pt x="6379567" y="6125029"/>
                  <a:pt x="7213601" y="5290995"/>
                  <a:pt x="7213601" y="4262163"/>
                </a:cubicBezTo>
                <a:lnTo>
                  <a:pt x="7213601" y="1543552"/>
                </a:lnTo>
                <a:cubicBezTo>
                  <a:pt x="7213601" y="964834"/>
                  <a:pt x="6949708" y="447751"/>
                  <a:pt x="6535691" y="106074"/>
                </a:cubicBezTo>
                <a:lnTo>
                  <a:pt x="639384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0A6507A-6AA9-26BD-FE2E-B6E833EE4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79" y="270485"/>
            <a:ext cx="2884544" cy="5059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9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A2036C7-8AD8-56B9-5FDC-41051B770312}"/>
              </a:ext>
            </a:extLst>
          </p:cNvPr>
          <p:cNvSpPr/>
          <p:nvPr/>
        </p:nvSpPr>
        <p:spPr>
          <a:xfrm>
            <a:off x="319315" y="-3652340"/>
            <a:ext cx="12192000" cy="6858000"/>
          </a:xfrm>
          <a:custGeom>
            <a:avLst/>
            <a:gdLst>
              <a:gd name="connsiteX0" fmla="*/ 10134927 w 12192000"/>
              <a:gd name="connsiteY0" fmla="*/ 824100 h 6858000"/>
              <a:gd name="connsiteX1" fmla="*/ 8267941 w 12192000"/>
              <a:gd name="connsiteY1" fmla="*/ 2360014 h 6858000"/>
              <a:gd name="connsiteX2" fmla="*/ 8090945 w 12192000"/>
              <a:gd name="connsiteY2" fmla="*/ 3545264 h 6858000"/>
              <a:gd name="connsiteX3" fmla="*/ 9608827 w 12192000"/>
              <a:gd name="connsiteY3" fmla="*/ 5596064 h 6858000"/>
              <a:gd name="connsiteX4" fmla="*/ 11659628 w 12192000"/>
              <a:gd name="connsiteY4" fmla="*/ 4078182 h 6858000"/>
              <a:gd name="connsiteX5" fmla="*/ 11836623 w 12192000"/>
              <a:gd name="connsiteY5" fmla="*/ 2892932 h 6858000"/>
              <a:gd name="connsiteX6" fmla="*/ 10318741 w 12192000"/>
              <a:gd name="connsiteY6" fmla="*/ 842131 h 6858000"/>
              <a:gd name="connsiteX7" fmla="*/ 10134927 w 12192000"/>
              <a:gd name="connsiteY7" fmla="*/ 8241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0134927" y="824100"/>
                </a:moveTo>
                <a:cubicBezTo>
                  <a:pt x="9221516" y="781112"/>
                  <a:pt x="8405904" y="1436141"/>
                  <a:pt x="8267941" y="2360014"/>
                </a:cubicBezTo>
                <a:lnTo>
                  <a:pt x="8090945" y="3545264"/>
                </a:lnTo>
                <a:cubicBezTo>
                  <a:pt x="7943784" y="4530729"/>
                  <a:pt x="8623363" y="5448903"/>
                  <a:pt x="9608827" y="5596064"/>
                </a:cubicBezTo>
                <a:cubicBezTo>
                  <a:pt x="10594292" y="5743225"/>
                  <a:pt x="11512466" y="5063646"/>
                  <a:pt x="11659628" y="4078182"/>
                </a:cubicBezTo>
                <a:lnTo>
                  <a:pt x="11836623" y="2892932"/>
                </a:lnTo>
                <a:cubicBezTo>
                  <a:pt x="11983784" y="1907467"/>
                  <a:pt x="11304205" y="989292"/>
                  <a:pt x="10318741" y="842131"/>
                </a:cubicBezTo>
                <a:cubicBezTo>
                  <a:pt x="10257149" y="832934"/>
                  <a:pt x="10195821" y="826965"/>
                  <a:pt x="10134927" y="8241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9E5"/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4" name="Immagine 3" descr="Immagine che contiene Elementi grafici, schizzo, clipart, grafica&#10;&#10;Il contenuto generato dall'IA potrebbe non essere corretto.">
            <a:extLst>
              <a:ext uri="{FF2B5EF4-FFF2-40B4-BE49-F238E27FC236}">
                <a16:creationId xmlns:a16="http://schemas.microsoft.com/office/drawing/2014/main" id="{79AA9463-A144-C139-75CB-B4228C87A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31" r="16286" b="31529"/>
          <a:stretch/>
        </p:blipFill>
        <p:spPr>
          <a:xfrm>
            <a:off x="7559837" y="0"/>
            <a:ext cx="463216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048296-490F-A72F-BDB2-96562E64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4105"/>
          <a:stretch/>
        </p:blipFill>
        <p:spPr>
          <a:xfrm rot="380976">
            <a:off x="8226428" y="755196"/>
            <a:ext cx="3518340" cy="4900929"/>
          </a:xfrm>
          <a:prstGeom prst="round2SameRect">
            <a:avLst>
              <a:gd name="adj1" fmla="val 4580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3789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C0C2E-A1D5-D802-9458-40D78404D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2AF50A0-25F9-69AC-A1BE-C5C862EFBA48}"/>
              </a:ext>
            </a:extLst>
          </p:cNvPr>
          <p:cNvSpPr/>
          <p:nvPr/>
        </p:nvSpPr>
        <p:spPr>
          <a:xfrm>
            <a:off x="319315" y="-3652340"/>
            <a:ext cx="12192000" cy="6858000"/>
          </a:xfrm>
          <a:custGeom>
            <a:avLst/>
            <a:gdLst>
              <a:gd name="connsiteX0" fmla="*/ 10134927 w 12192000"/>
              <a:gd name="connsiteY0" fmla="*/ 824100 h 6858000"/>
              <a:gd name="connsiteX1" fmla="*/ 8267941 w 12192000"/>
              <a:gd name="connsiteY1" fmla="*/ 2360014 h 6858000"/>
              <a:gd name="connsiteX2" fmla="*/ 8090945 w 12192000"/>
              <a:gd name="connsiteY2" fmla="*/ 3545264 h 6858000"/>
              <a:gd name="connsiteX3" fmla="*/ 9608827 w 12192000"/>
              <a:gd name="connsiteY3" fmla="*/ 5596064 h 6858000"/>
              <a:gd name="connsiteX4" fmla="*/ 11659628 w 12192000"/>
              <a:gd name="connsiteY4" fmla="*/ 4078182 h 6858000"/>
              <a:gd name="connsiteX5" fmla="*/ 11836623 w 12192000"/>
              <a:gd name="connsiteY5" fmla="*/ 2892932 h 6858000"/>
              <a:gd name="connsiteX6" fmla="*/ 10318741 w 12192000"/>
              <a:gd name="connsiteY6" fmla="*/ 842131 h 6858000"/>
              <a:gd name="connsiteX7" fmla="*/ 10134927 w 12192000"/>
              <a:gd name="connsiteY7" fmla="*/ 8241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0134927" y="824100"/>
                </a:moveTo>
                <a:cubicBezTo>
                  <a:pt x="9221516" y="781112"/>
                  <a:pt x="8405904" y="1436141"/>
                  <a:pt x="8267941" y="2360014"/>
                </a:cubicBezTo>
                <a:lnTo>
                  <a:pt x="8090945" y="3545264"/>
                </a:lnTo>
                <a:cubicBezTo>
                  <a:pt x="7943784" y="4530729"/>
                  <a:pt x="8623363" y="5448903"/>
                  <a:pt x="9608827" y="5596064"/>
                </a:cubicBezTo>
                <a:cubicBezTo>
                  <a:pt x="10594292" y="5743225"/>
                  <a:pt x="11512466" y="5063646"/>
                  <a:pt x="11659628" y="4078182"/>
                </a:cubicBezTo>
                <a:lnTo>
                  <a:pt x="11836623" y="2892932"/>
                </a:lnTo>
                <a:cubicBezTo>
                  <a:pt x="11983784" y="1907467"/>
                  <a:pt x="11304205" y="989292"/>
                  <a:pt x="10318741" y="842131"/>
                </a:cubicBezTo>
                <a:cubicBezTo>
                  <a:pt x="10257149" y="832934"/>
                  <a:pt x="10195821" y="826965"/>
                  <a:pt x="10134927" y="8241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4" name="Immagine 3" descr="Immagine che contiene Elementi grafici, schizzo, clipart, grafica&#10;&#10;Il contenuto generato dall'IA potrebbe non essere corretto.">
            <a:extLst>
              <a:ext uri="{FF2B5EF4-FFF2-40B4-BE49-F238E27FC236}">
                <a16:creationId xmlns:a16="http://schemas.microsoft.com/office/drawing/2014/main" id="{32878355-B667-5821-9AB8-640C9430C7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31" r="16286" b="31529"/>
          <a:stretch/>
        </p:blipFill>
        <p:spPr>
          <a:xfrm>
            <a:off x="5504535" y="3652341"/>
            <a:ext cx="463216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3A166F-3E4F-81C8-5067-F193904E8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4105"/>
          <a:stretch/>
        </p:blipFill>
        <p:spPr>
          <a:xfrm rot="380976">
            <a:off x="6171126" y="4407537"/>
            <a:ext cx="3518340" cy="4900929"/>
          </a:xfrm>
          <a:prstGeom prst="round2SameRect">
            <a:avLst>
              <a:gd name="adj1" fmla="val 4580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8417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BCFB-7C74-E081-B475-E8D9FFE0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3FAADDD7-C469-AC1F-9CF6-0491B267FC6F}"/>
              </a:ext>
            </a:extLst>
          </p:cNvPr>
          <p:cNvSpPr/>
          <p:nvPr/>
        </p:nvSpPr>
        <p:spPr>
          <a:xfrm>
            <a:off x="319315" y="-3652340"/>
            <a:ext cx="12192000" cy="6858000"/>
          </a:xfrm>
          <a:custGeom>
            <a:avLst/>
            <a:gdLst>
              <a:gd name="connsiteX0" fmla="*/ 10134927 w 12192000"/>
              <a:gd name="connsiteY0" fmla="*/ 824100 h 6858000"/>
              <a:gd name="connsiteX1" fmla="*/ 8267941 w 12192000"/>
              <a:gd name="connsiteY1" fmla="*/ 2360014 h 6858000"/>
              <a:gd name="connsiteX2" fmla="*/ 8090945 w 12192000"/>
              <a:gd name="connsiteY2" fmla="*/ 3545264 h 6858000"/>
              <a:gd name="connsiteX3" fmla="*/ 9608827 w 12192000"/>
              <a:gd name="connsiteY3" fmla="*/ 5596064 h 6858000"/>
              <a:gd name="connsiteX4" fmla="*/ 11659628 w 12192000"/>
              <a:gd name="connsiteY4" fmla="*/ 4078182 h 6858000"/>
              <a:gd name="connsiteX5" fmla="*/ 11836623 w 12192000"/>
              <a:gd name="connsiteY5" fmla="*/ 2892932 h 6858000"/>
              <a:gd name="connsiteX6" fmla="*/ 10318741 w 12192000"/>
              <a:gd name="connsiteY6" fmla="*/ 842131 h 6858000"/>
              <a:gd name="connsiteX7" fmla="*/ 10134927 w 12192000"/>
              <a:gd name="connsiteY7" fmla="*/ 8241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0134927" y="824100"/>
                </a:moveTo>
                <a:cubicBezTo>
                  <a:pt x="9221516" y="781112"/>
                  <a:pt x="8405904" y="1436141"/>
                  <a:pt x="8267941" y="2360014"/>
                </a:cubicBezTo>
                <a:lnTo>
                  <a:pt x="8090945" y="3545264"/>
                </a:lnTo>
                <a:cubicBezTo>
                  <a:pt x="7943784" y="4530729"/>
                  <a:pt x="8623363" y="5448903"/>
                  <a:pt x="9608827" y="5596064"/>
                </a:cubicBezTo>
                <a:cubicBezTo>
                  <a:pt x="10594292" y="5743225"/>
                  <a:pt x="11512466" y="5063646"/>
                  <a:pt x="11659628" y="4078182"/>
                </a:cubicBezTo>
                <a:lnTo>
                  <a:pt x="11836623" y="2892932"/>
                </a:lnTo>
                <a:cubicBezTo>
                  <a:pt x="11983784" y="1907467"/>
                  <a:pt x="11304205" y="989292"/>
                  <a:pt x="10318741" y="842131"/>
                </a:cubicBezTo>
                <a:cubicBezTo>
                  <a:pt x="10257149" y="832934"/>
                  <a:pt x="10195821" y="826965"/>
                  <a:pt x="10134927" y="8241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9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4" name="Immagine 3" descr="Immagine che contiene Elementi grafici, schizzo, clipart, grafica&#10;&#10;Il contenuto generato dall'IA potrebbe non essere corretto.">
            <a:extLst>
              <a:ext uri="{FF2B5EF4-FFF2-40B4-BE49-F238E27FC236}">
                <a16:creationId xmlns:a16="http://schemas.microsoft.com/office/drawing/2014/main" id="{034C7256-3B68-EBC5-EFC5-AB41787B3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31" r="16286" b="31529"/>
          <a:stretch/>
        </p:blipFill>
        <p:spPr>
          <a:xfrm>
            <a:off x="5504535" y="3652341"/>
            <a:ext cx="463216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28F6A9E-3BF2-83D4-4CDF-03CDB15D7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4105"/>
          <a:stretch/>
        </p:blipFill>
        <p:spPr>
          <a:xfrm rot="380976">
            <a:off x="6171126" y="4407537"/>
            <a:ext cx="3518340" cy="4900929"/>
          </a:xfrm>
          <a:prstGeom prst="round2SameRect">
            <a:avLst>
              <a:gd name="adj1" fmla="val 4580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606535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C62E5F03F37049B3F611A4811368CB" ma:contentTypeVersion="15" ma:contentTypeDescription="Creare un nuovo documento." ma:contentTypeScope="" ma:versionID="f95946b9991b48284acc6053a997155b">
  <xsd:schema xmlns:xsd="http://www.w3.org/2001/XMLSchema" xmlns:xs="http://www.w3.org/2001/XMLSchema" xmlns:p="http://schemas.microsoft.com/office/2006/metadata/properties" xmlns:ns2="23f7da02-30e3-483e-85aa-e101632a8ec2" xmlns:ns3="8704716d-d0f0-411c-800e-7b14e5dc415e" targetNamespace="http://schemas.microsoft.com/office/2006/metadata/properties" ma:root="true" ma:fieldsID="4a521b9133b6694adb8f834fe53eba77" ns2:_="" ns3:_="">
    <xsd:import namespace="23f7da02-30e3-483e-85aa-e101632a8ec2"/>
    <xsd:import namespace="8704716d-d0f0-411c-800e-7b14e5dc4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da02-30e3-483e-85aa-e101632a8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9247bebf-ce0e-4fa1-bae7-748a1283d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4716d-d0f0-411c-800e-7b14e5dc41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9f3afc1-2106-4f77-91c4-15b60c56620e}" ma:internalName="TaxCatchAll" ma:showField="CatchAllData" ma:web="8704716d-d0f0-411c-800e-7b14e5dc41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f7da02-30e3-483e-85aa-e101632a8ec2">
      <Terms xmlns="http://schemas.microsoft.com/office/infopath/2007/PartnerControls"/>
    </lcf76f155ced4ddcb4097134ff3c332f>
    <TaxCatchAll xmlns="8704716d-d0f0-411c-800e-7b14e5dc415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6A26E-AA13-4A9A-83DD-8F5125FED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f7da02-30e3-483e-85aa-e101632a8ec2"/>
    <ds:schemaRef ds:uri="8704716d-d0f0-411c-800e-7b14e5dc4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66BDF7-2A19-4E27-A54E-EDF8DA06DBE7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8704716d-d0f0-411c-800e-7b14e5dc415e"/>
    <ds:schemaRef ds:uri="23f7da02-30e3-483e-85aa-e101632a8ec2"/>
  </ds:schemaRefs>
</ds:datastoreItem>
</file>

<file path=customXml/itemProps3.xml><?xml version="1.0" encoding="utf-8"?>
<ds:datastoreItem xmlns:ds="http://schemas.openxmlformats.org/officeDocument/2006/customXml" ds:itemID="{C3D3385C-4BF2-4A71-9134-81E16F561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Aptos</vt:lpstr>
      <vt:lpstr>Arial</vt:lpstr>
      <vt:lpstr>FIATADVERT01A Rg</vt:lpstr>
      <vt:lpstr>Poppins</vt:lpstr>
      <vt:lpstr>Poppins </vt:lpstr>
      <vt:lpstr>Poppins Light</vt:lpstr>
      <vt:lpstr>Personalizza struttura</vt:lpstr>
      <vt:lpstr>1_Personalizza struttura</vt:lpstr>
      <vt:lpstr>2_Custom Design</vt:lpstr>
      <vt:lpstr>3_Custom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PESSINA</dc:creator>
  <cp:lastModifiedBy>VALENTINA LAZZERIS (EXTERNAL)</cp:lastModifiedBy>
  <cp:revision>95</cp:revision>
  <cp:lastPrinted>2025-06-18T11:00:10Z</cp:lastPrinted>
  <dcterms:created xsi:type="dcterms:W3CDTF">2023-01-20T11:02:29Z</dcterms:created>
  <dcterms:modified xsi:type="dcterms:W3CDTF">2025-07-07T10:50:32Z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0x0101006CC62E5F03F37049B3F611A4811368CB</vt:lpwstr>
  </property>
  <property fmtid="{D5CDD505-2E9C-101B-9397-08002B2CF9AE}" pid="3" name="MSIP_Label_725ca717-11da-4935-b601-f527b9741f2e_Enabled">
    <vt:lpwstr>true</vt:lpwstr>
  </property>
  <property fmtid="{D5CDD505-2E9C-101B-9397-08002B2CF9AE}" pid="4" name="MSIP_Label_725ca717-11da-4935-b601-f527b9741f2e_SetDate">
    <vt:lpwstr>2025-05-16T13:06:19Z</vt:lpwstr>
  </property>
  <property fmtid="{D5CDD505-2E9C-101B-9397-08002B2CF9AE}" pid="5" name="MSIP_Label_725ca717-11da-4935-b601-f527b9741f2e_Method">
    <vt:lpwstr>Standard</vt:lpwstr>
  </property>
  <property fmtid="{D5CDD505-2E9C-101B-9397-08002B2CF9AE}" pid="6" name="MSIP_Label_725ca717-11da-4935-b601-f527b9741f2e_Name">
    <vt:lpwstr>C2 - Internal</vt:lpwstr>
  </property>
  <property fmtid="{D5CDD505-2E9C-101B-9397-08002B2CF9AE}" pid="7" name="MSIP_Label_725ca717-11da-4935-b601-f527b9741f2e_SiteId">
    <vt:lpwstr>d852d5cd-724c-4128-8812-ffa5db3f8507</vt:lpwstr>
  </property>
  <property fmtid="{D5CDD505-2E9C-101B-9397-08002B2CF9AE}" pid="8" name="MSIP_Label_725ca717-11da-4935-b601-f527b9741f2e_ActionId">
    <vt:lpwstr>1200b9ca-2c46-4ccc-a3f2-8d2774b330a6</vt:lpwstr>
  </property>
  <property fmtid="{D5CDD505-2E9C-101B-9397-08002B2CF9AE}" pid="9" name="MSIP_Label_725ca717-11da-4935-b601-f527b9741f2e_ContentBits">
    <vt:lpwstr>0</vt:lpwstr>
  </property>
  <property fmtid="{D5CDD505-2E9C-101B-9397-08002B2CF9AE}" pid="10" name="MSIP_Label_725ca717-11da-4935-b601-f527b9741f2e_Tag">
    <vt:lpwstr>10, 3, 0, 1</vt:lpwstr>
  </property>
  <property fmtid="{D5CDD505-2E9C-101B-9397-08002B2CF9AE}" pid="11" name="ArticulateGUID">
    <vt:lpwstr>990AA475-8A43-40A7-94C4-59EF1B6B8694</vt:lpwstr>
  </property>
  <property fmtid="{D5CDD505-2E9C-101B-9397-08002B2CF9AE}" pid="12" name="ArticulatePath">
    <vt:lpwstr>AMI_HANDOVER_STORYBOARD_modifiche</vt:lpwstr>
  </property>
</Properties>
</file>