
<file path=[Content_Types].xml><?xml version="1.0" encoding="utf-8"?>
<Types xmlns="http://schemas.openxmlformats.org/package/2006/content-types">
  <Default Extension="bin" ContentType="application/vnd.openxmlformats-officedocument.oleObject"/>
  <Default Extension="docx" ContentType="application/vnd.openxmlformats-officedocument.wordprocessingml.document"/>
  <Default Extension="emf" ContentType="image/x-emf"/>
  <Default Extension="gif" ContentType="image/gif"/>
  <Default Extension="jpeg" ContentType="image/jpeg"/>
  <Default Extension="mp4" ContentType="video/mp4"/>
  <Default Extension="png" ContentType="image/png"/>
  <Default Extension="rels" ContentType="application/vnd.openxmlformats-package.relationships+xml"/>
  <Default Extension="wdp" ContentType="image/vnd.ms-photo"/>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notesMasters/notesMaster1.xml" ContentType="application/vnd.openxmlformats-officedocument.presentationml.notesMaster+xml"/>
  <Override PartName="/ppt/tags/tag1.xml" ContentType="application/vnd.openxmlformats-officedocument.presentationml.tag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theme/theme2.xml" ContentType="application/vnd.openxmlformats-officedocument.theme+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theme/theme3.xml" ContentType="application/vnd.openxmlformats-officedocument.theme+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theme/theme4.xml" ContentType="application/vnd.openxmlformats-officedocument.theme+xml"/>
  <Override PartName="/ppt/tags/tag2.xml" ContentType="application/vnd.openxmlformats-officedocument.presentationml.tags+xml"/>
  <Override PartName="/ppt/tags/tag3.xml" ContentType="application/vnd.openxmlformats-officedocument.presentationml.tags+xml"/>
  <Override PartName="/ppt/tags/tag4.xml" ContentType="application/vnd.openxmlformats-officedocument.presentationml.tags+xml"/>
  <Override PartName="/ppt/tags/tag5.xml" ContentType="application/vnd.openxmlformats-officedocument.presentationml.tags+xml"/>
  <Override PartName="/ppt/tags/tag6.xml" ContentType="application/vnd.openxmlformats-officedocument.presentationml.tags+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theme/theme5.xml" ContentType="application/vnd.openxmlformats-officedocument.theme+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slideLayouts/slideLayout69.xml" ContentType="application/vnd.openxmlformats-officedocument.presentationml.slideLayout+xml"/>
  <Override PartName="/ppt/slideLayouts/slideLayout70.xml" ContentType="application/vnd.openxmlformats-officedocument.presentationml.slideLayout+xml"/>
  <Override PartName="/ppt/theme/theme6.xml" ContentType="application/vnd.openxmlformats-officedocument.theme+xml"/>
  <Override PartName="/ppt/slideLayouts/slideLayout71.xml" ContentType="application/vnd.openxmlformats-officedocument.presentationml.slideLayout+xml"/>
  <Override PartName="/ppt/slideLayouts/slideLayout72.xml" ContentType="application/vnd.openxmlformats-officedocument.presentationml.slideLayout+xml"/>
  <Override PartName="/ppt/slideLayouts/slideLayout73.xml" ContentType="application/vnd.openxmlformats-officedocument.presentationml.slideLayout+xml"/>
  <Override PartName="/ppt/slideLayouts/slideLayout74.xml" ContentType="application/vnd.openxmlformats-officedocument.presentationml.slideLayout+xml"/>
  <Override PartName="/ppt/slideLayouts/slideLayout75.xml" ContentType="application/vnd.openxmlformats-officedocument.presentationml.slideLayout+xml"/>
  <Override PartName="/ppt/slideLayouts/slideLayout76.xml" ContentType="application/vnd.openxmlformats-officedocument.presentationml.slideLayout+xml"/>
  <Override PartName="/ppt/slideLayouts/slideLayout77.xml" ContentType="application/vnd.openxmlformats-officedocument.presentationml.slideLayout+xml"/>
  <Override PartName="/ppt/slideLayouts/slideLayout78.xml" ContentType="application/vnd.openxmlformats-officedocument.presentationml.slideLayout+xml"/>
  <Override PartName="/ppt/slideLayouts/slideLayout79.xml" ContentType="application/vnd.openxmlformats-officedocument.presentationml.slideLayout+xml"/>
  <Override PartName="/ppt/slideLayouts/slideLayout80.xml" ContentType="application/vnd.openxmlformats-officedocument.presentationml.slideLayout+xml"/>
  <Override PartName="/ppt/theme/theme7.xml" ContentType="application/vnd.openxmlformats-officedocument.theme+xml"/>
  <Override PartName="/ppt/slideLayouts/slideLayout81.xml" ContentType="application/vnd.openxmlformats-officedocument.presentationml.slideLayout+xml"/>
  <Override PartName="/ppt/slideLayouts/slideLayout82.xml" ContentType="application/vnd.openxmlformats-officedocument.presentationml.slideLayout+xml"/>
  <Override PartName="/ppt/slideLayouts/slideLayout83.xml" ContentType="application/vnd.openxmlformats-officedocument.presentationml.slideLayout+xml"/>
  <Override PartName="/ppt/slideLayouts/slideLayout84.xml" ContentType="application/vnd.openxmlformats-officedocument.presentationml.slideLayout+xml"/>
  <Override PartName="/ppt/slideLayouts/slideLayout85.xml" ContentType="application/vnd.openxmlformats-officedocument.presentationml.slideLayout+xml"/>
  <Override PartName="/ppt/slideLayouts/slideLayout86.xml" ContentType="application/vnd.openxmlformats-officedocument.presentationml.slideLayout+xml"/>
  <Override PartName="/ppt/slideLayouts/slideLayout87.xml" ContentType="application/vnd.openxmlformats-officedocument.presentationml.slideLayout+xml"/>
  <Override PartName="/ppt/slideLayouts/slideLayout88.xml" ContentType="application/vnd.openxmlformats-officedocument.presentationml.slideLayout+xml"/>
  <Override PartName="/ppt/slideLayouts/slideLayout89.xml" ContentType="application/vnd.openxmlformats-officedocument.presentationml.slideLayout+xml"/>
  <Override PartName="/ppt/slideLayouts/slideLayout90.xml" ContentType="application/vnd.openxmlformats-officedocument.presentationml.slideLayout+xml"/>
  <Override PartName="/ppt/slideLayouts/slideLayout91.xml" ContentType="application/vnd.openxmlformats-officedocument.presentationml.slideLayout+xml"/>
  <Override PartName="/ppt/slideLayouts/slideLayout92.xml" ContentType="application/vnd.openxmlformats-officedocument.presentationml.slideLayout+xml"/>
  <Override PartName="/ppt/slideLayouts/slideLayout93.xml" ContentType="application/vnd.openxmlformats-officedocument.presentationml.slideLayout+xml"/>
  <Override PartName="/ppt/slideLayouts/slideLayout94.xml" ContentType="application/vnd.openxmlformats-officedocument.presentationml.slideLayout+xml"/>
  <Override PartName="/ppt/slideLayouts/slideLayout95.xml" ContentType="application/vnd.openxmlformats-officedocument.presentationml.slideLayout+xml"/>
  <Override PartName="/ppt/slideLayouts/slideLayout96.xml" ContentType="application/vnd.openxmlformats-officedocument.presentationml.slideLayout+xml"/>
  <Override PartName="/ppt/slideLayouts/slideLayout97.xml" ContentType="application/vnd.openxmlformats-officedocument.presentationml.slideLayout+xml"/>
  <Override PartName="/ppt/slideLayouts/slideLayout98.xml" ContentType="application/vnd.openxmlformats-officedocument.presentationml.slideLayout+xml"/>
  <Override PartName="/ppt/slideLayouts/slideLayout99.xml" ContentType="application/vnd.openxmlformats-officedocument.presentationml.slideLayout+xml"/>
  <Override PartName="/ppt/slideLayouts/slideLayout100.xml" ContentType="application/vnd.openxmlformats-officedocument.presentationml.slideLayout+xml"/>
  <Override PartName="/ppt/slideLayouts/slideLayout101.xml" ContentType="application/vnd.openxmlformats-officedocument.presentationml.slideLayout+xml"/>
  <Override PartName="/ppt/slideLayouts/slideLayout102.xml" ContentType="application/vnd.openxmlformats-officedocument.presentationml.slideLayout+xml"/>
  <Override PartName="/ppt/slideLayouts/slideLayout103.xml" ContentType="application/vnd.openxmlformats-officedocument.presentationml.slideLayout+xml"/>
  <Override PartName="/ppt/slideLayouts/slideLayout104.xml" ContentType="application/vnd.openxmlformats-officedocument.presentationml.slideLayout+xml"/>
  <Override PartName="/ppt/slideLayouts/slideLayout105.xml" ContentType="application/vnd.openxmlformats-officedocument.presentationml.slideLayout+xml"/>
  <Override PartName="/ppt/slideLayouts/slideLayout106.xml" ContentType="application/vnd.openxmlformats-officedocument.presentationml.slideLayout+xml"/>
  <Override PartName="/ppt/slideLayouts/slideLayout107.xml" ContentType="application/vnd.openxmlformats-officedocument.presentationml.slideLayout+xml"/>
  <Override PartName="/ppt/theme/theme8.xml" ContentType="application/vnd.openxmlformats-officedocument.theme+xml"/>
  <Override PartName="/ppt/slideLayouts/slideLayout108.xml" ContentType="application/vnd.openxmlformats-officedocument.presentationml.slideLayout+xml"/>
  <Override PartName="/ppt/slideLayouts/slideLayout109.xml" ContentType="application/vnd.openxmlformats-officedocument.presentationml.slideLayout+xml"/>
  <Override PartName="/ppt/slideLayouts/slideLayout110.xml" ContentType="application/vnd.openxmlformats-officedocument.presentationml.slideLayout+xml"/>
  <Override PartName="/ppt/slideLayouts/slideLayout111.xml" ContentType="application/vnd.openxmlformats-officedocument.presentationml.slideLayout+xml"/>
  <Override PartName="/ppt/slideLayouts/slideLayout112.xml" ContentType="application/vnd.openxmlformats-officedocument.presentationml.slideLayout+xml"/>
  <Override PartName="/ppt/slideLayouts/slideLayout113.xml" ContentType="application/vnd.openxmlformats-officedocument.presentationml.slideLayout+xml"/>
  <Override PartName="/ppt/slideLayouts/slideLayout114.xml" ContentType="application/vnd.openxmlformats-officedocument.presentationml.slideLayout+xml"/>
  <Override PartName="/ppt/slideLayouts/slideLayout115.xml" ContentType="application/vnd.openxmlformats-officedocument.presentationml.slideLayout+xml"/>
  <Override PartName="/ppt/slideLayouts/slideLayout116.xml" ContentType="application/vnd.openxmlformats-officedocument.presentationml.slideLayout+xml"/>
  <Override PartName="/ppt/theme/theme9.xml" ContentType="application/vnd.openxmlformats-officedocument.theme+xml"/>
  <Override PartName="/ppt/slideLayouts/slideLayout117.xml" ContentType="application/vnd.openxmlformats-officedocument.presentationml.slideLayout+xml"/>
  <Override PartName="/ppt/slideLayouts/slideLayout118.xml" ContentType="application/vnd.openxmlformats-officedocument.presentationml.slideLayout+xml"/>
  <Override PartName="/ppt/slideLayouts/slideLayout119.xml" ContentType="application/vnd.openxmlformats-officedocument.presentationml.slideLayout+xml"/>
  <Override PartName="/ppt/slideLayouts/slideLayout120.xml" ContentType="application/vnd.openxmlformats-officedocument.presentationml.slideLayout+xml"/>
  <Override PartName="/ppt/slideLayouts/slideLayout121.xml" ContentType="application/vnd.openxmlformats-officedocument.presentationml.slideLayout+xml"/>
  <Override PartName="/ppt/slideLayouts/slideLayout122.xml" ContentType="application/vnd.openxmlformats-officedocument.presentationml.slideLayout+xml"/>
  <Override PartName="/ppt/slideLayouts/slideLayout123.xml" ContentType="application/vnd.openxmlformats-officedocument.presentationml.slideLayout+xml"/>
  <Override PartName="/ppt/slideLayouts/slideLayout124.xml" ContentType="application/vnd.openxmlformats-officedocument.presentationml.slideLayout+xml"/>
  <Override PartName="/ppt/slideLayouts/slideLayout125.xml" ContentType="application/vnd.openxmlformats-officedocument.presentationml.slideLayout+xml"/>
  <Override PartName="/ppt/slideLayouts/slideLayout126.xml" ContentType="application/vnd.openxmlformats-officedocument.presentationml.slideLayout+xml"/>
  <Override PartName="/ppt/slideLayouts/slideLayout127.xml" ContentType="application/vnd.openxmlformats-officedocument.presentationml.slideLayout+xml"/>
  <Override PartName="/ppt/slideLayouts/slideLayout128.xml" ContentType="application/vnd.openxmlformats-officedocument.presentationml.slideLayout+xml"/>
  <Override PartName="/ppt/theme/theme10.xml" ContentType="application/vnd.openxmlformats-officedocument.theme+xml"/>
  <Override PartName="/ppt/slideLayouts/slideLayout129.xml" ContentType="application/vnd.openxmlformats-officedocument.presentationml.slideLayout+xml"/>
  <Override PartName="/ppt/slideLayouts/slideLayout130.xml" ContentType="application/vnd.openxmlformats-officedocument.presentationml.slideLayout+xml"/>
  <Override PartName="/ppt/slideLayouts/slideLayout131.xml" ContentType="application/vnd.openxmlformats-officedocument.presentationml.slideLayout+xml"/>
  <Override PartName="/ppt/slideLayouts/slideLayout132.xml" ContentType="application/vnd.openxmlformats-officedocument.presentationml.slideLayout+xml"/>
  <Override PartName="/ppt/slideLayouts/slideLayout133.xml" ContentType="application/vnd.openxmlformats-officedocument.presentationml.slideLayout+xml"/>
  <Override PartName="/ppt/slideLayouts/slideLayout134.xml" ContentType="application/vnd.openxmlformats-officedocument.presentationml.slideLayout+xml"/>
  <Override PartName="/ppt/slideLayouts/slideLayout135.xml" ContentType="application/vnd.openxmlformats-officedocument.presentationml.slideLayout+xml"/>
  <Override PartName="/ppt/slideLayouts/slideLayout136.xml" ContentType="application/vnd.openxmlformats-officedocument.presentationml.slideLayout+xml"/>
  <Override PartName="/ppt/slideLayouts/slideLayout137.xml" ContentType="application/vnd.openxmlformats-officedocument.presentationml.slideLayout+xml"/>
  <Override PartName="/ppt/slideLayouts/slideLayout138.xml" ContentType="application/vnd.openxmlformats-officedocument.presentationml.slideLayout+xml"/>
  <Override PartName="/ppt/slideLayouts/slideLayout139.xml" ContentType="application/vnd.openxmlformats-officedocument.presentationml.slideLayout+xml"/>
  <Override PartName="/ppt/slideLayouts/slideLayout140.xml" ContentType="application/vnd.openxmlformats-officedocument.presentationml.slideLayout+xml"/>
  <Override PartName="/ppt/slideLayouts/slideLayout141.xml" ContentType="application/vnd.openxmlformats-officedocument.presentationml.slideLayout+xml"/>
  <Override PartName="/ppt/slideLayouts/slideLayout142.xml" ContentType="application/vnd.openxmlformats-officedocument.presentationml.slideLayout+xml"/>
  <Override PartName="/ppt/slideLayouts/slideLayout143.xml" ContentType="application/vnd.openxmlformats-officedocument.presentationml.slideLayout+xml"/>
  <Override PartName="/ppt/slideLayouts/slideLayout144.xml" ContentType="application/vnd.openxmlformats-officedocument.presentationml.slideLayout+xml"/>
  <Override PartName="/ppt/slideLayouts/slideLayout145.xml" ContentType="application/vnd.openxmlformats-officedocument.presentationml.slideLayout+xml"/>
  <Override PartName="/ppt/slideLayouts/slideLayout146.xml" ContentType="application/vnd.openxmlformats-officedocument.presentationml.slideLayout+xml"/>
  <Override PartName="/ppt/slideLayouts/slideLayout147.xml" ContentType="application/vnd.openxmlformats-officedocument.presentationml.slideLayout+xml"/>
  <Override PartName="/ppt/slideLayouts/slideLayout148.xml" ContentType="application/vnd.openxmlformats-officedocument.presentationml.slideLayout+xml"/>
  <Override PartName="/ppt/slideLayouts/slideLayout149.xml" ContentType="application/vnd.openxmlformats-officedocument.presentationml.slideLayout+xml"/>
  <Override PartName="/ppt/slideLayouts/slideLayout150.xml" ContentType="application/vnd.openxmlformats-officedocument.presentationml.slideLayout+xml"/>
  <Override PartName="/ppt/slideLayouts/slideLayout151.xml" ContentType="application/vnd.openxmlformats-officedocument.presentationml.slideLayout+xml"/>
  <Override PartName="/ppt/slideLayouts/slideLayout152.xml" ContentType="application/vnd.openxmlformats-officedocument.presentationml.slideLayout+xml"/>
  <Override PartName="/ppt/theme/theme11.xml" ContentType="application/vnd.openxmlformats-officedocument.theme+xml"/>
  <Override PartName="/ppt/theme/theme12.xml" ContentType="application/vnd.openxmlformats-officedocument.theme+xml"/>
  <Override PartName="/ppt/tags/tag7.xml" ContentType="application/vnd.openxmlformats-officedocument.presentationml.tags+xml"/>
  <Override PartName="/ppt/notesSlides/notesSlide1.xml" ContentType="application/vnd.openxmlformats-officedocument.presentationml.notesSlide+xml"/>
  <Override PartName="/ppt/tags/tag8.xml" ContentType="application/vnd.openxmlformats-officedocument.presentationml.tags+xml"/>
  <Override PartName="/ppt/notesSlides/notesSlide2.xml" ContentType="application/vnd.openxmlformats-officedocument.presentationml.notesSlide+xml"/>
  <Override PartName="/ppt/tags/tag9.xml" ContentType="application/vnd.openxmlformats-officedocument.presentationml.tags+xml"/>
  <Override PartName="/ppt/notesSlides/notesSlide3.xml" ContentType="application/vnd.openxmlformats-officedocument.presentationml.notesSlide+xml"/>
  <Override PartName="/ppt/tags/tag10.xml" ContentType="application/vnd.openxmlformats-officedocument.presentationml.tags+xml"/>
  <Override PartName="/ppt/notesSlides/notesSlide4.xml" ContentType="application/vnd.openxmlformats-officedocument.presentationml.notesSlide+xml"/>
  <Override PartName="/ppt/theme/themeOverride1.xml" ContentType="application/vnd.openxmlformats-officedocument.themeOverride+xml"/>
  <Override PartName="/ppt/tags/tag11.xml" ContentType="application/vnd.openxmlformats-officedocument.presentationml.tags+xml"/>
  <Override PartName="/ppt/notesSlides/notesSlide5.xml" ContentType="application/vnd.openxmlformats-officedocument.presentationml.notesSlide+xml"/>
  <Override PartName="/ppt/tags/tag12.xml" ContentType="application/vnd.openxmlformats-officedocument.presentationml.tags+xml"/>
  <Override PartName="/ppt/notesSlides/notesSlide6.xml" ContentType="application/vnd.openxmlformats-officedocument.presentationml.notesSlide+xml"/>
  <Override PartName="/ppt/tags/tag13.xml" ContentType="application/vnd.openxmlformats-officedocument.presentationml.tags+xml"/>
  <Override PartName="/ppt/comments/modernComment_17F_AB66E18A.xml" ContentType="application/vnd.ms-powerpoint.comments+xml"/>
  <Override PartName="/ppt/tags/tag14.xml" ContentType="application/vnd.openxmlformats-officedocument.presentationml.tags+xml"/>
  <Override PartName="/ppt/notesSlides/notesSlide7.xml" ContentType="application/vnd.openxmlformats-officedocument.presentationml.notesSlide+xml"/>
  <Override PartName="/ppt/tags/tag15.xml" ContentType="application/vnd.openxmlformats-officedocument.presentationml.tags+xml"/>
  <Override PartName="/ppt/tags/tag16.xml" ContentType="application/vnd.openxmlformats-officedocument.presentationml.tags+xml"/>
  <Override PartName="/ppt/tags/tag17.xml" ContentType="application/vnd.openxmlformats-officedocument.presentationml.tags+xml"/>
  <Override PartName="/ppt/tags/tag18.xml" ContentType="application/vnd.openxmlformats-officedocument.presentationml.tags+xml"/>
  <Override PartName="/ppt/tags/tag19.xml" ContentType="application/vnd.openxmlformats-officedocument.presentationml.tags+xml"/>
  <Override PartName="/ppt/tags/tag20.xml" ContentType="application/vnd.openxmlformats-officedocument.presentationml.tags+xml"/>
  <Override PartName="/ppt/notesSlides/notesSlide8.xml" ContentType="application/vnd.openxmlformats-officedocument.presentationml.notesSlide+xml"/>
  <Override PartName="/ppt/tags/tag21.xml" ContentType="application/vnd.openxmlformats-officedocument.presentationml.tags+xml"/>
  <Override PartName="/ppt/notesSlides/notesSlide9.xml" ContentType="application/vnd.openxmlformats-officedocument.presentationml.notesSlide+xml"/>
  <Override PartName="/ppt/tags/tag22.xml" ContentType="application/vnd.openxmlformats-officedocument.presentationml.tags+xml"/>
  <Override PartName="/ppt/tags/tag23.xml" ContentType="application/vnd.openxmlformats-officedocument.presentationml.tags+xml"/>
  <Override PartName="/ppt/tags/tag24.xml" ContentType="application/vnd.openxmlformats-officedocument.presentationml.tags+xml"/>
  <Override PartName="/ppt/tags/tag25.xml" ContentType="application/vnd.openxmlformats-officedocument.presentationml.tags+xml"/>
  <Override PartName="/ppt/tags/tag26.xml" ContentType="application/vnd.openxmlformats-officedocument.presentationml.tags+xml"/>
  <Override PartName="/ppt/tags/tag27.xml" ContentType="application/vnd.openxmlformats-officedocument.presentationml.tags+xml"/>
  <Override PartName="/ppt/notesSlides/notesSlide10.xml" ContentType="application/vnd.openxmlformats-officedocument.presentationml.notesSlide+xml"/>
  <Override PartName="/ppt/tags/tag28.xml" ContentType="application/vnd.openxmlformats-officedocument.presentationml.tags+xml"/>
  <Override PartName="/ppt/tags/tag29.xml" ContentType="application/vnd.openxmlformats-officedocument.presentationml.tags+xml"/>
  <Override PartName="/ppt/notesSlides/notesSlide11.xml" ContentType="application/vnd.openxmlformats-officedocument.presentationml.notesSlide+xml"/>
  <Override PartName="/ppt/comments/modernComment_146_20E1342E.xml" ContentType="application/vnd.ms-powerpoint.comments+xml"/>
  <Override PartName="/ppt/tags/tag30.xml" ContentType="application/vnd.openxmlformats-officedocument.presentationml.tags+xml"/>
  <Override PartName="/ppt/tags/tag31.xml" ContentType="application/vnd.openxmlformats-officedocument.presentationml.tags+xml"/>
  <Override PartName="/ppt/notesSlides/notesSlide12.xml" ContentType="application/vnd.openxmlformats-officedocument.presentationml.notesSlide+xml"/>
  <Override PartName="/ppt/tags/tag32.xml" ContentType="application/vnd.openxmlformats-officedocument.presentationml.tags+xml"/>
  <Override PartName="/ppt/comments/modernComment_14C_D77898E4.xml" ContentType="application/vnd.ms-powerpoint.comments+xml"/>
  <Override PartName="/ppt/tags/tag33.xml" ContentType="application/vnd.openxmlformats-officedocument.presentationml.tags+xml"/>
  <Override PartName="/ppt/tags/tag34.xml" ContentType="application/vnd.openxmlformats-officedocument.presentationml.tags+xml"/>
  <Override PartName="/ppt/notesSlides/notesSlide13.xml" ContentType="application/vnd.openxmlformats-officedocument.presentationml.notesSlide+xml"/>
  <Override PartName="/ppt/tags/tag35.xml" ContentType="application/vnd.openxmlformats-officedocument.presentationml.tags+xml"/>
  <Override PartName="/ppt/notesSlides/notesSlide14.xml" ContentType="application/vnd.openxmlformats-officedocument.presentationml.notesSlide+xml"/>
  <Override PartName="/ppt/tags/tag36.xml" ContentType="application/vnd.openxmlformats-officedocument.presentationml.tags+xml"/>
  <Override PartName="/ppt/tags/tag37.xml" ContentType="application/vnd.openxmlformats-officedocument.presentationml.tags+xml"/>
  <Override PartName="/ppt/notesSlides/notesSlide15.xml" ContentType="application/vnd.openxmlformats-officedocument.presentationml.notesSlide+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 id="2147483664" r:id="rId5"/>
    <p:sldMasterId id="2147483669" r:id="rId6"/>
    <p:sldMasterId id="2147483682" r:id="rId7"/>
    <p:sldMasterId id="2147483697" r:id="rId8"/>
    <p:sldMasterId id="2147483712" r:id="rId9"/>
    <p:sldMasterId id="2147483739" r:id="rId10"/>
    <p:sldMasterId id="2147483750" r:id="rId11"/>
    <p:sldMasterId id="2147483778" r:id="rId12"/>
    <p:sldMasterId id="2147483788" r:id="rId13"/>
    <p:sldMasterId id="2147483801" r:id="rId14"/>
  </p:sldMasterIdLst>
  <p:notesMasterIdLst>
    <p:notesMasterId r:id="rId46"/>
  </p:notesMasterIdLst>
  <p:sldIdLst>
    <p:sldId id="259" r:id="rId15"/>
    <p:sldId id="299" r:id="rId16"/>
    <p:sldId id="298" r:id="rId17"/>
    <p:sldId id="295" r:id="rId18"/>
    <p:sldId id="294" r:id="rId19"/>
    <p:sldId id="358" r:id="rId20"/>
    <p:sldId id="383" r:id="rId21"/>
    <p:sldId id="2147483608" r:id="rId22"/>
    <p:sldId id="362" r:id="rId23"/>
    <p:sldId id="261" r:id="rId24"/>
    <p:sldId id="366" r:id="rId25"/>
    <p:sldId id="367" r:id="rId26"/>
    <p:sldId id="368" r:id="rId27"/>
    <p:sldId id="369" r:id="rId28"/>
    <p:sldId id="370" r:id="rId29"/>
    <p:sldId id="371" r:id="rId30"/>
    <p:sldId id="374" r:id="rId31"/>
    <p:sldId id="262" r:id="rId32"/>
    <p:sldId id="257" r:id="rId33"/>
    <p:sldId id="300" r:id="rId34"/>
    <p:sldId id="256" r:id="rId35"/>
    <p:sldId id="301" r:id="rId36"/>
    <p:sldId id="326" r:id="rId37"/>
    <p:sldId id="260" r:id="rId38"/>
    <p:sldId id="310" r:id="rId39"/>
    <p:sldId id="332" r:id="rId40"/>
    <p:sldId id="302" r:id="rId41"/>
    <p:sldId id="303" r:id="rId42"/>
    <p:sldId id="2147483483" r:id="rId43"/>
    <p:sldId id="2147483598" r:id="rId44"/>
    <p:sldId id="293" r:id="rId45"/>
  </p:sldIdLst>
  <p:sldSz cx="12192000" cy="6858000"/>
  <p:notesSz cx="6858000" cy="9144000"/>
  <p:custDataLst>
    <p:tags r:id="rId4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91C3DBCE-C556-CB14-CFFF-01D8956F3FF7}" name="LUCA MASSA" initials="" userId="S::F88832A@inetpsa.com::747c3fa9-7dbb-472c-b54c-c37825e54b4f" providerId="AD"/>
  <p188:author id="{30AEE3F1-0975-66B4-8E24-A34452D4FFA1}" name="GIANCARLO SAPIENZA" initials="GS" userId="S::F25435B@inetpsa.com::e4cafab9-6a31-40af-b2fa-5682dc5c84a1" providerId="AD"/>
  <p188:author id="{C280AEF5-BF46-FA84-524E-C8DA5F7DBFC5}" name="CRISTINA ALESSIA LEVIZZANI" initials="CL" userId="S::SCL2707@inetpsa.com::5a54eead-29ab-4aa0-afbd-d921f3797ed2"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F996C5B-E765-4DF7-9C74-62B2F0057437}" v="16" dt="2026-05-05T09:21:33.160"/>
    <p1510:client id="{70F34506-DDBE-4238-82AF-0B7F63B57CC5}" v="124" dt="2026-05-05T15:34:12.238"/>
    <p1510:client id="{EC3674F8-316D-9294-AB6D-2550CA7ADAE1}" v="12" dt="2026-05-05T15:11:54.124"/>
  </p1510:revLst>
</p1510:revInfo>
</file>

<file path=ppt/tableStyles.xml><?xml version="1.0" encoding="utf-8"?>
<a:tblStyleLst xmlns:a="http://schemas.openxmlformats.org/drawingml/2006/main" def="{5C22544A-7EE6-4342-B048-85BDC9FD1C3A}">
  <a:tblStyle styleId="{5C22544A-7EE6-4342-B048-85BDC9FD1C3A}" styleName="Style moyen 2 - Accentuation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5373" autoAdjust="0"/>
  </p:normalViewPr>
  <p:slideViewPr>
    <p:cSldViewPr snapToGrid="0">
      <p:cViewPr varScale="1">
        <p:scale>
          <a:sx n="66" d="100"/>
          <a:sy n="66" d="100"/>
        </p:scale>
        <p:origin x="84" y="72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Master" Target="slideMasters/slideMaster10.xml"/><Relationship Id="rId18" Type="http://schemas.openxmlformats.org/officeDocument/2006/relationships/slide" Target="slides/slide4.xml"/><Relationship Id="rId26" Type="http://schemas.openxmlformats.org/officeDocument/2006/relationships/slide" Target="slides/slide12.xml"/><Relationship Id="rId39" Type="http://schemas.openxmlformats.org/officeDocument/2006/relationships/slide" Target="slides/slide25.xml"/><Relationship Id="rId21" Type="http://schemas.openxmlformats.org/officeDocument/2006/relationships/slide" Target="slides/slide7.xml"/><Relationship Id="rId34" Type="http://schemas.openxmlformats.org/officeDocument/2006/relationships/slide" Target="slides/slide20.xml"/><Relationship Id="rId42" Type="http://schemas.openxmlformats.org/officeDocument/2006/relationships/slide" Target="slides/slide28.xml"/><Relationship Id="rId47" Type="http://schemas.openxmlformats.org/officeDocument/2006/relationships/tags" Target="tags/tag1.xml"/><Relationship Id="rId50" Type="http://schemas.openxmlformats.org/officeDocument/2006/relationships/theme" Target="theme/theme1.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 Target="slides/slide2.xml"/><Relationship Id="rId29" Type="http://schemas.openxmlformats.org/officeDocument/2006/relationships/slide" Target="slides/slide15.xml"/><Relationship Id="rId11" Type="http://schemas.openxmlformats.org/officeDocument/2006/relationships/slideMaster" Target="slideMasters/slideMaster8.xml"/><Relationship Id="rId24" Type="http://schemas.openxmlformats.org/officeDocument/2006/relationships/slide" Target="slides/slide10.xml"/><Relationship Id="rId32" Type="http://schemas.openxmlformats.org/officeDocument/2006/relationships/slide" Target="slides/slide18.xml"/><Relationship Id="rId37" Type="http://schemas.openxmlformats.org/officeDocument/2006/relationships/slide" Target="slides/slide23.xml"/><Relationship Id="rId40" Type="http://schemas.openxmlformats.org/officeDocument/2006/relationships/slide" Target="slides/slide26.xml"/><Relationship Id="rId45" Type="http://schemas.openxmlformats.org/officeDocument/2006/relationships/slide" Target="slides/slide31.xml"/><Relationship Id="rId53" Type="http://schemas.microsoft.com/office/2018/10/relationships/authors" Target="authors.xml"/><Relationship Id="rId5" Type="http://schemas.openxmlformats.org/officeDocument/2006/relationships/slideMaster" Target="slideMasters/slideMaster2.xml"/><Relationship Id="rId10" Type="http://schemas.openxmlformats.org/officeDocument/2006/relationships/slideMaster" Target="slideMasters/slideMaster7.xml"/><Relationship Id="rId19" Type="http://schemas.openxmlformats.org/officeDocument/2006/relationships/slide" Target="slides/slide5.xml"/><Relationship Id="rId31" Type="http://schemas.openxmlformats.org/officeDocument/2006/relationships/slide" Target="slides/slide17.xml"/><Relationship Id="rId44" Type="http://schemas.openxmlformats.org/officeDocument/2006/relationships/slide" Target="slides/slide30.xml"/><Relationship Id="rId52" Type="http://schemas.microsoft.com/office/2015/10/relationships/revisionInfo" Target="revisionInfo.xml"/><Relationship Id="rId4" Type="http://schemas.openxmlformats.org/officeDocument/2006/relationships/slideMaster" Target="slideMasters/slideMaster1.xml"/><Relationship Id="rId9" Type="http://schemas.openxmlformats.org/officeDocument/2006/relationships/slideMaster" Target="slideMasters/slideMaster6.xml"/><Relationship Id="rId14" Type="http://schemas.openxmlformats.org/officeDocument/2006/relationships/slideMaster" Target="slideMasters/slideMaster11.xml"/><Relationship Id="rId22" Type="http://schemas.openxmlformats.org/officeDocument/2006/relationships/slide" Target="slides/slide8.xml"/><Relationship Id="rId27" Type="http://schemas.openxmlformats.org/officeDocument/2006/relationships/slide" Target="slides/slide13.xml"/><Relationship Id="rId30" Type="http://schemas.openxmlformats.org/officeDocument/2006/relationships/slide" Target="slides/slide16.xml"/><Relationship Id="rId35" Type="http://schemas.openxmlformats.org/officeDocument/2006/relationships/slide" Target="slides/slide21.xml"/><Relationship Id="rId43" Type="http://schemas.openxmlformats.org/officeDocument/2006/relationships/slide" Target="slides/slide29.xml"/><Relationship Id="rId48" Type="http://schemas.openxmlformats.org/officeDocument/2006/relationships/presProps" Target="presProps.xml"/><Relationship Id="rId8" Type="http://schemas.openxmlformats.org/officeDocument/2006/relationships/slideMaster" Target="slideMasters/slideMaster5.xml"/><Relationship Id="rId51" Type="http://schemas.openxmlformats.org/officeDocument/2006/relationships/tableStyles" Target="tableStyles.xml"/><Relationship Id="rId3" Type="http://schemas.openxmlformats.org/officeDocument/2006/relationships/customXml" Target="../customXml/item3.xml"/><Relationship Id="rId12" Type="http://schemas.openxmlformats.org/officeDocument/2006/relationships/slideMaster" Target="slideMasters/slideMaster9.xml"/><Relationship Id="rId17" Type="http://schemas.openxmlformats.org/officeDocument/2006/relationships/slide" Target="slides/slide3.xml"/><Relationship Id="rId25" Type="http://schemas.openxmlformats.org/officeDocument/2006/relationships/slide" Target="slides/slide11.xml"/><Relationship Id="rId33" Type="http://schemas.openxmlformats.org/officeDocument/2006/relationships/slide" Target="slides/slide19.xml"/><Relationship Id="rId38" Type="http://schemas.openxmlformats.org/officeDocument/2006/relationships/slide" Target="slides/slide24.xml"/><Relationship Id="rId46" Type="http://schemas.openxmlformats.org/officeDocument/2006/relationships/notesMaster" Target="notesMasters/notesMaster1.xml"/><Relationship Id="rId20" Type="http://schemas.openxmlformats.org/officeDocument/2006/relationships/slide" Target="slides/slide6.xml"/><Relationship Id="rId41" Type="http://schemas.openxmlformats.org/officeDocument/2006/relationships/slide" Target="slides/slide27.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 Target="slides/slide1.xml"/><Relationship Id="rId23" Type="http://schemas.openxmlformats.org/officeDocument/2006/relationships/slide" Target="slides/slide9.xml"/><Relationship Id="rId28" Type="http://schemas.openxmlformats.org/officeDocument/2006/relationships/slide" Target="slides/slide14.xml"/><Relationship Id="rId36" Type="http://schemas.openxmlformats.org/officeDocument/2006/relationships/slide" Target="slides/slide22.xml"/><Relationship Id="rId49" Type="http://schemas.openxmlformats.org/officeDocument/2006/relationships/viewProps" Target="viewProps.xml"/></Relationships>
</file>

<file path=ppt/comments/modernComment_14C_D77898E4.xml><?xml version="1.0" encoding="utf-8"?>
<p188:cmLst xmlns:a="http://schemas.openxmlformats.org/drawingml/2006/main" xmlns:r="http://schemas.openxmlformats.org/officeDocument/2006/relationships" xmlns:p188="http://schemas.microsoft.com/office/powerpoint/2018/8/main">
  <p188:cm id="{9856B9B8-B7B7-471C-847B-6BC5B36CFB27}" authorId="{C280AEF5-BF46-FA84-524E-C8DA5F7DBFC5}" created="2026-02-11T10:35:14.919">
    <pc:sldMkLst xmlns:pc="http://schemas.microsoft.com/office/powerpoint/2013/main/command">
      <pc:docMk/>
      <pc:sldMk cId="3321753108" sldId="347"/>
    </pc:sldMkLst>
    <p188:txBody>
      <a:bodyPr/>
      <a:lstStyle/>
      <a:p>
        <a:r>
          <a:rPr lang="en-US"/>
          <a:t>[@RAPHAEL DE CHIARA] </a:t>
        </a:r>
      </a:p>
    </p188:txBody>
  </p188:cm>
  <p188:cm id="{E2C8F1A1-E601-4562-AC47-9EC27C623F08}" authorId="{C280AEF5-BF46-FA84-524E-C8DA5F7DBFC5}" created="2026-03-16T10:40:08.421">
    <pc:sldMkLst xmlns:pc="http://schemas.microsoft.com/office/powerpoint/2013/main/command">
      <pc:docMk/>
      <pc:sldMk cId="3137231283" sldId="269"/>
    </pc:sldMkLst>
    <p188:txBody>
      <a:bodyPr/>
      <a:lstStyle/>
      <a:p>
        <a:r>
          <a:rPr lang="en-US"/>
          <a:t>[@STEFANO DE ANGELI] per update</a:t>
        </a:r>
      </a:p>
    </p188:txBody>
  </p188:cm>
</p188:cmLst>
</file>

<file path=ppt/comments/modernComment_17F_AB66E18A.xml><?xml version="1.0" encoding="utf-8"?>
<p188:cmLst xmlns:a="http://schemas.openxmlformats.org/drawingml/2006/main" xmlns:r="http://schemas.openxmlformats.org/officeDocument/2006/relationships" xmlns:p188="http://schemas.microsoft.com/office/powerpoint/2018/8/main">
  <p188:cm id="{7F52BF7C-57C9-44B8-972C-B4AA340B8F7C}" authorId="{C280AEF5-BF46-FA84-524E-C8DA5F7DBFC5}" created="2026-02-12T13:30:47.280">
    <ac:deMkLst xmlns:ac="http://schemas.microsoft.com/office/drawing/2013/main/command">
      <pc:docMk xmlns:pc="http://schemas.microsoft.com/office/powerpoint/2013/main/command"/>
      <pc:sldMk xmlns:pc="http://schemas.microsoft.com/office/powerpoint/2013/main/command" cId="2875646346" sldId="383"/>
      <ac:picMk id="5" creationId="{2F2ECF41-A5F9-4FC8-9618-117FCD5DABFE}"/>
    </ac:deMkLst>
    <p188:txBody>
      <a:bodyPr/>
      <a:lstStyle/>
      <a:p>
        <a:r>
          <a:rPr lang="en-US"/>
          <a:t>[@RAPHAEL DE CHIARA] ee benchmarking to be updated</a:t>
        </a:r>
      </a:p>
    </p188:txBody>
  </p188:cm>
</p188:cmLst>
</file>

<file path=ppt/comments/modernComment_146_20E1342E.xml><?xml version="1.0" encoding="utf-8"?>
<p188:cmLst xmlns:a="http://schemas.openxmlformats.org/drawingml/2006/main" xmlns:r="http://schemas.openxmlformats.org/officeDocument/2006/relationships" xmlns:p188="http://schemas.microsoft.com/office/powerpoint/2018/8/main">
  <p188:cm id="{9A4CF24F-BB67-48E3-A93D-BCB1D16AEC6F}" authorId="{C280AEF5-BF46-FA84-524E-C8DA5F7DBFC5}" created="2026-01-26T13:06:04.045">
    <ac:deMkLst xmlns:ac="http://schemas.microsoft.com/office/drawing/2013/main/command">
      <pc:docMk xmlns:pc="http://schemas.microsoft.com/office/powerpoint/2013/main/command"/>
      <pc:sldMk xmlns:pc="http://schemas.microsoft.com/office/powerpoint/2013/main/command" cId="551629870" sldId="326"/>
      <ac:spMk id="3" creationId="{44517448-FB0E-1D60-1A67-8F561B6829B0}"/>
    </ac:deMkLst>
    <p188:txBody>
      <a:bodyPr/>
      <a:lstStyle/>
      <a:p>
        <a:r>
          <a:rPr lang="en-US"/>
          <a:t>[@STEFANO DE ANGELI] per tue integrazioni/completamento
</a:t>
        </a:r>
      </a:p>
    </p188:txBody>
  </p188:cm>
  <p188:cm id="{6999770C-45A7-4CD6-98B2-7247315C1BD4}" authorId="{C280AEF5-BF46-FA84-524E-C8DA5F7DBFC5}" created="2026-03-16T10:41:35.818">
    <pc:sldMkLst xmlns:pc="http://schemas.microsoft.com/office/powerpoint/2013/main/command">
      <pc:docMk/>
      <pc:sldMk cId="780025577" sldId="328"/>
    </pc:sldMkLst>
    <p188:txBody>
      <a:bodyPr/>
      <a:lstStyle/>
      <a:p>
        <a:r>
          <a:rPr lang="en-US"/>
          <a:t>[@STEFANO DE ANGELI] per update sulla base degli ultimi agreement con mercato Italia</a:t>
        </a:r>
      </a:p>
    </p188:txBody>
  </p188:cm>
  <p188:cm id="{51575CD9-084D-4717-BD5E-58B111BD6AE5}" authorId="{C280AEF5-BF46-FA84-524E-C8DA5F7DBFC5}" created="2026-03-19T10:40:07.955">
    <pc:sldMkLst xmlns:pc="http://schemas.microsoft.com/office/powerpoint/2013/main/command">
      <pc:docMk/>
      <pc:sldMk cId="4159005972" sldId="271"/>
    </pc:sldMkLst>
    <p188:txBody>
      <a:bodyPr/>
      <a:lstStyle/>
      <a:p>
        <a:r>
          <a:rPr lang="en-US"/>
          <a:t>[@STEFANO DE ANGELI] </a:t>
        </a:r>
      </a:p>
    </p188:txBody>
  </p188:cm>
  <p188:cm id="{983D0961-74D7-4B86-AEF9-5114BD8D49A9}" authorId="{C280AEF5-BF46-FA84-524E-C8DA5F7DBFC5}" created="2026-03-23T10:50:21.336">
    <pc:sldMkLst xmlns:pc="http://schemas.microsoft.com/office/powerpoint/2013/main/command">
      <pc:docMk/>
      <pc:sldMk cId="1042497855" sldId="279"/>
    </pc:sldMkLst>
    <p188:txBody>
      <a:bodyPr/>
      <a:lstStyle/>
      <a:p>
        <a:r>
          <a:rPr lang="en-US"/>
          <a:t>[@STEFANO DE ANGELI] con Giancarlo ci ricordiamo che la richiesta è fare una chart visivamente di questo genere, sei d’accordo?</a:t>
        </a:r>
      </a:p>
    </p188:txBody>
  </p188:cm>
  <p188:cm id="{39BCA1F6-3EB3-49DD-9340-6A0BABF80E09}" authorId="{C280AEF5-BF46-FA84-524E-C8DA5F7DBFC5}" created="2026-04-20T08:20:16.697">
    <pc:sldMkLst xmlns:pc="http://schemas.microsoft.com/office/powerpoint/2013/main/command">
      <pc:docMk/>
      <pc:sldMk cId="1042497855" sldId="326"/>
    </pc:sldMkLst>
    <p188:txBody>
      <a:bodyPr/>
      <a:lstStyle/>
      <a:p>
        <a:r>
          <a:rPr lang="en-US"/>
          <a:t>[@STEFANO DE ANGELI]  per gcr update</a:t>
        </a:r>
      </a:p>
    </p188:txBody>
  </p188:cm>
</p188:cmLst>
</file>

<file path=ppt/notesMasters/_rels/notesMaster1.xml.rels><?xml version="1.0" encoding="UTF-8" standalone="yes"?>
<Relationships xmlns="http://schemas.openxmlformats.org/package/2006/relationships"><Relationship Id="rId1" Type="http://schemas.openxmlformats.org/officeDocument/2006/relationships/theme" Target="../theme/theme1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Segnaposto intestazione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Segnaposto data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D95FF1B-9B1D-4D1B-9054-944006BAD727}" type="datetimeFigureOut">
              <a:rPr lang="en-US" smtClean="0"/>
              <a:t>5/18/2026</a:t>
            </a:fld>
            <a:endParaRPr lang="en-US"/>
          </a:p>
        </p:txBody>
      </p:sp>
      <p:sp>
        <p:nvSpPr>
          <p:cNvPr id="4" name="Segnaposto immagine diapositiva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Segnaposto note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it-IT"/>
              <a:t>Fare clic per modificare gli stili del testo dello schema</a:t>
            </a:r>
          </a:p>
          <a:p>
            <a:pPr lvl="1"/>
            <a:r>
              <a:rPr lang="it-IT"/>
              <a:t>Secondo livello</a:t>
            </a:r>
          </a:p>
          <a:p>
            <a:pPr lvl="2"/>
            <a:r>
              <a:rPr lang="it-IT"/>
              <a:t>Terzo livello</a:t>
            </a:r>
          </a:p>
          <a:p>
            <a:pPr lvl="3"/>
            <a:r>
              <a:rPr lang="it-IT"/>
              <a:t>Quarto livello</a:t>
            </a:r>
          </a:p>
          <a:p>
            <a:pPr lvl="4"/>
            <a:r>
              <a:rPr lang="it-IT"/>
              <a:t>Quinto livello</a:t>
            </a:r>
            <a:endParaRPr lang="en-US"/>
          </a:p>
        </p:txBody>
      </p:sp>
      <p:sp>
        <p:nvSpPr>
          <p:cNvPr id="6" name="Segnaposto piè di pagina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egnaposto numero diapositiva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205504D-351F-4D89-A639-B5A2A8577D47}" type="slidenum">
              <a:rPr lang="en-US" smtClean="0"/>
              <a:t>‹N›</a:t>
            </a:fld>
            <a:endParaRPr lang="en-US"/>
          </a:p>
        </p:txBody>
      </p:sp>
    </p:spTree>
    <p:extLst>
      <p:ext uri="{BB962C8B-B14F-4D97-AF65-F5344CB8AC3E}">
        <p14:creationId xmlns:p14="http://schemas.microsoft.com/office/powerpoint/2010/main" val="382464517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egnaposto immagine diapositiva 1"/>
          <p:cNvSpPr>
            <a:spLocks noGrp="1" noRot="1" noChangeAspect="1"/>
          </p:cNvSpPr>
          <p:nvPr>
            <p:ph type="sldImg"/>
          </p:nvPr>
        </p:nvSpPr>
        <p:spPr/>
      </p:sp>
      <p:sp>
        <p:nvSpPr>
          <p:cNvPr id="3" name="Segnaposto note 2"/>
          <p:cNvSpPr>
            <a:spLocks noGrp="1"/>
          </p:cNvSpPr>
          <p:nvPr>
            <p:ph type="body" idx="1"/>
          </p:nvPr>
        </p:nvSpPr>
        <p:spPr/>
        <p:txBody>
          <a:bodyPr/>
          <a:lstStyle/>
          <a:p>
            <a:endParaRPr lang="it-IT"/>
          </a:p>
        </p:txBody>
      </p:sp>
      <p:sp>
        <p:nvSpPr>
          <p:cNvPr id="4" name="Segnaposto numero diapositiva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9E5E46B-9FF4-414A-AB75-29241FC51560}"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07584149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971FE86-68B6-7D39-7939-79D308FF9D36}"/>
            </a:ext>
          </a:extLst>
        </p:cNvPr>
        <p:cNvGrpSpPr/>
        <p:nvPr/>
      </p:nvGrpSpPr>
      <p:grpSpPr>
        <a:xfrm>
          <a:off x="0" y="0"/>
          <a:ext cx="0" cy="0"/>
          <a:chOff x="0" y="0"/>
          <a:chExt cx="0" cy="0"/>
        </a:xfrm>
      </p:grpSpPr>
      <p:sp>
        <p:nvSpPr>
          <p:cNvPr id="2" name="Segnaposto immagine diapositiva 1">
            <a:extLst>
              <a:ext uri="{FF2B5EF4-FFF2-40B4-BE49-F238E27FC236}">
                <a16:creationId xmlns:a16="http://schemas.microsoft.com/office/drawing/2014/main" id="{7135673C-AC38-C200-B4F8-594EEC4DC0B7}"/>
              </a:ext>
            </a:extLst>
          </p:cNvPr>
          <p:cNvSpPr>
            <a:spLocks noGrp="1" noRot="1" noChangeAspect="1"/>
          </p:cNvSpPr>
          <p:nvPr>
            <p:ph type="sldImg"/>
          </p:nvPr>
        </p:nvSpPr>
        <p:spPr/>
      </p:sp>
      <p:sp>
        <p:nvSpPr>
          <p:cNvPr id="3" name="Segnaposto note 2">
            <a:extLst>
              <a:ext uri="{FF2B5EF4-FFF2-40B4-BE49-F238E27FC236}">
                <a16:creationId xmlns:a16="http://schemas.microsoft.com/office/drawing/2014/main" id="{66F1273C-5831-CE11-E638-66229BEBEE79}"/>
              </a:ext>
            </a:extLst>
          </p:cNvPr>
          <p:cNvSpPr>
            <a:spLocks noGrp="1"/>
          </p:cNvSpPr>
          <p:nvPr>
            <p:ph type="body" idx="1"/>
          </p:nvPr>
        </p:nvSpPr>
        <p:spPr/>
        <p:txBody>
          <a:bodyPr/>
          <a:lstStyle/>
          <a:p>
            <a:endParaRPr lang="it-IT"/>
          </a:p>
        </p:txBody>
      </p:sp>
      <p:sp>
        <p:nvSpPr>
          <p:cNvPr id="4" name="Segnaposto numero diapositiva 3">
            <a:extLst>
              <a:ext uri="{FF2B5EF4-FFF2-40B4-BE49-F238E27FC236}">
                <a16:creationId xmlns:a16="http://schemas.microsoft.com/office/drawing/2014/main" id="{95A78911-D625-91A0-486E-56910325CBD7}"/>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9E5E46B-9FF4-414A-AB75-29241FC51560}"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51584717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highlight>
                  <a:srgbClr val="FFFFFF"/>
                </a:highlight>
              </a:rPr>
              <a:t>Then, second chapter: replicate </a:t>
            </a:r>
            <a:r>
              <a:rPr lang="en-US" err="1">
                <a:highlight>
                  <a:srgbClr val="FFFFFF"/>
                </a:highlight>
              </a:rPr>
              <a:t>Topolino’s</a:t>
            </a:r>
            <a:r>
              <a:rPr lang="en-US">
                <a:highlight>
                  <a:srgbClr val="FFFFFF"/>
                </a:highlight>
              </a:rPr>
              <a:t> winning recipe in </a:t>
            </a:r>
            <a:r>
              <a:rPr lang="en-US" b="1">
                <a:highlight>
                  <a:srgbClr val="FFFFFF"/>
                </a:highlight>
              </a:rPr>
              <a:t>commercial vehicles</a:t>
            </a:r>
            <a:r>
              <a:rPr lang="en-US">
                <a:highlight>
                  <a:srgbClr val="FFFFFF"/>
                </a:highlight>
              </a:rPr>
              <a:t>.</a:t>
            </a:r>
            <a:br>
              <a:rPr lang="en-US">
                <a:highlight>
                  <a:srgbClr val="FFFFFF"/>
                </a:highlight>
                <a:cs typeface="+mn-lt"/>
              </a:rPr>
            </a:br>
            <a:r>
              <a:rPr lang="en-US">
                <a:highlight>
                  <a:srgbClr val="FFFFFF"/>
                </a:highlight>
              </a:rPr>
              <a:t>And here...we come to Fiat Tris, the first three-wheeled model in the history of the Fiat brand.</a:t>
            </a:r>
          </a:p>
          <a:p>
            <a:endParaRPr lang="en-US">
              <a:highlight>
                <a:srgbClr val="FFFFFF"/>
              </a:highlight>
            </a:endParaRPr>
          </a:p>
          <a:p>
            <a:r>
              <a:rPr lang="en-US">
                <a:highlight>
                  <a:srgbClr val="FFFFFF"/>
                </a:highlight>
              </a:rPr>
              <a:t>Tris will be the Stellantis trailblazer in the segment of </a:t>
            </a:r>
            <a:r>
              <a:rPr lang="en-US" b="1">
                <a:highlight>
                  <a:srgbClr val="FFFFFF"/>
                </a:highlight>
              </a:rPr>
              <a:t>ultra-light electric commercial vehicles.</a:t>
            </a:r>
            <a:endParaRPr lang="en-US">
              <a:solidFill>
                <a:srgbClr val="444444"/>
              </a:solidFill>
              <a:highlight>
                <a:srgbClr val="FFFFFF"/>
              </a:highlight>
            </a:endParaRPr>
          </a:p>
          <a:p>
            <a:r>
              <a:rPr lang="en-US">
                <a:highlight>
                  <a:srgbClr val="FFFFFF"/>
                </a:highlight>
              </a:rPr>
              <a:t>After </a:t>
            </a:r>
            <a:r>
              <a:rPr lang="en-US" b="1">
                <a:highlight>
                  <a:srgbClr val="FFFFFF"/>
                </a:highlight>
              </a:rPr>
              <a:t>Ape Piaggio end of life</a:t>
            </a:r>
            <a:r>
              <a:rPr lang="en-US">
                <a:highlight>
                  <a:srgbClr val="FFFFFF"/>
                </a:highlight>
              </a:rPr>
              <a:t>, there is a blue ocean of about </a:t>
            </a:r>
            <a:r>
              <a:rPr lang="en-US" b="1">
                <a:highlight>
                  <a:srgbClr val="FFFFFF"/>
                </a:highlight>
              </a:rPr>
              <a:t>300,000 vehicles</a:t>
            </a:r>
            <a:r>
              <a:rPr lang="en-US">
                <a:highlight>
                  <a:srgbClr val="FFFFFF"/>
                </a:highlight>
              </a:rPr>
              <a:t> in the coming years to be explored.</a:t>
            </a:r>
            <a:endParaRPr lang="en-US">
              <a:solidFill>
                <a:srgbClr val="444444"/>
              </a:solidFill>
              <a:highlight>
                <a:srgbClr val="FFFFFF"/>
              </a:highlight>
            </a:endParaRPr>
          </a:p>
          <a:p>
            <a:endParaRPr lang="en-US">
              <a:solidFill>
                <a:srgbClr val="444444"/>
              </a:solidFill>
              <a:highlight>
                <a:srgbClr val="FFFFFF"/>
              </a:highlight>
            </a:endParaRPr>
          </a:p>
          <a:p>
            <a:r>
              <a:rPr lang="en-US">
                <a:highlight>
                  <a:srgbClr val="FFFFFF"/>
                </a:highlight>
              </a:rPr>
              <a:t>Designed at the </a:t>
            </a:r>
            <a:r>
              <a:rPr lang="en-US" b="1">
                <a:highlight>
                  <a:srgbClr val="FFFFFF"/>
                </a:highlight>
              </a:rPr>
              <a:t>Centro Stile in Turin</a:t>
            </a:r>
            <a:r>
              <a:rPr lang="en-US">
                <a:highlight>
                  <a:srgbClr val="FFFFFF"/>
                </a:highlight>
              </a:rPr>
              <a:t>, produced at the Stellantis plant in </a:t>
            </a:r>
            <a:r>
              <a:rPr lang="en-US" b="1">
                <a:highlight>
                  <a:srgbClr val="FFFFFF"/>
                </a:highlight>
              </a:rPr>
              <a:t>Morocco</a:t>
            </a:r>
            <a:r>
              <a:rPr lang="en-US">
                <a:highlight>
                  <a:srgbClr val="FFFFFF"/>
                </a:highlight>
              </a:rPr>
              <a:t>.</a:t>
            </a:r>
            <a:br>
              <a:rPr lang="en-US">
                <a:highlight>
                  <a:srgbClr val="FFFFFF"/>
                </a:highlight>
                <a:cs typeface="+mn-lt"/>
              </a:rPr>
            </a:br>
            <a:r>
              <a:rPr lang="en-US">
                <a:highlight>
                  <a:srgbClr val="FFFFFF"/>
                </a:highlight>
              </a:rPr>
              <a:t>Tris was created with a very clear goal to be a </a:t>
            </a:r>
            <a:r>
              <a:rPr lang="en-US" b="1">
                <a:highlight>
                  <a:srgbClr val="FFFFFF"/>
                </a:highlight>
              </a:rPr>
              <a:t>global project with truly local footprint</a:t>
            </a:r>
            <a:r>
              <a:rPr lang="en-US">
                <a:highlight>
                  <a:srgbClr val="FFFFFF"/>
                </a:highlight>
              </a:rPr>
              <a:t>.</a:t>
            </a:r>
          </a:p>
          <a:p>
            <a:endParaRPr lang="en-US">
              <a:highlight>
                <a:srgbClr val="FFFFFF"/>
              </a:highlight>
            </a:endParaRPr>
          </a:p>
          <a:p>
            <a:r>
              <a:rPr lang="en-US">
                <a:highlight>
                  <a:srgbClr val="FFFFFF"/>
                </a:highlight>
              </a:rPr>
              <a:t>That’s why we decided to create a pre-launch path starting in June with an Italy homologated pickup version while be displayed in all dealers.</a:t>
            </a:r>
            <a:endParaRPr lang="en-US"/>
          </a:p>
          <a:p>
            <a:endParaRPr lang="en-US">
              <a:highlight>
                <a:srgbClr val="FFFFFF"/>
              </a:highlight>
            </a:endParaRPr>
          </a:p>
          <a:p>
            <a:r>
              <a:rPr lang="en-US">
                <a:highlight>
                  <a:srgbClr val="FFFFFF"/>
                </a:highlight>
              </a:rPr>
              <a:t>Let's see it in action!</a:t>
            </a:r>
          </a:p>
          <a:p>
            <a:endParaRPr lang="en-US">
              <a:highlight>
                <a:srgbClr val="FFFFFF"/>
              </a:highlight>
            </a:endParaRPr>
          </a:p>
          <a:p>
            <a:endParaRPr lang="en-US">
              <a:latin typeface="Calibri"/>
              <a:ea typeface="Calibri"/>
              <a:cs typeface="Calibri"/>
            </a:endParaRP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DF27755-D61E-45B7-8B5F-1683F7CE68BD}" type="slidenum">
              <a:rPr kumimoji="0" lang="it-IT"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a:t>
            </a:fld>
            <a:endParaRPr kumimoji="0" lang="it-IT"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01907836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8F0B0C8-4139-0864-88E6-086ED54F5EFE}"/>
            </a:ext>
          </a:extLst>
        </p:cNvPr>
        <p:cNvGrpSpPr/>
        <p:nvPr/>
      </p:nvGrpSpPr>
      <p:grpSpPr>
        <a:xfrm>
          <a:off x="0" y="0"/>
          <a:ext cx="0" cy="0"/>
          <a:chOff x="0" y="0"/>
          <a:chExt cx="0" cy="0"/>
        </a:xfrm>
      </p:grpSpPr>
      <p:sp>
        <p:nvSpPr>
          <p:cNvPr id="2" name="Segnaposto immagine diapositiva 1">
            <a:extLst>
              <a:ext uri="{FF2B5EF4-FFF2-40B4-BE49-F238E27FC236}">
                <a16:creationId xmlns:a16="http://schemas.microsoft.com/office/drawing/2014/main" id="{1E224ED4-0176-E374-8D1F-ED4848D5F1AE}"/>
              </a:ext>
            </a:extLst>
          </p:cNvPr>
          <p:cNvSpPr>
            <a:spLocks noGrp="1" noRot="1" noChangeAspect="1"/>
          </p:cNvSpPr>
          <p:nvPr>
            <p:ph type="sldImg"/>
          </p:nvPr>
        </p:nvSpPr>
        <p:spPr/>
      </p:sp>
      <p:sp>
        <p:nvSpPr>
          <p:cNvPr id="3" name="Segnaposto note 2">
            <a:extLst>
              <a:ext uri="{FF2B5EF4-FFF2-40B4-BE49-F238E27FC236}">
                <a16:creationId xmlns:a16="http://schemas.microsoft.com/office/drawing/2014/main" id="{B26E23AC-B347-2DE1-5462-62E472BD3267}"/>
              </a:ext>
            </a:extLst>
          </p:cNvPr>
          <p:cNvSpPr>
            <a:spLocks noGrp="1"/>
          </p:cNvSpPr>
          <p:nvPr>
            <p:ph type="body" idx="1"/>
          </p:nvPr>
        </p:nvSpPr>
        <p:spPr/>
        <p:txBody>
          <a:bodyPr/>
          <a:lstStyle/>
          <a:p>
            <a:endParaRPr lang="it-IT"/>
          </a:p>
        </p:txBody>
      </p:sp>
      <p:sp>
        <p:nvSpPr>
          <p:cNvPr id="4" name="Segnaposto numero diapositiva 3">
            <a:extLst>
              <a:ext uri="{FF2B5EF4-FFF2-40B4-BE49-F238E27FC236}">
                <a16:creationId xmlns:a16="http://schemas.microsoft.com/office/drawing/2014/main" id="{DDD6FB36-F4CC-3AE7-A95F-E0B1893B9D49}"/>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F2EAFF7-102B-4EC7-895D-737AEC7E7B5B}" type="slidenum">
              <a:rPr kumimoji="0" lang="fr-FR"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a:t>
            </a:fld>
            <a:endParaRPr kumimoji="0" lang="fr-FR"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78211109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7858C11-09C4-8780-BE99-019635ED2321}"/>
            </a:ext>
          </a:extLst>
        </p:cNvPr>
        <p:cNvGrpSpPr/>
        <p:nvPr/>
      </p:nvGrpSpPr>
      <p:grpSpPr>
        <a:xfrm>
          <a:off x="0" y="0"/>
          <a:ext cx="0" cy="0"/>
          <a:chOff x="0" y="0"/>
          <a:chExt cx="0" cy="0"/>
        </a:xfrm>
      </p:grpSpPr>
      <p:sp>
        <p:nvSpPr>
          <p:cNvPr id="2" name="Segnaposto immagine diapositiva 1">
            <a:extLst>
              <a:ext uri="{FF2B5EF4-FFF2-40B4-BE49-F238E27FC236}">
                <a16:creationId xmlns:a16="http://schemas.microsoft.com/office/drawing/2014/main" id="{2CEA476B-9959-9FE0-B8A2-E31444399BED}"/>
              </a:ext>
            </a:extLst>
          </p:cNvPr>
          <p:cNvSpPr>
            <a:spLocks noGrp="1" noRot="1" noChangeAspect="1"/>
          </p:cNvSpPr>
          <p:nvPr>
            <p:ph type="sldImg"/>
          </p:nvPr>
        </p:nvSpPr>
        <p:spPr/>
      </p:sp>
      <p:sp>
        <p:nvSpPr>
          <p:cNvPr id="3" name="Segnaposto note 2">
            <a:extLst>
              <a:ext uri="{FF2B5EF4-FFF2-40B4-BE49-F238E27FC236}">
                <a16:creationId xmlns:a16="http://schemas.microsoft.com/office/drawing/2014/main" id="{3EAAFE22-DBE4-CD5E-F571-C9FD502A24D7}"/>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it-IT" sz="1200">
                <a:solidFill>
                  <a:srgbClr val="000000"/>
                </a:solidFill>
                <a:effectLst/>
                <a:latin typeface="Aptos" panose="020B0004020202020204" pitchFamily="34" charset="0"/>
                <a:ea typeface="Times New Roman" panose="02020603050405020304" pitchFamily="18" charset="0"/>
                <a:cs typeface="Aptos" panose="020B0004020202020204" pitchFamily="34" charset="0"/>
              </a:rPr>
              <a:t>F2X Gold with black </a:t>
            </a:r>
            <a:r>
              <a:rPr lang="it-IT" sz="1200" err="1">
                <a:solidFill>
                  <a:srgbClr val="000000"/>
                </a:solidFill>
                <a:effectLst/>
                <a:latin typeface="Aptos" panose="020B0004020202020204" pitchFamily="34" charset="0"/>
                <a:ea typeface="Times New Roman" panose="02020603050405020304" pitchFamily="18" charset="0"/>
                <a:cs typeface="Aptos" panose="020B0004020202020204" pitchFamily="34" charset="0"/>
              </a:rPr>
              <a:t>roof</a:t>
            </a:r>
            <a:r>
              <a:rPr lang="it-IT" sz="1200">
                <a:solidFill>
                  <a:srgbClr val="000000"/>
                </a:solidFill>
                <a:effectLst/>
                <a:latin typeface="Aptos" panose="020B0004020202020204" pitchFamily="34" charset="0"/>
                <a:ea typeface="Times New Roman" panose="02020603050405020304" pitchFamily="18" charset="0"/>
                <a:cs typeface="Aptos" panose="020B0004020202020204" pitchFamily="34" charset="0"/>
              </a:rPr>
              <a:t> and F2U Light Blue </a:t>
            </a:r>
            <a:endParaRPr lang="it-IT"/>
          </a:p>
          <a:p>
            <a:endParaRPr lang="en-US" b="1"/>
          </a:p>
          <a:p>
            <a:endParaRPr lang="en-US">
              <a:latin typeface="Calibri"/>
              <a:ea typeface="Calibri"/>
              <a:cs typeface="Calibri"/>
            </a:endParaRPr>
          </a:p>
        </p:txBody>
      </p:sp>
      <p:sp>
        <p:nvSpPr>
          <p:cNvPr id="4" name="Segnaposto numero diapositiva 3">
            <a:extLst>
              <a:ext uri="{FF2B5EF4-FFF2-40B4-BE49-F238E27FC236}">
                <a16:creationId xmlns:a16="http://schemas.microsoft.com/office/drawing/2014/main" id="{52EF8958-2D11-C778-1687-4559C7AD9776}"/>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F17532C-6689-4113-B37E-B60B81E6FA8F}" type="slidenum">
              <a:rPr kumimoji="0" lang="it-IT"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a:t>
            </a:fld>
            <a:endParaRPr kumimoji="0" lang="it-IT"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38992782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8652421-22D8-56BF-CB6A-C13599E504A3}"/>
            </a:ext>
          </a:extLst>
        </p:cNvPr>
        <p:cNvGrpSpPr/>
        <p:nvPr/>
      </p:nvGrpSpPr>
      <p:grpSpPr>
        <a:xfrm>
          <a:off x="0" y="0"/>
          <a:ext cx="0" cy="0"/>
          <a:chOff x="0" y="0"/>
          <a:chExt cx="0" cy="0"/>
        </a:xfrm>
      </p:grpSpPr>
      <p:sp>
        <p:nvSpPr>
          <p:cNvPr id="2" name="Segnaposto immagine diapositiva 1">
            <a:extLst>
              <a:ext uri="{FF2B5EF4-FFF2-40B4-BE49-F238E27FC236}">
                <a16:creationId xmlns:a16="http://schemas.microsoft.com/office/drawing/2014/main" id="{A5F85392-8AB9-0128-97B4-E9A1A4D79580}"/>
              </a:ext>
            </a:extLst>
          </p:cNvPr>
          <p:cNvSpPr>
            <a:spLocks noGrp="1" noRot="1" noChangeAspect="1"/>
          </p:cNvSpPr>
          <p:nvPr>
            <p:ph type="sldImg"/>
          </p:nvPr>
        </p:nvSpPr>
        <p:spPr/>
      </p:sp>
      <p:sp>
        <p:nvSpPr>
          <p:cNvPr id="3" name="Segnaposto note 2">
            <a:extLst>
              <a:ext uri="{FF2B5EF4-FFF2-40B4-BE49-F238E27FC236}">
                <a16:creationId xmlns:a16="http://schemas.microsoft.com/office/drawing/2014/main" id="{C023CD40-EBD3-4396-96AD-9E355D95847C}"/>
              </a:ext>
            </a:extLst>
          </p:cNvPr>
          <p:cNvSpPr>
            <a:spLocks noGrp="1"/>
          </p:cNvSpPr>
          <p:nvPr>
            <p:ph type="body" idx="1"/>
          </p:nvPr>
        </p:nvSpPr>
        <p:spPr/>
        <p:txBody>
          <a:bodyPr/>
          <a:lstStyle/>
          <a:p>
            <a:endParaRPr lang="it-IT"/>
          </a:p>
        </p:txBody>
      </p:sp>
      <p:sp>
        <p:nvSpPr>
          <p:cNvPr id="4" name="Segnaposto numero diapositiva 3">
            <a:extLst>
              <a:ext uri="{FF2B5EF4-FFF2-40B4-BE49-F238E27FC236}">
                <a16:creationId xmlns:a16="http://schemas.microsoft.com/office/drawing/2014/main" id="{43059886-4374-7BB1-0E17-A0D023F2D1B0}"/>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9E5E46B-9FF4-414A-AB75-29241FC51560}"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63866418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egnaposto immagine diapositiva 1"/>
          <p:cNvSpPr>
            <a:spLocks noGrp="1" noRot="1" noChangeAspect="1"/>
          </p:cNvSpPr>
          <p:nvPr>
            <p:ph type="sldImg"/>
          </p:nvPr>
        </p:nvSpPr>
        <p:spPr/>
      </p:sp>
      <p:sp>
        <p:nvSpPr>
          <p:cNvPr id="3" name="Segnaposto note 2"/>
          <p:cNvSpPr>
            <a:spLocks noGrp="1"/>
          </p:cNvSpPr>
          <p:nvPr>
            <p:ph type="body" idx="1"/>
          </p:nvPr>
        </p:nvSpPr>
        <p:spPr/>
        <p:txBody>
          <a:bodyPr/>
          <a:lstStyle/>
          <a:p>
            <a:endParaRPr lang="en-US" b="1">
              <a:solidFill>
                <a:srgbClr val="000000"/>
              </a:solidFill>
            </a:endParaRPr>
          </a:p>
          <a:p>
            <a:r>
              <a:rPr lang="en-US"/>
              <a:t>In short, Tris was designed to do one thing. </a:t>
            </a:r>
            <a:endParaRPr lang="en-US">
              <a:solidFill>
                <a:srgbClr val="444444"/>
              </a:solidFill>
            </a:endParaRPr>
          </a:p>
          <a:p>
            <a:r>
              <a:rPr lang="en-US"/>
              <a:t>Tris was created with a precise idea: </a:t>
            </a:r>
            <a:r>
              <a:rPr lang="en-US" b="1"/>
              <a:t>drive business…with a smile!</a:t>
            </a:r>
            <a:endParaRPr lang="en-US">
              <a:solidFill>
                <a:srgbClr val="444444"/>
              </a:solidFill>
            </a:endParaRPr>
          </a:p>
          <a:p>
            <a:endParaRPr lang="en-US" b="1">
              <a:cs typeface="+mn-lt"/>
            </a:endParaRPr>
          </a:p>
          <a:p>
            <a:r>
              <a:rPr lang="en-US">
                <a:cs typeface="+mn-lt"/>
              </a:rPr>
              <a:t>First of all...</a:t>
            </a:r>
            <a:r>
              <a:rPr lang="en-US" b="1">
                <a:cs typeface="+mn-lt"/>
              </a:rPr>
              <a:t>smile </a:t>
            </a:r>
            <a:r>
              <a:rPr lang="en-US">
                <a:cs typeface="+mn-lt"/>
              </a:rPr>
              <a:t>because of its </a:t>
            </a:r>
            <a:r>
              <a:rPr lang="en-US" b="1">
                <a:cs typeface="+mn-lt"/>
              </a:rPr>
              <a:t>cheerful design</a:t>
            </a:r>
            <a:r>
              <a:rPr lang="en-US">
                <a:cs typeface="+mn-lt"/>
              </a:rPr>
              <a:t> and the </a:t>
            </a:r>
            <a:r>
              <a:rPr lang="en-US" b="1">
                <a:cs typeface="+mn-lt"/>
              </a:rPr>
              <a:t>access to Limited traffic Zones</a:t>
            </a:r>
            <a:r>
              <a:rPr lang="en-US">
                <a:cs typeface="+mn-lt"/>
              </a:rPr>
              <a:t>....but that's not all.</a:t>
            </a:r>
            <a:endParaRPr lang="en-US">
              <a:solidFill>
                <a:srgbClr val="444444"/>
              </a:solidFill>
              <a:cs typeface="+mn-lt"/>
            </a:endParaRPr>
          </a:p>
          <a:p>
            <a:endParaRPr lang="en-US">
              <a:cs typeface="+mn-lt"/>
            </a:endParaRPr>
          </a:p>
          <a:p>
            <a:r>
              <a:rPr lang="en-US"/>
              <a:t>More concretely, you smile because of its super competitive price, starting in Italy from less than 6,950€ net VAT.</a:t>
            </a:r>
          </a:p>
          <a:p>
            <a:r>
              <a:rPr lang="en-US"/>
              <a:t>Because of its </a:t>
            </a:r>
            <a:r>
              <a:rPr lang="en-US" b="1"/>
              <a:t>class-leading payload</a:t>
            </a:r>
            <a:r>
              <a:rPr lang="en-US"/>
              <a:t>, up to 430kg.</a:t>
            </a:r>
          </a:p>
          <a:p>
            <a:r>
              <a:rPr lang="en-US">
                <a:solidFill>
                  <a:srgbClr val="000000"/>
                </a:solidFill>
              </a:rPr>
              <a:t>And because of its unbeatable efficiency to carry more goods with less money (better than any LCV...)</a:t>
            </a:r>
          </a:p>
          <a:p>
            <a:endParaRPr lang="en-US">
              <a:solidFill>
                <a:srgbClr val="444444"/>
              </a:solidFill>
            </a:endParaRPr>
          </a:p>
          <a:p>
            <a:r>
              <a:rPr lang="en-US"/>
              <a:t>Here you can see it the 2 first configurations </a:t>
            </a:r>
            <a:r>
              <a:rPr lang="en-US" err="1"/>
              <a:t>forese</a:t>
            </a:r>
            <a:r>
              <a:rPr lang="en-US"/>
              <a:t>en for Europe next year:</a:t>
            </a:r>
            <a:endParaRPr lang="en-US">
              <a:solidFill>
                <a:srgbClr val="444444"/>
              </a:solidFill>
            </a:endParaRPr>
          </a:p>
          <a:p>
            <a:endParaRPr lang="en-US">
              <a:solidFill>
                <a:srgbClr val="444444"/>
              </a:solidFill>
            </a:endParaRPr>
          </a:p>
          <a:p>
            <a:pPr marL="285750" indent="-285750">
              <a:buFont typeface="Courier New,monospace"/>
              <a:buChar char="○"/>
            </a:pPr>
            <a:r>
              <a:rPr lang="en-US" b="1"/>
              <a:t>Pick-up: </a:t>
            </a:r>
            <a:r>
              <a:rPr lang="en-US"/>
              <a:t>perfect device for gardeners, woodsmen and craftsmen to move in the narrow streets of their historical towns!</a:t>
            </a:r>
            <a:endParaRPr lang="en-US">
              <a:solidFill>
                <a:srgbClr val="444444"/>
              </a:solidFill>
            </a:endParaRPr>
          </a:p>
          <a:p>
            <a:pPr marL="285750" indent="-285750">
              <a:buFont typeface="Courier New,monospace"/>
              <a:buChar char="○"/>
            </a:pPr>
            <a:r>
              <a:rPr lang="en-US" b="1"/>
              <a:t>Cargo Box: </a:t>
            </a:r>
            <a:r>
              <a:rPr lang="en-US"/>
              <a:t>with a fully closed version with side roller shutter and double side rear doors, can be transformed into small food trucks or mobile workshops through customization</a:t>
            </a:r>
            <a:endParaRPr lang="en-US">
              <a:solidFill>
                <a:srgbClr val="444444"/>
              </a:solidFill>
            </a:endParaRPr>
          </a:p>
          <a:p>
            <a:r>
              <a:rPr lang="en-US"/>
              <a:t>  And it will be also ideal for private and public fleets: post offices, airports, utilities, and couriers.</a:t>
            </a:r>
            <a:endParaRPr lang="en-US">
              <a:solidFill>
                <a:srgbClr val="444444"/>
              </a:solidFill>
            </a:endParaRPr>
          </a:p>
          <a:p>
            <a:endParaRPr lang="en-US">
              <a:solidFill>
                <a:srgbClr val="444444"/>
              </a:solidFill>
            </a:endParaRPr>
          </a:p>
          <a:p>
            <a:r>
              <a:rPr lang="en-US"/>
              <a:t>Both versions will be available In all  Europe from early 2027.</a:t>
            </a:r>
            <a:endParaRPr lang="en-US">
              <a:cs typeface="+mn-lt"/>
            </a:endParaRPr>
          </a:p>
          <a:p>
            <a:r>
              <a:rPr lang="en-US"/>
              <a:t>And, just to make it sure you...Fiat Tris will be sold exclusively through our network!</a:t>
            </a:r>
            <a:endParaRPr lang="en-US">
              <a:solidFill>
                <a:srgbClr val="000000"/>
              </a:solidFill>
            </a:endParaRPr>
          </a:p>
          <a:p>
            <a:endParaRPr lang="en-US">
              <a:solidFill>
                <a:srgbClr val="444444"/>
              </a:solidFill>
            </a:endParaRPr>
          </a:p>
          <a:p>
            <a:endParaRPr lang="en-US">
              <a:cs typeface="+mn-lt"/>
            </a:endParaRPr>
          </a:p>
        </p:txBody>
      </p:sp>
      <p:sp>
        <p:nvSpPr>
          <p:cNvPr id="4" name="Segnaposto numero diapositiva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DF27755-D61E-45B7-8B5F-1683F7CE68BD}" type="slidenum">
              <a:rPr kumimoji="0" lang="it-IT"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a:t>
            </a:fld>
            <a:endParaRPr kumimoji="0" lang="it-IT"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336315667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4CEB500-7F16-4AA1-3F4A-DE14DCD5C868}"/>
            </a:ext>
          </a:extLst>
        </p:cNvPr>
        <p:cNvGrpSpPr/>
        <p:nvPr/>
      </p:nvGrpSpPr>
      <p:grpSpPr>
        <a:xfrm>
          <a:off x="0" y="0"/>
          <a:ext cx="0" cy="0"/>
          <a:chOff x="0" y="0"/>
          <a:chExt cx="0" cy="0"/>
        </a:xfrm>
      </p:grpSpPr>
      <p:sp>
        <p:nvSpPr>
          <p:cNvPr id="2" name="Espace réservé de l'image des diapositives 1">
            <a:extLst>
              <a:ext uri="{FF2B5EF4-FFF2-40B4-BE49-F238E27FC236}">
                <a16:creationId xmlns:a16="http://schemas.microsoft.com/office/drawing/2014/main" id="{212266D7-B4CB-7B03-CB09-C041A1AE4327}"/>
              </a:ext>
            </a:extLst>
          </p:cNvPr>
          <p:cNvSpPr>
            <a:spLocks noGrp="1" noRot="1" noChangeAspect="1"/>
          </p:cNvSpPr>
          <p:nvPr>
            <p:ph type="sldImg"/>
          </p:nvPr>
        </p:nvSpPr>
        <p:spPr/>
      </p:sp>
      <p:sp>
        <p:nvSpPr>
          <p:cNvPr id="3" name="Espace réservé des notes 2">
            <a:extLst>
              <a:ext uri="{FF2B5EF4-FFF2-40B4-BE49-F238E27FC236}">
                <a16:creationId xmlns:a16="http://schemas.microsoft.com/office/drawing/2014/main" id="{69E9A8EF-3AFA-AD2B-1610-0D36E665D8D7}"/>
              </a:ext>
            </a:extLst>
          </p:cNvPr>
          <p:cNvSpPr>
            <a:spLocks noGrp="1"/>
          </p:cNvSpPr>
          <p:nvPr>
            <p:ph type="body" idx="1"/>
          </p:nvPr>
        </p:nvSpPr>
        <p:spPr/>
        <p:txBody>
          <a:bodyPr/>
          <a:lstStyle/>
          <a:p>
            <a:endParaRPr lang="fr-FR"/>
          </a:p>
        </p:txBody>
      </p:sp>
      <p:sp>
        <p:nvSpPr>
          <p:cNvPr id="4" name="Espace réservé du numéro de diapositive 3">
            <a:extLst>
              <a:ext uri="{FF2B5EF4-FFF2-40B4-BE49-F238E27FC236}">
                <a16:creationId xmlns:a16="http://schemas.microsoft.com/office/drawing/2014/main" id="{B2889083-9AA6-7F90-04C8-38D50F654FFE}"/>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D5D9A44-69E9-44FA-A217-95AF9A6E8AFD}" type="slidenum">
              <a:rPr kumimoji="0" lang="fr-FR"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14</a:t>
            </a:fld>
            <a:endParaRPr kumimoji="0" lang="fr-FR"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71261395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endParaRPr lang="fr-FR"/>
          </a:p>
        </p:txBody>
      </p:sp>
      <p:sp>
        <p:nvSpPr>
          <p:cNvPr id="4" name="Espace réservé du numéro de diapositive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D5D9A44-69E9-44FA-A217-95AF9A6E8AFD}" type="slidenum">
              <a:rPr kumimoji="0" lang="fr-FR"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15</a:t>
            </a:fld>
            <a:endParaRPr kumimoji="0" lang="fr-FR"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2918877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endParaRPr lang="fr-FR"/>
          </a:p>
        </p:txBody>
      </p:sp>
      <p:sp>
        <p:nvSpPr>
          <p:cNvPr id="4" name="Espace réservé du numéro de diapositive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D5D9A44-69E9-44FA-A217-95AF9A6E8AFD}" type="slidenum">
              <a:rPr kumimoji="0" lang="fr-FR"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21</a:t>
            </a:fld>
            <a:endParaRPr kumimoji="0" lang="fr-FR"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358823541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CA6378B-9AC0-9FCD-1782-D1467904CB23}"/>
            </a:ext>
          </a:extLst>
        </p:cNvPr>
        <p:cNvGrpSpPr/>
        <p:nvPr/>
      </p:nvGrpSpPr>
      <p:grpSpPr>
        <a:xfrm>
          <a:off x="0" y="0"/>
          <a:ext cx="0" cy="0"/>
          <a:chOff x="0" y="0"/>
          <a:chExt cx="0" cy="0"/>
        </a:xfrm>
      </p:grpSpPr>
      <p:sp>
        <p:nvSpPr>
          <p:cNvPr id="2" name="Segnaposto immagine diapositiva 1">
            <a:extLst>
              <a:ext uri="{FF2B5EF4-FFF2-40B4-BE49-F238E27FC236}">
                <a16:creationId xmlns:a16="http://schemas.microsoft.com/office/drawing/2014/main" id="{3D9FBC50-B68A-9580-7F6A-F0E63CD8B3A6}"/>
              </a:ext>
            </a:extLst>
          </p:cNvPr>
          <p:cNvSpPr>
            <a:spLocks noGrp="1" noRot="1" noChangeAspect="1"/>
          </p:cNvSpPr>
          <p:nvPr>
            <p:ph type="sldImg"/>
          </p:nvPr>
        </p:nvSpPr>
        <p:spPr/>
      </p:sp>
      <p:sp>
        <p:nvSpPr>
          <p:cNvPr id="3" name="Segnaposto note 2">
            <a:extLst>
              <a:ext uri="{FF2B5EF4-FFF2-40B4-BE49-F238E27FC236}">
                <a16:creationId xmlns:a16="http://schemas.microsoft.com/office/drawing/2014/main" id="{D769750A-EF60-5814-0AD2-F4FEBE6D74CA}"/>
              </a:ext>
            </a:extLst>
          </p:cNvPr>
          <p:cNvSpPr>
            <a:spLocks noGrp="1"/>
          </p:cNvSpPr>
          <p:nvPr>
            <p:ph type="body" idx="1"/>
          </p:nvPr>
        </p:nvSpPr>
        <p:spPr/>
        <p:txBody>
          <a:bodyPr/>
          <a:lstStyle/>
          <a:p>
            <a:endParaRPr lang="en-US"/>
          </a:p>
        </p:txBody>
      </p:sp>
      <p:sp>
        <p:nvSpPr>
          <p:cNvPr id="4" name="Segnaposto numero diapositiva 3">
            <a:extLst>
              <a:ext uri="{FF2B5EF4-FFF2-40B4-BE49-F238E27FC236}">
                <a16:creationId xmlns:a16="http://schemas.microsoft.com/office/drawing/2014/main" id="{615A9B60-24AA-5EEC-613E-60B69CC32DCA}"/>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8858510-077A-40BB-97D0-7682376DED29}"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23</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61413035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ço Reservado para Imagem de Slide 1"/>
          <p:cNvSpPr>
            <a:spLocks noGrp="1" noRot="1" noChangeAspect="1"/>
          </p:cNvSpPr>
          <p:nvPr>
            <p:ph type="sldImg"/>
          </p:nvPr>
        </p:nvSpPr>
        <p:spPr/>
        <p:txBody>
          <a:bodyPr/>
          <a:lstStyle/>
          <a:p>
            <a:endParaRPr lang="en-US"/>
          </a:p>
        </p:txBody>
      </p:sp>
      <p:sp>
        <p:nvSpPr>
          <p:cNvPr id="3" name="Espaço Reservado para Anotações 2"/>
          <p:cNvSpPr>
            <a:spLocks noGrp="1"/>
          </p:cNvSpPr>
          <p:nvPr>
            <p:ph type="body" idx="1"/>
          </p:nvPr>
        </p:nvSpPr>
        <p:spPr/>
        <p:txBody>
          <a:bodyPr/>
          <a:lstStyle/>
          <a:p>
            <a:r>
              <a:rPr lang="pt-BR"/>
              <a:t>Nuno / Mari</a:t>
            </a:r>
          </a:p>
        </p:txBody>
      </p:sp>
      <p:sp>
        <p:nvSpPr>
          <p:cNvPr id="4" name="Espaço Reservado para Número de Slide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8D3C75A-566B-B548-A111-D686872AF4B1}" type="slidenum">
              <a:rPr kumimoji="0" lang="it-IT"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25</a:t>
            </a:fld>
            <a:endParaRPr kumimoji="0" lang="it-IT"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85942389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egnaposto immagine diapositiva 1"/>
          <p:cNvSpPr>
            <a:spLocks noGrp="1" noRot="1" noChangeAspect="1"/>
          </p:cNvSpPr>
          <p:nvPr>
            <p:ph type="sldImg"/>
          </p:nvPr>
        </p:nvSpPr>
        <p:spPr/>
      </p:sp>
      <p:sp>
        <p:nvSpPr>
          <p:cNvPr id="3" name="Segnaposto note 2"/>
          <p:cNvSpPr>
            <a:spLocks noGrp="1"/>
          </p:cNvSpPr>
          <p:nvPr>
            <p:ph type="body" idx="1"/>
          </p:nvPr>
        </p:nvSpPr>
        <p:spPr/>
        <p:txBody>
          <a:bodyPr/>
          <a:lstStyle/>
          <a:p>
            <a:endParaRPr lang="it-IT"/>
          </a:p>
        </p:txBody>
      </p:sp>
      <p:sp>
        <p:nvSpPr>
          <p:cNvPr id="4" name="Segnaposto numero diapositiva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9E5E46B-9FF4-414A-AB75-29241FC51560}"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28</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50880458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1A178BA-FE2A-8AF3-3158-73378CDC5960}"/>
            </a:ext>
          </a:extLst>
        </p:cNvPr>
        <p:cNvGrpSpPr/>
        <p:nvPr/>
      </p:nvGrpSpPr>
      <p:grpSpPr>
        <a:xfrm>
          <a:off x="0" y="0"/>
          <a:ext cx="0" cy="0"/>
          <a:chOff x="0" y="0"/>
          <a:chExt cx="0" cy="0"/>
        </a:xfrm>
      </p:grpSpPr>
      <p:sp>
        <p:nvSpPr>
          <p:cNvPr id="2" name="Segnaposto immagine diapositiva 1">
            <a:extLst>
              <a:ext uri="{FF2B5EF4-FFF2-40B4-BE49-F238E27FC236}">
                <a16:creationId xmlns:a16="http://schemas.microsoft.com/office/drawing/2014/main" id="{5EA919A7-BCC8-D216-AF6A-F9DECF9AABE7}"/>
              </a:ext>
            </a:extLst>
          </p:cNvPr>
          <p:cNvSpPr>
            <a:spLocks noGrp="1" noRot="1" noChangeAspect="1"/>
          </p:cNvSpPr>
          <p:nvPr>
            <p:ph type="sldImg"/>
          </p:nvPr>
        </p:nvSpPr>
        <p:spPr/>
      </p:sp>
      <p:sp>
        <p:nvSpPr>
          <p:cNvPr id="3" name="Segnaposto note 2">
            <a:extLst>
              <a:ext uri="{FF2B5EF4-FFF2-40B4-BE49-F238E27FC236}">
                <a16:creationId xmlns:a16="http://schemas.microsoft.com/office/drawing/2014/main" id="{CCA5C8F3-BB5B-DD84-55BC-85BFEBD3A3CE}"/>
              </a:ext>
            </a:extLst>
          </p:cNvPr>
          <p:cNvSpPr>
            <a:spLocks noGrp="1"/>
          </p:cNvSpPr>
          <p:nvPr>
            <p:ph type="body" idx="1"/>
          </p:nvPr>
        </p:nvSpPr>
        <p:spPr/>
        <p:txBody>
          <a:bodyPr/>
          <a:lstStyle/>
          <a:p>
            <a:endParaRPr lang="en-US">
              <a:solidFill>
                <a:srgbClr val="FF0000"/>
              </a:solidFill>
              <a:ea typeface="Calibri"/>
              <a:cs typeface="Calibri"/>
            </a:endParaRPr>
          </a:p>
          <a:p>
            <a:endParaRPr lang="en-GB" sz="1200" b="1"/>
          </a:p>
          <a:p>
            <a:endParaRPr lang="it-IT"/>
          </a:p>
        </p:txBody>
      </p:sp>
      <p:sp>
        <p:nvSpPr>
          <p:cNvPr id="4" name="Segnaposto numero diapositiva 3">
            <a:extLst>
              <a:ext uri="{FF2B5EF4-FFF2-40B4-BE49-F238E27FC236}">
                <a16:creationId xmlns:a16="http://schemas.microsoft.com/office/drawing/2014/main" id="{41527E0F-EE45-D4F9-0237-0042E6F165B7}"/>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F17532C-6689-4113-B37E-B60B81E6FA8F}" type="slidenum">
              <a:rPr kumimoji="0" lang="it-IT"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29</a:t>
            </a:fld>
            <a:endParaRPr kumimoji="0" lang="it-IT"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05691151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egnaposto immagine diapositiva 1"/>
          <p:cNvSpPr>
            <a:spLocks noGrp="1" noRot="1" noChangeAspect="1"/>
          </p:cNvSpPr>
          <p:nvPr>
            <p:ph type="sldImg"/>
          </p:nvPr>
        </p:nvSpPr>
        <p:spPr/>
      </p:sp>
      <p:sp>
        <p:nvSpPr>
          <p:cNvPr id="3" name="Segnaposto note 2"/>
          <p:cNvSpPr>
            <a:spLocks noGrp="1"/>
          </p:cNvSpPr>
          <p:nvPr>
            <p:ph type="body" idx="1"/>
          </p:nvPr>
        </p:nvSpPr>
        <p:spPr/>
        <p:txBody>
          <a:bodyPr/>
          <a:lstStyle/>
          <a:p>
            <a:endParaRPr lang="en-US"/>
          </a:p>
        </p:txBody>
      </p:sp>
      <p:sp>
        <p:nvSpPr>
          <p:cNvPr id="4" name="Segnaposto numero diapositiva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8858510-077A-40BB-97D0-7682376DED29}"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22269567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emf"/><Relationship Id="rId1" Type="http://schemas.openxmlformats.org/officeDocument/2006/relationships/slideMaster" Target="../slideMasters/slideMaster2.xml"/><Relationship Id="rId4" Type="http://schemas.openxmlformats.org/officeDocument/2006/relationships/image" Target="../media/image6.png"/></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4.emf"/><Relationship Id="rId1" Type="http://schemas.openxmlformats.org/officeDocument/2006/relationships/slideMaster" Target="../slideMasters/slideMaster3.xml"/><Relationship Id="rId4" Type="http://schemas.openxmlformats.org/officeDocument/2006/relationships/image" Target="../media/image5.png"/></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3.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4.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8.png"/><Relationship Id="rId1" Type="http://schemas.openxmlformats.org/officeDocument/2006/relationships/slideMaster" Target="../slideMasters/slideMaster3.xml"/></Relationships>
</file>

<file path=ppt/slideLayouts/_rels/slideLayout15.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8.png"/><Relationship Id="rId1" Type="http://schemas.openxmlformats.org/officeDocument/2006/relationships/slideMaster" Target="../slideMasters/slideMaster3.xml"/></Relationships>
</file>

<file path=ppt/slideLayouts/_rels/slideLayout1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Master" Target="../slideMasters/slideMaster3.xml"/><Relationship Id="rId4" Type="http://schemas.openxmlformats.org/officeDocument/2006/relationships/image" Target="../media/image11.png"/></Relationships>
</file>

<file path=ppt/slideLayouts/_rels/slideLayout17.xml.rels><?xml version="1.0" encoding="UTF-8" standalone="yes"?>
<Relationships xmlns="http://schemas.openxmlformats.org/package/2006/relationships"><Relationship Id="rId3" Type="http://schemas.openxmlformats.org/officeDocument/2006/relationships/image" Target="../media/image12.emf"/><Relationship Id="rId2" Type="http://schemas.openxmlformats.org/officeDocument/2006/relationships/image" Target="../media/image4.emf"/><Relationship Id="rId1" Type="http://schemas.openxmlformats.org/officeDocument/2006/relationships/slideMaster" Target="../slideMasters/slideMaster3.xml"/><Relationship Id="rId4" Type="http://schemas.openxmlformats.org/officeDocument/2006/relationships/image" Target="../media/image13.png"/></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3.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Master" Target="../slideMasters/slideMaster3.xml"/></Relationships>
</file>

<file path=ppt/slideLayouts/_rels/slideLayout20.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slideMaster" Target="../slideMasters/slideMaster4.xml"/><Relationship Id="rId1" Type="http://schemas.openxmlformats.org/officeDocument/2006/relationships/tags" Target="../tags/tag3.xml"/><Relationship Id="rId5" Type="http://schemas.openxmlformats.org/officeDocument/2006/relationships/image" Target="../media/image19.emf"/><Relationship Id="rId4" Type="http://schemas.openxmlformats.org/officeDocument/2006/relationships/oleObject" Target="../embeddings/oleObject2.bin"/></Relationships>
</file>

<file path=ppt/slideLayouts/_rels/slideLayout21.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slideMaster" Target="../slideMasters/slideMaster4.xml"/><Relationship Id="rId1" Type="http://schemas.openxmlformats.org/officeDocument/2006/relationships/tags" Target="../tags/tag4.xml"/><Relationship Id="rId5" Type="http://schemas.openxmlformats.org/officeDocument/2006/relationships/image" Target="../media/image19.emf"/><Relationship Id="rId4" Type="http://schemas.openxmlformats.org/officeDocument/2006/relationships/oleObject" Target="../embeddings/oleObject3.bin"/></Relationships>
</file>

<file path=ppt/slideLayouts/_rels/slideLayout22.xml.rels><?xml version="1.0" encoding="UTF-8" standalone="yes"?>
<Relationships xmlns="http://schemas.openxmlformats.org/package/2006/relationships"><Relationship Id="rId3" Type="http://schemas.openxmlformats.org/officeDocument/2006/relationships/oleObject" Target="../embeddings/oleObject4.bin"/><Relationship Id="rId2" Type="http://schemas.openxmlformats.org/officeDocument/2006/relationships/slideMaster" Target="../slideMasters/slideMaster4.xml"/><Relationship Id="rId1" Type="http://schemas.openxmlformats.org/officeDocument/2006/relationships/tags" Target="../tags/tag5.xml"/><Relationship Id="rId4" Type="http://schemas.openxmlformats.org/officeDocument/2006/relationships/image" Target="../media/image20.emf"/></Relationships>
</file>

<file path=ppt/slideLayouts/_rels/slideLayout23.xml.rels><?xml version="1.0" encoding="UTF-8" standalone="yes"?>
<Relationships xmlns="http://schemas.openxmlformats.org/package/2006/relationships"><Relationship Id="rId3" Type="http://schemas.openxmlformats.org/officeDocument/2006/relationships/oleObject" Target="../embeddings/oleObject5.bin"/><Relationship Id="rId2" Type="http://schemas.openxmlformats.org/officeDocument/2006/relationships/slideMaster" Target="../slideMasters/slideMaster4.xml"/><Relationship Id="rId1" Type="http://schemas.openxmlformats.org/officeDocument/2006/relationships/tags" Target="../tags/tag6.xml"/><Relationship Id="rId4" Type="http://schemas.openxmlformats.org/officeDocument/2006/relationships/image" Target="../media/image20.emf"/></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Master" Target="../slideMasters/slideMaster4.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7.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22.png"/><Relationship Id="rId1" Type="http://schemas.openxmlformats.org/officeDocument/2006/relationships/slideMaster" Target="../slideMasters/slideMaster4.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2.xml.rels><?xml version="1.0" encoding="UTF-8" standalone="yes"?>
<Relationships xmlns="http://schemas.openxmlformats.org/package/2006/relationships"><Relationship Id="rId3" Type="http://schemas.openxmlformats.org/officeDocument/2006/relationships/image" Target="../media/image12.emf"/><Relationship Id="rId2" Type="http://schemas.openxmlformats.org/officeDocument/2006/relationships/image" Target="../media/image4.emf"/><Relationship Id="rId1" Type="http://schemas.openxmlformats.org/officeDocument/2006/relationships/slideMaster" Target="../slideMasters/slideMaster5.xml"/><Relationship Id="rId4" Type="http://schemas.openxmlformats.org/officeDocument/2006/relationships/image" Target="../media/image13.png"/></Relationships>
</file>

<file path=ppt/slideLayouts/_rels/slideLayout33.xml.rels><?xml version="1.0" encoding="UTF-8" standalone="yes"?>
<Relationships xmlns="http://schemas.openxmlformats.org/package/2006/relationships"><Relationship Id="rId3" Type="http://schemas.openxmlformats.org/officeDocument/2006/relationships/image" Target="../media/image12.emf"/><Relationship Id="rId2" Type="http://schemas.openxmlformats.org/officeDocument/2006/relationships/image" Target="../media/image4.emf"/><Relationship Id="rId1" Type="http://schemas.openxmlformats.org/officeDocument/2006/relationships/slideMaster" Target="../slideMasters/slideMaster5.xml"/><Relationship Id="rId4" Type="http://schemas.openxmlformats.org/officeDocument/2006/relationships/image" Target="../media/image13.png"/></Relationships>
</file>

<file path=ppt/slideLayouts/_rels/slideLayout34.xml.rels><?xml version="1.0" encoding="UTF-8" standalone="yes"?>
<Relationships xmlns="http://schemas.openxmlformats.org/package/2006/relationships"><Relationship Id="rId3" Type="http://schemas.openxmlformats.org/officeDocument/2006/relationships/image" Target="../media/image12.emf"/><Relationship Id="rId2" Type="http://schemas.openxmlformats.org/officeDocument/2006/relationships/image" Target="../media/image4.emf"/><Relationship Id="rId1" Type="http://schemas.openxmlformats.org/officeDocument/2006/relationships/slideMaster" Target="../slideMasters/slideMaster5.xml"/><Relationship Id="rId4" Type="http://schemas.openxmlformats.org/officeDocument/2006/relationships/image" Target="../media/image23.png"/></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9.xml.rels><?xml version="1.0" encoding="UTF-8" standalone="yes"?>
<Relationships xmlns="http://schemas.openxmlformats.org/package/2006/relationships"><Relationship Id="rId3" Type="http://schemas.openxmlformats.org/officeDocument/2006/relationships/image" Target="../media/image12.emf"/><Relationship Id="rId2" Type="http://schemas.openxmlformats.org/officeDocument/2006/relationships/image" Target="../media/image4.emf"/><Relationship Id="rId1" Type="http://schemas.openxmlformats.org/officeDocument/2006/relationships/slideMaster" Target="../slideMasters/slideMaster5.xml"/><Relationship Id="rId4" Type="http://schemas.openxmlformats.org/officeDocument/2006/relationships/image" Target="../media/image13.png"/></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1.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5.xml"/></Relationships>
</file>

<file path=ppt/slideLayouts/_rels/slideLayout42.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12.emf"/><Relationship Id="rId1" Type="http://schemas.openxmlformats.org/officeDocument/2006/relationships/slideMaster" Target="../slideMasters/slideMaster5.xml"/></Relationships>
</file>

<file path=ppt/slideLayouts/_rels/slideLayout43.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9.png"/><Relationship Id="rId1" Type="http://schemas.openxmlformats.org/officeDocument/2006/relationships/slideMaster" Target="../slideMasters/slideMaster5.xml"/><Relationship Id="rId4" Type="http://schemas.openxmlformats.org/officeDocument/2006/relationships/image" Target="../media/image11.png"/></Relationships>
</file>

<file path=ppt/slideLayouts/_rels/slideLayout44.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9.png"/><Relationship Id="rId1" Type="http://schemas.openxmlformats.org/officeDocument/2006/relationships/slideMaster" Target="../slideMasters/slideMaster5.xml"/><Relationship Id="rId4" Type="http://schemas.openxmlformats.org/officeDocument/2006/relationships/image" Target="../media/image11.png"/></Relationships>
</file>

<file path=ppt/slideLayouts/_rels/slideLayout45.xml.rels><?xml version="1.0" encoding="UTF-8" standalone="yes"?>
<Relationships xmlns="http://schemas.openxmlformats.org/package/2006/relationships"><Relationship Id="rId3" Type="http://schemas.openxmlformats.org/officeDocument/2006/relationships/image" Target="../media/image12.emf"/><Relationship Id="rId2" Type="http://schemas.openxmlformats.org/officeDocument/2006/relationships/image" Target="../media/image4.emf"/><Relationship Id="rId1" Type="http://schemas.openxmlformats.org/officeDocument/2006/relationships/slideMaster" Target="../slideMasters/slideMaster6.xml"/><Relationship Id="rId5" Type="http://schemas.openxmlformats.org/officeDocument/2006/relationships/image" Target="../media/image13.png"/><Relationship Id="rId4" Type="http://schemas.openxmlformats.org/officeDocument/2006/relationships/image" Target="../media/image25.png"/></Relationships>
</file>

<file path=ppt/slideLayouts/_rels/slideLayout46.xml.rels><?xml version="1.0" encoding="UTF-8" standalone="yes"?>
<Relationships xmlns="http://schemas.openxmlformats.org/package/2006/relationships"><Relationship Id="rId3" Type="http://schemas.openxmlformats.org/officeDocument/2006/relationships/image" Target="../media/image12.emf"/><Relationship Id="rId2" Type="http://schemas.openxmlformats.org/officeDocument/2006/relationships/image" Target="../media/image4.emf"/><Relationship Id="rId1" Type="http://schemas.openxmlformats.org/officeDocument/2006/relationships/slideMaster" Target="../slideMasters/slideMaster6.xml"/><Relationship Id="rId5" Type="http://schemas.openxmlformats.org/officeDocument/2006/relationships/image" Target="../media/image26.png"/><Relationship Id="rId4" Type="http://schemas.openxmlformats.org/officeDocument/2006/relationships/image" Target="../media/image13.png"/></Relationships>
</file>

<file path=ppt/slideLayouts/_rels/slideLayout47.xml.rels><?xml version="1.0" encoding="UTF-8" standalone="yes"?>
<Relationships xmlns="http://schemas.openxmlformats.org/package/2006/relationships"><Relationship Id="rId3" Type="http://schemas.openxmlformats.org/officeDocument/2006/relationships/image" Target="../media/image12.emf"/><Relationship Id="rId2" Type="http://schemas.openxmlformats.org/officeDocument/2006/relationships/image" Target="../media/image4.emf"/><Relationship Id="rId1" Type="http://schemas.openxmlformats.org/officeDocument/2006/relationships/slideMaster" Target="../slideMasters/slideMaster6.xml"/><Relationship Id="rId5" Type="http://schemas.openxmlformats.org/officeDocument/2006/relationships/image" Target="../media/image27.png"/><Relationship Id="rId4" Type="http://schemas.openxmlformats.org/officeDocument/2006/relationships/image" Target="../media/image13.png"/></Relationships>
</file>

<file path=ppt/slideLayouts/_rels/slideLayout48.xml.rels><?xml version="1.0" encoding="UTF-8" standalone="yes"?>
<Relationships xmlns="http://schemas.openxmlformats.org/package/2006/relationships"><Relationship Id="rId3" Type="http://schemas.openxmlformats.org/officeDocument/2006/relationships/image" Target="../media/image12.emf"/><Relationship Id="rId2" Type="http://schemas.openxmlformats.org/officeDocument/2006/relationships/image" Target="../media/image4.emf"/><Relationship Id="rId1" Type="http://schemas.openxmlformats.org/officeDocument/2006/relationships/slideMaster" Target="../slideMasters/slideMaster6.xml"/><Relationship Id="rId5" Type="http://schemas.openxmlformats.org/officeDocument/2006/relationships/image" Target="../media/image28.emf"/><Relationship Id="rId4" Type="http://schemas.openxmlformats.org/officeDocument/2006/relationships/image" Target="../media/image13.png"/></Relationships>
</file>

<file path=ppt/slideLayouts/_rels/slideLayout49.xml.rels><?xml version="1.0" encoding="UTF-8" standalone="yes"?>
<Relationships xmlns="http://schemas.openxmlformats.org/package/2006/relationships"><Relationship Id="rId3" Type="http://schemas.openxmlformats.org/officeDocument/2006/relationships/image" Target="../media/image12.emf"/><Relationship Id="rId2" Type="http://schemas.openxmlformats.org/officeDocument/2006/relationships/image" Target="../media/image4.emf"/><Relationship Id="rId1" Type="http://schemas.openxmlformats.org/officeDocument/2006/relationships/slideMaster" Target="../slideMasters/slideMaster6.xml"/><Relationship Id="rId5" Type="http://schemas.openxmlformats.org/officeDocument/2006/relationships/image" Target="../media/image29.emf"/><Relationship Id="rId4" Type="http://schemas.openxmlformats.org/officeDocument/2006/relationships/image" Target="../media/image13.png"/></Relationships>
</file>

<file path=ppt/slideLayouts/_rels/slideLayout50.xml.rels><?xml version="1.0" encoding="UTF-8" standalone="yes"?>
<Relationships xmlns="http://schemas.openxmlformats.org/package/2006/relationships"><Relationship Id="rId3" Type="http://schemas.openxmlformats.org/officeDocument/2006/relationships/image" Target="../media/image12.emf"/><Relationship Id="rId2" Type="http://schemas.openxmlformats.org/officeDocument/2006/relationships/image" Target="../media/image4.emf"/><Relationship Id="rId1" Type="http://schemas.openxmlformats.org/officeDocument/2006/relationships/slideMaster" Target="../slideMasters/slideMaster6.xml"/><Relationship Id="rId5" Type="http://schemas.openxmlformats.org/officeDocument/2006/relationships/image" Target="../media/image30.emf"/><Relationship Id="rId4" Type="http://schemas.openxmlformats.org/officeDocument/2006/relationships/image" Target="../media/image13.png"/></Relationships>
</file>

<file path=ppt/slideLayouts/_rels/slideLayout51.xml.rels><?xml version="1.0" encoding="UTF-8" standalone="yes"?>
<Relationships xmlns="http://schemas.openxmlformats.org/package/2006/relationships"><Relationship Id="rId3" Type="http://schemas.openxmlformats.org/officeDocument/2006/relationships/image" Target="../media/image12.emf"/><Relationship Id="rId2" Type="http://schemas.openxmlformats.org/officeDocument/2006/relationships/image" Target="../media/image4.emf"/><Relationship Id="rId1" Type="http://schemas.openxmlformats.org/officeDocument/2006/relationships/slideMaster" Target="../slideMasters/slideMaster6.xml"/><Relationship Id="rId5" Type="http://schemas.openxmlformats.org/officeDocument/2006/relationships/image" Target="../media/image31.emf"/><Relationship Id="rId4" Type="http://schemas.openxmlformats.org/officeDocument/2006/relationships/image" Target="../media/image13.png"/></Relationships>
</file>

<file path=ppt/slideLayouts/_rels/slideLayout52.xml.rels><?xml version="1.0" encoding="UTF-8" standalone="yes"?>
<Relationships xmlns="http://schemas.openxmlformats.org/package/2006/relationships"><Relationship Id="rId3" Type="http://schemas.openxmlformats.org/officeDocument/2006/relationships/image" Target="../media/image12.emf"/><Relationship Id="rId2" Type="http://schemas.openxmlformats.org/officeDocument/2006/relationships/image" Target="../media/image4.emf"/><Relationship Id="rId1" Type="http://schemas.openxmlformats.org/officeDocument/2006/relationships/slideMaster" Target="../slideMasters/slideMaster6.xml"/><Relationship Id="rId5" Type="http://schemas.openxmlformats.org/officeDocument/2006/relationships/image" Target="../media/image32.emf"/><Relationship Id="rId4" Type="http://schemas.openxmlformats.org/officeDocument/2006/relationships/image" Target="../media/image13.png"/></Relationships>
</file>

<file path=ppt/slideLayouts/_rels/slideLayout53.xml.rels><?xml version="1.0" encoding="UTF-8" standalone="yes"?>
<Relationships xmlns="http://schemas.openxmlformats.org/package/2006/relationships"><Relationship Id="rId3" Type="http://schemas.openxmlformats.org/officeDocument/2006/relationships/image" Target="../media/image12.emf"/><Relationship Id="rId2" Type="http://schemas.openxmlformats.org/officeDocument/2006/relationships/image" Target="../media/image4.emf"/><Relationship Id="rId1" Type="http://schemas.openxmlformats.org/officeDocument/2006/relationships/slideMaster" Target="../slideMasters/slideMaster6.xml"/><Relationship Id="rId4" Type="http://schemas.openxmlformats.org/officeDocument/2006/relationships/image" Target="../media/image13.png"/></Relationships>
</file>

<file path=ppt/slideLayouts/_rels/slideLayout54.xml.rels><?xml version="1.0" encoding="UTF-8" standalone="yes"?>
<Relationships xmlns="http://schemas.openxmlformats.org/package/2006/relationships"><Relationship Id="rId3" Type="http://schemas.openxmlformats.org/officeDocument/2006/relationships/image" Target="../media/image12.emf"/><Relationship Id="rId2" Type="http://schemas.openxmlformats.org/officeDocument/2006/relationships/image" Target="../media/image4.emf"/><Relationship Id="rId1" Type="http://schemas.openxmlformats.org/officeDocument/2006/relationships/slideMaster" Target="../slideMasters/slideMaster6.xml"/><Relationship Id="rId4" Type="http://schemas.openxmlformats.org/officeDocument/2006/relationships/image" Target="../media/image13.png"/></Relationships>
</file>

<file path=ppt/slideLayouts/_rels/slideLayout55.xml.rels><?xml version="1.0" encoding="UTF-8" standalone="yes"?>
<Relationships xmlns="http://schemas.openxmlformats.org/package/2006/relationships"><Relationship Id="rId3" Type="http://schemas.openxmlformats.org/officeDocument/2006/relationships/image" Target="../media/image12.emf"/><Relationship Id="rId2" Type="http://schemas.openxmlformats.org/officeDocument/2006/relationships/image" Target="../media/image4.emf"/><Relationship Id="rId1" Type="http://schemas.openxmlformats.org/officeDocument/2006/relationships/slideMaster" Target="../slideMasters/slideMaster6.xml"/><Relationship Id="rId4" Type="http://schemas.openxmlformats.org/officeDocument/2006/relationships/image" Target="../media/image13.png"/></Relationships>
</file>

<file path=ppt/slideLayouts/_rels/slideLayout56.xml.rels><?xml version="1.0" encoding="UTF-8" standalone="yes"?>
<Relationships xmlns="http://schemas.openxmlformats.org/package/2006/relationships"><Relationship Id="rId3" Type="http://schemas.openxmlformats.org/officeDocument/2006/relationships/image" Target="../media/image12.emf"/><Relationship Id="rId2" Type="http://schemas.openxmlformats.org/officeDocument/2006/relationships/image" Target="../media/image4.emf"/><Relationship Id="rId1" Type="http://schemas.openxmlformats.org/officeDocument/2006/relationships/slideMaster" Target="../slideMasters/slideMaster6.xml"/><Relationship Id="rId4" Type="http://schemas.openxmlformats.org/officeDocument/2006/relationships/image" Target="../media/image13.png"/></Relationships>
</file>

<file path=ppt/slideLayouts/_rels/slideLayout57.xml.rels><?xml version="1.0" encoding="UTF-8" standalone="yes"?>
<Relationships xmlns="http://schemas.openxmlformats.org/package/2006/relationships"><Relationship Id="rId3" Type="http://schemas.openxmlformats.org/officeDocument/2006/relationships/image" Target="../media/image12.emf"/><Relationship Id="rId2" Type="http://schemas.openxmlformats.org/officeDocument/2006/relationships/image" Target="../media/image4.emf"/><Relationship Id="rId1" Type="http://schemas.openxmlformats.org/officeDocument/2006/relationships/slideMaster" Target="../slideMasters/slideMaster6.xml"/><Relationship Id="rId4" Type="http://schemas.openxmlformats.org/officeDocument/2006/relationships/image" Target="../media/image13.png"/></Relationships>
</file>

<file path=ppt/slideLayouts/_rels/slideLayout58.xml.rels><?xml version="1.0" encoding="UTF-8" standalone="yes"?>
<Relationships xmlns="http://schemas.openxmlformats.org/package/2006/relationships"><Relationship Id="rId3" Type="http://schemas.openxmlformats.org/officeDocument/2006/relationships/image" Target="../media/image4.emf"/><Relationship Id="rId2" Type="http://schemas.openxmlformats.org/officeDocument/2006/relationships/image" Target="../media/image13.png"/><Relationship Id="rId1" Type="http://schemas.openxmlformats.org/officeDocument/2006/relationships/slideMaster" Target="../slideMasters/slideMaster6.xml"/><Relationship Id="rId4" Type="http://schemas.openxmlformats.org/officeDocument/2006/relationships/image" Target="../media/image12.emf"/></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2.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6.xml"/></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4.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Master" Target="../slideMasters/slideMaster6.xml"/></Relationships>
</file>

<file path=ppt/slideLayouts/_rels/slideLayout65.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Master" Target="../slideMasters/slideMaster6.xml"/></Relationships>
</file>

<file path=ppt/slideLayouts/_rels/slideLayout66.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Master" Target="../slideMasters/slideMaster6.xml"/></Relationships>
</file>

<file path=ppt/slideLayouts/_rels/slideLayout6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6.xml"/></Relationships>
</file>

<file path=ppt/slideLayouts/_rels/slideLayout68.xml.rels><?xml version="1.0" encoding="UTF-8" standalone="yes"?>
<Relationships xmlns="http://schemas.openxmlformats.org/package/2006/relationships"><Relationship Id="rId2" Type="http://schemas.openxmlformats.org/officeDocument/2006/relationships/image" Target="../media/image36.png"/><Relationship Id="rId1" Type="http://schemas.openxmlformats.org/officeDocument/2006/relationships/slideMaster" Target="../slideMasters/slideMaster6.xml"/></Relationships>
</file>

<file path=ppt/slideLayouts/_rels/slideLayout6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0.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6.xml"/></Relationships>
</file>

<file path=ppt/slideLayouts/_rels/slideLayout71.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4.emf"/><Relationship Id="rId1" Type="http://schemas.openxmlformats.org/officeDocument/2006/relationships/slideMaster" Target="../slideMasters/slideMaster7.xml"/></Relationships>
</file>

<file path=ppt/slideLayouts/_rels/slideLayout72.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3.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4.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5.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7.xml"/></Relationships>
</file>

<file path=ppt/slideLayouts/_rels/slideLayout76.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7.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8.png"/><Relationship Id="rId1" Type="http://schemas.openxmlformats.org/officeDocument/2006/relationships/slideMaster" Target="../slideMasters/slideMaster7.xml"/></Relationships>
</file>

<file path=ppt/slideLayouts/_rels/slideLayout78.xml.rels><?xml version="1.0" encoding="UTF-8" standalone="yes"?>
<Relationships xmlns="http://schemas.openxmlformats.org/package/2006/relationships"><Relationship Id="rId3" Type="http://schemas.openxmlformats.org/officeDocument/2006/relationships/image" Target="../media/image12.emf"/><Relationship Id="rId2" Type="http://schemas.openxmlformats.org/officeDocument/2006/relationships/image" Target="../media/image4.emf"/><Relationship Id="rId1" Type="http://schemas.openxmlformats.org/officeDocument/2006/relationships/slideMaster" Target="../slideMasters/slideMaster7.xml"/><Relationship Id="rId4" Type="http://schemas.openxmlformats.org/officeDocument/2006/relationships/image" Target="../media/image13.png"/></Relationships>
</file>

<file path=ppt/slideLayouts/_rels/slideLayout79.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slideMaster" Target="../slideMasters/slideMaster7.xml"/></Relationships>
</file>

<file path=ppt/slideLayouts/_rels/slideLayout80.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81.xml.rels><?xml version="1.0" encoding="UTF-8" standalone="yes"?>
<Relationships xmlns="http://schemas.openxmlformats.org/package/2006/relationships"><Relationship Id="rId3" Type="http://schemas.openxmlformats.org/officeDocument/2006/relationships/image" Target="../media/image12.emf"/><Relationship Id="rId2" Type="http://schemas.openxmlformats.org/officeDocument/2006/relationships/image" Target="../media/image4.emf"/><Relationship Id="rId1" Type="http://schemas.openxmlformats.org/officeDocument/2006/relationships/slideMaster" Target="../slideMasters/slideMaster8.xml"/><Relationship Id="rId5" Type="http://schemas.openxmlformats.org/officeDocument/2006/relationships/image" Target="../media/image5.png"/><Relationship Id="rId4" Type="http://schemas.openxmlformats.org/officeDocument/2006/relationships/image" Target="../media/image25.png"/></Relationships>
</file>

<file path=ppt/slideLayouts/_rels/slideLayout82.xml.rels><?xml version="1.0" encoding="UTF-8" standalone="yes"?>
<Relationships xmlns="http://schemas.openxmlformats.org/package/2006/relationships"><Relationship Id="rId3" Type="http://schemas.openxmlformats.org/officeDocument/2006/relationships/image" Target="../media/image12.emf"/><Relationship Id="rId2" Type="http://schemas.openxmlformats.org/officeDocument/2006/relationships/image" Target="../media/image4.emf"/><Relationship Id="rId1" Type="http://schemas.openxmlformats.org/officeDocument/2006/relationships/slideMaster" Target="../slideMasters/slideMaster8.xml"/><Relationship Id="rId5" Type="http://schemas.openxmlformats.org/officeDocument/2006/relationships/image" Target="../media/image26.png"/><Relationship Id="rId4" Type="http://schemas.openxmlformats.org/officeDocument/2006/relationships/image" Target="../media/image13.png"/></Relationships>
</file>

<file path=ppt/slideLayouts/_rels/slideLayout83.xml.rels><?xml version="1.0" encoding="UTF-8" standalone="yes"?>
<Relationships xmlns="http://schemas.openxmlformats.org/package/2006/relationships"><Relationship Id="rId3" Type="http://schemas.openxmlformats.org/officeDocument/2006/relationships/image" Target="../media/image12.emf"/><Relationship Id="rId2" Type="http://schemas.openxmlformats.org/officeDocument/2006/relationships/image" Target="../media/image4.emf"/><Relationship Id="rId1" Type="http://schemas.openxmlformats.org/officeDocument/2006/relationships/slideMaster" Target="../slideMasters/slideMaster8.xml"/><Relationship Id="rId5" Type="http://schemas.openxmlformats.org/officeDocument/2006/relationships/image" Target="../media/image27.png"/><Relationship Id="rId4" Type="http://schemas.openxmlformats.org/officeDocument/2006/relationships/image" Target="../media/image13.png"/></Relationships>
</file>

<file path=ppt/slideLayouts/_rels/slideLayout84.xml.rels><?xml version="1.0" encoding="UTF-8" standalone="yes"?>
<Relationships xmlns="http://schemas.openxmlformats.org/package/2006/relationships"><Relationship Id="rId3" Type="http://schemas.openxmlformats.org/officeDocument/2006/relationships/image" Target="../media/image12.emf"/><Relationship Id="rId2" Type="http://schemas.openxmlformats.org/officeDocument/2006/relationships/image" Target="../media/image4.emf"/><Relationship Id="rId1" Type="http://schemas.openxmlformats.org/officeDocument/2006/relationships/slideMaster" Target="../slideMasters/slideMaster8.xml"/><Relationship Id="rId5" Type="http://schemas.openxmlformats.org/officeDocument/2006/relationships/image" Target="../media/image28.emf"/><Relationship Id="rId4" Type="http://schemas.openxmlformats.org/officeDocument/2006/relationships/image" Target="../media/image13.png"/></Relationships>
</file>

<file path=ppt/slideLayouts/_rels/slideLayout85.xml.rels><?xml version="1.0" encoding="UTF-8" standalone="yes"?>
<Relationships xmlns="http://schemas.openxmlformats.org/package/2006/relationships"><Relationship Id="rId3" Type="http://schemas.openxmlformats.org/officeDocument/2006/relationships/image" Target="../media/image12.emf"/><Relationship Id="rId2" Type="http://schemas.openxmlformats.org/officeDocument/2006/relationships/image" Target="../media/image4.emf"/><Relationship Id="rId1" Type="http://schemas.openxmlformats.org/officeDocument/2006/relationships/slideMaster" Target="../slideMasters/slideMaster8.xml"/><Relationship Id="rId5" Type="http://schemas.openxmlformats.org/officeDocument/2006/relationships/image" Target="../media/image29.emf"/><Relationship Id="rId4" Type="http://schemas.openxmlformats.org/officeDocument/2006/relationships/image" Target="../media/image13.png"/></Relationships>
</file>

<file path=ppt/slideLayouts/_rels/slideLayout86.xml.rels><?xml version="1.0" encoding="UTF-8" standalone="yes"?>
<Relationships xmlns="http://schemas.openxmlformats.org/package/2006/relationships"><Relationship Id="rId3" Type="http://schemas.openxmlformats.org/officeDocument/2006/relationships/image" Target="../media/image12.emf"/><Relationship Id="rId2" Type="http://schemas.openxmlformats.org/officeDocument/2006/relationships/image" Target="../media/image4.emf"/><Relationship Id="rId1" Type="http://schemas.openxmlformats.org/officeDocument/2006/relationships/slideMaster" Target="../slideMasters/slideMaster8.xml"/><Relationship Id="rId5" Type="http://schemas.openxmlformats.org/officeDocument/2006/relationships/image" Target="../media/image30.emf"/><Relationship Id="rId4" Type="http://schemas.openxmlformats.org/officeDocument/2006/relationships/image" Target="../media/image13.png"/></Relationships>
</file>

<file path=ppt/slideLayouts/_rels/slideLayout87.xml.rels><?xml version="1.0" encoding="UTF-8" standalone="yes"?>
<Relationships xmlns="http://schemas.openxmlformats.org/package/2006/relationships"><Relationship Id="rId3" Type="http://schemas.openxmlformats.org/officeDocument/2006/relationships/image" Target="../media/image12.emf"/><Relationship Id="rId2" Type="http://schemas.openxmlformats.org/officeDocument/2006/relationships/image" Target="../media/image4.emf"/><Relationship Id="rId1" Type="http://schemas.openxmlformats.org/officeDocument/2006/relationships/slideMaster" Target="../slideMasters/slideMaster8.xml"/><Relationship Id="rId5" Type="http://schemas.openxmlformats.org/officeDocument/2006/relationships/image" Target="../media/image31.emf"/><Relationship Id="rId4" Type="http://schemas.openxmlformats.org/officeDocument/2006/relationships/image" Target="../media/image13.png"/></Relationships>
</file>

<file path=ppt/slideLayouts/_rels/slideLayout88.xml.rels><?xml version="1.0" encoding="UTF-8" standalone="yes"?>
<Relationships xmlns="http://schemas.openxmlformats.org/package/2006/relationships"><Relationship Id="rId3" Type="http://schemas.openxmlformats.org/officeDocument/2006/relationships/image" Target="../media/image12.emf"/><Relationship Id="rId2" Type="http://schemas.openxmlformats.org/officeDocument/2006/relationships/image" Target="../media/image4.emf"/><Relationship Id="rId1" Type="http://schemas.openxmlformats.org/officeDocument/2006/relationships/slideMaster" Target="../slideMasters/slideMaster8.xml"/><Relationship Id="rId5" Type="http://schemas.openxmlformats.org/officeDocument/2006/relationships/image" Target="../media/image32.emf"/><Relationship Id="rId4" Type="http://schemas.openxmlformats.org/officeDocument/2006/relationships/image" Target="../media/image13.png"/></Relationships>
</file>

<file path=ppt/slideLayouts/_rels/slideLayout89.xml.rels><?xml version="1.0" encoding="UTF-8" standalone="yes"?>
<Relationships xmlns="http://schemas.openxmlformats.org/package/2006/relationships"><Relationship Id="rId3" Type="http://schemas.openxmlformats.org/officeDocument/2006/relationships/image" Target="../media/image12.emf"/><Relationship Id="rId2" Type="http://schemas.openxmlformats.org/officeDocument/2006/relationships/image" Target="../media/image4.emf"/><Relationship Id="rId1" Type="http://schemas.openxmlformats.org/officeDocument/2006/relationships/slideMaster" Target="../slideMasters/slideMaster8.xml"/><Relationship Id="rId4" Type="http://schemas.openxmlformats.org/officeDocument/2006/relationships/image" Target="../media/image13.png"/></Relationships>
</file>

<file path=ppt/slideLayouts/_rels/slideLayout90.xml.rels><?xml version="1.0" encoding="UTF-8" standalone="yes"?>
<Relationships xmlns="http://schemas.openxmlformats.org/package/2006/relationships"><Relationship Id="rId3" Type="http://schemas.openxmlformats.org/officeDocument/2006/relationships/image" Target="../media/image12.emf"/><Relationship Id="rId2" Type="http://schemas.openxmlformats.org/officeDocument/2006/relationships/image" Target="../media/image4.emf"/><Relationship Id="rId1" Type="http://schemas.openxmlformats.org/officeDocument/2006/relationships/slideMaster" Target="../slideMasters/slideMaster8.xml"/><Relationship Id="rId4" Type="http://schemas.openxmlformats.org/officeDocument/2006/relationships/image" Target="../media/image13.png"/></Relationships>
</file>

<file path=ppt/slideLayouts/_rels/slideLayout91.xml.rels><?xml version="1.0" encoding="UTF-8" standalone="yes"?>
<Relationships xmlns="http://schemas.openxmlformats.org/package/2006/relationships"><Relationship Id="rId3" Type="http://schemas.openxmlformats.org/officeDocument/2006/relationships/image" Target="../media/image12.emf"/><Relationship Id="rId2" Type="http://schemas.openxmlformats.org/officeDocument/2006/relationships/image" Target="../media/image4.emf"/><Relationship Id="rId1" Type="http://schemas.openxmlformats.org/officeDocument/2006/relationships/slideMaster" Target="../slideMasters/slideMaster8.xml"/><Relationship Id="rId4" Type="http://schemas.openxmlformats.org/officeDocument/2006/relationships/image" Target="../media/image13.png"/></Relationships>
</file>

<file path=ppt/slideLayouts/_rels/slideLayout92.xml.rels><?xml version="1.0" encoding="UTF-8" standalone="yes"?>
<Relationships xmlns="http://schemas.openxmlformats.org/package/2006/relationships"><Relationship Id="rId3" Type="http://schemas.openxmlformats.org/officeDocument/2006/relationships/image" Target="../media/image12.emf"/><Relationship Id="rId2" Type="http://schemas.openxmlformats.org/officeDocument/2006/relationships/image" Target="../media/image4.emf"/><Relationship Id="rId1" Type="http://schemas.openxmlformats.org/officeDocument/2006/relationships/slideMaster" Target="../slideMasters/slideMaster8.xml"/><Relationship Id="rId4" Type="http://schemas.openxmlformats.org/officeDocument/2006/relationships/image" Target="../media/image13.png"/></Relationships>
</file>

<file path=ppt/slideLayouts/_rels/slideLayout93.xml.rels><?xml version="1.0" encoding="UTF-8" standalone="yes"?>
<Relationships xmlns="http://schemas.openxmlformats.org/package/2006/relationships"><Relationship Id="rId3" Type="http://schemas.openxmlformats.org/officeDocument/2006/relationships/image" Target="../media/image12.emf"/><Relationship Id="rId2" Type="http://schemas.openxmlformats.org/officeDocument/2006/relationships/image" Target="../media/image4.emf"/><Relationship Id="rId1" Type="http://schemas.openxmlformats.org/officeDocument/2006/relationships/slideMaster" Target="../slideMasters/slideMaster8.xml"/><Relationship Id="rId4" Type="http://schemas.openxmlformats.org/officeDocument/2006/relationships/image" Target="../media/image13.png"/></Relationships>
</file>

<file path=ppt/slideLayouts/_rels/slideLayout94.xml.rels><?xml version="1.0" encoding="UTF-8" standalone="yes"?>
<Relationships xmlns="http://schemas.openxmlformats.org/package/2006/relationships"><Relationship Id="rId3" Type="http://schemas.openxmlformats.org/officeDocument/2006/relationships/image" Target="../media/image4.emf"/><Relationship Id="rId2" Type="http://schemas.openxmlformats.org/officeDocument/2006/relationships/image" Target="../media/image13.png"/><Relationship Id="rId1" Type="http://schemas.openxmlformats.org/officeDocument/2006/relationships/slideMaster" Target="../slideMasters/slideMaster8.xml"/><Relationship Id="rId4" Type="http://schemas.openxmlformats.org/officeDocument/2006/relationships/image" Target="../media/image12.emf"/></Relationships>
</file>

<file path=ppt/slideLayouts/_rels/slideLayout95.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96.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97.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9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8.xml"/></Relationships>
</file>

<file path=ppt/slideLayouts/_rels/slideLayout99.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00.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Master" Target="../slideMasters/slideMaster8.xml"/></Relationships>
</file>

<file path=ppt/slideLayouts/_rels/slideLayout101.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Master" Target="../slideMasters/slideMaster8.xml"/></Relationships>
</file>

<file path=ppt/slideLayouts/_rels/slideLayout102.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Master" Target="../slideMasters/slideMaster8.xml"/></Relationships>
</file>

<file path=ppt/slideLayouts/_rels/slideLayout103.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8.xml"/></Relationships>
</file>

<file path=ppt/slideLayouts/_rels/slideLayout104.xml.rels><?xml version="1.0" encoding="UTF-8" standalone="yes"?>
<Relationships xmlns="http://schemas.openxmlformats.org/package/2006/relationships"><Relationship Id="rId2" Type="http://schemas.openxmlformats.org/officeDocument/2006/relationships/image" Target="../media/image36.png"/><Relationship Id="rId1" Type="http://schemas.openxmlformats.org/officeDocument/2006/relationships/slideMaster" Target="../slideMasters/slideMaster8.xml"/></Relationships>
</file>

<file path=ppt/slideLayouts/_rels/slideLayout105.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0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8.xml"/></Relationships>
</file>

<file path=ppt/slideLayouts/_rels/slideLayout107.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38.png"/><Relationship Id="rId1" Type="http://schemas.openxmlformats.org/officeDocument/2006/relationships/slideMaster" Target="../slideMasters/slideMaster8.xml"/></Relationships>
</file>

<file path=ppt/slideLayouts/_rels/slideLayout108.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09.xml.rels><?xml version="1.0" encoding="UTF-8" standalone="yes"?>
<Relationships xmlns="http://schemas.openxmlformats.org/package/2006/relationships"><Relationship Id="rId2" Type="http://schemas.openxmlformats.org/officeDocument/2006/relationships/image" Target="../media/image40.png"/><Relationship Id="rId1" Type="http://schemas.openxmlformats.org/officeDocument/2006/relationships/slideMaster" Target="../slideMasters/slideMaster9.xml"/></Relationships>
</file>

<file path=ppt/slideLayouts/_rels/slideLayout110.xml.rels><?xml version="1.0" encoding="UTF-8" standalone="yes"?>
<Relationships xmlns="http://schemas.openxmlformats.org/package/2006/relationships"><Relationship Id="rId2" Type="http://schemas.openxmlformats.org/officeDocument/2006/relationships/image" Target="../media/image41.png"/><Relationship Id="rId1" Type="http://schemas.openxmlformats.org/officeDocument/2006/relationships/slideMaster" Target="../slideMasters/slideMaster9.xml"/></Relationships>
</file>

<file path=ppt/slideLayouts/_rels/slideLayout111.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12.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13.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9.xml"/></Relationships>
</file>

<file path=ppt/slideLayouts/_rels/slideLayout114.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9.xml"/></Relationships>
</file>

<file path=ppt/slideLayouts/_rels/slideLayout115.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2.png"/><Relationship Id="rId1" Type="http://schemas.openxmlformats.org/officeDocument/2006/relationships/slideMaster" Target="../slideMasters/slideMaster9.xml"/><Relationship Id="rId5" Type="http://schemas.openxmlformats.org/officeDocument/2006/relationships/image" Target="../media/image13.png"/><Relationship Id="rId4" Type="http://schemas.openxmlformats.org/officeDocument/2006/relationships/image" Target="../media/image12.emf"/></Relationships>
</file>

<file path=ppt/slideLayouts/_rels/slideLayout116.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17.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18.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19.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20.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21.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22.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23.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24.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25.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26.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27.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28.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0.xml"/></Relationships>
</file>

<file path=ppt/slideLayouts/_rels/slideLayout129.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30.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31.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32.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33.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34.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35.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36.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37.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38.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39.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40.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8.png"/><Relationship Id="rId1" Type="http://schemas.openxmlformats.org/officeDocument/2006/relationships/slideMaster" Target="../slideMasters/slideMaster11.xml"/></Relationships>
</file>

<file path=ppt/slideLayouts/_rels/slideLayout141.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42.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43.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44.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45.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46.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47.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48.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49.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50.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51.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52.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4.emf"/><Relationship Id="rId1" Type="http://schemas.openxmlformats.org/officeDocument/2006/relationships/slideMaster" Target="../slideMasters/slideMaster1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Layout personalizzato">
    <p:spTree>
      <p:nvGrpSpPr>
        <p:cNvPr id="1" name=""/>
        <p:cNvGrpSpPr/>
        <p:nvPr/>
      </p:nvGrpSpPr>
      <p:grpSpPr>
        <a:xfrm>
          <a:off x="0" y="0"/>
          <a:ext cx="0" cy="0"/>
          <a:chOff x="0" y="0"/>
          <a:chExt cx="0" cy="0"/>
        </a:xfrm>
      </p:grpSpPr>
      <p:pic>
        <p:nvPicPr>
          <p:cNvPr id="4" name="Immagine 3" descr="Immagine che contiene arancione, giallo, Ambra, Policromia&#10;&#10;Il contenuto generato dall'IA potrebbe non essere corretto.">
            <a:extLst>
              <a:ext uri="{FF2B5EF4-FFF2-40B4-BE49-F238E27FC236}">
                <a16:creationId xmlns:a16="http://schemas.microsoft.com/office/drawing/2014/main" id="{B4D641EB-B395-6C25-D516-EA97D070E2B8}"/>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269732381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Diapositiva titolo">
    <p:spTree>
      <p:nvGrpSpPr>
        <p:cNvPr id="1" name=""/>
        <p:cNvGrpSpPr/>
        <p:nvPr/>
      </p:nvGrpSpPr>
      <p:grpSpPr>
        <a:xfrm>
          <a:off x="0" y="0"/>
          <a:ext cx="0" cy="0"/>
          <a:chOff x="0" y="0"/>
          <a:chExt cx="0" cy="0"/>
        </a:xfrm>
      </p:grpSpPr>
    </p:spTree>
    <p:extLst>
      <p:ext uri="{BB962C8B-B14F-4D97-AF65-F5344CB8AC3E}">
        <p14:creationId xmlns:p14="http://schemas.microsoft.com/office/powerpoint/2010/main" val="78070053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1_Layout personalizzato">
    <p:spTree>
      <p:nvGrpSpPr>
        <p:cNvPr id="1" name=""/>
        <p:cNvGrpSpPr/>
        <p:nvPr/>
      </p:nvGrpSpPr>
      <p:grpSpPr>
        <a:xfrm>
          <a:off x="0" y="0"/>
          <a:ext cx="0" cy="0"/>
          <a:chOff x="0" y="0"/>
          <a:chExt cx="0" cy="0"/>
        </a:xfrm>
      </p:grpSpPr>
      <p:pic>
        <p:nvPicPr>
          <p:cNvPr id="4" name="Immagine 3" descr="Immagine che contiene Rettangolo, schermata, giallo&#10;&#10;Il contenuto generato dall'IA potrebbe non essere corretto.">
            <a:extLst>
              <a:ext uri="{FF2B5EF4-FFF2-40B4-BE49-F238E27FC236}">
                <a16:creationId xmlns:a16="http://schemas.microsoft.com/office/drawing/2014/main" id="{11CCA062-6305-F993-4F13-8F331D5110FE}"/>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303367767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Diapositiva titolo">
    <p:spTree>
      <p:nvGrpSpPr>
        <p:cNvPr id="1" name=""/>
        <p:cNvGrpSpPr/>
        <p:nvPr/>
      </p:nvGrpSpPr>
      <p:grpSpPr>
        <a:xfrm>
          <a:off x="0" y="0"/>
          <a:ext cx="0" cy="0"/>
          <a:chOff x="0" y="0"/>
          <a:chExt cx="0" cy="0"/>
        </a:xfrm>
      </p:grpSpPr>
      <p:pic>
        <p:nvPicPr>
          <p:cNvPr id="11" name="Immagine 10">
            <a:extLst>
              <a:ext uri="{FF2B5EF4-FFF2-40B4-BE49-F238E27FC236}">
                <a16:creationId xmlns:a16="http://schemas.microsoft.com/office/drawing/2014/main" id="{DF564709-3F93-73B5-6B0A-F701C681325B}"/>
              </a:ext>
            </a:extLst>
          </p:cNvPr>
          <p:cNvPicPr>
            <a:picLocks noChangeAspect="1"/>
          </p:cNvPicPr>
          <p:nvPr/>
        </p:nvPicPr>
        <p:blipFill>
          <a:blip r:embed="rId2"/>
          <a:stretch>
            <a:fillRect/>
          </a:stretch>
        </p:blipFill>
        <p:spPr>
          <a:xfrm>
            <a:off x="496016" y="1005634"/>
            <a:ext cx="319048" cy="319048"/>
          </a:xfrm>
          <a:prstGeom prst="rect">
            <a:avLst/>
          </a:prstGeom>
        </p:spPr>
      </p:pic>
      <p:sp>
        <p:nvSpPr>
          <p:cNvPr id="7" name="Rettangolo con angoli arrotondati 6">
            <a:extLst>
              <a:ext uri="{FF2B5EF4-FFF2-40B4-BE49-F238E27FC236}">
                <a16:creationId xmlns:a16="http://schemas.microsoft.com/office/drawing/2014/main" id="{CFF94713-6077-98BE-597E-A9097604A268}"/>
              </a:ext>
            </a:extLst>
          </p:cNvPr>
          <p:cNvSpPr/>
          <p:nvPr/>
        </p:nvSpPr>
        <p:spPr>
          <a:xfrm>
            <a:off x="194544" y="696482"/>
            <a:ext cx="11767217" cy="5949646"/>
          </a:xfrm>
          <a:prstGeom prst="round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it-IT" sz="1362">
              <a:solidFill>
                <a:schemeClr val="tx1"/>
              </a:solidFill>
            </a:endParaRPr>
          </a:p>
        </p:txBody>
      </p:sp>
      <p:sp>
        <p:nvSpPr>
          <p:cNvPr id="2" name="Titolo 1">
            <a:extLst>
              <a:ext uri="{FF2B5EF4-FFF2-40B4-BE49-F238E27FC236}">
                <a16:creationId xmlns:a16="http://schemas.microsoft.com/office/drawing/2014/main" id="{256F653E-6A0B-B6DA-84AA-98F610EC5777}"/>
              </a:ext>
            </a:extLst>
          </p:cNvPr>
          <p:cNvSpPr>
            <a:spLocks noGrp="1"/>
          </p:cNvSpPr>
          <p:nvPr>
            <p:ph type="title"/>
          </p:nvPr>
        </p:nvSpPr>
        <p:spPr>
          <a:xfrm>
            <a:off x="253683" y="195407"/>
            <a:ext cx="10515600" cy="491836"/>
          </a:xfrm>
          <a:prstGeom prst="rect">
            <a:avLst/>
          </a:prstGeom>
        </p:spPr>
        <p:txBody>
          <a:bodyPr/>
          <a:lstStyle>
            <a:lvl1pPr>
              <a:defRPr sz="2000" b="1">
                <a:solidFill>
                  <a:schemeClr val="bg1"/>
                </a:solidFill>
              </a:defRPr>
            </a:lvl1pPr>
          </a:lstStyle>
          <a:p>
            <a:r>
              <a:rPr lang="it-IT"/>
              <a:t>Fare clic per modificare lo stile del titolo dello schema</a:t>
            </a:r>
          </a:p>
        </p:txBody>
      </p:sp>
      <p:pic>
        <p:nvPicPr>
          <p:cNvPr id="3" name="Immagine 2" descr="Immagine che contiene Carattere, Elementi grafici, testo, grafica&#10;&#10;Descrizione generata automaticamente">
            <a:extLst>
              <a:ext uri="{FF2B5EF4-FFF2-40B4-BE49-F238E27FC236}">
                <a16:creationId xmlns:a16="http://schemas.microsoft.com/office/drawing/2014/main" id="{1967B8C4-6AA2-42F5-EF31-A60B5890F64E}"/>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11310689" y="195407"/>
            <a:ext cx="627628" cy="530689"/>
          </a:xfrm>
          <a:prstGeom prst="rect">
            <a:avLst/>
          </a:prstGeom>
        </p:spPr>
      </p:pic>
      <p:pic>
        <p:nvPicPr>
          <p:cNvPr id="4" name="Grafik 7" descr="Ein Bild, das Screenshot, Schrift, Grafiken, Text enthält.&#10;&#10;Automatisch generierte Beschreibung">
            <a:extLst>
              <a:ext uri="{FF2B5EF4-FFF2-40B4-BE49-F238E27FC236}">
                <a16:creationId xmlns:a16="http://schemas.microsoft.com/office/drawing/2014/main" id="{69B6637A-09DF-7F05-F5CA-3FB3A77F3E04}"/>
              </a:ext>
            </a:extLst>
          </p:cNvPr>
          <p:cNvPicPr>
            <a:picLocks noChangeAspect="1"/>
          </p:cNvPicPr>
          <p:nvPr userDrawn="1"/>
        </p:nvPicPr>
        <p:blipFill>
          <a:blip r:embed="rId4" cstate="screen">
            <a:extLst>
              <a:ext uri="{28A0092B-C50C-407E-A947-70E740481C1C}">
                <a14:useLocalDpi xmlns:a14="http://schemas.microsoft.com/office/drawing/2010/main"/>
              </a:ext>
            </a:extLst>
          </a:blip>
          <a:stretch>
            <a:fillRect/>
          </a:stretch>
        </p:blipFill>
        <p:spPr>
          <a:xfrm>
            <a:off x="9804716" y="46739"/>
            <a:ext cx="1475395" cy="777495"/>
          </a:xfrm>
          <a:prstGeom prst="rect">
            <a:avLst/>
          </a:prstGeom>
        </p:spPr>
      </p:pic>
    </p:spTree>
    <p:extLst>
      <p:ext uri="{BB962C8B-B14F-4D97-AF65-F5344CB8AC3E}">
        <p14:creationId xmlns:p14="http://schemas.microsoft.com/office/powerpoint/2010/main" val="3251442566"/>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Layout personalizzato">
    <p:spTree>
      <p:nvGrpSpPr>
        <p:cNvPr id="1" name=""/>
        <p:cNvGrpSpPr/>
        <p:nvPr/>
      </p:nvGrpSpPr>
      <p:grpSpPr>
        <a:xfrm>
          <a:off x="0" y="0"/>
          <a:ext cx="0" cy="0"/>
          <a:chOff x="0" y="0"/>
          <a:chExt cx="0" cy="0"/>
        </a:xfrm>
      </p:grpSpPr>
      <p:sp>
        <p:nvSpPr>
          <p:cNvPr id="2" name="Titolo 1">
            <a:extLst>
              <a:ext uri="{FF2B5EF4-FFF2-40B4-BE49-F238E27FC236}">
                <a16:creationId xmlns:a16="http://schemas.microsoft.com/office/drawing/2014/main" id="{D2B89C23-5937-2E3D-7137-C91AA86EE9F9}"/>
              </a:ext>
            </a:extLst>
          </p:cNvPr>
          <p:cNvSpPr>
            <a:spLocks noGrp="1"/>
          </p:cNvSpPr>
          <p:nvPr>
            <p:ph type="title"/>
          </p:nvPr>
        </p:nvSpPr>
        <p:spPr>
          <a:xfrm>
            <a:off x="242455" y="136526"/>
            <a:ext cx="10515600" cy="491836"/>
          </a:xfrm>
          <a:prstGeom prst="rect">
            <a:avLst/>
          </a:prstGeom>
        </p:spPr>
        <p:txBody>
          <a:bodyPr/>
          <a:lstStyle>
            <a:lvl1pPr>
              <a:defRPr sz="2000" b="1">
                <a:solidFill>
                  <a:schemeClr val="bg1"/>
                </a:solidFill>
              </a:defRPr>
            </a:lvl1pPr>
          </a:lstStyle>
          <a:p>
            <a:r>
              <a:rPr lang="it-IT"/>
              <a:t>Fare clic per modificare lo stile del titolo dello schema</a:t>
            </a:r>
          </a:p>
        </p:txBody>
      </p:sp>
    </p:spTree>
    <p:extLst>
      <p:ext uri="{BB962C8B-B14F-4D97-AF65-F5344CB8AC3E}">
        <p14:creationId xmlns:p14="http://schemas.microsoft.com/office/powerpoint/2010/main" val="407515004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9_Diapositiva titolo">
    <p:spTree>
      <p:nvGrpSpPr>
        <p:cNvPr id="1" name=""/>
        <p:cNvGrpSpPr/>
        <p:nvPr/>
      </p:nvGrpSpPr>
      <p:grpSpPr>
        <a:xfrm>
          <a:off x="0" y="0"/>
          <a:ext cx="0" cy="0"/>
          <a:chOff x="0" y="0"/>
          <a:chExt cx="0" cy="0"/>
        </a:xfrm>
      </p:grpSpPr>
    </p:spTree>
    <p:extLst>
      <p:ext uri="{BB962C8B-B14F-4D97-AF65-F5344CB8AC3E}">
        <p14:creationId xmlns:p14="http://schemas.microsoft.com/office/powerpoint/2010/main" val="102622520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userDrawn="1">
  <p:cSld name="4_Blank">
    <p:bg>
      <p:bgPr>
        <a:blipFill dpi="0" rotWithShape="1">
          <a:blip r:embed="rId2"/>
          <a:srcRect/>
          <a:stretch>
            <a:fillRect/>
          </a:stretch>
        </a:blipFill>
        <a:effectLst/>
      </p:bgPr>
    </p:bg>
    <p:spTree>
      <p:nvGrpSpPr>
        <p:cNvPr id="1" name=""/>
        <p:cNvGrpSpPr/>
        <p:nvPr/>
      </p:nvGrpSpPr>
      <p:grpSpPr>
        <a:xfrm>
          <a:off x="0" y="0"/>
          <a:ext cx="0" cy="0"/>
          <a:chOff x="0" y="0"/>
          <a:chExt cx="0" cy="0"/>
        </a:xfrm>
      </p:grpSpPr>
      <p:sp>
        <p:nvSpPr>
          <p:cNvPr id="15" name="Slide Number Placeholder 19">
            <a:extLst>
              <a:ext uri="{FF2B5EF4-FFF2-40B4-BE49-F238E27FC236}">
                <a16:creationId xmlns:a16="http://schemas.microsoft.com/office/drawing/2014/main" id="{DD39D2F2-6BEE-4745-2210-5D392F816EA2}"/>
              </a:ext>
            </a:extLst>
          </p:cNvPr>
          <p:cNvSpPr>
            <a:spLocks noGrp="1"/>
          </p:cNvSpPr>
          <p:nvPr>
            <p:ph type="sldNum" sz="quarter" idx="11"/>
          </p:nvPr>
        </p:nvSpPr>
        <p:spPr>
          <a:xfrm>
            <a:off x="8698354" y="6364227"/>
            <a:ext cx="2743200" cy="365126"/>
          </a:xfrm>
          <a:prstGeom prst="rect">
            <a:avLst/>
          </a:prstGeom>
        </p:spPr>
        <p:txBody>
          <a:bodyPr anchor="b"/>
          <a:lstStyle>
            <a:lvl1pPr algn="r">
              <a:defRPr sz="1101">
                <a:solidFill>
                  <a:schemeClr val="tx1"/>
                </a:solidFill>
              </a:defRPr>
            </a:lvl1pPr>
          </a:lstStyle>
          <a:p>
            <a:pPr defTabSz="914453">
              <a:defRPr/>
            </a:pPr>
            <a:fld id="{6BE2BBAD-80D6-4714-8929-CC79700C1CFB}" type="slidenum">
              <a:rPr lang="en-US" smtClean="0">
                <a:solidFill>
                  <a:prstClr val="black"/>
                </a:solidFill>
              </a:rPr>
              <a:pPr defTabSz="914453">
                <a:defRPr/>
              </a:pPr>
              <a:t>‹N›</a:t>
            </a:fld>
            <a:endParaRPr lang="en-US">
              <a:solidFill>
                <a:prstClr val="black"/>
              </a:solidFill>
            </a:endParaRPr>
          </a:p>
        </p:txBody>
      </p:sp>
      <p:sp>
        <p:nvSpPr>
          <p:cNvPr id="4" name="Title Placeholder 1">
            <a:extLst>
              <a:ext uri="{FF2B5EF4-FFF2-40B4-BE49-F238E27FC236}">
                <a16:creationId xmlns:a16="http://schemas.microsoft.com/office/drawing/2014/main" id="{C882459B-911B-09F1-4C69-83E14A210796}"/>
              </a:ext>
            </a:extLst>
          </p:cNvPr>
          <p:cNvSpPr>
            <a:spLocks noGrp="1"/>
          </p:cNvSpPr>
          <p:nvPr>
            <p:ph type="title"/>
          </p:nvPr>
        </p:nvSpPr>
        <p:spPr>
          <a:xfrm>
            <a:off x="348794" y="181910"/>
            <a:ext cx="10515600" cy="490661"/>
          </a:xfrm>
          <a:prstGeom prst="rect">
            <a:avLst/>
          </a:prstGeom>
        </p:spPr>
        <p:txBody>
          <a:bodyPr vert="horz" lIns="91440" tIns="45720" rIns="91440" bIns="45720" rtlCol="0" anchor="ctr">
            <a:noAutofit/>
          </a:bodyPr>
          <a:lstStyle/>
          <a:p>
            <a:r>
              <a:rPr lang="en-US"/>
              <a:t>Click to edit Master title style</a:t>
            </a:r>
          </a:p>
        </p:txBody>
      </p:sp>
    </p:spTree>
    <p:extLst>
      <p:ext uri="{BB962C8B-B14F-4D97-AF65-F5344CB8AC3E}">
        <p14:creationId xmlns:p14="http://schemas.microsoft.com/office/powerpoint/2010/main" val="1354434847"/>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Diapositiva titolo">
    <p:spTree>
      <p:nvGrpSpPr>
        <p:cNvPr id="1" name=""/>
        <p:cNvGrpSpPr/>
        <p:nvPr/>
      </p:nvGrpSpPr>
      <p:grpSpPr>
        <a:xfrm>
          <a:off x="0" y="0"/>
          <a:ext cx="0" cy="0"/>
          <a:chOff x="0" y="0"/>
          <a:chExt cx="0" cy="0"/>
        </a:xfrm>
      </p:grpSpPr>
      <p:pic>
        <p:nvPicPr>
          <p:cNvPr id="11" name="Immagine 10">
            <a:extLst>
              <a:ext uri="{FF2B5EF4-FFF2-40B4-BE49-F238E27FC236}">
                <a16:creationId xmlns:a16="http://schemas.microsoft.com/office/drawing/2014/main" id="{DF564709-3F93-73B5-6B0A-F701C681325B}"/>
              </a:ext>
            </a:extLst>
          </p:cNvPr>
          <p:cNvPicPr>
            <a:picLocks noChangeAspect="1"/>
          </p:cNvPicPr>
          <p:nvPr/>
        </p:nvPicPr>
        <p:blipFill>
          <a:blip r:embed="rId2"/>
          <a:stretch>
            <a:fillRect/>
          </a:stretch>
        </p:blipFill>
        <p:spPr>
          <a:xfrm>
            <a:off x="496016" y="1005634"/>
            <a:ext cx="319048" cy="319048"/>
          </a:xfrm>
          <a:prstGeom prst="rect">
            <a:avLst/>
          </a:prstGeom>
        </p:spPr>
      </p:pic>
      <p:sp>
        <p:nvSpPr>
          <p:cNvPr id="7" name="Rettangolo con angoli arrotondati 6">
            <a:extLst>
              <a:ext uri="{FF2B5EF4-FFF2-40B4-BE49-F238E27FC236}">
                <a16:creationId xmlns:a16="http://schemas.microsoft.com/office/drawing/2014/main" id="{CFF94713-6077-98BE-597E-A9097604A268}"/>
              </a:ext>
            </a:extLst>
          </p:cNvPr>
          <p:cNvSpPr/>
          <p:nvPr/>
        </p:nvSpPr>
        <p:spPr>
          <a:xfrm>
            <a:off x="194544" y="696482"/>
            <a:ext cx="11767217" cy="5949646"/>
          </a:xfrm>
          <a:prstGeom prst="round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it-IT" sz="1362">
              <a:solidFill>
                <a:schemeClr val="tx1"/>
              </a:solidFill>
            </a:endParaRPr>
          </a:p>
        </p:txBody>
      </p:sp>
      <p:sp>
        <p:nvSpPr>
          <p:cNvPr id="2" name="Titolo 1">
            <a:extLst>
              <a:ext uri="{FF2B5EF4-FFF2-40B4-BE49-F238E27FC236}">
                <a16:creationId xmlns:a16="http://schemas.microsoft.com/office/drawing/2014/main" id="{256F653E-6A0B-B6DA-84AA-98F610EC5777}"/>
              </a:ext>
            </a:extLst>
          </p:cNvPr>
          <p:cNvSpPr>
            <a:spLocks noGrp="1"/>
          </p:cNvSpPr>
          <p:nvPr>
            <p:ph type="title"/>
          </p:nvPr>
        </p:nvSpPr>
        <p:spPr>
          <a:xfrm>
            <a:off x="253683" y="195407"/>
            <a:ext cx="10515600" cy="491836"/>
          </a:xfrm>
          <a:prstGeom prst="rect">
            <a:avLst/>
          </a:prstGeom>
        </p:spPr>
        <p:txBody>
          <a:bodyPr/>
          <a:lstStyle>
            <a:lvl1pPr>
              <a:defRPr sz="2000" b="1">
                <a:solidFill>
                  <a:schemeClr val="bg1"/>
                </a:solidFill>
              </a:defRPr>
            </a:lvl1pPr>
          </a:lstStyle>
          <a:p>
            <a:r>
              <a:rPr lang="it-IT"/>
              <a:t>Fare clic per modificare lo stile del titolo dello schema</a:t>
            </a:r>
          </a:p>
        </p:txBody>
      </p:sp>
      <p:pic>
        <p:nvPicPr>
          <p:cNvPr id="3" name="Grafik 7" descr="Ein Bild, das Screenshot, Schrift, Grafiken, Text enthält.&#10;&#10;Automatisch generierte Beschreibung">
            <a:extLst>
              <a:ext uri="{FF2B5EF4-FFF2-40B4-BE49-F238E27FC236}">
                <a16:creationId xmlns:a16="http://schemas.microsoft.com/office/drawing/2014/main" id="{DAB974F7-D0DB-7EA0-61D2-3E4E6CA51904}"/>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9804716" y="46739"/>
            <a:ext cx="1475395" cy="777495"/>
          </a:xfrm>
          <a:prstGeom prst="rect">
            <a:avLst/>
          </a:prstGeom>
        </p:spPr>
      </p:pic>
      <p:pic>
        <p:nvPicPr>
          <p:cNvPr id="4" name="Immagine 3" descr="Immagine che contiene Carattere, Elementi grafici, testo, grafica&#10;&#10;Descrizione generata automaticamente">
            <a:extLst>
              <a:ext uri="{FF2B5EF4-FFF2-40B4-BE49-F238E27FC236}">
                <a16:creationId xmlns:a16="http://schemas.microsoft.com/office/drawing/2014/main" id="{03204016-DD1F-D3B2-A69C-66B06B5111CC}"/>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1272706" y="195407"/>
            <a:ext cx="627628" cy="530689"/>
          </a:xfrm>
          <a:prstGeom prst="rect">
            <a:avLst/>
          </a:prstGeom>
        </p:spPr>
      </p:pic>
    </p:spTree>
    <p:extLst>
      <p:ext uri="{BB962C8B-B14F-4D97-AF65-F5344CB8AC3E}">
        <p14:creationId xmlns:p14="http://schemas.microsoft.com/office/powerpoint/2010/main" val="3061610357"/>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Layout personalizzato">
    <p:spTree>
      <p:nvGrpSpPr>
        <p:cNvPr id="1" name=""/>
        <p:cNvGrpSpPr/>
        <p:nvPr/>
      </p:nvGrpSpPr>
      <p:grpSpPr>
        <a:xfrm>
          <a:off x="0" y="0"/>
          <a:ext cx="0" cy="0"/>
          <a:chOff x="0" y="0"/>
          <a:chExt cx="0" cy="0"/>
        </a:xfrm>
      </p:grpSpPr>
      <p:sp>
        <p:nvSpPr>
          <p:cNvPr id="2" name="Titolo 1">
            <a:extLst>
              <a:ext uri="{FF2B5EF4-FFF2-40B4-BE49-F238E27FC236}">
                <a16:creationId xmlns:a16="http://schemas.microsoft.com/office/drawing/2014/main" id="{D2B89C23-5937-2E3D-7137-C91AA86EE9F9}"/>
              </a:ext>
            </a:extLst>
          </p:cNvPr>
          <p:cNvSpPr>
            <a:spLocks noGrp="1"/>
          </p:cNvSpPr>
          <p:nvPr>
            <p:ph type="title"/>
          </p:nvPr>
        </p:nvSpPr>
        <p:spPr>
          <a:xfrm>
            <a:off x="242455" y="136526"/>
            <a:ext cx="10515600" cy="491836"/>
          </a:xfrm>
          <a:prstGeom prst="rect">
            <a:avLst/>
          </a:prstGeom>
        </p:spPr>
        <p:txBody>
          <a:bodyPr/>
          <a:lstStyle>
            <a:lvl1pPr>
              <a:defRPr sz="2000" b="1">
                <a:solidFill>
                  <a:schemeClr val="bg1"/>
                </a:solidFill>
              </a:defRPr>
            </a:lvl1pPr>
          </a:lstStyle>
          <a:p>
            <a:r>
              <a:rPr lang="it-IT"/>
              <a:t>Fare clic per modificare lo stile del titolo dello schema</a:t>
            </a:r>
          </a:p>
        </p:txBody>
      </p:sp>
    </p:spTree>
    <p:extLst>
      <p:ext uri="{BB962C8B-B14F-4D97-AF65-F5344CB8AC3E}">
        <p14:creationId xmlns:p14="http://schemas.microsoft.com/office/powerpoint/2010/main" val="10012793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9_Diapositiva titolo">
    <p:spTree>
      <p:nvGrpSpPr>
        <p:cNvPr id="1" name=""/>
        <p:cNvGrpSpPr/>
        <p:nvPr/>
      </p:nvGrpSpPr>
      <p:grpSpPr>
        <a:xfrm>
          <a:off x="0" y="0"/>
          <a:ext cx="0" cy="0"/>
          <a:chOff x="0" y="0"/>
          <a:chExt cx="0" cy="0"/>
        </a:xfrm>
      </p:grpSpPr>
    </p:spTree>
    <p:extLst>
      <p:ext uri="{BB962C8B-B14F-4D97-AF65-F5344CB8AC3E}">
        <p14:creationId xmlns:p14="http://schemas.microsoft.com/office/powerpoint/2010/main" val="143637172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cSld name="5_Due contenuti">
    <p:spTree>
      <p:nvGrpSpPr>
        <p:cNvPr id="1" name=""/>
        <p:cNvGrpSpPr/>
        <p:nvPr/>
      </p:nvGrpSpPr>
      <p:grpSpPr>
        <a:xfrm>
          <a:off x="0" y="0"/>
          <a:ext cx="0" cy="0"/>
          <a:chOff x="0" y="0"/>
          <a:chExt cx="0" cy="0"/>
        </a:xfrm>
      </p:grpSpPr>
    </p:spTree>
    <p:extLst>
      <p:ext uri="{BB962C8B-B14F-4D97-AF65-F5344CB8AC3E}">
        <p14:creationId xmlns:p14="http://schemas.microsoft.com/office/powerpoint/2010/main" val="287363790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cSld name="4_Blank">
    <p:bg>
      <p:bgPr>
        <a:blipFill dpi="0" rotWithShape="1">
          <a:blip r:embed="rId2"/>
          <a:srcRect/>
          <a:stretch>
            <a:fillRect/>
          </a:stretch>
        </a:blipFill>
        <a:effectLst/>
      </p:bgPr>
    </p:bg>
    <p:spTree>
      <p:nvGrpSpPr>
        <p:cNvPr id="1" name=""/>
        <p:cNvGrpSpPr/>
        <p:nvPr/>
      </p:nvGrpSpPr>
      <p:grpSpPr>
        <a:xfrm>
          <a:off x="0" y="0"/>
          <a:ext cx="0" cy="0"/>
          <a:chOff x="0" y="0"/>
          <a:chExt cx="0" cy="0"/>
        </a:xfrm>
      </p:grpSpPr>
      <p:sp>
        <p:nvSpPr>
          <p:cNvPr id="15" name="Slide Number Placeholder 19">
            <a:extLst>
              <a:ext uri="{FF2B5EF4-FFF2-40B4-BE49-F238E27FC236}">
                <a16:creationId xmlns:a16="http://schemas.microsoft.com/office/drawing/2014/main" id="{DD39D2F2-6BEE-4745-2210-5D392F816EA2}"/>
              </a:ext>
            </a:extLst>
          </p:cNvPr>
          <p:cNvSpPr>
            <a:spLocks noGrp="1"/>
          </p:cNvSpPr>
          <p:nvPr>
            <p:ph type="sldNum" sz="quarter" idx="11"/>
          </p:nvPr>
        </p:nvSpPr>
        <p:spPr>
          <a:xfrm>
            <a:off x="8698354" y="6364227"/>
            <a:ext cx="2743200" cy="365126"/>
          </a:xfrm>
          <a:prstGeom prst="rect">
            <a:avLst/>
          </a:prstGeom>
        </p:spPr>
        <p:txBody>
          <a:bodyPr anchor="b"/>
          <a:lstStyle>
            <a:lvl1pPr algn="r">
              <a:defRPr sz="1101">
                <a:solidFill>
                  <a:schemeClr val="tx1"/>
                </a:solidFill>
              </a:defRPr>
            </a:lvl1pPr>
          </a:lstStyle>
          <a:p>
            <a:pPr defTabSz="914453">
              <a:defRPr/>
            </a:pPr>
            <a:fld id="{6BE2BBAD-80D6-4714-8929-CC79700C1CFB}" type="slidenum">
              <a:rPr lang="en-US" smtClean="0">
                <a:solidFill>
                  <a:prstClr val="black"/>
                </a:solidFill>
              </a:rPr>
              <a:pPr defTabSz="914453">
                <a:defRPr/>
              </a:pPr>
              <a:t>‹N›</a:t>
            </a:fld>
            <a:endParaRPr lang="en-US">
              <a:solidFill>
                <a:prstClr val="black"/>
              </a:solidFill>
            </a:endParaRPr>
          </a:p>
        </p:txBody>
      </p:sp>
      <p:sp>
        <p:nvSpPr>
          <p:cNvPr id="4" name="Title Placeholder 1">
            <a:extLst>
              <a:ext uri="{FF2B5EF4-FFF2-40B4-BE49-F238E27FC236}">
                <a16:creationId xmlns:a16="http://schemas.microsoft.com/office/drawing/2014/main" id="{C882459B-911B-09F1-4C69-83E14A210796}"/>
              </a:ext>
            </a:extLst>
          </p:cNvPr>
          <p:cNvSpPr>
            <a:spLocks noGrp="1"/>
          </p:cNvSpPr>
          <p:nvPr>
            <p:ph type="title"/>
          </p:nvPr>
        </p:nvSpPr>
        <p:spPr>
          <a:xfrm>
            <a:off x="348794" y="181910"/>
            <a:ext cx="10515600" cy="490661"/>
          </a:xfrm>
          <a:prstGeom prst="rect">
            <a:avLst/>
          </a:prstGeom>
        </p:spPr>
        <p:txBody>
          <a:bodyPr vert="horz" lIns="91440" tIns="45720" rIns="91440" bIns="45720" rtlCol="0" anchor="ctr">
            <a:noAutofit/>
          </a:bodyPr>
          <a:lstStyle/>
          <a:p>
            <a:r>
              <a:rPr lang="en-US"/>
              <a:t>Click to edit Master title style</a:t>
            </a:r>
          </a:p>
        </p:txBody>
      </p:sp>
    </p:spTree>
    <p:extLst>
      <p:ext uri="{BB962C8B-B14F-4D97-AF65-F5344CB8AC3E}">
        <p14:creationId xmlns:p14="http://schemas.microsoft.com/office/powerpoint/2010/main" val="2158620223"/>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p="http://schemas.openxmlformats.org/presentationml/2006/main" type="blank">
  <p:cSld name="Vuota">
    <p:spTree>
      <p:nvGrpSpPr>
        <p:cNvPr id="1" name=""/>
        <p:cNvGrpSpPr/>
        <p:nvPr/>
      </p:nvGrpSpPr>
      <p:grpSpPr>
        <a:xfrm>
          <a:off x="0" y="0"/>
          <a:ext cx="0" cy="0"/>
          <a:chOff x="0" y="0"/>
          <a:chExt cx="0" cy="0"/>
        </a:xfrm>
      </p:grpSpPr>
    </p:spTree>
    <p:extLst>
      <p:ext uri="{BB962C8B-B14F-4D97-AF65-F5344CB8AC3E}">
        <p14:creationId xmlns:p14="http://schemas.microsoft.com/office/powerpoint/2010/main" val="22311070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cSld name="Titolo e testo verticale">
    <p:spTree>
      <p:nvGrpSpPr>
        <p:cNvPr id="1" name=""/>
        <p:cNvGrpSpPr/>
        <p:nvPr/>
      </p:nvGrpSpPr>
      <p:grpSpPr>
        <a:xfrm>
          <a:off x="0" y="0"/>
          <a:ext cx="0" cy="0"/>
          <a:chOff x="0" y="0"/>
          <a:chExt cx="0" cy="0"/>
        </a:xfrm>
      </p:grpSpPr>
      <p:sp>
        <p:nvSpPr>
          <p:cNvPr id="7" name="Rettangolo 6">
            <a:extLst>
              <a:ext uri="{FF2B5EF4-FFF2-40B4-BE49-F238E27FC236}">
                <a16:creationId xmlns:a16="http://schemas.microsoft.com/office/drawing/2014/main" id="{511E84B4-6113-B2B8-DC1D-E6A0470DE83B}"/>
              </a:ext>
            </a:extLst>
          </p:cNvPr>
          <p:cNvSpPr/>
          <p:nvPr/>
        </p:nvSpPr>
        <p:spPr>
          <a:xfrm>
            <a:off x="0" y="487044"/>
            <a:ext cx="636494" cy="81773"/>
          </a:xfrm>
          <a:prstGeom prst="rect">
            <a:avLst/>
          </a:prstGeom>
          <a:gradFill>
            <a:gsLst>
              <a:gs pos="0">
                <a:srgbClr val="A1B2BF"/>
              </a:gs>
              <a:gs pos="87000">
                <a:srgbClr val="243782"/>
              </a:gs>
            </a:gsLst>
            <a:lin ang="21594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it-IT" b="0" i="0">
              <a:latin typeface="Encode Sans" pitchFamily="2" charset="77"/>
            </a:endParaRPr>
          </a:p>
        </p:txBody>
      </p:sp>
      <p:pic>
        <p:nvPicPr>
          <p:cNvPr id="9" name="Immagine 8">
            <a:extLst>
              <a:ext uri="{FF2B5EF4-FFF2-40B4-BE49-F238E27FC236}">
                <a16:creationId xmlns:a16="http://schemas.microsoft.com/office/drawing/2014/main" id="{5EFF8686-C4B9-1DCD-A9BA-BD62C6E9ED12}"/>
              </a:ext>
            </a:extLst>
          </p:cNvPr>
          <p:cNvPicPr>
            <a:picLocks noChangeAspect="1"/>
          </p:cNvPicPr>
          <p:nvPr/>
        </p:nvPicPr>
        <p:blipFill>
          <a:blip r:embed="rId2">
            <a:extLst>
              <a:ext uri="{BEBA8EAE-BF5A-486C-A8C5-ECC9F3942E4B}">
                <a14:imgProps xmlns:a14="http://schemas.microsoft.com/office/drawing/2010/main">
                  <a14:imgLayer r:embed="rId3">
                    <a14:imgEffect>
                      <a14:brightnessContrast bright="-53000"/>
                    </a14:imgEffect>
                  </a14:imgLayer>
                </a14:imgProps>
              </a:ext>
              <a:ext uri="{28A0092B-C50C-407E-A947-70E740481C1C}">
                <a14:useLocalDpi xmlns:a14="http://schemas.microsoft.com/office/drawing/2010/main" val="0"/>
              </a:ext>
            </a:extLst>
          </a:blip>
          <a:stretch>
            <a:fillRect/>
          </a:stretch>
        </p:blipFill>
        <p:spPr>
          <a:xfrm>
            <a:off x="10804032" y="314325"/>
            <a:ext cx="1037982" cy="429412"/>
          </a:xfrm>
          <a:prstGeom prst="rect">
            <a:avLst/>
          </a:prstGeom>
        </p:spPr>
      </p:pic>
      <p:sp>
        <p:nvSpPr>
          <p:cNvPr id="33" name="Titolo 1">
            <a:extLst>
              <a:ext uri="{FF2B5EF4-FFF2-40B4-BE49-F238E27FC236}">
                <a16:creationId xmlns:a16="http://schemas.microsoft.com/office/drawing/2014/main" id="{D0B4408F-619E-ADC6-7D99-E55E31ABACFD}"/>
              </a:ext>
            </a:extLst>
          </p:cNvPr>
          <p:cNvSpPr>
            <a:spLocks noGrp="1"/>
          </p:cNvSpPr>
          <p:nvPr>
            <p:ph type="title" hasCustomPrompt="1"/>
          </p:nvPr>
        </p:nvSpPr>
        <p:spPr>
          <a:xfrm>
            <a:off x="636494" y="721135"/>
            <a:ext cx="8149697" cy="429412"/>
          </a:xfrm>
          <a:prstGeom prst="rect">
            <a:avLst/>
          </a:prstGeom>
        </p:spPr>
        <p:txBody>
          <a:bodyPr/>
          <a:lstStyle>
            <a:lvl1pPr>
              <a:defRPr sz="2800">
                <a:latin typeface="Encode Sans" pitchFamily="2" charset="77"/>
              </a:defRPr>
            </a:lvl1pPr>
          </a:lstStyle>
          <a:p>
            <a:r>
              <a:rPr lang="it-IT"/>
              <a:t>YOUR TITLE HERE</a:t>
            </a:r>
          </a:p>
        </p:txBody>
      </p:sp>
      <p:sp>
        <p:nvSpPr>
          <p:cNvPr id="5" name="Segnaposto testo 20">
            <a:extLst>
              <a:ext uri="{FF2B5EF4-FFF2-40B4-BE49-F238E27FC236}">
                <a16:creationId xmlns:a16="http://schemas.microsoft.com/office/drawing/2014/main" id="{AE495912-1B9B-A87F-22F4-804988521498}"/>
              </a:ext>
            </a:extLst>
          </p:cNvPr>
          <p:cNvSpPr>
            <a:spLocks noGrp="1"/>
          </p:cNvSpPr>
          <p:nvPr>
            <p:ph type="body" sz="quarter" idx="22" hasCustomPrompt="1"/>
          </p:nvPr>
        </p:nvSpPr>
        <p:spPr>
          <a:xfrm>
            <a:off x="751927" y="469078"/>
            <a:ext cx="4320000" cy="127492"/>
          </a:xfrm>
          <a:prstGeom prst="rect">
            <a:avLst/>
          </a:prstGeom>
        </p:spPr>
        <p:txBody>
          <a:bodyPr anchor="ctr"/>
          <a:lstStyle>
            <a:lvl1pPr marL="0" indent="0" algn="l">
              <a:buNone/>
              <a:defRPr sz="900" b="0" i="0">
                <a:solidFill>
                  <a:schemeClr val="tx1"/>
                </a:solidFill>
                <a:latin typeface="Encode Sans" pitchFamily="2" charset="77"/>
              </a:defRPr>
            </a:lvl1pPr>
            <a:lvl2pPr marL="457200" indent="0">
              <a:buNone/>
              <a:defRPr sz="900" b="0" i="0">
                <a:latin typeface="Encode Sans" pitchFamily="2" charset="77"/>
              </a:defRPr>
            </a:lvl2pPr>
            <a:lvl3pPr marL="914400" indent="0">
              <a:buNone/>
              <a:defRPr sz="900" b="0" i="0">
                <a:latin typeface="Encode Sans" pitchFamily="2" charset="77"/>
              </a:defRPr>
            </a:lvl3pPr>
            <a:lvl4pPr marL="1371600" indent="0">
              <a:buNone/>
              <a:defRPr sz="900" b="0" i="0">
                <a:latin typeface="Encode Sans" pitchFamily="2" charset="77"/>
              </a:defRPr>
            </a:lvl4pPr>
            <a:lvl5pPr marL="1828800" indent="0">
              <a:buNone/>
              <a:defRPr sz="900" b="0" i="0">
                <a:latin typeface="Encode Sans" pitchFamily="2" charset="77"/>
              </a:defRPr>
            </a:lvl5pPr>
          </a:lstStyle>
          <a:p>
            <a:pPr lvl="0"/>
            <a:r>
              <a:rPr lang="it-IT"/>
              <a:t>TITLE HERE</a:t>
            </a:r>
          </a:p>
        </p:txBody>
      </p:sp>
    </p:spTree>
    <p:extLst>
      <p:ext uri="{BB962C8B-B14F-4D97-AF65-F5344CB8AC3E}">
        <p14:creationId xmlns:p14="http://schemas.microsoft.com/office/powerpoint/2010/main" val="4027410353"/>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15.xml><?xml version="1.0" encoding="utf-8"?>
<p:sldLayout xmlns:a="http://schemas.openxmlformats.org/drawingml/2006/main" xmlns:r="http://schemas.openxmlformats.org/officeDocument/2006/relationships" xmlns:p="http://schemas.openxmlformats.org/presentationml/2006/main">
  <p:cSld name="3_Title + Empty">
    <p:spTree>
      <p:nvGrpSpPr>
        <p:cNvPr id="1" name=""/>
        <p:cNvGrpSpPr/>
        <p:nvPr/>
      </p:nvGrpSpPr>
      <p:grpSpPr>
        <a:xfrm>
          <a:off x="0" y="0"/>
          <a:ext cx="0" cy="0"/>
          <a:chOff x="0" y="0"/>
          <a:chExt cx="0" cy="0"/>
        </a:xfrm>
      </p:grpSpPr>
      <p:pic>
        <p:nvPicPr>
          <p:cNvPr id="7" name="Immagine 6">
            <a:extLst>
              <a:ext uri="{FF2B5EF4-FFF2-40B4-BE49-F238E27FC236}">
                <a16:creationId xmlns:a16="http://schemas.microsoft.com/office/drawing/2014/main" id="{33B8DEB3-528D-B413-F33C-D239B8723B4F}"/>
              </a:ext>
            </a:extLst>
          </p:cNvPr>
          <p:cNvPicPr>
            <a:picLocks noChangeAspect="1"/>
          </p:cNvPicPr>
          <p:nvPr/>
        </p:nvPicPr>
        <p:blipFill>
          <a:blip r:embed="rId2">
            <a:extLst>
              <a:ext uri="{BEBA8EAE-BF5A-486C-A8C5-ECC9F3942E4B}">
                <a14:imgProps xmlns:a14="http://schemas.microsoft.com/office/drawing/2010/main">
                  <a14:imgLayer r:embed="rId3">
                    <a14:imgEffect>
                      <a14:brightnessContrast bright="-53000"/>
                    </a14:imgEffect>
                  </a14:imgLayer>
                </a14:imgProps>
              </a:ext>
              <a:ext uri="{28A0092B-C50C-407E-A947-70E740481C1C}">
                <a14:useLocalDpi xmlns:a14="http://schemas.microsoft.com/office/drawing/2010/main" val="0"/>
              </a:ext>
            </a:extLst>
          </a:blip>
          <a:stretch>
            <a:fillRect/>
          </a:stretch>
        </p:blipFill>
        <p:spPr>
          <a:xfrm>
            <a:off x="10804032" y="314325"/>
            <a:ext cx="1037982" cy="429412"/>
          </a:xfrm>
          <a:prstGeom prst="rect">
            <a:avLst/>
          </a:prstGeom>
        </p:spPr>
      </p:pic>
      <p:sp>
        <p:nvSpPr>
          <p:cNvPr id="8" name="Rettangolo 7">
            <a:extLst>
              <a:ext uri="{FF2B5EF4-FFF2-40B4-BE49-F238E27FC236}">
                <a16:creationId xmlns:a16="http://schemas.microsoft.com/office/drawing/2014/main" id="{C2076740-AF6D-CD75-D0DE-231C6B6CA918}"/>
              </a:ext>
            </a:extLst>
          </p:cNvPr>
          <p:cNvSpPr/>
          <p:nvPr/>
        </p:nvSpPr>
        <p:spPr>
          <a:xfrm>
            <a:off x="0" y="487044"/>
            <a:ext cx="636494" cy="81773"/>
          </a:xfrm>
          <a:prstGeom prst="rect">
            <a:avLst/>
          </a:prstGeom>
          <a:gradFill>
            <a:gsLst>
              <a:gs pos="0">
                <a:srgbClr val="A1B2BF"/>
              </a:gs>
              <a:gs pos="87000">
                <a:srgbClr val="243782"/>
              </a:gs>
            </a:gsLst>
            <a:lin ang="21594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it-IT" b="0" i="0">
              <a:latin typeface="Encode Sans" pitchFamily="2" charset="77"/>
            </a:endParaRPr>
          </a:p>
        </p:txBody>
      </p:sp>
      <p:sp>
        <p:nvSpPr>
          <p:cNvPr id="3" name="Segnaposto testo 28">
            <a:extLst>
              <a:ext uri="{FF2B5EF4-FFF2-40B4-BE49-F238E27FC236}">
                <a16:creationId xmlns:a16="http://schemas.microsoft.com/office/drawing/2014/main" id="{57A9227A-55AC-77BE-5D46-3A139C3E36DA}"/>
              </a:ext>
            </a:extLst>
          </p:cNvPr>
          <p:cNvSpPr>
            <a:spLocks noGrp="1"/>
          </p:cNvSpPr>
          <p:nvPr>
            <p:ph type="body" sz="quarter" idx="12" hasCustomPrompt="1"/>
          </p:nvPr>
        </p:nvSpPr>
        <p:spPr>
          <a:xfrm>
            <a:off x="636494" y="721154"/>
            <a:ext cx="4252912" cy="845799"/>
          </a:xfrm>
          <a:prstGeom prst="rect">
            <a:avLst/>
          </a:prstGeom>
        </p:spPr>
        <p:txBody>
          <a:bodyPr/>
          <a:lstStyle>
            <a:lvl1pPr marL="0" indent="0">
              <a:buNone/>
              <a:defRPr sz="2800" b="0" i="0">
                <a:latin typeface="Encode Sans" pitchFamily="2" charset="77"/>
              </a:defRPr>
            </a:lvl1pPr>
            <a:lvl2pPr>
              <a:defRPr sz="2800" b="0" i="0">
                <a:latin typeface="Encode Sans" pitchFamily="2" charset="77"/>
              </a:defRPr>
            </a:lvl2pPr>
            <a:lvl3pPr>
              <a:defRPr sz="2800" b="0" i="0">
                <a:latin typeface="Encode Sans" pitchFamily="2" charset="77"/>
              </a:defRPr>
            </a:lvl3pPr>
            <a:lvl4pPr>
              <a:defRPr sz="2800" b="0" i="0">
                <a:latin typeface="Encode Sans" pitchFamily="2" charset="77"/>
              </a:defRPr>
            </a:lvl4pPr>
            <a:lvl5pPr>
              <a:defRPr sz="2800" b="0" i="0">
                <a:latin typeface="Encode Sans" pitchFamily="2" charset="77"/>
              </a:defRPr>
            </a:lvl5p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lang="it-IT" sz="2800" b="0" i="0" spc="0">
                <a:solidFill>
                  <a:schemeClr val="tx1"/>
                </a:solidFill>
                <a:latin typeface="Encode Sans" pitchFamily="2" charset="77"/>
              </a:rPr>
              <a:t>YOUR TITLE </a:t>
            </a:r>
            <a:r>
              <a:rPr lang="it-IT" sz="2800" b="1" i="0" spc="0">
                <a:solidFill>
                  <a:schemeClr val="tx1"/>
                </a:solidFill>
                <a:latin typeface="Encode Sans" pitchFamily="2" charset="77"/>
              </a:rPr>
              <a:t>HERE</a:t>
            </a:r>
          </a:p>
          <a:p>
            <a:pPr lvl="0"/>
            <a:endParaRPr lang="it-IT"/>
          </a:p>
        </p:txBody>
      </p:sp>
      <p:sp>
        <p:nvSpPr>
          <p:cNvPr id="4" name="Segnaposto testo 20">
            <a:extLst>
              <a:ext uri="{FF2B5EF4-FFF2-40B4-BE49-F238E27FC236}">
                <a16:creationId xmlns:a16="http://schemas.microsoft.com/office/drawing/2014/main" id="{B1131B23-AA34-D9AC-A8FE-144DC7321317}"/>
              </a:ext>
            </a:extLst>
          </p:cNvPr>
          <p:cNvSpPr>
            <a:spLocks noGrp="1"/>
          </p:cNvSpPr>
          <p:nvPr>
            <p:ph type="body" sz="quarter" idx="22" hasCustomPrompt="1"/>
          </p:nvPr>
        </p:nvSpPr>
        <p:spPr>
          <a:xfrm>
            <a:off x="751927" y="469078"/>
            <a:ext cx="4320000" cy="127492"/>
          </a:xfrm>
          <a:prstGeom prst="rect">
            <a:avLst/>
          </a:prstGeom>
        </p:spPr>
        <p:txBody>
          <a:bodyPr anchor="ctr"/>
          <a:lstStyle>
            <a:lvl1pPr marL="0" indent="0" algn="l">
              <a:buNone/>
              <a:defRPr sz="900" b="0" i="0">
                <a:solidFill>
                  <a:schemeClr val="tx1"/>
                </a:solidFill>
                <a:latin typeface="Encode Sans" pitchFamily="2" charset="77"/>
              </a:defRPr>
            </a:lvl1pPr>
            <a:lvl2pPr marL="457200" indent="0">
              <a:buNone/>
              <a:defRPr sz="900" b="0" i="0">
                <a:latin typeface="Encode Sans" pitchFamily="2" charset="77"/>
              </a:defRPr>
            </a:lvl2pPr>
            <a:lvl3pPr marL="914400" indent="0">
              <a:buNone/>
              <a:defRPr sz="900" b="0" i="0">
                <a:latin typeface="Encode Sans" pitchFamily="2" charset="77"/>
              </a:defRPr>
            </a:lvl3pPr>
            <a:lvl4pPr marL="1371600" indent="0">
              <a:buNone/>
              <a:defRPr sz="900" b="0" i="0">
                <a:latin typeface="Encode Sans" pitchFamily="2" charset="77"/>
              </a:defRPr>
            </a:lvl4pPr>
            <a:lvl5pPr marL="1828800" indent="0">
              <a:buNone/>
              <a:defRPr sz="900" b="0" i="0">
                <a:latin typeface="Encode Sans" pitchFamily="2" charset="77"/>
              </a:defRPr>
            </a:lvl5pPr>
          </a:lstStyle>
          <a:p>
            <a:pPr lvl="0"/>
            <a:r>
              <a:rPr lang="it-IT"/>
              <a:t>TITLE HERE</a:t>
            </a:r>
          </a:p>
        </p:txBody>
      </p:sp>
      <p:sp>
        <p:nvSpPr>
          <p:cNvPr id="2" name="Rectangle 1">
            <a:extLst>
              <a:ext uri="{FF2B5EF4-FFF2-40B4-BE49-F238E27FC236}">
                <a16:creationId xmlns:a16="http://schemas.microsoft.com/office/drawing/2014/main" id="{3DD353E5-080C-7E24-AD8F-54E823F8A4B7}"/>
              </a:ext>
            </a:extLst>
          </p:cNvPr>
          <p:cNvSpPr/>
          <p:nvPr/>
        </p:nvSpPr>
        <p:spPr>
          <a:xfrm>
            <a:off x="372140" y="6289183"/>
            <a:ext cx="1467293" cy="487044"/>
          </a:xfrm>
          <a:prstGeom prst="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15495869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cSld name="proposta schema">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pic>
        <p:nvPicPr>
          <p:cNvPr id="2" name="Picture 7" descr="A white and orange rectangle&#10;&#10;Description automatically generated">
            <a:extLst>
              <a:ext uri="{FF2B5EF4-FFF2-40B4-BE49-F238E27FC236}">
                <a16:creationId xmlns:a16="http://schemas.microsoft.com/office/drawing/2014/main" id="{7B305764-BEAE-8FB6-138B-972F4110EE0E}"/>
              </a:ext>
            </a:extLst>
          </p:cNvPr>
          <p:cNvPicPr>
            <a:picLocks noChangeAspect="1"/>
          </p:cNvPicPr>
          <p:nvPr/>
        </p:nvPicPr>
        <p:blipFill rotWithShape="1">
          <a:blip r:embed="rId3">
            <a:extLst>
              <a:ext uri="{28A0092B-C50C-407E-A947-70E740481C1C}">
                <a14:useLocalDpi xmlns:a14="http://schemas.microsoft.com/office/drawing/2010/main" val="0"/>
              </a:ext>
            </a:extLst>
          </a:blip>
          <a:srcRect b="86397"/>
          <a:stretch/>
        </p:blipFill>
        <p:spPr>
          <a:xfrm>
            <a:off x="0" y="297553"/>
            <a:ext cx="11412179" cy="607607"/>
          </a:xfrm>
          <a:prstGeom prst="rect">
            <a:avLst/>
          </a:prstGeom>
        </p:spPr>
      </p:pic>
      <p:pic>
        <p:nvPicPr>
          <p:cNvPr id="3" name="Picture 7" descr="A black and white logo&#10;&#10;Description automatically generated">
            <a:extLst>
              <a:ext uri="{FF2B5EF4-FFF2-40B4-BE49-F238E27FC236}">
                <a16:creationId xmlns:a16="http://schemas.microsoft.com/office/drawing/2014/main" id="{16D2828D-1AA3-3450-0BCD-DF971448314F}"/>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778777" y="410004"/>
            <a:ext cx="521708" cy="395036"/>
          </a:xfrm>
          <a:prstGeom prst="rect">
            <a:avLst/>
          </a:prstGeom>
        </p:spPr>
      </p:pic>
      <p:sp>
        <p:nvSpPr>
          <p:cNvPr id="7" name="Titolo 4">
            <a:extLst>
              <a:ext uri="{FF2B5EF4-FFF2-40B4-BE49-F238E27FC236}">
                <a16:creationId xmlns:a16="http://schemas.microsoft.com/office/drawing/2014/main" id="{E347F7F9-9988-3D72-71A4-1DC1E4757FA9}"/>
              </a:ext>
            </a:extLst>
          </p:cNvPr>
          <p:cNvSpPr>
            <a:spLocks noGrp="1"/>
          </p:cNvSpPr>
          <p:nvPr>
            <p:ph type="title" hasCustomPrompt="1"/>
          </p:nvPr>
        </p:nvSpPr>
        <p:spPr>
          <a:xfrm>
            <a:off x="402772" y="296864"/>
            <a:ext cx="10515600" cy="608012"/>
          </a:xfrm>
          <a:prstGeom prst="rect">
            <a:avLst/>
          </a:prstGeom>
        </p:spPr>
        <p:txBody>
          <a:bodyPr anchor="ctr"/>
          <a:lstStyle>
            <a:lvl1pPr algn="l">
              <a:defRPr lang="it-IT" sz="2400" kern="1200" dirty="0">
                <a:solidFill>
                  <a:prstClr val="white"/>
                </a:solidFill>
                <a:latin typeface="Poppins Black" panose="00000A00000000000000" pitchFamily="2" charset="0"/>
                <a:ea typeface="+mn-ea"/>
                <a:cs typeface="Poppins Black" panose="00000A00000000000000" pitchFamily="2" charset="0"/>
              </a:defRPr>
            </a:lvl1pPr>
          </a:lstStyle>
          <a:p>
            <a:r>
              <a:rPr lang="it-IT"/>
              <a:t>FARE CLIC PER MODIFICARE LO STILE DEL TITOLO DELLO SCHEMA</a:t>
            </a:r>
          </a:p>
        </p:txBody>
      </p:sp>
    </p:spTree>
    <p:extLst>
      <p:ext uri="{BB962C8B-B14F-4D97-AF65-F5344CB8AC3E}">
        <p14:creationId xmlns:p14="http://schemas.microsoft.com/office/powerpoint/2010/main" val="2425682889"/>
      </p:ext>
    </p:extLst>
  </p:cSld>
  <p:clrMapOvr>
    <a:masterClrMapping/>
  </p:clrMapOvr>
  <p:extLst>
    <p:ext uri="{DCECCB84-F9BA-43D5-87BE-67443E8EF086}">
      <p15:sldGuideLst xmlns:p15="http://schemas.microsoft.com/office/powerpoint/2012/main">
        <p15:guide id="1" orient="horz" pos="2160">
          <p15:clr>
            <a:srgbClr val="FBAE40"/>
          </p15:clr>
        </p15:guide>
        <p15:guide id="2" pos="3817">
          <p15:clr>
            <a:srgbClr val="FBAE40"/>
          </p15:clr>
        </p15:guide>
      </p15:sldGuideLst>
    </p:ext>
  </p:extLst>
</p:sldLayout>
</file>

<file path=ppt/slideLayouts/slideLayout17.xml><?xml version="1.0" encoding="utf-8"?>
<p:sldLayout xmlns:a="http://schemas.openxmlformats.org/drawingml/2006/main" xmlns:r="http://schemas.openxmlformats.org/officeDocument/2006/relationships" xmlns:p="http://schemas.openxmlformats.org/presentationml/2006/main">
  <p:cSld name="Titolo e contenuto">
    <p:spTree>
      <p:nvGrpSpPr>
        <p:cNvPr id="1" name=""/>
        <p:cNvGrpSpPr/>
        <p:nvPr/>
      </p:nvGrpSpPr>
      <p:grpSpPr>
        <a:xfrm>
          <a:off x="0" y="0"/>
          <a:ext cx="0" cy="0"/>
          <a:chOff x="0" y="0"/>
          <a:chExt cx="0" cy="0"/>
        </a:xfrm>
      </p:grpSpPr>
      <p:sp>
        <p:nvSpPr>
          <p:cNvPr id="2" name="Rettangolo con angoli arrotondati 1">
            <a:extLst>
              <a:ext uri="{FF2B5EF4-FFF2-40B4-BE49-F238E27FC236}">
                <a16:creationId xmlns:a16="http://schemas.microsoft.com/office/drawing/2014/main" id="{DA113D61-CAC2-11E7-7138-366A676DD0C0}"/>
              </a:ext>
            </a:extLst>
          </p:cNvPr>
          <p:cNvSpPr/>
          <p:nvPr/>
        </p:nvSpPr>
        <p:spPr>
          <a:xfrm>
            <a:off x="194544" y="696482"/>
            <a:ext cx="11767217" cy="5949646"/>
          </a:xfrm>
          <a:prstGeom prst="round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t-IT" sz="1362" b="0" i="0" u="none" strike="noStrike" kern="1200" cap="none" spc="0" normalizeH="0" baseline="0" noProof="0">
              <a:ln>
                <a:noFill/>
              </a:ln>
              <a:solidFill>
                <a:prstClr val="white"/>
              </a:solidFill>
              <a:effectLst/>
              <a:uLnTx/>
              <a:uFillTx/>
              <a:latin typeface="Poppins"/>
              <a:ea typeface="+mn-ea"/>
              <a:cs typeface="+mn-cs"/>
            </a:endParaRPr>
          </a:p>
        </p:txBody>
      </p:sp>
      <p:sp>
        <p:nvSpPr>
          <p:cNvPr id="3" name="Segnaposto contenuto 2">
            <a:extLst>
              <a:ext uri="{FF2B5EF4-FFF2-40B4-BE49-F238E27FC236}">
                <a16:creationId xmlns:a16="http://schemas.microsoft.com/office/drawing/2014/main" id="{6F6C9427-3F2E-480B-B82F-A64633315ABE}"/>
              </a:ext>
            </a:extLst>
          </p:cNvPr>
          <p:cNvSpPr>
            <a:spLocks noGrp="1"/>
          </p:cNvSpPr>
          <p:nvPr>
            <p:ph idx="1"/>
          </p:nvPr>
        </p:nvSpPr>
        <p:spPr>
          <a:xfrm>
            <a:off x="838200" y="1825627"/>
            <a:ext cx="10515600" cy="559229"/>
          </a:xfrm>
          <a:prstGeom prst="rect">
            <a:avLst/>
          </a:prstGeom>
        </p:spPr>
        <p:txBody>
          <a:bodyPr/>
          <a:lstStyle>
            <a:lvl1pPr>
              <a:defRPr b="1">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it-IT"/>
              <a:t>Fare clic per modificare gli stili del testo dello schema</a:t>
            </a:r>
          </a:p>
        </p:txBody>
      </p:sp>
      <p:grpSp>
        <p:nvGrpSpPr>
          <p:cNvPr id="4" name="Gruppo 3">
            <a:extLst>
              <a:ext uri="{FF2B5EF4-FFF2-40B4-BE49-F238E27FC236}">
                <a16:creationId xmlns:a16="http://schemas.microsoft.com/office/drawing/2014/main" id="{71B1F10B-8642-C4CA-2943-642CAD2159B5}"/>
              </a:ext>
            </a:extLst>
          </p:cNvPr>
          <p:cNvGrpSpPr/>
          <p:nvPr/>
        </p:nvGrpSpPr>
        <p:grpSpPr>
          <a:xfrm>
            <a:off x="123568" y="72785"/>
            <a:ext cx="2352933" cy="1251897"/>
            <a:chOff x="0" y="81023"/>
            <a:chExt cx="2352934" cy="1251897"/>
          </a:xfrm>
        </p:grpSpPr>
        <p:pic>
          <p:nvPicPr>
            <p:cNvPr id="6" name="Immagine 5">
              <a:extLst>
                <a:ext uri="{FF2B5EF4-FFF2-40B4-BE49-F238E27FC236}">
                  <a16:creationId xmlns:a16="http://schemas.microsoft.com/office/drawing/2014/main" id="{1B637A3F-6990-F588-D670-3D8F1A237A3B}"/>
                </a:ext>
              </a:extLst>
            </p:cNvPr>
            <p:cNvPicPr>
              <a:picLocks noChangeAspect="1"/>
            </p:cNvPicPr>
            <p:nvPr/>
          </p:nvPicPr>
          <p:blipFill>
            <a:blip r:embed="rId2"/>
            <a:stretch>
              <a:fillRect/>
            </a:stretch>
          </p:blipFill>
          <p:spPr>
            <a:xfrm>
              <a:off x="372448" y="1013872"/>
              <a:ext cx="319048" cy="319048"/>
            </a:xfrm>
            <a:prstGeom prst="rect">
              <a:avLst/>
            </a:prstGeom>
          </p:spPr>
        </p:pic>
        <p:pic>
          <p:nvPicPr>
            <p:cNvPr id="12" name="Immagine 11">
              <a:extLst>
                <a:ext uri="{FF2B5EF4-FFF2-40B4-BE49-F238E27FC236}">
                  <a16:creationId xmlns:a16="http://schemas.microsoft.com/office/drawing/2014/main" id="{4082C326-F180-74E7-6312-7C0414C6C7FB}"/>
                </a:ext>
              </a:extLst>
            </p:cNvPr>
            <p:cNvPicPr>
              <a:picLocks noChangeAspect="1"/>
            </p:cNvPicPr>
            <p:nvPr/>
          </p:nvPicPr>
          <p:blipFill>
            <a:blip r:embed="rId3">
              <a:alphaModFix amt="53000"/>
            </a:blip>
            <a:stretch>
              <a:fillRect/>
            </a:stretch>
          </p:blipFill>
          <p:spPr>
            <a:xfrm>
              <a:off x="1833624" y="81023"/>
              <a:ext cx="519310" cy="519310"/>
            </a:xfrm>
            <a:prstGeom prst="rect">
              <a:avLst/>
            </a:prstGeom>
          </p:spPr>
        </p:pic>
        <p:pic>
          <p:nvPicPr>
            <p:cNvPr id="13" name="Immagine 12">
              <a:extLst>
                <a:ext uri="{FF2B5EF4-FFF2-40B4-BE49-F238E27FC236}">
                  <a16:creationId xmlns:a16="http://schemas.microsoft.com/office/drawing/2014/main" id="{DA5557EE-7C43-BC7F-0818-32D04D51ECF1}"/>
                </a:ext>
              </a:extLst>
            </p:cNvPr>
            <p:cNvPicPr>
              <a:picLocks noChangeAspect="1"/>
            </p:cNvPicPr>
            <p:nvPr/>
          </p:nvPicPr>
          <p:blipFill>
            <a:blip r:embed="rId3">
              <a:alphaModFix amt="38000"/>
            </a:blip>
            <a:stretch>
              <a:fillRect/>
            </a:stretch>
          </p:blipFill>
          <p:spPr>
            <a:xfrm>
              <a:off x="0" y="727420"/>
              <a:ext cx="519310" cy="519310"/>
            </a:xfrm>
            <a:prstGeom prst="rect">
              <a:avLst/>
            </a:prstGeom>
          </p:spPr>
        </p:pic>
      </p:grpSp>
      <p:pic>
        <p:nvPicPr>
          <p:cNvPr id="14" name="Immagine 13" descr="Immagine che contiene simbolo, logo, Elementi grafici, Carattere&#10;&#10;Il contenuto generato dall'IA potrebbe non essere corretto.">
            <a:extLst>
              <a:ext uri="{FF2B5EF4-FFF2-40B4-BE49-F238E27FC236}">
                <a16:creationId xmlns:a16="http://schemas.microsoft.com/office/drawing/2014/main" id="{D40EB650-31BA-CF75-A2B9-CD26CC19B68E}"/>
              </a:ext>
            </a:extLst>
          </p:cNvPr>
          <p:cNvPicPr>
            <a:picLocks noChangeAspect="1"/>
          </p:cNvPicPr>
          <p:nvPr/>
        </p:nvPicPr>
        <p:blipFill>
          <a:blip r:embed="rId4"/>
          <a:stretch>
            <a:fillRect/>
          </a:stretch>
        </p:blipFill>
        <p:spPr>
          <a:xfrm>
            <a:off x="11324841" y="192547"/>
            <a:ext cx="636920" cy="481482"/>
          </a:xfrm>
          <a:prstGeom prst="rect">
            <a:avLst/>
          </a:prstGeom>
        </p:spPr>
      </p:pic>
      <p:sp>
        <p:nvSpPr>
          <p:cNvPr id="5" name="Titolo 4">
            <a:extLst>
              <a:ext uri="{FF2B5EF4-FFF2-40B4-BE49-F238E27FC236}">
                <a16:creationId xmlns:a16="http://schemas.microsoft.com/office/drawing/2014/main" id="{FA6C0E8A-637E-DF9A-4D01-10C03EDFB34F}"/>
              </a:ext>
            </a:extLst>
          </p:cNvPr>
          <p:cNvSpPr>
            <a:spLocks noGrp="1"/>
          </p:cNvSpPr>
          <p:nvPr>
            <p:ph type="title"/>
          </p:nvPr>
        </p:nvSpPr>
        <p:spPr>
          <a:xfrm>
            <a:off x="230240" y="192549"/>
            <a:ext cx="10515600" cy="559229"/>
          </a:xfrm>
          <a:prstGeom prst="rect">
            <a:avLst/>
          </a:prstGeom>
        </p:spPr>
        <p:txBody>
          <a:bodyPr/>
          <a:lstStyle>
            <a:lvl1pPr>
              <a:defRPr sz="2000" b="1">
                <a:solidFill>
                  <a:schemeClr val="bg1"/>
                </a:solidFill>
              </a:defRPr>
            </a:lvl1pPr>
          </a:lstStyle>
          <a:p>
            <a:r>
              <a:rPr lang="it-IT"/>
              <a:t>Fare clic per modificare lo stile del titolo dello schema</a:t>
            </a:r>
          </a:p>
        </p:txBody>
      </p:sp>
    </p:spTree>
    <p:extLst>
      <p:ext uri="{BB962C8B-B14F-4D97-AF65-F5344CB8AC3E}">
        <p14:creationId xmlns:p14="http://schemas.microsoft.com/office/powerpoint/2010/main" val="1932375533"/>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cSld name="Title Slide">
    <p:spTree>
      <p:nvGrpSpPr>
        <p:cNvPr id="1" name=""/>
        <p:cNvGrpSpPr/>
        <p:nvPr/>
      </p:nvGrpSpPr>
      <p:grpSpPr>
        <a:xfrm>
          <a:off x="0" y="0"/>
          <a:ext cx="0" cy="0"/>
          <a:chOff x="0" y="0"/>
          <a:chExt cx="0" cy="0"/>
        </a:xfrm>
      </p:grpSpPr>
      <p:pic>
        <p:nvPicPr>
          <p:cNvPr id="4" name="Picture 3" descr="A blue and orange rectangle with a red stripe&#10;&#10;Description automatically generated">
            <a:extLst>
              <a:ext uri="{FF2B5EF4-FFF2-40B4-BE49-F238E27FC236}">
                <a16:creationId xmlns:a16="http://schemas.microsoft.com/office/drawing/2014/main" id="{E8841263-205E-4152-2B00-2BE69187C29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894200758"/>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19.xml><?xml version="1.0" encoding="utf-8"?>
<p:sldLayout xmlns:a="http://schemas.openxmlformats.org/drawingml/2006/main" xmlns:r="http://schemas.openxmlformats.org/officeDocument/2006/relationships" xmlns:p="http://schemas.openxmlformats.org/presentationml/2006/main" matchingName="2 columns with a photo">
  <p:cSld name="2 columns with a photo">
    <p:spTree>
      <p:nvGrpSpPr>
        <p:cNvPr id="1" name="Shape 61"/>
        <p:cNvGrpSpPr/>
        <p:nvPr/>
      </p:nvGrpSpPr>
      <p:grpSpPr>
        <a:xfrm>
          <a:off x="0" y="0"/>
          <a:ext cx="0" cy="0"/>
          <a:chOff x="0" y="0"/>
          <a:chExt cx="0" cy="0"/>
        </a:xfrm>
      </p:grpSpPr>
      <p:sp>
        <p:nvSpPr>
          <p:cNvPr id="62" name="Google Shape;62;p14"/>
          <p:cNvSpPr txBox="1">
            <a:spLocks noGrp="1"/>
          </p:cNvSpPr>
          <p:nvPr>
            <p:ph type="sldNum" idx="12"/>
          </p:nvPr>
        </p:nvSpPr>
        <p:spPr>
          <a:xfrm>
            <a:off x="10979875" y="6489701"/>
            <a:ext cx="720000" cy="216000"/>
          </a:xfrm>
          <a:prstGeom prst="rect">
            <a:avLst/>
          </a:prstGeom>
          <a:noFill/>
          <a:ln>
            <a:noFill/>
          </a:ln>
        </p:spPr>
        <p:txBody>
          <a:bodyPr spcFirstLastPara="1" wrap="square" lIns="68575" tIns="34275" rIns="68575" bIns="34275" anchor="ctr" anchorCtr="0">
            <a:noAutofit/>
          </a:bodyPr>
          <a:lstStyle>
            <a:lvl1pPr marL="0" lvl="0" indent="0" algn="r" rtl="0">
              <a:spcBef>
                <a:spcPts val="0"/>
              </a:spcBef>
              <a:buNone/>
              <a:defRPr/>
            </a:lvl1pPr>
            <a:lvl2pPr marL="0" lvl="1" indent="0" algn="r" rtl="0">
              <a:spcBef>
                <a:spcPts val="0"/>
              </a:spcBef>
              <a:buNone/>
              <a:defRPr/>
            </a:lvl2pPr>
            <a:lvl3pPr marL="0" lvl="2" indent="0" algn="r" rtl="0">
              <a:spcBef>
                <a:spcPts val="0"/>
              </a:spcBef>
              <a:buNone/>
              <a:defRPr/>
            </a:lvl3pPr>
            <a:lvl4pPr marL="0" lvl="3" indent="0" algn="r" rtl="0">
              <a:spcBef>
                <a:spcPts val="0"/>
              </a:spcBef>
              <a:buNone/>
              <a:defRPr/>
            </a:lvl4pPr>
            <a:lvl5pPr marL="0" lvl="4" indent="0" algn="r" rtl="0">
              <a:spcBef>
                <a:spcPts val="0"/>
              </a:spcBef>
              <a:buNone/>
              <a:defRPr/>
            </a:lvl5pPr>
            <a:lvl6pPr marL="0" lvl="5" indent="0" algn="r" rtl="0">
              <a:spcBef>
                <a:spcPts val="0"/>
              </a:spcBef>
              <a:buNone/>
              <a:defRPr/>
            </a:lvl6pPr>
            <a:lvl7pPr marL="0" lvl="6" indent="0" algn="r" rtl="0">
              <a:spcBef>
                <a:spcPts val="0"/>
              </a:spcBef>
              <a:buNone/>
              <a:defRPr/>
            </a:lvl7pPr>
            <a:lvl8pPr marL="0" lvl="7" indent="0" algn="r" rtl="0">
              <a:spcBef>
                <a:spcPts val="0"/>
              </a:spcBef>
              <a:buNone/>
              <a:defRPr/>
            </a:lvl8pPr>
            <a:lvl9pPr marL="0" lvl="8" indent="0" algn="r" rtl="0">
              <a:spcBef>
                <a:spcPts val="0"/>
              </a:spcBef>
              <a:buNone/>
              <a:defRPr/>
            </a:lvl9pPr>
          </a:lstStyle>
          <a:p>
            <a:fld id="{00000000-1234-1234-1234-123412341234}" type="slidenum">
              <a:rPr lang="fr-FR" smtClean="0"/>
              <a:pPr/>
              <a:t>‹N›</a:t>
            </a:fld>
            <a:endParaRPr lang="fr-FR"/>
          </a:p>
        </p:txBody>
      </p:sp>
      <p:sp>
        <p:nvSpPr>
          <p:cNvPr id="63" name="Google Shape;63;p14"/>
          <p:cNvSpPr>
            <a:spLocks noGrp="1"/>
          </p:cNvSpPr>
          <p:nvPr>
            <p:ph type="pic" idx="2"/>
          </p:nvPr>
        </p:nvSpPr>
        <p:spPr>
          <a:xfrm>
            <a:off x="536467" y="3471300"/>
            <a:ext cx="11163600" cy="2753600"/>
          </a:xfrm>
          <a:prstGeom prst="rect">
            <a:avLst/>
          </a:prstGeom>
          <a:noFill/>
          <a:ln>
            <a:noFill/>
          </a:ln>
        </p:spPr>
        <p:txBody>
          <a:bodyPr spcFirstLastPara="1" wrap="square" lIns="68575" tIns="34275" rIns="68575" bIns="34275" anchor="ctr" anchorCtr="0">
            <a:noAutofit/>
          </a:bodyPr>
          <a:lstStyle>
            <a:lvl1pPr marR="0" lvl="0" algn="ctr" rtl="0">
              <a:lnSpc>
                <a:spcPct val="105000"/>
              </a:lnSpc>
              <a:spcBef>
                <a:spcPts val="0"/>
              </a:spcBef>
              <a:spcAft>
                <a:spcPts val="0"/>
              </a:spcAft>
              <a:buClr>
                <a:schemeClr val="dk2"/>
              </a:buClr>
              <a:buSzPts val="900"/>
              <a:buFont typeface="Arial"/>
              <a:buNone/>
              <a:defRPr sz="1200" b="0" i="0" u="none" strike="noStrike" cap="none">
                <a:solidFill>
                  <a:schemeClr val="dk2"/>
                </a:solidFill>
                <a:latin typeface="Encode Sans"/>
                <a:ea typeface="Encode Sans"/>
                <a:cs typeface="Encode Sans"/>
                <a:sym typeface="Encode Sans"/>
              </a:defRPr>
            </a:lvl1pPr>
            <a:lvl2pPr marR="0" lvl="1" algn="l" rtl="0">
              <a:lnSpc>
                <a:spcPct val="105000"/>
              </a:lnSpc>
              <a:spcBef>
                <a:spcPts val="667"/>
              </a:spcBef>
              <a:spcAft>
                <a:spcPts val="0"/>
              </a:spcAft>
              <a:buClr>
                <a:schemeClr val="dk2"/>
              </a:buClr>
              <a:buSzPts val="1600"/>
              <a:buFont typeface="Arial"/>
              <a:buNone/>
              <a:defRPr sz="2133" b="0" i="0" u="none" strike="noStrike" cap="none">
                <a:solidFill>
                  <a:schemeClr val="dk2"/>
                </a:solidFill>
                <a:latin typeface="Encode Sans"/>
                <a:ea typeface="Encode Sans"/>
                <a:cs typeface="Encode Sans"/>
                <a:sym typeface="Encode Sans"/>
              </a:defRPr>
            </a:lvl2pPr>
            <a:lvl3pPr marR="0" lvl="2" algn="l" rtl="0">
              <a:lnSpc>
                <a:spcPct val="105000"/>
              </a:lnSpc>
              <a:spcBef>
                <a:spcPts val="667"/>
              </a:spcBef>
              <a:spcAft>
                <a:spcPts val="0"/>
              </a:spcAft>
              <a:buClr>
                <a:schemeClr val="dk2"/>
              </a:buClr>
              <a:buSzPts val="1600"/>
              <a:buFont typeface="Encode Sans"/>
              <a:buNone/>
              <a:defRPr sz="1867" b="0" i="0" u="none" strike="noStrike" cap="none">
                <a:solidFill>
                  <a:schemeClr val="dk2"/>
                </a:solidFill>
                <a:latin typeface="Encode Sans"/>
                <a:ea typeface="Encode Sans"/>
                <a:cs typeface="Encode Sans"/>
                <a:sym typeface="Encode Sans"/>
              </a:defRPr>
            </a:lvl3pPr>
            <a:lvl4pPr marR="0" lvl="3" algn="l" rtl="0">
              <a:lnSpc>
                <a:spcPct val="105000"/>
              </a:lnSpc>
              <a:spcBef>
                <a:spcPts val="400"/>
              </a:spcBef>
              <a:spcAft>
                <a:spcPts val="0"/>
              </a:spcAft>
              <a:buClr>
                <a:schemeClr val="dk2"/>
              </a:buClr>
              <a:buSzPts val="1100"/>
              <a:buFont typeface="Encode Sans"/>
              <a:buNone/>
              <a:defRPr sz="1467" b="1" i="0" u="none" strike="noStrike" cap="none">
                <a:solidFill>
                  <a:schemeClr val="dk2"/>
                </a:solidFill>
                <a:latin typeface="Encode Sans"/>
                <a:ea typeface="Encode Sans"/>
                <a:cs typeface="Encode Sans"/>
                <a:sym typeface="Encode Sans"/>
              </a:defRPr>
            </a:lvl4pPr>
            <a:lvl5pPr marR="0" lvl="4" algn="l" rtl="0">
              <a:lnSpc>
                <a:spcPct val="105000"/>
              </a:lnSpc>
              <a:spcBef>
                <a:spcPts val="400"/>
              </a:spcBef>
              <a:spcAft>
                <a:spcPts val="0"/>
              </a:spcAft>
              <a:buClr>
                <a:schemeClr val="dk2"/>
              </a:buClr>
              <a:buSzPts val="1100"/>
              <a:buFont typeface="Arial"/>
              <a:buNone/>
              <a:defRPr sz="1467" b="0" i="0" u="none" strike="noStrike" cap="none">
                <a:solidFill>
                  <a:schemeClr val="dk2"/>
                </a:solidFill>
                <a:latin typeface="Encode Sans"/>
                <a:ea typeface="Encode Sans"/>
                <a:cs typeface="Encode Sans"/>
                <a:sym typeface="Encode Sans"/>
              </a:defRPr>
            </a:lvl5pPr>
            <a:lvl6pPr marR="0" lvl="5" algn="l" rtl="0">
              <a:lnSpc>
                <a:spcPct val="90000"/>
              </a:lnSpc>
              <a:spcBef>
                <a:spcPts val="400"/>
              </a:spcBef>
              <a:spcAft>
                <a:spcPts val="0"/>
              </a:spcAft>
              <a:buClr>
                <a:schemeClr val="dk1"/>
              </a:buClr>
              <a:buSzPts val="1100"/>
              <a:buFont typeface="Arial"/>
              <a:buNone/>
              <a:defRPr sz="1467" b="0" i="0" u="none" strike="noStrike" cap="none">
                <a:solidFill>
                  <a:schemeClr val="dk1"/>
                </a:solidFill>
                <a:latin typeface="Encode Sans"/>
                <a:ea typeface="Encode Sans"/>
                <a:cs typeface="Encode Sans"/>
                <a:sym typeface="Encode Sans"/>
              </a:defRPr>
            </a:lvl6pPr>
            <a:lvl7pPr marR="0" lvl="6" algn="l" rtl="0">
              <a:lnSpc>
                <a:spcPct val="90000"/>
              </a:lnSpc>
              <a:spcBef>
                <a:spcPts val="400"/>
              </a:spcBef>
              <a:spcAft>
                <a:spcPts val="0"/>
              </a:spcAft>
              <a:buClr>
                <a:schemeClr val="dk1"/>
              </a:buClr>
              <a:buSzPts val="1100"/>
              <a:buFont typeface="Arial"/>
              <a:buNone/>
              <a:defRPr sz="1467" b="0" i="0" u="none" strike="noStrike" cap="none">
                <a:solidFill>
                  <a:schemeClr val="dk1"/>
                </a:solidFill>
                <a:latin typeface="Encode Sans"/>
                <a:ea typeface="Encode Sans"/>
                <a:cs typeface="Encode Sans"/>
                <a:sym typeface="Encode Sans"/>
              </a:defRPr>
            </a:lvl7pPr>
            <a:lvl8pPr marR="0" lvl="7" algn="l" rtl="0">
              <a:lnSpc>
                <a:spcPct val="90000"/>
              </a:lnSpc>
              <a:spcBef>
                <a:spcPts val="400"/>
              </a:spcBef>
              <a:spcAft>
                <a:spcPts val="0"/>
              </a:spcAft>
              <a:buClr>
                <a:schemeClr val="dk1"/>
              </a:buClr>
              <a:buSzPts val="1100"/>
              <a:buFont typeface="Arial"/>
              <a:buNone/>
              <a:defRPr sz="1467" b="0" i="0" u="none" strike="noStrike" cap="none">
                <a:solidFill>
                  <a:schemeClr val="dk1"/>
                </a:solidFill>
                <a:latin typeface="Encode Sans"/>
                <a:ea typeface="Encode Sans"/>
                <a:cs typeface="Encode Sans"/>
                <a:sym typeface="Encode Sans"/>
              </a:defRPr>
            </a:lvl8pPr>
            <a:lvl9pPr marR="0" lvl="8" algn="l" rtl="0">
              <a:lnSpc>
                <a:spcPct val="90000"/>
              </a:lnSpc>
              <a:spcBef>
                <a:spcPts val="400"/>
              </a:spcBef>
              <a:spcAft>
                <a:spcPts val="0"/>
              </a:spcAft>
              <a:buClr>
                <a:schemeClr val="dk1"/>
              </a:buClr>
              <a:buSzPts val="1100"/>
              <a:buFont typeface="Arial"/>
              <a:buNone/>
              <a:defRPr sz="1467" b="0" i="0" u="none" strike="noStrike" cap="none">
                <a:solidFill>
                  <a:schemeClr val="dk1"/>
                </a:solidFill>
                <a:latin typeface="Encode Sans"/>
                <a:ea typeface="Encode Sans"/>
                <a:cs typeface="Encode Sans"/>
                <a:sym typeface="Encode Sans"/>
              </a:defRPr>
            </a:lvl9pPr>
          </a:lstStyle>
          <a:p>
            <a:endParaRPr/>
          </a:p>
        </p:txBody>
      </p:sp>
      <p:sp>
        <p:nvSpPr>
          <p:cNvPr id="64" name="Google Shape;64;p14"/>
          <p:cNvSpPr txBox="1">
            <a:spLocks noGrp="1"/>
          </p:cNvSpPr>
          <p:nvPr>
            <p:ph type="body" idx="1"/>
          </p:nvPr>
        </p:nvSpPr>
        <p:spPr>
          <a:xfrm>
            <a:off x="536467" y="1244200"/>
            <a:ext cx="5538400" cy="1836000"/>
          </a:xfrm>
          <a:prstGeom prst="rect">
            <a:avLst/>
          </a:prstGeom>
          <a:noFill/>
          <a:ln>
            <a:noFill/>
          </a:ln>
        </p:spPr>
        <p:txBody>
          <a:bodyPr spcFirstLastPara="1" wrap="square" lIns="68575" tIns="34275" rIns="68575" bIns="34275" anchor="t" anchorCtr="0">
            <a:noAutofit/>
          </a:bodyPr>
          <a:lstStyle>
            <a:lvl1pPr marL="609585" lvl="0" indent="-304792" algn="l" rtl="0">
              <a:lnSpc>
                <a:spcPct val="100000"/>
              </a:lnSpc>
              <a:spcBef>
                <a:spcPts val="0"/>
              </a:spcBef>
              <a:spcAft>
                <a:spcPts val="0"/>
              </a:spcAft>
              <a:buClr>
                <a:schemeClr val="dk2"/>
              </a:buClr>
              <a:buSzPts val="1200"/>
              <a:buNone/>
              <a:defRPr sz="1600"/>
            </a:lvl1pPr>
            <a:lvl2pPr marL="1219170" lvl="1" indent="-423323" algn="l" rtl="0">
              <a:lnSpc>
                <a:spcPct val="100000"/>
              </a:lnSpc>
              <a:spcBef>
                <a:spcPts val="667"/>
              </a:spcBef>
              <a:spcAft>
                <a:spcPts val="0"/>
              </a:spcAft>
              <a:buClr>
                <a:schemeClr val="dk2"/>
              </a:buClr>
              <a:buSzPts val="1400"/>
              <a:buChar char="•"/>
              <a:defRPr sz="1600"/>
            </a:lvl2pPr>
            <a:lvl3pPr marL="1828754" lvl="2" indent="-304792" algn="l" rtl="0">
              <a:lnSpc>
                <a:spcPct val="100000"/>
              </a:lnSpc>
              <a:spcBef>
                <a:spcPts val="667"/>
              </a:spcBef>
              <a:spcAft>
                <a:spcPts val="0"/>
              </a:spcAft>
              <a:buClr>
                <a:schemeClr val="dk2"/>
              </a:buClr>
              <a:buSzPts val="1600"/>
              <a:buNone/>
              <a:defRPr sz="1200"/>
            </a:lvl3pPr>
            <a:lvl4pPr marL="2438339" lvl="3" indent="-304792" algn="l" rtl="0">
              <a:lnSpc>
                <a:spcPct val="100000"/>
              </a:lnSpc>
              <a:spcBef>
                <a:spcPts val="400"/>
              </a:spcBef>
              <a:spcAft>
                <a:spcPts val="0"/>
              </a:spcAft>
              <a:buClr>
                <a:schemeClr val="dk2"/>
              </a:buClr>
              <a:buSzPts val="1400"/>
              <a:buNone/>
              <a:defRPr sz="1200"/>
            </a:lvl4pPr>
            <a:lvl5pPr marL="3047924" lvl="4" indent="-423323" algn="l" rtl="0">
              <a:lnSpc>
                <a:spcPct val="100000"/>
              </a:lnSpc>
              <a:spcBef>
                <a:spcPts val="400"/>
              </a:spcBef>
              <a:spcAft>
                <a:spcPts val="0"/>
              </a:spcAft>
              <a:buClr>
                <a:schemeClr val="dk2"/>
              </a:buClr>
              <a:buSzPts val="1400"/>
              <a:buChar char="•"/>
              <a:defRPr sz="1200"/>
            </a:lvl5pPr>
            <a:lvl6pPr marL="3657509" lvl="5" indent="-423323" algn="l" rtl="0">
              <a:lnSpc>
                <a:spcPct val="100000"/>
              </a:lnSpc>
              <a:spcBef>
                <a:spcPts val="400"/>
              </a:spcBef>
              <a:spcAft>
                <a:spcPts val="0"/>
              </a:spcAft>
              <a:buClr>
                <a:schemeClr val="dk1"/>
              </a:buClr>
              <a:buSzPts val="1400"/>
              <a:buChar char="•"/>
              <a:defRPr/>
            </a:lvl6pPr>
            <a:lvl7pPr marL="4267093" lvl="6" indent="-423323" algn="l" rtl="0">
              <a:lnSpc>
                <a:spcPct val="100000"/>
              </a:lnSpc>
              <a:spcBef>
                <a:spcPts val="400"/>
              </a:spcBef>
              <a:spcAft>
                <a:spcPts val="0"/>
              </a:spcAft>
              <a:buClr>
                <a:schemeClr val="dk1"/>
              </a:buClr>
              <a:buSzPts val="1400"/>
              <a:buChar char="•"/>
              <a:defRPr/>
            </a:lvl7pPr>
            <a:lvl8pPr marL="4876678" lvl="7" indent="-423323" algn="l" rtl="0">
              <a:lnSpc>
                <a:spcPct val="100000"/>
              </a:lnSpc>
              <a:spcBef>
                <a:spcPts val="400"/>
              </a:spcBef>
              <a:spcAft>
                <a:spcPts val="0"/>
              </a:spcAft>
              <a:buClr>
                <a:schemeClr val="dk1"/>
              </a:buClr>
              <a:buSzPts val="1400"/>
              <a:buChar char="•"/>
              <a:defRPr/>
            </a:lvl8pPr>
            <a:lvl9pPr marL="5486263" lvl="8" indent="-423323" algn="l" rtl="0">
              <a:lnSpc>
                <a:spcPct val="100000"/>
              </a:lnSpc>
              <a:spcBef>
                <a:spcPts val="400"/>
              </a:spcBef>
              <a:spcAft>
                <a:spcPts val="0"/>
              </a:spcAft>
              <a:buClr>
                <a:schemeClr val="dk1"/>
              </a:buClr>
              <a:buSzPts val="1400"/>
              <a:buChar char="•"/>
              <a:defRPr/>
            </a:lvl9pPr>
          </a:lstStyle>
          <a:p>
            <a:endParaRPr/>
          </a:p>
        </p:txBody>
      </p:sp>
      <p:pic>
        <p:nvPicPr>
          <p:cNvPr id="65" name="Google Shape;65;p14"/>
          <p:cNvPicPr preferRelativeResize="0"/>
          <p:nvPr/>
        </p:nvPicPr>
        <p:blipFill>
          <a:blip r:embed="rId2">
            <a:alphaModFix/>
          </a:blip>
          <a:stretch>
            <a:fillRect/>
          </a:stretch>
        </p:blipFill>
        <p:spPr>
          <a:xfrm>
            <a:off x="0" y="446370"/>
            <a:ext cx="9677400" cy="342900"/>
          </a:xfrm>
          <a:prstGeom prst="rect">
            <a:avLst/>
          </a:prstGeom>
          <a:noFill/>
          <a:ln>
            <a:noFill/>
          </a:ln>
        </p:spPr>
      </p:pic>
      <p:sp>
        <p:nvSpPr>
          <p:cNvPr id="66" name="Google Shape;66;p14"/>
          <p:cNvSpPr txBox="1">
            <a:spLocks noGrp="1"/>
          </p:cNvSpPr>
          <p:nvPr>
            <p:ph type="title"/>
          </p:nvPr>
        </p:nvSpPr>
        <p:spPr>
          <a:xfrm>
            <a:off x="536467" y="446200"/>
            <a:ext cx="8506000" cy="342800"/>
          </a:xfrm>
          <a:prstGeom prst="rect">
            <a:avLst/>
          </a:prstGeom>
          <a:noFill/>
          <a:ln>
            <a:noFill/>
          </a:ln>
        </p:spPr>
        <p:txBody>
          <a:bodyPr spcFirstLastPara="1" wrap="square" lIns="68575" tIns="34275" rIns="68575" bIns="34275" anchor="ctr" anchorCtr="0">
            <a:noAutofit/>
          </a:bodyPr>
          <a:lstStyle>
            <a:lvl1pPr lvl="0" algn="l" rtl="0">
              <a:lnSpc>
                <a:spcPct val="100000"/>
              </a:lnSpc>
              <a:spcBef>
                <a:spcPts val="0"/>
              </a:spcBef>
              <a:spcAft>
                <a:spcPts val="0"/>
              </a:spcAft>
              <a:buClr>
                <a:srgbClr val="FFFFFF"/>
              </a:buClr>
              <a:buSzPts val="1100"/>
              <a:buNone/>
              <a:defRPr sz="1467">
                <a:solidFill>
                  <a:srgbClr val="FFFFFF"/>
                </a:solidFill>
              </a:defRPr>
            </a:lvl1pPr>
            <a:lvl2pPr lvl="1" rtl="0">
              <a:lnSpc>
                <a:spcPct val="100000"/>
              </a:lnSpc>
              <a:spcBef>
                <a:spcPts val="0"/>
              </a:spcBef>
              <a:spcAft>
                <a:spcPts val="0"/>
              </a:spcAft>
              <a:buSzPts val="2000"/>
              <a:buNone/>
              <a:defRPr sz="2667"/>
            </a:lvl2pPr>
            <a:lvl3pPr lvl="2" rtl="0">
              <a:lnSpc>
                <a:spcPct val="100000"/>
              </a:lnSpc>
              <a:spcBef>
                <a:spcPts val="0"/>
              </a:spcBef>
              <a:spcAft>
                <a:spcPts val="0"/>
              </a:spcAft>
              <a:buSzPts val="2000"/>
              <a:buNone/>
              <a:defRPr sz="2667"/>
            </a:lvl3pPr>
            <a:lvl4pPr lvl="3" rtl="0">
              <a:lnSpc>
                <a:spcPct val="100000"/>
              </a:lnSpc>
              <a:spcBef>
                <a:spcPts val="0"/>
              </a:spcBef>
              <a:spcAft>
                <a:spcPts val="0"/>
              </a:spcAft>
              <a:buSzPts val="2000"/>
              <a:buNone/>
              <a:defRPr sz="2667"/>
            </a:lvl4pPr>
            <a:lvl5pPr lvl="4" rtl="0">
              <a:lnSpc>
                <a:spcPct val="100000"/>
              </a:lnSpc>
              <a:spcBef>
                <a:spcPts val="0"/>
              </a:spcBef>
              <a:spcAft>
                <a:spcPts val="0"/>
              </a:spcAft>
              <a:buSzPts val="2000"/>
              <a:buNone/>
              <a:defRPr sz="2667"/>
            </a:lvl5pPr>
            <a:lvl6pPr lvl="5" rtl="0">
              <a:lnSpc>
                <a:spcPct val="100000"/>
              </a:lnSpc>
              <a:spcBef>
                <a:spcPts val="0"/>
              </a:spcBef>
              <a:spcAft>
                <a:spcPts val="0"/>
              </a:spcAft>
              <a:buSzPts val="2000"/>
              <a:buNone/>
              <a:defRPr sz="2667"/>
            </a:lvl6pPr>
            <a:lvl7pPr lvl="6" rtl="0">
              <a:lnSpc>
                <a:spcPct val="100000"/>
              </a:lnSpc>
              <a:spcBef>
                <a:spcPts val="0"/>
              </a:spcBef>
              <a:spcAft>
                <a:spcPts val="0"/>
              </a:spcAft>
              <a:buSzPts val="2000"/>
              <a:buNone/>
              <a:defRPr sz="2667"/>
            </a:lvl7pPr>
            <a:lvl8pPr lvl="7" rtl="0">
              <a:lnSpc>
                <a:spcPct val="100000"/>
              </a:lnSpc>
              <a:spcBef>
                <a:spcPts val="0"/>
              </a:spcBef>
              <a:spcAft>
                <a:spcPts val="0"/>
              </a:spcAft>
              <a:buSzPts val="2000"/>
              <a:buNone/>
              <a:defRPr sz="2667"/>
            </a:lvl8pPr>
            <a:lvl9pPr lvl="8" rtl="0">
              <a:lnSpc>
                <a:spcPct val="100000"/>
              </a:lnSpc>
              <a:spcBef>
                <a:spcPts val="0"/>
              </a:spcBef>
              <a:spcAft>
                <a:spcPts val="0"/>
              </a:spcAft>
              <a:buSzPts val="2000"/>
              <a:buNone/>
              <a:defRPr sz="2667"/>
            </a:lvl9pPr>
          </a:lstStyle>
          <a:p>
            <a:endParaRPr/>
          </a:p>
        </p:txBody>
      </p:sp>
      <p:sp>
        <p:nvSpPr>
          <p:cNvPr id="67" name="Google Shape;67;p14"/>
          <p:cNvSpPr txBox="1">
            <a:spLocks noGrp="1"/>
          </p:cNvSpPr>
          <p:nvPr>
            <p:ph type="body" idx="3"/>
          </p:nvPr>
        </p:nvSpPr>
        <p:spPr>
          <a:xfrm>
            <a:off x="6171000" y="1244200"/>
            <a:ext cx="5538400" cy="1836000"/>
          </a:xfrm>
          <a:prstGeom prst="rect">
            <a:avLst/>
          </a:prstGeom>
          <a:noFill/>
          <a:ln>
            <a:noFill/>
          </a:ln>
        </p:spPr>
        <p:txBody>
          <a:bodyPr spcFirstLastPara="1" wrap="square" lIns="68575" tIns="34275" rIns="68575" bIns="34275" anchor="t" anchorCtr="0">
            <a:noAutofit/>
          </a:bodyPr>
          <a:lstStyle>
            <a:lvl1pPr marL="609585" lvl="0" indent="-304792" algn="l" rtl="0">
              <a:lnSpc>
                <a:spcPct val="100000"/>
              </a:lnSpc>
              <a:spcBef>
                <a:spcPts val="0"/>
              </a:spcBef>
              <a:spcAft>
                <a:spcPts val="0"/>
              </a:spcAft>
              <a:buClr>
                <a:schemeClr val="dk2"/>
              </a:buClr>
              <a:buSzPts val="1200"/>
              <a:buNone/>
              <a:defRPr sz="1600"/>
            </a:lvl1pPr>
            <a:lvl2pPr marL="1219170" lvl="1" indent="-423323" algn="l" rtl="0">
              <a:lnSpc>
                <a:spcPct val="100000"/>
              </a:lnSpc>
              <a:spcBef>
                <a:spcPts val="667"/>
              </a:spcBef>
              <a:spcAft>
                <a:spcPts val="0"/>
              </a:spcAft>
              <a:buClr>
                <a:schemeClr val="dk2"/>
              </a:buClr>
              <a:buSzPts val="1400"/>
              <a:buChar char="•"/>
              <a:defRPr sz="1600"/>
            </a:lvl2pPr>
            <a:lvl3pPr marL="1828754" lvl="2" indent="-304792" algn="l" rtl="0">
              <a:lnSpc>
                <a:spcPct val="100000"/>
              </a:lnSpc>
              <a:spcBef>
                <a:spcPts val="667"/>
              </a:spcBef>
              <a:spcAft>
                <a:spcPts val="0"/>
              </a:spcAft>
              <a:buClr>
                <a:schemeClr val="dk2"/>
              </a:buClr>
              <a:buSzPts val="1600"/>
              <a:buNone/>
              <a:defRPr sz="1200"/>
            </a:lvl3pPr>
            <a:lvl4pPr marL="2438339" lvl="3" indent="-304792" algn="l" rtl="0">
              <a:lnSpc>
                <a:spcPct val="100000"/>
              </a:lnSpc>
              <a:spcBef>
                <a:spcPts val="400"/>
              </a:spcBef>
              <a:spcAft>
                <a:spcPts val="0"/>
              </a:spcAft>
              <a:buClr>
                <a:schemeClr val="dk2"/>
              </a:buClr>
              <a:buSzPts val="1400"/>
              <a:buNone/>
              <a:defRPr sz="1200"/>
            </a:lvl4pPr>
            <a:lvl5pPr marL="3047924" lvl="4" indent="-423323" algn="l" rtl="0">
              <a:lnSpc>
                <a:spcPct val="100000"/>
              </a:lnSpc>
              <a:spcBef>
                <a:spcPts val="400"/>
              </a:spcBef>
              <a:spcAft>
                <a:spcPts val="0"/>
              </a:spcAft>
              <a:buClr>
                <a:schemeClr val="dk2"/>
              </a:buClr>
              <a:buSzPts val="1400"/>
              <a:buChar char="•"/>
              <a:defRPr sz="1200"/>
            </a:lvl5pPr>
            <a:lvl6pPr marL="3657509" lvl="5" indent="-423323" algn="l" rtl="0">
              <a:lnSpc>
                <a:spcPct val="100000"/>
              </a:lnSpc>
              <a:spcBef>
                <a:spcPts val="400"/>
              </a:spcBef>
              <a:spcAft>
                <a:spcPts val="0"/>
              </a:spcAft>
              <a:buClr>
                <a:schemeClr val="dk1"/>
              </a:buClr>
              <a:buSzPts val="1400"/>
              <a:buChar char="•"/>
              <a:defRPr/>
            </a:lvl6pPr>
            <a:lvl7pPr marL="4267093" lvl="6" indent="-423323" algn="l" rtl="0">
              <a:lnSpc>
                <a:spcPct val="100000"/>
              </a:lnSpc>
              <a:spcBef>
                <a:spcPts val="400"/>
              </a:spcBef>
              <a:spcAft>
                <a:spcPts val="0"/>
              </a:spcAft>
              <a:buClr>
                <a:schemeClr val="dk1"/>
              </a:buClr>
              <a:buSzPts val="1400"/>
              <a:buChar char="•"/>
              <a:defRPr/>
            </a:lvl7pPr>
            <a:lvl8pPr marL="4876678" lvl="7" indent="-423323" algn="l" rtl="0">
              <a:lnSpc>
                <a:spcPct val="100000"/>
              </a:lnSpc>
              <a:spcBef>
                <a:spcPts val="400"/>
              </a:spcBef>
              <a:spcAft>
                <a:spcPts val="0"/>
              </a:spcAft>
              <a:buClr>
                <a:schemeClr val="dk1"/>
              </a:buClr>
              <a:buSzPts val="1400"/>
              <a:buChar char="•"/>
              <a:defRPr/>
            </a:lvl8pPr>
            <a:lvl9pPr marL="5486263" lvl="8" indent="-423323" algn="l" rtl="0">
              <a:lnSpc>
                <a:spcPct val="100000"/>
              </a:lnSpc>
              <a:spcBef>
                <a:spcPts val="400"/>
              </a:spcBef>
              <a:spcAft>
                <a:spcPts val="0"/>
              </a:spcAft>
              <a:buClr>
                <a:schemeClr val="dk1"/>
              </a:buClr>
              <a:buSzPts val="1400"/>
              <a:buChar char="•"/>
              <a:defRPr/>
            </a:lvl9pPr>
          </a:lstStyle>
          <a:p>
            <a:endParaRPr/>
          </a:p>
        </p:txBody>
      </p:sp>
      <p:sp>
        <p:nvSpPr>
          <p:cNvPr id="68" name="Google Shape;68;p14"/>
          <p:cNvSpPr txBox="1">
            <a:spLocks noGrp="1"/>
          </p:cNvSpPr>
          <p:nvPr>
            <p:ph type="title" idx="4"/>
          </p:nvPr>
        </p:nvSpPr>
        <p:spPr>
          <a:xfrm>
            <a:off x="536533" y="6489700"/>
            <a:ext cx="1056000" cy="216000"/>
          </a:xfrm>
          <a:prstGeom prst="rect">
            <a:avLst/>
          </a:prstGeom>
          <a:noFill/>
          <a:ln>
            <a:noFill/>
          </a:ln>
        </p:spPr>
        <p:txBody>
          <a:bodyPr spcFirstLastPara="1" wrap="square" lIns="68575" tIns="34275" rIns="68575" bIns="34275" anchor="ctr" anchorCtr="0">
            <a:noAutofit/>
          </a:bodyPr>
          <a:lstStyle>
            <a:lvl1pPr lvl="0" algn="l" rtl="0">
              <a:lnSpc>
                <a:spcPct val="100000"/>
              </a:lnSpc>
              <a:spcBef>
                <a:spcPts val="0"/>
              </a:spcBef>
              <a:spcAft>
                <a:spcPts val="0"/>
              </a:spcAft>
              <a:buClr>
                <a:srgbClr val="000000"/>
              </a:buClr>
              <a:buSzPts val="700"/>
              <a:buNone/>
              <a:defRPr sz="933">
                <a:solidFill>
                  <a:srgbClr val="000000"/>
                </a:solidFill>
              </a:defRPr>
            </a:lvl1pPr>
            <a:lvl2pPr lvl="1" rtl="0">
              <a:lnSpc>
                <a:spcPct val="100000"/>
              </a:lnSpc>
              <a:spcBef>
                <a:spcPts val="0"/>
              </a:spcBef>
              <a:spcAft>
                <a:spcPts val="0"/>
              </a:spcAft>
              <a:buSzPts val="700"/>
              <a:buNone/>
              <a:defRPr sz="933"/>
            </a:lvl2pPr>
            <a:lvl3pPr lvl="2" rtl="0">
              <a:lnSpc>
                <a:spcPct val="100000"/>
              </a:lnSpc>
              <a:spcBef>
                <a:spcPts val="0"/>
              </a:spcBef>
              <a:spcAft>
                <a:spcPts val="0"/>
              </a:spcAft>
              <a:buSzPts val="700"/>
              <a:buNone/>
              <a:defRPr sz="933"/>
            </a:lvl3pPr>
            <a:lvl4pPr lvl="3" rtl="0">
              <a:lnSpc>
                <a:spcPct val="100000"/>
              </a:lnSpc>
              <a:spcBef>
                <a:spcPts val="0"/>
              </a:spcBef>
              <a:spcAft>
                <a:spcPts val="0"/>
              </a:spcAft>
              <a:buSzPts val="700"/>
              <a:buNone/>
              <a:defRPr sz="933"/>
            </a:lvl4pPr>
            <a:lvl5pPr lvl="4" rtl="0">
              <a:lnSpc>
                <a:spcPct val="100000"/>
              </a:lnSpc>
              <a:spcBef>
                <a:spcPts val="0"/>
              </a:spcBef>
              <a:spcAft>
                <a:spcPts val="0"/>
              </a:spcAft>
              <a:buSzPts val="700"/>
              <a:buNone/>
              <a:defRPr sz="933"/>
            </a:lvl5pPr>
            <a:lvl6pPr lvl="5" rtl="0">
              <a:lnSpc>
                <a:spcPct val="100000"/>
              </a:lnSpc>
              <a:spcBef>
                <a:spcPts val="0"/>
              </a:spcBef>
              <a:spcAft>
                <a:spcPts val="0"/>
              </a:spcAft>
              <a:buSzPts val="700"/>
              <a:buNone/>
              <a:defRPr sz="933"/>
            </a:lvl6pPr>
            <a:lvl7pPr lvl="6" rtl="0">
              <a:lnSpc>
                <a:spcPct val="100000"/>
              </a:lnSpc>
              <a:spcBef>
                <a:spcPts val="0"/>
              </a:spcBef>
              <a:spcAft>
                <a:spcPts val="0"/>
              </a:spcAft>
              <a:buSzPts val="700"/>
              <a:buNone/>
              <a:defRPr sz="933"/>
            </a:lvl7pPr>
            <a:lvl8pPr lvl="7" rtl="0">
              <a:lnSpc>
                <a:spcPct val="100000"/>
              </a:lnSpc>
              <a:spcBef>
                <a:spcPts val="0"/>
              </a:spcBef>
              <a:spcAft>
                <a:spcPts val="0"/>
              </a:spcAft>
              <a:buSzPts val="700"/>
              <a:buNone/>
              <a:defRPr sz="933"/>
            </a:lvl8pPr>
            <a:lvl9pPr lvl="8" rtl="0">
              <a:lnSpc>
                <a:spcPct val="100000"/>
              </a:lnSpc>
              <a:spcBef>
                <a:spcPts val="0"/>
              </a:spcBef>
              <a:spcAft>
                <a:spcPts val="0"/>
              </a:spcAft>
              <a:buSzPts val="700"/>
              <a:buNone/>
              <a:defRPr sz="933"/>
            </a:lvl9pPr>
          </a:lstStyle>
          <a:p>
            <a:endParaRPr/>
          </a:p>
        </p:txBody>
      </p:sp>
      <p:sp>
        <p:nvSpPr>
          <p:cNvPr id="69" name="Google Shape;69;p14"/>
          <p:cNvSpPr txBox="1">
            <a:spLocks noGrp="1"/>
          </p:cNvSpPr>
          <p:nvPr>
            <p:ph type="title" idx="5"/>
          </p:nvPr>
        </p:nvSpPr>
        <p:spPr>
          <a:xfrm>
            <a:off x="1592533" y="6489700"/>
            <a:ext cx="4800000" cy="216000"/>
          </a:xfrm>
          <a:prstGeom prst="rect">
            <a:avLst/>
          </a:prstGeom>
          <a:noFill/>
          <a:ln>
            <a:noFill/>
          </a:ln>
        </p:spPr>
        <p:txBody>
          <a:bodyPr spcFirstLastPara="1" wrap="square" lIns="68575" tIns="34275" rIns="68575" bIns="34275" anchor="ctr" anchorCtr="0">
            <a:noAutofit/>
          </a:bodyPr>
          <a:lstStyle>
            <a:lvl1pPr lvl="0" algn="l" rtl="0">
              <a:lnSpc>
                <a:spcPct val="100000"/>
              </a:lnSpc>
              <a:spcBef>
                <a:spcPts val="0"/>
              </a:spcBef>
              <a:spcAft>
                <a:spcPts val="0"/>
              </a:spcAft>
              <a:buClr>
                <a:srgbClr val="000000"/>
              </a:buClr>
              <a:buSzPts val="700"/>
              <a:buNone/>
              <a:defRPr sz="933">
                <a:solidFill>
                  <a:srgbClr val="000000"/>
                </a:solidFill>
              </a:defRPr>
            </a:lvl1pPr>
            <a:lvl2pPr lvl="1" rtl="0">
              <a:lnSpc>
                <a:spcPct val="100000"/>
              </a:lnSpc>
              <a:spcBef>
                <a:spcPts val="0"/>
              </a:spcBef>
              <a:spcAft>
                <a:spcPts val="0"/>
              </a:spcAft>
              <a:buSzPts val="700"/>
              <a:buNone/>
              <a:defRPr sz="933"/>
            </a:lvl2pPr>
            <a:lvl3pPr lvl="2" rtl="0">
              <a:lnSpc>
                <a:spcPct val="100000"/>
              </a:lnSpc>
              <a:spcBef>
                <a:spcPts val="0"/>
              </a:spcBef>
              <a:spcAft>
                <a:spcPts val="0"/>
              </a:spcAft>
              <a:buSzPts val="700"/>
              <a:buNone/>
              <a:defRPr sz="933"/>
            </a:lvl3pPr>
            <a:lvl4pPr lvl="3" rtl="0">
              <a:lnSpc>
                <a:spcPct val="100000"/>
              </a:lnSpc>
              <a:spcBef>
                <a:spcPts val="0"/>
              </a:spcBef>
              <a:spcAft>
                <a:spcPts val="0"/>
              </a:spcAft>
              <a:buSzPts val="700"/>
              <a:buNone/>
              <a:defRPr sz="933"/>
            </a:lvl4pPr>
            <a:lvl5pPr lvl="4" rtl="0">
              <a:lnSpc>
                <a:spcPct val="100000"/>
              </a:lnSpc>
              <a:spcBef>
                <a:spcPts val="0"/>
              </a:spcBef>
              <a:spcAft>
                <a:spcPts val="0"/>
              </a:spcAft>
              <a:buSzPts val="700"/>
              <a:buNone/>
              <a:defRPr sz="933"/>
            </a:lvl5pPr>
            <a:lvl6pPr lvl="5" rtl="0">
              <a:lnSpc>
                <a:spcPct val="100000"/>
              </a:lnSpc>
              <a:spcBef>
                <a:spcPts val="0"/>
              </a:spcBef>
              <a:spcAft>
                <a:spcPts val="0"/>
              </a:spcAft>
              <a:buSzPts val="700"/>
              <a:buNone/>
              <a:defRPr sz="933"/>
            </a:lvl6pPr>
            <a:lvl7pPr lvl="6" rtl="0">
              <a:lnSpc>
                <a:spcPct val="100000"/>
              </a:lnSpc>
              <a:spcBef>
                <a:spcPts val="0"/>
              </a:spcBef>
              <a:spcAft>
                <a:spcPts val="0"/>
              </a:spcAft>
              <a:buSzPts val="700"/>
              <a:buNone/>
              <a:defRPr sz="933"/>
            </a:lvl7pPr>
            <a:lvl8pPr lvl="7" rtl="0">
              <a:lnSpc>
                <a:spcPct val="100000"/>
              </a:lnSpc>
              <a:spcBef>
                <a:spcPts val="0"/>
              </a:spcBef>
              <a:spcAft>
                <a:spcPts val="0"/>
              </a:spcAft>
              <a:buSzPts val="700"/>
              <a:buNone/>
              <a:defRPr sz="933"/>
            </a:lvl8pPr>
            <a:lvl9pPr lvl="8" rtl="0">
              <a:lnSpc>
                <a:spcPct val="100000"/>
              </a:lnSpc>
              <a:spcBef>
                <a:spcPts val="0"/>
              </a:spcBef>
              <a:spcAft>
                <a:spcPts val="0"/>
              </a:spcAft>
              <a:buSzPts val="700"/>
              <a:buNone/>
              <a:defRPr sz="933"/>
            </a:lvl9pPr>
          </a:lstStyle>
          <a:p>
            <a:endParaRPr/>
          </a:p>
        </p:txBody>
      </p:sp>
    </p:spTree>
    <p:extLst>
      <p:ext uri="{BB962C8B-B14F-4D97-AF65-F5344CB8AC3E}">
        <p14:creationId xmlns:p14="http://schemas.microsoft.com/office/powerpoint/2010/main" val="1716078402"/>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showMasterSp="0" preserve="1">
  <p:cSld name="Chapter">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graphicFrame>
        <p:nvGraphicFramePr>
          <p:cNvPr id="4" name="think-cell data - do not delete" hidden="1">
            <a:extLst>
              <a:ext uri="{FF2B5EF4-FFF2-40B4-BE49-F238E27FC236}">
                <a16:creationId xmlns:a16="http://schemas.microsoft.com/office/drawing/2014/main" id="{8100C9F2-B8D0-9430-3CBC-CDCFAD018528}"/>
              </a:ext>
            </a:extLst>
          </p:cNvPr>
          <p:cNvGraphicFramePr>
            <a:graphicFrameLocks noChangeAspect="1"/>
          </p:cNvGraphicFramePr>
          <p:nvPr userDrawn="1">
            <p:custDataLst>
              <p:tags r:id="rId1"/>
            </p:custDataLst>
            <p:extLst>
              <p:ext uri="{D42A27DB-BD31-4B8C-83A1-F6EECF244321}">
                <p14:modId xmlns:p14="http://schemas.microsoft.com/office/powerpoint/2010/main" val="1743391516"/>
              </p:ext>
            </p:ext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Slide" r:id="rId4" imgW="404" imgH="405" progId="TCLayout.ActiveDocument.1">
                  <p:embed/>
                </p:oleObj>
              </mc:Choice>
              <mc:Fallback>
                <p:oleObj name="think-cell Slide" r:id="rId4" imgW="404" imgH="405" progId="TCLayout.ActiveDocument.1">
                  <p:embed/>
                  <p:pic>
                    <p:nvPicPr>
                      <p:cNvPr id="4" name="think-cell data - do not delete" hidden="1">
                        <a:extLst>
                          <a:ext uri="{FF2B5EF4-FFF2-40B4-BE49-F238E27FC236}">
                            <a16:creationId xmlns:a16="http://schemas.microsoft.com/office/drawing/2014/main" id="{8100C9F2-B8D0-9430-3CBC-CDCFAD018528}"/>
                          </a:ext>
                        </a:extLst>
                      </p:cNvPr>
                      <p:cNvPicPr/>
                      <p:nvPr/>
                    </p:nvPicPr>
                    <p:blipFill>
                      <a:blip r:embed="rId5"/>
                      <a:stretch>
                        <a:fillRect/>
                      </a:stretch>
                    </p:blipFill>
                    <p:spPr>
                      <a:xfrm>
                        <a:off x="1588" y="1588"/>
                        <a:ext cx="1588" cy="1588"/>
                      </a:xfrm>
                      <a:prstGeom prst="rect">
                        <a:avLst/>
                      </a:prstGeom>
                    </p:spPr>
                  </p:pic>
                </p:oleObj>
              </mc:Fallback>
            </mc:AlternateContent>
          </a:graphicData>
        </a:graphic>
      </p:graphicFrame>
      <p:sp>
        <p:nvSpPr>
          <p:cNvPr id="2" name="Titre 1">
            <a:extLst>
              <a:ext uri="{FF2B5EF4-FFF2-40B4-BE49-F238E27FC236}">
                <a16:creationId xmlns:a16="http://schemas.microsoft.com/office/drawing/2014/main" id="{8934B7DA-FA75-4149-8676-64791F4D66D2}"/>
              </a:ext>
            </a:extLst>
          </p:cNvPr>
          <p:cNvSpPr>
            <a:spLocks noGrp="1"/>
          </p:cNvSpPr>
          <p:nvPr>
            <p:ph type="title"/>
          </p:nvPr>
        </p:nvSpPr>
        <p:spPr>
          <a:xfrm>
            <a:off x="1131889" y="2090899"/>
            <a:ext cx="10440000" cy="1548000"/>
          </a:xfrm>
        </p:spPr>
        <p:txBody>
          <a:bodyPr vert="horz" anchor="b"/>
          <a:lstStyle>
            <a:lvl1pPr algn="ctr">
              <a:defRPr sz="5000" b="0">
                <a:solidFill>
                  <a:schemeClr val="bg1"/>
                </a:solidFill>
                <a:latin typeface="+mn-lt"/>
              </a:defRPr>
            </a:lvl1pPr>
          </a:lstStyle>
          <a:p>
            <a:r>
              <a:rPr lang="en-US" noProof="0"/>
              <a:t>Click to edit Master title style</a:t>
            </a:r>
          </a:p>
        </p:txBody>
      </p:sp>
      <p:sp>
        <p:nvSpPr>
          <p:cNvPr id="11" name="Espace réservé du texte 10">
            <a:extLst>
              <a:ext uri="{FF2B5EF4-FFF2-40B4-BE49-F238E27FC236}">
                <a16:creationId xmlns:a16="http://schemas.microsoft.com/office/drawing/2014/main" id="{8C7A5F77-9A92-46CF-AF0E-296CA94F051F}"/>
              </a:ext>
            </a:extLst>
          </p:cNvPr>
          <p:cNvSpPr>
            <a:spLocks noGrp="1"/>
          </p:cNvSpPr>
          <p:nvPr>
            <p:ph type="body" sz="quarter" idx="13" hasCustomPrompt="1"/>
          </p:nvPr>
        </p:nvSpPr>
        <p:spPr>
          <a:xfrm>
            <a:off x="1131889" y="3709352"/>
            <a:ext cx="10440000" cy="792000"/>
          </a:xfrm>
          <a:prstGeom prst="rect">
            <a:avLst/>
          </a:prstGeom>
        </p:spPr>
        <p:txBody>
          <a:bodyPr/>
          <a:lstStyle>
            <a:lvl1pPr>
              <a:defRPr sz="2900" b="0">
                <a:solidFill>
                  <a:schemeClr val="bg1"/>
                </a:solidFill>
                <a:latin typeface="+mn-lt"/>
              </a:defRPr>
            </a:lvl1pPr>
            <a:lvl2pPr>
              <a:defRPr sz="2500">
                <a:latin typeface="Encode Sans ExpandedLight" pitchFamily="2" charset="0"/>
              </a:defRPr>
            </a:lvl2pPr>
            <a:lvl3pPr>
              <a:defRPr sz="2500">
                <a:latin typeface="Encode Sans ExpandedLight" pitchFamily="2" charset="0"/>
              </a:defRPr>
            </a:lvl3pPr>
            <a:lvl4pPr>
              <a:defRPr sz="2500">
                <a:latin typeface="Encode Sans ExpandedLight" pitchFamily="2" charset="0"/>
              </a:defRPr>
            </a:lvl4pPr>
            <a:lvl5pPr>
              <a:defRPr sz="2500">
                <a:latin typeface="Encode Sans ExpandedLight" pitchFamily="2" charset="0"/>
              </a:defRPr>
            </a:lvl5pPr>
          </a:lstStyle>
          <a:p>
            <a:pPr lvl="0"/>
            <a:r>
              <a:rPr lang="en-US" noProof="0"/>
              <a:t>Click to edit master subtitle style</a:t>
            </a:r>
          </a:p>
        </p:txBody>
      </p:sp>
    </p:spTree>
    <p:extLst>
      <p:ext uri="{BB962C8B-B14F-4D97-AF65-F5344CB8AC3E}">
        <p14:creationId xmlns:p14="http://schemas.microsoft.com/office/powerpoint/2010/main" val="3129390005"/>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showMasterSp="0" preserve="1" userDrawn="1">
  <p:cSld name="1_Chapter">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graphicFrame>
        <p:nvGraphicFramePr>
          <p:cNvPr id="4" name="think-cell data - do not delete" hidden="1">
            <a:extLst>
              <a:ext uri="{FF2B5EF4-FFF2-40B4-BE49-F238E27FC236}">
                <a16:creationId xmlns:a16="http://schemas.microsoft.com/office/drawing/2014/main" id="{8100C9F2-B8D0-9430-3CBC-CDCFAD018528}"/>
              </a:ext>
            </a:extLst>
          </p:cNvPr>
          <p:cNvGraphicFramePr>
            <a:graphicFrameLocks noChangeAspect="1"/>
          </p:cNvGraphicFramePr>
          <p:nvPr userDrawn="1">
            <p:custDataLst>
              <p:tags r:id="rId1"/>
            </p:custDataLst>
            <p:extLst>
              <p:ext uri="{D42A27DB-BD31-4B8C-83A1-F6EECF244321}">
                <p14:modId xmlns:p14="http://schemas.microsoft.com/office/powerpoint/2010/main" val="3138924724"/>
              </p:ext>
            </p:ext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Slide" r:id="rId4" imgW="404" imgH="405" progId="TCLayout.ActiveDocument.1">
                  <p:embed/>
                </p:oleObj>
              </mc:Choice>
              <mc:Fallback>
                <p:oleObj name="think-cell Slide" r:id="rId4" imgW="404" imgH="405" progId="TCLayout.ActiveDocument.1">
                  <p:embed/>
                  <p:pic>
                    <p:nvPicPr>
                      <p:cNvPr id="4" name="think-cell data - do not delete" hidden="1">
                        <a:extLst>
                          <a:ext uri="{FF2B5EF4-FFF2-40B4-BE49-F238E27FC236}">
                            <a16:creationId xmlns:a16="http://schemas.microsoft.com/office/drawing/2014/main" id="{8100C9F2-B8D0-9430-3CBC-CDCFAD018528}"/>
                          </a:ext>
                        </a:extLst>
                      </p:cNvPr>
                      <p:cNvPicPr/>
                      <p:nvPr/>
                    </p:nvPicPr>
                    <p:blipFill>
                      <a:blip r:embed="rId5"/>
                      <a:stretch>
                        <a:fillRect/>
                      </a:stretch>
                    </p:blipFill>
                    <p:spPr>
                      <a:xfrm>
                        <a:off x="1588" y="1588"/>
                        <a:ext cx="1588" cy="1588"/>
                      </a:xfrm>
                      <a:prstGeom prst="rect">
                        <a:avLst/>
                      </a:prstGeom>
                    </p:spPr>
                  </p:pic>
                </p:oleObj>
              </mc:Fallback>
            </mc:AlternateContent>
          </a:graphicData>
        </a:graphic>
      </p:graphicFrame>
      <p:sp>
        <p:nvSpPr>
          <p:cNvPr id="2" name="Titre 1">
            <a:extLst>
              <a:ext uri="{FF2B5EF4-FFF2-40B4-BE49-F238E27FC236}">
                <a16:creationId xmlns:a16="http://schemas.microsoft.com/office/drawing/2014/main" id="{8934B7DA-FA75-4149-8676-64791F4D66D2}"/>
              </a:ext>
            </a:extLst>
          </p:cNvPr>
          <p:cNvSpPr>
            <a:spLocks noGrp="1"/>
          </p:cNvSpPr>
          <p:nvPr>
            <p:ph type="title"/>
          </p:nvPr>
        </p:nvSpPr>
        <p:spPr>
          <a:xfrm>
            <a:off x="550863" y="2655000"/>
            <a:ext cx="11021026" cy="1548000"/>
          </a:xfrm>
        </p:spPr>
        <p:txBody>
          <a:bodyPr vert="horz" anchor="ctr"/>
          <a:lstStyle>
            <a:lvl1pPr algn="l">
              <a:defRPr sz="5000" b="0">
                <a:solidFill>
                  <a:schemeClr val="bg1"/>
                </a:solidFill>
                <a:latin typeface="+mn-lt"/>
              </a:defRPr>
            </a:lvl1pPr>
          </a:lstStyle>
          <a:p>
            <a:r>
              <a:rPr lang="en-US" noProof="0"/>
              <a:t>Click to edit Master title style</a:t>
            </a:r>
          </a:p>
        </p:txBody>
      </p:sp>
    </p:spTree>
    <p:extLst>
      <p:ext uri="{BB962C8B-B14F-4D97-AF65-F5344CB8AC3E}">
        <p14:creationId xmlns:p14="http://schemas.microsoft.com/office/powerpoint/2010/main" val="2709437026"/>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Text">
    <p:spTree>
      <p:nvGrpSpPr>
        <p:cNvPr id="1" name=""/>
        <p:cNvGrpSpPr/>
        <p:nvPr/>
      </p:nvGrpSpPr>
      <p:grpSpPr>
        <a:xfrm>
          <a:off x="0" y="0"/>
          <a:ext cx="0" cy="0"/>
          <a:chOff x="0" y="0"/>
          <a:chExt cx="0" cy="0"/>
        </a:xfrm>
      </p:grpSpPr>
      <p:graphicFrame>
        <p:nvGraphicFramePr>
          <p:cNvPr id="3" name="think-cell data - do not delete" hidden="1">
            <a:extLst>
              <a:ext uri="{FF2B5EF4-FFF2-40B4-BE49-F238E27FC236}">
                <a16:creationId xmlns:a16="http://schemas.microsoft.com/office/drawing/2014/main" id="{979DD097-8379-4564-6F43-6A4C7B1B9208}"/>
              </a:ext>
            </a:extLst>
          </p:cNvPr>
          <p:cNvGraphicFramePr>
            <a:graphicFrameLocks noChangeAspect="1"/>
          </p:cNvGraphicFramePr>
          <p:nvPr userDrawn="1">
            <p:custDataLst>
              <p:tags r:id="rId1"/>
            </p:custDataLst>
            <p:extLst>
              <p:ext uri="{D42A27DB-BD31-4B8C-83A1-F6EECF244321}">
                <p14:modId xmlns:p14="http://schemas.microsoft.com/office/powerpoint/2010/main" val="3251063038"/>
              </p:ext>
            </p:ext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Slide" r:id="rId3" imgW="404" imgH="405" progId="TCLayout.ActiveDocument.1">
                  <p:embed/>
                </p:oleObj>
              </mc:Choice>
              <mc:Fallback>
                <p:oleObj name="think-cell Slide" r:id="rId3" imgW="404" imgH="405" progId="TCLayout.ActiveDocument.1">
                  <p:embed/>
                  <p:pic>
                    <p:nvPicPr>
                      <p:cNvPr id="3" name="think-cell data - do not delete" hidden="1">
                        <a:extLst>
                          <a:ext uri="{FF2B5EF4-FFF2-40B4-BE49-F238E27FC236}">
                            <a16:creationId xmlns:a16="http://schemas.microsoft.com/office/drawing/2014/main" id="{979DD097-8379-4564-6F43-6A4C7B1B9208}"/>
                          </a:ext>
                        </a:extLst>
                      </p:cNvPr>
                      <p:cNvPicPr/>
                      <p:nvPr/>
                    </p:nvPicPr>
                    <p:blipFill>
                      <a:blip r:embed="rId4"/>
                      <a:stretch>
                        <a:fillRect/>
                      </a:stretch>
                    </p:blipFill>
                    <p:spPr>
                      <a:xfrm>
                        <a:off x="1588" y="1588"/>
                        <a:ext cx="1588" cy="1588"/>
                      </a:xfrm>
                      <a:prstGeom prst="rect">
                        <a:avLst/>
                      </a:prstGeom>
                    </p:spPr>
                  </p:pic>
                </p:oleObj>
              </mc:Fallback>
            </mc:AlternateContent>
          </a:graphicData>
        </a:graphic>
      </p:graphicFrame>
      <p:sp>
        <p:nvSpPr>
          <p:cNvPr id="11" name="Espace réservé du texte 10">
            <a:extLst>
              <a:ext uri="{FF2B5EF4-FFF2-40B4-BE49-F238E27FC236}">
                <a16:creationId xmlns:a16="http://schemas.microsoft.com/office/drawing/2014/main" id="{8C7A5F77-9A92-46CF-AF0E-296CA94F051F}"/>
              </a:ext>
            </a:extLst>
          </p:cNvPr>
          <p:cNvSpPr>
            <a:spLocks noGrp="1"/>
          </p:cNvSpPr>
          <p:nvPr>
            <p:ph type="body" sz="quarter" idx="13" hasCustomPrompt="1"/>
          </p:nvPr>
        </p:nvSpPr>
        <p:spPr>
          <a:xfrm>
            <a:off x="536400" y="910206"/>
            <a:ext cx="11104170" cy="5111182"/>
          </a:xfrm>
          <a:prstGeom prst="rect">
            <a:avLst/>
          </a:prstGeom>
        </p:spPr>
        <p:txBody>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7" name="Espace réservé du texte 16">
            <a:extLst>
              <a:ext uri="{FF2B5EF4-FFF2-40B4-BE49-F238E27FC236}">
                <a16:creationId xmlns:a16="http://schemas.microsoft.com/office/drawing/2014/main" id="{38D92F9C-9CF1-426A-9EA7-935D5427C4DA}"/>
              </a:ext>
            </a:extLst>
          </p:cNvPr>
          <p:cNvSpPr>
            <a:spLocks noGrp="1"/>
          </p:cNvSpPr>
          <p:nvPr>
            <p:ph type="body" idx="1" hasCustomPrompt="1"/>
          </p:nvPr>
        </p:nvSpPr>
        <p:spPr>
          <a:xfrm>
            <a:off x="1" y="200318"/>
            <a:ext cx="9683261" cy="335964"/>
          </a:xfrm>
          <a:custGeom>
            <a:avLst/>
            <a:gdLst>
              <a:gd name="connsiteX0" fmla="*/ 9609373 w 9683261"/>
              <a:gd name="connsiteY0" fmla="*/ 237817 h 335964"/>
              <a:gd name="connsiteX1" fmla="*/ 9632706 w 9683261"/>
              <a:gd name="connsiteY1" fmla="*/ 261358 h 335964"/>
              <a:gd name="connsiteX2" fmla="*/ 9609373 w 9683261"/>
              <a:gd name="connsiteY2" fmla="*/ 284899 h 335964"/>
              <a:gd name="connsiteX3" fmla="*/ 9586041 w 9683261"/>
              <a:gd name="connsiteY3" fmla="*/ 261358 h 335964"/>
              <a:gd name="connsiteX4" fmla="*/ 9609373 w 9683261"/>
              <a:gd name="connsiteY4" fmla="*/ 237817 h 335964"/>
              <a:gd name="connsiteX5" fmla="*/ 9669650 w 9683261"/>
              <a:gd name="connsiteY5" fmla="*/ 200069 h 335964"/>
              <a:gd name="connsiteX6" fmla="*/ 9683261 w 9683261"/>
              <a:gd name="connsiteY6" fmla="*/ 212909 h 335964"/>
              <a:gd name="connsiteX7" fmla="*/ 9669650 w 9683261"/>
              <a:gd name="connsiteY7" fmla="*/ 225749 h 335964"/>
              <a:gd name="connsiteX8" fmla="*/ 9656038 w 9683261"/>
              <a:gd name="connsiteY8" fmla="*/ 212909 h 335964"/>
              <a:gd name="connsiteX9" fmla="*/ 9669650 w 9683261"/>
              <a:gd name="connsiteY9" fmla="*/ 200069 h 335964"/>
              <a:gd name="connsiteX10" fmla="*/ 9609373 w 9683261"/>
              <a:gd name="connsiteY10" fmla="*/ 143445 h 335964"/>
              <a:gd name="connsiteX11" fmla="*/ 9632706 w 9683261"/>
              <a:gd name="connsiteY11" fmla="*/ 166987 h 335964"/>
              <a:gd name="connsiteX12" fmla="*/ 9609373 w 9683261"/>
              <a:gd name="connsiteY12" fmla="*/ 190527 h 335964"/>
              <a:gd name="connsiteX13" fmla="*/ 9586041 w 9683261"/>
              <a:gd name="connsiteY13" fmla="*/ 166987 h 335964"/>
              <a:gd name="connsiteX14" fmla="*/ 9609373 w 9683261"/>
              <a:gd name="connsiteY14" fmla="*/ 143445 h 335964"/>
              <a:gd name="connsiteX15" fmla="*/ 9669650 w 9683261"/>
              <a:gd name="connsiteY15" fmla="*/ 101921 h 335964"/>
              <a:gd name="connsiteX16" fmla="*/ 9683261 w 9683261"/>
              <a:gd name="connsiteY16" fmla="*/ 114762 h 335964"/>
              <a:gd name="connsiteX17" fmla="*/ 9669650 w 9683261"/>
              <a:gd name="connsiteY17" fmla="*/ 127602 h 335964"/>
              <a:gd name="connsiteX18" fmla="*/ 9656038 w 9683261"/>
              <a:gd name="connsiteY18" fmla="*/ 114762 h 335964"/>
              <a:gd name="connsiteX19" fmla="*/ 9669650 w 9683261"/>
              <a:gd name="connsiteY19" fmla="*/ 101921 h 335964"/>
              <a:gd name="connsiteX20" fmla="*/ 9609373 w 9683261"/>
              <a:gd name="connsiteY20" fmla="*/ 50961 h 335964"/>
              <a:gd name="connsiteX21" fmla="*/ 9632706 w 9683261"/>
              <a:gd name="connsiteY21" fmla="*/ 74501 h 335964"/>
              <a:gd name="connsiteX22" fmla="*/ 9609373 w 9683261"/>
              <a:gd name="connsiteY22" fmla="*/ 98043 h 335964"/>
              <a:gd name="connsiteX23" fmla="*/ 9586041 w 9683261"/>
              <a:gd name="connsiteY23" fmla="*/ 74501 h 335964"/>
              <a:gd name="connsiteX24" fmla="*/ 9609373 w 9683261"/>
              <a:gd name="connsiteY24" fmla="*/ 50961 h 335964"/>
              <a:gd name="connsiteX25" fmla="*/ 0 w 9683261"/>
              <a:gd name="connsiteY25" fmla="*/ 0 h 335964"/>
              <a:gd name="connsiteX26" fmla="*/ 739665 w 9683261"/>
              <a:gd name="connsiteY26" fmla="*/ 0 h 335964"/>
              <a:gd name="connsiteX27" fmla="*/ 9540864 w 9683261"/>
              <a:gd name="connsiteY27" fmla="*/ 0 h 335964"/>
              <a:gd name="connsiteX28" fmla="*/ 9568541 w 9683261"/>
              <a:gd name="connsiteY28" fmla="*/ 27997 h 335964"/>
              <a:gd name="connsiteX29" fmla="*/ 9540864 w 9683261"/>
              <a:gd name="connsiteY29" fmla="*/ 55995 h 335964"/>
              <a:gd name="connsiteX30" fmla="*/ 9522411 w 9683261"/>
              <a:gd name="connsiteY30" fmla="*/ 74659 h 335964"/>
              <a:gd name="connsiteX31" fmla="*/ 9540864 w 9683261"/>
              <a:gd name="connsiteY31" fmla="*/ 97990 h 335964"/>
              <a:gd name="connsiteX32" fmla="*/ 9568541 w 9683261"/>
              <a:gd name="connsiteY32" fmla="*/ 121320 h 335964"/>
              <a:gd name="connsiteX33" fmla="*/ 9545478 w 9683261"/>
              <a:gd name="connsiteY33" fmla="*/ 149317 h 335964"/>
              <a:gd name="connsiteX34" fmla="*/ 9540864 w 9683261"/>
              <a:gd name="connsiteY34" fmla="*/ 149317 h 335964"/>
              <a:gd name="connsiteX35" fmla="*/ 9522411 w 9683261"/>
              <a:gd name="connsiteY35" fmla="*/ 167982 h 335964"/>
              <a:gd name="connsiteX36" fmla="*/ 9540864 w 9683261"/>
              <a:gd name="connsiteY36" fmla="*/ 191313 h 335964"/>
              <a:gd name="connsiteX37" fmla="*/ 9568541 w 9683261"/>
              <a:gd name="connsiteY37" fmla="*/ 214644 h 335964"/>
              <a:gd name="connsiteX38" fmla="*/ 9540864 w 9683261"/>
              <a:gd name="connsiteY38" fmla="*/ 242641 h 335964"/>
              <a:gd name="connsiteX39" fmla="*/ 9522411 w 9683261"/>
              <a:gd name="connsiteY39" fmla="*/ 265971 h 335964"/>
              <a:gd name="connsiteX40" fmla="*/ 9540864 w 9683261"/>
              <a:gd name="connsiteY40" fmla="*/ 284636 h 335964"/>
              <a:gd name="connsiteX41" fmla="*/ 9568541 w 9683261"/>
              <a:gd name="connsiteY41" fmla="*/ 312633 h 335964"/>
              <a:gd name="connsiteX42" fmla="*/ 9540864 w 9683261"/>
              <a:gd name="connsiteY42" fmla="*/ 335964 h 335964"/>
              <a:gd name="connsiteX43" fmla="*/ 845227 w 9683261"/>
              <a:gd name="connsiteY43" fmla="*/ 335964 h 335964"/>
              <a:gd name="connsiteX44" fmla="*/ 0 w 9683261"/>
              <a:gd name="connsiteY44" fmla="*/ 335964 h 3359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Lst>
            <a:rect l="l" t="t" r="r" b="b"/>
            <a:pathLst>
              <a:path w="9683261" h="335964">
                <a:moveTo>
                  <a:pt x="9609373" y="237817"/>
                </a:moveTo>
                <a:cubicBezTo>
                  <a:pt x="9622259" y="237817"/>
                  <a:pt x="9632706" y="248357"/>
                  <a:pt x="9632706" y="261358"/>
                </a:cubicBezTo>
                <a:cubicBezTo>
                  <a:pt x="9632706" y="274359"/>
                  <a:pt x="9622259" y="284899"/>
                  <a:pt x="9609373" y="284899"/>
                </a:cubicBezTo>
                <a:cubicBezTo>
                  <a:pt x="9596486" y="284899"/>
                  <a:pt x="9586041" y="274359"/>
                  <a:pt x="9586041" y="261358"/>
                </a:cubicBezTo>
                <a:cubicBezTo>
                  <a:pt x="9586041" y="248357"/>
                  <a:pt x="9596486" y="237817"/>
                  <a:pt x="9609373" y="237817"/>
                </a:cubicBezTo>
                <a:close/>
                <a:moveTo>
                  <a:pt x="9669650" y="200069"/>
                </a:moveTo>
                <a:cubicBezTo>
                  <a:pt x="9677168" y="200069"/>
                  <a:pt x="9683261" y="205817"/>
                  <a:pt x="9683261" y="212909"/>
                </a:cubicBezTo>
                <a:cubicBezTo>
                  <a:pt x="9683261" y="220001"/>
                  <a:pt x="9677168" y="225749"/>
                  <a:pt x="9669650" y="225749"/>
                </a:cubicBezTo>
                <a:cubicBezTo>
                  <a:pt x="9662132" y="225749"/>
                  <a:pt x="9656038" y="220001"/>
                  <a:pt x="9656038" y="212909"/>
                </a:cubicBezTo>
                <a:cubicBezTo>
                  <a:pt x="9656038" y="205817"/>
                  <a:pt x="9662132" y="200069"/>
                  <a:pt x="9669650" y="200069"/>
                </a:cubicBezTo>
                <a:close/>
                <a:moveTo>
                  <a:pt x="9609373" y="143445"/>
                </a:moveTo>
                <a:cubicBezTo>
                  <a:pt x="9622259" y="143445"/>
                  <a:pt x="9632706" y="153985"/>
                  <a:pt x="9632706" y="166987"/>
                </a:cubicBezTo>
                <a:cubicBezTo>
                  <a:pt x="9632706" y="179987"/>
                  <a:pt x="9622259" y="190527"/>
                  <a:pt x="9609373" y="190527"/>
                </a:cubicBezTo>
                <a:cubicBezTo>
                  <a:pt x="9596486" y="190527"/>
                  <a:pt x="9586041" y="179987"/>
                  <a:pt x="9586041" y="166987"/>
                </a:cubicBezTo>
                <a:cubicBezTo>
                  <a:pt x="9586041" y="153985"/>
                  <a:pt x="9596486" y="143445"/>
                  <a:pt x="9609373" y="143445"/>
                </a:cubicBezTo>
                <a:close/>
                <a:moveTo>
                  <a:pt x="9669650" y="101921"/>
                </a:moveTo>
                <a:cubicBezTo>
                  <a:pt x="9677168" y="101921"/>
                  <a:pt x="9683261" y="107670"/>
                  <a:pt x="9683261" y="114762"/>
                </a:cubicBezTo>
                <a:cubicBezTo>
                  <a:pt x="9683261" y="121855"/>
                  <a:pt x="9677168" y="127602"/>
                  <a:pt x="9669650" y="127602"/>
                </a:cubicBezTo>
                <a:cubicBezTo>
                  <a:pt x="9662132" y="127602"/>
                  <a:pt x="9656038" y="121855"/>
                  <a:pt x="9656038" y="114762"/>
                </a:cubicBezTo>
                <a:cubicBezTo>
                  <a:pt x="9656038" y="107670"/>
                  <a:pt x="9662132" y="101921"/>
                  <a:pt x="9669650" y="101921"/>
                </a:cubicBezTo>
                <a:close/>
                <a:moveTo>
                  <a:pt x="9609373" y="50961"/>
                </a:moveTo>
                <a:cubicBezTo>
                  <a:pt x="9622259" y="50961"/>
                  <a:pt x="9632706" y="61501"/>
                  <a:pt x="9632706" y="74501"/>
                </a:cubicBezTo>
                <a:cubicBezTo>
                  <a:pt x="9632706" y="87503"/>
                  <a:pt x="9622259" y="98043"/>
                  <a:pt x="9609373" y="98043"/>
                </a:cubicBezTo>
                <a:cubicBezTo>
                  <a:pt x="9596486" y="98043"/>
                  <a:pt x="9586041" y="87503"/>
                  <a:pt x="9586041" y="74501"/>
                </a:cubicBezTo>
                <a:cubicBezTo>
                  <a:pt x="9586041" y="61501"/>
                  <a:pt x="9596486" y="50961"/>
                  <a:pt x="9609373" y="50961"/>
                </a:cubicBezTo>
                <a:close/>
                <a:moveTo>
                  <a:pt x="0" y="0"/>
                </a:moveTo>
                <a:lnTo>
                  <a:pt x="739665" y="0"/>
                </a:lnTo>
                <a:cubicBezTo>
                  <a:pt x="2800514" y="0"/>
                  <a:pt x="5636951" y="0"/>
                  <a:pt x="9540864" y="0"/>
                </a:cubicBezTo>
                <a:cubicBezTo>
                  <a:pt x="9559315" y="0"/>
                  <a:pt x="9568541" y="13999"/>
                  <a:pt x="9568541" y="27997"/>
                </a:cubicBezTo>
                <a:cubicBezTo>
                  <a:pt x="9568541" y="41996"/>
                  <a:pt x="9559315" y="55995"/>
                  <a:pt x="9540864" y="55995"/>
                </a:cubicBezTo>
                <a:cubicBezTo>
                  <a:pt x="9531638" y="55995"/>
                  <a:pt x="9522411" y="65327"/>
                  <a:pt x="9522411" y="74659"/>
                </a:cubicBezTo>
                <a:cubicBezTo>
                  <a:pt x="9522411" y="83992"/>
                  <a:pt x="9531638" y="93323"/>
                  <a:pt x="9540864" y="97990"/>
                </a:cubicBezTo>
                <a:cubicBezTo>
                  <a:pt x="9559315" y="97990"/>
                  <a:pt x="9568541" y="107321"/>
                  <a:pt x="9568541" y="121320"/>
                </a:cubicBezTo>
                <a:cubicBezTo>
                  <a:pt x="9568541" y="135319"/>
                  <a:pt x="9559315" y="149317"/>
                  <a:pt x="9545478" y="149317"/>
                </a:cubicBezTo>
                <a:cubicBezTo>
                  <a:pt x="9545478" y="149317"/>
                  <a:pt x="9545478" y="149317"/>
                  <a:pt x="9540864" y="149317"/>
                </a:cubicBezTo>
                <a:cubicBezTo>
                  <a:pt x="9531638" y="149317"/>
                  <a:pt x="9522411" y="158650"/>
                  <a:pt x="9522411" y="167982"/>
                </a:cubicBezTo>
                <a:cubicBezTo>
                  <a:pt x="9522411" y="181981"/>
                  <a:pt x="9531638" y="191313"/>
                  <a:pt x="9540864" y="191313"/>
                </a:cubicBezTo>
                <a:cubicBezTo>
                  <a:pt x="9559315" y="191313"/>
                  <a:pt x="9568541" y="200645"/>
                  <a:pt x="9568541" y="214644"/>
                </a:cubicBezTo>
                <a:cubicBezTo>
                  <a:pt x="9568541" y="233309"/>
                  <a:pt x="9559315" y="242641"/>
                  <a:pt x="9540864" y="242641"/>
                </a:cubicBezTo>
                <a:cubicBezTo>
                  <a:pt x="9531638" y="242641"/>
                  <a:pt x="9522411" y="251972"/>
                  <a:pt x="9522411" y="265971"/>
                </a:cubicBezTo>
                <a:cubicBezTo>
                  <a:pt x="9522411" y="275305"/>
                  <a:pt x="9531638" y="284636"/>
                  <a:pt x="9540864" y="284636"/>
                </a:cubicBezTo>
                <a:cubicBezTo>
                  <a:pt x="9559315" y="284636"/>
                  <a:pt x="9568541" y="298634"/>
                  <a:pt x="9568541" y="312633"/>
                </a:cubicBezTo>
                <a:cubicBezTo>
                  <a:pt x="9568541" y="326632"/>
                  <a:pt x="9559315" y="335964"/>
                  <a:pt x="9540864" y="335964"/>
                </a:cubicBezTo>
                <a:cubicBezTo>
                  <a:pt x="9540864" y="335964"/>
                  <a:pt x="9540864" y="335964"/>
                  <a:pt x="845227" y="335964"/>
                </a:cubicBezTo>
                <a:lnTo>
                  <a:pt x="0" y="335964"/>
                </a:lnTo>
                <a:close/>
              </a:path>
            </a:pathLst>
          </a:custGeom>
          <a:solidFill>
            <a:schemeClr val="tx2"/>
          </a:solidFill>
          <a:ln w="3175">
            <a:noFill/>
          </a:ln>
        </p:spPr>
        <p:txBody>
          <a:bodyPr wrap="square" lIns="630000" tIns="0" rIns="360000" bIns="0" anchor="ctr">
            <a:noAutofit/>
          </a:bodyPr>
          <a:lstStyle>
            <a:lvl1pPr marL="0" indent="0">
              <a:lnSpc>
                <a:spcPct val="100000"/>
              </a:lnSpc>
              <a:buNone/>
              <a:defRPr sz="1600" b="0" cap="all" baseline="0">
                <a:solidFill>
                  <a:schemeClr val="bg1"/>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noProof="0"/>
              <a:t>Click to edit master text styles</a:t>
            </a:r>
          </a:p>
        </p:txBody>
      </p:sp>
      <p:sp>
        <p:nvSpPr>
          <p:cNvPr id="4" name="Espace réservé de la date 3">
            <a:extLst>
              <a:ext uri="{FF2B5EF4-FFF2-40B4-BE49-F238E27FC236}">
                <a16:creationId xmlns:a16="http://schemas.microsoft.com/office/drawing/2014/main" id="{0023D345-337F-488B-8D03-DF3DDDA5DDF5}"/>
              </a:ext>
            </a:extLst>
          </p:cNvPr>
          <p:cNvSpPr>
            <a:spLocks noGrp="1"/>
          </p:cNvSpPr>
          <p:nvPr>
            <p:ph type="dt" sz="half" idx="15"/>
          </p:nvPr>
        </p:nvSpPr>
        <p:spPr/>
        <p:txBody>
          <a:bodyPr/>
          <a:lstStyle/>
          <a:p>
            <a:r>
              <a:rPr lang="nl-BE" noProof="0"/>
              <a:t>LYYYY/MM/DD</a:t>
            </a:r>
            <a:endParaRPr lang="en-US" b="0" noProof="0"/>
          </a:p>
        </p:txBody>
      </p:sp>
      <p:sp>
        <p:nvSpPr>
          <p:cNvPr id="7" name="Espace réservé du pied de page 6">
            <a:extLst>
              <a:ext uri="{FF2B5EF4-FFF2-40B4-BE49-F238E27FC236}">
                <a16:creationId xmlns:a16="http://schemas.microsoft.com/office/drawing/2014/main" id="{509EADAA-0C96-4D73-B394-C1A53CEA1029}"/>
              </a:ext>
            </a:extLst>
          </p:cNvPr>
          <p:cNvSpPr>
            <a:spLocks noGrp="1"/>
          </p:cNvSpPr>
          <p:nvPr>
            <p:ph type="ftr" sz="quarter" idx="16"/>
          </p:nvPr>
        </p:nvSpPr>
        <p:spPr/>
        <p:txBody>
          <a:bodyPr/>
          <a:lstStyle/>
          <a:p>
            <a:r>
              <a:rPr lang="en-US" noProof="0"/>
              <a:t>Strategy &amp; Business Development MEA</a:t>
            </a:r>
            <a:endParaRPr lang="en-US" b="0" noProof="0"/>
          </a:p>
        </p:txBody>
      </p:sp>
      <p:sp>
        <p:nvSpPr>
          <p:cNvPr id="8" name="Espace réservé du numéro de diapositive 7">
            <a:extLst>
              <a:ext uri="{FF2B5EF4-FFF2-40B4-BE49-F238E27FC236}">
                <a16:creationId xmlns:a16="http://schemas.microsoft.com/office/drawing/2014/main" id="{257223AC-9555-4A04-BCAD-D73603C5E654}"/>
              </a:ext>
            </a:extLst>
          </p:cNvPr>
          <p:cNvSpPr>
            <a:spLocks noGrp="1"/>
          </p:cNvSpPr>
          <p:nvPr>
            <p:ph type="sldNum" sz="quarter" idx="17"/>
          </p:nvPr>
        </p:nvSpPr>
        <p:spPr/>
        <p:txBody>
          <a:bodyPr/>
          <a:lstStyle/>
          <a:p>
            <a:fld id="{975A587B-5814-4D9B-9598-FE9CB954CB01}" type="slidenum">
              <a:rPr lang="en-US" noProof="0" smtClean="0"/>
              <a:pPr/>
              <a:t>‹N›</a:t>
            </a:fld>
            <a:endParaRPr lang="en-US" b="0" noProof="0"/>
          </a:p>
        </p:txBody>
      </p:sp>
      <p:sp>
        <p:nvSpPr>
          <p:cNvPr id="9" name="Content Placeholder 8">
            <a:extLst>
              <a:ext uri="{FF2B5EF4-FFF2-40B4-BE49-F238E27FC236}">
                <a16:creationId xmlns:a16="http://schemas.microsoft.com/office/drawing/2014/main" id="{C1980FAF-0631-619D-2D6F-73E8DE00763D}"/>
              </a:ext>
            </a:extLst>
          </p:cNvPr>
          <p:cNvSpPr>
            <a:spLocks noGrp="1"/>
          </p:cNvSpPr>
          <p:nvPr>
            <p:ph sz="quarter" idx="18"/>
          </p:nvPr>
        </p:nvSpPr>
        <p:spPr>
          <a:xfrm>
            <a:off x="550862" y="6021387"/>
            <a:ext cx="11104169" cy="468313"/>
          </a:xfrm>
        </p:spPr>
        <p:txBody>
          <a:bodyPr/>
          <a:lstStyle>
            <a:lvl1pPr>
              <a:defRPr sz="1000">
                <a:solidFill>
                  <a:schemeClr val="bg1">
                    <a:lumMod val="50000"/>
                  </a:schemeClr>
                </a:solidFill>
              </a:defRPr>
            </a:lvl1pPr>
            <a:lvl2pPr marL="127000" indent="-127000">
              <a:spcBef>
                <a:spcPts val="0"/>
              </a:spcBef>
              <a:defRPr sz="1000">
                <a:solidFill>
                  <a:schemeClr val="bg1">
                    <a:lumMod val="50000"/>
                  </a:schemeClr>
                </a:solidFill>
              </a:defRPr>
            </a:lvl2pPr>
            <a:lvl3pPr marL="269875" indent="-182563">
              <a:spcBef>
                <a:spcPts val="0"/>
              </a:spcBef>
              <a:defRPr sz="1000">
                <a:solidFill>
                  <a:schemeClr val="bg1">
                    <a:lumMod val="50000"/>
                  </a:schemeClr>
                </a:solidFill>
              </a:defRPr>
            </a:lvl3pPr>
            <a:lvl4pPr>
              <a:spcBef>
                <a:spcPts val="0"/>
              </a:spcBef>
              <a:defRPr sz="1000">
                <a:solidFill>
                  <a:schemeClr val="bg1">
                    <a:lumMod val="50000"/>
                  </a:schemeClr>
                </a:solidFill>
              </a:defRPr>
            </a:lvl4pPr>
            <a:lvl5pPr>
              <a:spcBef>
                <a:spcPts val="0"/>
              </a:spcBef>
              <a:defRPr sz="1000">
                <a:solidFill>
                  <a:schemeClr val="bg1">
                    <a:lumMod val="50000"/>
                  </a:schemeClr>
                </a:solidFill>
              </a:defRPr>
            </a:lvl5pPr>
          </a:lstStyle>
          <a:p>
            <a:pPr lvl="0"/>
            <a:r>
              <a:rPr lang="en-US"/>
              <a:t>Click to edit Master text styles</a:t>
            </a:r>
          </a:p>
          <a:p>
            <a:pPr lvl="1"/>
            <a:r>
              <a:rPr lang="en-US"/>
              <a:t>Second level</a:t>
            </a:r>
          </a:p>
          <a:p>
            <a:pPr lvl="2"/>
            <a:r>
              <a:rPr lang="en-US"/>
              <a:t>Third level</a:t>
            </a:r>
          </a:p>
        </p:txBody>
      </p:sp>
    </p:spTree>
    <p:extLst>
      <p:ext uri="{BB962C8B-B14F-4D97-AF65-F5344CB8AC3E}">
        <p14:creationId xmlns:p14="http://schemas.microsoft.com/office/powerpoint/2010/main" val="2151996408"/>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2_Text">
    <p:spTree>
      <p:nvGrpSpPr>
        <p:cNvPr id="1" name=""/>
        <p:cNvGrpSpPr/>
        <p:nvPr/>
      </p:nvGrpSpPr>
      <p:grpSpPr>
        <a:xfrm>
          <a:off x="0" y="0"/>
          <a:ext cx="0" cy="0"/>
          <a:chOff x="0" y="0"/>
          <a:chExt cx="0" cy="0"/>
        </a:xfrm>
      </p:grpSpPr>
      <p:graphicFrame>
        <p:nvGraphicFramePr>
          <p:cNvPr id="3" name="think-cell data - do not delete" hidden="1">
            <a:extLst>
              <a:ext uri="{FF2B5EF4-FFF2-40B4-BE49-F238E27FC236}">
                <a16:creationId xmlns:a16="http://schemas.microsoft.com/office/drawing/2014/main" id="{979DD097-8379-4564-6F43-6A4C7B1B9208}"/>
              </a:ext>
            </a:extLst>
          </p:cNvPr>
          <p:cNvGraphicFramePr>
            <a:graphicFrameLocks noChangeAspect="1"/>
          </p:cNvGraphicFramePr>
          <p:nvPr userDrawn="1">
            <p:custDataLst>
              <p:tags r:id="rId1"/>
            </p:custDataLst>
            <p:extLst>
              <p:ext uri="{D42A27DB-BD31-4B8C-83A1-F6EECF244321}">
                <p14:modId xmlns:p14="http://schemas.microsoft.com/office/powerpoint/2010/main" val="3421438063"/>
              </p:ext>
            </p:ext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Slide" r:id="rId3" imgW="404" imgH="405" progId="TCLayout.ActiveDocument.1">
                  <p:embed/>
                </p:oleObj>
              </mc:Choice>
              <mc:Fallback>
                <p:oleObj name="think-cell Slide" r:id="rId3" imgW="404" imgH="405" progId="TCLayout.ActiveDocument.1">
                  <p:embed/>
                  <p:pic>
                    <p:nvPicPr>
                      <p:cNvPr id="3" name="think-cell data - do not delete" hidden="1">
                        <a:extLst>
                          <a:ext uri="{FF2B5EF4-FFF2-40B4-BE49-F238E27FC236}">
                            <a16:creationId xmlns:a16="http://schemas.microsoft.com/office/drawing/2014/main" id="{979DD097-8379-4564-6F43-6A4C7B1B9208}"/>
                          </a:ext>
                        </a:extLst>
                      </p:cNvPr>
                      <p:cNvPicPr/>
                      <p:nvPr/>
                    </p:nvPicPr>
                    <p:blipFill>
                      <a:blip r:embed="rId4"/>
                      <a:stretch>
                        <a:fillRect/>
                      </a:stretch>
                    </p:blipFill>
                    <p:spPr>
                      <a:xfrm>
                        <a:off x="1588" y="1588"/>
                        <a:ext cx="1588" cy="1588"/>
                      </a:xfrm>
                      <a:prstGeom prst="rect">
                        <a:avLst/>
                      </a:prstGeom>
                    </p:spPr>
                  </p:pic>
                </p:oleObj>
              </mc:Fallback>
            </mc:AlternateContent>
          </a:graphicData>
        </a:graphic>
      </p:graphicFrame>
      <p:sp>
        <p:nvSpPr>
          <p:cNvPr id="11" name="Espace réservé du texte 10">
            <a:extLst>
              <a:ext uri="{FF2B5EF4-FFF2-40B4-BE49-F238E27FC236}">
                <a16:creationId xmlns:a16="http://schemas.microsoft.com/office/drawing/2014/main" id="{8C7A5F77-9A92-46CF-AF0E-296CA94F051F}"/>
              </a:ext>
            </a:extLst>
          </p:cNvPr>
          <p:cNvSpPr>
            <a:spLocks noGrp="1"/>
          </p:cNvSpPr>
          <p:nvPr>
            <p:ph type="body" sz="quarter" idx="13" hasCustomPrompt="1"/>
          </p:nvPr>
        </p:nvSpPr>
        <p:spPr>
          <a:xfrm>
            <a:off x="536400" y="1557339"/>
            <a:ext cx="11104170" cy="4356099"/>
          </a:xfrm>
          <a:prstGeom prst="rect">
            <a:avLst/>
          </a:prstGeom>
        </p:spPr>
        <p:txBody>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4" name="Espace réservé de la date 3">
            <a:extLst>
              <a:ext uri="{FF2B5EF4-FFF2-40B4-BE49-F238E27FC236}">
                <a16:creationId xmlns:a16="http://schemas.microsoft.com/office/drawing/2014/main" id="{0023D345-337F-488B-8D03-DF3DDDA5DDF5}"/>
              </a:ext>
            </a:extLst>
          </p:cNvPr>
          <p:cNvSpPr>
            <a:spLocks noGrp="1"/>
          </p:cNvSpPr>
          <p:nvPr>
            <p:ph type="dt" sz="half" idx="15"/>
          </p:nvPr>
        </p:nvSpPr>
        <p:spPr/>
        <p:txBody>
          <a:bodyPr/>
          <a:lstStyle/>
          <a:p>
            <a:r>
              <a:rPr lang="nl-BE" noProof="0"/>
              <a:t>LYYYY/MM/DD</a:t>
            </a:r>
            <a:endParaRPr lang="en-US" b="0" noProof="0"/>
          </a:p>
        </p:txBody>
      </p:sp>
      <p:sp>
        <p:nvSpPr>
          <p:cNvPr id="7" name="Espace réservé du pied de page 6">
            <a:extLst>
              <a:ext uri="{FF2B5EF4-FFF2-40B4-BE49-F238E27FC236}">
                <a16:creationId xmlns:a16="http://schemas.microsoft.com/office/drawing/2014/main" id="{509EADAA-0C96-4D73-B394-C1A53CEA1029}"/>
              </a:ext>
            </a:extLst>
          </p:cNvPr>
          <p:cNvSpPr>
            <a:spLocks noGrp="1"/>
          </p:cNvSpPr>
          <p:nvPr>
            <p:ph type="ftr" sz="quarter" idx="16"/>
          </p:nvPr>
        </p:nvSpPr>
        <p:spPr/>
        <p:txBody>
          <a:bodyPr/>
          <a:lstStyle/>
          <a:p>
            <a:r>
              <a:rPr lang="en-US" noProof="0"/>
              <a:t>Strategy &amp; Business Development MEA</a:t>
            </a:r>
            <a:endParaRPr lang="en-US" b="0" noProof="0"/>
          </a:p>
        </p:txBody>
      </p:sp>
      <p:sp>
        <p:nvSpPr>
          <p:cNvPr id="8" name="Espace réservé du numéro de diapositive 7">
            <a:extLst>
              <a:ext uri="{FF2B5EF4-FFF2-40B4-BE49-F238E27FC236}">
                <a16:creationId xmlns:a16="http://schemas.microsoft.com/office/drawing/2014/main" id="{257223AC-9555-4A04-BCAD-D73603C5E654}"/>
              </a:ext>
            </a:extLst>
          </p:cNvPr>
          <p:cNvSpPr>
            <a:spLocks noGrp="1"/>
          </p:cNvSpPr>
          <p:nvPr>
            <p:ph type="sldNum" sz="quarter" idx="17"/>
          </p:nvPr>
        </p:nvSpPr>
        <p:spPr/>
        <p:txBody>
          <a:bodyPr/>
          <a:lstStyle/>
          <a:p>
            <a:fld id="{975A587B-5814-4D9B-9598-FE9CB954CB01}" type="slidenum">
              <a:rPr lang="en-US" noProof="0" smtClean="0"/>
              <a:pPr/>
              <a:t>‹N›</a:t>
            </a:fld>
            <a:endParaRPr lang="en-US" b="0" noProof="0"/>
          </a:p>
        </p:txBody>
      </p:sp>
      <p:sp>
        <p:nvSpPr>
          <p:cNvPr id="10" name="Titre 9">
            <a:extLst>
              <a:ext uri="{FF2B5EF4-FFF2-40B4-BE49-F238E27FC236}">
                <a16:creationId xmlns:a16="http://schemas.microsoft.com/office/drawing/2014/main" id="{E51F8B3E-14FB-4855-BA2B-DAC0E96F2123}"/>
              </a:ext>
            </a:extLst>
          </p:cNvPr>
          <p:cNvSpPr>
            <a:spLocks noGrp="1"/>
          </p:cNvSpPr>
          <p:nvPr>
            <p:ph type="title"/>
          </p:nvPr>
        </p:nvSpPr>
        <p:spPr>
          <a:xfrm>
            <a:off x="536400" y="633600"/>
            <a:ext cx="11104170" cy="864000"/>
          </a:xfrm>
        </p:spPr>
        <p:txBody>
          <a:bodyPr vert="horz"/>
          <a:lstStyle/>
          <a:p>
            <a:r>
              <a:rPr lang="en-US" noProof="0"/>
              <a:t>Click to edit Master title style</a:t>
            </a:r>
          </a:p>
        </p:txBody>
      </p:sp>
    </p:spTree>
    <p:extLst>
      <p:ext uri="{BB962C8B-B14F-4D97-AF65-F5344CB8AC3E}">
        <p14:creationId xmlns:p14="http://schemas.microsoft.com/office/powerpoint/2010/main" val="1275232981"/>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24.xml><?xml version="1.0" encoding="utf-8"?>
<p:sldLayout xmlns:a="http://schemas.openxmlformats.org/drawingml/2006/main" xmlns:r="http://schemas.openxmlformats.org/officeDocument/2006/relationships" xmlns:p="http://schemas.openxmlformats.org/presentationml/2006/main" userDrawn="1">
  <p:cSld name="Introducti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re 1">
            <a:extLst>
              <a:ext uri="{FF2B5EF4-FFF2-40B4-BE49-F238E27FC236}">
                <a16:creationId xmlns:a16="http://schemas.microsoft.com/office/drawing/2014/main" id="{D18FD1CB-5C99-41C9-BA86-BB740E814EC3}"/>
              </a:ext>
            </a:extLst>
          </p:cNvPr>
          <p:cNvSpPr>
            <a:spLocks noGrp="1"/>
          </p:cNvSpPr>
          <p:nvPr>
            <p:ph type="title" hasCustomPrompt="1"/>
          </p:nvPr>
        </p:nvSpPr>
        <p:spPr>
          <a:xfrm>
            <a:off x="1154637" y="2066189"/>
            <a:ext cx="10440000" cy="3600000"/>
          </a:xfrm>
        </p:spPr>
        <p:txBody>
          <a:bodyPr/>
          <a:lstStyle>
            <a:lvl1pPr>
              <a:defRPr>
                <a:solidFill>
                  <a:schemeClr val="bg1"/>
                </a:solidFill>
              </a:defRPr>
            </a:lvl1pPr>
          </a:lstStyle>
          <a:p>
            <a:r>
              <a:rPr lang="en-US" noProof="0"/>
              <a:t>Click to edit Master title style</a:t>
            </a:r>
          </a:p>
        </p:txBody>
      </p:sp>
    </p:spTree>
    <p:extLst>
      <p:ext uri="{BB962C8B-B14F-4D97-AF65-F5344CB8AC3E}">
        <p14:creationId xmlns:p14="http://schemas.microsoft.com/office/powerpoint/2010/main" val="1395050209"/>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userDrawn="1">
  <p:cSld name="6_Text">
    <p:spTree>
      <p:nvGrpSpPr>
        <p:cNvPr id="1" name=""/>
        <p:cNvGrpSpPr/>
        <p:nvPr/>
      </p:nvGrpSpPr>
      <p:grpSpPr>
        <a:xfrm>
          <a:off x="0" y="0"/>
          <a:ext cx="0" cy="0"/>
          <a:chOff x="0" y="0"/>
          <a:chExt cx="0" cy="0"/>
        </a:xfrm>
      </p:grpSpPr>
      <p:sp>
        <p:nvSpPr>
          <p:cNvPr id="11" name="Espace réservé du texte 10">
            <a:extLst>
              <a:ext uri="{FF2B5EF4-FFF2-40B4-BE49-F238E27FC236}">
                <a16:creationId xmlns:a16="http://schemas.microsoft.com/office/drawing/2014/main" id="{8C7A5F77-9A92-46CF-AF0E-296CA94F051F}"/>
              </a:ext>
            </a:extLst>
          </p:cNvPr>
          <p:cNvSpPr>
            <a:spLocks noGrp="1"/>
          </p:cNvSpPr>
          <p:nvPr>
            <p:ph type="body" sz="quarter" idx="13" hasCustomPrompt="1"/>
          </p:nvPr>
        </p:nvSpPr>
        <p:spPr>
          <a:xfrm>
            <a:off x="536400" y="2624400"/>
            <a:ext cx="10800000" cy="3600000"/>
          </a:xfrm>
        </p:spPr>
        <p:txBody>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7" name="Espace réservé du texte 16">
            <a:extLst>
              <a:ext uri="{FF2B5EF4-FFF2-40B4-BE49-F238E27FC236}">
                <a16:creationId xmlns:a16="http://schemas.microsoft.com/office/drawing/2014/main" id="{38D92F9C-9CF1-426A-9EA7-935D5427C4DA}"/>
              </a:ext>
            </a:extLst>
          </p:cNvPr>
          <p:cNvSpPr>
            <a:spLocks noGrp="1"/>
          </p:cNvSpPr>
          <p:nvPr>
            <p:ph type="body" idx="1" hasCustomPrompt="1"/>
          </p:nvPr>
        </p:nvSpPr>
        <p:spPr>
          <a:xfrm>
            <a:off x="2" y="449850"/>
            <a:ext cx="9683261" cy="335964"/>
          </a:xfrm>
          <a:custGeom>
            <a:avLst/>
            <a:gdLst>
              <a:gd name="connsiteX0" fmla="*/ 9609373 w 9683261"/>
              <a:gd name="connsiteY0" fmla="*/ 237817 h 335964"/>
              <a:gd name="connsiteX1" fmla="*/ 9632706 w 9683261"/>
              <a:gd name="connsiteY1" fmla="*/ 261358 h 335964"/>
              <a:gd name="connsiteX2" fmla="*/ 9609373 w 9683261"/>
              <a:gd name="connsiteY2" fmla="*/ 284899 h 335964"/>
              <a:gd name="connsiteX3" fmla="*/ 9586041 w 9683261"/>
              <a:gd name="connsiteY3" fmla="*/ 261358 h 335964"/>
              <a:gd name="connsiteX4" fmla="*/ 9609373 w 9683261"/>
              <a:gd name="connsiteY4" fmla="*/ 237817 h 335964"/>
              <a:gd name="connsiteX5" fmla="*/ 9669650 w 9683261"/>
              <a:gd name="connsiteY5" fmla="*/ 200069 h 335964"/>
              <a:gd name="connsiteX6" fmla="*/ 9683261 w 9683261"/>
              <a:gd name="connsiteY6" fmla="*/ 212909 h 335964"/>
              <a:gd name="connsiteX7" fmla="*/ 9669650 w 9683261"/>
              <a:gd name="connsiteY7" fmla="*/ 225749 h 335964"/>
              <a:gd name="connsiteX8" fmla="*/ 9656038 w 9683261"/>
              <a:gd name="connsiteY8" fmla="*/ 212909 h 335964"/>
              <a:gd name="connsiteX9" fmla="*/ 9669650 w 9683261"/>
              <a:gd name="connsiteY9" fmla="*/ 200069 h 335964"/>
              <a:gd name="connsiteX10" fmla="*/ 9609373 w 9683261"/>
              <a:gd name="connsiteY10" fmla="*/ 143445 h 335964"/>
              <a:gd name="connsiteX11" fmla="*/ 9632706 w 9683261"/>
              <a:gd name="connsiteY11" fmla="*/ 166987 h 335964"/>
              <a:gd name="connsiteX12" fmla="*/ 9609373 w 9683261"/>
              <a:gd name="connsiteY12" fmla="*/ 190527 h 335964"/>
              <a:gd name="connsiteX13" fmla="*/ 9586041 w 9683261"/>
              <a:gd name="connsiteY13" fmla="*/ 166987 h 335964"/>
              <a:gd name="connsiteX14" fmla="*/ 9609373 w 9683261"/>
              <a:gd name="connsiteY14" fmla="*/ 143445 h 335964"/>
              <a:gd name="connsiteX15" fmla="*/ 9669650 w 9683261"/>
              <a:gd name="connsiteY15" fmla="*/ 101921 h 335964"/>
              <a:gd name="connsiteX16" fmla="*/ 9683261 w 9683261"/>
              <a:gd name="connsiteY16" fmla="*/ 114762 h 335964"/>
              <a:gd name="connsiteX17" fmla="*/ 9669650 w 9683261"/>
              <a:gd name="connsiteY17" fmla="*/ 127602 h 335964"/>
              <a:gd name="connsiteX18" fmla="*/ 9656038 w 9683261"/>
              <a:gd name="connsiteY18" fmla="*/ 114762 h 335964"/>
              <a:gd name="connsiteX19" fmla="*/ 9669650 w 9683261"/>
              <a:gd name="connsiteY19" fmla="*/ 101921 h 335964"/>
              <a:gd name="connsiteX20" fmla="*/ 9609373 w 9683261"/>
              <a:gd name="connsiteY20" fmla="*/ 50961 h 335964"/>
              <a:gd name="connsiteX21" fmla="*/ 9632706 w 9683261"/>
              <a:gd name="connsiteY21" fmla="*/ 74501 h 335964"/>
              <a:gd name="connsiteX22" fmla="*/ 9609373 w 9683261"/>
              <a:gd name="connsiteY22" fmla="*/ 98043 h 335964"/>
              <a:gd name="connsiteX23" fmla="*/ 9586041 w 9683261"/>
              <a:gd name="connsiteY23" fmla="*/ 74501 h 335964"/>
              <a:gd name="connsiteX24" fmla="*/ 9609373 w 9683261"/>
              <a:gd name="connsiteY24" fmla="*/ 50961 h 335964"/>
              <a:gd name="connsiteX25" fmla="*/ 0 w 9683261"/>
              <a:gd name="connsiteY25" fmla="*/ 0 h 335964"/>
              <a:gd name="connsiteX26" fmla="*/ 739665 w 9683261"/>
              <a:gd name="connsiteY26" fmla="*/ 0 h 335964"/>
              <a:gd name="connsiteX27" fmla="*/ 9540864 w 9683261"/>
              <a:gd name="connsiteY27" fmla="*/ 0 h 335964"/>
              <a:gd name="connsiteX28" fmla="*/ 9568541 w 9683261"/>
              <a:gd name="connsiteY28" fmla="*/ 27997 h 335964"/>
              <a:gd name="connsiteX29" fmla="*/ 9540864 w 9683261"/>
              <a:gd name="connsiteY29" fmla="*/ 55995 h 335964"/>
              <a:gd name="connsiteX30" fmla="*/ 9522411 w 9683261"/>
              <a:gd name="connsiteY30" fmla="*/ 74659 h 335964"/>
              <a:gd name="connsiteX31" fmla="*/ 9540864 w 9683261"/>
              <a:gd name="connsiteY31" fmla="*/ 97990 h 335964"/>
              <a:gd name="connsiteX32" fmla="*/ 9568541 w 9683261"/>
              <a:gd name="connsiteY32" fmla="*/ 121320 h 335964"/>
              <a:gd name="connsiteX33" fmla="*/ 9545478 w 9683261"/>
              <a:gd name="connsiteY33" fmla="*/ 149317 h 335964"/>
              <a:gd name="connsiteX34" fmla="*/ 9540864 w 9683261"/>
              <a:gd name="connsiteY34" fmla="*/ 149317 h 335964"/>
              <a:gd name="connsiteX35" fmla="*/ 9522411 w 9683261"/>
              <a:gd name="connsiteY35" fmla="*/ 167982 h 335964"/>
              <a:gd name="connsiteX36" fmla="*/ 9540864 w 9683261"/>
              <a:gd name="connsiteY36" fmla="*/ 191313 h 335964"/>
              <a:gd name="connsiteX37" fmla="*/ 9568541 w 9683261"/>
              <a:gd name="connsiteY37" fmla="*/ 214644 h 335964"/>
              <a:gd name="connsiteX38" fmla="*/ 9540864 w 9683261"/>
              <a:gd name="connsiteY38" fmla="*/ 242641 h 335964"/>
              <a:gd name="connsiteX39" fmla="*/ 9522411 w 9683261"/>
              <a:gd name="connsiteY39" fmla="*/ 265971 h 335964"/>
              <a:gd name="connsiteX40" fmla="*/ 9540864 w 9683261"/>
              <a:gd name="connsiteY40" fmla="*/ 284636 h 335964"/>
              <a:gd name="connsiteX41" fmla="*/ 9568541 w 9683261"/>
              <a:gd name="connsiteY41" fmla="*/ 312633 h 335964"/>
              <a:gd name="connsiteX42" fmla="*/ 9540864 w 9683261"/>
              <a:gd name="connsiteY42" fmla="*/ 335964 h 335964"/>
              <a:gd name="connsiteX43" fmla="*/ 845227 w 9683261"/>
              <a:gd name="connsiteY43" fmla="*/ 335964 h 335964"/>
              <a:gd name="connsiteX44" fmla="*/ 0 w 9683261"/>
              <a:gd name="connsiteY44" fmla="*/ 335964 h 3359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Lst>
            <a:rect l="l" t="t" r="r" b="b"/>
            <a:pathLst>
              <a:path w="9683261" h="335964">
                <a:moveTo>
                  <a:pt x="9609373" y="237817"/>
                </a:moveTo>
                <a:cubicBezTo>
                  <a:pt x="9622259" y="237817"/>
                  <a:pt x="9632706" y="248357"/>
                  <a:pt x="9632706" y="261358"/>
                </a:cubicBezTo>
                <a:cubicBezTo>
                  <a:pt x="9632706" y="274359"/>
                  <a:pt x="9622259" y="284899"/>
                  <a:pt x="9609373" y="284899"/>
                </a:cubicBezTo>
                <a:cubicBezTo>
                  <a:pt x="9596486" y="284899"/>
                  <a:pt x="9586041" y="274359"/>
                  <a:pt x="9586041" y="261358"/>
                </a:cubicBezTo>
                <a:cubicBezTo>
                  <a:pt x="9586041" y="248357"/>
                  <a:pt x="9596486" y="237817"/>
                  <a:pt x="9609373" y="237817"/>
                </a:cubicBezTo>
                <a:close/>
                <a:moveTo>
                  <a:pt x="9669650" y="200069"/>
                </a:moveTo>
                <a:cubicBezTo>
                  <a:pt x="9677168" y="200069"/>
                  <a:pt x="9683261" y="205817"/>
                  <a:pt x="9683261" y="212909"/>
                </a:cubicBezTo>
                <a:cubicBezTo>
                  <a:pt x="9683261" y="220001"/>
                  <a:pt x="9677168" y="225749"/>
                  <a:pt x="9669650" y="225749"/>
                </a:cubicBezTo>
                <a:cubicBezTo>
                  <a:pt x="9662132" y="225749"/>
                  <a:pt x="9656038" y="220001"/>
                  <a:pt x="9656038" y="212909"/>
                </a:cubicBezTo>
                <a:cubicBezTo>
                  <a:pt x="9656038" y="205817"/>
                  <a:pt x="9662132" y="200069"/>
                  <a:pt x="9669650" y="200069"/>
                </a:cubicBezTo>
                <a:close/>
                <a:moveTo>
                  <a:pt x="9609373" y="143445"/>
                </a:moveTo>
                <a:cubicBezTo>
                  <a:pt x="9622259" y="143445"/>
                  <a:pt x="9632706" y="153985"/>
                  <a:pt x="9632706" y="166987"/>
                </a:cubicBezTo>
                <a:cubicBezTo>
                  <a:pt x="9632706" y="179987"/>
                  <a:pt x="9622259" y="190527"/>
                  <a:pt x="9609373" y="190527"/>
                </a:cubicBezTo>
                <a:cubicBezTo>
                  <a:pt x="9596486" y="190527"/>
                  <a:pt x="9586041" y="179987"/>
                  <a:pt x="9586041" y="166987"/>
                </a:cubicBezTo>
                <a:cubicBezTo>
                  <a:pt x="9586041" y="153985"/>
                  <a:pt x="9596486" y="143445"/>
                  <a:pt x="9609373" y="143445"/>
                </a:cubicBezTo>
                <a:close/>
                <a:moveTo>
                  <a:pt x="9669650" y="101921"/>
                </a:moveTo>
                <a:cubicBezTo>
                  <a:pt x="9677168" y="101921"/>
                  <a:pt x="9683261" y="107670"/>
                  <a:pt x="9683261" y="114762"/>
                </a:cubicBezTo>
                <a:cubicBezTo>
                  <a:pt x="9683261" y="121855"/>
                  <a:pt x="9677168" y="127602"/>
                  <a:pt x="9669650" y="127602"/>
                </a:cubicBezTo>
                <a:cubicBezTo>
                  <a:pt x="9662132" y="127602"/>
                  <a:pt x="9656038" y="121855"/>
                  <a:pt x="9656038" y="114762"/>
                </a:cubicBezTo>
                <a:cubicBezTo>
                  <a:pt x="9656038" y="107670"/>
                  <a:pt x="9662132" y="101921"/>
                  <a:pt x="9669650" y="101921"/>
                </a:cubicBezTo>
                <a:close/>
                <a:moveTo>
                  <a:pt x="9609373" y="50961"/>
                </a:moveTo>
                <a:cubicBezTo>
                  <a:pt x="9622259" y="50961"/>
                  <a:pt x="9632706" y="61501"/>
                  <a:pt x="9632706" y="74501"/>
                </a:cubicBezTo>
                <a:cubicBezTo>
                  <a:pt x="9632706" y="87503"/>
                  <a:pt x="9622259" y="98043"/>
                  <a:pt x="9609373" y="98043"/>
                </a:cubicBezTo>
                <a:cubicBezTo>
                  <a:pt x="9596486" y="98043"/>
                  <a:pt x="9586041" y="87503"/>
                  <a:pt x="9586041" y="74501"/>
                </a:cubicBezTo>
                <a:cubicBezTo>
                  <a:pt x="9586041" y="61501"/>
                  <a:pt x="9596486" y="50961"/>
                  <a:pt x="9609373" y="50961"/>
                </a:cubicBezTo>
                <a:close/>
                <a:moveTo>
                  <a:pt x="0" y="0"/>
                </a:moveTo>
                <a:lnTo>
                  <a:pt x="739665" y="0"/>
                </a:lnTo>
                <a:cubicBezTo>
                  <a:pt x="2800514" y="0"/>
                  <a:pt x="5636951" y="0"/>
                  <a:pt x="9540864" y="0"/>
                </a:cubicBezTo>
                <a:cubicBezTo>
                  <a:pt x="9559315" y="0"/>
                  <a:pt x="9568541" y="13999"/>
                  <a:pt x="9568541" y="27997"/>
                </a:cubicBezTo>
                <a:cubicBezTo>
                  <a:pt x="9568541" y="41996"/>
                  <a:pt x="9559315" y="55995"/>
                  <a:pt x="9540864" y="55995"/>
                </a:cubicBezTo>
                <a:cubicBezTo>
                  <a:pt x="9531638" y="55995"/>
                  <a:pt x="9522411" y="65327"/>
                  <a:pt x="9522411" y="74659"/>
                </a:cubicBezTo>
                <a:cubicBezTo>
                  <a:pt x="9522411" y="83992"/>
                  <a:pt x="9531638" y="93323"/>
                  <a:pt x="9540864" y="97990"/>
                </a:cubicBezTo>
                <a:cubicBezTo>
                  <a:pt x="9559315" y="97990"/>
                  <a:pt x="9568541" y="107321"/>
                  <a:pt x="9568541" y="121320"/>
                </a:cubicBezTo>
                <a:cubicBezTo>
                  <a:pt x="9568541" y="135319"/>
                  <a:pt x="9559315" y="149317"/>
                  <a:pt x="9545478" y="149317"/>
                </a:cubicBezTo>
                <a:cubicBezTo>
                  <a:pt x="9545478" y="149317"/>
                  <a:pt x="9545478" y="149317"/>
                  <a:pt x="9540864" y="149317"/>
                </a:cubicBezTo>
                <a:cubicBezTo>
                  <a:pt x="9531638" y="149317"/>
                  <a:pt x="9522411" y="158650"/>
                  <a:pt x="9522411" y="167982"/>
                </a:cubicBezTo>
                <a:cubicBezTo>
                  <a:pt x="9522411" y="181981"/>
                  <a:pt x="9531638" y="191313"/>
                  <a:pt x="9540864" y="191313"/>
                </a:cubicBezTo>
                <a:cubicBezTo>
                  <a:pt x="9559315" y="191313"/>
                  <a:pt x="9568541" y="200645"/>
                  <a:pt x="9568541" y="214644"/>
                </a:cubicBezTo>
                <a:cubicBezTo>
                  <a:pt x="9568541" y="233309"/>
                  <a:pt x="9559315" y="242641"/>
                  <a:pt x="9540864" y="242641"/>
                </a:cubicBezTo>
                <a:cubicBezTo>
                  <a:pt x="9531638" y="242641"/>
                  <a:pt x="9522411" y="251972"/>
                  <a:pt x="9522411" y="265971"/>
                </a:cubicBezTo>
                <a:cubicBezTo>
                  <a:pt x="9522411" y="275305"/>
                  <a:pt x="9531638" y="284636"/>
                  <a:pt x="9540864" y="284636"/>
                </a:cubicBezTo>
                <a:cubicBezTo>
                  <a:pt x="9559315" y="284636"/>
                  <a:pt x="9568541" y="298634"/>
                  <a:pt x="9568541" y="312633"/>
                </a:cubicBezTo>
                <a:cubicBezTo>
                  <a:pt x="9568541" y="326632"/>
                  <a:pt x="9559315" y="335964"/>
                  <a:pt x="9540864" y="335964"/>
                </a:cubicBezTo>
                <a:cubicBezTo>
                  <a:pt x="9540864" y="335964"/>
                  <a:pt x="9540864" y="335964"/>
                  <a:pt x="845227" y="335964"/>
                </a:cubicBezTo>
                <a:lnTo>
                  <a:pt x="0" y="335964"/>
                </a:lnTo>
                <a:close/>
              </a:path>
            </a:pathLst>
          </a:custGeom>
          <a:solidFill>
            <a:schemeClr val="tx2"/>
          </a:solidFill>
          <a:ln w="3175">
            <a:noFill/>
          </a:ln>
        </p:spPr>
        <p:txBody>
          <a:bodyPr wrap="square" lIns="630000" tIns="0" rIns="360000" bIns="0" anchor="ctr">
            <a:noAutofit/>
          </a:bodyPr>
          <a:lstStyle>
            <a:lvl1pPr marL="0" indent="0">
              <a:lnSpc>
                <a:spcPct val="100000"/>
              </a:lnSpc>
              <a:buNone/>
              <a:defRPr sz="1500" b="1" cap="all" baseline="0">
                <a:solidFill>
                  <a:schemeClr val="bg1"/>
                </a:solidFill>
                <a:latin typeface="+mn-lt"/>
              </a:defRPr>
            </a:lvl1pPr>
            <a:lvl2pPr marL="342891" indent="0">
              <a:buNone/>
              <a:defRPr sz="1500" b="1"/>
            </a:lvl2pPr>
            <a:lvl3pPr marL="685783" indent="0">
              <a:buNone/>
              <a:defRPr sz="1351" b="1"/>
            </a:lvl3pPr>
            <a:lvl4pPr marL="1028674" indent="0">
              <a:buNone/>
              <a:defRPr sz="1200" b="1"/>
            </a:lvl4pPr>
            <a:lvl5pPr marL="1371566" indent="0">
              <a:buNone/>
              <a:defRPr sz="1200" b="1"/>
            </a:lvl5pPr>
            <a:lvl6pPr marL="1714457" indent="0">
              <a:buNone/>
              <a:defRPr sz="1200" b="1"/>
            </a:lvl6pPr>
            <a:lvl7pPr marL="2057349" indent="0">
              <a:buNone/>
              <a:defRPr sz="1200" b="1"/>
            </a:lvl7pPr>
            <a:lvl8pPr marL="2400240" indent="0">
              <a:buNone/>
              <a:defRPr sz="1200" b="1"/>
            </a:lvl8pPr>
            <a:lvl9pPr marL="2743131" indent="0">
              <a:buNone/>
              <a:defRPr sz="1200" b="1"/>
            </a:lvl9pPr>
          </a:lstStyle>
          <a:p>
            <a:pPr lvl="0"/>
            <a:r>
              <a:rPr lang="en-US" noProof="0"/>
              <a:t>Click to edit master text styles</a:t>
            </a:r>
          </a:p>
        </p:txBody>
      </p:sp>
      <p:sp>
        <p:nvSpPr>
          <p:cNvPr id="4" name="Espace réservé de la date 3">
            <a:extLst>
              <a:ext uri="{FF2B5EF4-FFF2-40B4-BE49-F238E27FC236}">
                <a16:creationId xmlns:a16="http://schemas.microsoft.com/office/drawing/2014/main" id="{0023D345-337F-488B-8D03-DF3DDDA5DDF5}"/>
              </a:ext>
            </a:extLst>
          </p:cNvPr>
          <p:cNvSpPr>
            <a:spLocks noGrp="1"/>
          </p:cNvSpPr>
          <p:nvPr>
            <p:ph type="dt" sz="half" idx="15"/>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nl-BE" sz="900" b="0" i="0" u="none" strike="noStrike" kern="1200" cap="none" spc="0" normalizeH="0" baseline="0" noProof="0">
                <a:ln>
                  <a:noFill/>
                </a:ln>
                <a:solidFill>
                  <a:srgbClr val="243782"/>
                </a:solidFill>
                <a:effectLst/>
                <a:uLnTx/>
                <a:uFillTx/>
                <a:latin typeface="Encode Sans"/>
                <a:ea typeface="+mn-ea"/>
                <a:cs typeface="+mn-cs"/>
              </a:rPr>
              <a:t>LYYYY/MM/DD</a:t>
            </a:r>
            <a:endParaRPr kumimoji="0" lang="en-US" sz="900" b="0" i="0" u="none" strike="noStrike" kern="1200" cap="none" spc="0" normalizeH="0" baseline="0" noProof="0">
              <a:ln>
                <a:noFill/>
              </a:ln>
              <a:solidFill>
                <a:srgbClr val="243782"/>
              </a:solidFill>
              <a:effectLst/>
              <a:uLnTx/>
              <a:uFillTx/>
              <a:latin typeface="Encode Sans"/>
              <a:ea typeface="+mn-ea"/>
              <a:cs typeface="+mn-cs"/>
            </a:endParaRPr>
          </a:p>
        </p:txBody>
      </p:sp>
      <p:sp>
        <p:nvSpPr>
          <p:cNvPr id="7" name="Espace réservé du pied de page 6">
            <a:extLst>
              <a:ext uri="{FF2B5EF4-FFF2-40B4-BE49-F238E27FC236}">
                <a16:creationId xmlns:a16="http://schemas.microsoft.com/office/drawing/2014/main" id="{509EADAA-0C96-4D73-B394-C1A53CEA1029}"/>
              </a:ext>
            </a:extLst>
          </p:cNvPr>
          <p:cNvSpPr>
            <a:spLocks noGrp="1"/>
          </p:cNvSpPr>
          <p:nvPr>
            <p:ph type="ftr" sz="quarter" idx="16"/>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a:ln>
                  <a:noFill/>
                </a:ln>
                <a:solidFill>
                  <a:srgbClr val="243782"/>
                </a:solidFill>
                <a:effectLst/>
                <a:uLnTx/>
                <a:uFillTx/>
                <a:latin typeface="Encode Sans"/>
                <a:ea typeface="+mn-ea"/>
                <a:cs typeface="+mn-cs"/>
              </a:rPr>
              <a:t>Strategy &amp; Business Development MEA</a:t>
            </a:r>
          </a:p>
        </p:txBody>
      </p:sp>
      <p:sp>
        <p:nvSpPr>
          <p:cNvPr id="10" name="Titre 9">
            <a:extLst>
              <a:ext uri="{FF2B5EF4-FFF2-40B4-BE49-F238E27FC236}">
                <a16:creationId xmlns:a16="http://schemas.microsoft.com/office/drawing/2014/main" id="{E51F8B3E-14FB-4855-BA2B-DAC0E96F2123}"/>
              </a:ext>
            </a:extLst>
          </p:cNvPr>
          <p:cNvSpPr>
            <a:spLocks noGrp="1"/>
          </p:cNvSpPr>
          <p:nvPr>
            <p:ph type="title" hasCustomPrompt="1"/>
          </p:nvPr>
        </p:nvSpPr>
        <p:spPr>
          <a:xfrm>
            <a:off x="536400" y="1535088"/>
            <a:ext cx="10800000" cy="864000"/>
          </a:xfrm>
        </p:spPr>
        <p:txBody>
          <a:bodyPr/>
          <a:lstStyle/>
          <a:p>
            <a:r>
              <a:rPr lang="en-US" noProof="0"/>
              <a:t>Click to edit Master title style</a:t>
            </a:r>
          </a:p>
        </p:txBody>
      </p:sp>
    </p:spTree>
    <p:extLst>
      <p:ext uri="{BB962C8B-B14F-4D97-AF65-F5344CB8AC3E}">
        <p14:creationId xmlns:p14="http://schemas.microsoft.com/office/powerpoint/2010/main" val="1486820792"/>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userDrawn="1">
  <p:cSld name="5_Text">
    <p:spTree>
      <p:nvGrpSpPr>
        <p:cNvPr id="1" name=""/>
        <p:cNvGrpSpPr/>
        <p:nvPr/>
      </p:nvGrpSpPr>
      <p:grpSpPr>
        <a:xfrm>
          <a:off x="0" y="0"/>
          <a:ext cx="0" cy="0"/>
          <a:chOff x="0" y="0"/>
          <a:chExt cx="0" cy="0"/>
        </a:xfrm>
      </p:grpSpPr>
      <p:sp>
        <p:nvSpPr>
          <p:cNvPr id="17" name="Espace réservé du texte 16">
            <a:extLst>
              <a:ext uri="{FF2B5EF4-FFF2-40B4-BE49-F238E27FC236}">
                <a16:creationId xmlns:a16="http://schemas.microsoft.com/office/drawing/2014/main" id="{38D92F9C-9CF1-426A-9EA7-935D5427C4DA}"/>
              </a:ext>
            </a:extLst>
          </p:cNvPr>
          <p:cNvSpPr>
            <a:spLocks noGrp="1"/>
          </p:cNvSpPr>
          <p:nvPr>
            <p:ph type="body" idx="1" hasCustomPrompt="1"/>
          </p:nvPr>
        </p:nvSpPr>
        <p:spPr>
          <a:xfrm>
            <a:off x="1" y="449849"/>
            <a:ext cx="9683261" cy="335964"/>
          </a:xfrm>
          <a:custGeom>
            <a:avLst/>
            <a:gdLst>
              <a:gd name="connsiteX0" fmla="*/ 9609373 w 9683261"/>
              <a:gd name="connsiteY0" fmla="*/ 237817 h 335964"/>
              <a:gd name="connsiteX1" fmla="*/ 9632706 w 9683261"/>
              <a:gd name="connsiteY1" fmla="*/ 261358 h 335964"/>
              <a:gd name="connsiteX2" fmla="*/ 9609373 w 9683261"/>
              <a:gd name="connsiteY2" fmla="*/ 284899 h 335964"/>
              <a:gd name="connsiteX3" fmla="*/ 9586041 w 9683261"/>
              <a:gd name="connsiteY3" fmla="*/ 261358 h 335964"/>
              <a:gd name="connsiteX4" fmla="*/ 9609373 w 9683261"/>
              <a:gd name="connsiteY4" fmla="*/ 237817 h 335964"/>
              <a:gd name="connsiteX5" fmla="*/ 9669650 w 9683261"/>
              <a:gd name="connsiteY5" fmla="*/ 200069 h 335964"/>
              <a:gd name="connsiteX6" fmla="*/ 9683261 w 9683261"/>
              <a:gd name="connsiteY6" fmla="*/ 212909 h 335964"/>
              <a:gd name="connsiteX7" fmla="*/ 9669650 w 9683261"/>
              <a:gd name="connsiteY7" fmla="*/ 225749 h 335964"/>
              <a:gd name="connsiteX8" fmla="*/ 9656038 w 9683261"/>
              <a:gd name="connsiteY8" fmla="*/ 212909 h 335964"/>
              <a:gd name="connsiteX9" fmla="*/ 9669650 w 9683261"/>
              <a:gd name="connsiteY9" fmla="*/ 200069 h 335964"/>
              <a:gd name="connsiteX10" fmla="*/ 9609373 w 9683261"/>
              <a:gd name="connsiteY10" fmla="*/ 143445 h 335964"/>
              <a:gd name="connsiteX11" fmla="*/ 9632706 w 9683261"/>
              <a:gd name="connsiteY11" fmla="*/ 166987 h 335964"/>
              <a:gd name="connsiteX12" fmla="*/ 9609373 w 9683261"/>
              <a:gd name="connsiteY12" fmla="*/ 190527 h 335964"/>
              <a:gd name="connsiteX13" fmla="*/ 9586041 w 9683261"/>
              <a:gd name="connsiteY13" fmla="*/ 166987 h 335964"/>
              <a:gd name="connsiteX14" fmla="*/ 9609373 w 9683261"/>
              <a:gd name="connsiteY14" fmla="*/ 143445 h 335964"/>
              <a:gd name="connsiteX15" fmla="*/ 9669650 w 9683261"/>
              <a:gd name="connsiteY15" fmla="*/ 101921 h 335964"/>
              <a:gd name="connsiteX16" fmla="*/ 9683261 w 9683261"/>
              <a:gd name="connsiteY16" fmla="*/ 114762 h 335964"/>
              <a:gd name="connsiteX17" fmla="*/ 9669650 w 9683261"/>
              <a:gd name="connsiteY17" fmla="*/ 127602 h 335964"/>
              <a:gd name="connsiteX18" fmla="*/ 9656038 w 9683261"/>
              <a:gd name="connsiteY18" fmla="*/ 114762 h 335964"/>
              <a:gd name="connsiteX19" fmla="*/ 9669650 w 9683261"/>
              <a:gd name="connsiteY19" fmla="*/ 101921 h 335964"/>
              <a:gd name="connsiteX20" fmla="*/ 9609373 w 9683261"/>
              <a:gd name="connsiteY20" fmla="*/ 50961 h 335964"/>
              <a:gd name="connsiteX21" fmla="*/ 9632706 w 9683261"/>
              <a:gd name="connsiteY21" fmla="*/ 74501 h 335964"/>
              <a:gd name="connsiteX22" fmla="*/ 9609373 w 9683261"/>
              <a:gd name="connsiteY22" fmla="*/ 98043 h 335964"/>
              <a:gd name="connsiteX23" fmla="*/ 9586041 w 9683261"/>
              <a:gd name="connsiteY23" fmla="*/ 74501 h 335964"/>
              <a:gd name="connsiteX24" fmla="*/ 9609373 w 9683261"/>
              <a:gd name="connsiteY24" fmla="*/ 50961 h 335964"/>
              <a:gd name="connsiteX25" fmla="*/ 0 w 9683261"/>
              <a:gd name="connsiteY25" fmla="*/ 0 h 335964"/>
              <a:gd name="connsiteX26" fmla="*/ 739665 w 9683261"/>
              <a:gd name="connsiteY26" fmla="*/ 0 h 335964"/>
              <a:gd name="connsiteX27" fmla="*/ 9540864 w 9683261"/>
              <a:gd name="connsiteY27" fmla="*/ 0 h 335964"/>
              <a:gd name="connsiteX28" fmla="*/ 9568541 w 9683261"/>
              <a:gd name="connsiteY28" fmla="*/ 27997 h 335964"/>
              <a:gd name="connsiteX29" fmla="*/ 9540864 w 9683261"/>
              <a:gd name="connsiteY29" fmla="*/ 55995 h 335964"/>
              <a:gd name="connsiteX30" fmla="*/ 9522411 w 9683261"/>
              <a:gd name="connsiteY30" fmla="*/ 74659 h 335964"/>
              <a:gd name="connsiteX31" fmla="*/ 9540864 w 9683261"/>
              <a:gd name="connsiteY31" fmla="*/ 97990 h 335964"/>
              <a:gd name="connsiteX32" fmla="*/ 9568541 w 9683261"/>
              <a:gd name="connsiteY32" fmla="*/ 121320 h 335964"/>
              <a:gd name="connsiteX33" fmla="*/ 9545478 w 9683261"/>
              <a:gd name="connsiteY33" fmla="*/ 149317 h 335964"/>
              <a:gd name="connsiteX34" fmla="*/ 9540864 w 9683261"/>
              <a:gd name="connsiteY34" fmla="*/ 149317 h 335964"/>
              <a:gd name="connsiteX35" fmla="*/ 9522411 w 9683261"/>
              <a:gd name="connsiteY35" fmla="*/ 167982 h 335964"/>
              <a:gd name="connsiteX36" fmla="*/ 9540864 w 9683261"/>
              <a:gd name="connsiteY36" fmla="*/ 191313 h 335964"/>
              <a:gd name="connsiteX37" fmla="*/ 9568541 w 9683261"/>
              <a:gd name="connsiteY37" fmla="*/ 214644 h 335964"/>
              <a:gd name="connsiteX38" fmla="*/ 9540864 w 9683261"/>
              <a:gd name="connsiteY38" fmla="*/ 242641 h 335964"/>
              <a:gd name="connsiteX39" fmla="*/ 9522411 w 9683261"/>
              <a:gd name="connsiteY39" fmla="*/ 265971 h 335964"/>
              <a:gd name="connsiteX40" fmla="*/ 9540864 w 9683261"/>
              <a:gd name="connsiteY40" fmla="*/ 284636 h 335964"/>
              <a:gd name="connsiteX41" fmla="*/ 9568541 w 9683261"/>
              <a:gd name="connsiteY41" fmla="*/ 312633 h 335964"/>
              <a:gd name="connsiteX42" fmla="*/ 9540864 w 9683261"/>
              <a:gd name="connsiteY42" fmla="*/ 335964 h 335964"/>
              <a:gd name="connsiteX43" fmla="*/ 845227 w 9683261"/>
              <a:gd name="connsiteY43" fmla="*/ 335964 h 335964"/>
              <a:gd name="connsiteX44" fmla="*/ 0 w 9683261"/>
              <a:gd name="connsiteY44" fmla="*/ 335964 h 3359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Lst>
            <a:rect l="l" t="t" r="r" b="b"/>
            <a:pathLst>
              <a:path w="9683261" h="335964">
                <a:moveTo>
                  <a:pt x="9609373" y="237817"/>
                </a:moveTo>
                <a:cubicBezTo>
                  <a:pt x="9622259" y="237817"/>
                  <a:pt x="9632706" y="248357"/>
                  <a:pt x="9632706" y="261358"/>
                </a:cubicBezTo>
                <a:cubicBezTo>
                  <a:pt x="9632706" y="274359"/>
                  <a:pt x="9622259" y="284899"/>
                  <a:pt x="9609373" y="284899"/>
                </a:cubicBezTo>
                <a:cubicBezTo>
                  <a:pt x="9596486" y="284899"/>
                  <a:pt x="9586041" y="274359"/>
                  <a:pt x="9586041" y="261358"/>
                </a:cubicBezTo>
                <a:cubicBezTo>
                  <a:pt x="9586041" y="248357"/>
                  <a:pt x="9596486" y="237817"/>
                  <a:pt x="9609373" y="237817"/>
                </a:cubicBezTo>
                <a:close/>
                <a:moveTo>
                  <a:pt x="9669650" y="200069"/>
                </a:moveTo>
                <a:cubicBezTo>
                  <a:pt x="9677168" y="200069"/>
                  <a:pt x="9683261" y="205817"/>
                  <a:pt x="9683261" y="212909"/>
                </a:cubicBezTo>
                <a:cubicBezTo>
                  <a:pt x="9683261" y="220001"/>
                  <a:pt x="9677168" y="225749"/>
                  <a:pt x="9669650" y="225749"/>
                </a:cubicBezTo>
                <a:cubicBezTo>
                  <a:pt x="9662132" y="225749"/>
                  <a:pt x="9656038" y="220001"/>
                  <a:pt x="9656038" y="212909"/>
                </a:cubicBezTo>
                <a:cubicBezTo>
                  <a:pt x="9656038" y="205817"/>
                  <a:pt x="9662132" y="200069"/>
                  <a:pt x="9669650" y="200069"/>
                </a:cubicBezTo>
                <a:close/>
                <a:moveTo>
                  <a:pt x="9609373" y="143445"/>
                </a:moveTo>
                <a:cubicBezTo>
                  <a:pt x="9622259" y="143445"/>
                  <a:pt x="9632706" y="153985"/>
                  <a:pt x="9632706" y="166987"/>
                </a:cubicBezTo>
                <a:cubicBezTo>
                  <a:pt x="9632706" y="179987"/>
                  <a:pt x="9622259" y="190527"/>
                  <a:pt x="9609373" y="190527"/>
                </a:cubicBezTo>
                <a:cubicBezTo>
                  <a:pt x="9596486" y="190527"/>
                  <a:pt x="9586041" y="179987"/>
                  <a:pt x="9586041" y="166987"/>
                </a:cubicBezTo>
                <a:cubicBezTo>
                  <a:pt x="9586041" y="153985"/>
                  <a:pt x="9596486" y="143445"/>
                  <a:pt x="9609373" y="143445"/>
                </a:cubicBezTo>
                <a:close/>
                <a:moveTo>
                  <a:pt x="9669650" y="101921"/>
                </a:moveTo>
                <a:cubicBezTo>
                  <a:pt x="9677168" y="101921"/>
                  <a:pt x="9683261" y="107670"/>
                  <a:pt x="9683261" y="114762"/>
                </a:cubicBezTo>
                <a:cubicBezTo>
                  <a:pt x="9683261" y="121855"/>
                  <a:pt x="9677168" y="127602"/>
                  <a:pt x="9669650" y="127602"/>
                </a:cubicBezTo>
                <a:cubicBezTo>
                  <a:pt x="9662132" y="127602"/>
                  <a:pt x="9656038" y="121855"/>
                  <a:pt x="9656038" y="114762"/>
                </a:cubicBezTo>
                <a:cubicBezTo>
                  <a:pt x="9656038" y="107670"/>
                  <a:pt x="9662132" y="101921"/>
                  <a:pt x="9669650" y="101921"/>
                </a:cubicBezTo>
                <a:close/>
                <a:moveTo>
                  <a:pt x="9609373" y="50961"/>
                </a:moveTo>
                <a:cubicBezTo>
                  <a:pt x="9622259" y="50961"/>
                  <a:pt x="9632706" y="61501"/>
                  <a:pt x="9632706" y="74501"/>
                </a:cubicBezTo>
                <a:cubicBezTo>
                  <a:pt x="9632706" y="87503"/>
                  <a:pt x="9622259" y="98043"/>
                  <a:pt x="9609373" y="98043"/>
                </a:cubicBezTo>
                <a:cubicBezTo>
                  <a:pt x="9596486" y="98043"/>
                  <a:pt x="9586041" y="87503"/>
                  <a:pt x="9586041" y="74501"/>
                </a:cubicBezTo>
                <a:cubicBezTo>
                  <a:pt x="9586041" y="61501"/>
                  <a:pt x="9596486" y="50961"/>
                  <a:pt x="9609373" y="50961"/>
                </a:cubicBezTo>
                <a:close/>
                <a:moveTo>
                  <a:pt x="0" y="0"/>
                </a:moveTo>
                <a:lnTo>
                  <a:pt x="739665" y="0"/>
                </a:lnTo>
                <a:cubicBezTo>
                  <a:pt x="2800514" y="0"/>
                  <a:pt x="5636951" y="0"/>
                  <a:pt x="9540864" y="0"/>
                </a:cubicBezTo>
                <a:cubicBezTo>
                  <a:pt x="9559315" y="0"/>
                  <a:pt x="9568541" y="13999"/>
                  <a:pt x="9568541" y="27997"/>
                </a:cubicBezTo>
                <a:cubicBezTo>
                  <a:pt x="9568541" y="41996"/>
                  <a:pt x="9559315" y="55995"/>
                  <a:pt x="9540864" y="55995"/>
                </a:cubicBezTo>
                <a:cubicBezTo>
                  <a:pt x="9531638" y="55995"/>
                  <a:pt x="9522411" y="65327"/>
                  <a:pt x="9522411" y="74659"/>
                </a:cubicBezTo>
                <a:cubicBezTo>
                  <a:pt x="9522411" y="83992"/>
                  <a:pt x="9531638" y="93323"/>
                  <a:pt x="9540864" y="97990"/>
                </a:cubicBezTo>
                <a:cubicBezTo>
                  <a:pt x="9559315" y="97990"/>
                  <a:pt x="9568541" y="107321"/>
                  <a:pt x="9568541" y="121320"/>
                </a:cubicBezTo>
                <a:cubicBezTo>
                  <a:pt x="9568541" y="135319"/>
                  <a:pt x="9559315" y="149317"/>
                  <a:pt x="9545478" y="149317"/>
                </a:cubicBezTo>
                <a:cubicBezTo>
                  <a:pt x="9545478" y="149317"/>
                  <a:pt x="9545478" y="149317"/>
                  <a:pt x="9540864" y="149317"/>
                </a:cubicBezTo>
                <a:cubicBezTo>
                  <a:pt x="9531638" y="149317"/>
                  <a:pt x="9522411" y="158650"/>
                  <a:pt x="9522411" y="167982"/>
                </a:cubicBezTo>
                <a:cubicBezTo>
                  <a:pt x="9522411" y="181981"/>
                  <a:pt x="9531638" y="191313"/>
                  <a:pt x="9540864" y="191313"/>
                </a:cubicBezTo>
                <a:cubicBezTo>
                  <a:pt x="9559315" y="191313"/>
                  <a:pt x="9568541" y="200645"/>
                  <a:pt x="9568541" y="214644"/>
                </a:cubicBezTo>
                <a:cubicBezTo>
                  <a:pt x="9568541" y="233309"/>
                  <a:pt x="9559315" y="242641"/>
                  <a:pt x="9540864" y="242641"/>
                </a:cubicBezTo>
                <a:cubicBezTo>
                  <a:pt x="9531638" y="242641"/>
                  <a:pt x="9522411" y="251972"/>
                  <a:pt x="9522411" y="265971"/>
                </a:cubicBezTo>
                <a:cubicBezTo>
                  <a:pt x="9522411" y="275305"/>
                  <a:pt x="9531638" y="284636"/>
                  <a:pt x="9540864" y="284636"/>
                </a:cubicBezTo>
                <a:cubicBezTo>
                  <a:pt x="9559315" y="284636"/>
                  <a:pt x="9568541" y="298634"/>
                  <a:pt x="9568541" y="312633"/>
                </a:cubicBezTo>
                <a:cubicBezTo>
                  <a:pt x="9568541" y="326632"/>
                  <a:pt x="9559315" y="335964"/>
                  <a:pt x="9540864" y="335964"/>
                </a:cubicBezTo>
                <a:cubicBezTo>
                  <a:pt x="9540864" y="335964"/>
                  <a:pt x="9540864" y="335964"/>
                  <a:pt x="845227" y="335964"/>
                </a:cubicBezTo>
                <a:lnTo>
                  <a:pt x="0" y="335964"/>
                </a:lnTo>
                <a:close/>
              </a:path>
            </a:pathLst>
          </a:custGeom>
          <a:solidFill>
            <a:schemeClr val="tx2"/>
          </a:solidFill>
          <a:ln w="3175">
            <a:noFill/>
          </a:ln>
        </p:spPr>
        <p:txBody>
          <a:bodyPr wrap="square" lIns="630000" tIns="0" rIns="360000" bIns="0" anchor="ctr">
            <a:noAutofit/>
          </a:bodyPr>
          <a:lstStyle>
            <a:lvl1pPr marL="0" indent="0">
              <a:lnSpc>
                <a:spcPct val="100000"/>
              </a:lnSpc>
              <a:buNone/>
              <a:defRPr sz="1500" b="1" cap="all" baseline="0">
                <a:solidFill>
                  <a:schemeClr val="bg1"/>
                </a:solidFill>
                <a:latin typeface="+mn-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noProof="0"/>
              <a:t>Click to edit master text styles</a:t>
            </a:r>
          </a:p>
        </p:txBody>
      </p:sp>
      <p:sp>
        <p:nvSpPr>
          <p:cNvPr id="3" name="Content Placeholder 2">
            <a:extLst>
              <a:ext uri="{FF2B5EF4-FFF2-40B4-BE49-F238E27FC236}">
                <a16:creationId xmlns:a16="http://schemas.microsoft.com/office/drawing/2014/main" id="{5B306365-5933-4C73-A497-305A64D8A6DE}"/>
              </a:ext>
            </a:extLst>
          </p:cNvPr>
          <p:cNvSpPr>
            <a:spLocks noGrp="1"/>
          </p:cNvSpPr>
          <p:nvPr>
            <p:ph sz="quarter" idx="17"/>
          </p:nvPr>
        </p:nvSpPr>
        <p:spPr>
          <a:xfrm>
            <a:off x="457201" y="982638"/>
            <a:ext cx="11277602" cy="864000"/>
          </a:xfrm>
        </p:spPr>
        <p:txBody>
          <a:bodyPr/>
          <a:lstStyle>
            <a:lvl1pPr>
              <a:defRPr sz="2400"/>
            </a:lvl1pPr>
            <a:lvl2pPr marL="0" indent="0">
              <a:spcBef>
                <a:spcPts val="200"/>
              </a:spcBef>
              <a:buNone/>
              <a:defRPr/>
            </a:lvl2pPr>
          </a:lstStyle>
          <a:p>
            <a:pPr lvl="0"/>
            <a:r>
              <a:rPr lang="en-GB"/>
              <a:t>Click to edit Master text styles</a:t>
            </a:r>
          </a:p>
          <a:p>
            <a:pPr lvl="1"/>
            <a:r>
              <a:rPr lang="en-GB"/>
              <a:t>Second level</a:t>
            </a:r>
          </a:p>
        </p:txBody>
      </p:sp>
    </p:spTree>
    <p:extLst>
      <p:ext uri="{BB962C8B-B14F-4D97-AF65-F5344CB8AC3E}">
        <p14:creationId xmlns:p14="http://schemas.microsoft.com/office/powerpoint/2010/main" val="2467213104"/>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matchingName="I (06)">
  <p:cSld name="I (06)">
    <p:spTree>
      <p:nvGrpSpPr>
        <p:cNvPr id="1" name="Shape 255"/>
        <p:cNvGrpSpPr/>
        <p:nvPr/>
      </p:nvGrpSpPr>
      <p:grpSpPr>
        <a:xfrm>
          <a:off x="0" y="0"/>
          <a:ext cx="0" cy="0"/>
          <a:chOff x="0" y="0"/>
          <a:chExt cx="0" cy="0"/>
        </a:xfrm>
      </p:grpSpPr>
      <p:pic>
        <p:nvPicPr>
          <p:cNvPr id="256" name="Google Shape;256;p47"/>
          <p:cNvPicPr preferRelativeResize="0"/>
          <p:nvPr/>
        </p:nvPicPr>
        <p:blipFill rotWithShape="1">
          <a:blip r:embed="rId2">
            <a:alphaModFix/>
          </a:blip>
          <a:srcRect/>
          <a:stretch/>
        </p:blipFill>
        <p:spPr>
          <a:xfrm>
            <a:off x="9809173" y="422417"/>
            <a:ext cx="1890700" cy="400577"/>
          </a:xfrm>
          <a:prstGeom prst="rect">
            <a:avLst/>
          </a:prstGeom>
          <a:noFill/>
          <a:ln>
            <a:noFill/>
          </a:ln>
        </p:spPr>
      </p:pic>
      <p:pic>
        <p:nvPicPr>
          <p:cNvPr id="257" name="Google Shape;257;p47"/>
          <p:cNvPicPr preferRelativeResize="0"/>
          <p:nvPr/>
        </p:nvPicPr>
        <p:blipFill rotWithShape="1">
          <a:blip r:embed="rId3">
            <a:alphaModFix/>
          </a:blip>
          <a:srcRect/>
          <a:stretch/>
        </p:blipFill>
        <p:spPr>
          <a:xfrm>
            <a:off x="0" y="446370"/>
            <a:ext cx="9677400" cy="342900"/>
          </a:xfrm>
          <a:prstGeom prst="rect">
            <a:avLst/>
          </a:prstGeom>
          <a:noFill/>
          <a:ln>
            <a:noFill/>
          </a:ln>
        </p:spPr>
      </p:pic>
      <p:sp>
        <p:nvSpPr>
          <p:cNvPr id="258" name="Google Shape;258;p47"/>
          <p:cNvSpPr txBox="1">
            <a:spLocks noGrp="1"/>
          </p:cNvSpPr>
          <p:nvPr>
            <p:ph type="title"/>
          </p:nvPr>
        </p:nvSpPr>
        <p:spPr>
          <a:xfrm>
            <a:off x="489600" y="446200"/>
            <a:ext cx="9187200" cy="340800"/>
          </a:xfrm>
          <a:prstGeom prst="rect">
            <a:avLst/>
          </a:prstGeom>
          <a:noFill/>
          <a:ln>
            <a:noFill/>
          </a:ln>
        </p:spPr>
        <p:txBody>
          <a:bodyPr spcFirstLastPara="1" wrap="square" lIns="0" tIns="0" rIns="0" bIns="0" anchor="ctr" anchorCtr="0">
            <a:noAutofit/>
          </a:bodyPr>
          <a:lstStyle>
            <a:lvl1pPr marR="0" lvl="0" algn="l" rtl="0">
              <a:lnSpc>
                <a:spcPct val="100000"/>
              </a:lnSpc>
              <a:spcBef>
                <a:spcPts val="0"/>
              </a:spcBef>
              <a:spcAft>
                <a:spcPts val="0"/>
              </a:spcAft>
              <a:buClr>
                <a:srgbClr val="FFFFFF"/>
              </a:buClr>
              <a:buSzPts val="1100"/>
              <a:buFont typeface="Encode Sans"/>
              <a:buNone/>
              <a:defRPr sz="1467" b="1" i="0" u="none" strike="noStrike" cap="none">
                <a:solidFill>
                  <a:srgbClr val="FFFFFF"/>
                </a:solidFill>
                <a:latin typeface="Encode Sans"/>
                <a:ea typeface="Encode Sans"/>
                <a:cs typeface="Encode Sans"/>
                <a:sym typeface="Encode Sans"/>
              </a:defRPr>
            </a:lvl1pPr>
            <a:lvl2pPr marR="0" lvl="1" algn="l" rtl="0">
              <a:lnSpc>
                <a:spcPct val="100000"/>
              </a:lnSpc>
              <a:spcBef>
                <a:spcPts val="0"/>
              </a:spcBef>
              <a:spcAft>
                <a:spcPts val="0"/>
              </a:spcAft>
              <a:buClr>
                <a:srgbClr val="FFFFFF"/>
              </a:buClr>
              <a:buSzPts val="1100"/>
              <a:buFont typeface="Encode Sans"/>
              <a:buNone/>
              <a:defRPr sz="1467" b="1" i="0" u="none" strike="noStrike" cap="none">
                <a:solidFill>
                  <a:srgbClr val="FFFFFF"/>
                </a:solidFill>
                <a:latin typeface="Encode Sans"/>
                <a:ea typeface="Encode Sans"/>
                <a:cs typeface="Encode Sans"/>
                <a:sym typeface="Encode Sans"/>
              </a:defRPr>
            </a:lvl2pPr>
            <a:lvl3pPr marR="0" lvl="2" algn="l" rtl="0">
              <a:lnSpc>
                <a:spcPct val="100000"/>
              </a:lnSpc>
              <a:spcBef>
                <a:spcPts val="0"/>
              </a:spcBef>
              <a:spcAft>
                <a:spcPts val="0"/>
              </a:spcAft>
              <a:buClr>
                <a:srgbClr val="FFFFFF"/>
              </a:buClr>
              <a:buSzPts val="1100"/>
              <a:buFont typeface="Encode Sans"/>
              <a:buNone/>
              <a:defRPr sz="1467" b="1" i="0" u="none" strike="noStrike" cap="none">
                <a:solidFill>
                  <a:srgbClr val="FFFFFF"/>
                </a:solidFill>
                <a:latin typeface="Encode Sans"/>
                <a:ea typeface="Encode Sans"/>
                <a:cs typeface="Encode Sans"/>
                <a:sym typeface="Encode Sans"/>
              </a:defRPr>
            </a:lvl3pPr>
            <a:lvl4pPr marR="0" lvl="3" algn="l" rtl="0">
              <a:lnSpc>
                <a:spcPct val="100000"/>
              </a:lnSpc>
              <a:spcBef>
                <a:spcPts val="0"/>
              </a:spcBef>
              <a:spcAft>
                <a:spcPts val="0"/>
              </a:spcAft>
              <a:buClr>
                <a:srgbClr val="FFFFFF"/>
              </a:buClr>
              <a:buSzPts val="1100"/>
              <a:buFont typeface="Encode Sans"/>
              <a:buNone/>
              <a:defRPr sz="1467" b="1" i="0" u="none" strike="noStrike" cap="none">
                <a:solidFill>
                  <a:srgbClr val="FFFFFF"/>
                </a:solidFill>
                <a:latin typeface="Encode Sans"/>
                <a:ea typeface="Encode Sans"/>
                <a:cs typeface="Encode Sans"/>
                <a:sym typeface="Encode Sans"/>
              </a:defRPr>
            </a:lvl4pPr>
            <a:lvl5pPr marR="0" lvl="4" algn="l" rtl="0">
              <a:lnSpc>
                <a:spcPct val="100000"/>
              </a:lnSpc>
              <a:spcBef>
                <a:spcPts val="0"/>
              </a:spcBef>
              <a:spcAft>
                <a:spcPts val="0"/>
              </a:spcAft>
              <a:buClr>
                <a:srgbClr val="FFFFFF"/>
              </a:buClr>
              <a:buSzPts val="1100"/>
              <a:buFont typeface="Encode Sans"/>
              <a:buNone/>
              <a:defRPr sz="1467" b="1" i="0" u="none" strike="noStrike" cap="none">
                <a:solidFill>
                  <a:srgbClr val="FFFFFF"/>
                </a:solidFill>
                <a:latin typeface="Encode Sans"/>
                <a:ea typeface="Encode Sans"/>
                <a:cs typeface="Encode Sans"/>
                <a:sym typeface="Encode Sans"/>
              </a:defRPr>
            </a:lvl5pPr>
            <a:lvl6pPr marR="0" lvl="5" algn="l" rtl="0">
              <a:lnSpc>
                <a:spcPct val="100000"/>
              </a:lnSpc>
              <a:spcBef>
                <a:spcPts val="0"/>
              </a:spcBef>
              <a:spcAft>
                <a:spcPts val="0"/>
              </a:spcAft>
              <a:buClr>
                <a:srgbClr val="FFFFFF"/>
              </a:buClr>
              <a:buSzPts val="1100"/>
              <a:buFont typeface="Encode Sans"/>
              <a:buNone/>
              <a:defRPr sz="1467" b="1" i="0" u="none" strike="noStrike" cap="none">
                <a:solidFill>
                  <a:srgbClr val="FFFFFF"/>
                </a:solidFill>
                <a:latin typeface="Encode Sans"/>
                <a:ea typeface="Encode Sans"/>
                <a:cs typeface="Encode Sans"/>
                <a:sym typeface="Encode Sans"/>
              </a:defRPr>
            </a:lvl6pPr>
            <a:lvl7pPr marR="0" lvl="6" algn="l" rtl="0">
              <a:lnSpc>
                <a:spcPct val="100000"/>
              </a:lnSpc>
              <a:spcBef>
                <a:spcPts val="0"/>
              </a:spcBef>
              <a:spcAft>
                <a:spcPts val="0"/>
              </a:spcAft>
              <a:buClr>
                <a:srgbClr val="FFFFFF"/>
              </a:buClr>
              <a:buSzPts val="1100"/>
              <a:buFont typeface="Encode Sans"/>
              <a:buNone/>
              <a:defRPr sz="1467" b="1" i="0" u="none" strike="noStrike" cap="none">
                <a:solidFill>
                  <a:srgbClr val="FFFFFF"/>
                </a:solidFill>
                <a:latin typeface="Encode Sans"/>
                <a:ea typeface="Encode Sans"/>
                <a:cs typeface="Encode Sans"/>
                <a:sym typeface="Encode Sans"/>
              </a:defRPr>
            </a:lvl7pPr>
            <a:lvl8pPr marR="0" lvl="7" algn="l" rtl="0">
              <a:lnSpc>
                <a:spcPct val="100000"/>
              </a:lnSpc>
              <a:spcBef>
                <a:spcPts val="0"/>
              </a:spcBef>
              <a:spcAft>
                <a:spcPts val="0"/>
              </a:spcAft>
              <a:buClr>
                <a:srgbClr val="FFFFFF"/>
              </a:buClr>
              <a:buSzPts val="1100"/>
              <a:buFont typeface="Encode Sans"/>
              <a:buNone/>
              <a:defRPr sz="1467" b="1" i="0" u="none" strike="noStrike" cap="none">
                <a:solidFill>
                  <a:srgbClr val="FFFFFF"/>
                </a:solidFill>
                <a:latin typeface="Encode Sans"/>
                <a:ea typeface="Encode Sans"/>
                <a:cs typeface="Encode Sans"/>
                <a:sym typeface="Encode Sans"/>
              </a:defRPr>
            </a:lvl8pPr>
            <a:lvl9pPr marR="0" lvl="8" algn="l" rtl="0">
              <a:lnSpc>
                <a:spcPct val="100000"/>
              </a:lnSpc>
              <a:spcBef>
                <a:spcPts val="0"/>
              </a:spcBef>
              <a:spcAft>
                <a:spcPts val="0"/>
              </a:spcAft>
              <a:buClr>
                <a:srgbClr val="FFFFFF"/>
              </a:buClr>
              <a:buSzPts val="1100"/>
              <a:buFont typeface="Encode Sans"/>
              <a:buNone/>
              <a:defRPr sz="1467" b="1" i="0" u="none" strike="noStrike" cap="none">
                <a:solidFill>
                  <a:srgbClr val="FFFFFF"/>
                </a:solidFill>
                <a:latin typeface="Encode Sans"/>
                <a:ea typeface="Encode Sans"/>
                <a:cs typeface="Encode Sans"/>
                <a:sym typeface="Encode Sans"/>
              </a:defRPr>
            </a:lvl9pPr>
          </a:lstStyle>
          <a:p>
            <a:endParaRPr/>
          </a:p>
        </p:txBody>
      </p:sp>
      <p:sp>
        <p:nvSpPr>
          <p:cNvPr id="259" name="Google Shape;259;p47"/>
          <p:cNvSpPr txBox="1">
            <a:spLocks noGrp="1"/>
          </p:cNvSpPr>
          <p:nvPr>
            <p:ph type="sldNum" idx="12"/>
          </p:nvPr>
        </p:nvSpPr>
        <p:spPr>
          <a:xfrm>
            <a:off x="11409045" y="6333135"/>
            <a:ext cx="731600" cy="524800"/>
          </a:xfrm>
          <a:prstGeom prst="rect">
            <a:avLst/>
          </a:prstGeom>
        </p:spPr>
        <p:txBody>
          <a:bodyPr spcFirstLastPara="1" wrap="square" lIns="91425" tIns="91425" rIns="91425" bIns="91425" anchor="t" anchorCtr="0">
            <a:noAutofit/>
          </a:bodyPr>
          <a:lstStyle>
            <a:lvl1pPr lvl="0">
              <a:buNone/>
              <a:defRPr>
                <a:solidFill>
                  <a:srgbClr val="FFFFFF"/>
                </a:solidFill>
                <a:latin typeface="Encode Sans"/>
                <a:ea typeface="Encode Sans"/>
                <a:cs typeface="Encode Sans"/>
                <a:sym typeface="Encode Sans"/>
              </a:defRPr>
            </a:lvl1pPr>
            <a:lvl2pPr lvl="1">
              <a:buNone/>
              <a:defRPr>
                <a:solidFill>
                  <a:srgbClr val="FFFFFF"/>
                </a:solidFill>
                <a:latin typeface="Encode Sans"/>
                <a:ea typeface="Encode Sans"/>
                <a:cs typeface="Encode Sans"/>
                <a:sym typeface="Encode Sans"/>
              </a:defRPr>
            </a:lvl2pPr>
            <a:lvl3pPr lvl="2">
              <a:buNone/>
              <a:defRPr>
                <a:solidFill>
                  <a:srgbClr val="FFFFFF"/>
                </a:solidFill>
                <a:latin typeface="Encode Sans"/>
                <a:ea typeface="Encode Sans"/>
                <a:cs typeface="Encode Sans"/>
                <a:sym typeface="Encode Sans"/>
              </a:defRPr>
            </a:lvl3pPr>
            <a:lvl4pPr lvl="3">
              <a:buNone/>
              <a:defRPr>
                <a:solidFill>
                  <a:srgbClr val="FFFFFF"/>
                </a:solidFill>
                <a:latin typeface="Encode Sans"/>
                <a:ea typeface="Encode Sans"/>
                <a:cs typeface="Encode Sans"/>
                <a:sym typeface="Encode Sans"/>
              </a:defRPr>
            </a:lvl4pPr>
            <a:lvl5pPr lvl="4">
              <a:buNone/>
              <a:defRPr>
                <a:solidFill>
                  <a:srgbClr val="FFFFFF"/>
                </a:solidFill>
                <a:latin typeface="Encode Sans"/>
                <a:ea typeface="Encode Sans"/>
                <a:cs typeface="Encode Sans"/>
                <a:sym typeface="Encode Sans"/>
              </a:defRPr>
            </a:lvl5pPr>
            <a:lvl6pPr lvl="5">
              <a:buNone/>
              <a:defRPr>
                <a:solidFill>
                  <a:srgbClr val="FFFFFF"/>
                </a:solidFill>
                <a:latin typeface="Encode Sans"/>
                <a:ea typeface="Encode Sans"/>
                <a:cs typeface="Encode Sans"/>
                <a:sym typeface="Encode Sans"/>
              </a:defRPr>
            </a:lvl6pPr>
            <a:lvl7pPr lvl="6">
              <a:buNone/>
              <a:defRPr>
                <a:solidFill>
                  <a:srgbClr val="FFFFFF"/>
                </a:solidFill>
                <a:latin typeface="Encode Sans"/>
                <a:ea typeface="Encode Sans"/>
                <a:cs typeface="Encode Sans"/>
                <a:sym typeface="Encode Sans"/>
              </a:defRPr>
            </a:lvl7pPr>
            <a:lvl8pPr lvl="7">
              <a:buNone/>
              <a:defRPr>
                <a:solidFill>
                  <a:srgbClr val="FFFFFF"/>
                </a:solidFill>
                <a:latin typeface="Encode Sans"/>
                <a:ea typeface="Encode Sans"/>
                <a:cs typeface="Encode Sans"/>
                <a:sym typeface="Encode Sans"/>
              </a:defRPr>
            </a:lvl8pPr>
            <a:lvl9pPr lvl="8">
              <a:buNone/>
              <a:defRPr>
                <a:solidFill>
                  <a:srgbClr val="FFFFFF"/>
                </a:solidFill>
                <a:latin typeface="Encode Sans"/>
                <a:ea typeface="Encode Sans"/>
                <a:cs typeface="Encode Sans"/>
                <a:sym typeface="Encode Sans"/>
              </a:defRPr>
            </a:lvl9pPr>
          </a:lstStyle>
          <a:p>
            <a:pPr marL="0" lvl="0" indent="0" algn="r" rtl="0">
              <a:spcBef>
                <a:spcPts val="0"/>
              </a:spcBef>
              <a:spcAft>
                <a:spcPts val="0"/>
              </a:spcAft>
              <a:buNone/>
            </a:pPr>
            <a:fld id="{00000000-1234-1234-1234-123412341234}" type="slidenum">
              <a:rPr lang="en-GB"/>
              <a:pPr marL="0" lvl="0" indent="0" algn="r" rtl="0">
                <a:spcBef>
                  <a:spcPts val="0"/>
                </a:spcBef>
                <a:spcAft>
                  <a:spcPts val="0"/>
                </a:spcAft>
                <a:buNone/>
              </a:pPr>
              <a:t>‹N›</a:t>
            </a:fld>
            <a:endParaRPr/>
          </a:p>
        </p:txBody>
      </p:sp>
    </p:spTree>
    <p:extLst>
      <p:ext uri="{BB962C8B-B14F-4D97-AF65-F5344CB8AC3E}">
        <p14:creationId xmlns:p14="http://schemas.microsoft.com/office/powerpoint/2010/main" val="1471130589"/>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9_Text">
    <p:spTree>
      <p:nvGrpSpPr>
        <p:cNvPr id="1" name=""/>
        <p:cNvGrpSpPr/>
        <p:nvPr/>
      </p:nvGrpSpPr>
      <p:grpSpPr>
        <a:xfrm>
          <a:off x="0" y="0"/>
          <a:ext cx="0" cy="0"/>
          <a:chOff x="0" y="0"/>
          <a:chExt cx="0" cy="0"/>
        </a:xfrm>
      </p:grpSpPr>
      <p:sp>
        <p:nvSpPr>
          <p:cNvPr id="11" name="Espace réservé du texte 10">
            <a:extLst>
              <a:ext uri="{FF2B5EF4-FFF2-40B4-BE49-F238E27FC236}">
                <a16:creationId xmlns:a16="http://schemas.microsoft.com/office/drawing/2014/main" id="{8C7A5F77-9A92-46CF-AF0E-296CA94F051F}"/>
              </a:ext>
            </a:extLst>
          </p:cNvPr>
          <p:cNvSpPr>
            <a:spLocks noGrp="1"/>
          </p:cNvSpPr>
          <p:nvPr>
            <p:ph type="body" sz="quarter" idx="13" hasCustomPrompt="1"/>
          </p:nvPr>
        </p:nvSpPr>
        <p:spPr>
          <a:xfrm>
            <a:off x="536400" y="2624400"/>
            <a:ext cx="10800000" cy="3600000"/>
          </a:xfrm>
        </p:spPr>
        <p:txBody>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7" name="Espace réservé du texte 16">
            <a:extLst>
              <a:ext uri="{FF2B5EF4-FFF2-40B4-BE49-F238E27FC236}">
                <a16:creationId xmlns:a16="http://schemas.microsoft.com/office/drawing/2014/main" id="{38D92F9C-9CF1-426A-9EA7-935D5427C4DA}"/>
              </a:ext>
            </a:extLst>
          </p:cNvPr>
          <p:cNvSpPr>
            <a:spLocks noGrp="1"/>
          </p:cNvSpPr>
          <p:nvPr>
            <p:ph type="body" idx="1" hasCustomPrompt="1"/>
          </p:nvPr>
        </p:nvSpPr>
        <p:spPr>
          <a:xfrm>
            <a:off x="1" y="449849"/>
            <a:ext cx="9683261" cy="335964"/>
          </a:xfrm>
          <a:custGeom>
            <a:avLst/>
            <a:gdLst>
              <a:gd name="connsiteX0" fmla="*/ 9609373 w 9683261"/>
              <a:gd name="connsiteY0" fmla="*/ 237817 h 335964"/>
              <a:gd name="connsiteX1" fmla="*/ 9632706 w 9683261"/>
              <a:gd name="connsiteY1" fmla="*/ 261358 h 335964"/>
              <a:gd name="connsiteX2" fmla="*/ 9609373 w 9683261"/>
              <a:gd name="connsiteY2" fmla="*/ 284899 h 335964"/>
              <a:gd name="connsiteX3" fmla="*/ 9586041 w 9683261"/>
              <a:gd name="connsiteY3" fmla="*/ 261358 h 335964"/>
              <a:gd name="connsiteX4" fmla="*/ 9609373 w 9683261"/>
              <a:gd name="connsiteY4" fmla="*/ 237817 h 335964"/>
              <a:gd name="connsiteX5" fmla="*/ 9669650 w 9683261"/>
              <a:gd name="connsiteY5" fmla="*/ 200069 h 335964"/>
              <a:gd name="connsiteX6" fmla="*/ 9683261 w 9683261"/>
              <a:gd name="connsiteY6" fmla="*/ 212909 h 335964"/>
              <a:gd name="connsiteX7" fmla="*/ 9669650 w 9683261"/>
              <a:gd name="connsiteY7" fmla="*/ 225749 h 335964"/>
              <a:gd name="connsiteX8" fmla="*/ 9656038 w 9683261"/>
              <a:gd name="connsiteY8" fmla="*/ 212909 h 335964"/>
              <a:gd name="connsiteX9" fmla="*/ 9669650 w 9683261"/>
              <a:gd name="connsiteY9" fmla="*/ 200069 h 335964"/>
              <a:gd name="connsiteX10" fmla="*/ 9609373 w 9683261"/>
              <a:gd name="connsiteY10" fmla="*/ 143445 h 335964"/>
              <a:gd name="connsiteX11" fmla="*/ 9632706 w 9683261"/>
              <a:gd name="connsiteY11" fmla="*/ 166987 h 335964"/>
              <a:gd name="connsiteX12" fmla="*/ 9609373 w 9683261"/>
              <a:gd name="connsiteY12" fmla="*/ 190527 h 335964"/>
              <a:gd name="connsiteX13" fmla="*/ 9586041 w 9683261"/>
              <a:gd name="connsiteY13" fmla="*/ 166987 h 335964"/>
              <a:gd name="connsiteX14" fmla="*/ 9609373 w 9683261"/>
              <a:gd name="connsiteY14" fmla="*/ 143445 h 335964"/>
              <a:gd name="connsiteX15" fmla="*/ 9669650 w 9683261"/>
              <a:gd name="connsiteY15" fmla="*/ 101921 h 335964"/>
              <a:gd name="connsiteX16" fmla="*/ 9683261 w 9683261"/>
              <a:gd name="connsiteY16" fmla="*/ 114762 h 335964"/>
              <a:gd name="connsiteX17" fmla="*/ 9669650 w 9683261"/>
              <a:gd name="connsiteY17" fmla="*/ 127602 h 335964"/>
              <a:gd name="connsiteX18" fmla="*/ 9656038 w 9683261"/>
              <a:gd name="connsiteY18" fmla="*/ 114762 h 335964"/>
              <a:gd name="connsiteX19" fmla="*/ 9669650 w 9683261"/>
              <a:gd name="connsiteY19" fmla="*/ 101921 h 335964"/>
              <a:gd name="connsiteX20" fmla="*/ 9609373 w 9683261"/>
              <a:gd name="connsiteY20" fmla="*/ 50961 h 335964"/>
              <a:gd name="connsiteX21" fmla="*/ 9632706 w 9683261"/>
              <a:gd name="connsiteY21" fmla="*/ 74501 h 335964"/>
              <a:gd name="connsiteX22" fmla="*/ 9609373 w 9683261"/>
              <a:gd name="connsiteY22" fmla="*/ 98043 h 335964"/>
              <a:gd name="connsiteX23" fmla="*/ 9586041 w 9683261"/>
              <a:gd name="connsiteY23" fmla="*/ 74501 h 335964"/>
              <a:gd name="connsiteX24" fmla="*/ 9609373 w 9683261"/>
              <a:gd name="connsiteY24" fmla="*/ 50961 h 335964"/>
              <a:gd name="connsiteX25" fmla="*/ 0 w 9683261"/>
              <a:gd name="connsiteY25" fmla="*/ 0 h 335964"/>
              <a:gd name="connsiteX26" fmla="*/ 739665 w 9683261"/>
              <a:gd name="connsiteY26" fmla="*/ 0 h 335964"/>
              <a:gd name="connsiteX27" fmla="*/ 9540864 w 9683261"/>
              <a:gd name="connsiteY27" fmla="*/ 0 h 335964"/>
              <a:gd name="connsiteX28" fmla="*/ 9568541 w 9683261"/>
              <a:gd name="connsiteY28" fmla="*/ 27997 h 335964"/>
              <a:gd name="connsiteX29" fmla="*/ 9540864 w 9683261"/>
              <a:gd name="connsiteY29" fmla="*/ 55995 h 335964"/>
              <a:gd name="connsiteX30" fmla="*/ 9522411 w 9683261"/>
              <a:gd name="connsiteY30" fmla="*/ 74659 h 335964"/>
              <a:gd name="connsiteX31" fmla="*/ 9540864 w 9683261"/>
              <a:gd name="connsiteY31" fmla="*/ 97990 h 335964"/>
              <a:gd name="connsiteX32" fmla="*/ 9568541 w 9683261"/>
              <a:gd name="connsiteY32" fmla="*/ 121320 h 335964"/>
              <a:gd name="connsiteX33" fmla="*/ 9545478 w 9683261"/>
              <a:gd name="connsiteY33" fmla="*/ 149317 h 335964"/>
              <a:gd name="connsiteX34" fmla="*/ 9540864 w 9683261"/>
              <a:gd name="connsiteY34" fmla="*/ 149317 h 335964"/>
              <a:gd name="connsiteX35" fmla="*/ 9522411 w 9683261"/>
              <a:gd name="connsiteY35" fmla="*/ 167982 h 335964"/>
              <a:gd name="connsiteX36" fmla="*/ 9540864 w 9683261"/>
              <a:gd name="connsiteY36" fmla="*/ 191313 h 335964"/>
              <a:gd name="connsiteX37" fmla="*/ 9568541 w 9683261"/>
              <a:gd name="connsiteY37" fmla="*/ 214644 h 335964"/>
              <a:gd name="connsiteX38" fmla="*/ 9540864 w 9683261"/>
              <a:gd name="connsiteY38" fmla="*/ 242641 h 335964"/>
              <a:gd name="connsiteX39" fmla="*/ 9522411 w 9683261"/>
              <a:gd name="connsiteY39" fmla="*/ 265971 h 335964"/>
              <a:gd name="connsiteX40" fmla="*/ 9540864 w 9683261"/>
              <a:gd name="connsiteY40" fmla="*/ 284636 h 335964"/>
              <a:gd name="connsiteX41" fmla="*/ 9568541 w 9683261"/>
              <a:gd name="connsiteY41" fmla="*/ 312633 h 335964"/>
              <a:gd name="connsiteX42" fmla="*/ 9540864 w 9683261"/>
              <a:gd name="connsiteY42" fmla="*/ 335964 h 335964"/>
              <a:gd name="connsiteX43" fmla="*/ 845227 w 9683261"/>
              <a:gd name="connsiteY43" fmla="*/ 335964 h 335964"/>
              <a:gd name="connsiteX44" fmla="*/ 0 w 9683261"/>
              <a:gd name="connsiteY44" fmla="*/ 335964 h 3359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Lst>
            <a:rect l="l" t="t" r="r" b="b"/>
            <a:pathLst>
              <a:path w="9683261" h="335964">
                <a:moveTo>
                  <a:pt x="9609373" y="237817"/>
                </a:moveTo>
                <a:cubicBezTo>
                  <a:pt x="9622259" y="237817"/>
                  <a:pt x="9632706" y="248357"/>
                  <a:pt x="9632706" y="261358"/>
                </a:cubicBezTo>
                <a:cubicBezTo>
                  <a:pt x="9632706" y="274359"/>
                  <a:pt x="9622259" y="284899"/>
                  <a:pt x="9609373" y="284899"/>
                </a:cubicBezTo>
                <a:cubicBezTo>
                  <a:pt x="9596486" y="284899"/>
                  <a:pt x="9586041" y="274359"/>
                  <a:pt x="9586041" y="261358"/>
                </a:cubicBezTo>
                <a:cubicBezTo>
                  <a:pt x="9586041" y="248357"/>
                  <a:pt x="9596486" y="237817"/>
                  <a:pt x="9609373" y="237817"/>
                </a:cubicBezTo>
                <a:close/>
                <a:moveTo>
                  <a:pt x="9669650" y="200069"/>
                </a:moveTo>
                <a:cubicBezTo>
                  <a:pt x="9677168" y="200069"/>
                  <a:pt x="9683261" y="205817"/>
                  <a:pt x="9683261" y="212909"/>
                </a:cubicBezTo>
                <a:cubicBezTo>
                  <a:pt x="9683261" y="220001"/>
                  <a:pt x="9677168" y="225749"/>
                  <a:pt x="9669650" y="225749"/>
                </a:cubicBezTo>
                <a:cubicBezTo>
                  <a:pt x="9662132" y="225749"/>
                  <a:pt x="9656038" y="220001"/>
                  <a:pt x="9656038" y="212909"/>
                </a:cubicBezTo>
                <a:cubicBezTo>
                  <a:pt x="9656038" y="205817"/>
                  <a:pt x="9662132" y="200069"/>
                  <a:pt x="9669650" y="200069"/>
                </a:cubicBezTo>
                <a:close/>
                <a:moveTo>
                  <a:pt x="9609373" y="143445"/>
                </a:moveTo>
                <a:cubicBezTo>
                  <a:pt x="9622259" y="143445"/>
                  <a:pt x="9632706" y="153985"/>
                  <a:pt x="9632706" y="166987"/>
                </a:cubicBezTo>
                <a:cubicBezTo>
                  <a:pt x="9632706" y="179987"/>
                  <a:pt x="9622259" y="190527"/>
                  <a:pt x="9609373" y="190527"/>
                </a:cubicBezTo>
                <a:cubicBezTo>
                  <a:pt x="9596486" y="190527"/>
                  <a:pt x="9586041" y="179987"/>
                  <a:pt x="9586041" y="166987"/>
                </a:cubicBezTo>
                <a:cubicBezTo>
                  <a:pt x="9586041" y="153985"/>
                  <a:pt x="9596486" y="143445"/>
                  <a:pt x="9609373" y="143445"/>
                </a:cubicBezTo>
                <a:close/>
                <a:moveTo>
                  <a:pt x="9669650" y="101921"/>
                </a:moveTo>
                <a:cubicBezTo>
                  <a:pt x="9677168" y="101921"/>
                  <a:pt x="9683261" y="107670"/>
                  <a:pt x="9683261" y="114762"/>
                </a:cubicBezTo>
                <a:cubicBezTo>
                  <a:pt x="9683261" y="121855"/>
                  <a:pt x="9677168" y="127602"/>
                  <a:pt x="9669650" y="127602"/>
                </a:cubicBezTo>
                <a:cubicBezTo>
                  <a:pt x="9662132" y="127602"/>
                  <a:pt x="9656038" y="121855"/>
                  <a:pt x="9656038" y="114762"/>
                </a:cubicBezTo>
                <a:cubicBezTo>
                  <a:pt x="9656038" y="107670"/>
                  <a:pt x="9662132" y="101921"/>
                  <a:pt x="9669650" y="101921"/>
                </a:cubicBezTo>
                <a:close/>
                <a:moveTo>
                  <a:pt x="9609373" y="50961"/>
                </a:moveTo>
                <a:cubicBezTo>
                  <a:pt x="9622259" y="50961"/>
                  <a:pt x="9632706" y="61501"/>
                  <a:pt x="9632706" y="74501"/>
                </a:cubicBezTo>
                <a:cubicBezTo>
                  <a:pt x="9632706" y="87503"/>
                  <a:pt x="9622259" y="98043"/>
                  <a:pt x="9609373" y="98043"/>
                </a:cubicBezTo>
                <a:cubicBezTo>
                  <a:pt x="9596486" y="98043"/>
                  <a:pt x="9586041" y="87503"/>
                  <a:pt x="9586041" y="74501"/>
                </a:cubicBezTo>
                <a:cubicBezTo>
                  <a:pt x="9586041" y="61501"/>
                  <a:pt x="9596486" y="50961"/>
                  <a:pt x="9609373" y="50961"/>
                </a:cubicBezTo>
                <a:close/>
                <a:moveTo>
                  <a:pt x="0" y="0"/>
                </a:moveTo>
                <a:lnTo>
                  <a:pt x="739665" y="0"/>
                </a:lnTo>
                <a:cubicBezTo>
                  <a:pt x="2800514" y="0"/>
                  <a:pt x="5636951" y="0"/>
                  <a:pt x="9540864" y="0"/>
                </a:cubicBezTo>
                <a:cubicBezTo>
                  <a:pt x="9559315" y="0"/>
                  <a:pt x="9568541" y="13999"/>
                  <a:pt x="9568541" y="27997"/>
                </a:cubicBezTo>
                <a:cubicBezTo>
                  <a:pt x="9568541" y="41996"/>
                  <a:pt x="9559315" y="55995"/>
                  <a:pt x="9540864" y="55995"/>
                </a:cubicBezTo>
                <a:cubicBezTo>
                  <a:pt x="9531638" y="55995"/>
                  <a:pt x="9522411" y="65327"/>
                  <a:pt x="9522411" y="74659"/>
                </a:cubicBezTo>
                <a:cubicBezTo>
                  <a:pt x="9522411" y="83992"/>
                  <a:pt x="9531638" y="93323"/>
                  <a:pt x="9540864" y="97990"/>
                </a:cubicBezTo>
                <a:cubicBezTo>
                  <a:pt x="9559315" y="97990"/>
                  <a:pt x="9568541" y="107321"/>
                  <a:pt x="9568541" y="121320"/>
                </a:cubicBezTo>
                <a:cubicBezTo>
                  <a:pt x="9568541" y="135319"/>
                  <a:pt x="9559315" y="149317"/>
                  <a:pt x="9545478" y="149317"/>
                </a:cubicBezTo>
                <a:cubicBezTo>
                  <a:pt x="9545478" y="149317"/>
                  <a:pt x="9545478" y="149317"/>
                  <a:pt x="9540864" y="149317"/>
                </a:cubicBezTo>
                <a:cubicBezTo>
                  <a:pt x="9531638" y="149317"/>
                  <a:pt x="9522411" y="158650"/>
                  <a:pt x="9522411" y="167982"/>
                </a:cubicBezTo>
                <a:cubicBezTo>
                  <a:pt x="9522411" y="181981"/>
                  <a:pt x="9531638" y="191313"/>
                  <a:pt x="9540864" y="191313"/>
                </a:cubicBezTo>
                <a:cubicBezTo>
                  <a:pt x="9559315" y="191313"/>
                  <a:pt x="9568541" y="200645"/>
                  <a:pt x="9568541" y="214644"/>
                </a:cubicBezTo>
                <a:cubicBezTo>
                  <a:pt x="9568541" y="233309"/>
                  <a:pt x="9559315" y="242641"/>
                  <a:pt x="9540864" y="242641"/>
                </a:cubicBezTo>
                <a:cubicBezTo>
                  <a:pt x="9531638" y="242641"/>
                  <a:pt x="9522411" y="251972"/>
                  <a:pt x="9522411" y="265971"/>
                </a:cubicBezTo>
                <a:cubicBezTo>
                  <a:pt x="9522411" y="275305"/>
                  <a:pt x="9531638" y="284636"/>
                  <a:pt x="9540864" y="284636"/>
                </a:cubicBezTo>
                <a:cubicBezTo>
                  <a:pt x="9559315" y="284636"/>
                  <a:pt x="9568541" y="298634"/>
                  <a:pt x="9568541" y="312633"/>
                </a:cubicBezTo>
                <a:cubicBezTo>
                  <a:pt x="9568541" y="326632"/>
                  <a:pt x="9559315" y="335964"/>
                  <a:pt x="9540864" y="335964"/>
                </a:cubicBezTo>
                <a:cubicBezTo>
                  <a:pt x="9540864" y="335964"/>
                  <a:pt x="9540864" y="335964"/>
                  <a:pt x="845227" y="335964"/>
                </a:cubicBezTo>
                <a:lnTo>
                  <a:pt x="0" y="335964"/>
                </a:lnTo>
                <a:close/>
              </a:path>
            </a:pathLst>
          </a:custGeom>
          <a:solidFill>
            <a:schemeClr val="tx2"/>
          </a:solidFill>
          <a:ln w="3175">
            <a:noFill/>
          </a:ln>
        </p:spPr>
        <p:txBody>
          <a:bodyPr wrap="square" lIns="630000" tIns="0" rIns="360000" bIns="0" anchor="ctr">
            <a:noAutofit/>
          </a:bodyPr>
          <a:lstStyle>
            <a:lvl1pPr marL="0" indent="0">
              <a:lnSpc>
                <a:spcPct val="100000"/>
              </a:lnSpc>
              <a:buNone/>
              <a:defRPr sz="1500" b="1" cap="all" baseline="0">
                <a:solidFill>
                  <a:schemeClr val="bg1"/>
                </a:solidFill>
                <a:latin typeface="+mn-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noProof="0"/>
              <a:t>Click to edit master text styles</a:t>
            </a:r>
          </a:p>
        </p:txBody>
      </p:sp>
      <p:sp>
        <p:nvSpPr>
          <p:cNvPr id="4" name="Espace réservé de la date 3">
            <a:extLst>
              <a:ext uri="{FF2B5EF4-FFF2-40B4-BE49-F238E27FC236}">
                <a16:creationId xmlns:a16="http://schemas.microsoft.com/office/drawing/2014/main" id="{0023D345-337F-488B-8D03-DF3DDDA5DDF5}"/>
              </a:ext>
            </a:extLst>
          </p:cNvPr>
          <p:cNvSpPr>
            <a:spLocks noGrp="1"/>
          </p:cNvSpPr>
          <p:nvPr>
            <p:ph type="dt" sz="half" idx="15"/>
          </p:nvPr>
        </p:nvSpPr>
        <p:spPr/>
        <p:txBody>
          <a:bodyPr/>
          <a:lstStyle/>
          <a:p>
            <a:r>
              <a:rPr lang="en-US" noProof="0"/>
              <a:t>LYYYY/MM/DD</a:t>
            </a:r>
            <a:endParaRPr lang="en-US" b="0" noProof="0"/>
          </a:p>
        </p:txBody>
      </p:sp>
      <p:sp>
        <p:nvSpPr>
          <p:cNvPr id="7" name="Espace réservé du pied de page 6">
            <a:extLst>
              <a:ext uri="{FF2B5EF4-FFF2-40B4-BE49-F238E27FC236}">
                <a16:creationId xmlns:a16="http://schemas.microsoft.com/office/drawing/2014/main" id="{509EADAA-0C96-4D73-B394-C1A53CEA1029}"/>
              </a:ext>
            </a:extLst>
          </p:cNvPr>
          <p:cNvSpPr>
            <a:spLocks noGrp="1"/>
          </p:cNvSpPr>
          <p:nvPr>
            <p:ph type="ftr" sz="quarter" idx="16"/>
          </p:nvPr>
        </p:nvSpPr>
        <p:spPr/>
        <p:txBody>
          <a:bodyPr/>
          <a:lstStyle/>
          <a:p>
            <a:r>
              <a:rPr lang="en-US" noProof="0"/>
              <a:t>Communication Department</a:t>
            </a:r>
            <a:endParaRPr lang="en-US" b="0" noProof="0"/>
          </a:p>
        </p:txBody>
      </p:sp>
      <p:sp>
        <p:nvSpPr>
          <p:cNvPr id="8" name="Espace réservé du numéro de diapositive 7">
            <a:extLst>
              <a:ext uri="{FF2B5EF4-FFF2-40B4-BE49-F238E27FC236}">
                <a16:creationId xmlns:a16="http://schemas.microsoft.com/office/drawing/2014/main" id="{257223AC-9555-4A04-BCAD-D73603C5E654}"/>
              </a:ext>
            </a:extLst>
          </p:cNvPr>
          <p:cNvSpPr>
            <a:spLocks noGrp="1"/>
          </p:cNvSpPr>
          <p:nvPr>
            <p:ph type="sldNum" sz="quarter" idx="17"/>
          </p:nvPr>
        </p:nvSpPr>
        <p:spPr/>
        <p:txBody>
          <a:bodyPr/>
          <a:lstStyle/>
          <a:p>
            <a:fld id="{975A587B-5814-4D9B-9598-FE9CB954CB01}" type="slidenum">
              <a:rPr lang="en-US" noProof="0" smtClean="0"/>
              <a:pPr/>
              <a:t>‹N›</a:t>
            </a:fld>
            <a:endParaRPr lang="en-US" b="0" noProof="0"/>
          </a:p>
        </p:txBody>
      </p:sp>
      <p:sp>
        <p:nvSpPr>
          <p:cNvPr id="10" name="Titre 9">
            <a:extLst>
              <a:ext uri="{FF2B5EF4-FFF2-40B4-BE49-F238E27FC236}">
                <a16:creationId xmlns:a16="http://schemas.microsoft.com/office/drawing/2014/main" id="{E51F8B3E-14FB-4855-BA2B-DAC0E96F2123}"/>
              </a:ext>
            </a:extLst>
          </p:cNvPr>
          <p:cNvSpPr>
            <a:spLocks noGrp="1"/>
          </p:cNvSpPr>
          <p:nvPr>
            <p:ph type="title" hasCustomPrompt="1"/>
          </p:nvPr>
        </p:nvSpPr>
        <p:spPr>
          <a:xfrm>
            <a:off x="536400" y="1535088"/>
            <a:ext cx="10800000" cy="864000"/>
          </a:xfrm>
        </p:spPr>
        <p:txBody>
          <a:bodyPr/>
          <a:lstStyle/>
          <a:p>
            <a:r>
              <a:rPr lang="en-US" noProof="0"/>
              <a:t>Click to edit Master title style</a:t>
            </a:r>
          </a:p>
        </p:txBody>
      </p:sp>
    </p:spTree>
    <p:extLst>
      <p:ext uri="{BB962C8B-B14F-4D97-AF65-F5344CB8AC3E}">
        <p14:creationId xmlns:p14="http://schemas.microsoft.com/office/powerpoint/2010/main" val="225759044"/>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title">
  <p:cSld name="Diapositive de titre">
    <p:spTree>
      <p:nvGrpSpPr>
        <p:cNvPr id="1" name=""/>
        <p:cNvGrpSpPr/>
        <p:nvPr/>
      </p:nvGrpSpPr>
      <p:grpSpPr>
        <a:xfrm>
          <a:off x="0" y="0"/>
          <a:ext cx="0" cy="0"/>
          <a:chOff x="0" y="0"/>
          <a:chExt cx="0" cy="0"/>
        </a:xfrm>
      </p:grpSpPr>
      <p:sp>
        <p:nvSpPr>
          <p:cNvPr id="2" name="Titre 1">
            <a:extLst>
              <a:ext uri="{FF2B5EF4-FFF2-40B4-BE49-F238E27FC236}">
                <a16:creationId xmlns:a16="http://schemas.microsoft.com/office/drawing/2014/main" id="{568C670D-AC2C-A4C0-8973-5A2B9FB33672}"/>
              </a:ext>
            </a:extLst>
          </p:cNvPr>
          <p:cNvSpPr>
            <a:spLocks noGrp="1"/>
          </p:cNvSpPr>
          <p:nvPr>
            <p:ph type="ctrTitle"/>
          </p:nvPr>
        </p:nvSpPr>
        <p:spPr>
          <a:xfrm>
            <a:off x="1524000" y="1122363"/>
            <a:ext cx="9144000" cy="2387600"/>
          </a:xfrm>
        </p:spPr>
        <p:txBody>
          <a:bodyPr anchor="b"/>
          <a:lstStyle>
            <a:lvl1pPr algn="ctr">
              <a:defRPr sz="6000"/>
            </a:lvl1pPr>
          </a:lstStyle>
          <a:p>
            <a:r>
              <a:rPr lang="fr-FR"/>
              <a:t>Modifiez le style du titre</a:t>
            </a:r>
          </a:p>
        </p:txBody>
      </p:sp>
      <p:sp>
        <p:nvSpPr>
          <p:cNvPr id="3" name="Sous-titre 2">
            <a:extLst>
              <a:ext uri="{FF2B5EF4-FFF2-40B4-BE49-F238E27FC236}">
                <a16:creationId xmlns:a16="http://schemas.microsoft.com/office/drawing/2014/main" id="{CD1B7213-A45F-9C72-0990-17480944954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fr-FR"/>
              <a:t>Modifiez le style des sous-titres du masque</a:t>
            </a:r>
          </a:p>
        </p:txBody>
      </p:sp>
      <p:sp>
        <p:nvSpPr>
          <p:cNvPr id="4" name="Espace réservé de la date 3">
            <a:extLst>
              <a:ext uri="{FF2B5EF4-FFF2-40B4-BE49-F238E27FC236}">
                <a16:creationId xmlns:a16="http://schemas.microsoft.com/office/drawing/2014/main" id="{B6D48F42-10CF-FEFB-6BC9-067A66B49E03}"/>
              </a:ext>
            </a:extLst>
          </p:cNvPr>
          <p:cNvSpPr>
            <a:spLocks noGrp="1"/>
          </p:cNvSpPr>
          <p:nvPr>
            <p:ph type="dt" sz="half" idx="10"/>
          </p:nvPr>
        </p:nvSpPr>
        <p:spPr/>
        <p:txBody>
          <a:bodyPr/>
          <a:lstStyle/>
          <a:p>
            <a:fld id="{CC347E03-E1AD-4729-A36B-7F7BEF720BC9}" type="datetimeFigureOut">
              <a:rPr lang="fr-FR" smtClean="0"/>
              <a:t>18/05/2026</a:t>
            </a:fld>
            <a:endParaRPr lang="fr-FR"/>
          </a:p>
        </p:txBody>
      </p:sp>
      <p:sp>
        <p:nvSpPr>
          <p:cNvPr id="5" name="Espace réservé du pied de page 4">
            <a:extLst>
              <a:ext uri="{FF2B5EF4-FFF2-40B4-BE49-F238E27FC236}">
                <a16:creationId xmlns:a16="http://schemas.microsoft.com/office/drawing/2014/main" id="{49BAA6F0-D8A1-E288-ED62-898B77E84208}"/>
              </a:ext>
            </a:extLst>
          </p:cNvPr>
          <p:cNvSpPr>
            <a:spLocks noGrp="1"/>
          </p:cNvSpPr>
          <p:nvPr>
            <p:ph type="ftr" sz="quarter" idx="11"/>
          </p:nvPr>
        </p:nvSpPr>
        <p:spPr/>
        <p:txBody>
          <a:bodyPr/>
          <a:lstStyle/>
          <a:p>
            <a:endParaRPr lang="fr-FR"/>
          </a:p>
        </p:txBody>
      </p:sp>
      <p:sp>
        <p:nvSpPr>
          <p:cNvPr id="6" name="Espace réservé du numéro de diapositive 5">
            <a:extLst>
              <a:ext uri="{FF2B5EF4-FFF2-40B4-BE49-F238E27FC236}">
                <a16:creationId xmlns:a16="http://schemas.microsoft.com/office/drawing/2014/main" id="{0EB26697-F393-46EE-1616-D7DC71C6E874}"/>
              </a:ext>
            </a:extLst>
          </p:cNvPr>
          <p:cNvSpPr>
            <a:spLocks noGrp="1"/>
          </p:cNvSpPr>
          <p:nvPr>
            <p:ph type="sldNum" sz="quarter" idx="12"/>
          </p:nvPr>
        </p:nvSpPr>
        <p:spPr/>
        <p:txBody>
          <a:bodyPr/>
          <a:lstStyle/>
          <a:p>
            <a:fld id="{8E48537A-2A86-48DB-87DB-D6F63D9F6B00}" type="slidenum">
              <a:rPr lang="fr-FR" smtClean="0"/>
              <a:t>‹N›</a:t>
            </a:fld>
            <a:endParaRPr lang="fr-FR"/>
          </a:p>
        </p:txBody>
      </p:sp>
    </p:spTree>
    <p:extLst>
      <p:ext uri="{BB962C8B-B14F-4D97-AF65-F5344CB8AC3E}">
        <p14:creationId xmlns:p14="http://schemas.microsoft.com/office/powerpoint/2010/main" val="1125519927"/>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userDrawn="1">
  <p:cSld name="2_TITLE  ONLY">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r>
              <a:rPr lang="en-US"/>
              <a:t>11 October 2024</a:t>
            </a:r>
            <a:endParaRPr lang="en-US" noProof="0"/>
          </a:p>
        </p:txBody>
      </p:sp>
      <p:sp>
        <p:nvSpPr>
          <p:cNvPr id="3" name="Footer Placeholder 2"/>
          <p:cNvSpPr>
            <a:spLocks noGrp="1"/>
          </p:cNvSpPr>
          <p:nvPr>
            <p:ph type="ftr" sz="quarter" idx="11"/>
          </p:nvPr>
        </p:nvSpPr>
        <p:spPr/>
        <p:txBody>
          <a:bodyPr/>
          <a:lstStyle/>
          <a:p>
            <a:endParaRPr lang="en-US" noProof="0"/>
          </a:p>
        </p:txBody>
      </p:sp>
      <p:sp>
        <p:nvSpPr>
          <p:cNvPr id="4" name="Slide Number Placeholder 3"/>
          <p:cNvSpPr>
            <a:spLocks noGrp="1"/>
          </p:cNvSpPr>
          <p:nvPr>
            <p:ph type="sldNum" sz="quarter" idx="12"/>
          </p:nvPr>
        </p:nvSpPr>
        <p:spPr/>
        <p:txBody>
          <a:bodyPr/>
          <a:lstStyle/>
          <a:p>
            <a:fld id="{975A587B-5814-4D9B-9598-FE9CB954CB01}" type="slidenum">
              <a:rPr lang="en-US" noProof="0" smtClean="0"/>
              <a:pPr/>
              <a:t>‹N›</a:t>
            </a:fld>
            <a:endParaRPr lang="en-US" noProof="0"/>
          </a:p>
        </p:txBody>
      </p:sp>
      <p:sp>
        <p:nvSpPr>
          <p:cNvPr id="7" name="Espace réservé du texte 16">
            <a:extLst>
              <a:ext uri="{FF2B5EF4-FFF2-40B4-BE49-F238E27FC236}">
                <a16:creationId xmlns:a16="http://schemas.microsoft.com/office/drawing/2014/main" id="{38D92F9C-9CF1-426A-9EA7-935D5427C4DA}"/>
              </a:ext>
            </a:extLst>
          </p:cNvPr>
          <p:cNvSpPr>
            <a:spLocks noGrp="1"/>
          </p:cNvSpPr>
          <p:nvPr>
            <p:ph type="body" idx="1" hasCustomPrompt="1"/>
          </p:nvPr>
        </p:nvSpPr>
        <p:spPr>
          <a:xfrm>
            <a:off x="1" y="449849"/>
            <a:ext cx="9683261" cy="335964"/>
          </a:xfrm>
          <a:custGeom>
            <a:avLst/>
            <a:gdLst>
              <a:gd name="connsiteX0" fmla="*/ 9609373 w 9683261"/>
              <a:gd name="connsiteY0" fmla="*/ 237817 h 335964"/>
              <a:gd name="connsiteX1" fmla="*/ 9632706 w 9683261"/>
              <a:gd name="connsiteY1" fmla="*/ 261358 h 335964"/>
              <a:gd name="connsiteX2" fmla="*/ 9609373 w 9683261"/>
              <a:gd name="connsiteY2" fmla="*/ 284899 h 335964"/>
              <a:gd name="connsiteX3" fmla="*/ 9586041 w 9683261"/>
              <a:gd name="connsiteY3" fmla="*/ 261358 h 335964"/>
              <a:gd name="connsiteX4" fmla="*/ 9609373 w 9683261"/>
              <a:gd name="connsiteY4" fmla="*/ 237817 h 335964"/>
              <a:gd name="connsiteX5" fmla="*/ 9669650 w 9683261"/>
              <a:gd name="connsiteY5" fmla="*/ 200069 h 335964"/>
              <a:gd name="connsiteX6" fmla="*/ 9683261 w 9683261"/>
              <a:gd name="connsiteY6" fmla="*/ 212909 h 335964"/>
              <a:gd name="connsiteX7" fmla="*/ 9669650 w 9683261"/>
              <a:gd name="connsiteY7" fmla="*/ 225749 h 335964"/>
              <a:gd name="connsiteX8" fmla="*/ 9656038 w 9683261"/>
              <a:gd name="connsiteY8" fmla="*/ 212909 h 335964"/>
              <a:gd name="connsiteX9" fmla="*/ 9669650 w 9683261"/>
              <a:gd name="connsiteY9" fmla="*/ 200069 h 335964"/>
              <a:gd name="connsiteX10" fmla="*/ 9609373 w 9683261"/>
              <a:gd name="connsiteY10" fmla="*/ 143445 h 335964"/>
              <a:gd name="connsiteX11" fmla="*/ 9632706 w 9683261"/>
              <a:gd name="connsiteY11" fmla="*/ 166987 h 335964"/>
              <a:gd name="connsiteX12" fmla="*/ 9609373 w 9683261"/>
              <a:gd name="connsiteY12" fmla="*/ 190527 h 335964"/>
              <a:gd name="connsiteX13" fmla="*/ 9586041 w 9683261"/>
              <a:gd name="connsiteY13" fmla="*/ 166987 h 335964"/>
              <a:gd name="connsiteX14" fmla="*/ 9609373 w 9683261"/>
              <a:gd name="connsiteY14" fmla="*/ 143445 h 335964"/>
              <a:gd name="connsiteX15" fmla="*/ 9669650 w 9683261"/>
              <a:gd name="connsiteY15" fmla="*/ 101921 h 335964"/>
              <a:gd name="connsiteX16" fmla="*/ 9683261 w 9683261"/>
              <a:gd name="connsiteY16" fmla="*/ 114762 h 335964"/>
              <a:gd name="connsiteX17" fmla="*/ 9669650 w 9683261"/>
              <a:gd name="connsiteY17" fmla="*/ 127602 h 335964"/>
              <a:gd name="connsiteX18" fmla="*/ 9656038 w 9683261"/>
              <a:gd name="connsiteY18" fmla="*/ 114762 h 335964"/>
              <a:gd name="connsiteX19" fmla="*/ 9669650 w 9683261"/>
              <a:gd name="connsiteY19" fmla="*/ 101921 h 335964"/>
              <a:gd name="connsiteX20" fmla="*/ 9609373 w 9683261"/>
              <a:gd name="connsiteY20" fmla="*/ 50961 h 335964"/>
              <a:gd name="connsiteX21" fmla="*/ 9632706 w 9683261"/>
              <a:gd name="connsiteY21" fmla="*/ 74501 h 335964"/>
              <a:gd name="connsiteX22" fmla="*/ 9609373 w 9683261"/>
              <a:gd name="connsiteY22" fmla="*/ 98043 h 335964"/>
              <a:gd name="connsiteX23" fmla="*/ 9586041 w 9683261"/>
              <a:gd name="connsiteY23" fmla="*/ 74501 h 335964"/>
              <a:gd name="connsiteX24" fmla="*/ 9609373 w 9683261"/>
              <a:gd name="connsiteY24" fmla="*/ 50961 h 335964"/>
              <a:gd name="connsiteX25" fmla="*/ 0 w 9683261"/>
              <a:gd name="connsiteY25" fmla="*/ 0 h 335964"/>
              <a:gd name="connsiteX26" fmla="*/ 739665 w 9683261"/>
              <a:gd name="connsiteY26" fmla="*/ 0 h 335964"/>
              <a:gd name="connsiteX27" fmla="*/ 9540864 w 9683261"/>
              <a:gd name="connsiteY27" fmla="*/ 0 h 335964"/>
              <a:gd name="connsiteX28" fmla="*/ 9568541 w 9683261"/>
              <a:gd name="connsiteY28" fmla="*/ 27997 h 335964"/>
              <a:gd name="connsiteX29" fmla="*/ 9540864 w 9683261"/>
              <a:gd name="connsiteY29" fmla="*/ 55995 h 335964"/>
              <a:gd name="connsiteX30" fmla="*/ 9522411 w 9683261"/>
              <a:gd name="connsiteY30" fmla="*/ 74659 h 335964"/>
              <a:gd name="connsiteX31" fmla="*/ 9540864 w 9683261"/>
              <a:gd name="connsiteY31" fmla="*/ 97990 h 335964"/>
              <a:gd name="connsiteX32" fmla="*/ 9568541 w 9683261"/>
              <a:gd name="connsiteY32" fmla="*/ 121320 h 335964"/>
              <a:gd name="connsiteX33" fmla="*/ 9545478 w 9683261"/>
              <a:gd name="connsiteY33" fmla="*/ 149317 h 335964"/>
              <a:gd name="connsiteX34" fmla="*/ 9540864 w 9683261"/>
              <a:gd name="connsiteY34" fmla="*/ 149317 h 335964"/>
              <a:gd name="connsiteX35" fmla="*/ 9522411 w 9683261"/>
              <a:gd name="connsiteY35" fmla="*/ 167982 h 335964"/>
              <a:gd name="connsiteX36" fmla="*/ 9540864 w 9683261"/>
              <a:gd name="connsiteY36" fmla="*/ 191313 h 335964"/>
              <a:gd name="connsiteX37" fmla="*/ 9568541 w 9683261"/>
              <a:gd name="connsiteY37" fmla="*/ 214644 h 335964"/>
              <a:gd name="connsiteX38" fmla="*/ 9540864 w 9683261"/>
              <a:gd name="connsiteY38" fmla="*/ 242641 h 335964"/>
              <a:gd name="connsiteX39" fmla="*/ 9522411 w 9683261"/>
              <a:gd name="connsiteY39" fmla="*/ 265971 h 335964"/>
              <a:gd name="connsiteX40" fmla="*/ 9540864 w 9683261"/>
              <a:gd name="connsiteY40" fmla="*/ 284636 h 335964"/>
              <a:gd name="connsiteX41" fmla="*/ 9568541 w 9683261"/>
              <a:gd name="connsiteY41" fmla="*/ 312633 h 335964"/>
              <a:gd name="connsiteX42" fmla="*/ 9540864 w 9683261"/>
              <a:gd name="connsiteY42" fmla="*/ 335964 h 335964"/>
              <a:gd name="connsiteX43" fmla="*/ 845227 w 9683261"/>
              <a:gd name="connsiteY43" fmla="*/ 335964 h 335964"/>
              <a:gd name="connsiteX44" fmla="*/ 0 w 9683261"/>
              <a:gd name="connsiteY44" fmla="*/ 335964 h 3359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Lst>
            <a:rect l="l" t="t" r="r" b="b"/>
            <a:pathLst>
              <a:path w="9683261" h="335964">
                <a:moveTo>
                  <a:pt x="9609373" y="237817"/>
                </a:moveTo>
                <a:cubicBezTo>
                  <a:pt x="9622259" y="237817"/>
                  <a:pt x="9632706" y="248357"/>
                  <a:pt x="9632706" y="261358"/>
                </a:cubicBezTo>
                <a:cubicBezTo>
                  <a:pt x="9632706" y="274359"/>
                  <a:pt x="9622259" y="284899"/>
                  <a:pt x="9609373" y="284899"/>
                </a:cubicBezTo>
                <a:cubicBezTo>
                  <a:pt x="9596486" y="284899"/>
                  <a:pt x="9586041" y="274359"/>
                  <a:pt x="9586041" y="261358"/>
                </a:cubicBezTo>
                <a:cubicBezTo>
                  <a:pt x="9586041" y="248357"/>
                  <a:pt x="9596486" y="237817"/>
                  <a:pt x="9609373" y="237817"/>
                </a:cubicBezTo>
                <a:close/>
                <a:moveTo>
                  <a:pt x="9669650" y="200069"/>
                </a:moveTo>
                <a:cubicBezTo>
                  <a:pt x="9677168" y="200069"/>
                  <a:pt x="9683261" y="205817"/>
                  <a:pt x="9683261" y="212909"/>
                </a:cubicBezTo>
                <a:cubicBezTo>
                  <a:pt x="9683261" y="220001"/>
                  <a:pt x="9677168" y="225749"/>
                  <a:pt x="9669650" y="225749"/>
                </a:cubicBezTo>
                <a:cubicBezTo>
                  <a:pt x="9662132" y="225749"/>
                  <a:pt x="9656038" y="220001"/>
                  <a:pt x="9656038" y="212909"/>
                </a:cubicBezTo>
                <a:cubicBezTo>
                  <a:pt x="9656038" y="205817"/>
                  <a:pt x="9662132" y="200069"/>
                  <a:pt x="9669650" y="200069"/>
                </a:cubicBezTo>
                <a:close/>
                <a:moveTo>
                  <a:pt x="9609373" y="143445"/>
                </a:moveTo>
                <a:cubicBezTo>
                  <a:pt x="9622259" y="143445"/>
                  <a:pt x="9632706" y="153985"/>
                  <a:pt x="9632706" y="166987"/>
                </a:cubicBezTo>
                <a:cubicBezTo>
                  <a:pt x="9632706" y="179987"/>
                  <a:pt x="9622259" y="190527"/>
                  <a:pt x="9609373" y="190527"/>
                </a:cubicBezTo>
                <a:cubicBezTo>
                  <a:pt x="9596486" y="190527"/>
                  <a:pt x="9586041" y="179987"/>
                  <a:pt x="9586041" y="166987"/>
                </a:cubicBezTo>
                <a:cubicBezTo>
                  <a:pt x="9586041" y="153985"/>
                  <a:pt x="9596486" y="143445"/>
                  <a:pt x="9609373" y="143445"/>
                </a:cubicBezTo>
                <a:close/>
                <a:moveTo>
                  <a:pt x="9669650" y="101921"/>
                </a:moveTo>
                <a:cubicBezTo>
                  <a:pt x="9677168" y="101921"/>
                  <a:pt x="9683261" y="107670"/>
                  <a:pt x="9683261" y="114762"/>
                </a:cubicBezTo>
                <a:cubicBezTo>
                  <a:pt x="9683261" y="121855"/>
                  <a:pt x="9677168" y="127602"/>
                  <a:pt x="9669650" y="127602"/>
                </a:cubicBezTo>
                <a:cubicBezTo>
                  <a:pt x="9662132" y="127602"/>
                  <a:pt x="9656038" y="121855"/>
                  <a:pt x="9656038" y="114762"/>
                </a:cubicBezTo>
                <a:cubicBezTo>
                  <a:pt x="9656038" y="107670"/>
                  <a:pt x="9662132" y="101921"/>
                  <a:pt x="9669650" y="101921"/>
                </a:cubicBezTo>
                <a:close/>
                <a:moveTo>
                  <a:pt x="9609373" y="50961"/>
                </a:moveTo>
                <a:cubicBezTo>
                  <a:pt x="9622259" y="50961"/>
                  <a:pt x="9632706" y="61501"/>
                  <a:pt x="9632706" y="74501"/>
                </a:cubicBezTo>
                <a:cubicBezTo>
                  <a:pt x="9632706" y="87503"/>
                  <a:pt x="9622259" y="98043"/>
                  <a:pt x="9609373" y="98043"/>
                </a:cubicBezTo>
                <a:cubicBezTo>
                  <a:pt x="9596486" y="98043"/>
                  <a:pt x="9586041" y="87503"/>
                  <a:pt x="9586041" y="74501"/>
                </a:cubicBezTo>
                <a:cubicBezTo>
                  <a:pt x="9586041" y="61501"/>
                  <a:pt x="9596486" y="50961"/>
                  <a:pt x="9609373" y="50961"/>
                </a:cubicBezTo>
                <a:close/>
                <a:moveTo>
                  <a:pt x="0" y="0"/>
                </a:moveTo>
                <a:lnTo>
                  <a:pt x="739665" y="0"/>
                </a:lnTo>
                <a:cubicBezTo>
                  <a:pt x="2800514" y="0"/>
                  <a:pt x="5636951" y="0"/>
                  <a:pt x="9540864" y="0"/>
                </a:cubicBezTo>
                <a:cubicBezTo>
                  <a:pt x="9559315" y="0"/>
                  <a:pt x="9568541" y="13999"/>
                  <a:pt x="9568541" y="27997"/>
                </a:cubicBezTo>
                <a:cubicBezTo>
                  <a:pt x="9568541" y="41996"/>
                  <a:pt x="9559315" y="55995"/>
                  <a:pt x="9540864" y="55995"/>
                </a:cubicBezTo>
                <a:cubicBezTo>
                  <a:pt x="9531638" y="55995"/>
                  <a:pt x="9522411" y="65327"/>
                  <a:pt x="9522411" y="74659"/>
                </a:cubicBezTo>
                <a:cubicBezTo>
                  <a:pt x="9522411" y="83992"/>
                  <a:pt x="9531638" y="93323"/>
                  <a:pt x="9540864" y="97990"/>
                </a:cubicBezTo>
                <a:cubicBezTo>
                  <a:pt x="9559315" y="97990"/>
                  <a:pt x="9568541" y="107321"/>
                  <a:pt x="9568541" y="121320"/>
                </a:cubicBezTo>
                <a:cubicBezTo>
                  <a:pt x="9568541" y="135319"/>
                  <a:pt x="9559315" y="149317"/>
                  <a:pt x="9545478" y="149317"/>
                </a:cubicBezTo>
                <a:cubicBezTo>
                  <a:pt x="9545478" y="149317"/>
                  <a:pt x="9545478" y="149317"/>
                  <a:pt x="9540864" y="149317"/>
                </a:cubicBezTo>
                <a:cubicBezTo>
                  <a:pt x="9531638" y="149317"/>
                  <a:pt x="9522411" y="158650"/>
                  <a:pt x="9522411" y="167982"/>
                </a:cubicBezTo>
                <a:cubicBezTo>
                  <a:pt x="9522411" y="181981"/>
                  <a:pt x="9531638" y="191313"/>
                  <a:pt x="9540864" y="191313"/>
                </a:cubicBezTo>
                <a:cubicBezTo>
                  <a:pt x="9559315" y="191313"/>
                  <a:pt x="9568541" y="200645"/>
                  <a:pt x="9568541" y="214644"/>
                </a:cubicBezTo>
                <a:cubicBezTo>
                  <a:pt x="9568541" y="233309"/>
                  <a:pt x="9559315" y="242641"/>
                  <a:pt x="9540864" y="242641"/>
                </a:cubicBezTo>
                <a:cubicBezTo>
                  <a:pt x="9531638" y="242641"/>
                  <a:pt x="9522411" y="251972"/>
                  <a:pt x="9522411" y="265971"/>
                </a:cubicBezTo>
                <a:cubicBezTo>
                  <a:pt x="9522411" y="275305"/>
                  <a:pt x="9531638" y="284636"/>
                  <a:pt x="9540864" y="284636"/>
                </a:cubicBezTo>
                <a:cubicBezTo>
                  <a:pt x="9559315" y="284636"/>
                  <a:pt x="9568541" y="298634"/>
                  <a:pt x="9568541" y="312633"/>
                </a:cubicBezTo>
                <a:cubicBezTo>
                  <a:pt x="9568541" y="326632"/>
                  <a:pt x="9559315" y="335964"/>
                  <a:pt x="9540864" y="335964"/>
                </a:cubicBezTo>
                <a:cubicBezTo>
                  <a:pt x="9540864" y="335964"/>
                  <a:pt x="9540864" y="335964"/>
                  <a:pt x="845227" y="335964"/>
                </a:cubicBezTo>
                <a:lnTo>
                  <a:pt x="0" y="335964"/>
                </a:lnTo>
                <a:close/>
              </a:path>
            </a:pathLst>
          </a:custGeom>
          <a:solidFill>
            <a:schemeClr val="tx2"/>
          </a:solidFill>
          <a:ln w="3175">
            <a:noFill/>
          </a:ln>
        </p:spPr>
        <p:txBody>
          <a:bodyPr wrap="square" lIns="630000" tIns="0" rIns="360000" bIns="0" anchor="ctr">
            <a:noAutofit/>
          </a:bodyPr>
          <a:lstStyle>
            <a:lvl1pPr marL="0" indent="0">
              <a:lnSpc>
                <a:spcPct val="100000"/>
              </a:lnSpc>
              <a:buNone/>
              <a:defRPr sz="1500" b="1" cap="all" baseline="0">
                <a:solidFill>
                  <a:schemeClr val="bg1"/>
                </a:solidFill>
                <a:latin typeface="+mn-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noProof="0"/>
              <a:t> </a:t>
            </a:r>
          </a:p>
        </p:txBody>
      </p:sp>
      <p:sp>
        <p:nvSpPr>
          <p:cNvPr id="6" name="Title 1"/>
          <p:cNvSpPr>
            <a:spLocks noGrp="1"/>
          </p:cNvSpPr>
          <p:nvPr>
            <p:ph type="title" hasCustomPrompt="1"/>
          </p:nvPr>
        </p:nvSpPr>
        <p:spPr>
          <a:xfrm>
            <a:off x="0" y="449849"/>
            <a:ext cx="9512199" cy="338328"/>
          </a:xfrm>
          <a:prstGeom prst="rect">
            <a:avLst/>
          </a:prstGeom>
        </p:spPr>
        <p:txBody>
          <a:bodyPr lIns="630936" anchor="ctr"/>
          <a:lstStyle>
            <a:lvl1pPr algn="l">
              <a:lnSpc>
                <a:spcPts val="2200"/>
              </a:lnSpc>
              <a:defRPr sz="1500" b="1" u="none" baseline="0">
                <a:solidFill>
                  <a:schemeClr val="bg1"/>
                </a:solidFill>
                <a:uFillTx/>
              </a:defRPr>
            </a:lvl1pPr>
          </a:lstStyle>
          <a:p>
            <a:r>
              <a:rPr lang="en-US"/>
              <a:t>Title</a:t>
            </a:r>
          </a:p>
        </p:txBody>
      </p:sp>
    </p:spTree>
    <p:extLst>
      <p:ext uri="{BB962C8B-B14F-4D97-AF65-F5344CB8AC3E}">
        <p14:creationId xmlns:p14="http://schemas.microsoft.com/office/powerpoint/2010/main" val="3282406520"/>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userDrawn="1">
  <p:cSld name="3_Text">
    <p:spTree>
      <p:nvGrpSpPr>
        <p:cNvPr id="1" name=""/>
        <p:cNvGrpSpPr/>
        <p:nvPr/>
      </p:nvGrpSpPr>
      <p:grpSpPr>
        <a:xfrm>
          <a:off x="0" y="0"/>
          <a:ext cx="0" cy="0"/>
          <a:chOff x="0" y="0"/>
          <a:chExt cx="0" cy="0"/>
        </a:xfrm>
      </p:grpSpPr>
      <p:sp>
        <p:nvSpPr>
          <p:cNvPr id="11" name="Espace réservé du texte 10">
            <a:extLst>
              <a:ext uri="{FF2B5EF4-FFF2-40B4-BE49-F238E27FC236}">
                <a16:creationId xmlns:a16="http://schemas.microsoft.com/office/drawing/2014/main" id="{8C7A5F77-9A92-46CF-AF0E-296CA94F051F}"/>
              </a:ext>
            </a:extLst>
          </p:cNvPr>
          <p:cNvSpPr>
            <a:spLocks noGrp="1"/>
          </p:cNvSpPr>
          <p:nvPr>
            <p:ph type="body" sz="quarter" idx="13" hasCustomPrompt="1"/>
          </p:nvPr>
        </p:nvSpPr>
        <p:spPr>
          <a:xfrm>
            <a:off x="536400" y="2624400"/>
            <a:ext cx="10800000" cy="3600000"/>
          </a:xfrm>
        </p:spPr>
        <p:txBody>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7" name="Espace réservé du texte 16">
            <a:extLst>
              <a:ext uri="{FF2B5EF4-FFF2-40B4-BE49-F238E27FC236}">
                <a16:creationId xmlns:a16="http://schemas.microsoft.com/office/drawing/2014/main" id="{38D92F9C-9CF1-426A-9EA7-935D5427C4DA}"/>
              </a:ext>
            </a:extLst>
          </p:cNvPr>
          <p:cNvSpPr>
            <a:spLocks noGrp="1"/>
          </p:cNvSpPr>
          <p:nvPr>
            <p:ph type="body" idx="1" hasCustomPrompt="1"/>
          </p:nvPr>
        </p:nvSpPr>
        <p:spPr>
          <a:xfrm>
            <a:off x="1" y="449849"/>
            <a:ext cx="9683261" cy="335964"/>
          </a:xfrm>
          <a:custGeom>
            <a:avLst/>
            <a:gdLst>
              <a:gd name="connsiteX0" fmla="*/ 9609373 w 9683261"/>
              <a:gd name="connsiteY0" fmla="*/ 237817 h 335964"/>
              <a:gd name="connsiteX1" fmla="*/ 9632706 w 9683261"/>
              <a:gd name="connsiteY1" fmla="*/ 261358 h 335964"/>
              <a:gd name="connsiteX2" fmla="*/ 9609373 w 9683261"/>
              <a:gd name="connsiteY2" fmla="*/ 284899 h 335964"/>
              <a:gd name="connsiteX3" fmla="*/ 9586041 w 9683261"/>
              <a:gd name="connsiteY3" fmla="*/ 261358 h 335964"/>
              <a:gd name="connsiteX4" fmla="*/ 9609373 w 9683261"/>
              <a:gd name="connsiteY4" fmla="*/ 237817 h 335964"/>
              <a:gd name="connsiteX5" fmla="*/ 9669650 w 9683261"/>
              <a:gd name="connsiteY5" fmla="*/ 200069 h 335964"/>
              <a:gd name="connsiteX6" fmla="*/ 9683261 w 9683261"/>
              <a:gd name="connsiteY6" fmla="*/ 212909 h 335964"/>
              <a:gd name="connsiteX7" fmla="*/ 9669650 w 9683261"/>
              <a:gd name="connsiteY7" fmla="*/ 225749 h 335964"/>
              <a:gd name="connsiteX8" fmla="*/ 9656038 w 9683261"/>
              <a:gd name="connsiteY8" fmla="*/ 212909 h 335964"/>
              <a:gd name="connsiteX9" fmla="*/ 9669650 w 9683261"/>
              <a:gd name="connsiteY9" fmla="*/ 200069 h 335964"/>
              <a:gd name="connsiteX10" fmla="*/ 9609373 w 9683261"/>
              <a:gd name="connsiteY10" fmla="*/ 143445 h 335964"/>
              <a:gd name="connsiteX11" fmla="*/ 9632706 w 9683261"/>
              <a:gd name="connsiteY11" fmla="*/ 166987 h 335964"/>
              <a:gd name="connsiteX12" fmla="*/ 9609373 w 9683261"/>
              <a:gd name="connsiteY12" fmla="*/ 190527 h 335964"/>
              <a:gd name="connsiteX13" fmla="*/ 9586041 w 9683261"/>
              <a:gd name="connsiteY13" fmla="*/ 166987 h 335964"/>
              <a:gd name="connsiteX14" fmla="*/ 9609373 w 9683261"/>
              <a:gd name="connsiteY14" fmla="*/ 143445 h 335964"/>
              <a:gd name="connsiteX15" fmla="*/ 9669650 w 9683261"/>
              <a:gd name="connsiteY15" fmla="*/ 101921 h 335964"/>
              <a:gd name="connsiteX16" fmla="*/ 9683261 w 9683261"/>
              <a:gd name="connsiteY16" fmla="*/ 114762 h 335964"/>
              <a:gd name="connsiteX17" fmla="*/ 9669650 w 9683261"/>
              <a:gd name="connsiteY17" fmla="*/ 127602 h 335964"/>
              <a:gd name="connsiteX18" fmla="*/ 9656038 w 9683261"/>
              <a:gd name="connsiteY18" fmla="*/ 114762 h 335964"/>
              <a:gd name="connsiteX19" fmla="*/ 9669650 w 9683261"/>
              <a:gd name="connsiteY19" fmla="*/ 101921 h 335964"/>
              <a:gd name="connsiteX20" fmla="*/ 9609373 w 9683261"/>
              <a:gd name="connsiteY20" fmla="*/ 50961 h 335964"/>
              <a:gd name="connsiteX21" fmla="*/ 9632706 w 9683261"/>
              <a:gd name="connsiteY21" fmla="*/ 74501 h 335964"/>
              <a:gd name="connsiteX22" fmla="*/ 9609373 w 9683261"/>
              <a:gd name="connsiteY22" fmla="*/ 98043 h 335964"/>
              <a:gd name="connsiteX23" fmla="*/ 9586041 w 9683261"/>
              <a:gd name="connsiteY23" fmla="*/ 74501 h 335964"/>
              <a:gd name="connsiteX24" fmla="*/ 9609373 w 9683261"/>
              <a:gd name="connsiteY24" fmla="*/ 50961 h 335964"/>
              <a:gd name="connsiteX25" fmla="*/ 0 w 9683261"/>
              <a:gd name="connsiteY25" fmla="*/ 0 h 335964"/>
              <a:gd name="connsiteX26" fmla="*/ 739665 w 9683261"/>
              <a:gd name="connsiteY26" fmla="*/ 0 h 335964"/>
              <a:gd name="connsiteX27" fmla="*/ 9540864 w 9683261"/>
              <a:gd name="connsiteY27" fmla="*/ 0 h 335964"/>
              <a:gd name="connsiteX28" fmla="*/ 9568541 w 9683261"/>
              <a:gd name="connsiteY28" fmla="*/ 27997 h 335964"/>
              <a:gd name="connsiteX29" fmla="*/ 9540864 w 9683261"/>
              <a:gd name="connsiteY29" fmla="*/ 55995 h 335964"/>
              <a:gd name="connsiteX30" fmla="*/ 9522411 w 9683261"/>
              <a:gd name="connsiteY30" fmla="*/ 74659 h 335964"/>
              <a:gd name="connsiteX31" fmla="*/ 9540864 w 9683261"/>
              <a:gd name="connsiteY31" fmla="*/ 97990 h 335964"/>
              <a:gd name="connsiteX32" fmla="*/ 9568541 w 9683261"/>
              <a:gd name="connsiteY32" fmla="*/ 121320 h 335964"/>
              <a:gd name="connsiteX33" fmla="*/ 9545478 w 9683261"/>
              <a:gd name="connsiteY33" fmla="*/ 149317 h 335964"/>
              <a:gd name="connsiteX34" fmla="*/ 9540864 w 9683261"/>
              <a:gd name="connsiteY34" fmla="*/ 149317 h 335964"/>
              <a:gd name="connsiteX35" fmla="*/ 9522411 w 9683261"/>
              <a:gd name="connsiteY35" fmla="*/ 167982 h 335964"/>
              <a:gd name="connsiteX36" fmla="*/ 9540864 w 9683261"/>
              <a:gd name="connsiteY36" fmla="*/ 191313 h 335964"/>
              <a:gd name="connsiteX37" fmla="*/ 9568541 w 9683261"/>
              <a:gd name="connsiteY37" fmla="*/ 214644 h 335964"/>
              <a:gd name="connsiteX38" fmla="*/ 9540864 w 9683261"/>
              <a:gd name="connsiteY38" fmla="*/ 242641 h 335964"/>
              <a:gd name="connsiteX39" fmla="*/ 9522411 w 9683261"/>
              <a:gd name="connsiteY39" fmla="*/ 265971 h 335964"/>
              <a:gd name="connsiteX40" fmla="*/ 9540864 w 9683261"/>
              <a:gd name="connsiteY40" fmla="*/ 284636 h 335964"/>
              <a:gd name="connsiteX41" fmla="*/ 9568541 w 9683261"/>
              <a:gd name="connsiteY41" fmla="*/ 312633 h 335964"/>
              <a:gd name="connsiteX42" fmla="*/ 9540864 w 9683261"/>
              <a:gd name="connsiteY42" fmla="*/ 335964 h 335964"/>
              <a:gd name="connsiteX43" fmla="*/ 845227 w 9683261"/>
              <a:gd name="connsiteY43" fmla="*/ 335964 h 335964"/>
              <a:gd name="connsiteX44" fmla="*/ 0 w 9683261"/>
              <a:gd name="connsiteY44" fmla="*/ 335964 h 3359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Lst>
            <a:rect l="l" t="t" r="r" b="b"/>
            <a:pathLst>
              <a:path w="9683261" h="335964">
                <a:moveTo>
                  <a:pt x="9609373" y="237817"/>
                </a:moveTo>
                <a:cubicBezTo>
                  <a:pt x="9622259" y="237817"/>
                  <a:pt x="9632706" y="248357"/>
                  <a:pt x="9632706" y="261358"/>
                </a:cubicBezTo>
                <a:cubicBezTo>
                  <a:pt x="9632706" y="274359"/>
                  <a:pt x="9622259" y="284899"/>
                  <a:pt x="9609373" y="284899"/>
                </a:cubicBezTo>
                <a:cubicBezTo>
                  <a:pt x="9596486" y="284899"/>
                  <a:pt x="9586041" y="274359"/>
                  <a:pt x="9586041" y="261358"/>
                </a:cubicBezTo>
                <a:cubicBezTo>
                  <a:pt x="9586041" y="248357"/>
                  <a:pt x="9596486" y="237817"/>
                  <a:pt x="9609373" y="237817"/>
                </a:cubicBezTo>
                <a:close/>
                <a:moveTo>
                  <a:pt x="9669650" y="200069"/>
                </a:moveTo>
                <a:cubicBezTo>
                  <a:pt x="9677168" y="200069"/>
                  <a:pt x="9683261" y="205817"/>
                  <a:pt x="9683261" y="212909"/>
                </a:cubicBezTo>
                <a:cubicBezTo>
                  <a:pt x="9683261" y="220001"/>
                  <a:pt x="9677168" y="225749"/>
                  <a:pt x="9669650" y="225749"/>
                </a:cubicBezTo>
                <a:cubicBezTo>
                  <a:pt x="9662132" y="225749"/>
                  <a:pt x="9656038" y="220001"/>
                  <a:pt x="9656038" y="212909"/>
                </a:cubicBezTo>
                <a:cubicBezTo>
                  <a:pt x="9656038" y="205817"/>
                  <a:pt x="9662132" y="200069"/>
                  <a:pt x="9669650" y="200069"/>
                </a:cubicBezTo>
                <a:close/>
                <a:moveTo>
                  <a:pt x="9609373" y="143445"/>
                </a:moveTo>
                <a:cubicBezTo>
                  <a:pt x="9622259" y="143445"/>
                  <a:pt x="9632706" y="153985"/>
                  <a:pt x="9632706" y="166987"/>
                </a:cubicBezTo>
                <a:cubicBezTo>
                  <a:pt x="9632706" y="179987"/>
                  <a:pt x="9622259" y="190527"/>
                  <a:pt x="9609373" y="190527"/>
                </a:cubicBezTo>
                <a:cubicBezTo>
                  <a:pt x="9596486" y="190527"/>
                  <a:pt x="9586041" y="179987"/>
                  <a:pt x="9586041" y="166987"/>
                </a:cubicBezTo>
                <a:cubicBezTo>
                  <a:pt x="9586041" y="153985"/>
                  <a:pt x="9596486" y="143445"/>
                  <a:pt x="9609373" y="143445"/>
                </a:cubicBezTo>
                <a:close/>
                <a:moveTo>
                  <a:pt x="9669650" y="101921"/>
                </a:moveTo>
                <a:cubicBezTo>
                  <a:pt x="9677168" y="101921"/>
                  <a:pt x="9683261" y="107670"/>
                  <a:pt x="9683261" y="114762"/>
                </a:cubicBezTo>
                <a:cubicBezTo>
                  <a:pt x="9683261" y="121855"/>
                  <a:pt x="9677168" y="127602"/>
                  <a:pt x="9669650" y="127602"/>
                </a:cubicBezTo>
                <a:cubicBezTo>
                  <a:pt x="9662132" y="127602"/>
                  <a:pt x="9656038" y="121855"/>
                  <a:pt x="9656038" y="114762"/>
                </a:cubicBezTo>
                <a:cubicBezTo>
                  <a:pt x="9656038" y="107670"/>
                  <a:pt x="9662132" y="101921"/>
                  <a:pt x="9669650" y="101921"/>
                </a:cubicBezTo>
                <a:close/>
                <a:moveTo>
                  <a:pt x="9609373" y="50961"/>
                </a:moveTo>
                <a:cubicBezTo>
                  <a:pt x="9622259" y="50961"/>
                  <a:pt x="9632706" y="61501"/>
                  <a:pt x="9632706" y="74501"/>
                </a:cubicBezTo>
                <a:cubicBezTo>
                  <a:pt x="9632706" y="87503"/>
                  <a:pt x="9622259" y="98043"/>
                  <a:pt x="9609373" y="98043"/>
                </a:cubicBezTo>
                <a:cubicBezTo>
                  <a:pt x="9596486" y="98043"/>
                  <a:pt x="9586041" y="87503"/>
                  <a:pt x="9586041" y="74501"/>
                </a:cubicBezTo>
                <a:cubicBezTo>
                  <a:pt x="9586041" y="61501"/>
                  <a:pt x="9596486" y="50961"/>
                  <a:pt x="9609373" y="50961"/>
                </a:cubicBezTo>
                <a:close/>
                <a:moveTo>
                  <a:pt x="0" y="0"/>
                </a:moveTo>
                <a:lnTo>
                  <a:pt x="739665" y="0"/>
                </a:lnTo>
                <a:cubicBezTo>
                  <a:pt x="2800514" y="0"/>
                  <a:pt x="5636951" y="0"/>
                  <a:pt x="9540864" y="0"/>
                </a:cubicBezTo>
                <a:cubicBezTo>
                  <a:pt x="9559315" y="0"/>
                  <a:pt x="9568541" y="13999"/>
                  <a:pt x="9568541" y="27997"/>
                </a:cubicBezTo>
                <a:cubicBezTo>
                  <a:pt x="9568541" y="41996"/>
                  <a:pt x="9559315" y="55995"/>
                  <a:pt x="9540864" y="55995"/>
                </a:cubicBezTo>
                <a:cubicBezTo>
                  <a:pt x="9531638" y="55995"/>
                  <a:pt x="9522411" y="65327"/>
                  <a:pt x="9522411" y="74659"/>
                </a:cubicBezTo>
                <a:cubicBezTo>
                  <a:pt x="9522411" y="83992"/>
                  <a:pt x="9531638" y="93323"/>
                  <a:pt x="9540864" y="97990"/>
                </a:cubicBezTo>
                <a:cubicBezTo>
                  <a:pt x="9559315" y="97990"/>
                  <a:pt x="9568541" y="107321"/>
                  <a:pt x="9568541" y="121320"/>
                </a:cubicBezTo>
                <a:cubicBezTo>
                  <a:pt x="9568541" y="135319"/>
                  <a:pt x="9559315" y="149317"/>
                  <a:pt x="9545478" y="149317"/>
                </a:cubicBezTo>
                <a:cubicBezTo>
                  <a:pt x="9545478" y="149317"/>
                  <a:pt x="9545478" y="149317"/>
                  <a:pt x="9540864" y="149317"/>
                </a:cubicBezTo>
                <a:cubicBezTo>
                  <a:pt x="9531638" y="149317"/>
                  <a:pt x="9522411" y="158650"/>
                  <a:pt x="9522411" y="167982"/>
                </a:cubicBezTo>
                <a:cubicBezTo>
                  <a:pt x="9522411" y="181981"/>
                  <a:pt x="9531638" y="191313"/>
                  <a:pt x="9540864" y="191313"/>
                </a:cubicBezTo>
                <a:cubicBezTo>
                  <a:pt x="9559315" y="191313"/>
                  <a:pt x="9568541" y="200645"/>
                  <a:pt x="9568541" y="214644"/>
                </a:cubicBezTo>
                <a:cubicBezTo>
                  <a:pt x="9568541" y="233309"/>
                  <a:pt x="9559315" y="242641"/>
                  <a:pt x="9540864" y="242641"/>
                </a:cubicBezTo>
                <a:cubicBezTo>
                  <a:pt x="9531638" y="242641"/>
                  <a:pt x="9522411" y="251972"/>
                  <a:pt x="9522411" y="265971"/>
                </a:cubicBezTo>
                <a:cubicBezTo>
                  <a:pt x="9522411" y="275305"/>
                  <a:pt x="9531638" y="284636"/>
                  <a:pt x="9540864" y="284636"/>
                </a:cubicBezTo>
                <a:cubicBezTo>
                  <a:pt x="9559315" y="284636"/>
                  <a:pt x="9568541" y="298634"/>
                  <a:pt x="9568541" y="312633"/>
                </a:cubicBezTo>
                <a:cubicBezTo>
                  <a:pt x="9568541" y="326632"/>
                  <a:pt x="9559315" y="335964"/>
                  <a:pt x="9540864" y="335964"/>
                </a:cubicBezTo>
                <a:cubicBezTo>
                  <a:pt x="9540864" y="335964"/>
                  <a:pt x="9540864" y="335964"/>
                  <a:pt x="845227" y="335964"/>
                </a:cubicBezTo>
                <a:lnTo>
                  <a:pt x="0" y="335964"/>
                </a:lnTo>
                <a:close/>
              </a:path>
            </a:pathLst>
          </a:custGeom>
          <a:solidFill>
            <a:schemeClr val="tx2"/>
          </a:solidFill>
          <a:ln w="3175">
            <a:noFill/>
          </a:ln>
        </p:spPr>
        <p:txBody>
          <a:bodyPr wrap="square" lIns="630000" tIns="0" rIns="360000" bIns="0" anchor="ctr">
            <a:noAutofit/>
          </a:bodyPr>
          <a:lstStyle>
            <a:lvl1pPr marL="0" indent="0">
              <a:lnSpc>
                <a:spcPct val="100000"/>
              </a:lnSpc>
              <a:buNone/>
              <a:defRPr sz="1500" b="1" cap="all" baseline="0">
                <a:solidFill>
                  <a:schemeClr val="bg1"/>
                </a:solidFill>
                <a:latin typeface="+mn-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noProof="0"/>
              <a:t>Click to edit master text styles</a:t>
            </a:r>
          </a:p>
        </p:txBody>
      </p:sp>
      <p:sp>
        <p:nvSpPr>
          <p:cNvPr id="4" name="Espace réservé de la date 3">
            <a:extLst>
              <a:ext uri="{FF2B5EF4-FFF2-40B4-BE49-F238E27FC236}">
                <a16:creationId xmlns:a16="http://schemas.microsoft.com/office/drawing/2014/main" id="{0023D345-337F-488B-8D03-DF3DDDA5DDF5}"/>
              </a:ext>
            </a:extLst>
          </p:cNvPr>
          <p:cNvSpPr>
            <a:spLocks noGrp="1"/>
          </p:cNvSpPr>
          <p:nvPr>
            <p:ph type="dt" sz="half" idx="15"/>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a:ln>
                  <a:noFill/>
                </a:ln>
                <a:solidFill>
                  <a:srgbClr val="243782"/>
                </a:solidFill>
                <a:effectLst/>
                <a:uLnTx/>
                <a:uFillTx/>
                <a:latin typeface="Encode Sans"/>
                <a:ea typeface="+mn-ea"/>
                <a:cs typeface="+mn-cs"/>
              </a:rPr>
              <a:t>LYYYY/MM/DD</a:t>
            </a:r>
          </a:p>
        </p:txBody>
      </p:sp>
      <p:sp>
        <p:nvSpPr>
          <p:cNvPr id="7" name="Espace réservé du pied de page 6">
            <a:extLst>
              <a:ext uri="{FF2B5EF4-FFF2-40B4-BE49-F238E27FC236}">
                <a16:creationId xmlns:a16="http://schemas.microsoft.com/office/drawing/2014/main" id="{509EADAA-0C96-4D73-B394-C1A53CEA1029}"/>
              </a:ext>
            </a:extLst>
          </p:cNvPr>
          <p:cNvSpPr>
            <a:spLocks noGrp="1"/>
          </p:cNvSpPr>
          <p:nvPr>
            <p:ph type="ftr" sz="quarter" idx="16"/>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a:ln>
                  <a:noFill/>
                </a:ln>
                <a:solidFill>
                  <a:srgbClr val="243782"/>
                </a:solidFill>
                <a:effectLst/>
                <a:uLnTx/>
                <a:uFillTx/>
                <a:latin typeface="Encode Sans"/>
                <a:ea typeface="+mn-ea"/>
                <a:cs typeface="+mn-cs"/>
              </a:rPr>
              <a:t>Communication Department</a:t>
            </a:r>
          </a:p>
        </p:txBody>
      </p:sp>
      <p:sp>
        <p:nvSpPr>
          <p:cNvPr id="8" name="Espace réservé du numéro de diapositive 7">
            <a:extLst>
              <a:ext uri="{FF2B5EF4-FFF2-40B4-BE49-F238E27FC236}">
                <a16:creationId xmlns:a16="http://schemas.microsoft.com/office/drawing/2014/main" id="{257223AC-9555-4A04-BCAD-D73603C5E654}"/>
              </a:ext>
            </a:extLst>
          </p:cNvPr>
          <p:cNvSpPr>
            <a:spLocks noGrp="1"/>
          </p:cNvSpPr>
          <p:nvPr>
            <p:ph type="sldNum" sz="quarter" idx="17"/>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75A587B-5814-4D9B-9598-FE9CB954CB01}" type="slidenum">
              <a:rPr kumimoji="0" lang="en-US" sz="900" b="0" i="0" u="none" strike="noStrike" kern="1200" cap="none" spc="0" normalizeH="0" baseline="0" noProof="0" smtClean="0">
                <a:ln>
                  <a:noFill/>
                </a:ln>
                <a:solidFill>
                  <a:srgbClr val="243782"/>
                </a:solidFill>
                <a:effectLst/>
                <a:uLnTx/>
                <a:uFillTx/>
                <a:latin typeface="Encode Sans"/>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‹N›</a:t>
            </a:fld>
            <a:endParaRPr kumimoji="0" lang="en-US" sz="900" b="0" i="0" u="none" strike="noStrike" kern="1200" cap="none" spc="0" normalizeH="0" baseline="0" noProof="0">
              <a:ln>
                <a:noFill/>
              </a:ln>
              <a:solidFill>
                <a:srgbClr val="243782"/>
              </a:solidFill>
              <a:effectLst/>
              <a:uLnTx/>
              <a:uFillTx/>
              <a:latin typeface="Encode Sans"/>
              <a:ea typeface="+mn-ea"/>
              <a:cs typeface="+mn-cs"/>
            </a:endParaRPr>
          </a:p>
        </p:txBody>
      </p:sp>
      <p:sp>
        <p:nvSpPr>
          <p:cNvPr id="10" name="Titre 9">
            <a:extLst>
              <a:ext uri="{FF2B5EF4-FFF2-40B4-BE49-F238E27FC236}">
                <a16:creationId xmlns:a16="http://schemas.microsoft.com/office/drawing/2014/main" id="{E51F8B3E-14FB-4855-BA2B-DAC0E96F2123}"/>
              </a:ext>
            </a:extLst>
          </p:cNvPr>
          <p:cNvSpPr>
            <a:spLocks noGrp="1"/>
          </p:cNvSpPr>
          <p:nvPr>
            <p:ph type="title" hasCustomPrompt="1"/>
          </p:nvPr>
        </p:nvSpPr>
        <p:spPr>
          <a:xfrm>
            <a:off x="536400" y="1535088"/>
            <a:ext cx="10800000" cy="864000"/>
          </a:xfrm>
        </p:spPr>
        <p:txBody>
          <a:bodyPr/>
          <a:lstStyle/>
          <a:p>
            <a:r>
              <a:rPr lang="en-US" noProof="0"/>
              <a:t>Click to edit Master title style</a:t>
            </a:r>
          </a:p>
        </p:txBody>
      </p:sp>
    </p:spTree>
    <p:extLst>
      <p:ext uri="{BB962C8B-B14F-4D97-AF65-F5344CB8AC3E}">
        <p14:creationId xmlns:p14="http://schemas.microsoft.com/office/powerpoint/2010/main" val="1945298634"/>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Diapositiva titolo">
    <p:spTree>
      <p:nvGrpSpPr>
        <p:cNvPr id="1" name=""/>
        <p:cNvGrpSpPr/>
        <p:nvPr/>
      </p:nvGrpSpPr>
      <p:grpSpPr>
        <a:xfrm>
          <a:off x="0" y="0"/>
          <a:ext cx="0" cy="0"/>
          <a:chOff x="0" y="0"/>
          <a:chExt cx="0" cy="0"/>
        </a:xfrm>
      </p:grpSpPr>
      <p:grpSp>
        <p:nvGrpSpPr>
          <p:cNvPr id="10" name="Gruppo 9">
            <a:extLst>
              <a:ext uri="{FF2B5EF4-FFF2-40B4-BE49-F238E27FC236}">
                <a16:creationId xmlns:a16="http://schemas.microsoft.com/office/drawing/2014/main" id="{650853FC-A23C-8D61-6AA7-7239DDB12B4F}"/>
              </a:ext>
            </a:extLst>
          </p:cNvPr>
          <p:cNvGrpSpPr/>
          <p:nvPr/>
        </p:nvGrpSpPr>
        <p:grpSpPr>
          <a:xfrm>
            <a:off x="0" y="610643"/>
            <a:ext cx="691496" cy="605500"/>
            <a:chOff x="0" y="727420"/>
            <a:chExt cx="691496" cy="605500"/>
          </a:xfrm>
        </p:grpSpPr>
        <p:pic>
          <p:nvPicPr>
            <p:cNvPr id="11" name="Immagine 10">
              <a:extLst>
                <a:ext uri="{FF2B5EF4-FFF2-40B4-BE49-F238E27FC236}">
                  <a16:creationId xmlns:a16="http://schemas.microsoft.com/office/drawing/2014/main" id="{DF564709-3F93-73B5-6B0A-F701C681325B}"/>
                </a:ext>
              </a:extLst>
            </p:cNvPr>
            <p:cNvPicPr>
              <a:picLocks noChangeAspect="1"/>
            </p:cNvPicPr>
            <p:nvPr/>
          </p:nvPicPr>
          <p:blipFill>
            <a:blip r:embed="rId2"/>
            <a:stretch>
              <a:fillRect/>
            </a:stretch>
          </p:blipFill>
          <p:spPr>
            <a:xfrm>
              <a:off x="372448" y="1013872"/>
              <a:ext cx="319048" cy="319048"/>
            </a:xfrm>
            <a:prstGeom prst="rect">
              <a:avLst/>
            </a:prstGeom>
          </p:spPr>
        </p:pic>
        <p:pic>
          <p:nvPicPr>
            <p:cNvPr id="13" name="Immagine 12">
              <a:extLst>
                <a:ext uri="{FF2B5EF4-FFF2-40B4-BE49-F238E27FC236}">
                  <a16:creationId xmlns:a16="http://schemas.microsoft.com/office/drawing/2014/main" id="{70F2F052-6FF0-8E9D-7D14-BA24AD5D16B8}"/>
                </a:ext>
              </a:extLst>
            </p:cNvPr>
            <p:cNvPicPr>
              <a:picLocks noChangeAspect="1"/>
            </p:cNvPicPr>
            <p:nvPr/>
          </p:nvPicPr>
          <p:blipFill>
            <a:blip r:embed="rId3">
              <a:alphaModFix amt="38000"/>
            </a:blip>
            <a:stretch>
              <a:fillRect/>
            </a:stretch>
          </p:blipFill>
          <p:spPr>
            <a:xfrm>
              <a:off x="0" y="727420"/>
              <a:ext cx="519310" cy="519310"/>
            </a:xfrm>
            <a:prstGeom prst="rect">
              <a:avLst/>
            </a:prstGeom>
          </p:spPr>
        </p:pic>
      </p:grpSp>
      <p:sp>
        <p:nvSpPr>
          <p:cNvPr id="7" name="Rettangolo con angoli arrotondati 6">
            <a:extLst>
              <a:ext uri="{FF2B5EF4-FFF2-40B4-BE49-F238E27FC236}">
                <a16:creationId xmlns:a16="http://schemas.microsoft.com/office/drawing/2014/main" id="{CFF94713-6077-98BE-597E-A9097604A268}"/>
              </a:ext>
            </a:extLst>
          </p:cNvPr>
          <p:cNvSpPr/>
          <p:nvPr/>
        </p:nvSpPr>
        <p:spPr>
          <a:xfrm>
            <a:off x="194544" y="696482"/>
            <a:ext cx="11767217" cy="5949646"/>
          </a:xfrm>
          <a:prstGeom prst="round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it-IT" sz="1362">
              <a:solidFill>
                <a:schemeClr val="tx1"/>
              </a:solidFill>
            </a:endParaRPr>
          </a:p>
        </p:txBody>
      </p:sp>
      <p:pic>
        <p:nvPicPr>
          <p:cNvPr id="14" name="Immagine 13" descr="Immagine che contiene simbolo, logo, Elementi grafici, Carattere&#10;&#10;Il contenuto generato dall'IA potrebbe non essere corretto.">
            <a:extLst>
              <a:ext uri="{FF2B5EF4-FFF2-40B4-BE49-F238E27FC236}">
                <a16:creationId xmlns:a16="http://schemas.microsoft.com/office/drawing/2014/main" id="{D5469AD1-E881-AA48-52BD-C1A036702F36}"/>
              </a:ext>
            </a:extLst>
          </p:cNvPr>
          <p:cNvPicPr>
            <a:picLocks noChangeAspect="1"/>
          </p:cNvPicPr>
          <p:nvPr/>
        </p:nvPicPr>
        <p:blipFill>
          <a:blip r:embed="rId4"/>
          <a:stretch>
            <a:fillRect/>
          </a:stretch>
        </p:blipFill>
        <p:spPr>
          <a:xfrm>
            <a:off x="11324841" y="192547"/>
            <a:ext cx="636920" cy="481482"/>
          </a:xfrm>
          <a:prstGeom prst="rect">
            <a:avLst/>
          </a:prstGeom>
        </p:spPr>
      </p:pic>
      <p:sp>
        <p:nvSpPr>
          <p:cNvPr id="2" name="Titolo 1">
            <a:extLst>
              <a:ext uri="{FF2B5EF4-FFF2-40B4-BE49-F238E27FC236}">
                <a16:creationId xmlns:a16="http://schemas.microsoft.com/office/drawing/2014/main" id="{256F653E-6A0B-B6DA-84AA-98F610EC5777}"/>
              </a:ext>
            </a:extLst>
          </p:cNvPr>
          <p:cNvSpPr>
            <a:spLocks noGrp="1"/>
          </p:cNvSpPr>
          <p:nvPr>
            <p:ph type="title"/>
          </p:nvPr>
        </p:nvSpPr>
        <p:spPr>
          <a:xfrm>
            <a:off x="334963" y="195407"/>
            <a:ext cx="10515600" cy="491836"/>
          </a:xfrm>
          <a:prstGeom prst="rect">
            <a:avLst/>
          </a:prstGeom>
        </p:spPr>
        <p:txBody>
          <a:bodyPr/>
          <a:lstStyle>
            <a:lvl1pPr>
              <a:defRPr sz="2000" b="1">
                <a:solidFill>
                  <a:schemeClr val="bg1"/>
                </a:solidFill>
              </a:defRPr>
            </a:lvl1pPr>
          </a:lstStyle>
          <a:p>
            <a:r>
              <a:rPr lang="it-IT"/>
              <a:t>Fare clic per modificare lo stile del titolo dello schema</a:t>
            </a:r>
          </a:p>
        </p:txBody>
      </p:sp>
    </p:spTree>
    <p:extLst>
      <p:ext uri="{BB962C8B-B14F-4D97-AF65-F5344CB8AC3E}">
        <p14:creationId xmlns:p14="http://schemas.microsoft.com/office/powerpoint/2010/main" val="1284220790"/>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Titolo e contenuto">
    <p:spTree>
      <p:nvGrpSpPr>
        <p:cNvPr id="1" name=""/>
        <p:cNvGrpSpPr/>
        <p:nvPr/>
      </p:nvGrpSpPr>
      <p:grpSpPr>
        <a:xfrm>
          <a:off x="0" y="0"/>
          <a:ext cx="0" cy="0"/>
          <a:chOff x="0" y="0"/>
          <a:chExt cx="0" cy="0"/>
        </a:xfrm>
      </p:grpSpPr>
      <p:sp>
        <p:nvSpPr>
          <p:cNvPr id="2" name="Rettangolo con angoli arrotondati 1">
            <a:extLst>
              <a:ext uri="{FF2B5EF4-FFF2-40B4-BE49-F238E27FC236}">
                <a16:creationId xmlns:a16="http://schemas.microsoft.com/office/drawing/2014/main" id="{DA113D61-CAC2-11E7-7138-366A676DD0C0}"/>
              </a:ext>
            </a:extLst>
          </p:cNvPr>
          <p:cNvSpPr/>
          <p:nvPr/>
        </p:nvSpPr>
        <p:spPr>
          <a:xfrm>
            <a:off x="194544" y="696482"/>
            <a:ext cx="11767217" cy="5949646"/>
          </a:xfrm>
          <a:prstGeom prst="round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it-IT" sz="1362"/>
          </a:p>
        </p:txBody>
      </p:sp>
      <p:grpSp>
        <p:nvGrpSpPr>
          <p:cNvPr id="4" name="Gruppo 3">
            <a:extLst>
              <a:ext uri="{FF2B5EF4-FFF2-40B4-BE49-F238E27FC236}">
                <a16:creationId xmlns:a16="http://schemas.microsoft.com/office/drawing/2014/main" id="{71B1F10B-8642-C4CA-2943-642CAD2159B5}"/>
              </a:ext>
            </a:extLst>
          </p:cNvPr>
          <p:cNvGrpSpPr/>
          <p:nvPr/>
        </p:nvGrpSpPr>
        <p:grpSpPr>
          <a:xfrm>
            <a:off x="123568" y="72785"/>
            <a:ext cx="2352933" cy="1251897"/>
            <a:chOff x="0" y="81023"/>
            <a:chExt cx="2352934" cy="1251897"/>
          </a:xfrm>
        </p:grpSpPr>
        <p:pic>
          <p:nvPicPr>
            <p:cNvPr id="6" name="Immagine 5">
              <a:extLst>
                <a:ext uri="{FF2B5EF4-FFF2-40B4-BE49-F238E27FC236}">
                  <a16:creationId xmlns:a16="http://schemas.microsoft.com/office/drawing/2014/main" id="{1B637A3F-6990-F588-D670-3D8F1A237A3B}"/>
                </a:ext>
              </a:extLst>
            </p:cNvPr>
            <p:cNvPicPr>
              <a:picLocks noChangeAspect="1"/>
            </p:cNvPicPr>
            <p:nvPr/>
          </p:nvPicPr>
          <p:blipFill>
            <a:blip r:embed="rId2"/>
            <a:stretch>
              <a:fillRect/>
            </a:stretch>
          </p:blipFill>
          <p:spPr>
            <a:xfrm>
              <a:off x="372448" y="1013872"/>
              <a:ext cx="319048" cy="319048"/>
            </a:xfrm>
            <a:prstGeom prst="rect">
              <a:avLst/>
            </a:prstGeom>
          </p:spPr>
        </p:pic>
        <p:pic>
          <p:nvPicPr>
            <p:cNvPr id="12" name="Immagine 11">
              <a:extLst>
                <a:ext uri="{FF2B5EF4-FFF2-40B4-BE49-F238E27FC236}">
                  <a16:creationId xmlns:a16="http://schemas.microsoft.com/office/drawing/2014/main" id="{4082C326-F180-74E7-6312-7C0414C6C7FB}"/>
                </a:ext>
              </a:extLst>
            </p:cNvPr>
            <p:cNvPicPr>
              <a:picLocks noChangeAspect="1"/>
            </p:cNvPicPr>
            <p:nvPr/>
          </p:nvPicPr>
          <p:blipFill>
            <a:blip r:embed="rId3">
              <a:alphaModFix amt="53000"/>
            </a:blip>
            <a:stretch>
              <a:fillRect/>
            </a:stretch>
          </p:blipFill>
          <p:spPr>
            <a:xfrm>
              <a:off x="1833624" y="81023"/>
              <a:ext cx="519310" cy="519310"/>
            </a:xfrm>
            <a:prstGeom prst="rect">
              <a:avLst/>
            </a:prstGeom>
          </p:spPr>
        </p:pic>
        <p:pic>
          <p:nvPicPr>
            <p:cNvPr id="13" name="Immagine 12">
              <a:extLst>
                <a:ext uri="{FF2B5EF4-FFF2-40B4-BE49-F238E27FC236}">
                  <a16:creationId xmlns:a16="http://schemas.microsoft.com/office/drawing/2014/main" id="{DA5557EE-7C43-BC7F-0818-32D04D51ECF1}"/>
                </a:ext>
              </a:extLst>
            </p:cNvPr>
            <p:cNvPicPr>
              <a:picLocks noChangeAspect="1"/>
            </p:cNvPicPr>
            <p:nvPr/>
          </p:nvPicPr>
          <p:blipFill>
            <a:blip r:embed="rId3">
              <a:alphaModFix amt="38000"/>
            </a:blip>
            <a:stretch>
              <a:fillRect/>
            </a:stretch>
          </p:blipFill>
          <p:spPr>
            <a:xfrm>
              <a:off x="0" y="727420"/>
              <a:ext cx="519310" cy="519310"/>
            </a:xfrm>
            <a:prstGeom prst="rect">
              <a:avLst/>
            </a:prstGeom>
          </p:spPr>
        </p:pic>
      </p:grpSp>
      <p:pic>
        <p:nvPicPr>
          <p:cNvPr id="14" name="Immagine 13" descr="Immagine che contiene simbolo, logo, Elementi grafici, Carattere&#10;&#10;Il contenuto generato dall'IA potrebbe non essere corretto.">
            <a:extLst>
              <a:ext uri="{FF2B5EF4-FFF2-40B4-BE49-F238E27FC236}">
                <a16:creationId xmlns:a16="http://schemas.microsoft.com/office/drawing/2014/main" id="{D40EB650-31BA-CF75-A2B9-CD26CC19B68E}"/>
              </a:ext>
            </a:extLst>
          </p:cNvPr>
          <p:cNvPicPr>
            <a:picLocks noChangeAspect="1"/>
          </p:cNvPicPr>
          <p:nvPr/>
        </p:nvPicPr>
        <p:blipFill>
          <a:blip r:embed="rId4"/>
          <a:stretch>
            <a:fillRect/>
          </a:stretch>
        </p:blipFill>
        <p:spPr>
          <a:xfrm>
            <a:off x="11324841" y="192547"/>
            <a:ext cx="636920" cy="481482"/>
          </a:xfrm>
          <a:prstGeom prst="rect">
            <a:avLst/>
          </a:prstGeom>
        </p:spPr>
      </p:pic>
      <p:sp>
        <p:nvSpPr>
          <p:cNvPr id="5" name="Titolo 4">
            <a:extLst>
              <a:ext uri="{FF2B5EF4-FFF2-40B4-BE49-F238E27FC236}">
                <a16:creationId xmlns:a16="http://schemas.microsoft.com/office/drawing/2014/main" id="{FA6C0E8A-637E-DF9A-4D01-10C03EDFB34F}"/>
              </a:ext>
            </a:extLst>
          </p:cNvPr>
          <p:cNvSpPr>
            <a:spLocks noGrp="1"/>
          </p:cNvSpPr>
          <p:nvPr>
            <p:ph type="title"/>
          </p:nvPr>
        </p:nvSpPr>
        <p:spPr>
          <a:xfrm>
            <a:off x="230240" y="192549"/>
            <a:ext cx="10515600" cy="559229"/>
          </a:xfrm>
          <a:prstGeom prst="rect">
            <a:avLst/>
          </a:prstGeom>
        </p:spPr>
        <p:txBody>
          <a:bodyPr/>
          <a:lstStyle>
            <a:lvl1pPr>
              <a:defRPr sz="2000" b="1">
                <a:solidFill>
                  <a:schemeClr val="bg1"/>
                </a:solidFill>
              </a:defRPr>
            </a:lvl1pPr>
          </a:lstStyle>
          <a:p>
            <a:r>
              <a:rPr lang="it-IT"/>
              <a:t>Fare clic per modificare lo stile del titolo dello schema</a:t>
            </a:r>
          </a:p>
        </p:txBody>
      </p:sp>
    </p:spTree>
    <p:extLst>
      <p:ext uri="{BB962C8B-B14F-4D97-AF65-F5344CB8AC3E}">
        <p14:creationId xmlns:p14="http://schemas.microsoft.com/office/powerpoint/2010/main" val="3128723856"/>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1_Titolo e contenuto">
    <p:spTree>
      <p:nvGrpSpPr>
        <p:cNvPr id="1" name=""/>
        <p:cNvGrpSpPr/>
        <p:nvPr/>
      </p:nvGrpSpPr>
      <p:grpSpPr>
        <a:xfrm>
          <a:off x="0" y="0"/>
          <a:ext cx="0" cy="0"/>
          <a:chOff x="0" y="0"/>
          <a:chExt cx="0" cy="0"/>
        </a:xfrm>
      </p:grpSpPr>
      <p:sp>
        <p:nvSpPr>
          <p:cNvPr id="2" name="Rettangolo con angoli arrotondati 1">
            <a:extLst>
              <a:ext uri="{FF2B5EF4-FFF2-40B4-BE49-F238E27FC236}">
                <a16:creationId xmlns:a16="http://schemas.microsoft.com/office/drawing/2014/main" id="{DA113D61-CAC2-11E7-7138-366A676DD0C0}"/>
              </a:ext>
            </a:extLst>
          </p:cNvPr>
          <p:cNvSpPr/>
          <p:nvPr/>
        </p:nvSpPr>
        <p:spPr>
          <a:xfrm>
            <a:off x="194544" y="696482"/>
            <a:ext cx="11767217" cy="5949646"/>
          </a:xfrm>
          <a:prstGeom prst="round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it-IT" sz="1362"/>
          </a:p>
        </p:txBody>
      </p:sp>
      <p:sp>
        <p:nvSpPr>
          <p:cNvPr id="3" name="Segnaposto contenuto 2">
            <a:extLst>
              <a:ext uri="{FF2B5EF4-FFF2-40B4-BE49-F238E27FC236}">
                <a16:creationId xmlns:a16="http://schemas.microsoft.com/office/drawing/2014/main" id="{6F6C9427-3F2E-480B-B82F-A64633315ABE}"/>
              </a:ext>
            </a:extLst>
          </p:cNvPr>
          <p:cNvSpPr>
            <a:spLocks noGrp="1"/>
          </p:cNvSpPr>
          <p:nvPr>
            <p:ph idx="1"/>
          </p:nvPr>
        </p:nvSpPr>
        <p:spPr>
          <a:xfrm>
            <a:off x="838200" y="1825627"/>
            <a:ext cx="10515600" cy="559229"/>
          </a:xfrm>
          <a:prstGeom prst="rect">
            <a:avLst/>
          </a:prstGeom>
        </p:spPr>
        <p:txBody>
          <a:bodyPr/>
          <a:lstStyle>
            <a:lvl1pPr>
              <a:defRPr b="1">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it-IT"/>
              <a:t>Fare clic per modificare gli stili del testo dello schema</a:t>
            </a:r>
          </a:p>
        </p:txBody>
      </p:sp>
      <p:grpSp>
        <p:nvGrpSpPr>
          <p:cNvPr id="4" name="Gruppo 3">
            <a:extLst>
              <a:ext uri="{FF2B5EF4-FFF2-40B4-BE49-F238E27FC236}">
                <a16:creationId xmlns:a16="http://schemas.microsoft.com/office/drawing/2014/main" id="{71B1F10B-8642-C4CA-2943-642CAD2159B5}"/>
              </a:ext>
            </a:extLst>
          </p:cNvPr>
          <p:cNvGrpSpPr/>
          <p:nvPr/>
        </p:nvGrpSpPr>
        <p:grpSpPr>
          <a:xfrm>
            <a:off x="123568" y="72785"/>
            <a:ext cx="2352933" cy="1251897"/>
            <a:chOff x="0" y="81023"/>
            <a:chExt cx="2352934" cy="1251897"/>
          </a:xfrm>
        </p:grpSpPr>
        <p:pic>
          <p:nvPicPr>
            <p:cNvPr id="6" name="Immagine 5">
              <a:extLst>
                <a:ext uri="{FF2B5EF4-FFF2-40B4-BE49-F238E27FC236}">
                  <a16:creationId xmlns:a16="http://schemas.microsoft.com/office/drawing/2014/main" id="{1B637A3F-6990-F588-D670-3D8F1A237A3B}"/>
                </a:ext>
              </a:extLst>
            </p:cNvPr>
            <p:cNvPicPr>
              <a:picLocks noChangeAspect="1"/>
            </p:cNvPicPr>
            <p:nvPr/>
          </p:nvPicPr>
          <p:blipFill>
            <a:blip r:embed="rId2"/>
            <a:stretch>
              <a:fillRect/>
            </a:stretch>
          </p:blipFill>
          <p:spPr>
            <a:xfrm>
              <a:off x="372448" y="1013872"/>
              <a:ext cx="319048" cy="319048"/>
            </a:xfrm>
            <a:prstGeom prst="rect">
              <a:avLst/>
            </a:prstGeom>
          </p:spPr>
        </p:pic>
        <p:pic>
          <p:nvPicPr>
            <p:cNvPr id="12" name="Immagine 11">
              <a:extLst>
                <a:ext uri="{FF2B5EF4-FFF2-40B4-BE49-F238E27FC236}">
                  <a16:creationId xmlns:a16="http://schemas.microsoft.com/office/drawing/2014/main" id="{4082C326-F180-74E7-6312-7C0414C6C7FB}"/>
                </a:ext>
              </a:extLst>
            </p:cNvPr>
            <p:cNvPicPr>
              <a:picLocks noChangeAspect="1"/>
            </p:cNvPicPr>
            <p:nvPr/>
          </p:nvPicPr>
          <p:blipFill>
            <a:blip r:embed="rId3">
              <a:alphaModFix amt="53000"/>
            </a:blip>
            <a:stretch>
              <a:fillRect/>
            </a:stretch>
          </p:blipFill>
          <p:spPr>
            <a:xfrm>
              <a:off x="1833624" y="81023"/>
              <a:ext cx="519310" cy="519310"/>
            </a:xfrm>
            <a:prstGeom prst="rect">
              <a:avLst/>
            </a:prstGeom>
          </p:spPr>
        </p:pic>
        <p:pic>
          <p:nvPicPr>
            <p:cNvPr id="13" name="Immagine 12">
              <a:extLst>
                <a:ext uri="{FF2B5EF4-FFF2-40B4-BE49-F238E27FC236}">
                  <a16:creationId xmlns:a16="http://schemas.microsoft.com/office/drawing/2014/main" id="{DA5557EE-7C43-BC7F-0818-32D04D51ECF1}"/>
                </a:ext>
              </a:extLst>
            </p:cNvPr>
            <p:cNvPicPr>
              <a:picLocks noChangeAspect="1"/>
            </p:cNvPicPr>
            <p:nvPr/>
          </p:nvPicPr>
          <p:blipFill>
            <a:blip r:embed="rId3">
              <a:alphaModFix amt="38000"/>
            </a:blip>
            <a:stretch>
              <a:fillRect/>
            </a:stretch>
          </p:blipFill>
          <p:spPr>
            <a:xfrm>
              <a:off x="0" y="727420"/>
              <a:ext cx="519310" cy="519310"/>
            </a:xfrm>
            <a:prstGeom prst="rect">
              <a:avLst/>
            </a:prstGeom>
          </p:spPr>
        </p:pic>
      </p:grpSp>
      <p:pic>
        <p:nvPicPr>
          <p:cNvPr id="14" name="Immagine 13" descr="Immagine che contiene simbolo, logo, Elementi grafici, Carattere&#10;&#10;Il contenuto generato dall'IA potrebbe non essere corretto.">
            <a:extLst>
              <a:ext uri="{FF2B5EF4-FFF2-40B4-BE49-F238E27FC236}">
                <a16:creationId xmlns:a16="http://schemas.microsoft.com/office/drawing/2014/main" id="{D40EB650-31BA-CF75-A2B9-CD26CC19B68E}"/>
              </a:ext>
            </a:extLst>
          </p:cNvPr>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a:off x="11324841" y="192547"/>
            <a:ext cx="636920" cy="481482"/>
          </a:xfrm>
          <a:prstGeom prst="rect">
            <a:avLst/>
          </a:prstGeom>
        </p:spPr>
      </p:pic>
      <p:sp>
        <p:nvSpPr>
          <p:cNvPr id="5" name="Titolo 4">
            <a:extLst>
              <a:ext uri="{FF2B5EF4-FFF2-40B4-BE49-F238E27FC236}">
                <a16:creationId xmlns:a16="http://schemas.microsoft.com/office/drawing/2014/main" id="{FA6C0E8A-637E-DF9A-4D01-10C03EDFB34F}"/>
              </a:ext>
            </a:extLst>
          </p:cNvPr>
          <p:cNvSpPr>
            <a:spLocks noGrp="1"/>
          </p:cNvSpPr>
          <p:nvPr>
            <p:ph type="title"/>
          </p:nvPr>
        </p:nvSpPr>
        <p:spPr>
          <a:xfrm>
            <a:off x="230240" y="192549"/>
            <a:ext cx="10515600" cy="559229"/>
          </a:xfrm>
          <a:prstGeom prst="rect">
            <a:avLst/>
          </a:prstGeom>
        </p:spPr>
        <p:txBody>
          <a:bodyPr/>
          <a:lstStyle>
            <a:lvl1pPr>
              <a:defRPr sz="2000" b="1">
                <a:solidFill>
                  <a:schemeClr val="bg1"/>
                </a:solidFill>
              </a:defRPr>
            </a:lvl1pPr>
          </a:lstStyle>
          <a:p>
            <a:r>
              <a:rPr lang="it-IT"/>
              <a:t>Fare clic per modificare lo stile del titolo dello schema</a:t>
            </a:r>
          </a:p>
        </p:txBody>
      </p:sp>
    </p:spTree>
    <p:extLst>
      <p:ext uri="{BB962C8B-B14F-4D97-AF65-F5344CB8AC3E}">
        <p14:creationId xmlns:p14="http://schemas.microsoft.com/office/powerpoint/2010/main" val="1073159380"/>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5_Due contenuti">
    <p:spTree>
      <p:nvGrpSpPr>
        <p:cNvPr id="1" name=""/>
        <p:cNvGrpSpPr/>
        <p:nvPr/>
      </p:nvGrpSpPr>
      <p:grpSpPr>
        <a:xfrm>
          <a:off x="0" y="0"/>
          <a:ext cx="0" cy="0"/>
          <a:chOff x="0" y="0"/>
          <a:chExt cx="0" cy="0"/>
        </a:xfrm>
      </p:grpSpPr>
    </p:spTree>
    <p:extLst>
      <p:ext uri="{BB962C8B-B14F-4D97-AF65-F5344CB8AC3E}">
        <p14:creationId xmlns:p14="http://schemas.microsoft.com/office/powerpoint/2010/main" val="3663171870"/>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userDrawn="1">
  <p:cSld name="Layout personalizzato">
    <p:spTree>
      <p:nvGrpSpPr>
        <p:cNvPr id="1" name=""/>
        <p:cNvGrpSpPr/>
        <p:nvPr/>
      </p:nvGrpSpPr>
      <p:grpSpPr>
        <a:xfrm>
          <a:off x="0" y="0"/>
          <a:ext cx="0" cy="0"/>
          <a:chOff x="0" y="0"/>
          <a:chExt cx="0" cy="0"/>
        </a:xfrm>
      </p:grpSpPr>
      <p:sp>
        <p:nvSpPr>
          <p:cNvPr id="2" name="Titolo 1">
            <a:extLst>
              <a:ext uri="{FF2B5EF4-FFF2-40B4-BE49-F238E27FC236}">
                <a16:creationId xmlns:a16="http://schemas.microsoft.com/office/drawing/2014/main" id="{D2B89C23-5937-2E3D-7137-C91AA86EE9F9}"/>
              </a:ext>
            </a:extLst>
          </p:cNvPr>
          <p:cNvSpPr>
            <a:spLocks noGrp="1"/>
          </p:cNvSpPr>
          <p:nvPr>
            <p:ph type="title"/>
          </p:nvPr>
        </p:nvSpPr>
        <p:spPr>
          <a:xfrm>
            <a:off x="242455" y="136526"/>
            <a:ext cx="10515600" cy="491836"/>
          </a:xfrm>
          <a:prstGeom prst="rect">
            <a:avLst/>
          </a:prstGeom>
        </p:spPr>
        <p:txBody>
          <a:bodyPr/>
          <a:lstStyle>
            <a:lvl1pPr>
              <a:defRPr sz="2000" b="1">
                <a:solidFill>
                  <a:schemeClr val="bg1"/>
                </a:solidFill>
              </a:defRPr>
            </a:lvl1pPr>
          </a:lstStyle>
          <a:p>
            <a:r>
              <a:rPr lang="it-IT"/>
              <a:t>Fare clic per modificare lo stile del titolo dello schema</a:t>
            </a:r>
          </a:p>
        </p:txBody>
      </p:sp>
    </p:spTree>
    <p:extLst>
      <p:ext uri="{BB962C8B-B14F-4D97-AF65-F5344CB8AC3E}">
        <p14:creationId xmlns:p14="http://schemas.microsoft.com/office/powerpoint/2010/main" val="2499445507"/>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9_Diapositiva titolo">
    <p:spTree>
      <p:nvGrpSpPr>
        <p:cNvPr id="1" name=""/>
        <p:cNvGrpSpPr/>
        <p:nvPr/>
      </p:nvGrpSpPr>
      <p:grpSpPr>
        <a:xfrm>
          <a:off x="0" y="0"/>
          <a:ext cx="0" cy="0"/>
          <a:chOff x="0" y="0"/>
          <a:chExt cx="0" cy="0"/>
        </a:xfrm>
      </p:grpSpPr>
      <p:sp>
        <p:nvSpPr>
          <p:cNvPr id="4" name="Segnaposto data 3">
            <a:extLst>
              <a:ext uri="{FF2B5EF4-FFF2-40B4-BE49-F238E27FC236}">
                <a16:creationId xmlns:a16="http://schemas.microsoft.com/office/drawing/2014/main" id="{8F185140-B0AB-AEFD-0DD5-9E24378B9EE9}"/>
              </a:ext>
            </a:extLst>
          </p:cNvPr>
          <p:cNvSpPr>
            <a:spLocks noGrp="1"/>
          </p:cNvSpPr>
          <p:nvPr>
            <p:ph type="dt" sz="half" idx="10"/>
          </p:nvPr>
        </p:nvSpPr>
        <p:spPr/>
        <p:txBody>
          <a:bodyPr/>
          <a:lstStyle/>
          <a:p>
            <a:endParaRPr lang="it-IT"/>
          </a:p>
        </p:txBody>
      </p:sp>
      <p:sp>
        <p:nvSpPr>
          <p:cNvPr id="5" name="Segnaposto piè di pagina 4">
            <a:extLst>
              <a:ext uri="{FF2B5EF4-FFF2-40B4-BE49-F238E27FC236}">
                <a16:creationId xmlns:a16="http://schemas.microsoft.com/office/drawing/2014/main" id="{2DCD499B-9875-F03A-0508-C1C1A6251245}"/>
              </a:ext>
            </a:extLst>
          </p:cNvPr>
          <p:cNvSpPr>
            <a:spLocks noGrp="1"/>
          </p:cNvSpPr>
          <p:nvPr>
            <p:ph type="ftr" sz="quarter" idx="11"/>
          </p:nvPr>
        </p:nvSpPr>
        <p:spPr/>
        <p:txBody>
          <a:bodyPr/>
          <a:lstStyle/>
          <a:p>
            <a:endParaRPr lang="it-IT"/>
          </a:p>
        </p:txBody>
      </p:sp>
      <p:sp>
        <p:nvSpPr>
          <p:cNvPr id="6" name="Segnaposto numero diapositiva 5">
            <a:extLst>
              <a:ext uri="{FF2B5EF4-FFF2-40B4-BE49-F238E27FC236}">
                <a16:creationId xmlns:a16="http://schemas.microsoft.com/office/drawing/2014/main" id="{2A75F7E2-B6F8-0056-E2C6-2E65F5ADCD7C}"/>
              </a:ext>
            </a:extLst>
          </p:cNvPr>
          <p:cNvSpPr>
            <a:spLocks noGrp="1"/>
          </p:cNvSpPr>
          <p:nvPr>
            <p:ph type="sldNum" sz="quarter" idx="12"/>
          </p:nvPr>
        </p:nvSpPr>
        <p:spPr/>
        <p:txBody>
          <a:bodyPr/>
          <a:lstStyle/>
          <a:p>
            <a:fld id="{BAB8CE5A-A72B-1940-A45C-74B853EEB92F}" type="slidenum">
              <a:rPr lang="it-IT" smtClean="0"/>
              <a:t>‹N›</a:t>
            </a:fld>
            <a:endParaRPr lang="it-IT"/>
          </a:p>
        </p:txBody>
      </p:sp>
    </p:spTree>
    <p:extLst>
      <p:ext uri="{BB962C8B-B14F-4D97-AF65-F5344CB8AC3E}">
        <p14:creationId xmlns:p14="http://schemas.microsoft.com/office/powerpoint/2010/main" val="3286023740"/>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userDrawn="1">
  <p:cSld name="2_Titolo e contenuto">
    <p:spTree>
      <p:nvGrpSpPr>
        <p:cNvPr id="1" name=""/>
        <p:cNvGrpSpPr/>
        <p:nvPr/>
      </p:nvGrpSpPr>
      <p:grpSpPr>
        <a:xfrm>
          <a:off x="0" y="0"/>
          <a:ext cx="0" cy="0"/>
          <a:chOff x="0" y="0"/>
          <a:chExt cx="0" cy="0"/>
        </a:xfrm>
      </p:grpSpPr>
    </p:spTree>
    <p:extLst>
      <p:ext uri="{BB962C8B-B14F-4D97-AF65-F5344CB8AC3E}">
        <p14:creationId xmlns:p14="http://schemas.microsoft.com/office/powerpoint/2010/main" val="2849149613"/>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userDrawn="1">
  <p:cSld name="2_Diapositiva titolo">
    <p:spTree>
      <p:nvGrpSpPr>
        <p:cNvPr id="1" name=""/>
        <p:cNvGrpSpPr/>
        <p:nvPr/>
      </p:nvGrpSpPr>
      <p:grpSpPr>
        <a:xfrm>
          <a:off x="0" y="0"/>
          <a:ext cx="0" cy="0"/>
          <a:chOff x="0" y="0"/>
          <a:chExt cx="0" cy="0"/>
        </a:xfrm>
      </p:grpSpPr>
      <p:grpSp>
        <p:nvGrpSpPr>
          <p:cNvPr id="10" name="Gruppo 9">
            <a:extLst>
              <a:ext uri="{FF2B5EF4-FFF2-40B4-BE49-F238E27FC236}">
                <a16:creationId xmlns:a16="http://schemas.microsoft.com/office/drawing/2014/main" id="{650853FC-A23C-8D61-6AA7-7239DDB12B4F}"/>
              </a:ext>
            </a:extLst>
          </p:cNvPr>
          <p:cNvGrpSpPr/>
          <p:nvPr/>
        </p:nvGrpSpPr>
        <p:grpSpPr>
          <a:xfrm>
            <a:off x="0" y="610643"/>
            <a:ext cx="691496" cy="605500"/>
            <a:chOff x="0" y="727420"/>
            <a:chExt cx="691496" cy="605500"/>
          </a:xfrm>
        </p:grpSpPr>
        <p:pic>
          <p:nvPicPr>
            <p:cNvPr id="11" name="Immagine 10">
              <a:extLst>
                <a:ext uri="{FF2B5EF4-FFF2-40B4-BE49-F238E27FC236}">
                  <a16:creationId xmlns:a16="http://schemas.microsoft.com/office/drawing/2014/main" id="{DF564709-3F93-73B5-6B0A-F701C681325B}"/>
                </a:ext>
              </a:extLst>
            </p:cNvPr>
            <p:cNvPicPr>
              <a:picLocks noChangeAspect="1"/>
            </p:cNvPicPr>
            <p:nvPr/>
          </p:nvPicPr>
          <p:blipFill>
            <a:blip r:embed="rId2"/>
            <a:stretch>
              <a:fillRect/>
            </a:stretch>
          </p:blipFill>
          <p:spPr>
            <a:xfrm>
              <a:off x="372448" y="1013872"/>
              <a:ext cx="319048" cy="319048"/>
            </a:xfrm>
            <a:prstGeom prst="rect">
              <a:avLst/>
            </a:prstGeom>
          </p:spPr>
        </p:pic>
        <p:pic>
          <p:nvPicPr>
            <p:cNvPr id="13" name="Immagine 12">
              <a:extLst>
                <a:ext uri="{FF2B5EF4-FFF2-40B4-BE49-F238E27FC236}">
                  <a16:creationId xmlns:a16="http://schemas.microsoft.com/office/drawing/2014/main" id="{70F2F052-6FF0-8E9D-7D14-BA24AD5D16B8}"/>
                </a:ext>
              </a:extLst>
            </p:cNvPr>
            <p:cNvPicPr>
              <a:picLocks noChangeAspect="1"/>
            </p:cNvPicPr>
            <p:nvPr/>
          </p:nvPicPr>
          <p:blipFill>
            <a:blip r:embed="rId3">
              <a:alphaModFix amt="38000"/>
            </a:blip>
            <a:stretch>
              <a:fillRect/>
            </a:stretch>
          </p:blipFill>
          <p:spPr>
            <a:xfrm>
              <a:off x="0" y="727420"/>
              <a:ext cx="519310" cy="519310"/>
            </a:xfrm>
            <a:prstGeom prst="rect">
              <a:avLst/>
            </a:prstGeom>
          </p:spPr>
        </p:pic>
      </p:grpSp>
      <p:sp>
        <p:nvSpPr>
          <p:cNvPr id="7" name="Rettangolo con angoli arrotondati 6">
            <a:extLst>
              <a:ext uri="{FF2B5EF4-FFF2-40B4-BE49-F238E27FC236}">
                <a16:creationId xmlns:a16="http://schemas.microsoft.com/office/drawing/2014/main" id="{CFF94713-6077-98BE-597E-A9097604A268}"/>
              </a:ext>
            </a:extLst>
          </p:cNvPr>
          <p:cNvSpPr/>
          <p:nvPr/>
        </p:nvSpPr>
        <p:spPr>
          <a:xfrm>
            <a:off x="194544" y="696482"/>
            <a:ext cx="11767217" cy="5949646"/>
          </a:xfrm>
          <a:prstGeom prst="round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it-IT" sz="1362">
              <a:solidFill>
                <a:schemeClr val="tx1"/>
              </a:solidFill>
            </a:endParaRPr>
          </a:p>
        </p:txBody>
      </p:sp>
      <p:pic>
        <p:nvPicPr>
          <p:cNvPr id="14" name="Immagine 13" descr="Immagine che contiene simbolo, logo, Elementi grafici, Carattere&#10;&#10;Il contenuto generato dall'IA potrebbe non essere corretto.">
            <a:extLst>
              <a:ext uri="{FF2B5EF4-FFF2-40B4-BE49-F238E27FC236}">
                <a16:creationId xmlns:a16="http://schemas.microsoft.com/office/drawing/2014/main" id="{D5469AD1-E881-AA48-52BD-C1A036702F36}"/>
              </a:ext>
            </a:extLst>
          </p:cNvPr>
          <p:cNvPicPr>
            <a:picLocks noChangeAspect="1"/>
          </p:cNvPicPr>
          <p:nvPr/>
        </p:nvPicPr>
        <p:blipFill>
          <a:blip r:embed="rId4"/>
          <a:stretch>
            <a:fillRect/>
          </a:stretch>
        </p:blipFill>
        <p:spPr>
          <a:xfrm>
            <a:off x="11425789" y="186563"/>
            <a:ext cx="435025" cy="328859"/>
          </a:xfrm>
          <a:prstGeom prst="rect">
            <a:avLst/>
          </a:prstGeom>
        </p:spPr>
      </p:pic>
      <p:sp>
        <p:nvSpPr>
          <p:cNvPr id="2" name="Titolo 1">
            <a:extLst>
              <a:ext uri="{FF2B5EF4-FFF2-40B4-BE49-F238E27FC236}">
                <a16:creationId xmlns:a16="http://schemas.microsoft.com/office/drawing/2014/main" id="{256F653E-6A0B-B6DA-84AA-98F610EC5777}"/>
              </a:ext>
            </a:extLst>
          </p:cNvPr>
          <p:cNvSpPr>
            <a:spLocks noGrp="1"/>
          </p:cNvSpPr>
          <p:nvPr>
            <p:ph type="title"/>
          </p:nvPr>
        </p:nvSpPr>
        <p:spPr>
          <a:xfrm>
            <a:off x="334963" y="195407"/>
            <a:ext cx="10515600" cy="491836"/>
          </a:xfrm>
          <a:prstGeom prst="rect">
            <a:avLst/>
          </a:prstGeom>
        </p:spPr>
        <p:txBody>
          <a:bodyPr/>
          <a:lstStyle>
            <a:lvl1pPr>
              <a:defRPr sz="2400" b="1">
                <a:solidFill>
                  <a:schemeClr val="bg1"/>
                </a:solidFill>
              </a:defRPr>
            </a:lvl1pPr>
          </a:lstStyle>
          <a:p>
            <a:r>
              <a:rPr lang="it-IT"/>
              <a:t>Fare clic per modificare lo stile del titolo dello schema</a:t>
            </a:r>
          </a:p>
        </p:txBody>
      </p:sp>
    </p:spTree>
    <p:extLst>
      <p:ext uri="{BB962C8B-B14F-4D97-AF65-F5344CB8AC3E}">
        <p14:creationId xmlns:p14="http://schemas.microsoft.com/office/powerpoint/2010/main" val="2472968488"/>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userDrawn="1">
  <p:cSld name="Layout personalizzato titolo">
    <p:spTree>
      <p:nvGrpSpPr>
        <p:cNvPr id="1" name=""/>
        <p:cNvGrpSpPr/>
        <p:nvPr/>
      </p:nvGrpSpPr>
      <p:grpSpPr>
        <a:xfrm>
          <a:off x="0" y="0"/>
          <a:ext cx="0" cy="0"/>
          <a:chOff x="0" y="0"/>
          <a:chExt cx="0" cy="0"/>
        </a:xfrm>
      </p:grpSpPr>
      <p:sp>
        <p:nvSpPr>
          <p:cNvPr id="2" name="Titolo 1">
            <a:extLst>
              <a:ext uri="{FF2B5EF4-FFF2-40B4-BE49-F238E27FC236}">
                <a16:creationId xmlns:a16="http://schemas.microsoft.com/office/drawing/2014/main" id="{D2B89C23-5937-2E3D-7137-C91AA86EE9F9}"/>
              </a:ext>
            </a:extLst>
          </p:cNvPr>
          <p:cNvSpPr>
            <a:spLocks noGrp="1"/>
          </p:cNvSpPr>
          <p:nvPr>
            <p:ph type="title"/>
          </p:nvPr>
        </p:nvSpPr>
        <p:spPr>
          <a:xfrm>
            <a:off x="242455" y="136526"/>
            <a:ext cx="10515600" cy="491836"/>
          </a:xfrm>
          <a:prstGeom prst="rect">
            <a:avLst/>
          </a:prstGeom>
        </p:spPr>
        <p:txBody>
          <a:bodyPr/>
          <a:lstStyle>
            <a:lvl1pPr>
              <a:defRPr kumimoji="0" lang="it-IT" sz="4000" b="1" i="0" u="none" strike="noStrike" kern="1200" cap="none" spc="0" normalizeH="0" baseline="0" dirty="0">
                <a:ln>
                  <a:noFill/>
                </a:ln>
                <a:solidFill>
                  <a:prstClr val="white"/>
                </a:solidFill>
                <a:effectLst/>
                <a:uLnTx/>
                <a:uFillTx/>
                <a:latin typeface="Poppins bold" panose="00000800000000000000" pitchFamily="2" charset="0"/>
                <a:ea typeface="+mn-ea"/>
                <a:cs typeface="Poppins bold" panose="00000800000000000000" pitchFamily="2" charset="0"/>
              </a:defRPr>
            </a:lvl1pPr>
          </a:lstStyle>
          <a:p>
            <a:r>
              <a:rPr lang="it-IT"/>
              <a:t>Fare clic per modificare lo stile del titolo dello schema</a:t>
            </a:r>
          </a:p>
        </p:txBody>
      </p:sp>
    </p:spTree>
    <p:extLst>
      <p:ext uri="{BB962C8B-B14F-4D97-AF65-F5344CB8AC3E}">
        <p14:creationId xmlns:p14="http://schemas.microsoft.com/office/powerpoint/2010/main" val="1714970365"/>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userDrawn="1">
  <p:cSld name="1_Diapositiva titolo">
    <p:spTree>
      <p:nvGrpSpPr>
        <p:cNvPr id="1" name=""/>
        <p:cNvGrpSpPr/>
        <p:nvPr/>
      </p:nvGrpSpPr>
      <p:grpSpPr>
        <a:xfrm>
          <a:off x="0" y="0"/>
          <a:ext cx="0" cy="0"/>
          <a:chOff x="0" y="0"/>
          <a:chExt cx="0" cy="0"/>
        </a:xfrm>
      </p:grpSpPr>
      <p:sp>
        <p:nvSpPr>
          <p:cNvPr id="7" name="Rettangolo con angoli arrotondati 6">
            <a:extLst>
              <a:ext uri="{FF2B5EF4-FFF2-40B4-BE49-F238E27FC236}">
                <a16:creationId xmlns:a16="http://schemas.microsoft.com/office/drawing/2014/main" id="{CFF94713-6077-98BE-597E-A9097604A268}"/>
              </a:ext>
            </a:extLst>
          </p:cNvPr>
          <p:cNvSpPr/>
          <p:nvPr/>
        </p:nvSpPr>
        <p:spPr>
          <a:xfrm>
            <a:off x="194544" y="696482"/>
            <a:ext cx="11767217" cy="5949646"/>
          </a:xfrm>
          <a:prstGeom prst="round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it-IT" sz="1362">
              <a:solidFill>
                <a:schemeClr val="tx1"/>
              </a:solidFill>
            </a:endParaRPr>
          </a:p>
        </p:txBody>
      </p:sp>
      <p:pic>
        <p:nvPicPr>
          <p:cNvPr id="14" name="Immagine 13" descr="Immagine che contiene simbolo, logo, Elementi grafici, Carattere&#10;&#10;Il contenuto generato dall'IA potrebbe non essere corretto.">
            <a:extLst>
              <a:ext uri="{FF2B5EF4-FFF2-40B4-BE49-F238E27FC236}">
                <a16:creationId xmlns:a16="http://schemas.microsoft.com/office/drawing/2014/main" id="{D5469AD1-E881-AA48-52BD-C1A036702F36}"/>
              </a:ext>
            </a:extLst>
          </p:cNvPr>
          <p:cNvPicPr>
            <a:picLocks noChangeAspect="1"/>
          </p:cNvPicPr>
          <p:nvPr/>
        </p:nvPicPr>
        <p:blipFill>
          <a:blip r:embed="rId2"/>
          <a:stretch>
            <a:fillRect/>
          </a:stretch>
        </p:blipFill>
        <p:spPr>
          <a:xfrm>
            <a:off x="11324841" y="192547"/>
            <a:ext cx="636920" cy="481482"/>
          </a:xfrm>
          <a:prstGeom prst="rect">
            <a:avLst/>
          </a:prstGeom>
        </p:spPr>
      </p:pic>
      <p:sp>
        <p:nvSpPr>
          <p:cNvPr id="2" name="Titolo 1">
            <a:extLst>
              <a:ext uri="{FF2B5EF4-FFF2-40B4-BE49-F238E27FC236}">
                <a16:creationId xmlns:a16="http://schemas.microsoft.com/office/drawing/2014/main" id="{256F653E-6A0B-B6DA-84AA-98F610EC5777}"/>
              </a:ext>
            </a:extLst>
          </p:cNvPr>
          <p:cNvSpPr>
            <a:spLocks noGrp="1"/>
          </p:cNvSpPr>
          <p:nvPr>
            <p:ph type="title"/>
          </p:nvPr>
        </p:nvSpPr>
        <p:spPr>
          <a:xfrm>
            <a:off x="334963" y="195407"/>
            <a:ext cx="10515600" cy="491836"/>
          </a:xfrm>
          <a:prstGeom prst="rect">
            <a:avLst/>
          </a:prstGeom>
        </p:spPr>
        <p:txBody>
          <a:bodyPr/>
          <a:lstStyle>
            <a:lvl1pPr>
              <a:defRPr sz="2000" b="1">
                <a:solidFill>
                  <a:schemeClr val="bg1"/>
                </a:solidFill>
              </a:defRPr>
            </a:lvl1pPr>
          </a:lstStyle>
          <a:p>
            <a:r>
              <a:rPr lang="it-IT"/>
              <a:t>Fare clic per modificare lo stile del titolo dello schema</a:t>
            </a:r>
          </a:p>
        </p:txBody>
      </p:sp>
    </p:spTree>
    <p:extLst>
      <p:ext uri="{BB962C8B-B14F-4D97-AF65-F5344CB8AC3E}">
        <p14:creationId xmlns:p14="http://schemas.microsoft.com/office/powerpoint/2010/main" val="3861906197"/>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userDrawn="1">
  <p:cSld name="4_Titolo e contenuto">
    <p:spTree>
      <p:nvGrpSpPr>
        <p:cNvPr id="1" name=""/>
        <p:cNvGrpSpPr/>
        <p:nvPr/>
      </p:nvGrpSpPr>
      <p:grpSpPr>
        <a:xfrm>
          <a:off x="0" y="0"/>
          <a:ext cx="0" cy="0"/>
          <a:chOff x="0" y="0"/>
          <a:chExt cx="0" cy="0"/>
        </a:xfrm>
      </p:grpSpPr>
      <p:sp>
        <p:nvSpPr>
          <p:cNvPr id="2" name="Rettangolo con angoli arrotondati 1">
            <a:extLst>
              <a:ext uri="{FF2B5EF4-FFF2-40B4-BE49-F238E27FC236}">
                <a16:creationId xmlns:a16="http://schemas.microsoft.com/office/drawing/2014/main" id="{DA113D61-CAC2-11E7-7138-366A676DD0C0}"/>
              </a:ext>
            </a:extLst>
          </p:cNvPr>
          <p:cNvSpPr/>
          <p:nvPr/>
        </p:nvSpPr>
        <p:spPr>
          <a:xfrm>
            <a:off x="194544" y="696482"/>
            <a:ext cx="11767217" cy="5949646"/>
          </a:xfrm>
          <a:prstGeom prst="round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it-IT" sz="1362"/>
          </a:p>
        </p:txBody>
      </p:sp>
      <p:sp>
        <p:nvSpPr>
          <p:cNvPr id="3" name="Segnaposto contenuto 2">
            <a:extLst>
              <a:ext uri="{FF2B5EF4-FFF2-40B4-BE49-F238E27FC236}">
                <a16:creationId xmlns:a16="http://schemas.microsoft.com/office/drawing/2014/main" id="{6F6C9427-3F2E-480B-B82F-A64633315ABE}"/>
              </a:ext>
            </a:extLst>
          </p:cNvPr>
          <p:cNvSpPr>
            <a:spLocks noGrp="1"/>
          </p:cNvSpPr>
          <p:nvPr>
            <p:ph idx="1"/>
          </p:nvPr>
        </p:nvSpPr>
        <p:spPr>
          <a:xfrm>
            <a:off x="838200" y="1825627"/>
            <a:ext cx="10515600" cy="559229"/>
          </a:xfrm>
          <a:prstGeom prst="rect">
            <a:avLst/>
          </a:prstGeom>
        </p:spPr>
        <p:txBody>
          <a:bodyPr/>
          <a:lstStyle>
            <a:lvl1pPr>
              <a:defRPr b="1">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it-IT"/>
              <a:t>Fare clic per modificare gli stili del testo dello schema</a:t>
            </a:r>
          </a:p>
        </p:txBody>
      </p:sp>
      <p:pic>
        <p:nvPicPr>
          <p:cNvPr id="12" name="Immagine 11">
            <a:extLst>
              <a:ext uri="{FF2B5EF4-FFF2-40B4-BE49-F238E27FC236}">
                <a16:creationId xmlns:a16="http://schemas.microsoft.com/office/drawing/2014/main" id="{4082C326-F180-74E7-6312-7C0414C6C7FB}"/>
              </a:ext>
            </a:extLst>
          </p:cNvPr>
          <p:cNvPicPr>
            <a:picLocks noChangeAspect="1"/>
          </p:cNvPicPr>
          <p:nvPr/>
        </p:nvPicPr>
        <p:blipFill>
          <a:blip r:embed="rId2">
            <a:alphaModFix amt="53000"/>
          </a:blip>
          <a:stretch>
            <a:fillRect/>
          </a:stretch>
        </p:blipFill>
        <p:spPr>
          <a:xfrm>
            <a:off x="1957191" y="72785"/>
            <a:ext cx="519310" cy="519310"/>
          </a:xfrm>
          <a:prstGeom prst="rect">
            <a:avLst/>
          </a:prstGeom>
        </p:spPr>
      </p:pic>
      <p:pic>
        <p:nvPicPr>
          <p:cNvPr id="14" name="Immagine 13" descr="Immagine che contiene simbolo, logo, Elementi grafici, Carattere&#10;&#10;Il contenuto generato dall'IA potrebbe non essere corretto.">
            <a:extLst>
              <a:ext uri="{FF2B5EF4-FFF2-40B4-BE49-F238E27FC236}">
                <a16:creationId xmlns:a16="http://schemas.microsoft.com/office/drawing/2014/main" id="{D40EB650-31BA-CF75-A2B9-CD26CC19B68E}"/>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11324841" y="192547"/>
            <a:ext cx="636920" cy="481482"/>
          </a:xfrm>
          <a:prstGeom prst="rect">
            <a:avLst/>
          </a:prstGeom>
        </p:spPr>
      </p:pic>
      <p:sp>
        <p:nvSpPr>
          <p:cNvPr id="5" name="Titolo 4">
            <a:extLst>
              <a:ext uri="{FF2B5EF4-FFF2-40B4-BE49-F238E27FC236}">
                <a16:creationId xmlns:a16="http://schemas.microsoft.com/office/drawing/2014/main" id="{FA6C0E8A-637E-DF9A-4D01-10C03EDFB34F}"/>
              </a:ext>
            </a:extLst>
          </p:cNvPr>
          <p:cNvSpPr>
            <a:spLocks noGrp="1"/>
          </p:cNvSpPr>
          <p:nvPr>
            <p:ph type="title"/>
          </p:nvPr>
        </p:nvSpPr>
        <p:spPr>
          <a:xfrm>
            <a:off x="230240" y="192549"/>
            <a:ext cx="10515600" cy="559229"/>
          </a:xfrm>
          <a:prstGeom prst="rect">
            <a:avLst/>
          </a:prstGeom>
        </p:spPr>
        <p:txBody>
          <a:bodyPr/>
          <a:lstStyle>
            <a:lvl1pPr>
              <a:defRPr sz="2000" b="1">
                <a:solidFill>
                  <a:schemeClr val="bg1"/>
                </a:solidFill>
              </a:defRPr>
            </a:lvl1pPr>
          </a:lstStyle>
          <a:p>
            <a:r>
              <a:rPr lang="it-IT"/>
              <a:t>Fare clic per modificare lo stile del titolo dello schema</a:t>
            </a:r>
          </a:p>
        </p:txBody>
      </p:sp>
    </p:spTree>
    <p:extLst>
      <p:ext uri="{BB962C8B-B14F-4D97-AF65-F5344CB8AC3E}">
        <p14:creationId xmlns:p14="http://schemas.microsoft.com/office/powerpoint/2010/main" val="2677528894"/>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userDrawn="1">
  <p:cSld name="5_proposta schema">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pic>
        <p:nvPicPr>
          <p:cNvPr id="4" name="Immagine 3">
            <a:extLst>
              <a:ext uri="{FF2B5EF4-FFF2-40B4-BE49-F238E27FC236}">
                <a16:creationId xmlns:a16="http://schemas.microsoft.com/office/drawing/2014/main" id="{805FEEA2-6829-4C24-AB76-7F1CFC307E61}"/>
              </a:ext>
            </a:extLst>
          </p:cNvPr>
          <p:cNvPicPr>
            <a:picLocks noChangeAspect="1"/>
          </p:cNvPicPr>
          <p:nvPr userDrawn="1"/>
        </p:nvPicPr>
        <p:blipFill rotWithShape="1">
          <a:blip r:embed="rId3"/>
          <a:srcRect b="88953"/>
          <a:stretch/>
        </p:blipFill>
        <p:spPr>
          <a:xfrm>
            <a:off x="-4" y="278335"/>
            <a:ext cx="11412000" cy="1159847"/>
          </a:xfrm>
          <a:prstGeom prst="rect">
            <a:avLst/>
          </a:prstGeom>
        </p:spPr>
      </p:pic>
      <p:pic>
        <p:nvPicPr>
          <p:cNvPr id="3" name="Picture 7" descr="A black and white logo&#10;&#10;Description automatically generated">
            <a:extLst>
              <a:ext uri="{FF2B5EF4-FFF2-40B4-BE49-F238E27FC236}">
                <a16:creationId xmlns:a16="http://schemas.microsoft.com/office/drawing/2014/main" id="{16D2828D-1AA3-3450-0BCD-DF971448314F}"/>
              </a:ext>
            </a:extLst>
          </p:cNvPr>
          <p:cNvPicPr>
            <a:picLocks noChangeAspect="1"/>
          </p:cNvPicPr>
          <p:nvPr userDrawn="1"/>
        </p:nvPicPr>
        <p:blipFill>
          <a:blip r:embed="rId4">
            <a:extLst>
              <a:ext uri="{28A0092B-C50C-407E-A947-70E740481C1C}">
                <a14:useLocalDpi xmlns:a14="http://schemas.microsoft.com/office/drawing/2010/main" val="0"/>
              </a:ext>
            </a:extLst>
          </a:blip>
          <a:stretch>
            <a:fillRect/>
          </a:stretch>
        </p:blipFill>
        <p:spPr>
          <a:xfrm>
            <a:off x="10778777" y="660740"/>
            <a:ext cx="521708" cy="395036"/>
          </a:xfrm>
          <a:prstGeom prst="rect">
            <a:avLst/>
          </a:prstGeom>
        </p:spPr>
      </p:pic>
    </p:spTree>
    <p:extLst>
      <p:ext uri="{BB962C8B-B14F-4D97-AF65-F5344CB8AC3E}">
        <p14:creationId xmlns:p14="http://schemas.microsoft.com/office/powerpoint/2010/main" val="804751737"/>
      </p:ext>
    </p:extLst>
  </p:cSld>
  <p:clrMapOvr>
    <a:masterClrMapping/>
  </p:clrMapOvr>
  <p:extLst>
    <p:ext uri="{DCECCB84-F9BA-43D5-87BE-67443E8EF086}">
      <p15:sldGuideLst xmlns:p15="http://schemas.microsoft.com/office/powerpoint/2012/main">
        <p15:guide id="1" orient="horz" pos="2160">
          <p15:clr>
            <a:srgbClr val="FBAE40"/>
          </p15:clr>
        </p15:guide>
        <p15:guide id="2" pos="3817">
          <p15:clr>
            <a:srgbClr val="FBAE40"/>
          </p15:clr>
        </p15:guide>
      </p15:sldGuideLst>
    </p:ext>
  </p:extLst>
</p:sldLayout>
</file>

<file path=ppt/slideLayouts/slideLayout44.xml><?xml version="1.0" encoding="utf-8"?>
<p:sldLayout xmlns:a="http://schemas.openxmlformats.org/drawingml/2006/main" xmlns:r="http://schemas.openxmlformats.org/officeDocument/2006/relationships" xmlns:p="http://schemas.openxmlformats.org/presentationml/2006/main" userDrawn="1">
  <p:cSld name="1_proposta schema">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pic>
        <p:nvPicPr>
          <p:cNvPr id="4" name="Immagine 3">
            <a:extLst>
              <a:ext uri="{FF2B5EF4-FFF2-40B4-BE49-F238E27FC236}">
                <a16:creationId xmlns:a16="http://schemas.microsoft.com/office/drawing/2014/main" id="{805FEEA2-6829-4C24-AB76-7F1CFC307E61}"/>
              </a:ext>
            </a:extLst>
          </p:cNvPr>
          <p:cNvPicPr>
            <a:picLocks noChangeAspect="1"/>
          </p:cNvPicPr>
          <p:nvPr userDrawn="1"/>
        </p:nvPicPr>
        <p:blipFill rotWithShape="1">
          <a:blip r:embed="rId3"/>
          <a:srcRect b="88953"/>
          <a:stretch/>
        </p:blipFill>
        <p:spPr>
          <a:xfrm>
            <a:off x="-4" y="296091"/>
            <a:ext cx="11412000" cy="607938"/>
          </a:xfrm>
          <a:prstGeom prst="rect">
            <a:avLst/>
          </a:prstGeom>
        </p:spPr>
      </p:pic>
      <p:pic>
        <p:nvPicPr>
          <p:cNvPr id="3" name="Picture 7" descr="A black and white logo&#10;&#10;Description automatically generated">
            <a:extLst>
              <a:ext uri="{FF2B5EF4-FFF2-40B4-BE49-F238E27FC236}">
                <a16:creationId xmlns:a16="http://schemas.microsoft.com/office/drawing/2014/main" id="{16D2828D-1AA3-3450-0BCD-DF971448314F}"/>
              </a:ext>
            </a:extLst>
          </p:cNvPr>
          <p:cNvPicPr>
            <a:picLocks noChangeAspect="1"/>
          </p:cNvPicPr>
          <p:nvPr userDrawn="1"/>
        </p:nvPicPr>
        <p:blipFill>
          <a:blip r:embed="rId4">
            <a:extLst>
              <a:ext uri="{28A0092B-C50C-407E-A947-70E740481C1C}">
                <a14:useLocalDpi xmlns:a14="http://schemas.microsoft.com/office/drawing/2010/main" val="0"/>
              </a:ext>
            </a:extLst>
          </a:blip>
          <a:stretch>
            <a:fillRect/>
          </a:stretch>
        </p:blipFill>
        <p:spPr>
          <a:xfrm>
            <a:off x="10778777" y="410004"/>
            <a:ext cx="521708" cy="395036"/>
          </a:xfrm>
          <a:prstGeom prst="rect">
            <a:avLst/>
          </a:prstGeom>
        </p:spPr>
      </p:pic>
      <p:sp>
        <p:nvSpPr>
          <p:cNvPr id="7" name="Titolo 4">
            <a:extLst>
              <a:ext uri="{FF2B5EF4-FFF2-40B4-BE49-F238E27FC236}">
                <a16:creationId xmlns:a16="http://schemas.microsoft.com/office/drawing/2014/main" id="{E347F7F9-9988-3D72-71A4-1DC1E4757FA9}"/>
              </a:ext>
            </a:extLst>
          </p:cNvPr>
          <p:cNvSpPr>
            <a:spLocks noGrp="1"/>
          </p:cNvSpPr>
          <p:nvPr>
            <p:ph type="title" hasCustomPrompt="1"/>
          </p:nvPr>
        </p:nvSpPr>
        <p:spPr>
          <a:xfrm>
            <a:off x="402772" y="296864"/>
            <a:ext cx="10515600" cy="608012"/>
          </a:xfrm>
          <a:prstGeom prst="rect">
            <a:avLst/>
          </a:prstGeom>
        </p:spPr>
        <p:txBody>
          <a:bodyPr anchor="ctr"/>
          <a:lstStyle>
            <a:lvl1pPr algn="l">
              <a:defRPr lang="it-IT" sz="2400" kern="1200" dirty="0">
                <a:solidFill>
                  <a:prstClr val="white"/>
                </a:solidFill>
                <a:latin typeface="Poppins Black" panose="00000A00000000000000" pitchFamily="2" charset="0"/>
                <a:ea typeface="+mn-ea"/>
                <a:cs typeface="Poppins Black" panose="00000A00000000000000" pitchFamily="2" charset="0"/>
              </a:defRPr>
            </a:lvl1pPr>
          </a:lstStyle>
          <a:p>
            <a:r>
              <a:rPr lang="it-IT"/>
              <a:t>FARE CLIC PER MODIFICARE LO STILE DEL TITOLO DELLO SCHEMA</a:t>
            </a:r>
          </a:p>
        </p:txBody>
      </p:sp>
    </p:spTree>
    <p:extLst>
      <p:ext uri="{BB962C8B-B14F-4D97-AF65-F5344CB8AC3E}">
        <p14:creationId xmlns:p14="http://schemas.microsoft.com/office/powerpoint/2010/main" val="1055287231"/>
      </p:ext>
    </p:extLst>
  </p:cSld>
  <p:clrMapOvr>
    <a:masterClrMapping/>
  </p:clrMapOvr>
  <p:extLst>
    <p:ext uri="{DCECCB84-F9BA-43D5-87BE-67443E8EF086}">
      <p15:sldGuideLst xmlns:p15="http://schemas.microsoft.com/office/powerpoint/2012/main">
        <p15:guide id="1" orient="horz" pos="2160">
          <p15:clr>
            <a:srgbClr val="FBAE40"/>
          </p15:clr>
        </p15:guide>
        <p15:guide id="2" pos="3817">
          <p15:clr>
            <a:srgbClr val="FBAE40"/>
          </p15:clr>
        </p15:guide>
      </p15:sldGuideLst>
    </p:ext>
  </p:extLst>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userDrawn="1">
  <p:cSld name="Diapositiva titolo">
    <p:spTree>
      <p:nvGrpSpPr>
        <p:cNvPr id="1" name=""/>
        <p:cNvGrpSpPr/>
        <p:nvPr/>
      </p:nvGrpSpPr>
      <p:grpSpPr>
        <a:xfrm>
          <a:off x="0" y="0"/>
          <a:ext cx="0" cy="0"/>
          <a:chOff x="0" y="0"/>
          <a:chExt cx="0" cy="0"/>
        </a:xfrm>
      </p:grpSpPr>
      <p:grpSp>
        <p:nvGrpSpPr>
          <p:cNvPr id="10" name="Gruppo 9">
            <a:extLst>
              <a:ext uri="{FF2B5EF4-FFF2-40B4-BE49-F238E27FC236}">
                <a16:creationId xmlns:a16="http://schemas.microsoft.com/office/drawing/2014/main" id="{650853FC-A23C-8D61-6AA7-7239DDB12B4F}"/>
              </a:ext>
            </a:extLst>
          </p:cNvPr>
          <p:cNvGrpSpPr/>
          <p:nvPr/>
        </p:nvGrpSpPr>
        <p:grpSpPr>
          <a:xfrm>
            <a:off x="123568" y="72785"/>
            <a:ext cx="2352933" cy="1251897"/>
            <a:chOff x="0" y="81023"/>
            <a:chExt cx="2352934" cy="1251897"/>
          </a:xfrm>
        </p:grpSpPr>
        <p:pic>
          <p:nvPicPr>
            <p:cNvPr id="11" name="Immagine 10">
              <a:extLst>
                <a:ext uri="{FF2B5EF4-FFF2-40B4-BE49-F238E27FC236}">
                  <a16:creationId xmlns:a16="http://schemas.microsoft.com/office/drawing/2014/main" id="{DF564709-3F93-73B5-6B0A-F701C681325B}"/>
                </a:ext>
              </a:extLst>
            </p:cNvPr>
            <p:cNvPicPr>
              <a:picLocks noChangeAspect="1"/>
            </p:cNvPicPr>
            <p:nvPr/>
          </p:nvPicPr>
          <p:blipFill>
            <a:blip r:embed="rId2"/>
            <a:stretch>
              <a:fillRect/>
            </a:stretch>
          </p:blipFill>
          <p:spPr>
            <a:xfrm>
              <a:off x="372448" y="1013872"/>
              <a:ext cx="319048" cy="319048"/>
            </a:xfrm>
            <a:prstGeom prst="rect">
              <a:avLst/>
            </a:prstGeom>
          </p:spPr>
        </p:pic>
        <p:pic>
          <p:nvPicPr>
            <p:cNvPr id="12" name="Immagine 11">
              <a:extLst>
                <a:ext uri="{FF2B5EF4-FFF2-40B4-BE49-F238E27FC236}">
                  <a16:creationId xmlns:a16="http://schemas.microsoft.com/office/drawing/2014/main" id="{2BEE1CAF-8430-E551-0BC7-12EE851F75DA}"/>
                </a:ext>
              </a:extLst>
            </p:cNvPr>
            <p:cNvPicPr>
              <a:picLocks noChangeAspect="1"/>
            </p:cNvPicPr>
            <p:nvPr/>
          </p:nvPicPr>
          <p:blipFill>
            <a:blip r:embed="rId3">
              <a:alphaModFix amt="53000"/>
            </a:blip>
            <a:stretch>
              <a:fillRect/>
            </a:stretch>
          </p:blipFill>
          <p:spPr>
            <a:xfrm>
              <a:off x="1833624" y="81023"/>
              <a:ext cx="519310" cy="519310"/>
            </a:xfrm>
            <a:prstGeom prst="rect">
              <a:avLst/>
            </a:prstGeom>
          </p:spPr>
        </p:pic>
        <p:pic>
          <p:nvPicPr>
            <p:cNvPr id="13" name="Immagine 12">
              <a:extLst>
                <a:ext uri="{FF2B5EF4-FFF2-40B4-BE49-F238E27FC236}">
                  <a16:creationId xmlns:a16="http://schemas.microsoft.com/office/drawing/2014/main" id="{70F2F052-6FF0-8E9D-7D14-BA24AD5D16B8}"/>
                </a:ext>
              </a:extLst>
            </p:cNvPr>
            <p:cNvPicPr>
              <a:picLocks noChangeAspect="1"/>
            </p:cNvPicPr>
            <p:nvPr/>
          </p:nvPicPr>
          <p:blipFill>
            <a:blip r:embed="rId3">
              <a:alphaModFix amt="38000"/>
            </a:blip>
            <a:stretch>
              <a:fillRect/>
            </a:stretch>
          </p:blipFill>
          <p:spPr>
            <a:xfrm>
              <a:off x="0" y="727420"/>
              <a:ext cx="519310" cy="519310"/>
            </a:xfrm>
            <a:prstGeom prst="rect">
              <a:avLst/>
            </a:prstGeom>
          </p:spPr>
        </p:pic>
      </p:grpSp>
      <p:sp>
        <p:nvSpPr>
          <p:cNvPr id="7" name="Rettangolo con angoli arrotondati 6">
            <a:extLst>
              <a:ext uri="{FF2B5EF4-FFF2-40B4-BE49-F238E27FC236}">
                <a16:creationId xmlns:a16="http://schemas.microsoft.com/office/drawing/2014/main" id="{CFF94713-6077-98BE-597E-A9097604A268}"/>
              </a:ext>
            </a:extLst>
          </p:cNvPr>
          <p:cNvSpPr/>
          <p:nvPr/>
        </p:nvSpPr>
        <p:spPr>
          <a:xfrm>
            <a:off x="194544" y="696482"/>
            <a:ext cx="11767217" cy="5949646"/>
          </a:xfrm>
          <a:prstGeom prst="round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it-IT" sz="1362">
              <a:solidFill>
                <a:schemeClr val="tx1"/>
              </a:solidFill>
            </a:endParaRPr>
          </a:p>
        </p:txBody>
      </p:sp>
      <p:pic>
        <p:nvPicPr>
          <p:cNvPr id="8" name="Immagine 7">
            <a:extLst>
              <a:ext uri="{FF2B5EF4-FFF2-40B4-BE49-F238E27FC236}">
                <a16:creationId xmlns:a16="http://schemas.microsoft.com/office/drawing/2014/main" id="{E59EF8BC-EE07-9EB3-8DA0-5B9D2B3E736D}"/>
              </a:ext>
            </a:extLst>
          </p:cNvPr>
          <p:cNvPicPr>
            <a:picLocks noChangeAspect="1"/>
          </p:cNvPicPr>
          <p:nvPr/>
        </p:nvPicPr>
        <p:blipFill>
          <a:blip r:embed="rId4"/>
          <a:srcRect/>
          <a:stretch/>
        </p:blipFill>
        <p:spPr>
          <a:xfrm>
            <a:off x="10463624" y="5074530"/>
            <a:ext cx="1756330" cy="1918680"/>
          </a:xfrm>
          <a:prstGeom prst="rect">
            <a:avLst/>
          </a:prstGeom>
        </p:spPr>
      </p:pic>
      <p:pic>
        <p:nvPicPr>
          <p:cNvPr id="14" name="Immagine 13" descr="Immagine che contiene simbolo, logo, Elementi grafici, Carattere&#10;&#10;Il contenuto generato dall'IA potrebbe non essere corretto.">
            <a:extLst>
              <a:ext uri="{FF2B5EF4-FFF2-40B4-BE49-F238E27FC236}">
                <a16:creationId xmlns:a16="http://schemas.microsoft.com/office/drawing/2014/main" id="{D5469AD1-E881-AA48-52BD-C1A036702F36}"/>
              </a:ext>
            </a:extLst>
          </p:cNvPr>
          <p:cNvPicPr>
            <a:picLocks noChangeAspect="1"/>
          </p:cNvPicPr>
          <p:nvPr/>
        </p:nvPicPr>
        <p:blipFill>
          <a:blip r:embed="rId5"/>
          <a:stretch>
            <a:fillRect/>
          </a:stretch>
        </p:blipFill>
        <p:spPr>
          <a:xfrm>
            <a:off x="11324841" y="192547"/>
            <a:ext cx="636920" cy="481482"/>
          </a:xfrm>
          <a:prstGeom prst="rect">
            <a:avLst/>
          </a:prstGeom>
        </p:spPr>
      </p:pic>
      <p:sp>
        <p:nvSpPr>
          <p:cNvPr id="2" name="Titolo 1">
            <a:extLst>
              <a:ext uri="{FF2B5EF4-FFF2-40B4-BE49-F238E27FC236}">
                <a16:creationId xmlns:a16="http://schemas.microsoft.com/office/drawing/2014/main" id="{256F653E-6A0B-B6DA-84AA-98F610EC5777}"/>
              </a:ext>
            </a:extLst>
          </p:cNvPr>
          <p:cNvSpPr>
            <a:spLocks noGrp="1"/>
          </p:cNvSpPr>
          <p:nvPr>
            <p:ph type="title"/>
          </p:nvPr>
        </p:nvSpPr>
        <p:spPr>
          <a:xfrm>
            <a:off x="228602" y="191943"/>
            <a:ext cx="10515600" cy="491836"/>
          </a:xfrm>
          <a:prstGeom prst="rect">
            <a:avLst/>
          </a:prstGeom>
        </p:spPr>
        <p:txBody>
          <a:bodyPr/>
          <a:lstStyle>
            <a:lvl1pPr>
              <a:defRPr sz="2000" b="1">
                <a:solidFill>
                  <a:schemeClr val="bg1"/>
                </a:solidFill>
              </a:defRPr>
            </a:lvl1pPr>
          </a:lstStyle>
          <a:p>
            <a:r>
              <a:rPr lang="it-IT"/>
              <a:t>Fare clic per modificare lo stile del titolo dello schema</a:t>
            </a:r>
          </a:p>
        </p:txBody>
      </p:sp>
    </p:spTree>
    <p:extLst>
      <p:ext uri="{BB962C8B-B14F-4D97-AF65-F5344CB8AC3E}">
        <p14:creationId xmlns:p14="http://schemas.microsoft.com/office/powerpoint/2010/main" val="2796406655"/>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userDrawn="1">
  <p:cSld name="7_Diapositiva titolo">
    <p:spTree>
      <p:nvGrpSpPr>
        <p:cNvPr id="1" name=""/>
        <p:cNvGrpSpPr/>
        <p:nvPr/>
      </p:nvGrpSpPr>
      <p:grpSpPr>
        <a:xfrm>
          <a:off x="0" y="0"/>
          <a:ext cx="0" cy="0"/>
          <a:chOff x="0" y="0"/>
          <a:chExt cx="0" cy="0"/>
        </a:xfrm>
      </p:grpSpPr>
      <p:grpSp>
        <p:nvGrpSpPr>
          <p:cNvPr id="10" name="Gruppo 9">
            <a:extLst>
              <a:ext uri="{FF2B5EF4-FFF2-40B4-BE49-F238E27FC236}">
                <a16:creationId xmlns:a16="http://schemas.microsoft.com/office/drawing/2014/main" id="{650853FC-A23C-8D61-6AA7-7239DDB12B4F}"/>
              </a:ext>
            </a:extLst>
          </p:cNvPr>
          <p:cNvGrpSpPr/>
          <p:nvPr/>
        </p:nvGrpSpPr>
        <p:grpSpPr>
          <a:xfrm>
            <a:off x="123568" y="72785"/>
            <a:ext cx="2352933" cy="1251897"/>
            <a:chOff x="0" y="81023"/>
            <a:chExt cx="2352934" cy="1251897"/>
          </a:xfrm>
        </p:grpSpPr>
        <p:pic>
          <p:nvPicPr>
            <p:cNvPr id="11" name="Immagine 10">
              <a:extLst>
                <a:ext uri="{FF2B5EF4-FFF2-40B4-BE49-F238E27FC236}">
                  <a16:creationId xmlns:a16="http://schemas.microsoft.com/office/drawing/2014/main" id="{DF564709-3F93-73B5-6B0A-F701C681325B}"/>
                </a:ext>
              </a:extLst>
            </p:cNvPr>
            <p:cNvPicPr>
              <a:picLocks noChangeAspect="1"/>
            </p:cNvPicPr>
            <p:nvPr/>
          </p:nvPicPr>
          <p:blipFill>
            <a:blip r:embed="rId2"/>
            <a:stretch>
              <a:fillRect/>
            </a:stretch>
          </p:blipFill>
          <p:spPr>
            <a:xfrm>
              <a:off x="372448" y="1013872"/>
              <a:ext cx="319048" cy="319048"/>
            </a:xfrm>
            <a:prstGeom prst="rect">
              <a:avLst/>
            </a:prstGeom>
          </p:spPr>
        </p:pic>
        <p:pic>
          <p:nvPicPr>
            <p:cNvPr id="12" name="Immagine 11">
              <a:extLst>
                <a:ext uri="{FF2B5EF4-FFF2-40B4-BE49-F238E27FC236}">
                  <a16:creationId xmlns:a16="http://schemas.microsoft.com/office/drawing/2014/main" id="{2BEE1CAF-8430-E551-0BC7-12EE851F75DA}"/>
                </a:ext>
              </a:extLst>
            </p:cNvPr>
            <p:cNvPicPr>
              <a:picLocks noChangeAspect="1"/>
            </p:cNvPicPr>
            <p:nvPr/>
          </p:nvPicPr>
          <p:blipFill>
            <a:blip r:embed="rId3">
              <a:alphaModFix amt="53000"/>
            </a:blip>
            <a:stretch>
              <a:fillRect/>
            </a:stretch>
          </p:blipFill>
          <p:spPr>
            <a:xfrm>
              <a:off x="1833624" y="81023"/>
              <a:ext cx="519310" cy="519310"/>
            </a:xfrm>
            <a:prstGeom prst="rect">
              <a:avLst/>
            </a:prstGeom>
          </p:spPr>
        </p:pic>
        <p:pic>
          <p:nvPicPr>
            <p:cNvPr id="13" name="Immagine 12">
              <a:extLst>
                <a:ext uri="{FF2B5EF4-FFF2-40B4-BE49-F238E27FC236}">
                  <a16:creationId xmlns:a16="http://schemas.microsoft.com/office/drawing/2014/main" id="{70F2F052-6FF0-8E9D-7D14-BA24AD5D16B8}"/>
                </a:ext>
              </a:extLst>
            </p:cNvPr>
            <p:cNvPicPr>
              <a:picLocks noChangeAspect="1"/>
            </p:cNvPicPr>
            <p:nvPr/>
          </p:nvPicPr>
          <p:blipFill>
            <a:blip r:embed="rId3">
              <a:alphaModFix amt="38000"/>
            </a:blip>
            <a:stretch>
              <a:fillRect/>
            </a:stretch>
          </p:blipFill>
          <p:spPr>
            <a:xfrm>
              <a:off x="0" y="727420"/>
              <a:ext cx="519310" cy="519310"/>
            </a:xfrm>
            <a:prstGeom prst="rect">
              <a:avLst/>
            </a:prstGeom>
          </p:spPr>
        </p:pic>
      </p:grpSp>
      <p:sp>
        <p:nvSpPr>
          <p:cNvPr id="7" name="Rettangolo con angoli arrotondati 6">
            <a:extLst>
              <a:ext uri="{FF2B5EF4-FFF2-40B4-BE49-F238E27FC236}">
                <a16:creationId xmlns:a16="http://schemas.microsoft.com/office/drawing/2014/main" id="{CFF94713-6077-98BE-597E-A9097604A268}"/>
              </a:ext>
            </a:extLst>
          </p:cNvPr>
          <p:cNvSpPr/>
          <p:nvPr/>
        </p:nvSpPr>
        <p:spPr>
          <a:xfrm>
            <a:off x="194544" y="710335"/>
            <a:ext cx="11767217" cy="5949646"/>
          </a:xfrm>
          <a:prstGeom prst="round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it-IT" sz="1362">
              <a:solidFill>
                <a:schemeClr val="tx1"/>
              </a:solidFill>
            </a:endParaRPr>
          </a:p>
        </p:txBody>
      </p:sp>
      <p:pic>
        <p:nvPicPr>
          <p:cNvPr id="14" name="Immagine 13" descr="Immagine che contiene simbolo, logo, Elementi grafici, Carattere&#10;&#10;Il contenuto generato dall'IA potrebbe non essere corretto.">
            <a:extLst>
              <a:ext uri="{FF2B5EF4-FFF2-40B4-BE49-F238E27FC236}">
                <a16:creationId xmlns:a16="http://schemas.microsoft.com/office/drawing/2014/main" id="{D5469AD1-E881-AA48-52BD-C1A036702F36}"/>
              </a:ext>
            </a:extLst>
          </p:cNvPr>
          <p:cNvPicPr>
            <a:picLocks noChangeAspect="1"/>
          </p:cNvPicPr>
          <p:nvPr/>
        </p:nvPicPr>
        <p:blipFill>
          <a:blip r:embed="rId4"/>
          <a:stretch>
            <a:fillRect/>
          </a:stretch>
        </p:blipFill>
        <p:spPr>
          <a:xfrm>
            <a:off x="11324841" y="192547"/>
            <a:ext cx="636920" cy="481482"/>
          </a:xfrm>
          <a:prstGeom prst="rect">
            <a:avLst/>
          </a:prstGeom>
        </p:spPr>
      </p:pic>
      <p:pic>
        <p:nvPicPr>
          <p:cNvPr id="2" name="Immagine 1">
            <a:extLst>
              <a:ext uri="{FF2B5EF4-FFF2-40B4-BE49-F238E27FC236}">
                <a16:creationId xmlns:a16="http://schemas.microsoft.com/office/drawing/2014/main" id="{4EB20CE8-B600-1C81-F409-E9BD057023D5}"/>
              </a:ext>
            </a:extLst>
          </p:cNvPr>
          <p:cNvPicPr>
            <a:picLocks noChangeAspect="1"/>
          </p:cNvPicPr>
          <p:nvPr/>
        </p:nvPicPr>
        <p:blipFill>
          <a:blip r:embed="rId5"/>
          <a:srcRect l="21518"/>
          <a:stretch>
            <a:fillRect/>
          </a:stretch>
        </p:blipFill>
        <p:spPr>
          <a:xfrm flipH="1">
            <a:off x="10918407" y="5235219"/>
            <a:ext cx="1273594" cy="1622781"/>
          </a:xfrm>
          <a:prstGeom prst="rect">
            <a:avLst/>
          </a:prstGeom>
        </p:spPr>
      </p:pic>
      <p:sp>
        <p:nvSpPr>
          <p:cNvPr id="3" name="Titolo 2">
            <a:extLst>
              <a:ext uri="{FF2B5EF4-FFF2-40B4-BE49-F238E27FC236}">
                <a16:creationId xmlns:a16="http://schemas.microsoft.com/office/drawing/2014/main" id="{24EC70C9-9E4A-1FA3-F3B7-B62E7CD472D5}"/>
              </a:ext>
            </a:extLst>
          </p:cNvPr>
          <p:cNvSpPr>
            <a:spLocks noGrp="1"/>
          </p:cNvSpPr>
          <p:nvPr>
            <p:ph type="title"/>
          </p:nvPr>
        </p:nvSpPr>
        <p:spPr>
          <a:xfrm>
            <a:off x="235530" y="189324"/>
            <a:ext cx="10515600" cy="441749"/>
          </a:xfrm>
          <a:prstGeom prst="rect">
            <a:avLst/>
          </a:prstGeom>
        </p:spPr>
        <p:txBody>
          <a:bodyPr/>
          <a:lstStyle>
            <a:lvl1pPr>
              <a:defRPr sz="2000" b="1">
                <a:solidFill>
                  <a:schemeClr val="bg1"/>
                </a:solidFill>
              </a:defRPr>
            </a:lvl1pPr>
          </a:lstStyle>
          <a:p>
            <a:r>
              <a:rPr lang="it-IT"/>
              <a:t>Fare clic per modificare lo stile del titolo dello schema</a:t>
            </a:r>
          </a:p>
        </p:txBody>
      </p:sp>
    </p:spTree>
    <p:extLst>
      <p:ext uri="{BB962C8B-B14F-4D97-AF65-F5344CB8AC3E}">
        <p14:creationId xmlns:p14="http://schemas.microsoft.com/office/powerpoint/2010/main" val="3722179884"/>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47.xml><?xml version="1.0" encoding="utf-8"?>
<p:sldLayout xmlns:a="http://schemas.openxmlformats.org/drawingml/2006/main" xmlns:r="http://schemas.openxmlformats.org/officeDocument/2006/relationships" xmlns:p="http://schemas.openxmlformats.org/presentationml/2006/main" preserve="1" userDrawn="1">
  <p:cSld name="8_Diapositiva titolo">
    <p:spTree>
      <p:nvGrpSpPr>
        <p:cNvPr id="1" name=""/>
        <p:cNvGrpSpPr/>
        <p:nvPr/>
      </p:nvGrpSpPr>
      <p:grpSpPr>
        <a:xfrm>
          <a:off x="0" y="0"/>
          <a:ext cx="0" cy="0"/>
          <a:chOff x="0" y="0"/>
          <a:chExt cx="0" cy="0"/>
        </a:xfrm>
      </p:grpSpPr>
      <p:grpSp>
        <p:nvGrpSpPr>
          <p:cNvPr id="10" name="Gruppo 9">
            <a:extLst>
              <a:ext uri="{FF2B5EF4-FFF2-40B4-BE49-F238E27FC236}">
                <a16:creationId xmlns:a16="http://schemas.microsoft.com/office/drawing/2014/main" id="{650853FC-A23C-8D61-6AA7-7239DDB12B4F}"/>
              </a:ext>
            </a:extLst>
          </p:cNvPr>
          <p:cNvGrpSpPr/>
          <p:nvPr/>
        </p:nvGrpSpPr>
        <p:grpSpPr>
          <a:xfrm>
            <a:off x="123568" y="72785"/>
            <a:ext cx="2352933" cy="1251897"/>
            <a:chOff x="0" y="81023"/>
            <a:chExt cx="2352934" cy="1251897"/>
          </a:xfrm>
        </p:grpSpPr>
        <p:pic>
          <p:nvPicPr>
            <p:cNvPr id="11" name="Immagine 10">
              <a:extLst>
                <a:ext uri="{FF2B5EF4-FFF2-40B4-BE49-F238E27FC236}">
                  <a16:creationId xmlns:a16="http://schemas.microsoft.com/office/drawing/2014/main" id="{DF564709-3F93-73B5-6B0A-F701C681325B}"/>
                </a:ext>
              </a:extLst>
            </p:cNvPr>
            <p:cNvPicPr>
              <a:picLocks noChangeAspect="1"/>
            </p:cNvPicPr>
            <p:nvPr/>
          </p:nvPicPr>
          <p:blipFill>
            <a:blip r:embed="rId2"/>
            <a:stretch>
              <a:fillRect/>
            </a:stretch>
          </p:blipFill>
          <p:spPr>
            <a:xfrm>
              <a:off x="372448" y="1013872"/>
              <a:ext cx="319048" cy="319048"/>
            </a:xfrm>
            <a:prstGeom prst="rect">
              <a:avLst/>
            </a:prstGeom>
          </p:spPr>
        </p:pic>
        <p:pic>
          <p:nvPicPr>
            <p:cNvPr id="12" name="Immagine 11">
              <a:extLst>
                <a:ext uri="{FF2B5EF4-FFF2-40B4-BE49-F238E27FC236}">
                  <a16:creationId xmlns:a16="http://schemas.microsoft.com/office/drawing/2014/main" id="{2BEE1CAF-8430-E551-0BC7-12EE851F75DA}"/>
                </a:ext>
              </a:extLst>
            </p:cNvPr>
            <p:cNvPicPr>
              <a:picLocks noChangeAspect="1"/>
            </p:cNvPicPr>
            <p:nvPr/>
          </p:nvPicPr>
          <p:blipFill>
            <a:blip r:embed="rId3">
              <a:alphaModFix amt="53000"/>
            </a:blip>
            <a:stretch>
              <a:fillRect/>
            </a:stretch>
          </p:blipFill>
          <p:spPr>
            <a:xfrm>
              <a:off x="1833624" y="81023"/>
              <a:ext cx="519310" cy="519310"/>
            </a:xfrm>
            <a:prstGeom prst="rect">
              <a:avLst/>
            </a:prstGeom>
          </p:spPr>
        </p:pic>
        <p:pic>
          <p:nvPicPr>
            <p:cNvPr id="13" name="Immagine 12">
              <a:extLst>
                <a:ext uri="{FF2B5EF4-FFF2-40B4-BE49-F238E27FC236}">
                  <a16:creationId xmlns:a16="http://schemas.microsoft.com/office/drawing/2014/main" id="{70F2F052-6FF0-8E9D-7D14-BA24AD5D16B8}"/>
                </a:ext>
              </a:extLst>
            </p:cNvPr>
            <p:cNvPicPr>
              <a:picLocks noChangeAspect="1"/>
            </p:cNvPicPr>
            <p:nvPr/>
          </p:nvPicPr>
          <p:blipFill>
            <a:blip r:embed="rId3">
              <a:alphaModFix amt="38000"/>
            </a:blip>
            <a:stretch>
              <a:fillRect/>
            </a:stretch>
          </p:blipFill>
          <p:spPr>
            <a:xfrm>
              <a:off x="0" y="727420"/>
              <a:ext cx="519310" cy="519310"/>
            </a:xfrm>
            <a:prstGeom prst="rect">
              <a:avLst/>
            </a:prstGeom>
          </p:spPr>
        </p:pic>
      </p:grpSp>
      <p:sp>
        <p:nvSpPr>
          <p:cNvPr id="7" name="Rettangolo con angoli arrotondati 6">
            <a:extLst>
              <a:ext uri="{FF2B5EF4-FFF2-40B4-BE49-F238E27FC236}">
                <a16:creationId xmlns:a16="http://schemas.microsoft.com/office/drawing/2014/main" id="{CFF94713-6077-98BE-597E-A9097604A268}"/>
              </a:ext>
            </a:extLst>
          </p:cNvPr>
          <p:cNvSpPr/>
          <p:nvPr/>
        </p:nvSpPr>
        <p:spPr>
          <a:xfrm>
            <a:off x="194544" y="696482"/>
            <a:ext cx="11767217" cy="5949646"/>
          </a:xfrm>
          <a:prstGeom prst="round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it-IT" sz="1362">
              <a:solidFill>
                <a:schemeClr val="tx1"/>
              </a:solidFill>
            </a:endParaRPr>
          </a:p>
        </p:txBody>
      </p:sp>
      <p:pic>
        <p:nvPicPr>
          <p:cNvPr id="14" name="Immagine 13" descr="Immagine che contiene simbolo, logo, Elementi grafici, Carattere&#10;&#10;Il contenuto generato dall'IA potrebbe non essere corretto.">
            <a:extLst>
              <a:ext uri="{FF2B5EF4-FFF2-40B4-BE49-F238E27FC236}">
                <a16:creationId xmlns:a16="http://schemas.microsoft.com/office/drawing/2014/main" id="{D5469AD1-E881-AA48-52BD-C1A036702F36}"/>
              </a:ext>
            </a:extLst>
          </p:cNvPr>
          <p:cNvPicPr>
            <a:picLocks noChangeAspect="1"/>
          </p:cNvPicPr>
          <p:nvPr/>
        </p:nvPicPr>
        <p:blipFill>
          <a:blip r:embed="rId4"/>
          <a:stretch>
            <a:fillRect/>
          </a:stretch>
        </p:blipFill>
        <p:spPr>
          <a:xfrm>
            <a:off x="11324841" y="192547"/>
            <a:ext cx="636920" cy="481482"/>
          </a:xfrm>
          <a:prstGeom prst="rect">
            <a:avLst/>
          </a:prstGeom>
        </p:spPr>
      </p:pic>
      <p:pic>
        <p:nvPicPr>
          <p:cNvPr id="3" name="Immagine 2">
            <a:extLst>
              <a:ext uri="{FF2B5EF4-FFF2-40B4-BE49-F238E27FC236}">
                <a16:creationId xmlns:a16="http://schemas.microsoft.com/office/drawing/2014/main" id="{28C6CC13-C3A1-9314-0A76-E279CFA2A8D1}"/>
              </a:ext>
            </a:extLst>
          </p:cNvPr>
          <p:cNvPicPr>
            <a:picLocks noChangeAspect="1"/>
          </p:cNvPicPr>
          <p:nvPr/>
        </p:nvPicPr>
        <p:blipFill>
          <a:blip r:embed="rId5"/>
          <a:srcRect/>
          <a:stretch/>
        </p:blipFill>
        <p:spPr>
          <a:xfrm>
            <a:off x="123570" y="5032772"/>
            <a:ext cx="1825229" cy="1825229"/>
          </a:xfrm>
          <a:prstGeom prst="rect">
            <a:avLst/>
          </a:prstGeom>
        </p:spPr>
      </p:pic>
      <p:sp>
        <p:nvSpPr>
          <p:cNvPr id="2" name="Titolo 1">
            <a:extLst>
              <a:ext uri="{FF2B5EF4-FFF2-40B4-BE49-F238E27FC236}">
                <a16:creationId xmlns:a16="http://schemas.microsoft.com/office/drawing/2014/main" id="{2E98A3CA-F72D-9679-6AA7-98882ADF0326}"/>
              </a:ext>
            </a:extLst>
          </p:cNvPr>
          <p:cNvSpPr>
            <a:spLocks noGrp="1"/>
          </p:cNvSpPr>
          <p:nvPr>
            <p:ph type="title"/>
          </p:nvPr>
        </p:nvSpPr>
        <p:spPr>
          <a:xfrm>
            <a:off x="230240" y="192550"/>
            <a:ext cx="10515600" cy="526634"/>
          </a:xfrm>
          <a:prstGeom prst="rect">
            <a:avLst/>
          </a:prstGeom>
        </p:spPr>
        <p:txBody>
          <a:bodyPr/>
          <a:lstStyle>
            <a:lvl1pPr>
              <a:defRPr sz="2000" b="1">
                <a:solidFill>
                  <a:schemeClr val="bg1"/>
                </a:solidFill>
              </a:defRPr>
            </a:lvl1pPr>
          </a:lstStyle>
          <a:p>
            <a:r>
              <a:rPr lang="it-IT"/>
              <a:t>Fare clic per modificare lo stile del titolo dello schema</a:t>
            </a:r>
          </a:p>
        </p:txBody>
      </p:sp>
    </p:spTree>
    <p:extLst>
      <p:ext uri="{BB962C8B-B14F-4D97-AF65-F5344CB8AC3E}">
        <p14:creationId xmlns:p14="http://schemas.microsoft.com/office/powerpoint/2010/main" val="3747914202"/>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48.xml><?xml version="1.0" encoding="utf-8"?>
<p:sldLayout xmlns:a="http://schemas.openxmlformats.org/drawingml/2006/main" xmlns:r="http://schemas.openxmlformats.org/officeDocument/2006/relationships" xmlns:p="http://schemas.openxmlformats.org/presentationml/2006/main" preserve="1" userDrawn="1">
  <p:cSld name="5_Diapositiva titolo">
    <p:spTree>
      <p:nvGrpSpPr>
        <p:cNvPr id="1" name=""/>
        <p:cNvGrpSpPr/>
        <p:nvPr/>
      </p:nvGrpSpPr>
      <p:grpSpPr>
        <a:xfrm>
          <a:off x="0" y="0"/>
          <a:ext cx="0" cy="0"/>
          <a:chOff x="0" y="0"/>
          <a:chExt cx="0" cy="0"/>
        </a:xfrm>
      </p:grpSpPr>
      <p:grpSp>
        <p:nvGrpSpPr>
          <p:cNvPr id="10" name="Gruppo 9">
            <a:extLst>
              <a:ext uri="{FF2B5EF4-FFF2-40B4-BE49-F238E27FC236}">
                <a16:creationId xmlns:a16="http://schemas.microsoft.com/office/drawing/2014/main" id="{650853FC-A23C-8D61-6AA7-7239DDB12B4F}"/>
              </a:ext>
            </a:extLst>
          </p:cNvPr>
          <p:cNvGrpSpPr/>
          <p:nvPr/>
        </p:nvGrpSpPr>
        <p:grpSpPr>
          <a:xfrm>
            <a:off x="123568" y="72785"/>
            <a:ext cx="2352933" cy="1251897"/>
            <a:chOff x="0" y="81023"/>
            <a:chExt cx="2352934" cy="1251897"/>
          </a:xfrm>
        </p:grpSpPr>
        <p:pic>
          <p:nvPicPr>
            <p:cNvPr id="11" name="Immagine 10">
              <a:extLst>
                <a:ext uri="{FF2B5EF4-FFF2-40B4-BE49-F238E27FC236}">
                  <a16:creationId xmlns:a16="http://schemas.microsoft.com/office/drawing/2014/main" id="{DF564709-3F93-73B5-6B0A-F701C681325B}"/>
                </a:ext>
              </a:extLst>
            </p:cNvPr>
            <p:cNvPicPr>
              <a:picLocks noChangeAspect="1"/>
            </p:cNvPicPr>
            <p:nvPr/>
          </p:nvPicPr>
          <p:blipFill>
            <a:blip r:embed="rId2"/>
            <a:stretch>
              <a:fillRect/>
            </a:stretch>
          </p:blipFill>
          <p:spPr>
            <a:xfrm>
              <a:off x="372448" y="1013872"/>
              <a:ext cx="319048" cy="319048"/>
            </a:xfrm>
            <a:prstGeom prst="rect">
              <a:avLst/>
            </a:prstGeom>
          </p:spPr>
        </p:pic>
        <p:pic>
          <p:nvPicPr>
            <p:cNvPr id="12" name="Immagine 11">
              <a:extLst>
                <a:ext uri="{FF2B5EF4-FFF2-40B4-BE49-F238E27FC236}">
                  <a16:creationId xmlns:a16="http://schemas.microsoft.com/office/drawing/2014/main" id="{2BEE1CAF-8430-E551-0BC7-12EE851F75DA}"/>
                </a:ext>
              </a:extLst>
            </p:cNvPr>
            <p:cNvPicPr>
              <a:picLocks noChangeAspect="1"/>
            </p:cNvPicPr>
            <p:nvPr/>
          </p:nvPicPr>
          <p:blipFill>
            <a:blip r:embed="rId3">
              <a:alphaModFix amt="53000"/>
            </a:blip>
            <a:stretch>
              <a:fillRect/>
            </a:stretch>
          </p:blipFill>
          <p:spPr>
            <a:xfrm>
              <a:off x="1833624" y="81023"/>
              <a:ext cx="519310" cy="519310"/>
            </a:xfrm>
            <a:prstGeom prst="rect">
              <a:avLst/>
            </a:prstGeom>
          </p:spPr>
        </p:pic>
        <p:pic>
          <p:nvPicPr>
            <p:cNvPr id="13" name="Immagine 12">
              <a:extLst>
                <a:ext uri="{FF2B5EF4-FFF2-40B4-BE49-F238E27FC236}">
                  <a16:creationId xmlns:a16="http://schemas.microsoft.com/office/drawing/2014/main" id="{70F2F052-6FF0-8E9D-7D14-BA24AD5D16B8}"/>
                </a:ext>
              </a:extLst>
            </p:cNvPr>
            <p:cNvPicPr>
              <a:picLocks noChangeAspect="1"/>
            </p:cNvPicPr>
            <p:nvPr/>
          </p:nvPicPr>
          <p:blipFill>
            <a:blip r:embed="rId3">
              <a:alphaModFix amt="38000"/>
            </a:blip>
            <a:stretch>
              <a:fillRect/>
            </a:stretch>
          </p:blipFill>
          <p:spPr>
            <a:xfrm>
              <a:off x="0" y="727420"/>
              <a:ext cx="519310" cy="519310"/>
            </a:xfrm>
            <a:prstGeom prst="rect">
              <a:avLst/>
            </a:prstGeom>
          </p:spPr>
        </p:pic>
      </p:grpSp>
      <p:sp>
        <p:nvSpPr>
          <p:cNvPr id="7" name="Rettangolo con angoli arrotondati 6">
            <a:extLst>
              <a:ext uri="{FF2B5EF4-FFF2-40B4-BE49-F238E27FC236}">
                <a16:creationId xmlns:a16="http://schemas.microsoft.com/office/drawing/2014/main" id="{CFF94713-6077-98BE-597E-A9097604A268}"/>
              </a:ext>
            </a:extLst>
          </p:cNvPr>
          <p:cNvSpPr/>
          <p:nvPr/>
        </p:nvSpPr>
        <p:spPr>
          <a:xfrm>
            <a:off x="194544" y="696482"/>
            <a:ext cx="11767217" cy="5949646"/>
          </a:xfrm>
          <a:prstGeom prst="round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it-IT" sz="1362"/>
          </a:p>
        </p:txBody>
      </p:sp>
      <p:pic>
        <p:nvPicPr>
          <p:cNvPr id="14" name="Immagine 13" descr="Immagine che contiene simbolo, logo, Elementi grafici, Carattere&#10;&#10;Il contenuto generato dall'IA potrebbe non essere corretto.">
            <a:extLst>
              <a:ext uri="{FF2B5EF4-FFF2-40B4-BE49-F238E27FC236}">
                <a16:creationId xmlns:a16="http://schemas.microsoft.com/office/drawing/2014/main" id="{D5469AD1-E881-AA48-52BD-C1A036702F36}"/>
              </a:ext>
            </a:extLst>
          </p:cNvPr>
          <p:cNvPicPr>
            <a:picLocks noChangeAspect="1"/>
          </p:cNvPicPr>
          <p:nvPr/>
        </p:nvPicPr>
        <p:blipFill>
          <a:blip r:embed="rId4"/>
          <a:stretch>
            <a:fillRect/>
          </a:stretch>
        </p:blipFill>
        <p:spPr>
          <a:xfrm>
            <a:off x="11324841" y="192547"/>
            <a:ext cx="636920" cy="481482"/>
          </a:xfrm>
          <a:prstGeom prst="rect">
            <a:avLst/>
          </a:prstGeom>
        </p:spPr>
      </p:pic>
      <p:pic>
        <p:nvPicPr>
          <p:cNvPr id="2" name="Immagine 1">
            <a:extLst>
              <a:ext uri="{FF2B5EF4-FFF2-40B4-BE49-F238E27FC236}">
                <a16:creationId xmlns:a16="http://schemas.microsoft.com/office/drawing/2014/main" id="{4AB4BB1A-2BAB-9D35-EC9E-2001549E949B}"/>
              </a:ext>
            </a:extLst>
          </p:cNvPr>
          <p:cNvPicPr>
            <a:picLocks noChangeAspect="1"/>
          </p:cNvPicPr>
          <p:nvPr/>
        </p:nvPicPr>
        <p:blipFill>
          <a:blip r:embed="rId5"/>
          <a:stretch>
            <a:fillRect/>
          </a:stretch>
        </p:blipFill>
        <p:spPr>
          <a:xfrm>
            <a:off x="2191950" y="1324683"/>
            <a:ext cx="7772400" cy="4953610"/>
          </a:xfrm>
          <a:prstGeom prst="rect">
            <a:avLst/>
          </a:prstGeom>
        </p:spPr>
      </p:pic>
      <p:sp>
        <p:nvSpPr>
          <p:cNvPr id="3" name="Titolo 2">
            <a:extLst>
              <a:ext uri="{FF2B5EF4-FFF2-40B4-BE49-F238E27FC236}">
                <a16:creationId xmlns:a16="http://schemas.microsoft.com/office/drawing/2014/main" id="{CD684A6F-C8E8-A426-7025-C736A6E1E2DD}"/>
              </a:ext>
            </a:extLst>
          </p:cNvPr>
          <p:cNvSpPr>
            <a:spLocks noGrp="1"/>
          </p:cNvSpPr>
          <p:nvPr>
            <p:ph type="title"/>
          </p:nvPr>
        </p:nvSpPr>
        <p:spPr>
          <a:xfrm>
            <a:off x="230240" y="191093"/>
            <a:ext cx="10515600" cy="481482"/>
          </a:xfrm>
          <a:prstGeom prst="rect">
            <a:avLst/>
          </a:prstGeom>
        </p:spPr>
        <p:txBody>
          <a:bodyPr/>
          <a:lstStyle>
            <a:lvl1pPr>
              <a:defRPr sz="2000" b="1">
                <a:solidFill>
                  <a:schemeClr val="bg1"/>
                </a:solidFill>
              </a:defRPr>
            </a:lvl1pPr>
          </a:lstStyle>
          <a:p>
            <a:r>
              <a:rPr lang="it-IT"/>
              <a:t>Fare clic per modificare lo stile del titolo dello schema</a:t>
            </a:r>
          </a:p>
        </p:txBody>
      </p:sp>
    </p:spTree>
    <p:extLst>
      <p:ext uri="{BB962C8B-B14F-4D97-AF65-F5344CB8AC3E}">
        <p14:creationId xmlns:p14="http://schemas.microsoft.com/office/powerpoint/2010/main" val="3017889198"/>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49.xml><?xml version="1.0" encoding="utf-8"?>
<p:sldLayout xmlns:a="http://schemas.openxmlformats.org/drawingml/2006/main" xmlns:r="http://schemas.openxmlformats.org/officeDocument/2006/relationships" xmlns:p="http://schemas.openxmlformats.org/presentationml/2006/main" preserve="1" userDrawn="1">
  <p:cSld name="1_Diapositiva titolo">
    <p:spTree>
      <p:nvGrpSpPr>
        <p:cNvPr id="1" name=""/>
        <p:cNvGrpSpPr/>
        <p:nvPr/>
      </p:nvGrpSpPr>
      <p:grpSpPr>
        <a:xfrm>
          <a:off x="0" y="0"/>
          <a:ext cx="0" cy="0"/>
          <a:chOff x="0" y="0"/>
          <a:chExt cx="0" cy="0"/>
        </a:xfrm>
      </p:grpSpPr>
      <p:grpSp>
        <p:nvGrpSpPr>
          <p:cNvPr id="10" name="Gruppo 9">
            <a:extLst>
              <a:ext uri="{FF2B5EF4-FFF2-40B4-BE49-F238E27FC236}">
                <a16:creationId xmlns:a16="http://schemas.microsoft.com/office/drawing/2014/main" id="{650853FC-A23C-8D61-6AA7-7239DDB12B4F}"/>
              </a:ext>
            </a:extLst>
          </p:cNvPr>
          <p:cNvGrpSpPr/>
          <p:nvPr/>
        </p:nvGrpSpPr>
        <p:grpSpPr>
          <a:xfrm>
            <a:off x="123568" y="72785"/>
            <a:ext cx="2352933" cy="1251897"/>
            <a:chOff x="0" y="81023"/>
            <a:chExt cx="2352934" cy="1251897"/>
          </a:xfrm>
        </p:grpSpPr>
        <p:pic>
          <p:nvPicPr>
            <p:cNvPr id="11" name="Immagine 10">
              <a:extLst>
                <a:ext uri="{FF2B5EF4-FFF2-40B4-BE49-F238E27FC236}">
                  <a16:creationId xmlns:a16="http://schemas.microsoft.com/office/drawing/2014/main" id="{DF564709-3F93-73B5-6B0A-F701C681325B}"/>
                </a:ext>
              </a:extLst>
            </p:cNvPr>
            <p:cNvPicPr>
              <a:picLocks noChangeAspect="1"/>
            </p:cNvPicPr>
            <p:nvPr/>
          </p:nvPicPr>
          <p:blipFill>
            <a:blip r:embed="rId2"/>
            <a:stretch>
              <a:fillRect/>
            </a:stretch>
          </p:blipFill>
          <p:spPr>
            <a:xfrm>
              <a:off x="372448" y="1013872"/>
              <a:ext cx="319048" cy="319048"/>
            </a:xfrm>
            <a:prstGeom prst="rect">
              <a:avLst/>
            </a:prstGeom>
          </p:spPr>
        </p:pic>
        <p:pic>
          <p:nvPicPr>
            <p:cNvPr id="12" name="Immagine 11">
              <a:extLst>
                <a:ext uri="{FF2B5EF4-FFF2-40B4-BE49-F238E27FC236}">
                  <a16:creationId xmlns:a16="http://schemas.microsoft.com/office/drawing/2014/main" id="{2BEE1CAF-8430-E551-0BC7-12EE851F75DA}"/>
                </a:ext>
              </a:extLst>
            </p:cNvPr>
            <p:cNvPicPr>
              <a:picLocks noChangeAspect="1"/>
            </p:cNvPicPr>
            <p:nvPr/>
          </p:nvPicPr>
          <p:blipFill>
            <a:blip r:embed="rId3">
              <a:alphaModFix amt="53000"/>
            </a:blip>
            <a:stretch>
              <a:fillRect/>
            </a:stretch>
          </p:blipFill>
          <p:spPr>
            <a:xfrm>
              <a:off x="1833624" y="81023"/>
              <a:ext cx="519310" cy="519310"/>
            </a:xfrm>
            <a:prstGeom prst="rect">
              <a:avLst/>
            </a:prstGeom>
          </p:spPr>
        </p:pic>
        <p:pic>
          <p:nvPicPr>
            <p:cNvPr id="13" name="Immagine 12">
              <a:extLst>
                <a:ext uri="{FF2B5EF4-FFF2-40B4-BE49-F238E27FC236}">
                  <a16:creationId xmlns:a16="http://schemas.microsoft.com/office/drawing/2014/main" id="{70F2F052-6FF0-8E9D-7D14-BA24AD5D16B8}"/>
                </a:ext>
              </a:extLst>
            </p:cNvPr>
            <p:cNvPicPr>
              <a:picLocks noChangeAspect="1"/>
            </p:cNvPicPr>
            <p:nvPr/>
          </p:nvPicPr>
          <p:blipFill>
            <a:blip r:embed="rId3">
              <a:alphaModFix amt="38000"/>
            </a:blip>
            <a:stretch>
              <a:fillRect/>
            </a:stretch>
          </p:blipFill>
          <p:spPr>
            <a:xfrm>
              <a:off x="0" y="727420"/>
              <a:ext cx="519310" cy="519310"/>
            </a:xfrm>
            <a:prstGeom prst="rect">
              <a:avLst/>
            </a:prstGeom>
          </p:spPr>
        </p:pic>
      </p:grpSp>
      <p:sp>
        <p:nvSpPr>
          <p:cNvPr id="7" name="Rettangolo con angoli arrotondati 6">
            <a:extLst>
              <a:ext uri="{FF2B5EF4-FFF2-40B4-BE49-F238E27FC236}">
                <a16:creationId xmlns:a16="http://schemas.microsoft.com/office/drawing/2014/main" id="{CFF94713-6077-98BE-597E-A9097604A268}"/>
              </a:ext>
            </a:extLst>
          </p:cNvPr>
          <p:cNvSpPr/>
          <p:nvPr/>
        </p:nvSpPr>
        <p:spPr>
          <a:xfrm>
            <a:off x="194544" y="696482"/>
            <a:ext cx="11767217" cy="5949646"/>
          </a:xfrm>
          <a:prstGeom prst="round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it-IT" sz="1362"/>
          </a:p>
        </p:txBody>
      </p:sp>
      <p:pic>
        <p:nvPicPr>
          <p:cNvPr id="14" name="Immagine 13" descr="Immagine che contiene simbolo, logo, Elementi grafici, Carattere&#10;&#10;Il contenuto generato dall'IA potrebbe non essere corretto.">
            <a:extLst>
              <a:ext uri="{FF2B5EF4-FFF2-40B4-BE49-F238E27FC236}">
                <a16:creationId xmlns:a16="http://schemas.microsoft.com/office/drawing/2014/main" id="{D5469AD1-E881-AA48-52BD-C1A036702F36}"/>
              </a:ext>
            </a:extLst>
          </p:cNvPr>
          <p:cNvPicPr>
            <a:picLocks noChangeAspect="1"/>
          </p:cNvPicPr>
          <p:nvPr/>
        </p:nvPicPr>
        <p:blipFill>
          <a:blip r:embed="rId4"/>
          <a:stretch>
            <a:fillRect/>
          </a:stretch>
        </p:blipFill>
        <p:spPr>
          <a:xfrm>
            <a:off x="11324841" y="192547"/>
            <a:ext cx="636920" cy="481482"/>
          </a:xfrm>
          <a:prstGeom prst="rect">
            <a:avLst/>
          </a:prstGeom>
        </p:spPr>
      </p:pic>
      <p:pic>
        <p:nvPicPr>
          <p:cNvPr id="2" name="Immagine 1">
            <a:extLst>
              <a:ext uri="{FF2B5EF4-FFF2-40B4-BE49-F238E27FC236}">
                <a16:creationId xmlns:a16="http://schemas.microsoft.com/office/drawing/2014/main" id="{703EE486-C081-BDF8-CD0E-670263ACDBAA}"/>
              </a:ext>
            </a:extLst>
          </p:cNvPr>
          <p:cNvPicPr>
            <a:picLocks noChangeAspect="1"/>
          </p:cNvPicPr>
          <p:nvPr/>
        </p:nvPicPr>
        <p:blipFill>
          <a:blip r:embed="rId5"/>
          <a:stretch>
            <a:fillRect/>
          </a:stretch>
        </p:blipFill>
        <p:spPr>
          <a:xfrm>
            <a:off x="2040834" y="1610345"/>
            <a:ext cx="7772400" cy="4121916"/>
          </a:xfrm>
          <a:prstGeom prst="rect">
            <a:avLst/>
          </a:prstGeom>
        </p:spPr>
      </p:pic>
      <p:sp>
        <p:nvSpPr>
          <p:cNvPr id="3" name="Titolo 2">
            <a:extLst>
              <a:ext uri="{FF2B5EF4-FFF2-40B4-BE49-F238E27FC236}">
                <a16:creationId xmlns:a16="http://schemas.microsoft.com/office/drawing/2014/main" id="{AB9D8E5A-A93F-BEAB-DA64-DBB6524338FF}"/>
              </a:ext>
            </a:extLst>
          </p:cNvPr>
          <p:cNvSpPr>
            <a:spLocks noGrp="1"/>
          </p:cNvSpPr>
          <p:nvPr>
            <p:ph type="title"/>
          </p:nvPr>
        </p:nvSpPr>
        <p:spPr>
          <a:xfrm>
            <a:off x="230240" y="185622"/>
            <a:ext cx="10515600" cy="640509"/>
          </a:xfrm>
          <a:prstGeom prst="rect">
            <a:avLst/>
          </a:prstGeom>
        </p:spPr>
        <p:txBody>
          <a:bodyPr/>
          <a:lstStyle>
            <a:lvl1pPr>
              <a:defRPr sz="2000" b="1">
                <a:solidFill>
                  <a:schemeClr val="bg1"/>
                </a:solidFill>
              </a:defRPr>
            </a:lvl1pPr>
          </a:lstStyle>
          <a:p>
            <a:r>
              <a:rPr lang="it-IT"/>
              <a:t>Fare clic per modificare lo stile del titolo dello schema</a:t>
            </a:r>
          </a:p>
        </p:txBody>
      </p:sp>
    </p:spTree>
    <p:extLst>
      <p:ext uri="{BB962C8B-B14F-4D97-AF65-F5344CB8AC3E}">
        <p14:creationId xmlns:p14="http://schemas.microsoft.com/office/powerpoint/2010/main" val="1672069805"/>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50.xml><?xml version="1.0" encoding="utf-8"?>
<p:sldLayout xmlns:a="http://schemas.openxmlformats.org/drawingml/2006/main" xmlns:r="http://schemas.openxmlformats.org/officeDocument/2006/relationships" xmlns:p="http://schemas.openxmlformats.org/presentationml/2006/main" preserve="1" userDrawn="1">
  <p:cSld name="2_Diapositiva titolo">
    <p:spTree>
      <p:nvGrpSpPr>
        <p:cNvPr id="1" name=""/>
        <p:cNvGrpSpPr/>
        <p:nvPr/>
      </p:nvGrpSpPr>
      <p:grpSpPr>
        <a:xfrm>
          <a:off x="0" y="0"/>
          <a:ext cx="0" cy="0"/>
          <a:chOff x="0" y="0"/>
          <a:chExt cx="0" cy="0"/>
        </a:xfrm>
      </p:grpSpPr>
      <p:grpSp>
        <p:nvGrpSpPr>
          <p:cNvPr id="10" name="Gruppo 9">
            <a:extLst>
              <a:ext uri="{FF2B5EF4-FFF2-40B4-BE49-F238E27FC236}">
                <a16:creationId xmlns:a16="http://schemas.microsoft.com/office/drawing/2014/main" id="{650853FC-A23C-8D61-6AA7-7239DDB12B4F}"/>
              </a:ext>
            </a:extLst>
          </p:cNvPr>
          <p:cNvGrpSpPr/>
          <p:nvPr/>
        </p:nvGrpSpPr>
        <p:grpSpPr>
          <a:xfrm>
            <a:off x="123568" y="72785"/>
            <a:ext cx="2352933" cy="1251897"/>
            <a:chOff x="0" y="81023"/>
            <a:chExt cx="2352934" cy="1251897"/>
          </a:xfrm>
        </p:grpSpPr>
        <p:pic>
          <p:nvPicPr>
            <p:cNvPr id="11" name="Immagine 10">
              <a:extLst>
                <a:ext uri="{FF2B5EF4-FFF2-40B4-BE49-F238E27FC236}">
                  <a16:creationId xmlns:a16="http://schemas.microsoft.com/office/drawing/2014/main" id="{DF564709-3F93-73B5-6B0A-F701C681325B}"/>
                </a:ext>
              </a:extLst>
            </p:cNvPr>
            <p:cNvPicPr>
              <a:picLocks noChangeAspect="1"/>
            </p:cNvPicPr>
            <p:nvPr/>
          </p:nvPicPr>
          <p:blipFill>
            <a:blip r:embed="rId2"/>
            <a:stretch>
              <a:fillRect/>
            </a:stretch>
          </p:blipFill>
          <p:spPr>
            <a:xfrm>
              <a:off x="372448" y="1013872"/>
              <a:ext cx="319048" cy="319048"/>
            </a:xfrm>
            <a:prstGeom prst="rect">
              <a:avLst/>
            </a:prstGeom>
          </p:spPr>
        </p:pic>
        <p:pic>
          <p:nvPicPr>
            <p:cNvPr id="12" name="Immagine 11">
              <a:extLst>
                <a:ext uri="{FF2B5EF4-FFF2-40B4-BE49-F238E27FC236}">
                  <a16:creationId xmlns:a16="http://schemas.microsoft.com/office/drawing/2014/main" id="{2BEE1CAF-8430-E551-0BC7-12EE851F75DA}"/>
                </a:ext>
              </a:extLst>
            </p:cNvPr>
            <p:cNvPicPr>
              <a:picLocks noChangeAspect="1"/>
            </p:cNvPicPr>
            <p:nvPr/>
          </p:nvPicPr>
          <p:blipFill>
            <a:blip r:embed="rId3">
              <a:alphaModFix amt="53000"/>
            </a:blip>
            <a:stretch>
              <a:fillRect/>
            </a:stretch>
          </p:blipFill>
          <p:spPr>
            <a:xfrm>
              <a:off x="1833624" y="81023"/>
              <a:ext cx="519310" cy="519310"/>
            </a:xfrm>
            <a:prstGeom prst="rect">
              <a:avLst/>
            </a:prstGeom>
          </p:spPr>
        </p:pic>
        <p:pic>
          <p:nvPicPr>
            <p:cNvPr id="13" name="Immagine 12">
              <a:extLst>
                <a:ext uri="{FF2B5EF4-FFF2-40B4-BE49-F238E27FC236}">
                  <a16:creationId xmlns:a16="http://schemas.microsoft.com/office/drawing/2014/main" id="{70F2F052-6FF0-8E9D-7D14-BA24AD5D16B8}"/>
                </a:ext>
              </a:extLst>
            </p:cNvPr>
            <p:cNvPicPr>
              <a:picLocks noChangeAspect="1"/>
            </p:cNvPicPr>
            <p:nvPr/>
          </p:nvPicPr>
          <p:blipFill>
            <a:blip r:embed="rId3">
              <a:alphaModFix amt="38000"/>
            </a:blip>
            <a:stretch>
              <a:fillRect/>
            </a:stretch>
          </p:blipFill>
          <p:spPr>
            <a:xfrm>
              <a:off x="0" y="727420"/>
              <a:ext cx="519310" cy="519310"/>
            </a:xfrm>
            <a:prstGeom prst="rect">
              <a:avLst/>
            </a:prstGeom>
          </p:spPr>
        </p:pic>
      </p:grpSp>
      <p:sp>
        <p:nvSpPr>
          <p:cNvPr id="7" name="Rettangolo con angoli arrotondati 6">
            <a:extLst>
              <a:ext uri="{FF2B5EF4-FFF2-40B4-BE49-F238E27FC236}">
                <a16:creationId xmlns:a16="http://schemas.microsoft.com/office/drawing/2014/main" id="{CFF94713-6077-98BE-597E-A9097604A268}"/>
              </a:ext>
            </a:extLst>
          </p:cNvPr>
          <p:cNvSpPr/>
          <p:nvPr/>
        </p:nvSpPr>
        <p:spPr>
          <a:xfrm>
            <a:off x="194544" y="696482"/>
            <a:ext cx="11767217" cy="5949646"/>
          </a:xfrm>
          <a:prstGeom prst="round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it-IT" sz="1362"/>
          </a:p>
        </p:txBody>
      </p:sp>
      <p:pic>
        <p:nvPicPr>
          <p:cNvPr id="14" name="Immagine 13" descr="Immagine che contiene simbolo, logo, Elementi grafici, Carattere&#10;&#10;Il contenuto generato dall'IA potrebbe non essere corretto.">
            <a:extLst>
              <a:ext uri="{FF2B5EF4-FFF2-40B4-BE49-F238E27FC236}">
                <a16:creationId xmlns:a16="http://schemas.microsoft.com/office/drawing/2014/main" id="{D5469AD1-E881-AA48-52BD-C1A036702F36}"/>
              </a:ext>
            </a:extLst>
          </p:cNvPr>
          <p:cNvPicPr>
            <a:picLocks noChangeAspect="1"/>
          </p:cNvPicPr>
          <p:nvPr/>
        </p:nvPicPr>
        <p:blipFill>
          <a:blip r:embed="rId4"/>
          <a:stretch>
            <a:fillRect/>
          </a:stretch>
        </p:blipFill>
        <p:spPr>
          <a:xfrm>
            <a:off x="11324841" y="192547"/>
            <a:ext cx="636920" cy="481482"/>
          </a:xfrm>
          <a:prstGeom prst="rect">
            <a:avLst/>
          </a:prstGeom>
        </p:spPr>
      </p:pic>
      <p:pic>
        <p:nvPicPr>
          <p:cNvPr id="3" name="Immagine 2">
            <a:extLst>
              <a:ext uri="{FF2B5EF4-FFF2-40B4-BE49-F238E27FC236}">
                <a16:creationId xmlns:a16="http://schemas.microsoft.com/office/drawing/2014/main" id="{142D0927-6093-94AD-A1B3-C4813B145F43}"/>
              </a:ext>
            </a:extLst>
          </p:cNvPr>
          <p:cNvPicPr>
            <a:picLocks noChangeAspect="1"/>
          </p:cNvPicPr>
          <p:nvPr/>
        </p:nvPicPr>
        <p:blipFill>
          <a:blip r:embed="rId5">
            <a:alphaModFix/>
            <a:duotone>
              <a:schemeClr val="accent5">
                <a:shade val="45000"/>
                <a:satMod val="135000"/>
              </a:schemeClr>
              <a:prstClr val="white"/>
            </a:duotone>
          </a:blip>
          <a:srcRect t="1624" r="1375" b="2719"/>
          <a:stretch>
            <a:fillRect/>
          </a:stretch>
        </p:blipFill>
        <p:spPr>
          <a:xfrm>
            <a:off x="1702906" y="1644694"/>
            <a:ext cx="8263442" cy="4007404"/>
          </a:xfrm>
          <a:prstGeom prst="rect">
            <a:avLst/>
          </a:prstGeom>
          <a:solidFill>
            <a:srgbClr val="AA6BFA"/>
          </a:solidFill>
          <a:effectLst/>
        </p:spPr>
      </p:pic>
      <p:sp>
        <p:nvSpPr>
          <p:cNvPr id="2" name="Titolo 1">
            <a:extLst>
              <a:ext uri="{FF2B5EF4-FFF2-40B4-BE49-F238E27FC236}">
                <a16:creationId xmlns:a16="http://schemas.microsoft.com/office/drawing/2014/main" id="{F1E6EF7B-E68A-B874-DBA6-48BBD6FD7D4D}"/>
              </a:ext>
            </a:extLst>
          </p:cNvPr>
          <p:cNvSpPr>
            <a:spLocks noGrp="1"/>
          </p:cNvSpPr>
          <p:nvPr>
            <p:ph type="title"/>
          </p:nvPr>
        </p:nvSpPr>
        <p:spPr>
          <a:xfrm>
            <a:off x="231057" y="186358"/>
            <a:ext cx="10515600" cy="590838"/>
          </a:xfrm>
          <a:prstGeom prst="rect">
            <a:avLst/>
          </a:prstGeom>
        </p:spPr>
        <p:txBody>
          <a:bodyPr/>
          <a:lstStyle>
            <a:lvl1pPr>
              <a:defRPr sz="2000" b="1">
                <a:solidFill>
                  <a:schemeClr val="bg1"/>
                </a:solidFill>
              </a:defRPr>
            </a:lvl1pPr>
          </a:lstStyle>
          <a:p>
            <a:r>
              <a:rPr lang="it-IT"/>
              <a:t>Fare clic per modificare lo stile del titolo dello schema</a:t>
            </a:r>
          </a:p>
        </p:txBody>
      </p:sp>
    </p:spTree>
    <p:extLst>
      <p:ext uri="{BB962C8B-B14F-4D97-AF65-F5344CB8AC3E}">
        <p14:creationId xmlns:p14="http://schemas.microsoft.com/office/powerpoint/2010/main" val="1975337733"/>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51.xml><?xml version="1.0" encoding="utf-8"?>
<p:sldLayout xmlns:a="http://schemas.openxmlformats.org/drawingml/2006/main" xmlns:r="http://schemas.openxmlformats.org/officeDocument/2006/relationships" xmlns:p="http://schemas.openxmlformats.org/presentationml/2006/main" preserve="1" userDrawn="1">
  <p:cSld name="3_Diapositiva titolo">
    <p:spTree>
      <p:nvGrpSpPr>
        <p:cNvPr id="1" name=""/>
        <p:cNvGrpSpPr/>
        <p:nvPr/>
      </p:nvGrpSpPr>
      <p:grpSpPr>
        <a:xfrm>
          <a:off x="0" y="0"/>
          <a:ext cx="0" cy="0"/>
          <a:chOff x="0" y="0"/>
          <a:chExt cx="0" cy="0"/>
        </a:xfrm>
      </p:grpSpPr>
      <p:grpSp>
        <p:nvGrpSpPr>
          <p:cNvPr id="10" name="Gruppo 9">
            <a:extLst>
              <a:ext uri="{FF2B5EF4-FFF2-40B4-BE49-F238E27FC236}">
                <a16:creationId xmlns:a16="http://schemas.microsoft.com/office/drawing/2014/main" id="{650853FC-A23C-8D61-6AA7-7239DDB12B4F}"/>
              </a:ext>
            </a:extLst>
          </p:cNvPr>
          <p:cNvGrpSpPr/>
          <p:nvPr/>
        </p:nvGrpSpPr>
        <p:grpSpPr>
          <a:xfrm>
            <a:off x="123568" y="72785"/>
            <a:ext cx="2352933" cy="1251897"/>
            <a:chOff x="0" y="81023"/>
            <a:chExt cx="2352934" cy="1251897"/>
          </a:xfrm>
        </p:grpSpPr>
        <p:pic>
          <p:nvPicPr>
            <p:cNvPr id="11" name="Immagine 10">
              <a:extLst>
                <a:ext uri="{FF2B5EF4-FFF2-40B4-BE49-F238E27FC236}">
                  <a16:creationId xmlns:a16="http://schemas.microsoft.com/office/drawing/2014/main" id="{DF564709-3F93-73B5-6B0A-F701C681325B}"/>
                </a:ext>
              </a:extLst>
            </p:cNvPr>
            <p:cNvPicPr>
              <a:picLocks noChangeAspect="1"/>
            </p:cNvPicPr>
            <p:nvPr/>
          </p:nvPicPr>
          <p:blipFill>
            <a:blip r:embed="rId2"/>
            <a:stretch>
              <a:fillRect/>
            </a:stretch>
          </p:blipFill>
          <p:spPr>
            <a:xfrm>
              <a:off x="372448" y="1013872"/>
              <a:ext cx="319048" cy="319048"/>
            </a:xfrm>
            <a:prstGeom prst="rect">
              <a:avLst/>
            </a:prstGeom>
          </p:spPr>
        </p:pic>
        <p:pic>
          <p:nvPicPr>
            <p:cNvPr id="12" name="Immagine 11">
              <a:extLst>
                <a:ext uri="{FF2B5EF4-FFF2-40B4-BE49-F238E27FC236}">
                  <a16:creationId xmlns:a16="http://schemas.microsoft.com/office/drawing/2014/main" id="{2BEE1CAF-8430-E551-0BC7-12EE851F75DA}"/>
                </a:ext>
              </a:extLst>
            </p:cNvPr>
            <p:cNvPicPr>
              <a:picLocks noChangeAspect="1"/>
            </p:cNvPicPr>
            <p:nvPr/>
          </p:nvPicPr>
          <p:blipFill>
            <a:blip r:embed="rId3">
              <a:alphaModFix amt="53000"/>
            </a:blip>
            <a:stretch>
              <a:fillRect/>
            </a:stretch>
          </p:blipFill>
          <p:spPr>
            <a:xfrm>
              <a:off x="1833624" y="81023"/>
              <a:ext cx="519310" cy="519310"/>
            </a:xfrm>
            <a:prstGeom prst="rect">
              <a:avLst/>
            </a:prstGeom>
          </p:spPr>
        </p:pic>
        <p:pic>
          <p:nvPicPr>
            <p:cNvPr id="13" name="Immagine 12">
              <a:extLst>
                <a:ext uri="{FF2B5EF4-FFF2-40B4-BE49-F238E27FC236}">
                  <a16:creationId xmlns:a16="http://schemas.microsoft.com/office/drawing/2014/main" id="{70F2F052-6FF0-8E9D-7D14-BA24AD5D16B8}"/>
                </a:ext>
              </a:extLst>
            </p:cNvPr>
            <p:cNvPicPr>
              <a:picLocks noChangeAspect="1"/>
            </p:cNvPicPr>
            <p:nvPr/>
          </p:nvPicPr>
          <p:blipFill>
            <a:blip r:embed="rId3">
              <a:alphaModFix amt="38000"/>
            </a:blip>
            <a:stretch>
              <a:fillRect/>
            </a:stretch>
          </p:blipFill>
          <p:spPr>
            <a:xfrm>
              <a:off x="0" y="727420"/>
              <a:ext cx="519310" cy="519310"/>
            </a:xfrm>
            <a:prstGeom prst="rect">
              <a:avLst/>
            </a:prstGeom>
          </p:spPr>
        </p:pic>
      </p:grpSp>
      <p:sp>
        <p:nvSpPr>
          <p:cNvPr id="7" name="Rettangolo con angoli arrotondati 6">
            <a:extLst>
              <a:ext uri="{FF2B5EF4-FFF2-40B4-BE49-F238E27FC236}">
                <a16:creationId xmlns:a16="http://schemas.microsoft.com/office/drawing/2014/main" id="{CFF94713-6077-98BE-597E-A9097604A268}"/>
              </a:ext>
            </a:extLst>
          </p:cNvPr>
          <p:cNvSpPr/>
          <p:nvPr/>
        </p:nvSpPr>
        <p:spPr>
          <a:xfrm>
            <a:off x="194544" y="696482"/>
            <a:ext cx="11767217" cy="5949646"/>
          </a:xfrm>
          <a:prstGeom prst="round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it-IT" sz="1362"/>
          </a:p>
        </p:txBody>
      </p:sp>
      <p:pic>
        <p:nvPicPr>
          <p:cNvPr id="14" name="Immagine 13" descr="Immagine che contiene simbolo, logo, Elementi grafici, Carattere&#10;&#10;Il contenuto generato dall'IA potrebbe non essere corretto.">
            <a:extLst>
              <a:ext uri="{FF2B5EF4-FFF2-40B4-BE49-F238E27FC236}">
                <a16:creationId xmlns:a16="http://schemas.microsoft.com/office/drawing/2014/main" id="{D5469AD1-E881-AA48-52BD-C1A036702F36}"/>
              </a:ext>
            </a:extLst>
          </p:cNvPr>
          <p:cNvPicPr>
            <a:picLocks noChangeAspect="1"/>
          </p:cNvPicPr>
          <p:nvPr/>
        </p:nvPicPr>
        <p:blipFill>
          <a:blip r:embed="rId4"/>
          <a:stretch>
            <a:fillRect/>
          </a:stretch>
        </p:blipFill>
        <p:spPr>
          <a:xfrm>
            <a:off x="11324841" y="192547"/>
            <a:ext cx="636920" cy="481482"/>
          </a:xfrm>
          <a:prstGeom prst="rect">
            <a:avLst/>
          </a:prstGeom>
        </p:spPr>
      </p:pic>
      <p:pic>
        <p:nvPicPr>
          <p:cNvPr id="2" name="Immagine 1">
            <a:extLst>
              <a:ext uri="{FF2B5EF4-FFF2-40B4-BE49-F238E27FC236}">
                <a16:creationId xmlns:a16="http://schemas.microsoft.com/office/drawing/2014/main" id="{DF1236FC-8E0B-F1EB-9A02-AC02BA5344BE}"/>
              </a:ext>
            </a:extLst>
          </p:cNvPr>
          <p:cNvPicPr>
            <a:picLocks noChangeAspect="1"/>
          </p:cNvPicPr>
          <p:nvPr/>
        </p:nvPicPr>
        <p:blipFill>
          <a:blip r:embed="rId5">
            <a:alphaModFix amt="83000"/>
          </a:blip>
          <a:stretch>
            <a:fillRect/>
          </a:stretch>
        </p:blipFill>
        <p:spPr>
          <a:xfrm>
            <a:off x="1475278" y="1324682"/>
            <a:ext cx="8959642" cy="5098838"/>
          </a:xfrm>
          <a:prstGeom prst="rect">
            <a:avLst/>
          </a:prstGeom>
        </p:spPr>
      </p:pic>
      <p:sp>
        <p:nvSpPr>
          <p:cNvPr id="3" name="Titolo 2">
            <a:extLst>
              <a:ext uri="{FF2B5EF4-FFF2-40B4-BE49-F238E27FC236}">
                <a16:creationId xmlns:a16="http://schemas.microsoft.com/office/drawing/2014/main" id="{9A3D8C3E-6047-FF10-FA15-5A2EEB6D2286}"/>
              </a:ext>
            </a:extLst>
          </p:cNvPr>
          <p:cNvSpPr>
            <a:spLocks noGrp="1"/>
          </p:cNvSpPr>
          <p:nvPr>
            <p:ph type="title"/>
          </p:nvPr>
        </p:nvSpPr>
        <p:spPr>
          <a:xfrm>
            <a:off x="237168" y="197104"/>
            <a:ext cx="10515600" cy="640509"/>
          </a:xfrm>
          <a:prstGeom prst="rect">
            <a:avLst/>
          </a:prstGeom>
        </p:spPr>
        <p:txBody>
          <a:bodyPr/>
          <a:lstStyle>
            <a:lvl1pPr>
              <a:defRPr sz="2000" b="1">
                <a:solidFill>
                  <a:schemeClr val="bg1"/>
                </a:solidFill>
              </a:defRPr>
            </a:lvl1pPr>
          </a:lstStyle>
          <a:p>
            <a:r>
              <a:rPr lang="it-IT"/>
              <a:t>Fare clic per modificare lo stile del titolo dello schema</a:t>
            </a:r>
          </a:p>
        </p:txBody>
      </p:sp>
    </p:spTree>
    <p:extLst>
      <p:ext uri="{BB962C8B-B14F-4D97-AF65-F5344CB8AC3E}">
        <p14:creationId xmlns:p14="http://schemas.microsoft.com/office/powerpoint/2010/main" val="1266666569"/>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52.xml><?xml version="1.0" encoding="utf-8"?>
<p:sldLayout xmlns:a="http://schemas.openxmlformats.org/drawingml/2006/main" xmlns:r="http://schemas.openxmlformats.org/officeDocument/2006/relationships" xmlns:p="http://schemas.openxmlformats.org/presentationml/2006/main" preserve="1" userDrawn="1">
  <p:cSld name="6_Diapositiva titolo">
    <p:spTree>
      <p:nvGrpSpPr>
        <p:cNvPr id="1" name=""/>
        <p:cNvGrpSpPr/>
        <p:nvPr/>
      </p:nvGrpSpPr>
      <p:grpSpPr>
        <a:xfrm>
          <a:off x="0" y="0"/>
          <a:ext cx="0" cy="0"/>
          <a:chOff x="0" y="0"/>
          <a:chExt cx="0" cy="0"/>
        </a:xfrm>
      </p:grpSpPr>
      <p:grpSp>
        <p:nvGrpSpPr>
          <p:cNvPr id="10" name="Gruppo 9">
            <a:extLst>
              <a:ext uri="{FF2B5EF4-FFF2-40B4-BE49-F238E27FC236}">
                <a16:creationId xmlns:a16="http://schemas.microsoft.com/office/drawing/2014/main" id="{650853FC-A23C-8D61-6AA7-7239DDB12B4F}"/>
              </a:ext>
            </a:extLst>
          </p:cNvPr>
          <p:cNvGrpSpPr/>
          <p:nvPr/>
        </p:nvGrpSpPr>
        <p:grpSpPr>
          <a:xfrm>
            <a:off x="123568" y="72785"/>
            <a:ext cx="2352933" cy="1251897"/>
            <a:chOff x="0" y="81023"/>
            <a:chExt cx="2352934" cy="1251897"/>
          </a:xfrm>
        </p:grpSpPr>
        <p:pic>
          <p:nvPicPr>
            <p:cNvPr id="11" name="Immagine 10">
              <a:extLst>
                <a:ext uri="{FF2B5EF4-FFF2-40B4-BE49-F238E27FC236}">
                  <a16:creationId xmlns:a16="http://schemas.microsoft.com/office/drawing/2014/main" id="{DF564709-3F93-73B5-6B0A-F701C681325B}"/>
                </a:ext>
              </a:extLst>
            </p:cNvPr>
            <p:cNvPicPr>
              <a:picLocks noChangeAspect="1"/>
            </p:cNvPicPr>
            <p:nvPr/>
          </p:nvPicPr>
          <p:blipFill>
            <a:blip r:embed="rId2"/>
            <a:stretch>
              <a:fillRect/>
            </a:stretch>
          </p:blipFill>
          <p:spPr>
            <a:xfrm>
              <a:off x="372448" y="1013872"/>
              <a:ext cx="319048" cy="319048"/>
            </a:xfrm>
            <a:prstGeom prst="rect">
              <a:avLst/>
            </a:prstGeom>
          </p:spPr>
        </p:pic>
        <p:pic>
          <p:nvPicPr>
            <p:cNvPr id="12" name="Immagine 11">
              <a:extLst>
                <a:ext uri="{FF2B5EF4-FFF2-40B4-BE49-F238E27FC236}">
                  <a16:creationId xmlns:a16="http://schemas.microsoft.com/office/drawing/2014/main" id="{2BEE1CAF-8430-E551-0BC7-12EE851F75DA}"/>
                </a:ext>
              </a:extLst>
            </p:cNvPr>
            <p:cNvPicPr>
              <a:picLocks noChangeAspect="1"/>
            </p:cNvPicPr>
            <p:nvPr/>
          </p:nvPicPr>
          <p:blipFill>
            <a:blip r:embed="rId3">
              <a:alphaModFix amt="53000"/>
            </a:blip>
            <a:stretch>
              <a:fillRect/>
            </a:stretch>
          </p:blipFill>
          <p:spPr>
            <a:xfrm>
              <a:off x="1833624" y="81023"/>
              <a:ext cx="519310" cy="519310"/>
            </a:xfrm>
            <a:prstGeom prst="rect">
              <a:avLst/>
            </a:prstGeom>
          </p:spPr>
        </p:pic>
        <p:pic>
          <p:nvPicPr>
            <p:cNvPr id="13" name="Immagine 12">
              <a:extLst>
                <a:ext uri="{FF2B5EF4-FFF2-40B4-BE49-F238E27FC236}">
                  <a16:creationId xmlns:a16="http://schemas.microsoft.com/office/drawing/2014/main" id="{70F2F052-6FF0-8E9D-7D14-BA24AD5D16B8}"/>
                </a:ext>
              </a:extLst>
            </p:cNvPr>
            <p:cNvPicPr>
              <a:picLocks noChangeAspect="1"/>
            </p:cNvPicPr>
            <p:nvPr/>
          </p:nvPicPr>
          <p:blipFill>
            <a:blip r:embed="rId3">
              <a:alphaModFix amt="38000"/>
            </a:blip>
            <a:stretch>
              <a:fillRect/>
            </a:stretch>
          </p:blipFill>
          <p:spPr>
            <a:xfrm>
              <a:off x="0" y="727420"/>
              <a:ext cx="519310" cy="519310"/>
            </a:xfrm>
            <a:prstGeom prst="rect">
              <a:avLst/>
            </a:prstGeom>
          </p:spPr>
        </p:pic>
      </p:grpSp>
      <p:sp>
        <p:nvSpPr>
          <p:cNvPr id="7" name="Rettangolo con angoli arrotondati 6">
            <a:extLst>
              <a:ext uri="{FF2B5EF4-FFF2-40B4-BE49-F238E27FC236}">
                <a16:creationId xmlns:a16="http://schemas.microsoft.com/office/drawing/2014/main" id="{CFF94713-6077-98BE-597E-A9097604A268}"/>
              </a:ext>
            </a:extLst>
          </p:cNvPr>
          <p:cNvSpPr/>
          <p:nvPr/>
        </p:nvSpPr>
        <p:spPr>
          <a:xfrm>
            <a:off x="194544" y="696482"/>
            <a:ext cx="11767217" cy="5949646"/>
          </a:xfrm>
          <a:prstGeom prst="round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it-IT" sz="1362"/>
          </a:p>
        </p:txBody>
      </p:sp>
      <p:pic>
        <p:nvPicPr>
          <p:cNvPr id="14" name="Immagine 13" descr="Immagine che contiene simbolo, logo, Elementi grafici, Carattere&#10;&#10;Il contenuto generato dall'IA potrebbe non essere corretto.">
            <a:extLst>
              <a:ext uri="{FF2B5EF4-FFF2-40B4-BE49-F238E27FC236}">
                <a16:creationId xmlns:a16="http://schemas.microsoft.com/office/drawing/2014/main" id="{D5469AD1-E881-AA48-52BD-C1A036702F36}"/>
              </a:ext>
            </a:extLst>
          </p:cNvPr>
          <p:cNvPicPr>
            <a:picLocks noChangeAspect="1"/>
          </p:cNvPicPr>
          <p:nvPr/>
        </p:nvPicPr>
        <p:blipFill>
          <a:blip r:embed="rId4"/>
          <a:stretch>
            <a:fillRect/>
          </a:stretch>
        </p:blipFill>
        <p:spPr>
          <a:xfrm>
            <a:off x="11324841" y="192547"/>
            <a:ext cx="636920" cy="481482"/>
          </a:xfrm>
          <a:prstGeom prst="rect">
            <a:avLst/>
          </a:prstGeom>
        </p:spPr>
      </p:pic>
      <p:sp>
        <p:nvSpPr>
          <p:cNvPr id="3" name="Titolo 2">
            <a:extLst>
              <a:ext uri="{FF2B5EF4-FFF2-40B4-BE49-F238E27FC236}">
                <a16:creationId xmlns:a16="http://schemas.microsoft.com/office/drawing/2014/main" id="{9A3D8C3E-6047-FF10-FA15-5A2EEB6D2286}"/>
              </a:ext>
            </a:extLst>
          </p:cNvPr>
          <p:cNvSpPr>
            <a:spLocks noGrp="1"/>
          </p:cNvSpPr>
          <p:nvPr>
            <p:ph type="title"/>
          </p:nvPr>
        </p:nvSpPr>
        <p:spPr>
          <a:xfrm>
            <a:off x="237168" y="197104"/>
            <a:ext cx="10515600" cy="640509"/>
          </a:xfrm>
          <a:prstGeom prst="rect">
            <a:avLst/>
          </a:prstGeom>
        </p:spPr>
        <p:txBody>
          <a:bodyPr/>
          <a:lstStyle>
            <a:lvl1pPr>
              <a:defRPr sz="2000" b="1">
                <a:solidFill>
                  <a:schemeClr val="bg1"/>
                </a:solidFill>
              </a:defRPr>
            </a:lvl1pPr>
          </a:lstStyle>
          <a:p>
            <a:r>
              <a:rPr lang="it-IT"/>
              <a:t>Fare clic per modificare lo stile del titolo dello schema</a:t>
            </a:r>
          </a:p>
        </p:txBody>
      </p:sp>
      <p:pic>
        <p:nvPicPr>
          <p:cNvPr id="4" name="Immagine 3">
            <a:extLst>
              <a:ext uri="{FF2B5EF4-FFF2-40B4-BE49-F238E27FC236}">
                <a16:creationId xmlns:a16="http://schemas.microsoft.com/office/drawing/2014/main" id="{1B629292-533A-1944-D771-5FFA599AD312}"/>
              </a:ext>
            </a:extLst>
          </p:cNvPr>
          <p:cNvPicPr>
            <a:picLocks noChangeAspect="1"/>
          </p:cNvPicPr>
          <p:nvPr userDrawn="1"/>
        </p:nvPicPr>
        <p:blipFill>
          <a:blip r:embed="rId5"/>
          <a:stretch>
            <a:fillRect/>
          </a:stretch>
        </p:blipFill>
        <p:spPr>
          <a:xfrm>
            <a:off x="1307396" y="2805365"/>
            <a:ext cx="10335905" cy="3158448"/>
          </a:xfrm>
          <a:prstGeom prst="rect">
            <a:avLst/>
          </a:prstGeom>
        </p:spPr>
      </p:pic>
      <p:grpSp>
        <p:nvGrpSpPr>
          <p:cNvPr id="15" name="Gruppo 14">
            <a:extLst>
              <a:ext uri="{FF2B5EF4-FFF2-40B4-BE49-F238E27FC236}">
                <a16:creationId xmlns:a16="http://schemas.microsoft.com/office/drawing/2014/main" id="{6E1CF828-AB2B-F8B9-6C60-76EB9BC0235B}"/>
              </a:ext>
            </a:extLst>
          </p:cNvPr>
          <p:cNvGrpSpPr/>
          <p:nvPr userDrawn="1"/>
        </p:nvGrpSpPr>
        <p:grpSpPr>
          <a:xfrm>
            <a:off x="1611529" y="2329896"/>
            <a:ext cx="1729947" cy="1228851"/>
            <a:chOff x="1611529" y="2329895"/>
            <a:chExt cx="1729946" cy="1228851"/>
          </a:xfrm>
          <a:effectLst/>
        </p:grpSpPr>
        <p:cxnSp>
          <p:nvCxnSpPr>
            <p:cNvPr id="5" name="Connettore dritto 4">
              <a:extLst>
                <a:ext uri="{FF2B5EF4-FFF2-40B4-BE49-F238E27FC236}">
                  <a16:creationId xmlns:a16="http://schemas.microsoft.com/office/drawing/2014/main" id="{D9755E79-59B9-A7E3-DB2D-A90733DD407A}"/>
                </a:ext>
              </a:extLst>
            </p:cNvPr>
            <p:cNvCxnSpPr>
              <a:cxnSpLocks/>
            </p:cNvCxnSpPr>
            <p:nvPr userDrawn="1"/>
          </p:nvCxnSpPr>
          <p:spPr>
            <a:xfrm flipV="1">
              <a:off x="2476502" y="2483708"/>
              <a:ext cx="0" cy="1075038"/>
            </a:xfrm>
            <a:prstGeom prst="line">
              <a:avLst/>
            </a:prstGeom>
            <a:ln>
              <a:solidFill>
                <a:srgbClr val="AA6BFA"/>
              </a:solidFill>
            </a:ln>
          </p:spPr>
          <p:style>
            <a:lnRef idx="2">
              <a:schemeClr val="accent1"/>
            </a:lnRef>
            <a:fillRef idx="0">
              <a:schemeClr val="accent1"/>
            </a:fillRef>
            <a:effectRef idx="1">
              <a:schemeClr val="accent1"/>
            </a:effectRef>
            <a:fontRef idx="minor">
              <a:schemeClr val="tx1"/>
            </a:fontRef>
          </p:style>
        </p:cxnSp>
        <p:sp>
          <p:nvSpPr>
            <p:cNvPr id="9" name="Rettangolo con angoli arrotondati 8">
              <a:extLst>
                <a:ext uri="{FF2B5EF4-FFF2-40B4-BE49-F238E27FC236}">
                  <a16:creationId xmlns:a16="http://schemas.microsoft.com/office/drawing/2014/main" id="{8A14A3D3-7655-468B-8998-F23C972C56D1}"/>
                </a:ext>
              </a:extLst>
            </p:cNvPr>
            <p:cNvSpPr/>
            <p:nvPr userDrawn="1"/>
          </p:nvSpPr>
          <p:spPr>
            <a:xfrm>
              <a:off x="1611529" y="2329895"/>
              <a:ext cx="1729946" cy="355333"/>
            </a:xfrm>
            <a:prstGeom prst="roundRect">
              <a:avLst/>
            </a:prstGeom>
            <a:solidFill>
              <a:srgbClr val="AA6BFA"/>
            </a:solidFill>
            <a:ln>
              <a:solidFill>
                <a:srgbClr val="AA6BFA"/>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it-IT" sz="1362">
                <a:effectLst/>
              </a:endParaRPr>
            </a:p>
          </p:txBody>
        </p:sp>
      </p:grpSp>
      <p:grpSp>
        <p:nvGrpSpPr>
          <p:cNvPr id="16" name="Gruppo 15">
            <a:extLst>
              <a:ext uri="{FF2B5EF4-FFF2-40B4-BE49-F238E27FC236}">
                <a16:creationId xmlns:a16="http://schemas.microsoft.com/office/drawing/2014/main" id="{CAB7B4CB-3D66-90C7-B02F-410835BF0EBB}"/>
              </a:ext>
            </a:extLst>
          </p:cNvPr>
          <p:cNvGrpSpPr/>
          <p:nvPr userDrawn="1"/>
        </p:nvGrpSpPr>
        <p:grpSpPr>
          <a:xfrm>
            <a:off x="2404693" y="3876051"/>
            <a:ext cx="1354255" cy="1075038"/>
            <a:chOff x="1799374" y="2483708"/>
            <a:chExt cx="1354255" cy="1075038"/>
          </a:xfrm>
        </p:grpSpPr>
        <p:cxnSp>
          <p:nvCxnSpPr>
            <p:cNvPr id="17" name="Connettore dritto 16">
              <a:extLst>
                <a:ext uri="{FF2B5EF4-FFF2-40B4-BE49-F238E27FC236}">
                  <a16:creationId xmlns:a16="http://schemas.microsoft.com/office/drawing/2014/main" id="{28BB3FA6-4094-34DC-5A0C-2433140AAC31}"/>
                </a:ext>
              </a:extLst>
            </p:cNvPr>
            <p:cNvCxnSpPr>
              <a:cxnSpLocks/>
            </p:cNvCxnSpPr>
            <p:nvPr userDrawn="1"/>
          </p:nvCxnSpPr>
          <p:spPr>
            <a:xfrm flipV="1">
              <a:off x="2476502" y="2483708"/>
              <a:ext cx="0" cy="1075038"/>
            </a:xfrm>
            <a:prstGeom prst="line">
              <a:avLst/>
            </a:prstGeom>
            <a:ln>
              <a:solidFill>
                <a:srgbClr val="AA6BFA"/>
              </a:solidFill>
            </a:ln>
          </p:spPr>
          <p:style>
            <a:lnRef idx="2">
              <a:schemeClr val="accent1"/>
            </a:lnRef>
            <a:fillRef idx="0">
              <a:schemeClr val="accent1"/>
            </a:fillRef>
            <a:effectRef idx="1">
              <a:schemeClr val="accent1"/>
            </a:effectRef>
            <a:fontRef idx="minor">
              <a:schemeClr val="tx1"/>
            </a:fontRef>
          </p:style>
        </p:cxnSp>
        <p:sp>
          <p:nvSpPr>
            <p:cNvPr id="18" name="Rettangolo con angoli arrotondati 17">
              <a:extLst>
                <a:ext uri="{FF2B5EF4-FFF2-40B4-BE49-F238E27FC236}">
                  <a16:creationId xmlns:a16="http://schemas.microsoft.com/office/drawing/2014/main" id="{4E1249D3-79F2-5704-7851-F1FC990CA2A4}"/>
                </a:ext>
              </a:extLst>
            </p:cNvPr>
            <p:cNvSpPr/>
            <p:nvPr userDrawn="1"/>
          </p:nvSpPr>
          <p:spPr>
            <a:xfrm>
              <a:off x="1799374" y="2495099"/>
              <a:ext cx="1354255" cy="355333"/>
            </a:xfrm>
            <a:prstGeom prst="roundRect">
              <a:avLst/>
            </a:prstGeom>
            <a:solidFill>
              <a:srgbClr val="AA6BFA"/>
            </a:solidFill>
            <a:ln>
              <a:solidFill>
                <a:srgbClr val="AA6BFA"/>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it-IT" sz="1362"/>
            </a:p>
          </p:txBody>
        </p:sp>
      </p:grpSp>
      <p:grpSp>
        <p:nvGrpSpPr>
          <p:cNvPr id="20" name="Gruppo 19">
            <a:extLst>
              <a:ext uri="{FF2B5EF4-FFF2-40B4-BE49-F238E27FC236}">
                <a16:creationId xmlns:a16="http://schemas.microsoft.com/office/drawing/2014/main" id="{CF1BF8D3-56E2-4DCC-88F9-B6341EB889C9}"/>
              </a:ext>
            </a:extLst>
          </p:cNvPr>
          <p:cNvGrpSpPr/>
          <p:nvPr userDrawn="1"/>
        </p:nvGrpSpPr>
        <p:grpSpPr>
          <a:xfrm>
            <a:off x="7514214" y="1908886"/>
            <a:ext cx="1374848" cy="1390768"/>
            <a:chOff x="1789078" y="2167978"/>
            <a:chExt cx="1374848" cy="1390768"/>
          </a:xfrm>
        </p:grpSpPr>
        <p:cxnSp>
          <p:nvCxnSpPr>
            <p:cNvPr id="21" name="Connettore dritto 20">
              <a:extLst>
                <a:ext uri="{FF2B5EF4-FFF2-40B4-BE49-F238E27FC236}">
                  <a16:creationId xmlns:a16="http://schemas.microsoft.com/office/drawing/2014/main" id="{9D6C6FA8-7F36-B771-992C-A9AF5F7363E9}"/>
                </a:ext>
              </a:extLst>
            </p:cNvPr>
            <p:cNvCxnSpPr>
              <a:cxnSpLocks/>
            </p:cNvCxnSpPr>
            <p:nvPr userDrawn="1"/>
          </p:nvCxnSpPr>
          <p:spPr>
            <a:xfrm flipV="1">
              <a:off x="2476502" y="2483708"/>
              <a:ext cx="0" cy="1075038"/>
            </a:xfrm>
            <a:prstGeom prst="line">
              <a:avLst/>
            </a:prstGeom>
            <a:ln>
              <a:solidFill>
                <a:srgbClr val="AA6BFA"/>
              </a:solidFill>
            </a:ln>
          </p:spPr>
          <p:style>
            <a:lnRef idx="2">
              <a:schemeClr val="accent1"/>
            </a:lnRef>
            <a:fillRef idx="0">
              <a:schemeClr val="accent1"/>
            </a:fillRef>
            <a:effectRef idx="1">
              <a:schemeClr val="accent1"/>
            </a:effectRef>
            <a:fontRef idx="minor">
              <a:schemeClr val="tx1"/>
            </a:fontRef>
          </p:style>
        </p:cxnSp>
        <p:sp>
          <p:nvSpPr>
            <p:cNvPr id="23" name="Rettangolo con angoli arrotondati 22">
              <a:extLst>
                <a:ext uri="{FF2B5EF4-FFF2-40B4-BE49-F238E27FC236}">
                  <a16:creationId xmlns:a16="http://schemas.microsoft.com/office/drawing/2014/main" id="{73DB1A6F-6E6F-D615-62A7-63C679284C31}"/>
                </a:ext>
              </a:extLst>
            </p:cNvPr>
            <p:cNvSpPr/>
            <p:nvPr userDrawn="1"/>
          </p:nvSpPr>
          <p:spPr>
            <a:xfrm>
              <a:off x="1789078" y="2167978"/>
              <a:ext cx="1374848" cy="355333"/>
            </a:xfrm>
            <a:prstGeom prst="roundRect">
              <a:avLst/>
            </a:prstGeom>
            <a:solidFill>
              <a:srgbClr val="AA6BFA"/>
            </a:solidFill>
            <a:ln>
              <a:solidFill>
                <a:srgbClr val="AA6BFA"/>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it-IT" sz="1362"/>
            </a:p>
          </p:txBody>
        </p:sp>
      </p:grpSp>
    </p:spTree>
    <p:extLst>
      <p:ext uri="{BB962C8B-B14F-4D97-AF65-F5344CB8AC3E}">
        <p14:creationId xmlns:p14="http://schemas.microsoft.com/office/powerpoint/2010/main" val="1035266392"/>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53.xml><?xml version="1.0" encoding="utf-8"?>
<p:sldLayout xmlns:a="http://schemas.openxmlformats.org/drawingml/2006/main" xmlns:r="http://schemas.openxmlformats.org/officeDocument/2006/relationships" xmlns:p="http://schemas.openxmlformats.org/presentationml/2006/main" preserve="1" userDrawn="1">
  <p:cSld name="Titolo e contenuto">
    <p:spTree>
      <p:nvGrpSpPr>
        <p:cNvPr id="1" name=""/>
        <p:cNvGrpSpPr/>
        <p:nvPr/>
      </p:nvGrpSpPr>
      <p:grpSpPr>
        <a:xfrm>
          <a:off x="0" y="0"/>
          <a:ext cx="0" cy="0"/>
          <a:chOff x="0" y="0"/>
          <a:chExt cx="0" cy="0"/>
        </a:xfrm>
      </p:grpSpPr>
      <p:sp>
        <p:nvSpPr>
          <p:cNvPr id="2" name="Rettangolo con angoli arrotondati 1">
            <a:extLst>
              <a:ext uri="{FF2B5EF4-FFF2-40B4-BE49-F238E27FC236}">
                <a16:creationId xmlns:a16="http://schemas.microsoft.com/office/drawing/2014/main" id="{DA113D61-CAC2-11E7-7138-366A676DD0C0}"/>
              </a:ext>
            </a:extLst>
          </p:cNvPr>
          <p:cNvSpPr/>
          <p:nvPr/>
        </p:nvSpPr>
        <p:spPr>
          <a:xfrm>
            <a:off x="194544" y="696482"/>
            <a:ext cx="11767217" cy="5949646"/>
          </a:xfrm>
          <a:prstGeom prst="round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it-IT" sz="1362"/>
          </a:p>
        </p:txBody>
      </p:sp>
      <p:sp>
        <p:nvSpPr>
          <p:cNvPr id="3" name="Segnaposto contenuto 2">
            <a:extLst>
              <a:ext uri="{FF2B5EF4-FFF2-40B4-BE49-F238E27FC236}">
                <a16:creationId xmlns:a16="http://schemas.microsoft.com/office/drawing/2014/main" id="{6F6C9427-3F2E-480B-B82F-A64633315ABE}"/>
              </a:ext>
            </a:extLst>
          </p:cNvPr>
          <p:cNvSpPr>
            <a:spLocks noGrp="1"/>
          </p:cNvSpPr>
          <p:nvPr>
            <p:ph idx="1"/>
          </p:nvPr>
        </p:nvSpPr>
        <p:spPr>
          <a:xfrm>
            <a:off x="838200" y="1825627"/>
            <a:ext cx="10515600" cy="559229"/>
          </a:xfrm>
          <a:prstGeom prst="rect">
            <a:avLst/>
          </a:prstGeom>
        </p:spPr>
        <p:txBody>
          <a:bodyPr/>
          <a:lstStyle>
            <a:lvl1pPr>
              <a:defRPr b="1">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it-IT"/>
              <a:t>Fare clic per modificare gli stili del testo dello schema</a:t>
            </a:r>
          </a:p>
        </p:txBody>
      </p:sp>
      <p:grpSp>
        <p:nvGrpSpPr>
          <p:cNvPr id="4" name="Gruppo 3">
            <a:extLst>
              <a:ext uri="{FF2B5EF4-FFF2-40B4-BE49-F238E27FC236}">
                <a16:creationId xmlns:a16="http://schemas.microsoft.com/office/drawing/2014/main" id="{71B1F10B-8642-C4CA-2943-642CAD2159B5}"/>
              </a:ext>
            </a:extLst>
          </p:cNvPr>
          <p:cNvGrpSpPr/>
          <p:nvPr/>
        </p:nvGrpSpPr>
        <p:grpSpPr>
          <a:xfrm>
            <a:off x="123568" y="72785"/>
            <a:ext cx="2352933" cy="1251897"/>
            <a:chOff x="0" y="81023"/>
            <a:chExt cx="2352934" cy="1251897"/>
          </a:xfrm>
        </p:grpSpPr>
        <p:pic>
          <p:nvPicPr>
            <p:cNvPr id="6" name="Immagine 5">
              <a:extLst>
                <a:ext uri="{FF2B5EF4-FFF2-40B4-BE49-F238E27FC236}">
                  <a16:creationId xmlns:a16="http://schemas.microsoft.com/office/drawing/2014/main" id="{1B637A3F-6990-F588-D670-3D8F1A237A3B}"/>
                </a:ext>
              </a:extLst>
            </p:cNvPr>
            <p:cNvPicPr>
              <a:picLocks noChangeAspect="1"/>
            </p:cNvPicPr>
            <p:nvPr/>
          </p:nvPicPr>
          <p:blipFill>
            <a:blip r:embed="rId2"/>
            <a:stretch>
              <a:fillRect/>
            </a:stretch>
          </p:blipFill>
          <p:spPr>
            <a:xfrm>
              <a:off x="372448" y="1013872"/>
              <a:ext cx="319048" cy="319048"/>
            </a:xfrm>
            <a:prstGeom prst="rect">
              <a:avLst/>
            </a:prstGeom>
          </p:spPr>
        </p:pic>
        <p:pic>
          <p:nvPicPr>
            <p:cNvPr id="12" name="Immagine 11">
              <a:extLst>
                <a:ext uri="{FF2B5EF4-FFF2-40B4-BE49-F238E27FC236}">
                  <a16:creationId xmlns:a16="http://schemas.microsoft.com/office/drawing/2014/main" id="{4082C326-F180-74E7-6312-7C0414C6C7FB}"/>
                </a:ext>
              </a:extLst>
            </p:cNvPr>
            <p:cNvPicPr>
              <a:picLocks noChangeAspect="1"/>
            </p:cNvPicPr>
            <p:nvPr/>
          </p:nvPicPr>
          <p:blipFill>
            <a:blip r:embed="rId3">
              <a:alphaModFix amt="53000"/>
            </a:blip>
            <a:stretch>
              <a:fillRect/>
            </a:stretch>
          </p:blipFill>
          <p:spPr>
            <a:xfrm>
              <a:off x="1833624" y="81023"/>
              <a:ext cx="519310" cy="519310"/>
            </a:xfrm>
            <a:prstGeom prst="rect">
              <a:avLst/>
            </a:prstGeom>
          </p:spPr>
        </p:pic>
        <p:pic>
          <p:nvPicPr>
            <p:cNvPr id="13" name="Immagine 12">
              <a:extLst>
                <a:ext uri="{FF2B5EF4-FFF2-40B4-BE49-F238E27FC236}">
                  <a16:creationId xmlns:a16="http://schemas.microsoft.com/office/drawing/2014/main" id="{DA5557EE-7C43-BC7F-0818-32D04D51ECF1}"/>
                </a:ext>
              </a:extLst>
            </p:cNvPr>
            <p:cNvPicPr>
              <a:picLocks noChangeAspect="1"/>
            </p:cNvPicPr>
            <p:nvPr/>
          </p:nvPicPr>
          <p:blipFill>
            <a:blip r:embed="rId3">
              <a:alphaModFix amt="38000"/>
            </a:blip>
            <a:stretch>
              <a:fillRect/>
            </a:stretch>
          </p:blipFill>
          <p:spPr>
            <a:xfrm>
              <a:off x="0" y="727420"/>
              <a:ext cx="519310" cy="519310"/>
            </a:xfrm>
            <a:prstGeom prst="rect">
              <a:avLst/>
            </a:prstGeom>
          </p:spPr>
        </p:pic>
      </p:grpSp>
      <p:pic>
        <p:nvPicPr>
          <p:cNvPr id="14" name="Immagine 13" descr="Immagine che contiene simbolo, logo, Elementi grafici, Carattere&#10;&#10;Il contenuto generato dall'IA potrebbe non essere corretto.">
            <a:extLst>
              <a:ext uri="{FF2B5EF4-FFF2-40B4-BE49-F238E27FC236}">
                <a16:creationId xmlns:a16="http://schemas.microsoft.com/office/drawing/2014/main" id="{D40EB650-31BA-CF75-A2B9-CD26CC19B68E}"/>
              </a:ext>
            </a:extLst>
          </p:cNvPr>
          <p:cNvPicPr>
            <a:picLocks noChangeAspect="1"/>
          </p:cNvPicPr>
          <p:nvPr/>
        </p:nvPicPr>
        <p:blipFill>
          <a:blip r:embed="rId4"/>
          <a:stretch>
            <a:fillRect/>
          </a:stretch>
        </p:blipFill>
        <p:spPr>
          <a:xfrm>
            <a:off x="11324841" y="192547"/>
            <a:ext cx="636920" cy="481482"/>
          </a:xfrm>
          <a:prstGeom prst="rect">
            <a:avLst/>
          </a:prstGeom>
        </p:spPr>
      </p:pic>
      <p:sp>
        <p:nvSpPr>
          <p:cNvPr id="5" name="Titolo 4">
            <a:extLst>
              <a:ext uri="{FF2B5EF4-FFF2-40B4-BE49-F238E27FC236}">
                <a16:creationId xmlns:a16="http://schemas.microsoft.com/office/drawing/2014/main" id="{FA6C0E8A-637E-DF9A-4D01-10C03EDFB34F}"/>
              </a:ext>
            </a:extLst>
          </p:cNvPr>
          <p:cNvSpPr>
            <a:spLocks noGrp="1"/>
          </p:cNvSpPr>
          <p:nvPr>
            <p:ph type="title"/>
          </p:nvPr>
        </p:nvSpPr>
        <p:spPr>
          <a:xfrm>
            <a:off x="230240" y="192549"/>
            <a:ext cx="10515600" cy="559229"/>
          </a:xfrm>
          <a:prstGeom prst="rect">
            <a:avLst/>
          </a:prstGeom>
        </p:spPr>
        <p:txBody>
          <a:bodyPr/>
          <a:lstStyle>
            <a:lvl1pPr>
              <a:defRPr sz="2000" b="1">
                <a:solidFill>
                  <a:schemeClr val="bg1"/>
                </a:solidFill>
              </a:defRPr>
            </a:lvl1pPr>
          </a:lstStyle>
          <a:p>
            <a:r>
              <a:rPr lang="it-IT"/>
              <a:t>Fare clic per modificare lo stile del titolo dello schema</a:t>
            </a:r>
          </a:p>
        </p:txBody>
      </p:sp>
    </p:spTree>
    <p:extLst>
      <p:ext uri="{BB962C8B-B14F-4D97-AF65-F5344CB8AC3E}">
        <p14:creationId xmlns:p14="http://schemas.microsoft.com/office/powerpoint/2010/main" val="1861652891"/>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preserve="1" userDrawn="1">
  <p:cSld name="1_Due contenuti">
    <p:spTree>
      <p:nvGrpSpPr>
        <p:cNvPr id="1" name=""/>
        <p:cNvGrpSpPr/>
        <p:nvPr/>
      </p:nvGrpSpPr>
      <p:grpSpPr>
        <a:xfrm>
          <a:off x="0" y="0"/>
          <a:ext cx="0" cy="0"/>
          <a:chOff x="0" y="0"/>
          <a:chExt cx="0" cy="0"/>
        </a:xfrm>
      </p:grpSpPr>
      <p:sp>
        <p:nvSpPr>
          <p:cNvPr id="12" name="Rettangolo con angoli arrotondati 11">
            <a:extLst>
              <a:ext uri="{FF2B5EF4-FFF2-40B4-BE49-F238E27FC236}">
                <a16:creationId xmlns:a16="http://schemas.microsoft.com/office/drawing/2014/main" id="{2D3A00B2-0FED-6816-170E-EE53DABE29BB}"/>
              </a:ext>
            </a:extLst>
          </p:cNvPr>
          <p:cNvSpPr/>
          <p:nvPr/>
        </p:nvSpPr>
        <p:spPr>
          <a:xfrm>
            <a:off x="6236997" y="696482"/>
            <a:ext cx="5724764" cy="5949646"/>
          </a:xfrm>
          <a:prstGeom prst="round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it-IT" sz="1362">
              <a:solidFill>
                <a:schemeClr val="tx1"/>
              </a:solidFill>
            </a:endParaRPr>
          </a:p>
        </p:txBody>
      </p:sp>
      <p:sp>
        <p:nvSpPr>
          <p:cNvPr id="3" name="Segnaposto contenuto 2">
            <a:extLst>
              <a:ext uri="{FF2B5EF4-FFF2-40B4-BE49-F238E27FC236}">
                <a16:creationId xmlns:a16="http://schemas.microsoft.com/office/drawing/2014/main" id="{4FF1E40A-8F29-79B4-1EB9-73A58E60C251}"/>
              </a:ext>
            </a:extLst>
          </p:cNvPr>
          <p:cNvSpPr>
            <a:spLocks noGrp="1"/>
          </p:cNvSpPr>
          <p:nvPr>
            <p:ph sz="half" idx="1"/>
          </p:nvPr>
        </p:nvSpPr>
        <p:spPr>
          <a:xfrm>
            <a:off x="6464777" y="1831720"/>
            <a:ext cx="5181600" cy="4351337"/>
          </a:xfrm>
          <a:prstGeom prst="rect">
            <a:avLst/>
          </a:prstGeom>
        </p:spPr>
        <p:txBody>
          <a:bodyPr/>
          <a:lstStyle>
            <a:lvl1pPr>
              <a:defRPr sz="1600" b="1" i="0">
                <a:latin typeface="Poppins SemiBold" pitchFamily="2" charset="77"/>
                <a:cs typeface="Poppins SemiBold" pitchFamily="2" charset="77"/>
              </a:defRPr>
            </a:lvl1pPr>
            <a:lvl2pPr>
              <a:defRPr sz="1600" b="1"/>
            </a:lvl2pPr>
            <a:lvl3pPr>
              <a:defRPr sz="1600" b="1"/>
            </a:lvl3pPr>
            <a:lvl4pPr>
              <a:defRPr sz="1600" b="1"/>
            </a:lvl4pPr>
            <a:lvl5pPr>
              <a:defRPr sz="1600" b="1"/>
            </a:lvl5pPr>
          </a:lstStyle>
          <a:p>
            <a:pPr lvl="0"/>
            <a:r>
              <a:rPr lang="it-IT"/>
              <a:t>Fare clic per modificare gli stili del testo dello schema</a:t>
            </a:r>
          </a:p>
          <a:p>
            <a:pPr lvl="1"/>
            <a:r>
              <a:rPr lang="it-IT"/>
              <a:t>Secondo livello</a:t>
            </a:r>
          </a:p>
          <a:p>
            <a:pPr lvl="2"/>
            <a:r>
              <a:rPr lang="it-IT"/>
              <a:t>Terzo livello</a:t>
            </a:r>
          </a:p>
          <a:p>
            <a:pPr lvl="3"/>
            <a:r>
              <a:rPr lang="it-IT"/>
              <a:t>Quarto livello</a:t>
            </a:r>
          </a:p>
          <a:p>
            <a:pPr lvl="4"/>
            <a:r>
              <a:rPr lang="it-IT"/>
              <a:t>Quinto livello</a:t>
            </a:r>
          </a:p>
        </p:txBody>
      </p:sp>
      <p:grpSp>
        <p:nvGrpSpPr>
          <p:cNvPr id="15" name="Gruppo 14">
            <a:extLst>
              <a:ext uri="{FF2B5EF4-FFF2-40B4-BE49-F238E27FC236}">
                <a16:creationId xmlns:a16="http://schemas.microsoft.com/office/drawing/2014/main" id="{B5B80754-3F6C-AA90-2C94-26057963314F}"/>
              </a:ext>
            </a:extLst>
          </p:cNvPr>
          <p:cNvGrpSpPr/>
          <p:nvPr/>
        </p:nvGrpSpPr>
        <p:grpSpPr>
          <a:xfrm>
            <a:off x="123568" y="72785"/>
            <a:ext cx="2352933" cy="1251897"/>
            <a:chOff x="0" y="81023"/>
            <a:chExt cx="2352934" cy="1251897"/>
          </a:xfrm>
        </p:grpSpPr>
        <p:pic>
          <p:nvPicPr>
            <p:cNvPr id="16" name="Immagine 15">
              <a:extLst>
                <a:ext uri="{FF2B5EF4-FFF2-40B4-BE49-F238E27FC236}">
                  <a16:creationId xmlns:a16="http://schemas.microsoft.com/office/drawing/2014/main" id="{7CEE33B0-30BA-24EE-9FF2-81A5963AA080}"/>
                </a:ext>
              </a:extLst>
            </p:cNvPr>
            <p:cNvPicPr>
              <a:picLocks noChangeAspect="1"/>
            </p:cNvPicPr>
            <p:nvPr/>
          </p:nvPicPr>
          <p:blipFill>
            <a:blip r:embed="rId2"/>
            <a:stretch>
              <a:fillRect/>
            </a:stretch>
          </p:blipFill>
          <p:spPr>
            <a:xfrm>
              <a:off x="372448" y="1013872"/>
              <a:ext cx="319048" cy="319048"/>
            </a:xfrm>
            <a:prstGeom prst="rect">
              <a:avLst/>
            </a:prstGeom>
          </p:spPr>
        </p:pic>
        <p:pic>
          <p:nvPicPr>
            <p:cNvPr id="17" name="Immagine 16">
              <a:extLst>
                <a:ext uri="{FF2B5EF4-FFF2-40B4-BE49-F238E27FC236}">
                  <a16:creationId xmlns:a16="http://schemas.microsoft.com/office/drawing/2014/main" id="{4A437CE5-C373-C5DF-53FE-15CBC3285A82}"/>
                </a:ext>
              </a:extLst>
            </p:cNvPr>
            <p:cNvPicPr>
              <a:picLocks noChangeAspect="1"/>
            </p:cNvPicPr>
            <p:nvPr/>
          </p:nvPicPr>
          <p:blipFill>
            <a:blip r:embed="rId3">
              <a:alphaModFix amt="53000"/>
            </a:blip>
            <a:stretch>
              <a:fillRect/>
            </a:stretch>
          </p:blipFill>
          <p:spPr>
            <a:xfrm>
              <a:off x="1833624" y="81023"/>
              <a:ext cx="519310" cy="519310"/>
            </a:xfrm>
            <a:prstGeom prst="rect">
              <a:avLst/>
            </a:prstGeom>
          </p:spPr>
        </p:pic>
        <p:pic>
          <p:nvPicPr>
            <p:cNvPr id="18" name="Immagine 17">
              <a:extLst>
                <a:ext uri="{FF2B5EF4-FFF2-40B4-BE49-F238E27FC236}">
                  <a16:creationId xmlns:a16="http://schemas.microsoft.com/office/drawing/2014/main" id="{A80A5AF0-BE10-3745-BA69-BE0AE235C5DD}"/>
                </a:ext>
              </a:extLst>
            </p:cNvPr>
            <p:cNvPicPr>
              <a:picLocks noChangeAspect="1"/>
            </p:cNvPicPr>
            <p:nvPr/>
          </p:nvPicPr>
          <p:blipFill>
            <a:blip r:embed="rId3">
              <a:alphaModFix amt="38000"/>
            </a:blip>
            <a:stretch>
              <a:fillRect/>
            </a:stretch>
          </p:blipFill>
          <p:spPr>
            <a:xfrm>
              <a:off x="0" y="727420"/>
              <a:ext cx="519310" cy="519310"/>
            </a:xfrm>
            <a:prstGeom prst="rect">
              <a:avLst/>
            </a:prstGeom>
          </p:spPr>
        </p:pic>
      </p:grpSp>
      <p:pic>
        <p:nvPicPr>
          <p:cNvPr id="19" name="Immagine 18" descr="Immagine che contiene simbolo, logo, Elementi grafici, Carattere&#10;&#10;Il contenuto generato dall'IA potrebbe non essere corretto.">
            <a:extLst>
              <a:ext uri="{FF2B5EF4-FFF2-40B4-BE49-F238E27FC236}">
                <a16:creationId xmlns:a16="http://schemas.microsoft.com/office/drawing/2014/main" id="{8AB4CBA3-E2AD-5F81-2EE2-8D8858799E71}"/>
              </a:ext>
            </a:extLst>
          </p:cNvPr>
          <p:cNvPicPr>
            <a:picLocks noChangeAspect="1"/>
          </p:cNvPicPr>
          <p:nvPr/>
        </p:nvPicPr>
        <p:blipFill>
          <a:blip r:embed="rId4"/>
          <a:stretch>
            <a:fillRect/>
          </a:stretch>
        </p:blipFill>
        <p:spPr>
          <a:xfrm>
            <a:off x="11324841" y="192547"/>
            <a:ext cx="636920" cy="481482"/>
          </a:xfrm>
          <a:prstGeom prst="rect">
            <a:avLst/>
          </a:prstGeom>
        </p:spPr>
      </p:pic>
      <p:sp>
        <p:nvSpPr>
          <p:cNvPr id="20" name="Segnaposto contenuto 2">
            <a:extLst>
              <a:ext uri="{FF2B5EF4-FFF2-40B4-BE49-F238E27FC236}">
                <a16:creationId xmlns:a16="http://schemas.microsoft.com/office/drawing/2014/main" id="{35485810-008E-D1CC-B290-17B78B315E82}"/>
              </a:ext>
            </a:extLst>
          </p:cNvPr>
          <p:cNvSpPr>
            <a:spLocks noGrp="1"/>
          </p:cNvSpPr>
          <p:nvPr>
            <p:ph idx="13"/>
          </p:nvPr>
        </p:nvSpPr>
        <p:spPr>
          <a:xfrm>
            <a:off x="1023552" y="2501905"/>
            <a:ext cx="3680156" cy="1044484"/>
          </a:xfrm>
          <a:prstGeom prst="rect">
            <a:avLst/>
          </a:prstGeom>
        </p:spPr>
        <p:txBody>
          <a:bodyPr/>
          <a:lstStyle>
            <a:lvl1pPr algn="ctr">
              <a:lnSpc>
                <a:spcPct val="100000"/>
              </a:lnSpc>
              <a:buNone/>
              <a:defRPr b="1">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it-IT"/>
              <a:t>Fare clic per modificare gli stili del testo dello schema</a:t>
            </a:r>
          </a:p>
          <a:p>
            <a:pPr lvl="1"/>
            <a:r>
              <a:rPr lang="it-IT"/>
              <a:t>Secondo livello</a:t>
            </a:r>
          </a:p>
          <a:p>
            <a:pPr lvl="2"/>
            <a:r>
              <a:rPr lang="it-IT"/>
              <a:t>Terzo livello</a:t>
            </a:r>
          </a:p>
        </p:txBody>
      </p:sp>
      <p:sp>
        <p:nvSpPr>
          <p:cNvPr id="2" name="Titolo 1">
            <a:extLst>
              <a:ext uri="{FF2B5EF4-FFF2-40B4-BE49-F238E27FC236}">
                <a16:creationId xmlns:a16="http://schemas.microsoft.com/office/drawing/2014/main" id="{CE2F85B3-ADF5-D1E8-E2E0-EF97736FBD6E}"/>
              </a:ext>
            </a:extLst>
          </p:cNvPr>
          <p:cNvSpPr>
            <a:spLocks noGrp="1"/>
          </p:cNvSpPr>
          <p:nvPr>
            <p:ph type="title"/>
          </p:nvPr>
        </p:nvSpPr>
        <p:spPr>
          <a:xfrm>
            <a:off x="230240" y="192547"/>
            <a:ext cx="10515600" cy="481482"/>
          </a:xfrm>
          <a:prstGeom prst="rect">
            <a:avLst/>
          </a:prstGeom>
        </p:spPr>
        <p:txBody>
          <a:bodyPr/>
          <a:lstStyle>
            <a:lvl1pPr>
              <a:defRPr sz="2000" b="1">
                <a:solidFill>
                  <a:schemeClr val="bg1"/>
                </a:solidFill>
              </a:defRPr>
            </a:lvl1pPr>
          </a:lstStyle>
          <a:p>
            <a:r>
              <a:rPr lang="it-IT"/>
              <a:t>Fare clic per modificare lo stile del titolo dello schema</a:t>
            </a:r>
          </a:p>
        </p:txBody>
      </p:sp>
    </p:spTree>
    <p:extLst>
      <p:ext uri="{BB962C8B-B14F-4D97-AF65-F5344CB8AC3E}">
        <p14:creationId xmlns:p14="http://schemas.microsoft.com/office/powerpoint/2010/main" val="1694085110"/>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preserve="1" userDrawn="1">
  <p:cSld name="Due contenuti">
    <p:spTree>
      <p:nvGrpSpPr>
        <p:cNvPr id="1" name=""/>
        <p:cNvGrpSpPr/>
        <p:nvPr/>
      </p:nvGrpSpPr>
      <p:grpSpPr>
        <a:xfrm>
          <a:off x="0" y="0"/>
          <a:ext cx="0" cy="0"/>
          <a:chOff x="0" y="0"/>
          <a:chExt cx="0" cy="0"/>
        </a:xfrm>
      </p:grpSpPr>
      <p:sp>
        <p:nvSpPr>
          <p:cNvPr id="12" name="Rettangolo con angoli arrotondati 11">
            <a:extLst>
              <a:ext uri="{FF2B5EF4-FFF2-40B4-BE49-F238E27FC236}">
                <a16:creationId xmlns:a16="http://schemas.microsoft.com/office/drawing/2014/main" id="{2D3A00B2-0FED-6816-170E-EE53DABE29BB}"/>
              </a:ext>
            </a:extLst>
          </p:cNvPr>
          <p:cNvSpPr/>
          <p:nvPr/>
        </p:nvSpPr>
        <p:spPr>
          <a:xfrm>
            <a:off x="194544" y="736392"/>
            <a:ext cx="5685537" cy="5909735"/>
          </a:xfrm>
          <a:prstGeom prst="round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it-IT" sz="1362">
              <a:solidFill>
                <a:schemeClr val="tx1"/>
              </a:solidFill>
            </a:endParaRPr>
          </a:p>
        </p:txBody>
      </p:sp>
      <p:sp>
        <p:nvSpPr>
          <p:cNvPr id="3" name="Segnaposto contenuto 2">
            <a:extLst>
              <a:ext uri="{FF2B5EF4-FFF2-40B4-BE49-F238E27FC236}">
                <a16:creationId xmlns:a16="http://schemas.microsoft.com/office/drawing/2014/main" id="{4FF1E40A-8F29-79B4-1EB9-73A58E60C251}"/>
              </a:ext>
            </a:extLst>
          </p:cNvPr>
          <p:cNvSpPr>
            <a:spLocks noGrp="1"/>
          </p:cNvSpPr>
          <p:nvPr>
            <p:ph sz="half" idx="1"/>
          </p:nvPr>
        </p:nvSpPr>
        <p:spPr>
          <a:xfrm>
            <a:off x="422322" y="1831720"/>
            <a:ext cx="5181600" cy="4351337"/>
          </a:xfrm>
          <a:prstGeom prst="rect">
            <a:avLst/>
          </a:prstGeom>
        </p:spPr>
        <p:txBody>
          <a:bodyPr/>
          <a:lstStyle>
            <a:lvl1pPr>
              <a:defRPr sz="1600" b="1" i="0">
                <a:latin typeface="Poppins SemiBold" pitchFamily="2" charset="77"/>
                <a:cs typeface="Poppins SemiBold" pitchFamily="2" charset="77"/>
              </a:defRPr>
            </a:lvl1pPr>
            <a:lvl2pPr>
              <a:defRPr sz="1600" b="1"/>
            </a:lvl2pPr>
            <a:lvl3pPr>
              <a:defRPr sz="1600" b="1"/>
            </a:lvl3pPr>
            <a:lvl4pPr>
              <a:defRPr sz="1600" b="1"/>
            </a:lvl4pPr>
            <a:lvl5pPr>
              <a:defRPr sz="1600" b="1"/>
            </a:lvl5pPr>
          </a:lstStyle>
          <a:p>
            <a:pPr lvl="0"/>
            <a:r>
              <a:rPr lang="it-IT"/>
              <a:t>Fare clic per modificare gli stili del testo dello schema</a:t>
            </a:r>
          </a:p>
          <a:p>
            <a:pPr lvl="1"/>
            <a:r>
              <a:rPr lang="it-IT"/>
              <a:t>Secondo livello</a:t>
            </a:r>
          </a:p>
          <a:p>
            <a:pPr lvl="2"/>
            <a:r>
              <a:rPr lang="it-IT"/>
              <a:t>Terzo livello</a:t>
            </a:r>
          </a:p>
          <a:p>
            <a:pPr lvl="3"/>
            <a:r>
              <a:rPr lang="it-IT"/>
              <a:t>Quarto livello</a:t>
            </a:r>
          </a:p>
          <a:p>
            <a:pPr lvl="4"/>
            <a:r>
              <a:rPr lang="it-IT"/>
              <a:t>Quinto livello</a:t>
            </a:r>
          </a:p>
        </p:txBody>
      </p:sp>
      <p:grpSp>
        <p:nvGrpSpPr>
          <p:cNvPr id="15" name="Gruppo 14">
            <a:extLst>
              <a:ext uri="{FF2B5EF4-FFF2-40B4-BE49-F238E27FC236}">
                <a16:creationId xmlns:a16="http://schemas.microsoft.com/office/drawing/2014/main" id="{B5B80754-3F6C-AA90-2C94-26057963314F}"/>
              </a:ext>
            </a:extLst>
          </p:cNvPr>
          <p:cNvGrpSpPr/>
          <p:nvPr/>
        </p:nvGrpSpPr>
        <p:grpSpPr>
          <a:xfrm>
            <a:off x="123568" y="72785"/>
            <a:ext cx="2352933" cy="1251897"/>
            <a:chOff x="0" y="81023"/>
            <a:chExt cx="2352934" cy="1251897"/>
          </a:xfrm>
        </p:grpSpPr>
        <p:pic>
          <p:nvPicPr>
            <p:cNvPr id="16" name="Immagine 15">
              <a:extLst>
                <a:ext uri="{FF2B5EF4-FFF2-40B4-BE49-F238E27FC236}">
                  <a16:creationId xmlns:a16="http://schemas.microsoft.com/office/drawing/2014/main" id="{7CEE33B0-30BA-24EE-9FF2-81A5963AA080}"/>
                </a:ext>
              </a:extLst>
            </p:cNvPr>
            <p:cNvPicPr>
              <a:picLocks noChangeAspect="1"/>
            </p:cNvPicPr>
            <p:nvPr/>
          </p:nvPicPr>
          <p:blipFill>
            <a:blip r:embed="rId2"/>
            <a:stretch>
              <a:fillRect/>
            </a:stretch>
          </p:blipFill>
          <p:spPr>
            <a:xfrm>
              <a:off x="372448" y="1013872"/>
              <a:ext cx="319048" cy="319048"/>
            </a:xfrm>
            <a:prstGeom prst="rect">
              <a:avLst/>
            </a:prstGeom>
          </p:spPr>
        </p:pic>
        <p:pic>
          <p:nvPicPr>
            <p:cNvPr id="17" name="Immagine 16">
              <a:extLst>
                <a:ext uri="{FF2B5EF4-FFF2-40B4-BE49-F238E27FC236}">
                  <a16:creationId xmlns:a16="http://schemas.microsoft.com/office/drawing/2014/main" id="{4A437CE5-C373-C5DF-53FE-15CBC3285A82}"/>
                </a:ext>
              </a:extLst>
            </p:cNvPr>
            <p:cNvPicPr>
              <a:picLocks noChangeAspect="1"/>
            </p:cNvPicPr>
            <p:nvPr/>
          </p:nvPicPr>
          <p:blipFill>
            <a:blip r:embed="rId3">
              <a:alphaModFix amt="53000"/>
            </a:blip>
            <a:stretch>
              <a:fillRect/>
            </a:stretch>
          </p:blipFill>
          <p:spPr>
            <a:xfrm>
              <a:off x="1833624" y="81023"/>
              <a:ext cx="519310" cy="519310"/>
            </a:xfrm>
            <a:prstGeom prst="rect">
              <a:avLst/>
            </a:prstGeom>
          </p:spPr>
        </p:pic>
        <p:pic>
          <p:nvPicPr>
            <p:cNvPr id="18" name="Immagine 17">
              <a:extLst>
                <a:ext uri="{FF2B5EF4-FFF2-40B4-BE49-F238E27FC236}">
                  <a16:creationId xmlns:a16="http://schemas.microsoft.com/office/drawing/2014/main" id="{A80A5AF0-BE10-3745-BA69-BE0AE235C5DD}"/>
                </a:ext>
              </a:extLst>
            </p:cNvPr>
            <p:cNvPicPr>
              <a:picLocks noChangeAspect="1"/>
            </p:cNvPicPr>
            <p:nvPr/>
          </p:nvPicPr>
          <p:blipFill>
            <a:blip r:embed="rId3">
              <a:alphaModFix amt="38000"/>
            </a:blip>
            <a:stretch>
              <a:fillRect/>
            </a:stretch>
          </p:blipFill>
          <p:spPr>
            <a:xfrm>
              <a:off x="0" y="727420"/>
              <a:ext cx="519310" cy="519310"/>
            </a:xfrm>
            <a:prstGeom prst="rect">
              <a:avLst/>
            </a:prstGeom>
          </p:spPr>
        </p:pic>
      </p:grpSp>
      <p:pic>
        <p:nvPicPr>
          <p:cNvPr id="19" name="Immagine 18" descr="Immagine che contiene simbolo, logo, Elementi grafici, Carattere&#10;&#10;Il contenuto generato dall'IA potrebbe non essere corretto.">
            <a:extLst>
              <a:ext uri="{FF2B5EF4-FFF2-40B4-BE49-F238E27FC236}">
                <a16:creationId xmlns:a16="http://schemas.microsoft.com/office/drawing/2014/main" id="{8AB4CBA3-E2AD-5F81-2EE2-8D8858799E71}"/>
              </a:ext>
            </a:extLst>
          </p:cNvPr>
          <p:cNvPicPr>
            <a:picLocks noChangeAspect="1"/>
          </p:cNvPicPr>
          <p:nvPr/>
        </p:nvPicPr>
        <p:blipFill>
          <a:blip r:embed="rId4"/>
          <a:stretch>
            <a:fillRect/>
          </a:stretch>
        </p:blipFill>
        <p:spPr>
          <a:xfrm>
            <a:off x="11324841" y="192547"/>
            <a:ext cx="636920" cy="481482"/>
          </a:xfrm>
          <a:prstGeom prst="rect">
            <a:avLst/>
          </a:prstGeom>
        </p:spPr>
      </p:pic>
      <p:sp>
        <p:nvSpPr>
          <p:cNvPr id="20" name="Segnaposto contenuto 2">
            <a:extLst>
              <a:ext uri="{FF2B5EF4-FFF2-40B4-BE49-F238E27FC236}">
                <a16:creationId xmlns:a16="http://schemas.microsoft.com/office/drawing/2014/main" id="{35485810-008E-D1CC-B290-17B78B315E82}"/>
              </a:ext>
            </a:extLst>
          </p:cNvPr>
          <p:cNvSpPr>
            <a:spLocks noGrp="1"/>
          </p:cNvSpPr>
          <p:nvPr>
            <p:ph idx="13"/>
          </p:nvPr>
        </p:nvSpPr>
        <p:spPr>
          <a:xfrm>
            <a:off x="7078364" y="2501905"/>
            <a:ext cx="3680156" cy="1044484"/>
          </a:xfrm>
          <a:prstGeom prst="rect">
            <a:avLst/>
          </a:prstGeom>
        </p:spPr>
        <p:txBody>
          <a:bodyPr/>
          <a:lstStyle>
            <a:lvl1pPr algn="ctr">
              <a:lnSpc>
                <a:spcPct val="100000"/>
              </a:lnSpc>
              <a:buNone/>
              <a:defRPr b="1">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it-IT"/>
              <a:t>Fare clic per modificare gli stili del testo dello schema</a:t>
            </a:r>
          </a:p>
          <a:p>
            <a:pPr lvl="1"/>
            <a:r>
              <a:rPr lang="it-IT"/>
              <a:t>Secondo livello</a:t>
            </a:r>
          </a:p>
          <a:p>
            <a:pPr lvl="2"/>
            <a:r>
              <a:rPr lang="it-IT"/>
              <a:t>Terzo livello</a:t>
            </a:r>
          </a:p>
        </p:txBody>
      </p:sp>
      <p:sp>
        <p:nvSpPr>
          <p:cNvPr id="2" name="Titolo 1">
            <a:extLst>
              <a:ext uri="{FF2B5EF4-FFF2-40B4-BE49-F238E27FC236}">
                <a16:creationId xmlns:a16="http://schemas.microsoft.com/office/drawing/2014/main" id="{B9857A74-9274-B668-679C-4E57BCD51E86}"/>
              </a:ext>
            </a:extLst>
          </p:cNvPr>
          <p:cNvSpPr>
            <a:spLocks noGrp="1"/>
          </p:cNvSpPr>
          <p:nvPr>
            <p:ph type="title"/>
          </p:nvPr>
        </p:nvSpPr>
        <p:spPr>
          <a:xfrm>
            <a:off x="235992" y="188557"/>
            <a:ext cx="10515600" cy="1325564"/>
          </a:xfrm>
          <a:prstGeom prst="rect">
            <a:avLst/>
          </a:prstGeom>
        </p:spPr>
        <p:txBody>
          <a:bodyPr/>
          <a:lstStyle>
            <a:lvl1pPr>
              <a:defRPr sz="2000" b="1">
                <a:solidFill>
                  <a:schemeClr val="bg1"/>
                </a:solidFill>
              </a:defRPr>
            </a:lvl1pPr>
          </a:lstStyle>
          <a:p>
            <a:r>
              <a:rPr lang="it-IT"/>
              <a:t>Fare clic per modificare lo stile del titolo dello schema</a:t>
            </a:r>
          </a:p>
        </p:txBody>
      </p:sp>
    </p:spTree>
    <p:extLst>
      <p:ext uri="{BB962C8B-B14F-4D97-AF65-F5344CB8AC3E}">
        <p14:creationId xmlns:p14="http://schemas.microsoft.com/office/powerpoint/2010/main" val="3590697387"/>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preserve="1" userDrawn="1">
  <p:cSld name="3_Due contenuti">
    <p:spTree>
      <p:nvGrpSpPr>
        <p:cNvPr id="1" name=""/>
        <p:cNvGrpSpPr/>
        <p:nvPr/>
      </p:nvGrpSpPr>
      <p:grpSpPr>
        <a:xfrm>
          <a:off x="0" y="0"/>
          <a:ext cx="0" cy="0"/>
          <a:chOff x="0" y="0"/>
          <a:chExt cx="0" cy="0"/>
        </a:xfrm>
      </p:grpSpPr>
      <p:sp>
        <p:nvSpPr>
          <p:cNvPr id="12" name="Rettangolo con angoli arrotondati 11">
            <a:extLst>
              <a:ext uri="{FF2B5EF4-FFF2-40B4-BE49-F238E27FC236}">
                <a16:creationId xmlns:a16="http://schemas.microsoft.com/office/drawing/2014/main" id="{2D3A00B2-0FED-6816-170E-EE53DABE29BB}"/>
              </a:ext>
            </a:extLst>
          </p:cNvPr>
          <p:cNvSpPr/>
          <p:nvPr/>
        </p:nvSpPr>
        <p:spPr>
          <a:xfrm>
            <a:off x="6236997" y="696482"/>
            <a:ext cx="5724764" cy="5949646"/>
          </a:xfrm>
          <a:prstGeom prst="round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it-IT" sz="1362">
              <a:solidFill>
                <a:schemeClr val="tx1"/>
              </a:solidFill>
            </a:endParaRPr>
          </a:p>
        </p:txBody>
      </p:sp>
      <p:sp>
        <p:nvSpPr>
          <p:cNvPr id="3" name="Segnaposto contenuto 2">
            <a:extLst>
              <a:ext uri="{FF2B5EF4-FFF2-40B4-BE49-F238E27FC236}">
                <a16:creationId xmlns:a16="http://schemas.microsoft.com/office/drawing/2014/main" id="{4FF1E40A-8F29-79B4-1EB9-73A58E60C251}"/>
              </a:ext>
            </a:extLst>
          </p:cNvPr>
          <p:cNvSpPr>
            <a:spLocks noGrp="1"/>
          </p:cNvSpPr>
          <p:nvPr>
            <p:ph sz="half" idx="1"/>
          </p:nvPr>
        </p:nvSpPr>
        <p:spPr>
          <a:xfrm>
            <a:off x="6464777" y="1831720"/>
            <a:ext cx="5181600" cy="4351337"/>
          </a:xfrm>
          <a:prstGeom prst="rect">
            <a:avLst/>
          </a:prstGeom>
        </p:spPr>
        <p:txBody>
          <a:bodyPr/>
          <a:lstStyle>
            <a:lvl1pPr>
              <a:defRPr sz="1600" b="1" i="0">
                <a:latin typeface="Poppins SemiBold" pitchFamily="2" charset="77"/>
                <a:cs typeface="Poppins SemiBold" pitchFamily="2" charset="77"/>
              </a:defRPr>
            </a:lvl1pPr>
            <a:lvl2pPr>
              <a:defRPr sz="1600" b="1"/>
            </a:lvl2pPr>
            <a:lvl3pPr>
              <a:defRPr sz="1600" b="1"/>
            </a:lvl3pPr>
            <a:lvl4pPr>
              <a:defRPr sz="1600" b="1"/>
            </a:lvl4pPr>
            <a:lvl5pPr>
              <a:defRPr sz="1600" b="1"/>
            </a:lvl5pPr>
          </a:lstStyle>
          <a:p>
            <a:pPr lvl="0"/>
            <a:r>
              <a:rPr lang="it-IT"/>
              <a:t>Fare clic per modificare gli stili del testo dello schema</a:t>
            </a:r>
          </a:p>
          <a:p>
            <a:pPr lvl="1"/>
            <a:r>
              <a:rPr lang="it-IT"/>
              <a:t>Secondo livello</a:t>
            </a:r>
          </a:p>
          <a:p>
            <a:pPr lvl="2"/>
            <a:r>
              <a:rPr lang="it-IT"/>
              <a:t>Terzo livello</a:t>
            </a:r>
          </a:p>
          <a:p>
            <a:pPr lvl="3"/>
            <a:r>
              <a:rPr lang="it-IT"/>
              <a:t>Quarto livello</a:t>
            </a:r>
          </a:p>
          <a:p>
            <a:pPr lvl="4"/>
            <a:r>
              <a:rPr lang="it-IT"/>
              <a:t>Quinto livello</a:t>
            </a:r>
          </a:p>
        </p:txBody>
      </p:sp>
      <p:grpSp>
        <p:nvGrpSpPr>
          <p:cNvPr id="15" name="Gruppo 14">
            <a:extLst>
              <a:ext uri="{FF2B5EF4-FFF2-40B4-BE49-F238E27FC236}">
                <a16:creationId xmlns:a16="http://schemas.microsoft.com/office/drawing/2014/main" id="{B5B80754-3F6C-AA90-2C94-26057963314F}"/>
              </a:ext>
            </a:extLst>
          </p:cNvPr>
          <p:cNvGrpSpPr/>
          <p:nvPr/>
        </p:nvGrpSpPr>
        <p:grpSpPr>
          <a:xfrm>
            <a:off x="123568" y="72785"/>
            <a:ext cx="2352933" cy="1251897"/>
            <a:chOff x="0" y="81023"/>
            <a:chExt cx="2352934" cy="1251897"/>
          </a:xfrm>
        </p:grpSpPr>
        <p:pic>
          <p:nvPicPr>
            <p:cNvPr id="16" name="Immagine 15">
              <a:extLst>
                <a:ext uri="{FF2B5EF4-FFF2-40B4-BE49-F238E27FC236}">
                  <a16:creationId xmlns:a16="http://schemas.microsoft.com/office/drawing/2014/main" id="{7CEE33B0-30BA-24EE-9FF2-81A5963AA080}"/>
                </a:ext>
              </a:extLst>
            </p:cNvPr>
            <p:cNvPicPr>
              <a:picLocks noChangeAspect="1"/>
            </p:cNvPicPr>
            <p:nvPr/>
          </p:nvPicPr>
          <p:blipFill>
            <a:blip r:embed="rId2"/>
            <a:stretch>
              <a:fillRect/>
            </a:stretch>
          </p:blipFill>
          <p:spPr>
            <a:xfrm>
              <a:off x="372448" y="1013872"/>
              <a:ext cx="319048" cy="319048"/>
            </a:xfrm>
            <a:prstGeom prst="rect">
              <a:avLst/>
            </a:prstGeom>
          </p:spPr>
        </p:pic>
        <p:pic>
          <p:nvPicPr>
            <p:cNvPr id="17" name="Immagine 16">
              <a:extLst>
                <a:ext uri="{FF2B5EF4-FFF2-40B4-BE49-F238E27FC236}">
                  <a16:creationId xmlns:a16="http://schemas.microsoft.com/office/drawing/2014/main" id="{4A437CE5-C373-C5DF-53FE-15CBC3285A82}"/>
                </a:ext>
              </a:extLst>
            </p:cNvPr>
            <p:cNvPicPr>
              <a:picLocks noChangeAspect="1"/>
            </p:cNvPicPr>
            <p:nvPr/>
          </p:nvPicPr>
          <p:blipFill>
            <a:blip r:embed="rId3">
              <a:alphaModFix amt="53000"/>
            </a:blip>
            <a:stretch>
              <a:fillRect/>
            </a:stretch>
          </p:blipFill>
          <p:spPr>
            <a:xfrm>
              <a:off x="1833624" y="81023"/>
              <a:ext cx="519310" cy="519310"/>
            </a:xfrm>
            <a:prstGeom prst="rect">
              <a:avLst/>
            </a:prstGeom>
          </p:spPr>
        </p:pic>
        <p:pic>
          <p:nvPicPr>
            <p:cNvPr id="18" name="Immagine 17">
              <a:extLst>
                <a:ext uri="{FF2B5EF4-FFF2-40B4-BE49-F238E27FC236}">
                  <a16:creationId xmlns:a16="http://schemas.microsoft.com/office/drawing/2014/main" id="{A80A5AF0-BE10-3745-BA69-BE0AE235C5DD}"/>
                </a:ext>
              </a:extLst>
            </p:cNvPr>
            <p:cNvPicPr>
              <a:picLocks noChangeAspect="1"/>
            </p:cNvPicPr>
            <p:nvPr/>
          </p:nvPicPr>
          <p:blipFill>
            <a:blip r:embed="rId3">
              <a:alphaModFix amt="38000"/>
            </a:blip>
            <a:stretch>
              <a:fillRect/>
            </a:stretch>
          </p:blipFill>
          <p:spPr>
            <a:xfrm>
              <a:off x="0" y="727420"/>
              <a:ext cx="519310" cy="519310"/>
            </a:xfrm>
            <a:prstGeom prst="rect">
              <a:avLst/>
            </a:prstGeom>
          </p:spPr>
        </p:pic>
      </p:grpSp>
      <p:pic>
        <p:nvPicPr>
          <p:cNvPr id="19" name="Immagine 18" descr="Immagine che contiene simbolo, logo, Elementi grafici, Carattere&#10;&#10;Il contenuto generato dall'IA potrebbe non essere corretto.">
            <a:extLst>
              <a:ext uri="{FF2B5EF4-FFF2-40B4-BE49-F238E27FC236}">
                <a16:creationId xmlns:a16="http://schemas.microsoft.com/office/drawing/2014/main" id="{8AB4CBA3-E2AD-5F81-2EE2-8D8858799E71}"/>
              </a:ext>
            </a:extLst>
          </p:cNvPr>
          <p:cNvPicPr>
            <a:picLocks noChangeAspect="1"/>
          </p:cNvPicPr>
          <p:nvPr/>
        </p:nvPicPr>
        <p:blipFill>
          <a:blip r:embed="rId4"/>
          <a:stretch>
            <a:fillRect/>
          </a:stretch>
        </p:blipFill>
        <p:spPr>
          <a:xfrm>
            <a:off x="11324841" y="192547"/>
            <a:ext cx="636920" cy="481482"/>
          </a:xfrm>
          <a:prstGeom prst="rect">
            <a:avLst/>
          </a:prstGeom>
        </p:spPr>
      </p:pic>
      <p:sp>
        <p:nvSpPr>
          <p:cNvPr id="2" name="Rettangolo con angoli arrotondati 1">
            <a:extLst>
              <a:ext uri="{FF2B5EF4-FFF2-40B4-BE49-F238E27FC236}">
                <a16:creationId xmlns:a16="http://schemas.microsoft.com/office/drawing/2014/main" id="{5B313994-2107-13F1-0FFA-B7C4F5322892}"/>
              </a:ext>
            </a:extLst>
          </p:cNvPr>
          <p:cNvSpPr/>
          <p:nvPr/>
        </p:nvSpPr>
        <p:spPr>
          <a:xfrm>
            <a:off x="424633" y="719183"/>
            <a:ext cx="5724764" cy="5949646"/>
          </a:xfrm>
          <a:prstGeom prst="round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it-IT" sz="1362">
              <a:solidFill>
                <a:schemeClr val="tx1"/>
              </a:solidFill>
            </a:endParaRPr>
          </a:p>
        </p:txBody>
      </p:sp>
      <p:sp>
        <p:nvSpPr>
          <p:cNvPr id="4" name="Segnaposto contenuto 2">
            <a:extLst>
              <a:ext uri="{FF2B5EF4-FFF2-40B4-BE49-F238E27FC236}">
                <a16:creationId xmlns:a16="http://schemas.microsoft.com/office/drawing/2014/main" id="{B203CCC2-46F9-5E0E-F613-32DA1C3ADB62}"/>
              </a:ext>
            </a:extLst>
          </p:cNvPr>
          <p:cNvSpPr>
            <a:spLocks noGrp="1"/>
          </p:cNvSpPr>
          <p:nvPr>
            <p:ph sz="half" idx="10"/>
          </p:nvPr>
        </p:nvSpPr>
        <p:spPr>
          <a:xfrm>
            <a:off x="652413" y="1854421"/>
            <a:ext cx="5181600" cy="4351337"/>
          </a:xfrm>
          <a:prstGeom prst="rect">
            <a:avLst/>
          </a:prstGeom>
        </p:spPr>
        <p:txBody>
          <a:bodyPr/>
          <a:lstStyle>
            <a:lvl1pPr>
              <a:defRPr sz="1600" b="1" i="0">
                <a:latin typeface="Poppins SemiBold" pitchFamily="2" charset="77"/>
                <a:cs typeface="Poppins SemiBold" pitchFamily="2" charset="77"/>
              </a:defRPr>
            </a:lvl1pPr>
            <a:lvl2pPr>
              <a:defRPr sz="1600" b="1"/>
            </a:lvl2pPr>
            <a:lvl3pPr>
              <a:defRPr sz="1600" b="1"/>
            </a:lvl3pPr>
            <a:lvl4pPr>
              <a:defRPr sz="1600" b="1"/>
            </a:lvl4pPr>
            <a:lvl5pPr>
              <a:defRPr sz="1600" b="1"/>
            </a:lvl5pPr>
          </a:lstStyle>
          <a:p>
            <a:pPr lvl="0"/>
            <a:r>
              <a:rPr lang="it-IT"/>
              <a:t>Fare clic per modificare gli stili del testo dello schema</a:t>
            </a:r>
          </a:p>
          <a:p>
            <a:pPr lvl="1"/>
            <a:r>
              <a:rPr lang="it-IT"/>
              <a:t>Secondo livello</a:t>
            </a:r>
          </a:p>
          <a:p>
            <a:pPr lvl="2"/>
            <a:r>
              <a:rPr lang="it-IT"/>
              <a:t>Terzo livello</a:t>
            </a:r>
          </a:p>
          <a:p>
            <a:pPr lvl="3"/>
            <a:r>
              <a:rPr lang="it-IT"/>
              <a:t>Quarto livello</a:t>
            </a:r>
          </a:p>
          <a:p>
            <a:pPr lvl="4"/>
            <a:r>
              <a:rPr lang="it-IT"/>
              <a:t>Quinto livello</a:t>
            </a:r>
          </a:p>
        </p:txBody>
      </p:sp>
      <p:sp>
        <p:nvSpPr>
          <p:cNvPr id="5" name="Titolo 4">
            <a:extLst>
              <a:ext uri="{FF2B5EF4-FFF2-40B4-BE49-F238E27FC236}">
                <a16:creationId xmlns:a16="http://schemas.microsoft.com/office/drawing/2014/main" id="{0E754A61-A010-5359-B901-4D574B1ED811}"/>
              </a:ext>
            </a:extLst>
          </p:cNvPr>
          <p:cNvSpPr>
            <a:spLocks noGrp="1"/>
          </p:cNvSpPr>
          <p:nvPr>
            <p:ph type="title"/>
          </p:nvPr>
        </p:nvSpPr>
        <p:spPr>
          <a:xfrm>
            <a:off x="230240" y="182427"/>
            <a:ext cx="10515600" cy="519310"/>
          </a:xfrm>
          <a:prstGeom prst="rect">
            <a:avLst/>
          </a:prstGeom>
        </p:spPr>
        <p:txBody>
          <a:bodyPr/>
          <a:lstStyle>
            <a:lvl1pPr>
              <a:defRPr sz="2000" b="1">
                <a:solidFill>
                  <a:schemeClr val="bg1"/>
                </a:solidFill>
              </a:defRPr>
            </a:lvl1pPr>
          </a:lstStyle>
          <a:p>
            <a:r>
              <a:rPr lang="it-IT"/>
              <a:t>Fare clic per modificare lo stile del titolo dello schema</a:t>
            </a:r>
          </a:p>
        </p:txBody>
      </p:sp>
    </p:spTree>
    <p:extLst>
      <p:ext uri="{BB962C8B-B14F-4D97-AF65-F5344CB8AC3E}">
        <p14:creationId xmlns:p14="http://schemas.microsoft.com/office/powerpoint/2010/main" val="4179719017"/>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preserve="1" userDrawn="1">
  <p:cSld name="4_Due contenuti">
    <p:spTree>
      <p:nvGrpSpPr>
        <p:cNvPr id="1" name=""/>
        <p:cNvGrpSpPr/>
        <p:nvPr/>
      </p:nvGrpSpPr>
      <p:grpSpPr>
        <a:xfrm>
          <a:off x="0" y="0"/>
          <a:ext cx="0" cy="0"/>
          <a:chOff x="0" y="0"/>
          <a:chExt cx="0" cy="0"/>
        </a:xfrm>
      </p:grpSpPr>
      <p:grpSp>
        <p:nvGrpSpPr>
          <p:cNvPr id="15" name="Gruppo 14">
            <a:extLst>
              <a:ext uri="{FF2B5EF4-FFF2-40B4-BE49-F238E27FC236}">
                <a16:creationId xmlns:a16="http://schemas.microsoft.com/office/drawing/2014/main" id="{B5B80754-3F6C-AA90-2C94-26057963314F}"/>
              </a:ext>
            </a:extLst>
          </p:cNvPr>
          <p:cNvGrpSpPr/>
          <p:nvPr/>
        </p:nvGrpSpPr>
        <p:grpSpPr>
          <a:xfrm>
            <a:off x="123568" y="72785"/>
            <a:ext cx="2352933" cy="1251897"/>
            <a:chOff x="0" y="81023"/>
            <a:chExt cx="2352934" cy="1251897"/>
          </a:xfrm>
        </p:grpSpPr>
        <p:pic>
          <p:nvPicPr>
            <p:cNvPr id="16" name="Immagine 15">
              <a:extLst>
                <a:ext uri="{FF2B5EF4-FFF2-40B4-BE49-F238E27FC236}">
                  <a16:creationId xmlns:a16="http://schemas.microsoft.com/office/drawing/2014/main" id="{7CEE33B0-30BA-24EE-9FF2-81A5963AA080}"/>
                </a:ext>
              </a:extLst>
            </p:cNvPr>
            <p:cNvPicPr>
              <a:picLocks noChangeAspect="1"/>
            </p:cNvPicPr>
            <p:nvPr/>
          </p:nvPicPr>
          <p:blipFill>
            <a:blip r:embed="rId2"/>
            <a:stretch>
              <a:fillRect/>
            </a:stretch>
          </p:blipFill>
          <p:spPr>
            <a:xfrm>
              <a:off x="372448" y="1013872"/>
              <a:ext cx="319048" cy="319048"/>
            </a:xfrm>
            <a:prstGeom prst="rect">
              <a:avLst/>
            </a:prstGeom>
          </p:spPr>
        </p:pic>
        <p:pic>
          <p:nvPicPr>
            <p:cNvPr id="17" name="Immagine 16">
              <a:extLst>
                <a:ext uri="{FF2B5EF4-FFF2-40B4-BE49-F238E27FC236}">
                  <a16:creationId xmlns:a16="http://schemas.microsoft.com/office/drawing/2014/main" id="{4A437CE5-C373-C5DF-53FE-15CBC3285A82}"/>
                </a:ext>
              </a:extLst>
            </p:cNvPr>
            <p:cNvPicPr>
              <a:picLocks noChangeAspect="1"/>
            </p:cNvPicPr>
            <p:nvPr/>
          </p:nvPicPr>
          <p:blipFill>
            <a:blip r:embed="rId3">
              <a:alphaModFix amt="53000"/>
            </a:blip>
            <a:stretch>
              <a:fillRect/>
            </a:stretch>
          </p:blipFill>
          <p:spPr>
            <a:xfrm>
              <a:off x="1833624" y="81023"/>
              <a:ext cx="519310" cy="519310"/>
            </a:xfrm>
            <a:prstGeom prst="rect">
              <a:avLst/>
            </a:prstGeom>
          </p:spPr>
        </p:pic>
        <p:pic>
          <p:nvPicPr>
            <p:cNvPr id="18" name="Immagine 17">
              <a:extLst>
                <a:ext uri="{FF2B5EF4-FFF2-40B4-BE49-F238E27FC236}">
                  <a16:creationId xmlns:a16="http://schemas.microsoft.com/office/drawing/2014/main" id="{A80A5AF0-BE10-3745-BA69-BE0AE235C5DD}"/>
                </a:ext>
              </a:extLst>
            </p:cNvPr>
            <p:cNvPicPr>
              <a:picLocks noChangeAspect="1"/>
            </p:cNvPicPr>
            <p:nvPr/>
          </p:nvPicPr>
          <p:blipFill>
            <a:blip r:embed="rId3">
              <a:alphaModFix amt="38000"/>
            </a:blip>
            <a:stretch>
              <a:fillRect/>
            </a:stretch>
          </p:blipFill>
          <p:spPr>
            <a:xfrm>
              <a:off x="0" y="727420"/>
              <a:ext cx="519310" cy="519310"/>
            </a:xfrm>
            <a:prstGeom prst="rect">
              <a:avLst/>
            </a:prstGeom>
          </p:spPr>
        </p:pic>
      </p:grpSp>
      <p:pic>
        <p:nvPicPr>
          <p:cNvPr id="19" name="Immagine 18" descr="Immagine che contiene simbolo, logo, Elementi grafici, Carattere&#10;&#10;Il contenuto generato dall'IA potrebbe non essere corretto.">
            <a:extLst>
              <a:ext uri="{FF2B5EF4-FFF2-40B4-BE49-F238E27FC236}">
                <a16:creationId xmlns:a16="http://schemas.microsoft.com/office/drawing/2014/main" id="{8AB4CBA3-E2AD-5F81-2EE2-8D8858799E71}"/>
              </a:ext>
            </a:extLst>
          </p:cNvPr>
          <p:cNvPicPr>
            <a:picLocks noChangeAspect="1"/>
          </p:cNvPicPr>
          <p:nvPr/>
        </p:nvPicPr>
        <p:blipFill>
          <a:blip r:embed="rId4"/>
          <a:stretch>
            <a:fillRect/>
          </a:stretch>
        </p:blipFill>
        <p:spPr>
          <a:xfrm>
            <a:off x="11324841" y="192547"/>
            <a:ext cx="636920" cy="481482"/>
          </a:xfrm>
          <a:prstGeom prst="rect">
            <a:avLst/>
          </a:prstGeom>
        </p:spPr>
      </p:pic>
      <p:sp>
        <p:nvSpPr>
          <p:cNvPr id="2" name="Rettangolo con angoli arrotondati 1">
            <a:extLst>
              <a:ext uri="{FF2B5EF4-FFF2-40B4-BE49-F238E27FC236}">
                <a16:creationId xmlns:a16="http://schemas.microsoft.com/office/drawing/2014/main" id="{5B313994-2107-13F1-0FFA-B7C4F5322892}"/>
              </a:ext>
            </a:extLst>
          </p:cNvPr>
          <p:cNvSpPr/>
          <p:nvPr/>
        </p:nvSpPr>
        <p:spPr>
          <a:xfrm>
            <a:off x="496018" y="761920"/>
            <a:ext cx="3733625" cy="5949646"/>
          </a:xfrm>
          <a:prstGeom prst="round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it-IT" sz="1362">
              <a:solidFill>
                <a:schemeClr val="tx1"/>
              </a:solidFill>
            </a:endParaRPr>
          </a:p>
        </p:txBody>
      </p:sp>
      <p:sp>
        <p:nvSpPr>
          <p:cNvPr id="5" name="Rettangolo con angoli arrotondati 4">
            <a:extLst>
              <a:ext uri="{FF2B5EF4-FFF2-40B4-BE49-F238E27FC236}">
                <a16:creationId xmlns:a16="http://schemas.microsoft.com/office/drawing/2014/main" id="{FF964AED-D1E3-0FD2-F4A2-8AFB83B5B3DA}"/>
              </a:ext>
            </a:extLst>
          </p:cNvPr>
          <p:cNvSpPr/>
          <p:nvPr/>
        </p:nvSpPr>
        <p:spPr>
          <a:xfrm>
            <a:off x="4393933" y="761920"/>
            <a:ext cx="3544747" cy="5949646"/>
          </a:xfrm>
          <a:prstGeom prst="round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it-IT" sz="1362">
              <a:solidFill>
                <a:schemeClr val="tx1"/>
              </a:solidFill>
            </a:endParaRPr>
          </a:p>
        </p:txBody>
      </p:sp>
      <p:sp>
        <p:nvSpPr>
          <p:cNvPr id="6" name="Rettangolo con angoli arrotondati 5">
            <a:extLst>
              <a:ext uri="{FF2B5EF4-FFF2-40B4-BE49-F238E27FC236}">
                <a16:creationId xmlns:a16="http://schemas.microsoft.com/office/drawing/2014/main" id="{09AF37A2-57DD-E7CC-426A-E321406DEDB3}"/>
              </a:ext>
            </a:extLst>
          </p:cNvPr>
          <p:cNvSpPr/>
          <p:nvPr/>
        </p:nvSpPr>
        <p:spPr>
          <a:xfrm>
            <a:off x="8102970" y="761920"/>
            <a:ext cx="3593013" cy="5949646"/>
          </a:xfrm>
          <a:prstGeom prst="round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it-IT" sz="1362">
              <a:solidFill>
                <a:schemeClr val="tx1"/>
              </a:solidFill>
            </a:endParaRPr>
          </a:p>
        </p:txBody>
      </p:sp>
      <p:sp>
        <p:nvSpPr>
          <p:cNvPr id="4" name="Segnaposto contenuto 2">
            <a:extLst>
              <a:ext uri="{FF2B5EF4-FFF2-40B4-BE49-F238E27FC236}">
                <a16:creationId xmlns:a16="http://schemas.microsoft.com/office/drawing/2014/main" id="{B203CCC2-46F9-5E0E-F613-32DA1C3ADB62}"/>
              </a:ext>
            </a:extLst>
          </p:cNvPr>
          <p:cNvSpPr>
            <a:spLocks noGrp="1"/>
          </p:cNvSpPr>
          <p:nvPr>
            <p:ph sz="half" idx="10"/>
          </p:nvPr>
        </p:nvSpPr>
        <p:spPr>
          <a:xfrm>
            <a:off x="794923" y="2011175"/>
            <a:ext cx="3135815" cy="4351337"/>
          </a:xfrm>
          <a:prstGeom prst="rect">
            <a:avLst/>
          </a:prstGeom>
        </p:spPr>
        <p:txBody>
          <a:bodyPr/>
          <a:lstStyle>
            <a:lvl1pPr>
              <a:defRPr sz="1600" b="1" i="0">
                <a:latin typeface="Poppins SemiBold" pitchFamily="2" charset="77"/>
                <a:cs typeface="Poppins SemiBold" pitchFamily="2" charset="77"/>
              </a:defRPr>
            </a:lvl1pPr>
            <a:lvl2pPr>
              <a:defRPr sz="1600" b="1"/>
            </a:lvl2pPr>
            <a:lvl3pPr>
              <a:defRPr sz="1600" b="1"/>
            </a:lvl3pPr>
            <a:lvl4pPr>
              <a:defRPr sz="1600" b="1"/>
            </a:lvl4pPr>
            <a:lvl5pPr>
              <a:defRPr sz="1600" b="1"/>
            </a:lvl5pPr>
          </a:lstStyle>
          <a:p>
            <a:pPr lvl="0"/>
            <a:r>
              <a:rPr lang="it-IT"/>
              <a:t>Fare clic per modificare gli stili del testo dello schema</a:t>
            </a:r>
          </a:p>
          <a:p>
            <a:pPr lvl="1"/>
            <a:r>
              <a:rPr lang="it-IT"/>
              <a:t>Secondo livello</a:t>
            </a:r>
          </a:p>
          <a:p>
            <a:pPr lvl="2"/>
            <a:r>
              <a:rPr lang="it-IT"/>
              <a:t>Terzo livello</a:t>
            </a:r>
          </a:p>
          <a:p>
            <a:pPr lvl="3"/>
            <a:r>
              <a:rPr lang="it-IT"/>
              <a:t>Quarto livello</a:t>
            </a:r>
          </a:p>
          <a:p>
            <a:pPr lvl="4"/>
            <a:r>
              <a:rPr lang="it-IT"/>
              <a:t>Quinto livello</a:t>
            </a:r>
          </a:p>
        </p:txBody>
      </p:sp>
      <p:sp>
        <p:nvSpPr>
          <p:cNvPr id="7" name="Segnaposto contenuto 2">
            <a:extLst>
              <a:ext uri="{FF2B5EF4-FFF2-40B4-BE49-F238E27FC236}">
                <a16:creationId xmlns:a16="http://schemas.microsoft.com/office/drawing/2014/main" id="{911E7F2D-06DC-0D36-6C5A-6B546A6661F3}"/>
              </a:ext>
            </a:extLst>
          </p:cNvPr>
          <p:cNvSpPr>
            <a:spLocks noGrp="1"/>
          </p:cNvSpPr>
          <p:nvPr>
            <p:ph sz="half" idx="11"/>
          </p:nvPr>
        </p:nvSpPr>
        <p:spPr>
          <a:xfrm>
            <a:off x="4618803" y="2011175"/>
            <a:ext cx="3135815" cy="4351337"/>
          </a:xfrm>
          <a:prstGeom prst="rect">
            <a:avLst/>
          </a:prstGeom>
        </p:spPr>
        <p:txBody>
          <a:bodyPr/>
          <a:lstStyle>
            <a:lvl1pPr>
              <a:defRPr sz="1600" b="1" i="0">
                <a:latin typeface="Poppins SemiBold" pitchFamily="2" charset="77"/>
                <a:cs typeface="Poppins SemiBold" pitchFamily="2" charset="77"/>
              </a:defRPr>
            </a:lvl1pPr>
            <a:lvl2pPr>
              <a:defRPr sz="1600" b="1"/>
            </a:lvl2pPr>
            <a:lvl3pPr>
              <a:defRPr sz="1600" b="1"/>
            </a:lvl3pPr>
            <a:lvl4pPr>
              <a:defRPr sz="1600" b="1"/>
            </a:lvl4pPr>
            <a:lvl5pPr>
              <a:defRPr sz="1600" b="1"/>
            </a:lvl5pPr>
          </a:lstStyle>
          <a:p>
            <a:pPr lvl="0"/>
            <a:r>
              <a:rPr lang="it-IT"/>
              <a:t>Fare clic per modificare gli stili del testo dello schema</a:t>
            </a:r>
          </a:p>
          <a:p>
            <a:pPr lvl="1"/>
            <a:r>
              <a:rPr lang="it-IT"/>
              <a:t>Secondo livello</a:t>
            </a:r>
          </a:p>
          <a:p>
            <a:pPr lvl="2"/>
            <a:r>
              <a:rPr lang="it-IT"/>
              <a:t>Terzo livello</a:t>
            </a:r>
          </a:p>
          <a:p>
            <a:pPr lvl="3"/>
            <a:r>
              <a:rPr lang="it-IT"/>
              <a:t>Quarto livello</a:t>
            </a:r>
          </a:p>
          <a:p>
            <a:pPr lvl="4"/>
            <a:r>
              <a:rPr lang="it-IT"/>
              <a:t>Quinto livello</a:t>
            </a:r>
          </a:p>
        </p:txBody>
      </p:sp>
      <p:sp>
        <p:nvSpPr>
          <p:cNvPr id="8" name="Segnaposto contenuto 2">
            <a:extLst>
              <a:ext uri="{FF2B5EF4-FFF2-40B4-BE49-F238E27FC236}">
                <a16:creationId xmlns:a16="http://schemas.microsoft.com/office/drawing/2014/main" id="{C283F3F4-26BF-4DAF-737E-4D827538F034}"/>
              </a:ext>
            </a:extLst>
          </p:cNvPr>
          <p:cNvSpPr>
            <a:spLocks noGrp="1"/>
          </p:cNvSpPr>
          <p:nvPr>
            <p:ph sz="half" idx="12"/>
          </p:nvPr>
        </p:nvSpPr>
        <p:spPr>
          <a:xfrm>
            <a:off x="8331571" y="2011175"/>
            <a:ext cx="3135815" cy="4351337"/>
          </a:xfrm>
          <a:prstGeom prst="rect">
            <a:avLst/>
          </a:prstGeom>
        </p:spPr>
        <p:txBody>
          <a:bodyPr/>
          <a:lstStyle>
            <a:lvl1pPr>
              <a:defRPr sz="1600" b="1" i="0">
                <a:latin typeface="Poppins SemiBold" pitchFamily="2" charset="77"/>
                <a:cs typeface="Poppins SemiBold" pitchFamily="2" charset="77"/>
              </a:defRPr>
            </a:lvl1pPr>
            <a:lvl2pPr>
              <a:defRPr sz="1600" b="1"/>
            </a:lvl2pPr>
            <a:lvl3pPr>
              <a:defRPr sz="1600" b="1"/>
            </a:lvl3pPr>
            <a:lvl4pPr>
              <a:defRPr sz="1600" b="1"/>
            </a:lvl4pPr>
            <a:lvl5pPr>
              <a:defRPr sz="1600" b="1"/>
            </a:lvl5pPr>
          </a:lstStyle>
          <a:p>
            <a:pPr lvl="0"/>
            <a:r>
              <a:rPr lang="it-IT"/>
              <a:t>Fare clic per modificare gli stili del testo dello schema</a:t>
            </a:r>
          </a:p>
          <a:p>
            <a:pPr lvl="1"/>
            <a:r>
              <a:rPr lang="it-IT"/>
              <a:t>Secondo livello</a:t>
            </a:r>
          </a:p>
          <a:p>
            <a:pPr lvl="2"/>
            <a:r>
              <a:rPr lang="it-IT"/>
              <a:t>Terzo livello</a:t>
            </a:r>
          </a:p>
          <a:p>
            <a:pPr lvl="3"/>
            <a:r>
              <a:rPr lang="it-IT"/>
              <a:t>Quarto livello</a:t>
            </a:r>
          </a:p>
          <a:p>
            <a:pPr lvl="4"/>
            <a:r>
              <a:rPr lang="it-IT"/>
              <a:t>Quinto livello</a:t>
            </a:r>
          </a:p>
        </p:txBody>
      </p:sp>
      <p:sp>
        <p:nvSpPr>
          <p:cNvPr id="3" name="Titolo 2">
            <a:extLst>
              <a:ext uri="{FF2B5EF4-FFF2-40B4-BE49-F238E27FC236}">
                <a16:creationId xmlns:a16="http://schemas.microsoft.com/office/drawing/2014/main" id="{01B01C36-2DE0-C530-2A2C-9D8E633BCA40}"/>
              </a:ext>
            </a:extLst>
          </p:cNvPr>
          <p:cNvSpPr>
            <a:spLocks noGrp="1"/>
          </p:cNvSpPr>
          <p:nvPr>
            <p:ph type="title"/>
          </p:nvPr>
        </p:nvSpPr>
        <p:spPr>
          <a:xfrm>
            <a:off x="227472" y="191964"/>
            <a:ext cx="10515600" cy="478728"/>
          </a:xfrm>
          <a:prstGeom prst="rect">
            <a:avLst/>
          </a:prstGeom>
        </p:spPr>
        <p:txBody>
          <a:bodyPr/>
          <a:lstStyle>
            <a:lvl1pPr>
              <a:defRPr sz="2000" b="1">
                <a:solidFill>
                  <a:schemeClr val="bg1"/>
                </a:solidFill>
              </a:defRPr>
            </a:lvl1pPr>
          </a:lstStyle>
          <a:p>
            <a:r>
              <a:rPr lang="it-IT"/>
              <a:t>Fare clic per modificare lo stile del titolo dello schema</a:t>
            </a:r>
          </a:p>
        </p:txBody>
      </p:sp>
    </p:spTree>
    <p:extLst>
      <p:ext uri="{BB962C8B-B14F-4D97-AF65-F5344CB8AC3E}">
        <p14:creationId xmlns:p14="http://schemas.microsoft.com/office/powerpoint/2010/main" val="2367985548"/>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preserve="1" userDrawn="1">
  <p:cSld name="2_Due contenuti">
    <p:spTree>
      <p:nvGrpSpPr>
        <p:cNvPr id="1" name=""/>
        <p:cNvGrpSpPr/>
        <p:nvPr/>
      </p:nvGrpSpPr>
      <p:grpSpPr>
        <a:xfrm>
          <a:off x="0" y="0"/>
          <a:ext cx="0" cy="0"/>
          <a:chOff x="0" y="0"/>
          <a:chExt cx="0" cy="0"/>
        </a:xfrm>
      </p:grpSpPr>
      <p:sp>
        <p:nvSpPr>
          <p:cNvPr id="12" name="Rettangolo con angoli arrotondati 11">
            <a:extLst>
              <a:ext uri="{FF2B5EF4-FFF2-40B4-BE49-F238E27FC236}">
                <a16:creationId xmlns:a16="http://schemas.microsoft.com/office/drawing/2014/main" id="{2D3A00B2-0FED-6816-170E-EE53DABE29BB}"/>
              </a:ext>
            </a:extLst>
          </p:cNvPr>
          <p:cNvSpPr/>
          <p:nvPr/>
        </p:nvSpPr>
        <p:spPr>
          <a:xfrm>
            <a:off x="228061" y="772884"/>
            <a:ext cx="5800210" cy="2871653"/>
          </a:xfrm>
          <a:prstGeom prst="round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it-IT" sz="1362">
              <a:solidFill>
                <a:schemeClr val="tx1"/>
              </a:solidFill>
            </a:endParaRPr>
          </a:p>
        </p:txBody>
      </p:sp>
      <p:sp>
        <p:nvSpPr>
          <p:cNvPr id="3" name="Segnaposto contenuto 2">
            <a:extLst>
              <a:ext uri="{FF2B5EF4-FFF2-40B4-BE49-F238E27FC236}">
                <a16:creationId xmlns:a16="http://schemas.microsoft.com/office/drawing/2014/main" id="{4FF1E40A-8F29-79B4-1EB9-73A58E60C251}"/>
              </a:ext>
            </a:extLst>
          </p:cNvPr>
          <p:cNvSpPr>
            <a:spLocks noGrp="1"/>
          </p:cNvSpPr>
          <p:nvPr>
            <p:ph sz="half" idx="1"/>
          </p:nvPr>
        </p:nvSpPr>
        <p:spPr>
          <a:xfrm>
            <a:off x="524390" y="2757671"/>
            <a:ext cx="5181600" cy="570170"/>
          </a:xfrm>
          <a:prstGeom prst="rect">
            <a:avLst/>
          </a:prstGeom>
        </p:spPr>
        <p:txBody>
          <a:bodyPr/>
          <a:lstStyle>
            <a:lvl1pPr>
              <a:defRPr sz="1600" b="1" i="0">
                <a:latin typeface="Poppins SemiBold" pitchFamily="2" charset="77"/>
                <a:cs typeface="Poppins SemiBold" pitchFamily="2" charset="77"/>
              </a:defRPr>
            </a:lvl1pPr>
            <a:lvl2pPr>
              <a:defRPr sz="1600" b="1"/>
            </a:lvl2pPr>
            <a:lvl3pPr>
              <a:defRPr sz="1600" b="1"/>
            </a:lvl3pPr>
            <a:lvl4pPr>
              <a:defRPr sz="1600" b="1"/>
            </a:lvl4pPr>
            <a:lvl5pPr>
              <a:defRPr sz="1600" b="1"/>
            </a:lvl5pPr>
          </a:lstStyle>
          <a:p>
            <a:pPr lvl="0"/>
            <a:r>
              <a:rPr lang="it-IT"/>
              <a:t>Fare clic per modificare gli stili del testo dello schema</a:t>
            </a:r>
          </a:p>
        </p:txBody>
      </p:sp>
      <p:pic>
        <p:nvPicPr>
          <p:cNvPr id="19" name="Immagine 18" descr="Immagine che contiene simbolo, logo, Elementi grafici, Carattere&#10;&#10;Il contenuto generato dall'IA potrebbe non essere corretto.">
            <a:extLst>
              <a:ext uri="{FF2B5EF4-FFF2-40B4-BE49-F238E27FC236}">
                <a16:creationId xmlns:a16="http://schemas.microsoft.com/office/drawing/2014/main" id="{8AB4CBA3-E2AD-5F81-2EE2-8D8858799E71}"/>
              </a:ext>
            </a:extLst>
          </p:cNvPr>
          <p:cNvPicPr>
            <a:picLocks noChangeAspect="1"/>
          </p:cNvPicPr>
          <p:nvPr/>
        </p:nvPicPr>
        <p:blipFill>
          <a:blip r:embed="rId2"/>
          <a:stretch>
            <a:fillRect/>
          </a:stretch>
        </p:blipFill>
        <p:spPr>
          <a:xfrm>
            <a:off x="11324841" y="192547"/>
            <a:ext cx="636920" cy="481482"/>
          </a:xfrm>
          <a:prstGeom prst="rect">
            <a:avLst/>
          </a:prstGeom>
        </p:spPr>
      </p:pic>
      <p:sp>
        <p:nvSpPr>
          <p:cNvPr id="2" name="Rettangolo con angoli arrotondati 1">
            <a:extLst>
              <a:ext uri="{FF2B5EF4-FFF2-40B4-BE49-F238E27FC236}">
                <a16:creationId xmlns:a16="http://schemas.microsoft.com/office/drawing/2014/main" id="{32D3C8CC-AEA3-AD46-84C0-F7CE0A3EDC4C}"/>
              </a:ext>
            </a:extLst>
          </p:cNvPr>
          <p:cNvSpPr/>
          <p:nvPr/>
        </p:nvSpPr>
        <p:spPr>
          <a:xfrm>
            <a:off x="6161550" y="772885"/>
            <a:ext cx="5800210" cy="2871651"/>
          </a:xfrm>
          <a:prstGeom prst="round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it-IT" sz="1362">
              <a:solidFill>
                <a:schemeClr val="tx1"/>
              </a:solidFill>
            </a:endParaRPr>
          </a:p>
        </p:txBody>
      </p:sp>
      <p:sp>
        <p:nvSpPr>
          <p:cNvPr id="4" name="Rettangolo con angoli arrotondati 3">
            <a:extLst>
              <a:ext uri="{FF2B5EF4-FFF2-40B4-BE49-F238E27FC236}">
                <a16:creationId xmlns:a16="http://schemas.microsoft.com/office/drawing/2014/main" id="{0FF96E76-F75D-C556-EB63-5A54A4F34D65}"/>
              </a:ext>
            </a:extLst>
          </p:cNvPr>
          <p:cNvSpPr/>
          <p:nvPr/>
        </p:nvSpPr>
        <p:spPr>
          <a:xfrm>
            <a:off x="223573" y="3761585"/>
            <a:ext cx="5800210" cy="2761139"/>
          </a:xfrm>
          <a:prstGeom prst="round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it-IT" sz="1362">
              <a:solidFill>
                <a:schemeClr val="tx1"/>
              </a:solidFill>
            </a:endParaRPr>
          </a:p>
        </p:txBody>
      </p:sp>
      <p:sp>
        <p:nvSpPr>
          <p:cNvPr id="8" name="Rettangolo con angoli arrotondati 7">
            <a:extLst>
              <a:ext uri="{FF2B5EF4-FFF2-40B4-BE49-F238E27FC236}">
                <a16:creationId xmlns:a16="http://schemas.microsoft.com/office/drawing/2014/main" id="{7828EC65-F6F1-234A-8119-F74C12F8009A}"/>
              </a:ext>
            </a:extLst>
          </p:cNvPr>
          <p:cNvSpPr/>
          <p:nvPr/>
        </p:nvSpPr>
        <p:spPr>
          <a:xfrm>
            <a:off x="6168221" y="3743394"/>
            <a:ext cx="5751886" cy="2779331"/>
          </a:xfrm>
          <a:prstGeom prst="round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it-IT" sz="1362"/>
              <a:t>testo dello schema</a:t>
            </a:r>
            <a:endParaRPr lang="it-IT" sz="1362">
              <a:solidFill>
                <a:schemeClr val="tx1"/>
              </a:solidFill>
            </a:endParaRPr>
          </a:p>
        </p:txBody>
      </p:sp>
      <p:sp>
        <p:nvSpPr>
          <p:cNvPr id="9" name="Segnaposto contenuto 2">
            <a:extLst>
              <a:ext uri="{FF2B5EF4-FFF2-40B4-BE49-F238E27FC236}">
                <a16:creationId xmlns:a16="http://schemas.microsoft.com/office/drawing/2014/main" id="{AAA14380-2039-EF12-32BE-EA01B6F4651E}"/>
              </a:ext>
            </a:extLst>
          </p:cNvPr>
          <p:cNvSpPr>
            <a:spLocks noGrp="1"/>
          </p:cNvSpPr>
          <p:nvPr>
            <p:ph sz="half" idx="13"/>
          </p:nvPr>
        </p:nvSpPr>
        <p:spPr>
          <a:xfrm>
            <a:off x="524390" y="5876435"/>
            <a:ext cx="5181600" cy="570170"/>
          </a:xfrm>
          <a:prstGeom prst="rect">
            <a:avLst/>
          </a:prstGeom>
        </p:spPr>
        <p:txBody>
          <a:bodyPr/>
          <a:lstStyle>
            <a:lvl1pPr>
              <a:defRPr sz="1600" b="1" i="0">
                <a:latin typeface="Poppins SemiBold" pitchFamily="2" charset="77"/>
                <a:cs typeface="Poppins SemiBold" pitchFamily="2" charset="77"/>
              </a:defRPr>
            </a:lvl1pPr>
            <a:lvl2pPr>
              <a:defRPr sz="1600" b="1"/>
            </a:lvl2pPr>
            <a:lvl3pPr>
              <a:defRPr sz="1600" b="1"/>
            </a:lvl3pPr>
            <a:lvl4pPr>
              <a:defRPr sz="1600" b="1"/>
            </a:lvl4pPr>
            <a:lvl5pPr>
              <a:defRPr sz="1600" b="1"/>
            </a:lvl5pPr>
          </a:lstStyle>
          <a:p>
            <a:pPr lvl="0"/>
            <a:r>
              <a:rPr lang="it-IT"/>
              <a:t>Fare clic per modificare gli stili del testo dello schema</a:t>
            </a:r>
          </a:p>
        </p:txBody>
      </p:sp>
      <p:sp>
        <p:nvSpPr>
          <p:cNvPr id="10" name="Segnaposto contenuto 2">
            <a:extLst>
              <a:ext uri="{FF2B5EF4-FFF2-40B4-BE49-F238E27FC236}">
                <a16:creationId xmlns:a16="http://schemas.microsoft.com/office/drawing/2014/main" id="{111449F4-C700-B8FD-D57C-E9EE3F53B7D7}"/>
              </a:ext>
            </a:extLst>
          </p:cNvPr>
          <p:cNvSpPr>
            <a:spLocks noGrp="1"/>
          </p:cNvSpPr>
          <p:nvPr>
            <p:ph sz="half" idx="14"/>
          </p:nvPr>
        </p:nvSpPr>
        <p:spPr>
          <a:xfrm>
            <a:off x="6483830" y="2757671"/>
            <a:ext cx="5181600" cy="570170"/>
          </a:xfrm>
          <a:prstGeom prst="rect">
            <a:avLst/>
          </a:prstGeom>
        </p:spPr>
        <p:txBody>
          <a:bodyPr/>
          <a:lstStyle>
            <a:lvl1pPr>
              <a:defRPr sz="1600" b="1" i="0">
                <a:latin typeface="Poppins SemiBold" pitchFamily="2" charset="77"/>
                <a:cs typeface="Poppins SemiBold" pitchFamily="2" charset="77"/>
              </a:defRPr>
            </a:lvl1pPr>
            <a:lvl2pPr>
              <a:defRPr sz="1600" b="1"/>
            </a:lvl2pPr>
            <a:lvl3pPr>
              <a:defRPr sz="1600" b="1"/>
            </a:lvl3pPr>
            <a:lvl4pPr>
              <a:defRPr sz="1600" b="1"/>
            </a:lvl4pPr>
            <a:lvl5pPr>
              <a:defRPr sz="1600" b="1"/>
            </a:lvl5pPr>
          </a:lstStyle>
          <a:p>
            <a:pPr lvl="0"/>
            <a:r>
              <a:rPr lang="it-IT"/>
              <a:t>Fare clic per modificare gli stili del testo dello schema</a:t>
            </a:r>
          </a:p>
        </p:txBody>
      </p:sp>
      <p:sp>
        <p:nvSpPr>
          <p:cNvPr id="11" name="Segnaposto contenuto 2">
            <a:extLst>
              <a:ext uri="{FF2B5EF4-FFF2-40B4-BE49-F238E27FC236}">
                <a16:creationId xmlns:a16="http://schemas.microsoft.com/office/drawing/2014/main" id="{4EBBD9EB-1782-34F0-2B61-7BA4A5B09DAA}"/>
              </a:ext>
            </a:extLst>
          </p:cNvPr>
          <p:cNvSpPr>
            <a:spLocks noGrp="1"/>
          </p:cNvSpPr>
          <p:nvPr>
            <p:ph sz="half" idx="15"/>
          </p:nvPr>
        </p:nvSpPr>
        <p:spPr>
          <a:xfrm>
            <a:off x="6597427" y="5876435"/>
            <a:ext cx="5181600" cy="570170"/>
          </a:xfrm>
          <a:prstGeom prst="rect">
            <a:avLst/>
          </a:prstGeom>
        </p:spPr>
        <p:txBody>
          <a:bodyPr/>
          <a:lstStyle>
            <a:lvl1pPr>
              <a:defRPr sz="1600" b="1" i="0">
                <a:latin typeface="Poppins SemiBold" pitchFamily="2" charset="77"/>
                <a:cs typeface="Poppins SemiBold" pitchFamily="2" charset="77"/>
              </a:defRPr>
            </a:lvl1pPr>
            <a:lvl2pPr>
              <a:defRPr sz="1600" b="1"/>
            </a:lvl2pPr>
            <a:lvl3pPr>
              <a:defRPr sz="1600" b="1"/>
            </a:lvl3pPr>
            <a:lvl4pPr>
              <a:defRPr sz="1600" b="1"/>
            </a:lvl4pPr>
            <a:lvl5pPr>
              <a:defRPr sz="1600" b="1"/>
            </a:lvl5pPr>
          </a:lstStyle>
          <a:p>
            <a:pPr lvl="0"/>
            <a:r>
              <a:rPr lang="it-IT"/>
              <a:t>Fare clic per modificare gli stili del testo dello schema</a:t>
            </a:r>
          </a:p>
        </p:txBody>
      </p:sp>
      <p:grpSp>
        <p:nvGrpSpPr>
          <p:cNvPr id="15" name="Gruppo 14">
            <a:extLst>
              <a:ext uri="{FF2B5EF4-FFF2-40B4-BE49-F238E27FC236}">
                <a16:creationId xmlns:a16="http://schemas.microsoft.com/office/drawing/2014/main" id="{B5B80754-3F6C-AA90-2C94-26057963314F}"/>
              </a:ext>
            </a:extLst>
          </p:cNvPr>
          <p:cNvGrpSpPr/>
          <p:nvPr/>
        </p:nvGrpSpPr>
        <p:grpSpPr>
          <a:xfrm>
            <a:off x="194543" y="136526"/>
            <a:ext cx="2352933" cy="1251897"/>
            <a:chOff x="0" y="81023"/>
            <a:chExt cx="2352934" cy="1251897"/>
          </a:xfrm>
        </p:grpSpPr>
        <p:pic>
          <p:nvPicPr>
            <p:cNvPr id="16" name="Immagine 15">
              <a:extLst>
                <a:ext uri="{FF2B5EF4-FFF2-40B4-BE49-F238E27FC236}">
                  <a16:creationId xmlns:a16="http://schemas.microsoft.com/office/drawing/2014/main" id="{7CEE33B0-30BA-24EE-9FF2-81A5963AA080}"/>
                </a:ext>
              </a:extLst>
            </p:cNvPr>
            <p:cNvPicPr>
              <a:picLocks noChangeAspect="1"/>
            </p:cNvPicPr>
            <p:nvPr/>
          </p:nvPicPr>
          <p:blipFill>
            <a:blip r:embed="rId3"/>
            <a:stretch>
              <a:fillRect/>
            </a:stretch>
          </p:blipFill>
          <p:spPr>
            <a:xfrm>
              <a:off x="372448" y="1013872"/>
              <a:ext cx="319048" cy="319048"/>
            </a:xfrm>
            <a:prstGeom prst="rect">
              <a:avLst/>
            </a:prstGeom>
          </p:spPr>
        </p:pic>
        <p:pic>
          <p:nvPicPr>
            <p:cNvPr id="17" name="Immagine 16">
              <a:extLst>
                <a:ext uri="{FF2B5EF4-FFF2-40B4-BE49-F238E27FC236}">
                  <a16:creationId xmlns:a16="http://schemas.microsoft.com/office/drawing/2014/main" id="{4A437CE5-C373-C5DF-53FE-15CBC3285A82}"/>
                </a:ext>
              </a:extLst>
            </p:cNvPr>
            <p:cNvPicPr>
              <a:picLocks noChangeAspect="1"/>
            </p:cNvPicPr>
            <p:nvPr/>
          </p:nvPicPr>
          <p:blipFill>
            <a:blip r:embed="rId4">
              <a:alphaModFix amt="53000"/>
            </a:blip>
            <a:stretch>
              <a:fillRect/>
            </a:stretch>
          </p:blipFill>
          <p:spPr>
            <a:xfrm>
              <a:off x="1833624" y="81023"/>
              <a:ext cx="519310" cy="519310"/>
            </a:xfrm>
            <a:prstGeom prst="rect">
              <a:avLst/>
            </a:prstGeom>
          </p:spPr>
        </p:pic>
        <p:pic>
          <p:nvPicPr>
            <p:cNvPr id="18" name="Immagine 17">
              <a:extLst>
                <a:ext uri="{FF2B5EF4-FFF2-40B4-BE49-F238E27FC236}">
                  <a16:creationId xmlns:a16="http://schemas.microsoft.com/office/drawing/2014/main" id="{A80A5AF0-BE10-3745-BA69-BE0AE235C5DD}"/>
                </a:ext>
              </a:extLst>
            </p:cNvPr>
            <p:cNvPicPr>
              <a:picLocks noChangeAspect="1"/>
            </p:cNvPicPr>
            <p:nvPr/>
          </p:nvPicPr>
          <p:blipFill>
            <a:blip r:embed="rId4">
              <a:alphaModFix amt="38000"/>
            </a:blip>
            <a:stretch>
              <a:fillRect/>
            </a:stretch>
          </p:blipFill>
          <p:spPr>
            <a:xfrm>
              <a:off x="0" y="727420"/>
              <a:ext cx="519310" cy="519310"/>
            </a:xfrm>
            <a:prstGeom prst="rect">
              <a:avLst/>
            </a:prstGeom>
          </p:spPr>
        </p:pic>
      </p:grpSp>
      <p:sp>
        <p:nvSpPr>
          <p:cNvPr id="5" name="Titolo 4">
            <a:extLst>
              <a:ext uri="{FF2B5EF4-FFF2-40B4-BE49-F238E27FC236}">
                <a16:creationId xmlns:a16="http://schemas.microsoft.com/office/drawing/2014/main" id="{69EC3A1F-E2CC-4C43-8142-EC791EAE2FB8}"/>
              </a:ext>
            </a:extLst>
          </p:cNvPr>
          <p:cNvSpPr>
            <a:spLocks noGrp="1"/>
          </p:cNvSpPr>
          <p:nvPr>
            <p:ph type="title"/>
          </p:nvPr>
        </p:nvSpPr>
        <p:spPr>
          <a:xfrm>
            <a:off x="230240" y="192548"/>
            <a:ext cx="10515600" cy="463288"/>
          </a:xfrm>
          <a:prstGeom prst="rect">
            <a:avLst/>
          </a:prstGeom>
        </p:spPr>
        <p:txBody>
          <a:bodyPr/>
          <a:lstStyle>
            <a:lvl1pPr>
              <a:defRPr sz="2000" b="1">
                <a:solidFill>
                  <a:schemeClr val="bg1"/>
                </a:solidFill>
              </a:defRPr>
            </a:lvl1pPr>
          </a:lstStyle>
          <a:p>
            <a:r>
              <a:rPr lang="it-IT"/>
              <a:t>Fare clic per modificare lo stile del titolo dello schema</a:t>
            </a:r>
          </a:p>
        </p:txBody>
      </p:sp>
    </p:spTree>
    <p:extLst>
      <p:ext uri="{BB962C8B-B14F-4D97-AF65-F5344CB8AC3E}">
        <p14:creationId xmlns:p14="http://schemas.microsoft.com/office/powerpoint/2010/main" val="149823650"/>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preserve="1" userDrawn="1">
  <p:cSld name="Layout personalizzato">
    <p:spTree>
      <p:nvGrpSpPr>
        <p:cNvPr id="1" name=""/>
        <p:cNvGrpSpPr/>
        <p:nvPr/>
      </p:nvGrpSpPr>
      <p:grpSpPr>
        <a:xfrm>
          <a:off x="0" y="0"/>
          <a:ext cx="0" cy="0"/>
          <a:chOff x="0" y="0"/>
          <a:chExt cx="0" cy="0"/>
        </a:xfrm>
      </p:grpSpPr>
      <p:sp>
        <p:nvSpPr>
          <p:cNvPr id="2" name="Titolo 1">
            <a:extLst>
              <a:ext uri="{FF2B5EF4-FFF2-40B4-BE49-F238E27FC236}">
                <a16:creationId xmlns:a16="http://schemas.microsoft.com/office/drawing/2014/main" id="{D2B89C23-5937-2E3D-7137-C91AA86EE9F9}"/>
              </a:ext>
            </a:extLst>
          </p:cNvPr>
          <p:cNvSpPr>
            <a:spLocks noGrp="1"/>
          </p:cNvSpPr>
          <p:nvPr>
            <p:ph type="title"/>
          </p:nvPr>
        </p:nvSpPr>
        <p:spPr>
          <a:xfrm>
            <a:off x="242455" y="136526"/>
            <a:ext cx="10515600" cy="491836"/>
          </a:xfrm>
          <a:prstGeom prst="rect">
            <a:avLst/>
          </a:prstGeom>
        </p:spPr>
        <p:txBody>
          <a:bodyPr/>
          <a:lstStyle>
            <a:lvl1pPr>
              <a:defRPr sz="2000" b="1">
                <a:solidFill>
                  <a:schemeClr val="bg1"/>
                </a:solidFill>
              </a:defRPr>
            </a:lvl1pPr>
          </a:lstStyle>
          <a:p>
            <a:r>
              <a:rPr lang="it-IT"/>
              <a:t>Fare clic per modificare lo stile del titolo dello schema</a:t>
            </a:r>
          </a:p>
        </p:txBody>
      </p:sp>
    </p:spTree>
    <p:extLst>
      <p:ext uri="{BB962C8B-B14F-4D97-AF65-F5344CB8AC3E}">
        <p14:creationId xmlns:p14="http://schemas.microsoft.com/office/powerpoint/2010/main" val="2469091208"/>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preserve="1" userDrawn="1">
  <p:cSld name="9_Diapositiva titolo">
    <p:spTree>
      <p:nvGrpSpPr>
        <p:cNvPr id="1" name=""/>
        <p:cNvGrpSpPr/>
        <p:nvPr/>
      </p:nvGrpSpPr>
      <p:grpSpPr>
        <a:xfrm>
          <a:off x="0" y="0"/>
          <a:ext cx="0" cy="0"/>
          <a:chOff x="0" y="0"/>
          <a:chExt cx="0" cy="0"/>
        </a:xfrm>
      </p:grpSpPr>
    </p:spTree>
    <p:extLst>
      <p:ext uri="{BB962C8B-B14F-4D97-AF65-F5344CB8AC3E}">
        <p14:creationId xmlns:p14="http://schemas.microsoft.com/office/powerpoint/2010/main" val="4135770087"/>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userDrawn="1">
  <p:cSld name="5_Due contenuti">
    <p:spTree>
      <p:nvGrpSpPr>
        <p:cNvPr id="1" name=""/>
        <p:cNvGrpSpPr/>
        <p:nvPr/>
      </p:nvGrpSpPr>
      <p:grpSpPr>
        <a:xfrm>
          <a:off x="0" y="0"/>
          <a:ext cx="0" cy="0"/>
          <a:chOff x="0" y="0"/>
          <a:chExt cx="0" cy="0"/>
        </a:xfrm>
      </p:grpSpPr>
    </p:spTree>
    <p:extLst>
      <p:ext uri="{BB962C8B-B14F-4D97-AF65-F5344CB8AC3E}">
        <p14:creationId xmlns:p14="http://schemas.microsoft.com/office/powerpoint/2010/main" val="2129451515"/>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userDrawn="1">
  <p:cSld name="4_Blank">
    <p:bg>
      <p:bgPr>
        <a:blipFill dpi="0" rotWithShape="1">
          <a:blip r:embed="rId2"/>
          <a:srcRect/>
          <a:stretch>
            <a:fillRect/>
          </a:stretch>
        </a:blipFill>
        <a:effectLst/>
      </p:bgPr>
    </p:bg>
    <p:spTree>
      <p:nvGrpSpPr>
        <p:cNvPr id="1" name=""/>
        <p:cNvGrpSpPr/>
        <p:nvPr/>
      </p:nvGrpSpPr>
      <p:grpSpPr>
        <a:xfrm>
          <a:off x="0" y="0"/>
          <a:ext cx="0" cy="0"/>
          <a:chOff x="0" y="0"/>
          <a:chExt cx="0" cy="0"/>
        </a:xfrm>
      </p:grpSpPr>
      <p:sp>
        <p:nvSpPr>
          <p:cNvPr id="15" name="Slide Number Placeholder 19">
            <a:extLst>
              <a:ext uri="{FF2B5EF4-FFF2-40B4-BE49-F238E27FC236}">
                <a16:creationId xmlns:a16="http://schemas.microsoft.com/office/drawing/2014/main" id="{DD39D2F2-6BEE-4745-2210-5D392F816EA2}"/>
              </a:ext>
            </a:extLst>
          </p:cNvPr>
          <p:cNvSpPr>
            <a:spLocks noGrp="1"/>
          </p:cNvSpPr>
          <p:nvPr>
            <p:ph type="sldNum" sz="quarter" idx="11"/>
          </p:nvPr>
        </p:nvSpPr>
        <p:spPr>
          <a:xfrm>
            <a:off x="8698354" y="6364227"/>
            <a:ext cx="2743200" cy="365126"/>
          </a:xfrm>
          <a:prstGeom prst="rect">
            <a:avLst/>
          </a:prstGeom>
        </p:spPr>
        <p:txBody>
          <a:bodyPr anchor="b"/>
          <a:lstStyle>
            <a:lvl1pPr algn="r">
              <a:defRPr sz="1101">
                <a:solidFill>
                  <a:schemeClr val="tx1"/>
                </a:solidFill>
              </a:defRPr>
            </a:lvl1pPr>
          </a:lstStyle>
          <a:p>
            <a:pPr defTabSz="914453">
              <a:defRPr/>
            </a:pPr>
            <a:fld id="{6BE2BBAD-80D6-4714-8929-CC79700C1CFB}" type="slidenum">
              <a:rPr lang="en-US" smtClean="0">
                <a:solidFill>
                  <a:prstClr val="black"/>
                </a:solidFill>
              </a:rPr>
              <a:pPr defTabSz="914453">
                <a:defRPr/>
              </a:pPr>
              <a:t>‹N›</a:t>
            </a:fld>
            <a:endParaRPr lang="en-US">
              <a:solidFill>
                <a:prstClr val="black"/>
              </a:solidFill>
            </a:endParaRPr>
          </a:p>
        </p:txBody>
      </p:sp>
      <p:sp>
        <p:nvSpPr>
          <p:cNvPr id="4" name="Title Placeholder 1">
            <a:extLst>
              <a:ext uri="{FF2B5EF4-FFF2-40B4-BE49-F238E27FC236}">
                <a16:creationId xmlns:a16="http://schemas.microsoft.com/office/drawing/2014/main" id="{C882459B-911B-09F1-4C69-83E14A210796}"/>
              </a:ext>
            </a:extLst>
          </p:cNvPr>
          <p:cNvSpPr>
            <a:spLocks noGrp="1"/>
          </p:cNvSpPr>
          <p:nvPr>
            <p:ph type="title"/>
          </p:nvPr>
        </p:nvSpPr>
        <p:spPr>
          <a:xfrm>
            <a:off x="348794" y="181910"/>
            <a:ext cx="10515600" cy="490661"/>
          </a:xfrm>
          <a:prstGeom prst="rect">
            <a:avLst/>
          </a:prstGeom>
        </p:spPr>
        <p:txBody>
          <a:bodyPr vert="horz" lIns="91440" tIns="45720" rIns="91440" bIns="45720" rtlCol="0" anchor="ctr">
            <a:noAutofit/>
          </a:bodyPr>
          <a:lstStyle/>
          <a:p>
            <a:r>
              <a:rPr lang="en-US"/>
              <a:t>Click to edit Master title style</a:t>
            </a:r>
          </a:p>
        </p:txBody>
      </p:sp>
    </p:spTree>
    <p:extLst>
      <p:ext uri="{BB962C8B-B14F-4D97-AF65-F5344CB8AC3E}">
        <p14:creationId xmlns:p14="http://schemas.microsoft.com/office/powerpoint/2010/main" val="3067639041"/>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63.xml><?xml version="1.0" encoding="utf-8"?>
<p:sldLayout xmlns:a="http://schemas.openxmlformats.org/drawingml/2006/main" xmlns:r="http://schemas.openxmlformats.org/officeDocument/2006/relationships" xmlns:p="http://schemas.openxmlformats.org/presentationml/2006/main" type="tx">
  <p:cSld name="Vuota">
    <p:spTree>
      <p:nvGrpSpPr>
        <p:cNvPr id="1" name=""/>
        <p:cNvGrpSpPr/>
        <p:nvPr/>
      </p:nvGrpSpPr>
      <p:grpSpPr>
        <a:xfrm>
          <a:off x="0" y="0"/>
          <a:ext cx="0" cy="0"/>
          <a:chOff x="0" y="0"/>
          <a:chExt cx="0" cy="0"/>
        </a:xfrm>
      </p:grpSpPr>
      <p:sp>
        <p:nvSpPr>
          <p:cNvPr id="65" name="Numero diapositiva"/>
          <p:cNvSpPr txBox="1">
            <a:spLocks noGrp="1"/>
          </p:cNvSpPr>
          <p:nvPr>
            <p:ph type="sldNum" sz="quarter" idx="2"/>
          </p:nvPr>
        </p:nvSpPr>
        <p:spPr>
          <a:prstGeom prst="rect">
            <a:avLst/>
          </a:prstGeom>
        </p:spPr>
        <p:txBody>
          <a:bodyPr/>
          <a:lstStyle/>
          <a:p>
            <a:fld id="{86CB4B4D-7CA3-9044-876B-883B54F8677D}" type="slidenum">
              <a:t>‹N›</a:t>
            </a:fld>
            <a:endParaRPr/>
          </a:p>
        </p:txBody>
      </p:sp>
    </p:spTree>
    <p:extLst>
      <p:ext uri="{BB962C8B-B14F-4D97-AF65-F5344CB8AC3E}">
        <p14:creationId xmlns:p14="http://schemas.microsoft.com/office/powerpoint/2010/main" val="2240512052"/>
      </p:ext>
    </p:extLst>
  </p:cSld>
  <p:clrMapOvr>
    <a:masterClrMapping/>
  </p:clrMapOvr>
  <p:transition spd="med"/>
</p:sldLayout>
</file>

<file path=ppt/slideLayouts/slideLayout64.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3847347B-3A6E-3418-520F-DC607DCBE1C2}"/>
              </a:ext>
            </a:extLst>
          </p:cNvPr>
          <p:cNvSpPr>
            <a:spLocks noGrp="1"/>
          </p:cNvSpPr>
          <p:nvPr>
            <p:ph type="dt" sz="half" idx="10"/>
          </p:nvPr>
        </p:nvSpPr>
        <p:spPr/>
        <p:txBody>
          <a:bodyPr/>
          <a:lstStyle/>
          <a:p>
            <a:fld id="{23B273E2-7C68-429C-9C55-AD42FE73A127}" type="datetimeFigureOut">
              <a:rPr lang="en-US" smtClean="0"/>
              <a:t>5/18/2026</a:t>
            </a:fld>
            <a:endParaRPr lang="en-US"/>
          </a:p>
        </p:txBody>
      </p:sp>
      <p:sp>
        <p:nvSpPr>
          <p:cNvPr id="5" name="Footer Placeholder 4">
            <a:extLst>
              <a:ext uri="{FF2B5EF4-FFF2-40B4-BE49-F238E27FC236}">
                <a16:creationId xmlns:a16="http://schemas.microsoft.com/office/drawing/2014/main" id="{E657DFA0-29AD-523E-BD09-A097DCB0291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73703C9-DFA7-3382-086D-63F2149DA774}"/>
              </a:ext>
            </a:extLst>
          </p:cNvPr>
          <p:cNvSpPr>
            <a:spLocks noGrp="1"/>
          </p:cNvSpPr>
          <p:nvPr>
            <p:ph type="sldNum" sz="quarter" idx="12"/>
          </p:nvPr>
        </p:nvSpPr>
        <p:spPr/>
        <p:txBody>
          <a:bodyPr/>
          <a:lstStyle/>
          <a:p>
            <a:fld id="{14A3B86D-DEC4-4541-9511-760CF11B68E4}" type="slidenum">
              <a:rPr lang="en-US" smtClean="0"/>
              <a:t>‹N›</a:t>
            </a:fld>
            <a:endParaRPr lang="en-US"/>
          </a:p>
        </p:txBody>
      </p:sp>
      <p:pic>
        <p:nvPicPr>
          <p:cNvPr id="7" name="Picture 6" descr="A blue and white rectangle&#10;&#10;Description automatically generated">
            <a:extLst>
              <a:ext uri="{FF2B5EF4-FFF2-40B4-BE49-F238E27FC236}">
                <a16:creationId xmlns:a16="http://schemas.microsoft.com/office/drawing/2014/main" id="{C889985D-AC11-AEED-EFF5-0C1F9701948B}"/>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1680410132"/>
      </p:ext>
    </p:extLst>
  </p:cSld>
  <p:clrMapOvr>
    <a:masterClrMapping/>
  </p:clrMapOvr>
  <p:extLst>
    <p:ext uri="{DCECCB84-F9BA-43D5-87BE-67443E8EF086}">
      <p15:sldGuideLst xmlns:p15="http://schemas.microsoft.com/office/powerpoint/2012/main">
        <p15:guide id="1" orient="horz" pos="595">
          <p15:clr>
            <a:srgbClr val="FBAE40"/>
          </p15:clr>
        </p15:guide>
        <p15:guide id="2" pos="1058">
          <p15:clr>
            <a:srgbClr val="FBAE40"/>
          </p15:clr>
        </p15:guide>
      </p15:sldGuideLst>
    </p:ext>
  </p:extLst>
</p:sldLayout>
</file>

<file path=ppt/slideLayouts/slideLayout65.xml><?xml version="1.0" encoding="utf-8"?>
<p:sldLayout xmlns:a="http://schemas.openxmlformats.org/drawingml/2006/main" xmlns:r="http://schemas.openxmlformats.org/officeDocument/2006/relationships" xmlns:p="http://schemas.openxmlformats.org/presentationml/2006/main" userDrawn="1">
  <p:cSld name="Title Only">
    <p:bg>
      <p:bgPr>
        <a:blipFill dpi="0" rotWithShape="1">
          <a:blip r:embed="rId2" cstate="email">
            <a:lum/>
            <a:extLst>
              <a:ext uri="{28A0092B-C50C-407E-A947-70E740481C1C}">
                <a14:useLocalDpi xmlns:a14="http://schemas.microsoft.com/office/drawing/2010/main"/>
              </a:ext>
            </a:extLst>
          </a:blip>
          <a:srcRect/>
          <a:stretch>
            <a:fillRect/>
          </a:stretch>
        </a:blipFill>
        <a:effectLst/>
      </p:bgPr>
    </p:bg>
    <p:spTree>
      <p:nvGrpSpPr>
        <p:cNvPr id="1" name=""/>
        <p:cNvGrpSpPr/>
        <p:nvPr/>
      </p:nvGrpSpPr>
      <p:grpSpPr>
        <a:xfrm>
          <a:off x="0" y="0"/>
          <a:ext cx="0" cy="0"/>
          <a:chOff x="0" y="0"/>
          <a:chExt cx="0" cy="0"/>
        </a:xfrm>
      </p:grpSpPr>
      <p:sp>
        <p:nvSpPr>
          <p:cNvPr id="6" name="Slide Number Placeholder 19">
            <a:extLst>
              <a:ext uri="{FF2B5EF4-FFF2-40B4-BE49-F238E27FC236}">
                <a16:creationId xmlns:a16="http://schemas.microsoft.com/office/drawing/2014/main" id="{257115A2-1428-1200-9DD0-E7773B80FB76}"/>
              </a:ext>
            </a:extLst>
          </p:cNvPr>
          <p:cNvSpPr>
            <a:spLocks noGrp="1"/>
          </p:cNvSpPr>
          <p:nvPr>
            <p:ph type="sldNum" sz="quarter" idx="11"/>
          </p:nvPr>
        </p:nvSpPr>
        <p:spPr>
          <a:xfrm>
            <a:off x="8698354" y="6364226"/>
            <a:ext cx="2743200" cy="365125"/>
          </a:xfrm>
          <a:prstGeom prst="rect">
            <a:avLst/>
          </a:prstGeom>
        </p:spPr>
        <p:txBody>
          <a:bodyPr anchor="b"/>
          <a:lstStyle>
            <a:lvl1pPr algn="r">
              <a:defRPr sz="1100">
                <a:solidFill>
                  <a:schemeClr val="tx1"/>
                </a:solidFill>
              </a:defRPr>
            </a:lvl1pPr>
          </a:lstStyle>
          <a:p>
            <a:pPr marL="0" marR="0" lvl="0" indent="0" algn="r" defTabSz="914400" rtl="0" eaLnBrk="1" fontAlgn="auto" latinLnBrk="0" hangingPunct="1">
              <a:lnSpc>
                <a:spcPct val="100000"/>
              </a:lnSpc>
              <a:spcBef>
                <a:spcPts val="0"/>
              </a:spcBef>
              <a:spcAft>
                <a:spcPts val="0"/>
              </a:spcAft>
              <a:buClrTx/>
              <a:buSzTx/>
              <a:buFontTx/>
              <a:buNone/>
              <a:tabLst/>
              <a:defRPr/>
            </a:pPr>
            <a:fld id="{6BE2BBAD-80D6-4714-8929-CC79700C1CFB}" type="slidenum">
              <a:rPr kumimoji="0" lang="en-US" sz="1100" b="0" i="0" u="none" strike="noStrike" kern="1200" cap="none" spc="0" normalizeH="0" baseline="0" noProof="0" smtClean="0">
                <a:ln>
                  <a:noFill/>
                </a:ln>
                <a:solidFill>
                  <a:prstClr val="black"/>
                </a:solidFill>
                <a:effectLst/>
                <a:uLnTx/>
                <a:uFillTx/>
                <a:latin typeface="Century Gothic" panose="020B0502020202020204" pitchFamily="34"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‹N›</a:t>
            </a:fld>
            <a:endParaRPr kumimoji="0" lang="en-US" sz="1100" b="0" i="0" u="none" strike="noStrike" kern="1200" cap="none" spc="0" normalizeH="0" baseline="0" noProof="0">
              <a:ln>
                <a:noFill/>
              </a:ln>
              <a:solidFill>
                <a:prstClr val="black"/>
              </a:solidFill>
              <a:effectLst/>
              <a:uLnTx/>
              <a:uFillTx/>
              <a:latin typeface="Century Gothic" panose="020B0502020202020204" pitchFamily="34" charset="0"/>
              <a:ea typeface="+mn-ea"/>
              <a:cs typeface="+mn-cs"/>
            </a:endParaRPr>
          </a:p>
        </p:txBody>
      </p:sp>
      <p:sp>
        <p:nvSpPr>
          <p:cNvPr id="2" name="Title Placeholder 1">
            <a:extLst>
              <a:ext uri="{FF2B5EF4-FFF2-40B4-BE49-F238E27FC236}">
                <a16:creationId xmlns:a16="http://schemas.microsoft.com/office/drawing/2014/main" id="{1D739FE6-3468-6CC3-C0C3-D27BAF36B94D}"/>
              </a:ext>
            </a:extLst>
          </p:cNvPr>
          <p:cNvSpPr>
            <a:spLocks noGrp="1"/>
          </p:cNvSpPr>
          <p:nvPr>
            <p:ph type="title"/>
          </p:nvPr>
        </p:nvSpPr>
        <p:spPr>
          <a:xfrm>
            <a:off x="348795" y="181906"/>
            <a:ext cx="10515600" cy="490660"/>
          </a:xfrm>
          <a:prstGeom prst="rect">
            <a:avLst/>
          </a:prstGeom>
        </p:spPr>
        <p:txBody>
          <a:bodyPr vert="horz" lIns="91440" tIns="45720" rIns="91440" bIns="45720" rtlCol="0" anchor="ctr">
            <a:noAutofit/>
          </a:bodyPr>
          <a:lstStyle/>
          <a:p>
            <a:r>
              <a:rPr lang="en-US"/>
              <a:t>Click to edit Master title style</a:t>
            </a:r>
          </a:p>
        </p:txBody>
      </p:sp>
    </p:spTree>
    <p:extLst>
      <p:ext uri="{BB962C8B-B14F-4D97-AF65-F5344CB8AC3E}">
        <p14:creationId xmlns:p14="http://schemas.microsoft.com/office/powerpoint/2010/main" val="1881028051"/>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66.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7"/>
            <a:ext cx="10515600" cy="1325564"/>
          </a:xfrm>
          <a:prstGeom prst="rect">
            <a:avLst/>
          </a:prstGeom>
        </p:spPr>
        <p:txBody>
          <a:bodyPr/>
          <a:lstStyle/>
          <a:p>
            <a:r>
              <a:rPr lang="en-US"/>
              <a:t>Click to edit Master title style</a:t>
            </a:r>
          </a:p>
        </p:txBody>
      </p:sp>
      <p:sp>
        <p:nvSpPr>
          <p:cNvPr id="3" name="Content Placeholder 2"/>
          <p:cNvSpPr>
            <a:spLocks noGrp="1"/>
          </p:cNvSpPr>
          <p:nvPr>
            <p:ph idx="1"/>
          </p:nvPr>
        </p:nvSpPr>
        <p:spPr>
          <a:xfrm>
            <a:off x="838200" y="1825626"/>
            <a:ext cx="10515600" cy="4351337"/>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a:xfrm>
            <a:off x="838200" y="6356351"/>
            <a:ext cx="2743200" cy="365127"/>
          </a:xfrm>
          <a:prstGeom prst="rect">
            <a:avLst/>
          </a:prstGeom>
        </p:spPr>
        <p:txBody>
          <a:bodyPr/>
          <a:lstStyle/>
          <a:p>
            <a:fld id="{BBBC1D6E-1706-4A6C-A592-5D14EBCB12D3}" type="datetimeFigureOut">
              <a:rPr lang="it-IT" smtClean="0"/>
              <a:t>18/05/2026</a:t>
            </a:fld>
            <a:endParaRPr lang="it-IT"/>
          </a:p>
        </p:txBody>
      </p:sp>
      <p:sp>
        <p:nvSpPr>
          <p:cNvPr id="5" name="Footer Placeholder 4"/>
          <p:cNvSpPr>
            <a:spLocks noGrp="1"/>
          </p:cNvSpPr>
          <p:nvPr>
            <p:ph type="ftr" sz="quarter" idx="11"/>
          </p:nvPr>
        </p:nvSpPr>
        <p:spPr>
          <a:xfrm>
            <a:off x="4038600" y="6356351"/>
            <a:ext cx="4114800" cy="365127"/>
          </a:xfrm>
          <a:prstGeom prst="rect">
            <a:avLst/>
          </a:prstGeom>
        </p:spPr>
        <p:txBody>
          <a:bodyPr/>
          <a:lstStyle/>
          <a:p>
            <a:endParaRPr lang="it-IT"/>
          </a:p>
        </p:txBody>
      </p:sp>
      <p:sp>
        <p:nvSpPr>
          <p:cNvPr id="6" name="Slide Number Placeholder 5"/>
          <p:cNvSpPr>
            <a:spLocks noGrp="1"/>
          </p:cNvSpPr>
          <p:nvPr>
            <p:ph type="sldNum" sz="quarter" idx="12"/>
          </p:nvPr>
        </p:nvSpPr>
        <p:spPr>
          <a:xfrm>
            <a:off x="8610600" y="6356351"/>
            <a:ext cx="2743200" cy="365127"/>
          </a:xfrm>
          <a:prstGeom prst="rect">
            <a:avLst/>
          </a:prstGeom>
        </p:spPr>
        <p:txBody>
          <a:bodyPr/>
          <a:lstStyle/>
          <a:p>
            <a:fld id="{558CE3CD-093D-40E5-8177-55656D6E93E8}" type="slidenum">
              <a:rPr lang="it-IT" smtClean="0"/>
              <a:t>‹N›</a:t>
            </a:fld>
            <a:endParaRPr lang="it-IT"/>
          </a:p>
        </p:txBody>
      </p:sp>
      <p:pic>
        <p:nvPicPr>
          <p:cNvPr id="7" name="Picture 6" descr="A blue and purple gradient&#10;&#10;AI-generated content may be incorrect.">
            <a:extLst>
              <a:ext uri="{FF2B5EF4-FFF2-40B4-BE49-F238E27FC236}">
                <a16:creationId xmlns:a16="http://schemas.microsoft.com/office/drawing/2014/main" id="{E322F8D0-FAEE-D4B3-A30F-4AE03B28F887}"/>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387" y="725"/>
            <a:ext cx="12191236" cy="6856563"/>
          </a:xfrm>
          <a:prstGeom prst="rect">
            <a:avLst/>
          </a:prstGeom>
        </p:spPr>
      </p:pic>
    </p:spTree>
    <p:extLst>
      <p:ext uri="{BB962C8B-B14F-4D97-AF65-F5344CB8AC3E}">
        <p14:creationId xmlns:p14="http://schemas.microsoft.com/office/powerpoint/2010/main" val="1155656514"/>
      </p:ext>
    </p:extLst>
  </p:cSld>
  <p:clrMapOvr>
    <a:masterClrMapping/>
  </p:clrMapOvr>
</p:sldLayout>
</file>

<file path=ppt/slideLayouts/slideLayout67.xml><?xml version="1.0" encoding="utf-8"?>
<p:sldLayout xmlns:a="http://schemas.openxmlformats.org/drawingml/2006/main" xmlns:r="http://schemas.openxmlformats.org/officeDocument/2006/relationships" xmlns:p="http://schemas.openxmlformats.org/presentationml/2006/main" type="blank">
  <p:cSld name="Blank">
    <p:bg>
      <p:bgPr>
        <a:blipFill dpi="0" rotWithShape="1">
          <a:blip r:embed="rId2"/>
          <a:srcRect/>
          <a:stretch>
            <a:fillRect/>
          </a:stretch>
        </a:blipFill>
        <a:effectLst/>
      </p:bgPr>
    </p:bg>
    <p:spTree>
      <p:nvGrpSpPr>
        <p:cNvPr id="1" name=""/>
        <p:cNvGrpSpPr/>
        <p:nvPr/>
      </p:nvGrpSpPr>
      <p:grpSpPr>
        <a:xfrm>
          <a:off x="0" y="0"/>
          <a:ext cx="0" cy="0"/>
          <a:chOff x="0" y="0"/>
          <a:chExt cx="0" cy="0"/>
        </a:xfrm>
      </p:grpSpPr>
      <p:sp>
        <p:nvSpPr>
          <p:cNvPr id="5" name="Slide Number Placeholder 5">
            <a:extLst>
              <a:ext uri="{FF2B5EF4-FFF2-40B4-BE49-F238E27FC236}">
                <a16:creationId xmlns:a16="http://schemas.microsoft.com/office/drawing/2014/main" id="{6B83DC78-897E-4DF4-BB47-C6824D151F0D}"/>
              </a:ext>
            </a:extLst>
          </p:cNvPr>
          <p:cNvSpPr>
            <a:spLocks noGrp="1"/>
          </p:cNvSpPr>
          <p:nvPr>
            <p:ph type="sldNum" sz="quarter" idx="12"/>
          </p:nvPr>
        </p:nvSpPr>
        <p:spPr>
          <a:xfrm>
            <a:off x="221202" y="6285329"/>
            <a:ext cx="2743200" cy="365125"/>
          </a:xfrm>
          <a:prstGeom prst="rect">
            <a:avLst/>
          </a:prstGeom>
        </p:spPr>
        <p:txBody>
          <a:bodyPr/>
          <a:lstStyle>
            <a:lvl1pPr>
              <a:defRPr>
                <a:latin typeface="Poppins" panose="00000500000000000000" pitchFamily="2" charset="0"/>
                <a:cs typeface="Poppins" panose="00000500000000000000" pitchFamily="2" charset="0"/>
              </a:defRPr>
            </a:lvl1pPr>
          </a:lstStyle>
          <a:p>
            <a:endParaRPr lang="en-US"/>
          </a:p>
        </p:txBody>
      </p:sp>
    </p:spTree>
    <p:extLst>
      <p:ext uri="{BB962C8B-B14F-4D97-AF65-F5344CB8AC3E}">
        <p14:creationId xmlns:p14="http://schemas.microsoft.com/office/powerpoint/2010/main" val="3457835116"/>
      </p:ext>
    </p:extLst>
  </p:cSld>
  <p:clrMapOvr>
    <a:masterClrMapping/>
  </p:clrMapOvr>
</p:sldLayout>
</file>

<file path=ppt/slideLayouts/slideLayout68.xml><?xml version="1.0" encoding="utf-8"?>
<p:sldLayout xmlns:a="http://schemas.openxmlformats.org/drawingml/2006/main" xmlns:r="http://schemas.openxmlformats.org/officeDocument/2006/relationships" xmlns:p="http://schemas.openxmlformats.org/presentationml/2006/main" userDrawn="1">
  <p:cSld name="1_Layout personalizzato">
    <p:spTree>
      <p:nvGrpSpPr>
        <p:cNvPr id="1" name=""/>
        <p:cNvGrpSpPr/>
        <p:nvPr/>
      </p:nvGrpSpPr>
      <p:grpSpPr>
        <a:xfrm>
          <a:off x="0" y="0"/>
          <a:ext cx="0" cy="0"/>
          <a:chOff x="0" y="0"/>
          <a:chExt cx="0" cy="0"/>
        </a:xfrm>
      </p:grpSpPr>
      <p:pic>
        <p:nvPicPr>
          <p:cNvPr id="6" name="Immagine 5" descr="Immagine che contiene schermata, Rettangolo, quadrato&#10;&#10;Il contenuto generato dall'IA potrebbe non essere corretto.">
            <a:extLst>
              <a:ext uri="{FF2B5EF4-FFF2-40B4-BE49-F238E27FC236}">
                <a16:creationId xmlns:a16="http://schemas.microsoft.com/office/drawing/2014/main" id="{12F3898B-26A2-FCF1-2DB0-4EAA4237D021}"/>
              </a:ext>
            </a:extLst>
          </p:cNvPr>
          <p:cNvPicPr>
            <a:picLocks noChangeAspect="1"/>
          </p:cNvPicPr>
          <p:nvPr userDrawn="1"/>
        </p:nvPicPr>
        <p:blipFill>
          <a:blip r:embed="rId2">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74088962"/>
      </p:ext>
    </p:extLst>
  </p:cSld>
  <p:clrMapOvr>
    <a:masterClrMapping/>
  </p:clrMapOvr>
</p:sldLayout>
</file>

<file path=ppt/slideLayouts/slideLayout69.xml><?xml version="1.0" encoding="utf-8"?>
<p:sldLayout xmlns:a="http://schemas.openxmlformats.org/drawingml/2006/main" xmlns:r="http://schemas.openxmlformats.org/officeDocument/2006/relationships" xmlns:p="http://schemas.openxmlformats.org/presentationml/2006/main" type="secHead" preserve="1">
  <p:cSld name="1_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9A3B85-4B2B-4C4A-89BE-1FD06E48A039}"/>
              </a:ext>
            </a:extLst>
          </p:cNvPr>
          <p:cNvSpPr>
            <a:spLocks noGrp="1"/>
          </p:cNvSpPr>
          <p:nvPr>
            <p:ph type="title"/>
          </p:nvPr>
        </p:nvSpPr>
        <p:spPr>
          <a:xfrm>
            <a:off x="838200" y="842168"/>
            <a:ext cx="10515600" cy="2852737"/>
          </a:xfrm>
        </p:spPr>
        <p:txBody>
          <a:bodyPr anchor="b">
            <a:normAutofit/>
          </a:bodyPr>
          <a:lstStyle>
            <a:lvl1pPr algn="ctr">
              <a:defRPr sz="5500"/>
            </a:lvl1pPr>
          </a:lstStyle>
          <a:p>
            <a:r>
              <a:rPr lang="en-US"/>
              <a:t>Click to edit Master title style</a:t>
            </a:r>
          </a:p>
        </p:txBody>
      </p:sp>
      <p:sp>
        <p:nvSpPr>
          <p:cNvPr id="3" name="Text Placeholder 2">
            <a:extLst>
              <a:ext uri="{FF2B5EF4-FFF2-40B4-BE49-F238E27FC236}">
                <a16:creationId xmlns:a16="http://schemas.microsoft.com/office/drawing/2014/main" id="{364DAD31-4142-40B5-99A9-B99273039427}"/>
              </a:ext>
            </a:extLst>
          </p:cNvPr>
          <p:cNvSpPr>
            <a:spLocks noGrp="1"/>
          </p:cNvSpPr>
          <p:nvPr>
            <p:ph type="body" idx="1"/>
          </p:nvPr>
        </p:nvSpPr>
        <p:spPr>
          <a:xfrm>
            <a:off x="838200" y="3730417"/>
            <a:ext cx="10515600" cy="1500187"/>
          </a:xfrm>
        </p:spPr>
        <p:txBody>
          <a:bodyPr>
            <a:normAutofit/>
          </a:bodyPr>
          <a:lstStyle>
            <a:lvl1pPr marL="0" indent="0" algn="ctr">
              <a:buNone/>
              <a:defRPr sz="26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Tree>
    <p:extLst>
      <p:ext uri="{BB962C8B-B14F-4D97-AF65-F5344CB8AC3E}">
        <p14:creationId xmlns:p14="http://schemas.microsoft.com/office/powerpoint/2010/main" val="2438474995"/>
      </p:ext>
    </p:extLst>
  </p:cSld>
  <p:clrMapOvr>
    <a:masterClrMapping/>
  </p:clrMapOvr>
</p:sldLayout>
</file>

<file path=ppt/slideLayouts/slideLayout70.xml><?xml version="1.0" encoding="utf-8"?>
<p:sldLayout xmlns:a="http://schemas.openxmlformats.org/drawingml/2006/main" xmlns:r="http://schemas.openxmlformats.org/officeDocument/2006/relationships" xmlns:p="http://schemas.openxmlformats.org/presentationml/2006/main" preserve="1" userDrawn="1">
  <p:cSld name="2_Layout personalizzato">
    <p:spTree>
      <p:nvGrpSpPr>
        <p:cNvPr id="1" name=""/>
        <p:cNvGrpSpPr/>
        <p:nvPr/>
      </p:nvGrpSpPr>
      <p:grpSpPr>
        <a:xfrm>
          <a:off x="0" y="0"/>
          <a:ext cx="0" cy="0"/>
          <a:chOff x="0" y="0"/>
          <a:chExt cx="0" cy="0"/>
        </a:xfrm>
      </p:grpSpPr>
      <p:pic>
        <p:nvPicPr>
          <p:cNvPr id="4" name="Immagine 3" descr="Immagine che contiene arancione, giallo, Ambra, Policromia&#10;&#10;Il contenuto generato dall'IA potrebbe non essere corretto.">
            <a:extLst>
              <a:ext uri="{FF2B5EF4-FFF2-40B4-BE49-F238E27FC236}">
                <a16:creationId xmlns:a16="http://schemas.microsoft.com/office/drawing/2014/main" id="{B4D641EB-B395-6C25-D516-EA97D070E2B8}"/>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59180741"/>
      </p:ext>
    </p:extLst>
  </p:cSld>
  <p:clrMapOvr>
    <a:masterClrMapping/>
  </p:clrMapOvr>
</p:sldLayout>
</file>

<file path=ppt/slideLayouts/slideLayout71.xml><?xml version="1.0" encoding="utf-8"?>
<p:sldLayout xmlns:a="http://schemas.openxmlformats.org/drawingml/2006/main" xmlns:r="http://schemas.openxmlformats.org/officeDocument/2006/relationships" xmlns:p="http://schemas.openxmlformats.org/presentationml/2006/main" preserve="1" userDrawn="1">
  <p:cSld name="Diapositiva titolo">
    <p:spTree>
      <p:nvGrpSpPr>
        <p:cNvPr id="1" name=""/>
        <p:cNvGrpSpPr/>
        <p:nvPr/>
      </p:nvGrpSpPr>
      <p:grpSpPr>
        <a:xfrm>
          <a:off x="0" y="0"/>
          <a:ext cx="0" cy="0"/>
          <a:chOff x="0" y="0"/>
          <a:chExt cx="0" cy="0"/>
        </a:xfrm>
      </p:grpSpPr>
      <p:pic>
        <p:nvPicPr>
          <p:cNvPr id="11" name="Immagine 10">
            <a:extLst>
              <a:ext uri="{FF2B5EF4-FFF2-40B4-BE49-F238E27FC236}">
                <a16:creationId xmlns:a16="http://schemas.microsoft.com/office/drawing/2014/main" id="{DF564709-3F93-73B5-6B0A-F701C681325B}"/>
              </a:ext>
            </a:extLst>
          </p:cNvPr>
          <p:cNvPicPr>
            <a:picLocks noChangeAspect="1"/>
          </p:cNvPicPr>
          <p:nvPr/>
        </p:nvPicPr>
        <p:blipFill>
          <a:blip r:embed="rId2"/>
          <a:stretch>
            <a:fillRect/>
          </a:stretch>
        </p:blipFill>
        <p:spPr>
          <a:xfrm>
            <a:off x="496016" y="1005634"/>
            <a:ext cx="319048" cy="319048"/>
          </a:xfrm>
          <a:prstGeom prst="rect">
            <a:avLst/>
          </a:prstGeom>
        </p:spPr>
      </p:pic>
      <p:sp>
        <p:nvSpPr>
          <p:cNvPr id="7" name="Rettangolo con angoli arrotondati 6">
            <a:extLst>
              <a:ext uri="{FF2B5EF4-FFF2-40B4-BE49-F238E27FC236}">
                <a16:creationId xmlns:a16="http://schemas.microsoft.com/office/drawing/2014/main" id="{CFF94713-6077-98BE-597E-A9097604A268}"/>
              </a:ext>
            </a:extLst>
          </p:cNvPr>
          <p:cNvSpPr/>
          <p:nvPr/>
        </p:nvSpPr>
        <p:spPr>
          <a:xfrm>
            <a:off x="194544" y="696482"/>
            <a:ext cx="11767217" cy="5949646"/>
          </a:xfrm>
          <a:prstGeom prst="round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it-IT" sz="1362">
              <a:solidFill>
                <a:schemeClr val="tx1"/>
              </a:solidFill>
            </a:endParaRPr>
          </a:p>
        </p:txBody>
      </p:sp>
      <p:pic>
        <p:nvPicPr>
          <p:cNvPr id="14" name="Immagine 13" descr="Immagine che contiene simbolo, logo, Elementi grafici, Carattere&#10;&#10;Il contenuto generato dall'IA potrebbe non essere corretto.">
            <a:extLst>
              <a:ext uri="{FF2B5EF4-FFF2-40B4-BE49-F238E27FC236}">
                <a16:creationId xmlns:a16="http://schemas.microsoft.com/office/drawing/2014/main" id="{D5469AD1-E881-AA48-52BD-C1A036702F36}"/>
              </a:ext>
            </a:extLst>
          </p:cNvPr>
          <p:cNvPicPr>
            <a:picLocks noChangeAspect="1"/>
          </p:cNvPicPr>
          <p:nvPr/>
        </p:nvPicPr>
        <p:blipFill>
          <a:blip r:embed="rId3"/>
          <a:stretch>
            <a:fillRect/>
          </a:stretch>
        </p:blipFill>
        <p:spPr>
          <a:xfrm>
            <a:off x="11324841" y="192547"/>
            <a:ext cx="636920" cy="481482"/>
          </a:xfrm>
          <a:prstGeom prst="rect">
            <a:avLst/>
          </a:prstGeom>
        </p:spPr>
      </p:pic>
      <p:sp>
        <p:nvSpPr>
          <p:cNvPr id="2" name="Titolo 1">
            <a:extLst>
              <a:ext uri="{FF2B5EF4-FFF2-40B4-BE49-F238E27FC236}">
                <a16:creationId xmlns:a16="http://schemas.microsoft.com/office/drawing/2014/main" id="{256F653E-6A0B-B6DA-84AA-98F610EC5777}"/>
              </a:ext>
            </a:extLst>
          </p:cNvPr>
          <p:cNvSpPr>
            <a:spLocks noGrp="1"/>
          </p:cNvSpPr>
          <p:nvPr>
            <p:ph type="title"/>
          </p:nvPr>
        </p:nvSpPr>
        <p:spPr>
          <a:xfrm>
            <a:off x="253683" y="195407"/>
            <a:ext cx="10515600" cy="491836"/>
          </a:xfrm>
          <a:prstGeom prst="rect">
            <a:avLst/>
          </a:prstGeom>
        </p:spPr>
        <p:txBody>
          <a:bodyPr/>
          <a:lstStyle>
            <a:lvl1pPr>
              <a:defRPr sz="2000" b="1">
                <a:solidFill>
                  <a:schemeClr val="bg1"/>
                </a:solidFill>
              </a:defRPr>
            </a:lvl1pPr>
          </a:lstStyle>
          <a:p>
            <a:r>
              <a:rPr lang="it-IT"/>
              <a:t>Fare clic per modificare lo stile del titolo dello schema</a:t>
            </a:r>
          </a:p>
        </p:txBody>
      </p:sp>
    </p:spTree>
    <p:extLst>
      <p:ext uri="{BB962C8B-B14F-4D97-AF65-F5344CB8AC3E}">
        <p14:creationId xmlns:p14="http://schemas.microsoft.com/office/powerpoint/2010/main" val="2983363545"/>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72.xml><?xml version="1.0" encoding="utf-8"?>
<p:sldLayout xmlns:a="http://schemas.openxmlformats.org/drawingml/2006/main" xmlns:r="http://schemas.openxmlformats.org/officeDocument/2006/relationships" xmlns:p="http://schemas.openxmlformats.org/presentationml/2006/main" preserve="1" userDrawn="1">
  <p:cSld name="Layout personalizzato">
    <p:spTree>
      <p:nvGrpSpPr>
        <p:cNvPr id="1" name=""/>
        <p:cNvGrpSpPr/>
        <p:nvPr/>
      </p:nvGrpSpPr>
      <p:grpSpPr>
        <a:xfrm>
          <a:off x="0" y="0"/>
          <a:ext cx="0" cy="0"/>
          <a:chOff x="0" y="0"/>
          <a:chExt cx="0" cy="0"/>
        </a:xfrm>
      </p:grpSpPr>
      <p:sp>
        <p:nvSpPr>
          <p:cNvPr id="2" name="Titolo 1">
            <a:extLst>
              <a:ext uri="{FF2B5EF4-FFF2-40B4-BE49-F238E27FC236}">
                <a16:creationId xmlns:a16="http://schemas.microsoft.com/office/drawing/2014/main" id="{D2B89C23-5937-2E3D-7137-C91AA86EE9F9}"/>
              </a:ext>
            </a:extLst>
          </p:cNvPr>
          <p:cNvSpPr>
            <a:spLocks noGrp="1"/>
          </p:cNvSpPr>
          <p:nvPr>
            <p:ph type="title"/>
          </p:nvPr>
        </p:nvSpPr>
        <p:spPr>
          <a:xfrm>
            <a:off x="242455" y="136526"/>
            <a:ext cx="10515600" cy="491836"/>
          </a:xfrm>
          <a:prstGeom prst="rect">
            <a:avLst/>
          </a:prstGeom>
        </p:spPr>
        <p:txBody>
          <a:bodyPr/>
          <a:lstStyle>
            <a:lvl1pPr>
              <a:defRPr sz="2000" b="1">
                <a:solidFill>
                  <a:schemeClr val="bg1"/>
                </a:solidFill>
              </a:defRPr>
            </a:lvl1pPr>
          </a:lstStyle>
          <a:p>
            <a:r>
              <a:rPr lang="it-IT"/>
              <a:t>Fare clic per modificare lo stile del titolo dello schema</a:t>
            </a:r>
          </a:p>
        </p:txBody>
      </p:sp>
    </p:spTree>
    <p:extLst>
      <p:ext uri="{BB962C8B-B14F-4D97-AF65-F5344CB8AC3E}">
        <p14:creationId xmlns:p14="http://schemas.microsoft.com/office/powerpoint/2010/main" val="3807003976"/>
      </p:ext>
    </p:extLst>
  </p:cSld>
  <p:clrMapOvr>
    <a:masterClrMapping/>
  </p:clrMapOvr>
</p:sldLayout>
</file>

<file path=ppt/slideLayouts/slideLayout73.xml><?xml version="1.0" encoding="utf-8"?>
<p:sldLayout xmlns:a="http://schemas.openxmlformats.org/drawingml/2006/main" xmlns:r="http://schemas.openxmlformats.org/officeDocument/2006/relationships" xmlns:p="http://schemas.openxmlformats.org/presentationml/2006/main" preserve="1" userDrawn="1">
  <p:cSld name="9_Diapositiva titolo">
    <p:spTree>
      <p:nvGrpSpPr>
        <p:cNvPr id="1" name=""/>
        <p:cNvGrpSpPr/>
        <p:nvPr/>
      </p:nvGrpSpPr>
      <p:grpSpPr>
        <a:xfrm>
          <a:off x="0" y="0"/>
          <a:ext cx="0" cy="0"/>
          <a:chOff x="0" y="0"/>
          <a:chExt cx="0" cy="0"/>
        </a:xfrm>
      </p:grpSpPr>
    </p:spTree>
    <p:extLst>
      <p:ext uri="{BB962C8B-B14F-4D97-AF65-F5344CB8AC3E}">
        <p14:creationId xmlns:p14="http://schemas.microsoft.com/office/powerpoint/2010/main" val="75520534"/>
      </p:ext>
    </p:extLst>
  </p:cSld>
  <p:clrMapOvr>
    <a:masterClrMapping/>
  </p:clrMapOvr>
</p:sldLayout>
</file>

<file path=ppt/slideLayouts/slideLayout74.xml><?xml version="1.0" encoding="utf-8"?>
<p:sldLayout xmlns:a="http://schemas.openxmlformats.org/drawingml/2006/main" xmlns:r="http://schemas.openxmlformats.org/officeDocument/2006/relationships" xmlns:p="http://schemas.openxmlformats.org/presentationml/2006/main" userDrawn="1">
  <p:cSld name="5_Due contenuti">
    <p:spTree>
      <p:nvGrpSpPr>
        <p:cNvPr id="1" name=""/>
        <p:cNvGrpSpPr/>
        <p:nvPr/>
      </p:nvGrpSpPr>
      <p:grpSpPr>
        <a:xfrm>
          <a:off x="0" y="0"/>
          <a:ext cx="0" cy="0"/>
          <a:chOff x="0" y="0"/>
          <a:chExt cx="0" cy="0"/>
        </a:xfrm>
      </p:grpSpPr>
    </p:spTree>
    <p:extLst>
      <p:ext uri="{BB962C8B-B14F-4D97-AF65-F5344CB8AC3E}">
        <p14:creationId xmlns:p14="http://schemas.microsoft.com/office/powerpoint/2010/main" val="3770613160"/>
      </p:ext>
    </p:extLst>
  </p:cSld>
  <p:clrMapOvr>
    <a:masterClrMapping/>
  </p:clrMapOvr>
</p:sldLayout>
</file>

<file path=ppt/slideLayouts/slideLayout75.xml><?xml version="1.0" encoding="utf-8"?>
<p:sldLayout xmlns:a="http://schemas.openxmlformats.org/drawingml/2006/main" xmlns:r="http://schemas.openxmlformats.org/officeDocument/2006/relationships" xmlns:p="http://schemas.openxmlformats.org/presentationml/2006/main" userDrawn="1">
  <p:cSld name="4_Blank">
    <p:bg>
      <p:bgPr>
        <a:blipFill dpi="0" rotWithShape="1">
          <a:blip r:embed="rId2"/>
          <a:srcRect/>
          <a:stretch>
            <a:fillRect/>
          </a:stretch>
        </a:blipFill>
        <a:effectLst/>
      </p:bgPr>
    </p:bg>
    <p:spTree>
      <p:nvGrpSpPr>
        <p:cNvPr id="1" name=""/>
        <p:cNvGrpSpPr/>
        <p:nvPr/>
      </p:nvGrpSpPr>
      <p:grpSpPr>
        <a:xfrm>
          <a:off x="0" y="0"/>
          <a:ext cx="0" cy="0"/>
          <a:chOff x="0" y="0"/>
          <a:chExt cx="0" cy="0"/>
        </a:xfrm>
      </p:grpSpPr>
      <p:sp>
        <p:nvSpPr>
          <p:cNvPr id="15" name="Slide Number Placeholder 19">
            <a:extLst>
              <a:ext uri="{FF2B5EF4-FFF2-40B4-BE49-F238E27FC236}">
                <a16:creationId xmlns:a16="http://schemas.microsoft.com/office/drawing/2014/main" id="{DD39D2F2-6BEE-4745-2210-5D392F816EA2}"/>
              </a:ext>
            </a:extLst>
          </p:cNvPr>
          <p:cNvSpPr>
            <a:spLocks noGrp="1"/>
          </p:cNvSpPr>
          <p:nvPr>
            <p:ph type="sldNum" sz="quarter" idx="11"/>
          </p:nvPr>
        </p:nvSpPr>
        <p:spPr>
          <a:xfrm>
            <a:off x="8698354" y="6364227"/>
            <a:ext cx="2743200" cy="365126"/>
          </a:xfrm>
          <a:prstGeom prst="rect">
            <a:avLst/>
          </a:prstGeom>
        </p:spPr>
        <p:txBody>
          <a:bodyPr anchor="b"/>
          <a:lstStyle>
            <a:lvl1pPr algn="r">
              <a:defRPr sz="1101">
                <a:solidFill>
                  <a:schemeClr val="tx1"/>
                </a:solidFill>
              </a:defRPr>
            </a:lvl1pPr>
          </a:lstStyle>
          <a:p>
            <a:pPr defTabSz="914453">
              <a:defRPr/>
            </a:pPr>
            <a:fld id="{6BE2BBAD-80D6-4714-8929-CC79700C1CFB}" type="slidenum">
              <a:rPr lang="en-US" smtClean="0">
                <a:solidFill>
                  <a:prstClr val="black"/>
                </a:solidFill>
              </a:rPr>
              <a:pPr defTabSz="914453">
                <a:defRPr/>
              </a:pPr>
              <a:t>‹N›</a:t>
            </a:fld>
            <a:endParaRPr lang="en-US">
              <a:solidFill>
                <a:prstClr val="black"/>
              </a:solidFill>
            </a:endParaRPr>
          </a:p>
        </p:txBody>
      </p:sp>
      <p:sp>
        <p:nvSpPr>
          <p:cNvPr id="4" name="Title Placeholder 1">
            <a:extLst>
              <a:ext uri="{FF2B5EF4-FFF2-40B4-BE49-F238E27FC236}">
                <a16:creationId xmlns:a16="http://schemas.microsoft.com/office/drawing/2014/main" id="{C882459B-911B-09F1-4C69-83E14A210796}"/>
              </a:ext>
            </a:extLst>
          </p:cNvPr>
          <p:cNvSpPr>
            <a:spLocks noGrp="1"/>
          </p:cNvSpPr>
          <p:nvPr>
            <p:ph type="title"/>
          </p:nvPr>
        </p:nvSpPr>
        <p:spPr>
          <a:xfrm>
            <a:off x="348794" y="181910"/>
            <a:ext cx="10515600" cy="490661"/>
          </a:xfrm>
          <a:prstGeom prst="rect">
            <a:avLst/>
          </a:prstGeom>
        </p:spPr>
        <p:txBody>
          <a:bodyPr vert="horz" lIns="91440" tIns="45720" rIns="91440" bIns="45720" rtlCol="0" anchor="ctr">
            <a:noAutofit/>
          </a:bodyPr>
          <a:lstStyle/>
          <a:p>
            <a:r>
              <a:rPr lang="en-US"/>
              <a:t>Click to edit Master title style</a:t>
            </a:r>
          </a:p>
        </p:txBody>
      </p:sp>
    </p:spTree>
    <p:extLst>
      <p:ext uri="{BB962C8B-B14F-4D97-AF65-F5344CB8AC3E}">
        <p14:creationId xmlns:p14="http://schemas.microsoft.com/office/powerpoint/2010/main" val="2813189465"/>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76.xml><?xml version="1.0" encoding="utf-8"?>
<p:sldLayout xmlns:a="http://schemas.openxmlformats.org/drawingml/2006/main" xmlns:r="http://schemas.openxmlformats.org/officeDocument/2006/relationships" xmlns:p="http://schemas.openxmlformats.org/presentationml/2006/main" type="blank">
  <p:cSld name="Vuota">
    <p:spTree>
      <p:nvGrpSpPr>
        <p:cNvPr id="1" name=""/>
        <p:cNvGrpSpPr/>
        <p:nvPr/>
      </p:nvGrpSpPr>
      <p:grpSpPr>
        <a:xfrm>
          <a:off x="0" y="0"/>
          <a:ext cx="0" cy="0"/>
          <a:chOff x="0" y="0"/>
          <a:chExt cx="0" cy="0"/>
        </a:xfrm>
      </p:grpSpPr>
    </p:spTree>
    <p:extLst>
      <p:ext uri="{BB962C8B-B14F-4D97-AF65-F5344CB8AC3E}">
        <p14:creationId xmlns:p14="http://schemas.microsoft.com/office/powerpoint/2010/main" val="3052098944"/>
      </p:ext>
    </p:extLst>
  </p:cSld>
  <p:clrMapOvr>
    <a:masterClrMapping/>
  </p:clrMapOvr>
</p:sldLayout>
</file>

<file path=ppt/slideLayouts/slideLayout77.xml><?xml version="1.0" encoding="utf-8"?>
<p:sldLayout xmlns:a="http://schemas.openxmlformats.org/drawingml/2006/main" xmlns:r="http://schemas.openxmlformats.org/officeDocument/2006/relationships" xmlns:p="http://schemas.openxmlformats.org/presentationml/2006/main" userDrawn="1">
  <p:cSld name="Titolo e testo verticale">
    <p:spTree>
      <p:nvGrpSpPr>
        <p:cNvPr id="1" name=""/>
        <p:cNvGrpSpPr/>
        <p:nvPr/>
      </p:nvGrpSpPr>
      <p:grpSpPr>
        <a:xfrm>
          <a:off x="0" y="0"/>
          <a:ext cx="0" cy="0"/>
          <a:chOff x="0" y="0"/>
          <a:chExt cx="0" cy="0"/>
        </a:xfrm>
      </p:grpSpPr>
      <p:sp>
        <p:nvSpPr>
          <p:cNvPr id="7" name="Rettangolo 6">
            <a:extLst>
              <a:ext uri="{FF2B5EF4-FFF2-40B4-BE49-F238E27FC236}">
                <a16:creationId xmlns:a16="http://schemas.microsoft.com/office/drawing/2014/main" id="{511E84B4-6113-B2B8-DC1D-E6A0470DE83B}"/>
              </a:ext>
            </a:extLst>
          </p:cNvPr>
          <p:cNvSpPr/>
          <p:nvPr userDrawn="1"/>
        </p:nvSpPr>
        <p:spPr>
          <a:xfrm>
            <a:off x="0" y="487044"/>
            <a:ext cx="636494" cy="81773"/>
          </a:xfrm>
          <a:prstGeom prst="rect">
            <a:avLst/>
          </a:prstGeom>
          <a:gradFill>
            <a:gsLst>
              <a:gs pos="0">
                <a:srgbClr val="A1B2BF"/>
              </a:gs>
              <a:gs pos="87000">
                <a:srgbClr val="243782"/>
              </a:gs>
            </a:gsLst>
            <a:lin ang="21594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it-IT" b="0" i="0">
              <a:latin typeface="Encode Sans" pitchFamily="2" charset="77"/>
            </a:endParaRPr>
          </a:p>
        </p:txBody>
      </p:sp>
      <p:pic>
        <p:nvPicPr>
          <p:cNvPr id="9" name="Immagine 8">
            <a:extLst>
              <a:ext uri="{FF2B5EF4-FFF2-40B4-BE49-F238E27FC236}">
                <a16:creationId xmlns:a16="http://schemas.microsoft.com/office/drawing/2014/main" id="{5EFF8686-C4B9-1DCD-A9BA-BD62C6E9ED12}"/>
              </a:ext>
            </a:extLst>
          </p:cNvPr>
          <p:cNvPicPr>
            <a:picLocks noChangeAspect="1"/>
          </p:cNvPicPr>
          <p:nvPr userDrawn="1"/>
        </p:nvPicPr>
        <p:blipFill>
          <a:blip r:embed="rId2">
            <a:extLst>
              <a:ext uri="{BEBA8EAE-BF5A-486C-A8C5-ECC9F3942E4B}">
                <a14:imgProps xmlns:a14="http://schemas.microsoft.com/office/drawing/2010/main">
                  <a14:imgLayer r:embed="rId3">
                    <a14:imgEffect>
                      <a14:brightnessContrast bright="-53000"/>
                    </a14:imgEffect>
                  </a14:imgLayer>
                </a14:imgProps>
              </a:ext>
              <a:ext uri="{28A0092B-C50C-407E-A947-70E740481C1C}">
                <a14:useLocalDpi xmlns:a14="http://schemas.microsoft.com/office/drawing/2010/main" val="0"/>
              </a:ext>
            </a:extLst>
          </a:blip>
          <a:stretch>
            <a:fillRect/>
          </a:stretch>
        </p:blipFill>
        <p:spPr>
          <a:xfrm>
            <a:off x="10804032" y="314325"/>
            <a:ext cx="1037982" cy="429412"/>
          </a:xfrm>
          <a:prstGeom prst="rect">
            <a:avLst/>
          </a:prstGeom>
        </p:spPr>
      </p:pic>
      <p:sp>
        <p:nvSpPr>
          <p:cNvPr id="33" name="Titolo 1">
            <a:extLst>
              <a:ext uri="{FF2B5EF4-FFF2-40B4-BE49-F238E27FC236}">
                <a16:creationId xmlns:a16="http://schemas.microsoft.com/office/drawing/2014/main" id="{D0B4408F-619E-ADC6-7D99-E55E31ABACFD}"/>
              </a:ext>
            </a:extLst>
          </p:cNvPr>
          <p:cNvSpPr>
            <a:spLocks noGrp="1"/>
          </p:cNvSpPr>
          <p:nvPr>
            <p:ph type="title" hasCustomPrompt="1"/>
          </p:nvPr>
        </p:nvSpPr>
        <p:spPr>
          <a:xfrm>
            <a:off x="636494" y="721135"/>
            <a:ext cx="8149697" cy="429412"/>
          </a:xfrm>
          <a:prstGeom prst="rect">
            <a:avLst/>
          </a:prstGeom>
        </p:spPr>
        <p:txBody>
          <a:bodyPr/>
          <a:lstStyle>
            <a:lvl1pPr>
              <a:defRPr sz="2800">
                <a:latin typeface="Encode Sans" pitchFamily="2" charset="77"/>
              </a:defRPr>
            </a:lvl1pPr>
          </a:lstStyle>
          <a:p>
            <a:r>
              <a:rPr lang="it-IT"/>
              <a:t>YOUR TITLE HERE</a:t>
            </a:r>
          </a:p>
        </p:txBody>
      </p:sp>
      <p:sp>
        <p:nvSpPr>
          <p:cNvPr id="5" name="Segnaposto testo 20">
            <a:extLst>
              <a:ext uri="{FF2B5EF4-FFF2-40B4-BE49-F238E27FC236}">
                <a16:creationId xmlns:a16="http://schemas.microsoft.com/office/drawing/2014/main" id="{AE495912-1B9B-A87F-22F4-804988521498}"/>
              </a:ext>
            </a:extLst>
          </p:cNvPr>
          <p:cNvSpPr>
            <a:spLocks noGrp="1"/>
          </p:cNvSpPr>
          <p:nvPr>
            <p:ph type="body" sz="quarter" idx="22" hasCustomPrompt="1"/>
          </p:nvPr>
        </p:nvSpPr>
        <p:spPr>
          <a:xfrm>
            <a:off x="751927" y="469078"/>
            <a:ext cx="4320000" cy="127492"/>
          </a:xfrm>
          <a:prstGeom prst="rect">
            <a:avLst/>
          </a:prstGeom>
        </p:spPr>
        <p:txBody>
          <a:bodyPr anchor="ctr"/>
          <a:lstStyle>
            <a:lvl1pPr marL="0" indent="0" algn="l">
              <a:buNone/>
              <a:defRPr sz="900" b="0" i="0">
                <a:solidFill>
                  <a:schemeClr val="tx1"/>
                </a:solidFill>
                <a:latin typeface="Encode Sans" pitchFamily="2" charset="77"/>
              </a:defRPr>
            </a:lvl1pPr>
            <a:lvl2pPr marL="457200" indent="0">
              <a:buNone/>
              <a:defRPr sz="900" b="0" i="0">
                <a:latin typeface="Encode Sans" pitchFamily="2" charset="77"/>
              </a:defRPr>
            </a:lvl2pPr>
            <a:lvl3pPr marL="914400" indent="0">
              <a:buNone/>
              <a:defRPr sz="900" b="0" i="0">
                <a:latin typeface="Encode Sans" pitchFamily="2" charset="77"/>
              </a:defRPr>
            </a:lvl3pPr>
            <a:lvl4pPr marL="1371600" indent="0">
              <a:buNone/>
              <a:defRPr sz="900" b="0" i="0">
                <a:latin typeface="Encode Sans" pitchFamily="2" charset="77"/>
              </a:defRPr>
            </a:lvl4pPr>
            <a:lvl5pPr marL="1828800" indent="0">
              <a:buNone/>
              <a:defRPr sz="900" b="0" i="0">
                <a:latin typeface="Encode Sans" pitchFamily="2" charset="77"/>
              </a:defRPr>
            </a:lvl5pPr>
          </a:lstStyle>
          <a:p>
            <a:pPr lvl="0"/>
            <a:r>
              <a:rPr lang="it-IT"/>
              <a:t>TITLE HERE</a:t>
            </a:r>
          </a:p>
        </p:txBody>
      </p:sp>
    </p:spTree>
    <p:extLst>
      <p:ext uri="{BB962C8B-B14F-4D97-AF65-F5344CB8AC3E}">
        <p14:creationId xmlns:p14="http://schemas.microsoft.com/office/powerpoint/2010/main" val="2173965658"/>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78.xml><?xml version="1.0" encoding="utf-8"?>
<p:sldLayout xmlns:a="http://schemas.openxmlformats.org/drawingml/2006/main" xmlns:r="http://schemas.openxmlformats.org/officeDocument/2006/relationships" xmlns:p="http://schemas.openxmlformats.org/presentationml/2006/main" userDrawn="1">
  <p:cSld name="Titolo e contenuto">
    <p:spTree>
      <p:nvGrpSpPr>
        <p:cNvPr id="1" name=""/>
        <p:cNvGrpSpPr/>
        <p:nvPr/>
      </p:nvGrpSpPr>
      <p:grpSpPr>
        <a:xfrm>
          <a:off x="0" y="0"/>
          <a:ext cx="0" cy="0"/>
          <a:chOff x="0" y="0"/>
          <a:chExt cx="0" cy="0"/>
        </a:xfrm>
      </p:grpSpPr>
      <p:sp>
        <p:nvSpPr>
          <p:cNvPr id="2" name="Rettangolo con angoli arrotondati 1">
            <a:extLst>
              <a:ext uri="{FF2B5EF4-FFF2-40B4-BE49-F238E27FC236}">
                <a16:creationId xmlns:a16="http://schemas.microsoft.com/office/drawing/2014/main" id="{DA113D61-CAC2-11E7-7138-366A676DD0C0}"/>
              </a:ext>
            </a:extLst>
          </p:cNvPr>
          <p:cNvSpPr/>
          <p:nvPr/>
        </p:nvSpPr>
        <p:spPr>
          <a:xfrm>
            <a:off x="194544" y="696482"/>
            <a:ext cx="11767217" cy="5949646"/>
          </a:xfrm>
          <a:prstGeom prst="round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it-IT" sz="1362"/>
          </a:p>
        </p:txBody>
      </p:sp>
      <p:sp>
        <p:nvSpPr>
          <p:cNvPr id="3" name="Segnaposto contenuto 2">
            <a:extLst>
              <a:ext uri="{FF2B5EF4-FFF2-40B4-BE49-F238E27FC236}">
                <a16:creationId xmlns:a16="http://schemas.microsoft.com/office/drawing/2014/main" id="{6F6C9427-3F2E-480B-B82F-A64633315ABE}"/>
              </a:ext>
            </a:extLst>
          </p:cNvPr>
          <p:cNvSpPr>
            <a:spLocks noGrp="1"/>
          </p:cNvSpPr>
          <p:nvPr>
            <p:ph idx="1"/>
          </p:nvPr>
        </p:nvSpPr>
        <p:spPr>
          <a:xfrm>
            <a:off x="838200" y="1825627"/>
            <a:ext cx="10515600" cy="559229"/>
          </a:xfrm>
          <a:prstGeom prst="rect">
            <a:avLst/>
          </a:prstGeom>
        </p:spPr>
        <p:txBody>
          <a:bodyPr/>
          <a:lstStyle>
            <a:lvl1pPr>
              <a:defRPr b="1">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it-IT"/>
              <a:t>Fare clic per modificare gli stili del testo dello schema</a:t>
            </a:r>
          </a:p>
        </p:txBody>
      </p:sp>
      <p:grpSp>
        <p:nvGrpSpPr>
          <p:cNvPr id="4" name="Gruppo 3">
            <a:extLst>
              <a:ext uri="{FF2B5EF4-FFF2-40B4-BE49-F238E27FC236}">
                <a16:creationId xmlns:a16="http://schemas.microsoft.com/office/drawing/2014/main" id="{71B1F10B-8642-C4CA-2943-642CAD2159B5}"/>
              </a:ext>
            </a:extLst>
          </p:cNvPr>
          <p:cNvGrpSpPr/>
          <p:nvPr/>
        </p:nvGrpSpPr>
        <p:grpSpPr>
          <a:xfrm>
            <a:off x="123568" y="72785"/>
            <a:ext cx="2352933" cy="1251897"/>
            <a:chOff x="0" y="81023"/>
            <a:chExt cx="2352934" cy="1251897"/>
          </a:xfrm>
        </p:grpSpPr>
        <p:pic>
          <p:nvPicPr>
            <p:cNvPr id="6" name="Immagine 5">
              <a:extLst>
                <a:ext uri="{FF2B5EF4-FFF2-40B4-BE49-F238E27FC236}">
                  <a16:creationId xmlns:a16="http://schemas.microsoft.com/office/drawing/2014/main" id="{1B637A3F-6990-F588-D670-3D8F1A237A3B}"/>
                </a:ext>
              </a:extLst>
            </p:cNvPr>
            <p:cNvPicPr>
              <a:picLocks noChangeAspect="1"/>
            </p:cNvPicPr>
            <p:nvPr/>
          </p:nvPicPr>
          <p:blipFill>
            <a:blip r:embed="rId2"/>
            <a:stretch>
              <a:fillRect/>
            </a:stretch>
          </p:blipFill>
          <p:spPr>
            <a:xfrm>
              <a:off x="372448" y="1013872"/>
              <a:ext cx="319048" cy="319048"/>
            </a:xfrm>
            <a:prstGeom prst="rect">
              <a:avLst/>
            </a:prstGeom>
          </p:spPr>
        </p:pic>
        <p:pic>
          <p:nvPicPr>
            <p:cNvPr id="12" name="Immagine 11">
              <a:extLst>
                <a:ext uri="{FF2B5EF4-FFF2-40B4-BE49-F238E27FC236}">
                  <a16:creationId xmlns:a16="http://schemas.microsoft.com/office/drawing/2014/main" id="{4082C326-F180-74E7-6312-7C0414C6C7FB}"/>
                </a:ext>
              </a:extLst>
            </p:cNvPr>
            <p:cNvPicPr>
              <a:picLocks noChangeAspect="1"/>
            </p:cNvPicPr>
            <p:nvPr/>
          </p:nvPicPr>
          <p:blipFill>
            <a:blip r:embed="rId3">
              <a:alphaModFix amt="53000"/>
            </a:blip>
            <a:stretch>
              <a:fillRect/>
            </a:stretch>
          </p:blipFill>
          <p:spPr>
            <a:xfrm>
              <a:off x="1833624" y="81023"/>
              <a:ext cx="519310" cy="519310"/>
            </a:xfrm>
            <a:prstGeom prst="rect">
              <a:avLst/>
            </a:prstGeom>
          </p:spPr>
        </p:pic>
        <p:pic>
          <p:nvPicPr>
            <p:cNvPr id="13" name="Immagine 12">
              <a:extLst>
                <a:ext uri="{FF2B5EF4-FFF2-40B4-BE49-F238E27FC236}">
                  <a16:creationId xmlns:a16="http://schemas.microsoft.com/office/drawing/2014/main" id="{DA5557EE-7C43-BC7F-0818-32D04D51ECF1}"/>
                </a:ext>
              </a:extLst>
            </p:cNvPr>
            <p:cNvPicPr>
              <a:picLocks noChangeAspect="1"/>
            </p:cNvPicPr>
            <p:nvPr/>
          </p:nvPicPr>
          <p:blipFill>
            <a:blip r:embed="rId3">
              <a:alphaModFix amt="38000"/>
            </a:blip>
            <a:stretch>
              <a:fillRect/>
            </a:stretch>
          </p:blipFill>
          <p:spPr>
            <a:xfrm>
              <a:off x="0" y="727420"/>
              <a:ext cx="519310" cy="519310"/>
            </a:xfrm>
            <a:prstGeom prst="rect">
              <a:avLst/>
            </a:prstGeom>
          </p:spPr>
        </p:pic>
      </p:grpSp>
      <p:pic>
        <p:nvPicPr>
          <p:cNvPr id="14" name="Immagine 13" descr="Immagine che contiene simbolo, logo, Elementi grafici, Carattere&#10;&#10;Il contenuto generato dall'IA potrebbe non essere corretto.">
            <a:extLst>
              <a:ext uri="{FF2B5EF4-FFF2-40B4-BE49-F238E27FC236}">
                <a16:creationId xmlns:a16="http://schemas.microsoft.com/office/drawing/2014/main" id="{D40EB650-31BA-CF75-A2B9-CD26CC19B68E}"/>
              </a:ext>
            </a:extLst>
          </p:cNvPr>
          <p:cNvPicPr>
            <a:picLocks noChangeAspect="1"/>
          </p:cNvPicPr>
          <p:nvPr/>
        </p:nvPicPr>
        <p:blipFill>
          <a:blip r:embed="rId4"/>
          <a:stretch>
            <a:fillRect/>
          </a:stretch>
        </p:blipFill>
        <p:spPr>
          <a:xfrm>
            <a:off x="11324841" y="192547"/>
            <a:ext cx="636920" cy="481482"/>
          </a:xfrm>
          <a:prstGeom prst="rect">
            <a:avLst/>
          </a:prstGeom>
        </p:spPr>
      </p:pic>
      <p:sp>
        <p:nvSpPr>
          <p:cNvPr id="5" name="Titolo 4">
            <a:extLst>
              <a:ext uri="{FF2B5EF4-FFF2-40B4-BE49-F238E27FC236}">
                <a16:creationId xmlns:a16="http://schemas.microsoft.com/office/drawing/2014/main" id="{FA6C0E8A-637E-DF9A-4D01-10C03EDFB34F}"/>
              </a:ext>
            </a:extLst>
          </p:cNvPr>
          <p:cNvSpPr>
            <a:spLocks noGrp="1"/>
          </p:cNvSpPr>
          <p:nvPr>
            <p:ph type="title"/>
          </p:nvPr>
        </p:nvSpPr>
        <p:spPr>
          <a:xfrm>
            <a:off x="230240" y="192549"/>
            <a:ext cx="10515600" cy="559229"/>
          </a:xfrm>
          <a:prstGeom prst="rect">
            <a:avLst/>
          </a:prstGeom>
        </p:spPr>
        <p:txBody>
          <a:bodyPr/>
          <a:lstStyle>
            <a:lvl1pPr>
              <a:defRPr sz="2000" b="1">
                <a:solidFill>
                  <a:schemeClr val="bg1"/>
                </a:solidFill>
              </a:defRPr>
            </a:lvl1pPr>
          </a:lstStyle>
          <a:p>
            <a:r>
              <a:rPr lang="it-IT"/>
              <a:t>Fare clic per modificare lo stile del titolo dello schema</a:t>
            </a:r>
          </a:p>
        </p:txBody>
      </p:sp>
    </p:spTree>
    <p:extLst>
      <p:ext uri="{BB962C8B-B14F-4D97-AF65-F5344CB8AC3E}">
        <p14:creationId xmlns:p14="http://schemas.microsoft.com/office/powerpoint/2010/main" val="3988322517"/>
      </p:ext>
    </p:extLst>
  </p:cSld>
  <p:clrMapOvr>
    <a:masterClrMapping/>
  </p:clrMapOvr>
</p:sldLayout>
</file>

<file path=ppt/slideLayouts/slideLayout79.xml><?xml version="1.0" encoding="utf-8"?>
<p:sldLayout xmlns:a="http://schemas.openxmlformats.org/drawingml/2006/main" xmlns:r="http://schemas.openxmlformats.org/officeDocument/2006/relationships" xmlns:p="http://schemas.openxmlformats.org/presentationml/2006/main" showMasterSp="0" type="obj">
  <p:cSld name="FULL LOGO_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84212" y="380012"/>
            <a:ext cx="8534400" cy="940644"/>
          </a:xfrm>
        </p:spPr>
        <p:txBody>
          <a:bodyPr>
            <a:normAutofit/>
          </a:bodyPr>
          <a:lstStyle>
            <a:lvl1pPr>
              <a:defRPr lang="en-US" sz="3200" kern="1200" cap="all" dirty="0">
                <a:ln w="3175" cmpd="sng">
                  <a:noFill/>
                </a:ln>
                <a:solidFill>
                  <a:srgbClr val="2DC6D6"/>
                </a:solidFill>
                <a:effectLst/>
                <a:latin typeface="Tw Cen MT Condensed" panose="020B0606020104020203" pitchFamily="34" charset="0"/>
                <a:ea typeface="+mj-ea"/>
                <a:cs typeface="+mj-cs"/>
              </a:defRPr>
            </a:lvl1pPr>
          </a:lstStyle>
          <a:p>
            <a:r>
              <a:rPr lang="en-US"/>
              <a:t>Click to edit Master title style</a:t>
            </a:r>
          </a:p>
        </p:txBody>
      </p:sp>
      <p:sp>
        <p:nvSpPr>
          <p:cNvPr id="3" name="Content Placeholder 2"/>
          <p:cNvSpPr>
            <a:spLocks noGrp="1"/>
          </p:cNvSpPr>
          <p:nvPr>
            <p:ph idx="1" hasCustomPrompt="1"/>
          </p:nvPr>
        </p:nvSpPr>
        <p:spPr>
          <a:xfrm>
            <a:off x="684212" y="1460666"/>
            <a:ext cx="9180000" cy="4452772"/>
          </a:xfrm>
        </p:spPr>
        <p:txBody>
          <a:bodyPr vert="horz" lIns="91440" tIns="45720" rIns="91440" bIns="45720" rtlCol="0" anchor="t">
            <a:noAutofit/>
          </a:bodyPr>
          <a:lstStyle>
            <a:lvl1pPr>
              <a:defRPr lang="en-US" sz="1800" kern="1200" cap="none" dirty="0" smtClean="0">
                <a:solidFill>
                  <a:schemeClr val="bg2">
                    <a:lumMod val="50000"/>
                  </a:schemeClr>
                </a:solidFill>
                <a:effectLst/>
                <a:latin typeface="Tw Cen MT" panose="020B0602020104020603" pitchFamily="34" charset="0"/>
                <a:ea typeface="+mn-ea"/>
                <a:cs typeface="+mn-cs"/>
              </a:defRPr>
            </a:lvl1pPr>
            <a:lvl2pPr>
              <a:defRPr lang="en-US" sz="1800" kern="1200" cap="none" dirty="0" smtClean="0">
                <a:solidFill>
                  <a:schemeClr val="bg2">
                    <a:lumMod val="50000"/>
                  </a:schemeClr>
                </a:solidFill>
                <a:effectLst/>
                <a:latin typeface="Tw Cen MT" panose="020B0602020104020603" pitchFamily="34" charset="0"/>
                <a:ea typeface="+mn-ea"/>
                <a:cs typeface="+mn-cs"/>
              </a:defRPr>
            </a:lvl2pPr>
            <a:lvl3pPr>
              <a:defRPr lang="en-US" sz="1800" kern="1200" cap="none" dirty="0" smtClean="0">
                <a:solidFill>
                  <a:schemeClr val="bg2">
                    <a:lumMod val="50000"/>
                  </a:schemeClr>
                </a:solidFill>
                <a:effectLst/>
                <a:latin typeface="Tw Cen MT" panose="020B0602020104020603" pitchFamily="34" charset="0"/>
                <a:ea typeface="+mn-ea"/>
                <a:cs typeface="+mn-cs"/>
              </a:defRPr>
            </a:lvl3pPr>
            <a:lvl4pPr>
              <a:defRPr lang="en-US" sz="1800" kern="1200" cap="none" dirty="0" smtClean="0">
                <a:solidFill>
                  <a:schemeClr val="bg2">
                    <a:lumMod val="50000"/>
                  </a:schemeClr>
                </a:solidFill>
                <a:effectLst/>
                <a:latin typeface="Tw Cen MT" panose="020B0602020104020603" pitchFamily="34" charset="0"/>
                <a:ea typeface="+mn-ea"/>
                <a:cs typeface="+mn-cs"/>
              </a:defRPr>
            </a:lvl4pPr>
            <a:lvl5pPr>
              <a:defRPr lang="en-US" sz="1800" kern="1200" cap="none" dirty="0">
                <a:solidFill>
                  <a:schemeClr val="bg2">
                    <a:lumMod val="50000"/>
                  </a:schemeClr>
                </a:solidFill>
                <a:effectLst/>
                <a:latin typeface="Tw Cen MT" panose="020B0602020104020603" pitchFamily="34" charset="0"/>
                <a:ea typeface="+mn-ea"/>
                <a:cs typeface="+mn-cs"/>
              </a:defRPr>
            </a:lvl5pPr>
          </a:lstStyle>
          <a:p>
            <a:pPr marL="0" lvl="0" indent="0">
              <a:buNone/>
            </a:pPr>
            <a:r>
              <a:rPr lang="en-US"/>
              <a:t>Click to edit </a:t>
            </a:r>
            <a:r>
              <a:rPr lang="en-US" err="1"/>
              <a:t>Mastfter</a:t>
            </a:r>
            <a:r>
              <a:rPr lang="en-US"/>
              <a:t> text styles</a:t>
            </a:r>
          </a:p>
          <a:p>
            <a:pPr marL="457200" lvl="1" indent="0">
              <a:buNone/>
            </a:pPr>
            <a:r>
              <a:rPr lang="en-US"/>
              <a:t>Second level</a:t>
            </a:r>
          </a:p>
          <a:p>
            <a:pPr marL="914400" lvl="2" indent="0">
              <a:buNone/>
            </a:pPr>
            <a:r>
              <a:rPr lang="en-US"/>
              <a:t>Third level</a:t>
            </a:r>
          </a:p>
          <a:p>
            <a:pPr marL="1371600" lvl="3" indent="0">
              <a:buNone/>
            </a:pPr>
            <a:r>
              <a:rPr lang="en-US"/>
              <a:t>Fourth level</a:t>
            </a:r>
          </a:p>
          <a:p>
            <a:pPr marL="1828800" lvl="4" indent="0">
              <a:buNone/>
            </a:pPr>
            <a:r>
              <a:rPr lang="en-US"/>
              <a:t>Fifth level</a:t>
            </a:r>
          </a:p>
        </p:txBody>
      </p:sp>
      <p:pic>
        <p:nvPicPr>
          <p:cNvPr id="11" name="Immagine 6"/>
          <p:cNvPicPr>
            <a:picLocks noChangeAspect="1"/>
          </p:cNvPicPr>
          <p:nvPr userDrawn="1"/>
        </p:nvPicPr>
        <p:blipFill rotWithShape="1">
          <a:blip r:embed="rId2" cstate="print">
            <a:extLst>
              <a:ext uri="{28A0092B-C50C-407E-A947-70E740481C1C}">
                <a14:useLocalDpi xmlns:a14="http://schemas.microsoft.com/office/drawing/2010/main"/>
              </a:ext>
            </a:extLst>
          </a:blip>
          <a:srcRect t="-9827" r="-681" b="-20612"/>
          <a:stretch/>
        </p:blipFill>
        <p:spPr>
          <a:xfrm>
            <a:off x="9467685" y="230685"/>
            <a:ext cx="2020091" cy="724658"/>
          </a:xfrm>
          <a:prstGeom prst="rect">
            <a:avLst/>
          </a:prstGeom>
        </p:spPr>
      </p:pic>
      <p:sp>
        <p:nvSpPr>
          <p:cNvPr id="7" name="Slide Number Placeholder 5"/>
          <p:cNvSpPr>
            <a:spLocks noGrp="1"/>
          </p:cNvSpPr>
          <p:nvPr>
            <p:ph type="sldNum" sz="quarter" idx="12"/>
          </p:nvPr>
        </p:nvSpPr>
        <p:spPr>
          <a:xfrm>
            <a:off x="10735340" y="6045604"/>
            <a:ext cx="1142245" cy="669925"/>
          </a:xfrm>
        </p:spPr>
        <p:txBody>
          <a:bodyPr vert="horz" lIns="91440" tIns="45720" rIns="91440" bIns="45720" rtlCol="0" anchor="b"/>
          <a:lstStyle>
            <a:lvl1pPr>
              <a:defRPr lang="en-US" smtClean="0">
                <a:solidFill>
                  <a:srgbClr val="FFFFFF">
                    <a:lumMod val="50000"/>
                  </a:srgbClr>
                </a:solidFill>
                <a:latin typeface="Tw Cen MT" panose="020B0602020104020603" pitchFamily="34" charset="0"/>
              </a:defRPr>
            </a:lvl1pPr>
          </a:lstStyle>
          <a:p>
            <a:fld id="{D57F1E4F-1CFF-5643-939E-217C01CDF565}" type="slidenum">
              <a:rPr lang="it-IT" smtClean="0"/>
              <a:pPr/>
              <a:t>‹N›</a:t>
            </a:fld>
            <a:endParaRPr lang="it-IT"/>
          </a:p>
        </p:txBody>
      </p:sp>
    </p:spTree>
    <p:extLst>
      <p:ext uri="{BB962C8B-B14F-4D97-AF65-F5344CB8AC3E}">
        <p14:creationId xmlns:p14="http://schemas.microsoft.com/office/powerpoint/2010/main" val="1243677829"/>
      </p:ext>
    </p:extLst>
  </p:cSld>
  <p:clrMapOvr>
    <a:masterClrMapping/>
  </p:clrMapOvr>
</p:sldLayout>
</file>

<file path=ppt/slideLayouts/slideLayout80.xml><?xml version="1.0" encoding="utf-8"?>
<p:sldLayout xmlns:a="http://schemas.openxmlformats.org/drawingml/2006/main" xmlns:r="http://schemas.openxmlformats.org/officeDocument/2006/relationships" xmlns:p="http://schemas.openxmlformats.org/presentationml/2006/main" userDrawn="1">
  <p:cSld name="Text">
    <p:spTree>
      <p:nvGrpSpPr>
        <p:cNvPr id="1" name=""/>
        <p:cNvGrpSpPr/>
        <p:nvPr/>
      </p:nvGrpSpPr>
      <p:grpSpPr>
        <a:xfrm>
          <a:off x="0" y="0"/>
          <a:ext cx="0" cy="0"/>
          <a:chOff x="0" y="0"/>
          <a:chExt cx="0" cy="0"/>
        </a:xfrm>
      </p:grpSpPr>
      <p:sp>
        <p:nvSpPr>
          <p:cNvPr id="11" name="Espace réservé du texte 10">
            <a:extLst>
              <a:ext uri="{FF2B5EF4-FFF2-40B4-BE49-F238E27FC236}">
                <a16:creationId xmlns:a16="http://schemas.microsoft.com/office/drawing/2014/main" id="{8C7A5F77-9A92-46CF-AF0E-296CA94F051F}"/>
              </a:ext>
            </a:extLst>
          </p:cNvPr>
          <p:cNvSpPr>
            <a:spLocks noGrp="1"/>
          </p:cNvSpPr>
          <p:nvPr>
            <p:ph type="body" sz="quarter" idx="13" hasCustomPrompt="1"/>
          </p:nvPr>
        </p:nvSpPr>
        <p:spPr>
          <a:xfrm>
            <a:off x="536400" y="2624400"/>
            <a:ext cx="10800000" cy="3600000"/>
          </a:xfrm>
        </p:spPr>
        <p:txBody>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7" name="Espace réservé du texte 16">
            <a:extLst>
              <a:ext uri="{FF2B5EF4-FFF2-40B4-BE49-F238E27FC236}">
                <a16:creationId xmlns:a16="http://schemas.microsoft.com/office/drawing/2014/main" id="{38D92F9C-9CF1-426A-9EA7-935D5427C4DA}"/>
              </a:ext>
            </a:extLst>
          </p:cNvPr>
          <p:cNvSpPr>
            <a:spLocks noGrp="1"/>
          </p:cNvSpPr>
          <p:nvPr>
            <p:ph type="body" idx="1" hasCustomPrompt="1"/>
          </p:nvPr>
        </p:nvSpPr>
        <p:spPr>
          <a:xfrm>
            <a:off x="1" y="449849"/>
            <a:ext cx="9683261" cy="335964"/>
          </a:xfrm>
          <a:custGeom>
            <a:avLst/>
            <a:gdLst>
              <a:gd name="connsiteX0" fmla="*/ 9609373 w 9683261"/>
              <a:gd name="connsiteY0" fmla="*/ 237817 h 335964"/>
              <a:gd name="connsiteX1" fmla="*/ 9632706 w 9683261"/>
              <a:gd name="connsiteY1" fmla="*/ 261358 h 335964"/>
              <a:gd name="connsiteX2" fmla="*/ 9609373 w 9683261"/>
              <a:gd name="connsiteY2" fmla="*/ 284899 h 335964"/>
              <a:gd name="connsiteX3" fmla="*/ 9586041 w 9683261"/>
              <a:gd name="connsiteY3" fmla="*/ 261358 h 335964"/>
              <a:gd name="connsiteX4" fmla="*/ 9609373 w 9683261"/>
              <a:gd name="connsiteY4" fmla="*/ 237817 h 335964"/>
              <a:gd name="connsiteX5" fmla="*/ 9669650 w 9683261"/>
              <a:gd name="connsiteY5" fmla="*/ 200069 h 335964"/>
              <a:gd name="connsiteX6" fmla="*/ 9683261 w 9683261"/>
              <a:gd name="connsiteY6" fmla="*/ 212909 h 335964"/>
              <a:gd name="connsiteX7" fmla="*/ 9669650 w 9683261"/>
              <a:gd name="connsiteY7" fmla="*/ 225749 h 335964"/>
              <a:gd name="connsiteX8" fmla="*/ 9656038 w 9683261"/>
              <a:gd name="connsiteY8" fmla="*/ 212909 h 335964"/>
              <a:gd name="connsiteX9" fmla="*/ 9669650 w 9683261"/>
              <a:gd name="connsiteY9" fmla="*/ 200069 h 335964"/>
              <a:gd name="connsiteX10" fmla="*/ 9609373 w 9683261"/>
              <a:gd name="connsiteY10" fmla="*/ 143445 h 335964"/>
              <a:gd name="connsiteX11" fmla="*/ 9632706 w 9683261"/>
              <a:gd name="connsiteY11" fmla="*/ 166987 h 335964"/>
              <a:gd name="connsiteX12" fmla="*/ 9609373 w 9683261"/>
              <a:gd name="connsiteY12" fmla="*/ 190527 h 335964"/>
              <a:gd name="connsiteX13" fmla="*/ 9586041 w 9683261"/>
              <a:gd name="connsiteY13" fmla="*/ 166987 h 335964"/>
              <a:gd name="connsiteX14" fmla="*/ 9609373 w 9683261"/>
              <a:gd name="connsiteY14" fmla="*/ 143445 h 335964"/>
              <a:gd name="connsiteX15" fmla="*/ 9669650 w 9683261"/>
              <a:gd name="connsiteY15" fmla="*/ 101921 h 335964"/>
              <a:gd name="connsiteX16" fmla="*/ 9683261 w 9683261"/>
              <a:gd name="connsiteY16" fmla="*/ 114762 h 335964"/>
              <a:gd name="connsiteX17" fmla="*/ 9669650 w 9683261"/>
              <a:gd name="connsiteY17" fmla="*/ 127602 h 335964"/>
              <a:gd name="connsiteX18" fmla="*/ 9656038 w 9683261"/>
              <a:gd name="connsiteY18" fmla="*/ 114762 h 335964"/>
              <a:gd name="connsiteX19" fmla="*/ 9669650 w 9683261"/>
              <a:gd name="connsiteY19" fmla="*/ 101921 h 335964"/>
              <a:gd name="connsiteX20" fmla="*/ 9609373 w 9683261"/>
              <a:gd name="connsiteY20" fmla="*/ 50961 h 335964"/>
              <a:gd name="connsiteX21" fmla="*/ 9632706 w 9683261"/>
              <a:gd name="connsiteY21" fmla="*/ 74501 h 335964"/>
              <a:gd name="connsiteX22" fmla="*/ 9609373 w 9683261"/>
              <a:gd name="connsiteY22" fmla="*/ 98043 h 335964"/>
              <a:gd name="connsiteX23" fmla="*/ 9586041 w 9683261"/>
              <a:gd name="connsiteY23" fmla="*/ 74501 h 335964"/>
              <a:gd name="connsiteX24" fmla="*/ 9609373 w 9683261"/>
              <a:gd name="connsiteY24" fmla="*/ 50961 h 335964"/>
              <a:gd name="connsiteX25" fmla="*/ 0 w 9683261"/>
              <a:gd name="connsiteY25" fmla="*/ 0 h 335964"/>
              <a:gd name="connsiteX26" fmla="*/ 739665 w 9683261"/>
              <a:gd name="connsiteY26" fmla="*/ 0 h 335964"/>
              <a:gd name="connsiteX27" fmla="*/ 9540864 w 9683261"/>
              <a:gd name="connsiteY27" fmla="*/ 0 h 335964"/>
              <a:gd name="connsiteX28" fmla="*/ 9568541 w 9683261"/>
              <a:gd name="connsiteY28" fmla="*/ 27997 h 335964"/>
              <a:gd name="connsiteX29" fmla="*/ 9540864 w 9683261"/>
              <a:gd name="connsiteY29" fmla="*/ 55995 h 335964"/>
              <a:gd name="connsiteX30" fmla="*/ 9522411 w 9683261"/>
              <a:gd name="connsiteY30" fmla="*/ 74659 h 335964"/>
              <a:gd name="connsiteX31" fmla="*/ 9540864 w 9683261"/>
              <a:gd name="connsiteY31" fmla="*/ 97990 h 335964"/>
              <a:gd name="connsiteX32" fmla="*/ 9568541 w 9683261"/>
              <a:gd name="connsiteY32" fmla="*/ 121320 h 335964"/>
              <a:gd name="connsiteX33" fmla="*/ 9545478 w 9683261"/>
              <a:gd name="connsiteY33" fmla="*/ 149317 h 335964"/>
              <a:gd name="connsiteX34" fmla="*/ 9540864 w 9683261"/>
              <a:gd name="connsiteY34" fmla="*/ 149317 h 335964"/>
              <a:gd name="connsiteX35" fmla="*/ 9522411 w 9683261"/>
              <a:gd name="connsiteY35" fmla="*/ 167982 h 335964"/>
              <a:gd name="connsiteX36" fmla="*/ 9540864 w 9683261"/>
              <a:gd name="connsiteY36" fmla="*/ 191313 h 335964"/>
              <a:gd name="connsiteX37" fmla="*/ 9568541 w 9683261"/>
              <a:gd name="connsiteY37" fmla="*/ 214644 h 335964"/>
              <a:gd name="connsiteX38" fmla="*/ 9540864 w 9683261"/>
              <a:gd name="connsiteY38" fmla="*/ 242641 h 335964"/>
              <a:gd name="connsiteX39" fmla="*/ 9522411 w 9683261"/>
              <a:gd name="connsiteY39" fmla="*/ 265971 h 335964"/>
              <a:gd name="connsiteX40" fmla="*/ 9540864 w 9683261"/>
              <a:gd name="connsiteY40" fmla="*/ 284636 h 335964"/>
              <a:gd name="connsiteX41" fmla="*/ 9568541 w 9683261"/>
              <a:gd name="connsiteY41" fmla="*/ 312633 h 335964"/>
              <a:gd name="connsiteX42" fmla="*/ 9540864 w 9683261"/>
              <a:gd name="connsiteY42" fmla="*/ 335964 h 335964"/>
              <a:gd name="connsiteX43" fmla="*/ 845227 w 9683261"/>
              <a:gd name="connsiteY43" fmla="*/ 335964 h 335964"/>
              <a:gd name="connsiteX44" fmla="*/ 0 w 9683261"/>
              <a:gd name="connsiteY44" fmla="*/ 335964 h 3359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Lst>
            <a:rect l="l" t="t" r="r" b="b"/>
            <a:pathLst>
              <a:path w="9683261" h="335964">
                <a:moveTo>
                  <a:pt x="9609373" y="237817"/>
                </a:moveTo>
                <a:cubicBezTo>
                  <a:pt x="9622259" y="237817"/>
                  <a:pt x="9632706" y="248357"/>
                  <a:pt x="9632706" y="261358"/>
                </a:cubicBezTo>
                <a:cubicBezTo>
                  <a:pt x="9632706" y="274359"/>
                  <a:pt x="9622259" y="284899"/>
                  <a:pt x="9609373" y="284899"/>
                </a:cubicBezTo>
                <a:cubicBezTo>
                  <a:pt x="9596486" y="284899"/>
                  <a:pt x="9586041" y="274359"/>
                  <a:pt x="9586041" y="261358"/>
                </a:cubicBezTo>
                <a:cubicBezTo>
                  <a:pt x="9586041" y="248357"/>
                  <a:pt x="9596486" y="237817"/>
                  <a:pt x="9609373" y="237817"/>
                </a:cubicBezTo>
                <a:close/>
                <a:moveTo>
                  <a:pt x="9669650" y="200069"/>
                </a:moveTo>
                <a:cubicBezTo>
                  <a:pt x="9677168" y="200069"/>
                  <a:pt x="9683261" y="205817"/>
                  <a:pt x="9683261" y="212909"/>
                </a:cubicBezTo>
                <a:cubicBezTo>
                  <a:pt x="9683261" y="220001"/>
                  <a:pt x="9677168" y="225749"/>
                  <a:pt x="9669650" y="225749"/>
                </a:cubicBezTo>
                <a:cubicBezTo>
                  <a:pt x="9662132" y="225749"/>
                  <a:pt x="9656038" y="220001"/>
                  <a:pt x="9656038" y="212909"/>
                </a:cubicBezTo>
                <a:cubicBezTo>
                  <a:pt x="9656038" y="205817"/>
                  <a:pt x="9662132" y="200069"/>
                  <a:pt x="9669650" y="200069"/>
                </a:cubicBezTo>
                <a:close/>
                <a:moveTo>
                  <a:pt x="9609373" y="143445"/>
                </a:moveTo>
                <a:cubicBezTo>
                  <a:pt x="9622259" y="143445"/>
                  <a:pt x="9632706" y="153985"/>
                  <a:pt x="9632706" y="166987"/>
                </a:cubicBezTo>
                <a:cubicBezTo>
                  <a:pt x="9632706" y="179987"/>
                  <a:pt x="9622259" y="190527"/>
                  <a:pt x="9609373" y="190527"/>
                </a:cubicBezTo>
                <a:cubicBezTo>
                  <a:pt x="9596486" y="190527"/>
                  <a:pt x="9586041" y="179987"/>
                  <a:pt x="9586041" y="166987"/>
                </a:cubicBezTo>
                <a:cubicBezTo>
                  <a:pt x="9586041" y="153985"/>
                  <a:pt x="9596486" y="143445"/>
                  <a:pt x="9609373" y="143445"/>
                </a:cubicBezTo>
                <a:close/>
                <a:moveTo>
                  <a:pt x="9669650" y="101921"/>
                </a:moveTo>
                <a:cubicBezTo>
                  <a:pt x="9677168" y="101921"/>
                  <a:pt x="9683261" y="107670"/>
                  <a:pt x="9683261" y="114762"/>
                </a:cubicBezTo>
                <a:cubicBezTo>
                  <a:pt x="9683261" y="121855"/>
                  <a:pt x="9677168" y="127602"/>
                  <a:pt x="9669650" y="127602"/>
                </a:cubicBezTo>
                <a:cubicBezTo>
                  <a:pt x="9662132" y="127602"/>
                  <a:pt x="9656038" y="121855"/>
                  <a:pt x="9656038" y="114762"/>
                </a:cubicBezTo>
                <a:cubicBezTo>
                  <a:pt x="9656038" y="107670"/>
                  <a:pt x="9662132" y="101921"/>
                  <a:pt x="9669650" y="101921"/>
                </a:cubicBezTo>
                <a:close/>
                <a:moveTo>
                  <a:pt x="9609373" y="50961"/>
                </a:moveTo>
                <a:cubicBezTo>
                  <a:pt x="9622259" y="50961"/>
                  <a:pt x="9632706" y="61501"/>
                  <a:pt x="9632706" y="74501"/>
                </a:cubicBezTo>
                <a:cubicBezTo>
                  <a:pt x="9632706" y="87503"/>
                  <a:pt x="9622259" y="98043"/>
                  <a:pt x="9609373" y="98043"/>
                </a:cubicBezTo>
                <a:cubicBezTo>
                  <a:pt x="9596486" y="98043"/>
                  <a:pt x="9586041" y="87503"/>
                  <a:pt x="9586041" y="74501"/>
                </a:cubicBezTo>
                <a:cubicBezTo>
                  <a:pt x="9586041" y="61501"/>
                  <a:pt x="9596486" y="50961"/>
                  <a:pt x="9609373" y="50961"/>
                </a:cubicBezTo>
                <a:close/>
                <a:moveTo>
                  <a:pt x="0" y="0"/>
                </a:moveTo>
                <a:lnTo>
                  <a:pt x="739665" y="0"/>
                </a:lnTo>
                <a:cubicBezTo>
                  <a:pt x="2800514" y="0"/>
                  <a:pt x="5636951" y="0"/>
                  <a:pt x="9540864" y="0"/>
                </a:cubicBezTo>
                <a:cubicBezTo>
                  <a:pt x="9559315" y="0"/>
                  <a:pt x="9568541" y="13999"/>
                  <a:pt x="9568541" y="27997"/>
                </a:cubicBezTo>
                <a:cubicBezTo>
                  <a:pt x="9568541" y="41996"/>
                  <a:pt x="9559315" y="55995"/>
                  <a:pt x="9540864" y="55995"/>
                </a:cubicBezTo>
                <a:cubicBezTo>
                  <a:pt x="9531638" y="55995"/>
                  <a:pt x="9522411" y="65327"/>
                  <a:pt x="9522411" y="74659"/>
                </a:cubicBezTo>
                <a:cubicBezTo>
                  <a:pt x="9522411" y="83992"/>
                  <a:pt x="9531638" y="93323"/>
                  <a:pt x="9540864" y="97990"/>
                </a:cubicBezTo>
                <a:cubicBezTo>
                  <a:pt x="9559315" y="97990"/>
                  <a:pt x="9568541" y="107321"/>
                  <a:pt x="9568541" y="121320"/>
                </a:cubicBezTo>
                <a:cubicBezTo>
                  <a:pt x="9568541" y="135319"/>
                  <a:pt x="9559315" y="149317"/>
                  <a:pt x="9545478" y="149317"/>
                </a:cubicBezTo>
                <a:cubicBezTo>
                  <a:pt x="9545478" y="149317"/>
                  <a:pt x="9545478" y="149317"/>
                  <a:pt x="9540864" y="149317"/>
                </a:cubicBezTo>
                <a:cubicBezTo>
                  <a:pt x="9531638" y="149317"/>
                  <a:pt x="9522411" y="158650"/>
                  <a:pt x="9522411" y="167982"/>
                </a:cubicBezTo>
                <a:cubicBezTo>
                  <a:pt x="9522411" y="181981"/>
                  <a:pt x="9531638" y="191313"/>
                  <a:pt x="9540864" y="191313"/>
                </a:cubicBezTo>
                <a:cubicBezTo>
                  <a:pt x="9559315" y="191313"/>
                  <a:pt x="9568541" y="200645"/>
                  <a:pt x="9568541" y="214644"/>
                </a:cubicBezTo>
                <a:cubicBezTo>
                  <a:pt x="9568541" y="233309"/>
                  <a:pt x="9559315" y="242641"/>
                  <a:pt x="9540864" y="242641"/>
                </a:cubicBezTo>
                <a:cubicBezTo>
                  <a:pt x="9531638" y="242641"/>
                  <a:pt x="9522411" y="251972"/>
                  <a:pt x="9522411" y="265971"/>
                </a:cubicBezTo>
                <a:cubicBezTo>
                  <a:pt x="9522411" y="275305"/>
                  <a:pt x="9531638" y="284636"/>
                  <a:pt x="9540864" y="284636"/>
                </a:cubicBezTo>
                <a:cubicBezTo>
                  <a:pt x="9559315" y="284636"/>
                  <a:pt x="9568541" y="298634"/>
                  <a:pt x="9568541" y="312633"/>
                </a:cubicBezTo>
                <a:cubicBezTo>
                  <a:pt x="9568541" y="326632"/>
                  <a:pt x="9559315" y="335964"/>
                  <a:pt x="9540864" y="335964"/>
                </a:cubicBezTo>
                <a:cubicBezTo>
                  <a:pt x="9540864" y="335964"/>
                  <a:pt x="9540864" y="335964"/>
                  <a:pt x="845227" y="335964"/>
                </a:cubicBezTo>
                <a:lnTo>
                  <a:pt x="0" y="335964"/>
                </a:lnTo>
                <a:close/>
              </a:path>
            </a:pathLst>
          </a:custGeom>
          <a:solidFill>
            <a:schemeClr val="tx2"/>
          </a:solidFill>
          <a:ln w="3175">
            <a:noFill/>
          </a:ln>
        </p:spPr>
        <p:txBody>
          <a:bodyPr wrap="square" lIns="630000" tIns="0" rIns="360000" bIns="0" anchor="ctr">
            <a:noAutofit/>
          </a:bodyPr>
          <a:lstStyle>
            <a:lvl1pPr marL="0" indent="0">
              <a:lnSpc>
                <a:spcPct val="100000"/>
              </a:lnSpc>
              <a:buNone/>
              <a:defRPr sz="1500" b="0" cap="all" baseline="0">
                <a:solidFill>
                  <a:schemeClr val="bg1"/>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noProof="0"/>
              <a:t>Click to edit master text styles</a:t>
            </a:r>
          </a:p>
        </p:txBody>
      </p:sp>
      <p:sp>
        <p:nvSpPr>
          <p:cNvPr id="4" name="Espace réservé de la date 3">
            <a:extLst>
              <a:ext uri="{FF2B5EF4-FFF2-40B4-BE49-F238E27FC236}">
                <a16:creationId xmlns:a16="http://schemas.microsoft.com/office/drawing/2014/main" id="{0023D345-337F-488B-8D03-DF3DDDA5DDF5}"/>
              </a:ext>
            </a:extLst>
          </p:cNvPr>
          <p:cNvSpPr>
            <a:spLocks noGrp="1"/>
          </p:cNvSpPr>
          <p:nvPr>
            <p:ph type="dt" sz="half" idx="15"/>
          </p:nvPr>
        </p:nvSpPr>
        <p:spPr/>
        <p:txBody>
          <a:bodyPr/>
          <a:lstStyle/>
          <a:p>
            <a:r>
              <a:rPr lang="fr-FR" noProof="0"/>
              <a:t>LYYYY/MM/DD</a:t>
            </a:r>
            <a:endParaRPr lang="en-US" b="0" noProof="0"/>
          </a:p>
        </p:txBody>
      </p:sp>
      <p:sp>
        <p:nvSpPr>
          <p:cNvPr id="7" name="Espace réservé du pied de page 6">
            <a:extLst>
              <a:ext uri="{FF2B5EF4-FFF2-40B4-BE49-F238E27FC236}">
                <a16:creationId xmlns:a16="http://schemas.microsoft.com/office/drawing/2014/main" id="{509EADAA-0C96-4D73-B394-C1A53CEA1029}"/>
              </a:ext>
            </a:extLst>
          </p:cNvPr>
          <p:cNvSpPr>
            <a:spLocks noGrp="1"/>
          </p:cNvSpPr>
          <p:nvPr>
            <p:ph type="ftr" sz="quarter" idx="16"/>
          </p:nvPr>
        </p:nvSpPr>
        <p:spPr/>
        <p:txBody>
          <a:bodyPr/>
          <a:lstStyle/>
          <a:p>
            <a:r>
              <a:rPr lang="en-US" noProof="0"/>
              <a:t>Communication Department</a:t>
            </a:r>
            <a:endParaRPr lang="en-US" b="0" noProof="0"/>
          </a:p>
        </p:txBody>
      </p:sp>
      <p:sp>
        <p:nvSpPr>
          <p:cNvPr id="8" name="Espace réservé du numéro de diapositive 7">
            <a:extLst>
              <a:ext uri="{FF2B5EF4-FFF2-40B4-BE49-F238E27FC236}">
                <a16:creationId xmlns:a16="http://schemas.microsoft.com/office/drawing/2014/main" id="{257223AC-9555-4A04-BCAD-D73603C5E654}"/>
              </a:ext>
            </a:extLst>
          </p:cNvPr>
          <p:cNvSpPr>
            <a:spLocks noGrp="1"/>
          </p:cNvSpPr>
          <p:nvPr>
            <p:ph type="sldNum" sz="quarter" idx="17"/>
          </p:nvPr>
        </p:nvSpPr>
        <p:spPr/>
        <p:txBody>
          <a:bodyPr/>
          <a:lstStyle/>
          <a:p>
            <a:fld id="{975A587B-5814-4D9B-9598-FE9CB954CB01}" type="slidenum">
              <a:rPr lang="en-US" noProof="0" smtClean="0"/>
              <a:pPr/>
              <a:t>‹N›</a:t>
            </a:fld>
            <a:endParaRPr lang="en-US" b="0" noProof="0"/>
          </a:p>
        </p:txBody>
      </p:sp>
      <p:sp>
        <p:nvSpPr>
          <p:cNvPr id="10" name="Titre 9">
            <a:extLst>
              <a:ext uri="{FF2B5EF4-FFF2-40B4-BE49-F238E27FC236}">
                <a16:creationId xmlns:a16="http://schemas.microsoft.com/office/drawing/2014/main" id="{E51F8B3E-14FB-4855-BA2B-DAC0E96F2123}"/>
              </a:ext>
            </a:extLst>
          </p:cNvPr>
          <p:cNvSpPr>
            <a:spLocks noGrp="1"/>
          </p:cNvSpPr>
          <p:nvPr>
            <p:ph type="title" hasCustomPrompt="1"/>
          </p:nvPr>
        </p:nvSpPr>
        <p:spPr>
          <a:xfrm>
            <a:off x="536400" y="1535088"/>
            <a:ext cx="10800000" cy="864000"/>
          </a:xfrm>
        </p:spPr>
        <p:txBody>
          <a:bodyPr/>
          <a:lstStyle/>
          <a:p>
            <a:r>
              <a:rPr lang="en-US" noProof="0"/>
              <a:t>Click to edit Master title style</a:t>
            </a:r>
          </a:p>
        </p:txBody>
      </p:sp>
    </p:spTree>
    <p:extLst>
      <p:ext uri="{BB962C8B-B14F-4D97-AF65-F5344CB8AC3E}">
        <p14:creationId xmlns:p14="http://schemas.microsoft.com/office/powerpoint/2010/main" val="2347154212"/>
      </p:ext>
    </p:extLst>
  </p:cSld>
  <p:clrMapOvr>
    <a:masterClrMapping/>
  </p:clrMapOvr>
</p:sldLayout>
</file>

<file path=ppt/slideLayouts/slideLayout81.xml><?xml version="1.0" encoding="utf-8"?>
<p:sldLayout xmlns:a="http://schemas.openxmlformats.org/drawingml/2006/main" xmlns:r="http://schemas.openxmlformats.org/officeDocument/2006/relationships" xmlns:p="http://schemas.openxmlformats.org/presentationml/2006/main" preserve="1" userDrawn="1">
  <p:cSld name="Diapositiva titolo">
    <p:spTree>
      <p:nvGrpSpPr>
        <p:cNvPr id="1" name=""/>
        <p:cNvGrpSpPr/>
        <p:nvPr/>
      </p:nvGrpSpPr>
      <p:grpSpPr>
        <a:xfrm>
          <a:off x="0" y="0"/>
          <a:ext cx="0" cy="0"/>
          <a:chOff x="0" y="0"/>
          <a:chExt cx="0" cy="0"/>
        </a:xfrm>
      </p:grpSpPr>
      <p:grpSp>
        <p:nvGrpSpPr>
          <p:cNvPr id="10" name="Gruppo 9">
            <a:extLst>
              <a:ext uri="{FF2B5EF4-FFF2-40B4-BE49-F238E27FC236}">
                <a16:creationId xmlns:a16="http://schemas.microsoft.com/office/drawing/2014/main" id="{650853FC-A23C-8D61-6AA7-7239DDB12B4F}"/>
              </a:ext>
            </a:extLst>
          </p:cNvPr>
          <p:cNvGrpSpPr/>
          <p:nvPr/>
        </p:nvGrpSpPr>
        <p:grpSpPr>
          <a:xfrm>
            <a:off x="123568" y="72785"/>
            <a:ext cx="2352933" cy="1251897"/>
            <a:chOff x="0" y="81023"/>
            <a:chExt cx="2352934" cy="1251897"/>
          </a:xfrm>
        </p:grpSpPr>
        <p:pic>
          <p:nvPicPr>
            <p:cNvPr id="11" name="Immagine 10">
              <a:extLst>
                <a:ext uri="{FF2B5EF4-FFF2-40B4-BE49-F238E27FC236}">
                  <a16:creationId xmlns:a16="http://schemas.microsoft.com/office/drawing/2014/main" id="{DF564709-3F93-73B5-6B0A-F701C681325B}"/>
                </a:ext>
              </a:extLst>
            </p:cNvPr>
            <p:cNvPicPr>
              <a:picLocks noChangeAspect="1"/>
            </p:cNvPicPr>
            <p:nvPr/>
          </p:nvPicPr>
          <p:blipFill>
            <a:blip r:embed="rId2"/>
            <a:stretch>
              <a:fillRect/>
            </a:stretch>
          </p:blipFill>
          <p:spPr>
            <a:xfrm>
              <a:off x="372448" y="1013872"/>
              <a:ext cx="319048" cy="319048"/>
            </a:xfrm>
            <a:prstGeom prst="rect">
              <a:avLst/>
            </a:prstGeom>
          </p:spPr>
        </p:pic>
        <p:pic>
          <p:nvPicPr>
            <p:cNvPr id="12" name="Immagine 11">
              <a:extLst>
                <a:ext uri="{FF2B5EF4-FFF2-40B4-BE49-F238E27FC236}">
                  <a16:creationId xmlns:a16="http://schemas.microsoft.com/office/drawing/2014/main" id="{2BEE1CAF-8430-E551-0BC7-12EE851F75DA}"/>
                </a:ext>
              </a:extLst>
            </p:cNvPr>
            <p:cNvPicPr>
              <a:picLocks noChangeAspect="1"/>
            </p:cNvPicPr>
            <p:nvPr/>
          </p:nvPicPr>
          <p:blipFill>
            <a:blip r:embed="rId3">
              <a:alphaModFix amt="53000"/>
            </a:blip>
            <a:stretch>
              <a:fillRect/>
            </a:stretch>
          </p:blipFill>
          <p:spPr>
            <a:xfrm>
              <a:off x="1833624" y="81023"/>
              <a:ext cx="519310" cy="519310"/>
            </a:xfrm>
            <a:prstGeom prst="rect">
              <a:avLst/>
            </a:prstGeom>
          </p:spPr>
        </p:pic>
        <p:pic>
          <p:nvPicPr>
            <p:cNvPr id="13" name="Immagine 12">
              <a:extLst>
                <a:ext uri="{FF2B5EF4-FFF2-40B4-BE49-F238E27FC236}">
                  <a16:creationId xmlns:a16="http://schemas.microsoft.com/office/drawing/2014/main" id="{70F2F052-6FF0-8E9D-7D14-BA24AD5D16B8}"/>
                </a:ext>
              </a:extLst>
            </p:cNvPr>
            <p:cNvPicPr>
              <a:picLocks noChangeAspect="1"/>
            </p:cNvPicPr>
            <p:nvPr/>
          </p:nvPicPr>
          <p:blipFill>
            <a:blip r:embed="rId3">
              <a:alphaModFix amt="38000"/>
            </a:blip>
            <a:stretch>
              <a:fillRect/>
            </a:stretch>
          </p:blipFill>
          <p:spPr>
            <a:xfrm>
              <a:off x="0" y="727420"/>
              <a:ext cx="519310" cy="519310"/>
            </a:xfrm>
            <a:prstGeom prst="rect">
              <a:avLst/>
            </a:prstGeom>
          </p:spPr>
        </p:pic>
      </p:grpSp>
      <p:sp>
        <p:nvSpPr>
          <p:cNvPr id="7" name="Rettangolo con angoli arrotondati 6">
            <a:extLst>
              <a:ext uri="{FF2B5EF4-FFF2-40B4-BE49-F238E27FC236}">
                <a16:creationId xmlns:a16="http://schemas.microsoft.com/office/drawing/2014/main" id="{CFF94713-6077-98BE-597E-A9097604A268}"/>
              </a:ext>
            </a:extLst>
          </p:cNvPr>
          <p:cNvSpPr/>
          <p:nvPr/>
        </p:nvSpPr>
        <p:spPr>
          <a:xfrm>
            <a:off x="194544" y="696482"/>
            <a:ext cx="11767217" cy="5949646"/>
          </a:xfrm>
          <a:prstGeom prst="round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it-IT" sz="1362">
              <a:solidFill>
                <a:schemeClr val="tx1"/>
              </a:solidFill>
            </a:endParaRPr>
          </a:p>
        </p:txBody>
      </p:sp>
      <p:pic>
        <p:nvPicPr>
          <p:cNvPr id="8" name="Immagine 7">
            <a:extLst>
              <a:ext uri="{FF2B5EF4-FFF2-40B4-BE49-F238E27FC236}">
                <a16:creationId xmlns:a16="http://schemas.microsoft.com/office/drawing/2014/main" id="{E59EF8BC-EE07-9EB3-8DA0-5B9D2B3E736D}"/>
              </a:ext>
            </a:extLst>
          </p:cNvPr>
          <p:cNvPicPr>
            <a:picLocks noChangeAspect="1"/>
          </p:cNvPicPr>
          <p:nvPr/>
        </p:nvPicPr>
        <p:blipFill>
          <a:blip r:embed="rId4"/>
          <a:srcRect/>
          <a:stretch/>
        </p:blipFill>
        <p:spPr>
          <a:xfrm>
            <a:off x="10463624" y="5074530"/>
            <a:ext cx="1756330" cy="1918680"/>
          </a:xfrm>
          <a:prstGeom prst="rect">
            <a:avLst/>
          </a:prstGeom>
        </p:spPr>
      </p:pic>
      <p:sp>
        <p:nvSpPr>
          <p:cNvPr id="2" name="Titolo 1">
            <a:extLst>
              <a:ext uri="{FF2B5EF4-FFF2-40B4-BE49-F238E27FC236}">
                <a16:creationId xmlns:a16="http://schemas.microsoft.com/office/drawing/2014/main" id="{256F653E-6A0B-B6DA-84AA-98F610EC5777}"/>
              </a:ext>
            </a:extLst>
          </p:cNvPr>
          <p:cNvSpPr>
            <a:spLocks noGrp="1"/>
          </p:cNvSpPr>
          <p:nvPr>
            <p:ph type="title"/>
          </p:nvPr>
        </p:nvSpPr>
        <p:spPr>
          <a:xfrm>
            <a:off x="228602" y="191943"/>
            <a:ext cx="10515600" cy="491836"/>
          </a:xfrm>
          <a:prstGeom prst="rect">
            <a:avLst/>
          </a:prstGeom>
        </p:spPr>
        <p:txBody>
          <a:bodyPr/>
          <a:lstStyle>
            <a:lvl1pPr>
              <a:defRPr sz="2000" b="1">
                <a:solidFill>
                  <a:schemeClr val="bg1"/>
                </a:solidFill>
              </a:defRPr>
            </a:lvl1pPr>
          </a:lstStyle>
          <a:p>
            <a:r>
              <a:rPr lang="it-IT"/>
              <a:t>Fare clic per modificare lo stile del titolo dello schema</a:t>
            </a:r>
          </a:p>
        </p:txBody>
      </p:sp>
      <p:pic>
        <p:nvPicPr>
          <p:cNvPr id="3" name="Immagine 2" descr="Immagine che contiene Carattere, Elementi grafici, testo, grafica&#10;&#10;Descrizione generata automaticamente">
            <a:extLst>
              <a:ext uri="{FF2B5EF4-FFF2-40B4-BE49-F238E27FC236}">
                <a16:creationId xmlns:a16="http://schemas.microsoft.com/office/drawing/2014/main" id="{7CA1B367-9929-7D2A-77B0-C1AEE8A3D4B1}"/>
              </a:ext>
            </a:extLst>
          </p:cNvPr>
          <p:cNvPicPr>
            <a:picLocks noChangeAspect="1"/>
          </p:cNvPicPr>
          <p:nvPr userDrawn="1"/>
        </p:nvPicPr>
        <p:blipFill>
          <a:blip r:embed="rId5">
            <a:extLst>
              <a:ext uri="{28A0092B-C50C-407E-A947-70E740481C1C}">
                <a14:useLocalDpi xmlns:a14="http://schemas.microsoft.com/office/drawing/2010/main" val="0"/>
              </a:ext>
            </a:extLst>
          </a:blip>
          <a:stretch>
            <a:fillRect/>
          </a:stretch>
        </p:blipFill>
        <p:spPr>
          <a:xfrm>
            <a:off x="11334133" y="188493"/>
            <a:ext cx="627628" cy="530689"/>
          </a:xfrm>
          <a:prstGeom prst="rect">
            <a:avLst/>
          </a:prstGeom>
        </p:spPr>
      </p:pic>
    </p:spTree>
    <p:extLst>
      <p:ext uri="{BB962C8B-B14F-4D97-AF65-F5344CB8AC3E}">
        <p14:creationId xmlns:p14="http://schemas.microsoft.com/office/powerpoint/2010/main" val="773769264"/>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82.xml><?xml version="1.0" encoding="utf-8"?>
<p:sldLayout xmlns:a="http://schemas.openxmlformats.org/drawingml/2006/main" xmlns:r="http://schemas.openxmlformats.org/officeDocument/2006/relationships" xmlns:p="http://schemas.openxmlformats.org/presentationml/2006/main" preserve="1" userDrawn="1">
  <p:cSld name="7_Diapositiva titolo">
    <p:spTree>
      <p:nvGrpSpPr>
        <p:cNvPr id="1" name=""/>
        <p:cNvGrpSpPr/>
        <p:nvPr/>
      </p:nvGrpSpPr>
      <p:grpSpPr>
        <a:xfrm>
          <a:off x="0" y="0"/>
          <a:ext cx="0" cy="0"/>
          <a:chOff x="0" y="0"/>
          <a:chExt cx="0" cy="0"/>
        </a:xfrm>
      </p:grpSpPr>
      <p:grpSp>
        <p:nvGrpSpPr>
          <p:cNvPr id="10" name="Gruppo 9">
            <a:extLst>
              <a:ext uri="{FF2B5EF4-FFF2-40B4-BE49-F238E27FC236}">
                <a16:creationId xmlns:a16="http://schemas.microsoft.com/office/drawing/2014/main" id="{650853FC-A23C-8D61-6AA7-7239DDB12B4F}"/>
              </a:ext>
            </a:extLst>
          </p:cNvPr>
          <p:cNvGrpSpPr/>
          <p:nvPr/>
        </p:nvGrpSpPr>
        <p:grpSpPr>
          <a:xfrm>
            <a:off x="123568" y="72785"/>
            <a:ext cx="2352933" cy="1251897"/>
            <a:chOff x="0" y="81023"/>
            <a:chExt cx="2352934" cy="1251897"/>
          </a:xfrm>
        </p:grpSpPr>
        <p:pic>
          <p:nvPicPr>
            <p:cNvPr id="11" name="Immagine 10">
              <a:extLst>
                <a:ext uri="{FF2B5EF4-FFF2-40B4-BE49-F238E27FC236}">
                  <a16:creationId xmlns:a16="http://schemas.microsoft.com/office/drawing/2014/main" id="{DF564709-3F93-73B5-6B0A-F701C681325B}"/>
                </a:ext>
              </a:extLst>
            </p:cNvPr>
            <p:cNvPicPr>
              <a:picLocks noChangeAspect="1"/>
            </p:cNvPicPr>
            <p:nvPr/>
          </p:nvPicPr>
          <p:blipFill>
            <a:blip r:embed="rId2"/>
            <a:stretch>
              <a:fillRect/>
            </a:stretch>
          </p:blipFill>
          <p:spPr>
            <a:xfrm>
              <a:off x="372448" y="1013872"/>
              <a:ext cx="319048" cy="319048"/>
            </a:xfrm>
            <a:prstGeom prst="rect">
              <a:avLst/>
            </a:prstGeom>
          </p:spPr>
        </p:pic>
        <p:pic>
          <p:nvPicPr>
            <p:cNvPr id="12" name="Immagine 11">
              <a:extLst>
                <a:ext uri="{FF2B5EF4-FFF2-40B4-BE49-F238E27FC236}">
                  <a16:creationId xmlns:a16="http://schemas.microsoft.com/office/drawing/2014/main" id="{2BEE1CAF-8430-E551-0BC7-12EE851F75DA}"/>
                </a:ext>
              </a:extLst>
            </p:cNvPr>
            <p:cNvPicPr>
              <a:picLocks noChangeAspect="1"/>
            </p:cNvPicPr>
            <p:nvPr/>
          </p:nvPicPr>
          <p:blipFill>
            <a:blip r:embed="rId3">
              <a:alphaModFix amt="53000"/>
            </a:blip>
            <a:stretch>
              <a:fillRect/>
            </a:stretch>
          </p:blipFill>
          <p:spPr>
            <a:xfrm>
              <a:off x="1833624" y="81023"/>
              <a:ext cx="519310" cy="519310"/>
            </a:xfrm>
            <a:prstGeom prst="rect">
              <a:avLst/>
            </a:prstGeom>
          </p:spPr>
        </p:pic>
        <p:pic>
          <p:nvPicPr>
            <p:cNvPr id="13" name="Immagine 12">
              <a:extLst>
                <a:ext uri="{FF2B5EF4-FFF2-40B4-BE49-F238E27FC236}">
                  <a16:creationId xmlns:a16="http://schemas.microsoft.com/office/drawing/2014/main" id="{70F2F052-6FF0-8E9D-7D14-BA24AD5D16B8}"/>
                </a:ext>
              </a:extLst>
            </p:cNvPr>
            <p:cNvPicPr>
              <a:picLocks noChangeAspect="1"/>
            </p:cNvPicPr>
            <p:nvPr/>
          </p:nvPicPr>
          <p:blipFill>
            <a:blip r:embed="rId3">
              <a:alphaModFix amt="38000"/>
            </a:blip>
            <a:stretch>
              <a:fillRect/>
            </a:stretch>
          </p:blipFill>
          <p:spPr>
            <a:xfrm>
              <a:off x="0" y="727420"/>
              <a:ext cx="519310" cy="519310"/>
            </a:xfrm>
            <a:prstGeom prst="rect">
              <a:avLst/>
            </a:prstGeom>
          </p:spPr>
        </p:pic>
      </p:grpSp>
      <p:sp>
        <p:nvSpPr>
          <p:cNvPr id="7" name="Rettangolo con angoli arrotondati 6">
            <a:extLst>
              <a:ext uri="{FF2B5EF4-FFF2-40B4-BE49-F238E27FC236}">
                <a16:creationId xmlns:a16="http://schemas.microsoft.com/office/drawing/2014/main" id="{CFF94713-6077-98BE-597E-A9097604A268}"/>
              </a:ext>
            </a:extLst>
          </p:cNvPr>
          <p:cNvSpPr/>
          <p:nvPr/>
        </p:nvSpPr>
        <p:spPr>
          <a:xfrm>
            <a:off x="194544" y="710335"/>
            <a:ext cx="11767217" cy="5949646"/>
          </a:xfrm>
          <a:prstGeom prst="round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it-IT" sz="1362">
              <a:solidFill>
                <a:schemeClr val="tx1"/>
              </a:solidFill>
            </a:endParaRPr>
          </a:p>
        </p:txBody>
      </p:sp>
      <p:pic>
        <p:nvPicPr>
          <p:cNvPr id="14" name="Immagine 13" descr="Immagine che contiene simbolo, logo, Elementi grafici, Carattere&#10;&#10;Il contenuto generato dall'IA potrebbe non essere corretto.">
            <a:extLst>
              <a:ext uri="{FF2B5EF4-FFF2-40B4-BE49-F238E27FC236}">
                <a16:creationId xmlns:a16="http://schemas.microsoft.com/office/drawing/2014/main" id="{D5469AD1-E881-AA48-52BD-C1A036702F36}"/>
              </a:ext>
            </a:extLst>
          </p:cNvPr>
          <p:cNvPicPr>
            <a:picLocks noChangeAspect="1"/>
          </p:cNvPicPr>
          <p:nvPr/>
        </p:nvPicPr>
        <p:blipFill>
          <a:blip r:embed="rId4"/>
          <a:stretch>
            <a:fillRect/>
          </a:stretch>
        </p:blipFill>
        <p:spPr>
          <a:xfrm>
            <a:off x="11324841" y="192547"/>
            <a:ext cx="636920" cy="481482"/>
          </a:xfrm>
          <a:prstGeom prst="rect">
            <a:avLst/>
          </a:prstGeom>
        </p:spPr>
      </p:pic>
      <p:pic>
        <p:nvPicPr>
          <p:cNvPr id="2" name="Immagine 1">
            <a:extLst>
              <a:ext uri="{FF2B5EF4-FFF2-40B4-BE49-F238E27FC236}">
                <a16:creationId xmlns:a16="http://schemas.microsoft.com/office/drawing/2014/main" id="{4EB20CE8-B600-1C81-F409-E9BD057023D5}"/>
              </a:ext>
            </a:extLst>
          </p:cNvPr>
          <p:cNvPicPr>
            <a:picLocks noChangeAspect="1"/>
          </p:cNvPicPr>
          <p:nvPr/>
        </p:nvPicPr>
        <p:blipFill>
          <a:blip r:embed="rId5"/>
          <a:srcRect l="21518"/>
          <a:stretch>
            <a:fillRect/>
          </a:stretch>
        </p:blipFill>
        <p:spPr>
          <a:xfrm flipH="1">
            <a:off x="10918407" y="5235219"/>
            <a:ext cx="1273594" cy="1622781"/>
          </a:xfrm>
          <a:prstGeom prst="rect">
            <a:avLst/>
          </a:prstGeom>
        </p:spPr>
      </p:pic>
      <p:sp>
        <p:nvSpPr>
          <p:cNvPr id="3" name="Titolo 2">
            <a:extLst>
              <a:ext uri="{FF2B5EF4-FFF2-40B4-BE49-F238E27FC236}">
                <a16:creationId xmlns:a16="http://schemas.microsoft.com/office/drawing/2014/main" id="{24EC70C9-9E4A-1FA3-F3B7-B62E7CD472D5}"/>
              </a:ext>
            </a:extLst>
          </p:cNvPr>
          <p:cNvSpPr>
            <a:spLocks noGrp="1"/>
          </p:cNvSpPr>
          <p:nvPr>
            <p:ph type="title"/>
          </p:nvPr>
        </p:nvSpPr>
        <p:spPr>
          <a:xfrm>
            <a:off x="235530" y="189324"/>
            <a:ext cx="10515600" cy="441749"/>
          </a:xfrm>
          <a:prstGeom prst="rect">
            <a:avLst/>
          </a:prstGeom>
        </p:spPr>
        <p:txBody>
          <a:bodyPr/>
          <a:lstStyle>
            <a:lvl1pPr>
              <a:defRPr sz="2000" b="1">
                <a:solidFill>
                  <a:schemeClr val="bg1"/>
                </a:solidFill>
              </a:defRPr>
            </a:lvl1pPr>
          </a:lstStyle>
          <a:p>
            <a:r>
              <a:rPr lang="it-IT"/>
              <a:t>Fare clic per modificare lo stile del titolo dello schema</a:t>
            </a:r>
          </a:p>
        </p:txBody>
      </p:sp>
    </p:spTree>
    <p:extLst>
      <p:ext uri="{BB962C8B-B14F-4D97-AF65-F5344CB8AC3E}">
        <p14:creationId xmlns:p14="http://schemas.microsoft.com/office/powerpoint/2010/main" val="3382080489"/>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83.xml><?xml version="1.0" encoding="utf-8"?>
<p:sldLayout xmlns:a="http://schemas.openxmlformats.org/drawingml/2006/main" xmlns:r="http://schemas.openxmlformats.org/officeDocument/2006/relationships" xmlns:p="http://schemas.openxmlformats.org/presentationml/2006/main" preserve="1" userDrawn="1">
  <p:cSld name="8_Diapositiva titolo">
    <p:spTree>
      <p:nvGrpSpPr>
        <p:cNvPr id="1" name=""/>
        <p:cNvGrpSpPr/>
        <p:nvPr/>
      </p:nvGrpSpPr>
      <p:grpSpPr>
        <a:xfrm>
          <a:off x="0" y="0"/>
          <a:ext cx="0" cy="0"/>
          <a:chOff x="0" y="0"/>
          <a:chExt cx="0" cy="0"/>
        </a:xfrm>
      </p:grpSpPr>
      <p:grpSp>
        <p:nvGrpSpPr>
          <p:cNvPr id="10" name="Gruppo 9">
            <a:extLst>
              <a:ext uri="{FF2B5EF4-FFF2-40B4-BE49-F238E27FC236}">
                <a16:creationId xmlns:a16="http://schemas.microsoft.com/office/drawing/2014/main" id="{650853FC-A23C-8D61-6AA7-7239DDB12B4F}"/>
              </a:ext>
            </a:extLst>
          </p:cNvPr>
          <p:cNvGrpSpPr/>
          <p:nvPr/>
        </p:nvGrpSpPr>
        <p:grpSpPr>
          <a:xfrm>
            <a:off x="123568" y="72785"/>
            <a:ext cx="2352933" cy="1251897"/>
            <a:chOff x="0" y="81023"/>
            <a:chExt cx="2352934" cy="1251897"/>
          </a:xfrm>
        </p:grpSpPr>
        <p:pic>
          <p:nvPicPr>
            <p:cNvPr id="11" name="Immagine 10">
              <a:extLst>
                <a:ext uri="{FF2B5EF4-FFF2-40B4-BE49-F238E27FC236}">
                  <a16:creationId xmlns:a16="http://schemas.microsoft.com/office/drawing/2014/main" id="{DF564709-3F93-73B5-6B0A-F701C681325B}"/>
                </a:ext>
              </a:extLst>
            </p:cNvPr>
            <p:cNvPicPr>
              <a:picLocks noChangeAspect="1"/>
            </p:cNvPicPr>
            <p:nvPr/>
          </p:nvPicPr>
          <p:blipFill>
            <a:blip r:embed="rId2"/>
            <a:stretch>
              <a:fillRect/>
            </a:stretch>
          </p:blipFill>
          <p:spPr>
            <a:xfrm>
              <a:off x="372448" y="1013872"/>
              <a:ext cx="319048" cy="319048"/>
            </a:xfrm>
            <a:prstGeom prst="rect">
              <a:avLst/>
            </a:prstGeom>
          </p:spPr>
        </p:pic>
        <p:pic>
          <p:nvPicPr>
            <p:cNvPr id="12" name="Immagine 11">
              <a:extLst>
                <a:ext uri="{FF2B5EF4-FFF2-40B4-BE49-F238E27FC236}">
                  <a16:creationId xmlns:a16="http://schemas.microsoft.com/office/drawing/2014/main" id="{2BEE1CAF-8430-E551-0BC7-12EE851F75DA}"/>
                </a:ext>
              </a:extLst>
            </p:cNvPr>
            <p:cNvPicPr>
              <a:picLocks noChangeAspect="1"/>
            </p:cNvPicPr>
            <p:nvPr/>
          </p:nvPicPr>
          <p:blipFill>
            <a:blip r:embed="rId3">
              <a:alphaModFix amt="53000"/>
            </a:blip>
            <a:stretch>
              <a:fillRect/>
            </a:stretch>
          </p:blipFill>
          <p:spPr>
            <a:xfrm>
              <a:off x="1833624" y="81023"/>
              <a:ext cx="519310" cy="519310"/>
            </a:xfrm>
            <a:prstGeom prst="rect">
              <a:avLst/>
            </a:prstGeom>
          </p:spPr>
        </p:pic>
        <p:pic>
          <p:nvPicPr>
            <p:cNvPr id="13" name="Immagine 12">
              <a:extLst>
                <a:ext uri="{FF2B5EF4-FFF2-40B4-BE49-F238E27FC236}">
                  <a16:creationId xmlns:a16="http://schemas.microsoft.com/office/drawing/2014/main" id="{70F2F052-6FF0-8E9D-7D14-BA24AD5D16B8}"/>
                </a:ext>
              </a:extLst>
            </p:cNvPr>
            <p:cNvPicPr>
              <a:picLocks noChangeAspect="1"/>
            </p:cNvPicPr>
            <p:nvPr/>
          </p:nvPicPr>
          <p:blipFill>
            <a:blip r:embed="rId3">
              <a:alphaModFix amt="38000"/>
            </a:blip>
            <a:stretch>
              <a:fillRect/>
            </a:stretch>
          </p:blipFill>
          <p:spPr>
            <a:xfrm>
              <a:off x="0" y="727420"/>
              <a:ext cx="519310" cy="519310"/>
            </a:xfrm>
            <a:prstGeom prst="rect">
              <a:avLst/>
            </a:prstGeom>
          </p:spPr>
        </p:pic>
      </p:grpSp>
      <p:sp>
        <p:nvSpPr>
          <p:cNvPr id="7" name="Rettangolo con angoli arrotondati 6">
            <a:extLst>
              <a:ext uri="{FF2B5EF4-FFF2-40B4-BE49-F238E27FC236}">
                <a16:creationId xmlns:a16="http://schemas.microsoft.com/office/drawing/2014/main" id="{CFF94713-6077-98BE-597E-A9097604A268}"/>
              </a:ext>
            </a:extLst>
          </p:cNvPr>
          <p:cNvSpPr/>
          <p:nvPr/>
        </p:nvSpPr>
        <p:spPr>
          <a:xfrm>
            <a:off x="194544" y="696482"/>
            <a:ext cx="11767217" cy="5949646"/>
          </a:xfrm>
          <a:prstGeom prst="round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it-IT" sz="1362">
              <a:solidFill>
                <a:schemeClr val="tx1"/>
              </a:solidFill>
            </a:endParaRPr>
          </a:p>
        </p:txBody>
      </p:sp>
      <p:pic>
        <p:nvPicPr>
          <p:cNvPr id="14" name="Immagine 13" descr="Immagine che contiene simbolo, logo, Elementi grafici, Carattere&#10;&#10;Il contenuto generato dall'IA potrebbe non essere corretto.">
            <a:extLst>
              <a:ext uri="{FF2B5EF4-FFF2-40B4-BE49-F238E27FC236}">
                <a16:creationId xmlns:a16="http://schemas.microsoft.com/office/drawing/2014/main" id="{D5469AD1-E881-AA48-52BD-C1A036702F36}"/>
              </a:ext>
            </a:extLst>
          </p:cNvPr>
          <p:cNvPicPr>
            <a:picLocks noChangeAspect="1"/>
          </p:cNvPicPr>
          <p:nvPr/>
        </p:nvPicPr>
        <p:blipFill>
          <a:blip r:embed="rId4"/>
          <a:stretch>
            <a:fillRect/>
          </a:stretch>
        </p:blipFill>
        <p:spPr>
          <a:xfrm>
            <a:off x="11324841" y="192547"/>
            <a:ext cx="636920" cy="481482"/>
          </a:xfrm>
          <a:prstGeom prst="rect">
            <a:avLst/>
          </a:prstGeom>
        </p:spPr>
      </p:pic>
      <p:pic>
        <p:nvPicPr>
          <p:cNvPr id="3" name="Immagine 2">
            <a:extLst>
              <a:ext uri="{FF2B5EF4-FFF2-40B4-BE49-F238E27FC236}">
                <a16:creationId xmlns:a16="http://schemas.microsoft.com/office/drawing/2014/main" id="{28C6CC13-C3A1-9314-0A76-E279CFA2A8D1}"/>
              </a:ext>
            </a:extLst>
          </p:cNvPr>
          <p:cNvPicPr>
            <a:picLocks noChangeAspect="1"/>
          </p:cNvPicPr>
          <p:nvPr/>
        </p:nvPicPr>
        <p:blipFill>
          <a:blip r:embed="rId5"/>
          <a:srcRect/>
          <a:stretch/>
        </p:blipFill>
        <p:spPr>
          <a:xfrm>
            <a:off x="123570" y="5032772"/>
            <a:ext cx="1825229" cy="1825229"/>
          </a:xfrm>
          <a:prstGeom prst="rect">
            <a:avLst/>
          </a:prstGeom>
        </p:spPr>
      </p:pic>
      <p:sp>
        <p:nvSpPr>
          <p:cNvPr id="2" name="Titolo 1">
            <a:extLst>
              <a:ext uri="{FF2B5EF4-FFF2-40B4-BE49-F238E27FC236}">
                <a16:creationId xmlns:a16="http://schemas.microsoft.com/office/drawing/2014/main" id="{2E98A3CA-F72D-9679-6AA7-98882ADF0326}"/>
              </a:ext>
            </a:extLst>
          </p:cNvPr>
          <p:cNvSpPr>
            <a:spLocks noGrp="1"/>
          </p:cNvSpPr>
          <p:nvPr>
            <p:ph type="title"/>
          </p:nvPr>
        </p:nvSpPr>
        <p:spPr>
          <a:xfrm>
            <a:off x="230240" y="192550"/>
            <a:ext cx="10515600" cy="526634"/>
          </a:xfrm>
          <a:prstGeom prst="rect">
            <a:avLst/>
          </a:prstGeom>
        </p:spPr>
        <p:txBody>
          <a:bodyPr/>
          <a:lstStyle>
            <a:lvl1pPr>
              <a:defRPr sz="2000" b="1">
                <a:solidFill>
                  <a:schemeClr val="bg1"/>
                </a:solidFill>
              </a:defRPr>
            </a:lvl1pPr>
          </a:lstStyle>
          <a:p>
            <a:r>
              <a:rPr lang="it-IT"/>
              <a:t>Fare clic per modificare lo stile del titolo dello schema</a:t>
            </a:r>
          </a:p>
        </p:txBody>
      </p:sp>
    </p:spTree>
    <p:extLst>
      <p:ext uri="{BB962C8B-B14F-4D97-AF65-F5344CB8AC3E}">
        <p14:creationId xmlns:p14="http://schemas.microsoft.com/office/powerpoint/2010/main" val="1283400150"/>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84.xml><?xml version="1.0" encoding="utf-8"?>
<p:sldLayout xmlns:a="http://schemas.openxmlformats.org/drawingml/2006/main" xmlns:r="http://schemas.openxmlformats.org/officeDocument/2006/relationships" xmlns:p="http://schemas.openxmlformats.org/presentationml/2006/main" preserve="1" userDrawn="1">
  <p:cSld name="5_Diapositiva titolo">
    <p:spTree>
      <p:nvGrpSpPr>
        <p:cNvPr id="1" name=""/>
        <p:cNvGrpSpPr/>
        <p:nvPr/>
      </p:nvGrpSpPr>
      <p:grpSpPr>
        <a:xfrm>
          <a:off x="0" y="0"/>
          <a:ext cx="0" cy="0"/>
          <a:chOff x="0" y="0"/>
          <a:chExt cx="0" cy="0"/>
        </a:xfrm>
      </p:grpSpPr>
      <p:grpSp>
        <p:nvGrpSpPr>
          <p:cNvPr id="10" name="Gruppo 9">
            <a:extLst>
              <a:ext uri="{FF2B5EF4-FFF2-40B4-BE49-F238E27FC236}">
                <a16:creationId xmlns:a16="http://schemas.microsoft.com/office/drawing/2014/main" id="{650853FC-A23C-8D61-6AA7-7239DDB12B4F}"/>
              </a:ext>
            </a:extLst>
          </p:cNvPr>
          <p:cNvGrpSpPr/>
          <p:nvPr/>
        </p:nvGrpSpPr>
        <p:grpSpPr>
          <a:xfrm>
            <a:off x="123568" y="72785"/>
            <a:ext cx="2352933" cy="1251897"/>
            <a:chOff x="0" y="81023"/>
            <a:chExt cx="2352934" cy="1251897"/>
          </a:xfrm>
        </p:grpSpPr>
        <p:pic>
          <p:nvPicPr>
            <p:cNvPr id="11" name="Immagine 10">
              <a:extLst>
                <a:ext uri="{FF2B5EF4-FFF2-40B4-BE49-F238E27FC236}">
                  <a16:creationId xmlns:a16="http://schemas.microsoft.com/office/drawing/2014/main" id="{DF564709-3F93-73B5-6B0A-F701C681325B}"/>
                </a:ext>
              </a:extLst>
            </p:cNvPr>
            <p:cNvPicPr>
              <a:picLocks noChangeAspect="1"/>
            </p:cNvPicPr>
            <p:nvPr/>
          </p:nvPicPr>
          <p:blipFill>
            <a:blip r:embed="rId2"/>
            <a:stretch>
              <a:fillRect/>
            </a:stretch>
          </p:blipFill>
          <p:spPr>
            <a:xfrm>
              <a:off x="372448" y="1013872"/>
              <a:ext cx="319048" cy="319048"/>
            </a:xfrm>
            <a:prstGeom prst="rect">
              <a:avLst/>
            </a:prstGeom>
          </p:spPr>
        </p:pic>
        <p:pic>
          <p:nvPicPr>
            <p:cNvPr id="12" name="Immagine 11">
              <a:extLst>
                <a:ext uri="{FF2B5EF4-FFF2-40B4-BE49-F238E27FC236}">
                  <a16:creationId xmlns:a16="http://schemas.microsoft.com/office/drawing/2014/main" id="{2BEE1CAF-8430-E551-0BC7-12EE851F75DA}"/>
                </a:ext>
              </a:extLst>
            </p:cNvPr>
            <p:cNvPicPr>
              <a:picLocks noChangeAspect="1"/>
            </p:cNvPicPr>
            <p:nvPr/>
          </p:nvPicPr>
          <p:blipFill>
            <a:blip r:embed="rId3">
              <a:alphaModFix amt="53000"/>
            </a:blip>
            <a:stretch>
              <a:fillRect/>
            </a:stretch>
          </p:blipFill>
          <p:spPr>
            <a:xfrm>
              <a:off x="1833624" y="81023"/>
              <a:ext cx="519310" cy="519310"/>
            </a:xfrm>
            <a:prstGeom prst="rect">
              <a:avLst/>
            </a:prstGeom>
          </p:spPr>
        </p:pic>
        <p:pic>
          <p:nvPicPr>
            <p:cNvPr id="13" name="Immagine 12">
              <a:extLst>
                <a:ext uri="{FF2B5EF4-FFF2-40B4-BE49-F238E27FC236}">
                  <a16:creationId xmlns:a16="http://schemas.microsoft.com/office/drawing/2014/main" id="{70F2F052-6FF0-8E9D-7D14-BA24AD5D16B8}"/>
                </a:ext>
              </a:extLst>
            </p:cNvPr>
            <p:cNvPicPr>
              <a:picLocks noChangeAspect="1"/>
            </p:cNvPicPr>
            <p:nvPr/>
          </p:nvPicPr>
          <p:blipFill>
            <a:blip r:embed="rId3">
              <a:alphaModFix amt="38000"/>
            </a:blip>
            <a:stretch>
              <a:fillRect/>
            </a:stretch>
          </p:blipFill>
          <p:spPr>
            <a:xfrm>
              <a:off x="0" y="727420"/>
              <a:ext cx="519310" cy="519310"/>
            </a:xfrm>
            <a:prstGeom prst="rect">
              <a:avLst/>
            </a:prstGeom>
          </p:spPr>
        </p:pic>
      </p:grpSp>
      <p:sp>
        <p:nvSpPr>
          <p:cNvPr id="7" name="Rettangolo con angoli arrotondati 6">
            <a:extLst>
              <a:ext uri="{FF2B5EF4-FFF2-40B4-BE49-F238E27FC236}">
                <a16:creationId xmlns:a16="http://schemas.microsoft.com/office/drawing/2014/main" id="{CFF94713-6077-98BE-597E-A9097604A268}"/>
              </a:ext>
            </a:extLst>
          </p:cNvPr>
          <p:cNvSpPr/>
          <p:nvPr/>
        </p:nvSpPr>
        <p:spPr>
          <a:xfrm>
            <a:off x="194544" y="696482"/>
            <a:ext cx="11767217" cy="5949646"/>
          </a:xfrm>
          <a:prstGeom prst="round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it-IT" sz="1362"/>
          </a:p>
        </p:txBody>
      </p:sp>
      <p:pic>
        <p:nvPicPr>
          <p:cNvPr id="14" name="Immagine 13" descr="Immagine che contiene simbolo, logo, Elementi grafici, Carattere&#10;&#10;Il contenuto generato dall'IA potrebbe non essere corretto.">
            <a:extLst>
              <a:ext uri="{FF2B5EF4-FFF2-40B4-BE49-F238E27FC236}">
                <a16:creationId xmlns:a16="http://schemas.microsoft.com/office/drawing/2014/main" id="{D5469AD1-E881-AA48-52BD-C1A036702F36}"/>
              </a:ext>
            </a:extLst>
          </p:cNvPr>
          <p:cNvPicPr>
            <a:picLocks noChangeAspect="1"/>
          </p:cNvPicPr>
          <p:nvPr/>
        </p:nvPicPr>
        <p:blipFill>
          <a:blip r:embed="rId4"/>
          <a:stretch>
            <a:fillRect/>
          </a:stretch>
        </p:blipFill>
        <p:spPr>
          <a:xfrm>
            <a:off x="11324841" y="192547"/>
            <a:ext cx="636920" cy="481482"/>
          </a:xfrm>
          <a:prstGeom prst="rect">
            <a:avLst/>
          </a:prstGeom>
        </p:spPr>
      </p:pic>
      <p:pic>
        <p:nvPicPr>
          <p:cNvPr id="2" name="Immagine 1">
            <a:extLst>
              <a:ext uri="{FF2B5EF4-FFF2-40B4-BE49-F238E27FC236}">
                <a16:creationId xmlns:a16="http://schemas.microsoft.com/office/drawing/2014/main" id="{4AB4BB1A-2BAB-9D35-EC9E-2001549E949B}"/>
              </a:ext>
            </a:extLst>
          </p:cNvPr>
          <p:cNvPicPr>
            <a:picLocks noChangeAspect="1"/>
          </p:cNvPicPr>
          <p:nvPr/>
        </p:nvPicPr>
        <p:blipFill>
          <a:blip r:embed="rId5"/>
          <a:stretch>
            <a:fillRect/>
          </a:stretch>
        </p:blipFill>
        <p:spPr>
          <a:xfrm>
            <a:off x="2191950" y="1324683"/>
            <a:ext cx="7772400" cy="4953610"/>
          </a:xfrm>
          <a:prstGeom prst="rect">
            <a:avLst/>
          </a:prstGeom>
        </p:spPr>
      </p:pic>
      <p:sp>
        <p:nvSpPr>
          <p:cNvPr id="3" name="Titolo 2">
            <a:extLst>
              <a:ext uri="{FF2B5EF4-FFF2-40B4-BE49-F238E27FC236}">
                <a16:creationId xmlns:a16="http://schemas.microsoft.com/office/drawing/2014/main" id="{CD684A6F-C8E8-A426-7025-C736A6E1E2DD}"/>
              </a:ext>
            </a:extLst>
          </p:cNvPr>
          <p:cNvSpPr>
            <a:spLocks noGrp="1"/>
          </p:cNvSpPr>
          <p:nvPr>
            <p:ph type="title"/>
          </p:nvPr>
        </p:nvSpPr>
        <p:spPr>
          <a:xfrm>
            <a:off x="230240" y="191093"/>
            <a:ext cx="10515600" cy="481482"/>
          </a:xfrm>
          <a:prstGeom prst="rect">
            <a:avLst/>
          </a:prstGeom>
        </p:spPr>
        <p:txBody>
          <a:bodyPr/>
          <a:lstStyle>
            <a:lvl1pPr>
              <a:defRPr sz="2000" b="1">
                <a:solidFill>
                  <a:schemeClr val="bg1"/>
                </a:solidFill>
              </a:defRPr>
            </a:lvl1pPr>
          </a:lstStyle>
          <a:p>
            <a:r>
              <a:rPr lang="it-IT"/>
              <a:t>Fare clic per modificare lo stile del titolo dello schema</a:t>
            </a:r>
          </a:p>
        </p:txBody>
      </p:sp>
    </p:spTree>
    <p:extLst>
      <p:ext uri="{BB962C8B-B14F-4D97-AF65-F5344CB8AC3E}">
        <p14:creationId xmlns:p14="http://schemas.microsoft.com/office/powerpoint/2010/main" val="317824499"/>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85.xml><?xml version="1.0" encoding="utf-8"?>
<p:sldLayout xmlns:a="http://schemas.openxmlformats.org/drawingml/2006/main" xmlns:r="http://schemas.openxmlformats.org/officeDocument/2006/relationships" xmlns:p="http://schemas.openxmlformats.org/presentationml/2006/main" preserve="1" userDrawn="1">
  <p:cSld name="1_Diapositiva titolo">
    <p:spTree>
      <p:nvGrpSpPr>
        <p:cNvPr id="1" name=""/>
        <p:cNvGrpSpPr/>
        <p:nvPr/>
      </p:nvGrpSpPr>
      <p:grpSpPr>
        <a:xfrm>
          <a:off x="0" y="0"/>
          <a:ext cx="0" cy="0"/>
          <a:chOff x="0" y="0"/>
          <a:chExt cx="0" cy="0"/>
        </a:xfrm>
      </p:grpSpPr>
      <p:grpSp>
        <p:nvGrpSpPr>
          <p:cNvPr id="10" name="Gruppo 9">
            <a:extLst>
              <a:ext uri="{FF2B5EF4-FFF2-40B4-BE49-F238E27FC236}">
                <a16:creationId xmlns:a16="http://schemas.microsoft.com/office/drawing/2014/main" id="{650853FC-A23C-8D61-6AA7-7239DDB12B4F}"/>
              </a:ext>
            </a:extLst>
          </p:cNvPr>
          <p:cNvGrpSpPr/>
          <p:nvPr/>
        </p:nvGrpSpPr>
        <p:grpSpPr>
          <a:xfrm>
            <a:off x="123568" y="72785"/>
            <a:ext cx="2352933" cy="1251897"/>
            <a:chOff x="0" y="81023"/>
            <a:chExt cx="2352934" cy="1251897"/>
          </a:xfrm>
        </p:grpSpPr>
        <p:pic>
          <p:nvPicPr>
            <p:cNvPr id="11" name="Immagine 10">
              <a:extLst>
                <a:ext uri="{FF2B5EF4-FFF2-40B4-BE49-F238E27FC236}">
                  <a16:creationId xmlns:a16="http://schemas.microsoft.com/office/drawing/2014/main" id="{DF564709-3F93-73B5-6B0A-F701C681325B}"/>
                </a:ext>
              </a:extLst>
            </p:cNvPr>
            <p:cNvPicPr>
              <a:picLocks noChangeAspect="1"/>
            </p:cNvPicPr>
            <p:nvPr/>
          </p:nvPicPr>
          <p:blipFill>
            <a:blip r:embed="rId2"/>
            <a:stretch>
              <a:fillRect/>
            </a:stretch>
          </p:blipFill>
          <p:spPr>
            <a:xfrm>
              <a:off x="372448" y="1013872"/>
              <a:ext cx="319048" cy="319048"/>
            </a:xfrm>
            <a:prstGeom prst="rect">
              <a:avLst/>
            </a:prstGeom>
          </p:spPr>
        </p:pic>
        <p:pic>
          <p:nvPicPr>
            <p:cNvPr id="12" name="Immagine 11">
              <a:extLst>
                <a:ext uri="{FF2B5EF4-FFF2-40B4-BE49-F238E27FC236}">
                  <a16:creationId xmlns:a16="http://schemas.microsoft.com/office/drawing/2014/main" id="{2BEE1CAF-8430-E551-0BC7-12EE851F75DA}"/>
                </a:ext>
              </a:extLst>
            </p:cNvPr>
            <p:cNvPicPr>
              <a:picLocks noChangeAspect="1"/>
            </p:cNvPicPr>
            <p:nvPr/>
          </p:nvPicPr>
          <p:blipFill>
            <a:blip r:embed="rId3">
              <a:alphaModFix amt="53000"/>
            </a:blip>
            <a:stretch>
              <a:fillRect/>
            </a:stretch>
          </p:blipFill>
          <p:spPr>
            <a:xfrm>
              <a:off x="1833624" y="81023"/>
              <a:ext cx="519310" cy="519310"/>
            </a:xfrm>
            <a:prstGeom prst="rect">
              <a:avLst/>
            </a:prstGeom>
          </p:spPr>
        </p:pic>
        <p:pic>
          <p:nvPicPr>
            <p:cNvPr id="13" name="Immagine 12">
              <a:extLst>
                <a:ext uri="{FF2B5EF4-FFF2-40B4-BE49-F238E27FC236}">
                  <a16:creationId xmlns:a16="http://schemas.microsoft.com/office/drawing/2014/main" id="{70F2F052-6FF0-8E9D-7D14-BA24AD5D16B8}"/>
                </a:ext>
              </a:extLst>
            </p:cNvPr>
            <p:cNvPicPr>
              <a:picLocks noChangeAspect="1"/>
            </p:cNvPicPr>
            <p:nvPr/>
          </p:nvPicPr>
          <p:blipFill>
            <a:blip r:embed="rId3">
              <a:alphaModFix amt="38000"/>
            </a:blip>
            <a:stretch>
              <a:fillRect/>
            </a:stretch>
          </p:blipFill>
          <p:spPr>
            <a:xfrm>
              <a:off x="0" y="727420"/>
              <a:ext cx="519310" cy="519310"/>
            </a:xfrm>
            <a:prstGeom prst="rect">
              <a:avLst/>
            </a:prstGeom>
          </p:spPr>
        </p:pic>
      </p:grpSp>
      <p:sp>
        <p:nvSpPr>
          <p:cNvPr id="7" name="Rettangolo con angoli arrotondati 6">
            <a:extLst>
              <a:ext uri="{FF2B5EF4-FFF2-40B4-BE49-F238E27FC236}">
                <a16:creationId xmlns:a16="http://schemas.microsoft.com/office/drawing/2014/main" id="{CFF94713-6077-98BE-597E-A9097604A268}"/>
              </a:ext>
            </a:extLst>
          </p:cNvPr>
          <p:cNvSpPr/>
          <p:nvPr/>
        </p:nvSpPr>
        <p:spPr>
          <a:xfrm>
            <a:off x="194544" y="696482"/>
            <a:ext cx="11767217" cy="5949646"/>
          </a:xfrm>
          <a:prstGeom prst="round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it-IT" sz="1362"/>
          </a:p>
        </p:txBody>
      </p:sp>
      <p:pic>
        <p:nvPicPr>
          <p:cNvPr id="14" name="Immagine 13" descr="Immagine che contiene simbolo, logo, Elementi grafici, Carattere&#10;&#10;Il contenuto generato dall'IA potrebbe non essere corretto.">
            <a:extLst>
              <a:ext uri="{FF2B5EF4-FFF2-40B4-BE49-F238E27FC236}">
                <a16:creationId xmlns:a16="http://schemas.microsoft.com/office/drawing/2014/main" id="{D5469AD1-E881-AA48-52BD-C1A036702F36}"/>
              </a:ext>
            </a:extLst>
          </p:cNvPr>
          <p:cNvPicPr>
            <a:picLocks noChangeAspect="1"/>
          </p:cNvPicPr>
          <p:nvPr/>
        </p:nvPicPr>
        <p:blipFill>
          <a:blip r:embed="rId4"/>
          <a:stretch>
            <a:fillRect/>
          </a:stretch>
        </p:blipFill>
        <p:spPr>
          <a:xfrm>
            <a:off x="11324841" y="192547"/>
            <a:ext cx="636920" cy="481482"/>
          </a:xfrm>
          <a:prstGeom prst="rect">
            <a:avLst/>
          </a:prstGeom>
        </p:spPr>
      </p:pic>
      <p:pic>
        <p:nvPicPr>
          <p:cNvPr id="2" name="Immagine 1">
            <a:extLst>
              <a:ext uri="{FF2B5EF4-FFF2-40B4-BE49-F238E27FC236}">
                <a16:creationId xmlns:a16="http://schemas.microsoft.com/office/drawing/2014/main" id="{703EE486-C081-BDF8-CD0E-670263ACDBAA}"/>
              </a:ext>
            </a:extLst>
          </p:cNvPr>
          <p:cNvPicPr>
            <a:picLocks noChangeAspect="1"/>
          </p:cNvPicPr>
          <p:nvPr/>
        </p:nvPicPr>
        <p:blipFill>
          <a:blip r:embed="rId5"/>
          <a:stretch>
            <a:fillRect/>
          </a:stretch>
        </p:blipFill>
        <p:spPr>
          <a:xfrm>
            <a:off x="2040834" y="1610345"/>
            <a:ext cx="7772400" cy="4121916"/>
          </a:xfrm>
          <a:prstGeom prst="rect">
            <a:avLst/>
          </a:prstGeom>
        </p:spPr>
      </p:pic>
      <p:sp>
        <p:nvSpPr>
          <p:cNvPr id="3" name="Titolo 2">
            <a:extLst>
              <a:ext uri="{FF2B5EF4-FFF2-40B4-BE49-F238E27FC236}">
                <a16:creationId xmlns:a16="http://schemas.microsoft.com/office/drawing/2014/main" id="{AB9D8E5A-A93F-BEAB-DA64-DBB6524338FF}"/>
              </a:ext>
            </a:extLst>
          </p:cNvPr>
          <p:cNvSpPr>
            <a:spLocks noGrp="1"/>
          </p:cNvSpPr>
          <p:nvPr>
            <p:ph type="title"/>
          </p:nvPr>
        </p:nvSpPr>
        <p:spPr>
          <a:xfrm>
            <a:off x="230240" y="185622"/>
            <a:ext cx="10515600" cy="640509"/>
          </a:xfrm>
          <a:prstGeom prst="rect">
            <a:avLst/>
          </a:prstGeom>
        </p:spPr>
        <p:txBody>
          <a:bodyPr/>
          <a:lstStyle>
            <a:lvl1pPr>
              <a:defRPr sz="2000" b="1">
                <a:solidFill>
                  <a:schemeClr val="bg1"/>
                </a:solidFill>
              </a:defRPr>
            </a:lvl1pPr>
          </a:lstStyle>
          <a:p>
            <a:r>
              <a:rPr lang="it-IT"/>
              <a:t>Fare clic per modificare lo stile del titolo dello schema</a:t>
            </a:r>
          </a:p>
        </p:txBody>
      </p:sp>
    </p:spTree>
    <p:extLst>
      <p:ext uri="{BB962C8B-B14F-4D97-AF65-F5344CB8AC3E}">
        <p14:creationId xmlns:p14="http://schemas.microsoft.com/office/powerpoint/2010/main" val="3514025935"/>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86.xml><?xml version="1.0" encoding="utf-8"?>
<p:sldLayout xmlns:a="http://schemas.openxmlformats.org/drawingml/2006/main" xmlns:r="http://schemas.openxmlformats.org/officeDocument/2006/relationships" xmlns:p="http://schemas.openxmlformats.org/presentationml/2006/main" preserve="1" userDrawn="1">
  <p:cSld name="2_Diapositiva titolo">
    <p:spTree>
      <p:nvGrpSpPr>
        <p:cNvPr id="1" name=""/>
        <p:cNvGrpSpPr/>
        <p:nvPr/>
      </p:nvGrpSpPr>
      <p:grpSpPr>
        <a:xfrm>
          <a:off x="0" y="0"/>
          <a:ext cx="0" cy="0"/>
          <a:chOff x="0" y="0"/>
          <a:chExt cx="0" cy="0"/>
        </a:xfrm>
      </p:grpSpPr>
      <p:grpSp>
        <p:nvGrpSpPr>
          <p:cNvPr id="10" name="Gruppo 9">
            <a:extLst>
              <a:ext uri="{FF2B5EF4-FFF2-40B4-BE49-F238E27FC236}">
                <a16:creationId xmlns:a16="http://schemas.microsoft.com/office/drawing/2014/main" id="{650853FC-A23C-8D61-6AA7-7239DDB12B4F}"/>
              </a:ext>
            </a:extLst>
          </p:cNvPr>
          <p:cNvGrpSpPr/>
          <p:nvPr/>
        </p:nvGrpSpPr>
        <p:grpSpPr>
          <a:xfrm>
            <a:off x="123568" y="72785"/>
            <a:ext cx="2352933" cy="1251897"/>
            <a:chOff x="0" y="81023"/>
            <a:chExt cx="2352934" cy="1251897"/>
          </a:xfrm>
        </p:grpSpPr>
        <p:pic>
          <p:nvPicPr>
            <p:cNvPr id="11" name="Immagine 10">
              <a:extLst>
                <a:ext uri="{FF2B5EF4-FFF2-40B4-BE49-F238E27FC236}">
                  <a16:creationId xmlns:a16="http://schemas.microsoft.com/office/drawing/2014/main" id="{DF564709-3F93-73B5-6B0A-F701C681325B}"/>
                </a:ext>
              </a:extLst>
            </p:cNvPr>
            <p:cNvPicPr>
              <a:picLocks noChangeAspect="1"/>
            </p:cNvPicPr>
            <p:nvPr/>
          </p:nvPicPr>
          <p:blipFill>
            <a:blip r:embed="rId2"/>
            <a:stretch>
              <a:fillRect/>
            </a:stretch>
          </p:blipFill>
          <p:spPr>
            <a:xfrm>
              <a:off x="372448" y="1013872"/>
              <a:ext cx="319048" cy="319048"/>
            </a:xfrm>
            <a:prstGeom prst="rect">
              <a:avLst/>
            </a:prstGeom>
          </p:spPr>
        </p:pic>
        <p:pic>
          <p:nvPicPr>
            <p:cNvPr id="12" name="Immagine 11">
              <a:extLst>
                <a:ext uri="{FF2B5EF4-FFF2-40B4-BE49-F238E27FC236}">
                  <a16:creationId xmlns:a16="http://schemas.microsoft.com/office/drawing/2014/main" id="{2BEE1CAF-8430-E551-0BC7-12EE851F75DA}"/>
                </a:ext>
              </a:extLst>
            </p:cNvPr>
            <p:cNvPicPr>
              <a:picLocks noChangeAspect="1"/>
            </p:cNvPicPr>
            <p:nvPr/>
          </p:nvPicPr>
          <p:blipFill>
            <a:blip r:embed="rId3">
              <a:alphaModFix amt="53000"/>
            </a:blip>
            <a:stretch>
              <a:fillRect/>
            </a:stretch>
          </p:blipFill>
          <p:spPr>
            <a:xfrm>
              <a:off x="1833624" y="81023"/>
              <a:ext cx="519310" cy="519310"/>
            </a:xfrm>
            <a:prstGeom prst="rect">
              <a:avLst/>
            </a:prstGeom>
          </p:spPr>
        </p:pic>
        <p:pic>
          <p:nvPicPr>
            <p:cNvPr id="13" name="Immagine 12">
              <a:extLst>
                <a:ext uri="{FF2B5EF4-FFF2-40B4-BE49-F238E27FC236}">
                  <a16:creationId xmlns:a16="http://schemas.microsoft.com/office/drawing/2014/main" id="{70F2F052-6FF0-8E9D-7D14-BA24AD5D16B8}"/>
                </a:ext>
              </a:extLst>
            </p:cNvPr>
            <p:cNvPicPr>
              <a:picLocks noChangeAspect="1"/>
            </p:cNvPicPr>
            <p:nvPr/>
          </p:nvPicPr>
          <p:blipFill>
            <a:blip r:embed="rId3">
              <a:alphaModFix amt="38000"/>
            </a:blip>
            <a:stretch>
              <a:fillRect/>
            </a:stretch>
          </p:blipFill>
          <p:spPr>
            <a:xfrm>
              <a:off x="0" y="727420"/>
              <a:ext cx="519310" cy="519310"/>
            </a:xfrm>
            <a:prstGeom prst="rect">
              <a:avLst/>
            </a:prstGeom>
          </p:spPr>
        </p:pic>
      </p:grpSp>
      <p:sp>
        <p:nvSpPr>
          <p:cNvPr id="7" name="Rettangolo con angoli arrotondati 6">
            <a:extLst>
              <a:ext uri="{FF2B5EF4-FFF2-40B4-BE49-F238E27FC236}">
                <a16:creationId xmlns:a16="http://schemas.microsoft.com/office/drawing/2014/main" id="{CFF94713-6077-98BE-597E-A9097604A268}"/>
              </a:ext>
            </a:extLst>
          </p:cNvPr>
          <p:cNvSpPr/>
          <p:nvPr/>
        </p:nvSpPr>
        <p:spPr>
          <a:xfrm>
            <a:off x="194544" y="696482"/>
            <a:ext cx="11767217" cy="5949646"/>
          </a:xfrm>
          <a:prstGeom prst="round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it-IT" sz="1362"/>
          </a:p>
        </p:txBody>
      </p:sp>
      <p:pic>
        <p:nvPicPr>
          <p:cNvPr id="14" name="Immagine 13" descr="Immagine che contiene simbolo, logo, Elementi grafici, Carattere&#10;&#10;Il contenuto generato dall'IA potrebbe non essere corretto.">
            <a:extLst>
              <a:ext uri="{FF2B5EF4-FFF2-40B4-BE49-F238E27FC236}">
                <a16:creationId xmlns:a16="http://schemas.microsoft.com/office/drawing/2014/main" id="{D5469AD1-E881-AA48-52BD-C1A036702F36}"/>
              </a:ext>
            </a:extLst>
          </p:cNvPr>
          <p:cNvPicPr>
            <a:picLocks noChangeAspect="1"/>
          </p:cNvPicPr>
          <p:nvPr/>
        </p:nvPicPr>
        <p:blipFill>
          <a:blip r:embed="rId4"/>
          <a:stretch>
            <a:fillRect/>
          </a:stretch>
        </p:blipFill>
        <p:spPr>
          <a:xfrm>
            <a:off x="11324841" y="192547"/>
            <a:ext cx="636920" cy="481482"/>
          </a:xfrm>
          <a:prstGeom prst="rect">
            <a:avLst/>
          </a:prstGeom>
        </p:spPr>
      </p:pic>
      <p:pic>
        <p:nvPicPr>
          <p:cNvPr id="3" name="Immagine 2">
            <a:extLst>
              <a:ext uri="{FF2B5EF4-FFF2-40B4-BE49-F238E27FC236}">
                <a16:creationId xmlns:a16="http://schemas.microsoft.com/office/drawing/2014/main" id="{142D0927-6093-94AD-A1B3-C4813B145F43}"/>
              </a:ext>
            </a:extLst>
          </p:cNvPr>
          <p:cNvPicPr>
            <a:picLocks noChangeAspect="1"/>
          </p:cNvPicPr>
          <p:nvPr/>
        </p:nvPicPr>
        <p:blipFill>
          <a:blip r:embed="rId5">
            <a:alphaModFix/>
            <a:duotone>
              <a:schemeClr val="accent5">
                <a:shade val="45000"/>
                <a:satMod val="135000"/>
              </a:schemeClr>
              <a:prstClr val="white"/>
            </a:duotone>
          </a:blip>
          <a:srcRect t="1624" r="1375" b="2719"/>
          <a:stretch>
            <a:fillRect/>
          </a:stretch>
        </p:blipFill>
        <p:spPr>
          <a:xfrm>
            <a:off x="1702906" y="1644694"/>
            <a:ext cx="8263442" cy="4007404"/>
          </a:xfrm>
          <a:prstGeom prst="rect">
            <a:avLst/>
          </a:prstGeom>
          <a:solidFill>
            <a:srgbClr val="AA6BFA"/>
          </a:solidFill>
          <a:effectLst/>
        </p:spPr>
      </p:pic>
      <p:sp>
        <p:nvSpPr>
          <p:cNvPr id="2" name="Titolo 1">
            <a:extLst>
              <a:ext uri="{FF2B5EF4-FFF2-40B4-BE49-F238E27FC236}">
                <a16:creationId xmlns:a16="http://schemas.microsoft.com/office/drawing/2014/main" id="{F1E6EF7B-E68A-B874-DBA6-48BBD6FD7D4D}"/>
              </a:ext>
            </a:extLst>
          </p:cNvPr>
          <p:cNvSpPr>
            <a:spLocks noGrp="1"/>
          </p:cNvSpPr>
          <p:nvPr>
            <p:ph type="title"/>
          </p:nvPr>
        </p:nvSpPr>
        <p:spPr>
          <a:xfrm>
            <a:off x="231057" y="186358"/>
            <a:ext cx="10515600" cy="590838"/>
          </a:xfrm>
          <a:prstGeom prst="rect">
            <a:avLst/>
          </a:prstGeom>
        </p:spPr>
        <p:txBody>
          <a:bodyPr/>
          <a:lstStyle>
            <a:lvl1pPr>
              <a:defRPr sz="2000" b="1">
                <a:solidFill>
                  <a:schemeClr val="bg1"/>
                </a:solidFill>
              </a:defRPr>
            </a:lvl1pPr>
          </a:lstStyle>
          <a:p>
            <a:r>
              <a:rPr lang="it-IT"/>
              <a:t>Fare clic per modificare lo stile del titolo dello schema</a:t>
            </a:r>
          </a:p>
        </p:txBody>
      </p:sp>
    </p:spTree>
    <p:extLst>
      <p:ext uri="{BB962C8B-B14F-4D97-AF65-F5344CB8AC3E}">
        <p14:creationId xmlns:p14="http://schemas.microsoft.com/office/powerpoint/2010/main" val="1702310824"/>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87.xml><?xml version="1.0" encoding="utf-8"?>
<p:sldLayout xmlns:a="http://schemas.openxmlformats.org/drawingml/2006/main" xmlns:r="http://schemas.openxmlformats.org/officeDocument/2006/relationships" xmlns:p="http://schemas.openxmlformats.org/presentationml/2006/main" preserve="1" userDrawn="1">
  <p:cSld name="3_Diapositiva titolo">
    <p:spTree>
      <p:nvGrpSpPr>
        <p:cNvPr id="1" name=""/>
        <p:cNvGrpSpPr/>
        <p:nvPr/>
      </p:nvGrpSpPr>
      <p:grpSpPr>
        <a:xfrm>
          <a:off x="0" y="0"/>
          <a:ext cx="0" cy="0"/>
          <a:chOff x="0" y="0"/>
          <a:chExt cx="0" cy="0"/>
        </a:xfrm>
      </p:grpSpPr>
      <p:grpSp>
        <p:nvGrpSpPr>
          <p:cNvPr id="10" name="Gruppo 9">
            <a:extLst>
              <a:ext uri="{FF2B5EF4-FFF2-40B4-BE49-F238E27FC236}">
                <a16:creationId xmlns:a16="http://schemas.microsoft.com/office/drawing/2014/main" id="{650853FC-A23C-8D61-6AA7-7239DDB12B4F}"/>
              </a:ext>
            </a:extLst>
          </p:cNvPr>
          <p:cNvGrpSpPr/>
          <p:nvPr/>
        </p:nvGrpSpPr>
        <p:grpSpPr>
          <a:xfrm>
            <a:off x="123568" y="72785"/>
            <a:ext cx="2352933" cy="1251897"/>
            <a:chOff x="0" y="81023"/>
            <a:chExt cx="2352934" cy="1251897"/>
          </a:xfrm>
        </p:grpSpPr>
        <p:pic>
          <p:nvPicPr>
            <p:cNvPr id="11" name="Immagine 10">
              <a:extLst>
                <a:ext uri="{FF2B5EF4-FFF2-40B4-BE49-F238E27FC236}">
                  <a16:creationId xmlns:a16="http://schemas.microsoft.com/office/drawing/2014/main" id="{DF564709-3F93-73B5-6B0A-F701C681325B}"/>
                </a:ext>
              </a:extLst>
            </p:cNvPr>
            <p:cNvPicPr>
              <a:picLocks noChangeAspect="1"/>
            </p:cNvPicPr>
            <p:nvPr/>
          </p:nvPicPr>
          <p:blipFill>
            <a:blip r:embed="rId2"/>
            <a:stretch>
              <a:fillRect/>
            </a:stretch>
          </p:blipFill>
          <p:spPr>
            <a:xfrm>
              <a:off x="372448" y="1013872"/>
              <a:ext cx="319048" cy="319048"/>
            </a:xfrm>
            <a:prstGeom prst="rect">
              <a:avLst/>
            </a:prstGeom>
          </p:spPr>
        </p:pic>
        <p:pic>
          <p:nvPicPr>
            <p:cNvPr id="12" name="Immagine 11">
              <a:extLst>
                <a:ext uri="{FF2B5EF4-FFF2-40B4-BE49-F238E27FC236}">
                  <a16:creationId xmlns:a16="http://schemas.microsoft.com/office/drawing/2014/main" id="{2BEE1CAF-8430-E551-0BC7-12EE851F75DA}"/>
                </a:ext>
              </a:extLst>
            </p:cNvPr>
            <p:cNvPicPr>
              <a:picLocks noChangeAspect="1"/>
            </p:cNvPicPr>
            <p:nvPr/>
          </p:nvPicPr>
          <p:blipFill>
            <a:blip r:embed="rId3">
              <a:alphaModFix amt="53000"/>
            </a:blip>
            <a:stretch>
              <a:fillRect/>
            </a:stretch>
          </p:blipFill>
          <p:spPr>
            <a:xfrm>
              <a:off x="1833624" y="81023"/>
              <a:ext cx="519310" cy="519310"/>
            </a:xfrm>
            <a:prstGeom prst="rect">
              <a:avLst/>
            </a:prstGeom>
          </p:spPr>
        </p:pic>
        <p:pic>
          <p:nvPicPr>
            <p:cNvPr id="13" name="Immagine 12">
              <a:extLst>
                <a:ext uri="{FF2B5EF4-FFF2-40B4-BE49-F238E27FC236}">
                  <a16:creationId xmlns:a16="http://schemas.microsoft.com/office/drawing/2014/main" id="{70F2F052-6FF0-8E9D-7D14-BA24AD5D16B8}"/>
                </a:ext>
              </a:extLst>
            </p:cNvPr>
            <p:cNvPicPr>
              <a:picLocks noChangeAspect="1"/>
            </p:cNvPicPr>
            <p:nvPr/>
          </p:nvPicPr>
          <p:blipFill>
            <a:blip r:embed="rId3">
              <a:alphaModFix amt="38000"/>
            </a:blip>
            <a:stretch>
              <a:fillRect/>
            </a:stretch>
          </p:blipFill>
          <p:spPr>
            <a:xfrm>
              <a:off x="0" y="727420"/>
              <a:ext cx="519310" cy="519310"/>
            </a:xfrm>
            <a:prstGeom prst="rect">
              <a:avLst/>
            </a:prstGeom>
          </p:spPr>
        </p:pic>
      </p:grpSp>
      <p:sp>
        <p:nvSpPr>
          <p:cNvPr id="7" name="Rettangolo con angoli arrotondati 6">
            <a:extLst>
              <a:ext uri="{FF2B5EF4-FFF2-40B4-BE49-F238E27FC236}">
                <a16:creationId xmlns:a16="http://schemas.microsoft.com/office/drawing/2014/main" id="{CFF94713-6077-98BE-597E-A9097604A268}"/>
              </a:ext>
            </a:extLst>
          </p:cNvPr>
          <p:cNvSpPr/>
          <p:nvPr/>
        </p:nvSpPr>
        <p:spPr>
          <a:xfrm>
            <a:off x="194544" y="696482"/>
            <a:ext cx="11767217" cy="5949646"/>
          </a:xfrm>
          <a:prstGeom prst="round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it-IT" sz="1362"/>
          </a:p>
        </p:txBody>
      </p:sp>
      <p:pic>
        <p:nvPicPr>
          <p:cNvPr id="14" name="Immagine 13" descr="Immagine che contiene simbolo, logo, Elementi grafici, Carattere&#10;&#10;Il contenuto generato dall'IA potrebbe non essere corretto.">
            <a:extLst>
              <a:ext uri="{FF2B5EF4-FFF2-40B4-BE49-F238E27FC236}">
                <a16:creationId xmlns:a16="http://schemas.microsoft.com/office/drawing/2014/main" id="{D5469AD1-E881-AA48-52BD-C1A036702F36}"/>
              </a:ext>
            </a:extLst>
          </p:cNvPr>
          <p:cNvPicPr>
            <a:picLocks noChangeAspect="1"/>
          </p:cNvPicPr>
          <p:nvPr/>
        </p:nvPicPr>
        <p:blipFill>
          <a:blip r:embed="rId4"/>
          <a:stretch>
            <a:fillRect/>
          </a:stretch>
        </p:blipFill>
        <p:spPr>
          <a:xfrm>
            <a:off x="11324841" y="192547"/>
            <a:ext cx="636920" cy="481482"/>
          </a:xfrm>
          <a:prstGeom prst="rect">
            <a:avLst/>
          </a:prstGeom>
        </p:spPr>
      </p:pic>
      <p:pic>
        <p:nvPicPr>
          <p:cNvPr id="2" name="Immagine 1">
            <a:extLst>
              <a:ext uri="{FF2B5EF4-FFF2-40B4-BE49-F238E27FC236}">
                <a16:creationId xmlns:a16="http://schemas.microsoft.com/office/drawing/2014/main" id="{DF1236FC-8E0B-F1EB-9A02-AC02BA5344BE}"/>
              </a:ext>
            </a:extLst>
          </p:cNvPr>
          <p:cNvPicPr>
            <a:picLocks noChangeAspect="1"/>
          </p:cNvPicPr>
          <p:nvPr/>
        </p:nvPicPr>
        <p:blipFill>
          <a:blip r:embed="rId5">
            <a:alphaModFix amt="83000"/>
          </a:blip>
          <a:stretch>
            <a:fillRect/>
          </a:stretch>
        </p:blipFill>
        <p:spPr>
          <a:xfrm>
            <a:off x="1475278" y="1324682"/>
            <a:ext cx="8959642" cy="5098838"/>
          </a:xfrm>
          <a:prstGeom prst="rect">
            <a:avLst/>
          </a:prstGeom>
        </p:spPr>
      </p:pic>
      <p:sp>
        <p:nvSpPr>
          <p:cNvPr id="3" name="Titolo 2">
            <a:extLst>
              <a:ext uri="{FF2B5EF4-FFF2-40B4-BE49-F238E27FC236}">
                <a16:creationId xmlns:a16="http://schemas.microsoft.com/office/drawing/2014/main" id="{9A3D8C3E-6047-FF10-FA15-5A2EEB6D2286}"/>
              </a:ext>
            </a:extLst>
          </p:cNvPr>
          <p:cNvSpPr>
            <a:spLocks noGrp="1"/>
          </p:cNvSpPr>
          <p:nvPr>
            <p:ph type="title"/>
          </p:nvPr>
        </p:nvSpPr>
        <p:spPr>
          <a:xfrm>
            <a:off x="237168" y="197104"/>
            <a:ext cx="10515600" cy="640509"/>
          </a:xfrm>
          <a:prstGeom prst="rect">
            <a:avLst/>
          </a:prstGeom>
        </p:spPr>
        <p:txBody>
          <a:bodyPr/>
          <a:lstStyle>
            <a:lvl1pPr>
              <a:defRPr sz="2000" b="1">
                <a:solidFill>
                  <a:schemeClr val="bg1"/>
                </a:solidFill>
              </a:defRPr>
            </a:lvl1pPr>
          </a:lstStyle>
          <a:p>
            <a:r>
              <a:rPr lang="it-IT"/>
              <a:t>Fare clic per modificare lo stile del titolo dello schema</a:t>
            </a:r>
          </a:p>
        </p:txBody>
      </p:sp>
    </p:spTree>
    <p:extLst>
      <p:ext uri="{BB962C8B-B14F-4D97-AF65-F5344CB8AC3E}">
        <p14:creationId xmlns:p14="http://schemas.microsoft.com/office/powerpoint/2010/main" val="1614508633"/>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88.xml><?xml version="1.0" encoding="utf-8"?>
<p:sldLayout xmlns:a="http://schemas.openxmlformats.org/drawingml/2006/main" xmlns:r="http://schemas.openxmlformats.org/officeDocument/2006/relationships" xmlns:p="http://schemas.openxmlformats.org/presentationml/2006/main" preserve="1" userDrawn="1">
  <p:cSld name="6_Diapositiva titolo">
    <p:spTree>
      <p:nvGrpSpPr>
        <p:cNvPr id="1" name=""/>
        <p:cNvGrpSpPr/>
        <p:nvPr/>
      </p:nvGrpSpPr>
      <p:grpSpPr>
        <a:xfrm>
          <a:off x="0" y="0"/>
          <a:ext cx="0" cy="0"/>
          <a:chOff x="0" y="0"/>
          <a:chExt cx="0" cy="0"/>
        </a:xfrm>
      </p:grpSpPr>
      <p:grpSp>
        <p:nvGrpSpPr>
          <p:cNvPr id="10" name="Gruppo 9">
            <a:extLst>
              <a:ext uri="{FF2B5EF4-FFF2-40B4-BE49-F238E27FC236}">
                <a16:creationId xmlns:a16="http://schemas.microsoft.com/office/drawing/2014/main" id="{650853FC-A23C-8D61-6AA7-7239DDB12B4F}"/>
              </a:ext>
            </a:extLst>
          </p:cNvPr>
          <p:cNvGrpSpPr/>
          <p:nvPr/>
        </p:nvGrpSpPr>
        <p:grpSpPr>
          <a:xfrm>
            <a:off x="123568" y="72785"/>
            <a:ext cx="2352933" cy="1251897"/>
            <a:chOff x="0" y="81023"/>
            <a:chExt cx="2352934" cy="1251897"/>
          </a:xfrm>
        </p:grpSpPr>
        <p:pic>
          <p:nvPicPr>
            <p:cNvPr id="11" name="Immagine 10">
              <a:extLst>
                <a:ext uri="{FF2B5EF4-FFF2-40B4-BE49-F238E27FC236}">
                  <a16:creationId xmlns:a16="http://schemas.microsoft.com/office/drawing/2014/main" id="{DF564709-3F93-73B5-6B0A-F701C681325B}"/>
                </a:ext>
              </a:extLst>
            </p:cNvPr>
            <p:cNvPicPr>
              <a:picLocks noChangeAspect="1"/>
            </p:cNvPicPr>
            <p:nvPr/>
          </p:nvPicPr>
          <p:blipFill>
            <a:blip r:embed="rId2"/>
            <a:stretch>
              <a:fillRect/>
            </a:stretch>
          </p:blipFill>
          <p:spPr>
            <a:xfrm>
              <a:off x="372448" y="1013872"/>
              <a:ext cx="319048" cy="319048"/>
            </a:xfrm>
            <a:prstGeom prst="rect">
              <a:avLst/>
            </a:prstGeom>
          </p:spPr>
        </p:pic>
        <p:pic>
          <p:nvPicPr>
            <p:cNvPr id="12" name="Immagine 11">
              <a:extLst>
                <a:ext uri="{FF2B5EF4-FFF2-40B4-BE49-F238E27FC236}">
                  <a16:creationId xmlns:a16="http://schemas.microsoft.com/office/drawing/2014/main" id="{2BEE1CAF-8430-E551-0BC7-12EE851F75DA}"/>
                </a:ext>
              </a:extLst>
            </p:cNvPr>
            <p:cNvPicPr>
              <a:picLocks noChangeAspect="1"/>
            </p:cNvPicPr>
            <p:nvPr/>
          </p:nvPicPr>
          <p:blipFill>
            <a:blip r:embed="rId3">
              <a:alphaModFix amt="53000"/>
            </a:blip>
            <a:stretch>
              <a:fillRect/>
            </a:stretch>
          </p:blipFill>
          <p:spPr>
            <a:xfrm>
              <a:off x="1833624" y="81023"/>
              <a:ext cx="519310" cy="519310"/>
            </a:xfrm>
            <a:prstGeom prst="rect">
              <a:avLst/>
            </a:prstGeom>
          </p:spPr>
        </p:pic>
        <p:pic>
          <p:nvPicPr>
            <p:cNvPr id="13" name="Immagine 12">
              <a:extLst>
                <a:ext uri="{FF2B5EF4-FFF2-40B4-BE49-F238E27FC236}">
                  <a16:creationId xmlns:a16="http://schemas.microsoft.com/office/drawing/2014/main" id="{70F2F052-6FF0-8E9D-7D14-BA24AD5D16B8}"/>
                </a:ext>
              </a:extLst>
            </p:cNvPr>
            <p:cNvPicPr>
              <a:picLocks noChangeAspect="1"/>
            </p:cNvPicPr>
            <p:nvPr/>
          </p:nvPicPr>
          <p:blipFill>
            <a:blip r:embed="rId3">
              <a:alphaModFix amt="38000"/>
            </a:blip>
            <a:stretch>
              <a:fillRect/>
            </a:stretch>
          </p:blipFill>
          <p:spPr>
            <a:xfrm>
              <a:off x="0" y="727420"/>
              <a:ext cx="519310" cy="519310"/>
            </a:xfrm>
            <a:prstGeom prst="rect">
              <a:avLst/>
            </a:prstGeom>
          </p:spPr>
        </p:pic>
      </p:grpSp>
      <p:sp>
        <p:nvSpPr>
          <p:cNvPr id="7" name="Rettangolo con angoli arrotondati 6">
            <a:extLst>
              <a:ext uri="{FF2B5EF4-FFF2-40B4-BE49-F238E27FC236}">
                <a16:creationId xmlns:a16="http://schemas.microsoft.com/office/drawing/2014/main" id="{CFF94713-6077-98BE-597E-A9097604A268}"/>
              </a:ext>
            </a:extLst>
          </p:cNvPr>
          <p:cNvSpPr/>
          <p:nvPr/>
        </p:nvSpPr>
        <p:spPr>
          <a:xfrm>
            <a:off x="194544" y="696482"/>
            <a:ext cx="11767217" cy="5949646"/>
          </a:xfrm>
          <a:prstGeom prst="round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it-IT" sz="1362"/>
          </a:p>
        </p:txBody>
      </p:sp>
      <p:pic>
        <p:nvPicPr>
          <p:cNvPr id="14" name="Immagine 13" descr="Immagine che contiene simbolo, logo, Elementi grafici, Carattere&#10;&#10;Il contenuto generato dall'IA potrebbe non essere corretto.">
            <a:extLst>
              <a:ext uri="{FF2B5EF4-FFF2-40B4-BE49-F238E27FC236}">
                <a16:creationId xmlns:a16="http://schemas.microsoft.com/office/drawing/2014/main" id="{D5469AD1-E881-AA48-52BD-C1A036702F36}"/>
              </a:ext>
            </a:extLst>
          </p:cNvPr>
          <p:cNvPicPr>
            <a:picLocks noChangeAspect="1"/>
          </p:cNvPicPr>
          <p:nvPr/>
        </p:nvPicPr>
        <p:blipFill>
          <a:blip r:embed="rId4"/>
          <a:stretch>
            <a:fillRect/>
          </a:stretch>
        </p:blipFill>
        <p:spPr>
          <a:xfrm>
            <a:off x="11324841" y="192547"/>
            <a:ext cx="636920" cy="481482"/>
          </a:xfrm>
          <a:prstGeom prst="rect">
            <a:avLst/>
          </a:prstGeom>
        </p:spPr>
      </p:pic>
      <p:sp>
        <p:nvSpPr>
          <p:cNvPr id="3" name="Titolo 2">
            <a:extLst>
              <a:ext uri="{FF2B5EF4-FFF2-40B4-BE49-F238E27FC236}">
                <a16:creationId xmlns:a16="http://schemas.microsoft.com/office/drawing/2014/main" id="{9A3D8C3E-6047-FF10-FA15-5A2EEB6D2286}"/>
              </a:ext>
            </a:extLst>
          </p:cNvPr>
          <p:cNvSpPr>
            <a:spLocks noGrp="1"/>
          </p:cNvSpPr>
          <p:nvPr>
            <p:ph type="title"/>
          </p:nvPr>
        </p:nvSpPr>
        <p:spPr>
          <a:xfrm>
            <a:off x="237168" y="197104"/>
            <a:ext cx="10515600" cy="640509"/>
          </a:xfrm>
          <a:prstGeom prst="rect">
            <a:avLst/>
          </a:prstGeom>
        </p:spPr>
        <p:txBody>
          <a:bodyPr/>
          <a:lstStyle>
            <a:lvl1pPr>
              <a:defRPr sz="2000" b="1">
                <a:solidFill>
                  <a:schemeClr val="bg1"/>
                </a:solidFill>
              </a:defRPr>
            </a:lvl1pPr>
          </a:lstStyle>
          <a:p>
            <a:r>
              <a:rPr lang="it-IT"/>
              <a:t>Fare clic per modificare lo stile del titolo dello schema</a:t>
            </a:r>
          </a:p>
        </p:txBody>
      </p:sp>
      <p:pic>
        <p:nvPicPr>
          <p:cNvPr id="4" name="Immagine 3">
            <a:extLst>
              <a:ext uri="{FF2B5EF4-FFF2-40B4-BE49-F238E27FC236}">
                <a16:creationId xmlns:a16="http://schemas.microsoft.com/office/drawing/2014/main" id="{1B629292-533A-1944-D771-5FFA599AD312}"/>
              </a:ext>
            </a:extLst>
          </p:cNvPr>
          <p:cNvPicPr>
            <a:picLocks noChangeAspect="1"/>
          </p:cNvPicPr>
          <p:nvPr userDrawn="1"/>
        </p:nvPicPr>
        <p:blipFill>
          <a:blip r:embed="rId5"/>
          <a:stretch>
            <a:fillRect/>
          </a:stretch>
        </p:blipFill>
        <p:spPr>
          <a:xfrm>
            <a:off x="1307396" y="2805365"/>
            <a:ext cx="10335905" cy="3158448"/>
          </a:xfrm>
          <a:prstGeom prst="rect">
            <a:avLst/>
          </a:prstGeom>
        </p:spPr>
      </p:pic>
      <p:grpSp>
        <p:nvGrpSpPr>
          <p:cNvPr id="15" name="Gruppo 14">
            <a:extLst>
              <a:ext uri="{FF2B5EF4-FFF2-40B4-BE49-F238E27FC236}">
                <a16:creationId xmlns:a16="http://schemas.microsoft.com/office/drawing/2014/main" id="{6E1CF828-AB2B-F8B9-6C60-76EB9BC0235B}"/>
              </a:ext>
            </a:extLst>
          </p:cNvPr>
          <p:cNvGrpSpPr/>
          <p:nvPr userDrawn="1"/>
        </p:nvGrpSpPr>
        <p:grpSpPr>
          <a:xfrm>
            <a:off x="1611529" y="2329896"/>
            <a:ext cx="1729947" cy="1228851"/>
            <a:chOff x="1611529" y="2329895"/>
            <a:chExt cx="1729946" cy="1228851"/>
          </a:xfrm>
          <a:effectLst/>
        </p:grpSpPr>
        <p:cxnSp>
          <p:nvCxnSpPr>
            <p:cNvPr id="5" name="Connettore dritto 4">
              <a:extLst>
                <a:ext uri="{FF2B5EF4-FFF2-40B4-BE49-F238E27FC236}">
                  <a16:creationId xmlns:a16="http://schemas.microsoft.com/office/drawing/2014/main" id="{D9755E79-59B9-A7E3-DB2D-A90733DD407A}"/>
                </a:ext>
              </a:extLst>
            </p:cNvPr>
            <p:cNvCxnSpPr>
              <a:cxnSpLocks/>
            </p:cNvCxnSpPr>
            <p:nvPr userDrawn="1"/>
          </p:nvCxnSpPr>
          <p:spPr>
            <a:xfrm flipV="1">
              <a:off x="2476502" y="2483708"/>
              <a:ext cx="0" cy="1075038"/>
            </a:xfrm>
            <a:prstGeom prst="line">
              <a:avLst/>
            </a:prstGeom>
            <a:ln>
              <a:solidFill>
                <a:srgbClr val="AA6BFA"/>
              </a:solidFill>
            </a:ln>
          </p:spPr>
          <p:style>
            <a:lnRef idx="2">
              <a:schemeClr val="accent1"/>
            </a:lnRef>
            <a:fillRef idx="0">
              <a:schemeClr val="accent1"/>
            </a:fillRef>
            <a:effectRef idx="1">
              <a:schemeClr val="accent1"/>
            </a:effectRef>
            <a:fontRef idx="minor">
              <a:schemeClr val="tx1"/>
            </a:fontRef>
          </p:style>
        </p:cxnSp>
        <p:sp>
          <p:nvSpPr>
            <p:cNvPr id="9" name="Rettangolo con angoli arrotondati 8">
              <a:extLst>
                <a:ext uri="{FF2B5EF4-FFF2-40B4-BE49-F238E27FC236}">
                  <a16:creationId xmlns:a16="http://schemas.microsoft.com/office/drawing/2014/main" id="{8A14A3D3-7655-468B-8998-F23C972C56D1}"/>
                </a:ext>
              </a:extLst>
            </p:cNvPr>
            <p:cNvSpPr/>
            <p:nvPr userDrawn="1"/>
          </p:nvSpPr>
          <p:spPr>
            <a:xfrm>
              <a:off x="1611529" y="2329895"/>
              <a:ext cx="1729946" cy="355333"/>
            </a:xfrm>
            <a:prstGeom prst="roundRect">
              <a:avLst/>
            </a:prstGeom>
            <a:solidFill>
              <a:srgbClr val="AA6BFA"/>
            </a:solidFill>
            <a:ln>
              <a:solidFill>
                <a:srgbClr val="AA6BFA"/>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it-IT" sz="1362">
                <a:effectLst/>
              </a:endParaRPr>
            </a:p>
          </p:txBody>
        </p:sp>
      </p:grpSp>
      <p:grpSp>
        <p:nvGrpSpPr>
          <p:cNvPr id="16" name="Gruppo 15">
            <a:extLst>
              <a:ext uri="{FF2B5EF4-FFF2-40B4-BE49-F238E27FC236}">
                <a16:creationId xmlns:a16="http://schemas.microsoft.com/office/drawing/2014/main" id="{CAB7B4CB-3D66-90C7-B02F-410835BF0EBB}"/>
              </a:ext>
            </a:extLst>
          </p:cNvPr>
          <p:cNvGrpSpPr/>
          <p:nvPr userDrawn="1"/>
        </p:nvGrpSpPr>
        <p:grpSpPr>
          <a:xfrm>
            <a:off x="2404693" y="3876051"/>
            <a:ext cx="1354255" cy="1075038"/>
            <a:chOff x="1799374" y="2483708"/>
            <a:chExt cx="1354255" cy="1075038"/>
          </a:xfrm>
        </p:grpSpPr>
        <p:cxnSp>
          <p:nvCxnSpPr>
            <p:cNvPr id="17" name="Connettore dritto 16">
              <a:extLst>
                <a:ext uri="{FF2B5EF4-FFF2-40B4-BE49-F238E27FC236}">
                  <a16:creationId xmlns:a16="http://schemas.microsoft.com/office/drawing/2014/main" id="{28BB3FA6-4094-34DC-5A0C-2433140AAC31}"/>
                </a:ext>
              </a:extLst>
            </p:cNvPr>
            <p:cNvCxnSpPr>
              <a:cxnSpLocks/>
            </p:cNvCxnSpPr>
            <p:nvPr userDrawn="1"/>
          </p:nvCxnSpPr>
          <p:spPr>
            <a:xfrm flipV="1">
              <a:off x="2476502" y="2483708"/>
              <a:ext cx="0" cy="1075038"/>
            </a:xfrm>
            <a:prstGeom prst="line">
              <a:avLst/>
            </a:prstGeom>
            <a:ln>
              <a:solidFill>
                <a:srgbClr val="AA6BFA"/>
              </a:solidFill>
            </a:ln>
          </p:spPr>
          <p:style>
            <a:lnRef idx="2">
              <a:schemeClr val="accent1"/>
            </a:lnRef>
            <a:fillRef idx="0">
              <a:schemeClr val="accent1"/>
            </a:fillRef>
            <a:effectRef idx="1">
              <a:schemeClr val="accent1"/>
            </a:effectRef>
            <a:fontRef idx="minor">
              <a:schemeClr val="tx1"/>
            </a:fontRef>
          </p:style>
        </p:cxnSp>
        <p:sp>
          <p:nvSpPr>
            <p:cNvPr id="18" name="Rettangolo con angoli arrotondati 17">
              <a:extLst>
                <a:ext uri="{FF2B5EF4-FFF2-40B4-BE49-F238E27FC236}">
                  <a16:creationId xmlns:a16="http://schemas.microsoft.com/office/drawing/2014/main" id="{4E1249D3-79F2-5704-7851-F1FC990CA2A4}"/>
                </a:ext>
              </a:extLst>
            </p:cNvPr>
            <p:cNvSpPr/>
            <p:nvPr userDrawn="1"/>
          </p:nvSpPr>
          <p:spPr>
            <a:xfrm>
              <a:off x="1799374" y="2495099"/>
              <a:ext cx="1354255" cy="355333"/>
            </a:xfrm>
            <a:prstGeom prst="roundRect">
              <a:avLst/>
            </a:prstGeom>
            <a:solidFill>
              <a:srgbClr val="AA6BFA"/>
            </a:solidFill>
            <a:ln>
              <a:solidFill>
                <a:srgbClr val="AA6BFA"/>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it-IT" sz="1362"/>
            </a:p>
          </p:txBody>
        </p:sp>
      </p:grpSp>
      <p:grpSp>
        <p:nvGrpSpPr>
          <p:cNvPr id="20" name="Gruppo 19">
            <a:extLst>
              <a:ext uri="{FF2B5EF4-FFF2-40B4-BE49-F238E27FC236}">
                <a16:creationId xmlns:a16="http://schemas.microsoft.com/office/drawing/2014/main" id="{CF1BF8D3-56E2-4DCC-88F9-B6341EB889C9}"/>
              </a:ext>
            </a:extLst>
          </p:cNvPr>
          <p:cNvGrpSpPr/>
          <p:nvPr userDrawn="1"/>
        </p:nvGrpSpPr>
        <p:grpSpPr>
          <a:xfrm>
            <a:off x="7514214" y="1908886"/>
            <a:ext cx="1374848" cy="1390768"/>
            <a:chOff x="1789078" y="2167978"/>
            <a:chExt cx="1374848" cy="1390768"/>
          </a:xfrm>
        </p:grpSpPr>
        <p:cxnSp>
          <p:nvCxnSpPr>
            <p:cNvPr id="21" name="Connettore dritto 20">
              <a:extLst>
                <a:ext uri="{FF2B5EF4-FFF2-40B4-BE49-F238E27FC236}">
                  <a16:creationId xmlns:a16="http://schemas.microsoft.com/office/drawing/2014/main" id="{9D6C6FA8-7F36-B771-992C-A9AF5F7363E9}"/>
                </a:ext>
              </a:extLst>
            </p:cNvPr>
            <p:cNvCxnSpPr>
              <a:cxnSpLocks/>
            </p:cNvCxnSpPr>
            <p:nvPr userDrawn="1"/>
          </p:nvCxnSpPr>
          <p:spPr>
            <a:xfrm flipV="1">
              <a:off x="2476502" y="2483708"/>
              <a:ext cx="0" cy="1075038"/>
            </a:xfrm>
            <a:prstGeom prst="line">
              <a:avLst/>
            </a:prstGeom>
            <a:ln>
              <a:solidFill>
                <a:srgbClr val="AA6BFA"/>
              </a:solidFill>
            </a:ln>
          </p:spPr>
          <p:style>
            <a:lnRef idx="2">
              <a:schemeClr val="accent1"/>
            </a:lnRef>
            <a:fillRef idx="0">
              <a:schemeClr val="accent1"/>
            </a:fillRef>
            <a:effectRef idx="1">
              <a:schemeClr val="accent1"/>
            </a:effectRef>
            <a:fontRef idx="minor">
              <a:schemeClr val="tx1"/>
            </a:fontRef>
          </p:style>
        </p:cxnSp>
        <p:sp>
          <p:nvSpPr>
            <p:cNvPr id="23" name="Rettangolo con angoli arrotondati 22">
              <a:extLst>
                <a:ext uri="{FF2B5EF4-FFF2-40B4-BE49-F238E27FC236}">
                  <a16:creationId xmlns:a16="http://schemas.microsoft.com/office/drawing/2014/main" id="{73DB1A6F-6E6F-D615-62A7-63C679284C31}"/>
                </a:ext>
              </a:extLst>
            </p:cNvPr>
            <p:cNvSpPr/>
            <p:nvPr userDrawn="1"/>
          </p:nvSpPr>
          <p:spPr>
            <a:xfrm>
              <a:off x="1789078" y="2167978"/>
              <a:ext cx="1374848" cy="355333"/>
            </a:xfrm>
            <a:prstGeom prst="roundRect">
              <a:avLst/>
            </a:prstGeom>
            <a:solidFill>
              <a:srgbClr val="AA6BFA"/>
            </a:solidFill>
            <a:ln>
              <a:solidFill>
                <a:srgbClr val="AA6BFA"/>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it-IT" sz="1362"/>
            </a:p>
          </p:txBody>
        </p:sp>
      </p:grpSp>
    </p:spTree>
    <p:extLst>
      <p:ext uri="{BB962C8B-B14F-4D97-AF65-F5344CB8AC3E}">
        <p14:creationId xmlns:p14="http://schemas.microsoft.com/office/powerpoint/2010/main" val="3133478378"/>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89.xml><?xml version="1.0" encoding="utf-8"?>
<p:sldLayout xmlns:a="http://schemas.openxmlformats.org/drawingml/2006/main" xmlns:r="http://schemas.openxmlformats.org/officeDocument/2006/relationships" xmlns:p="http://schemas.openxmlformats.org/presentationml/2006/main" preserve="1" userDrawn="1">
  <p:cSld name="Titolo e contenuto">
    <p:spTree>
      <p:nvGrpSpPr>
        <p:cNvPr id="1" name=""/>
        <p:cNvGrpSpPr/>
        <p:nvPr/>
      </p:nvGrpSpPr>
      <p:grpSpPr>
        <a:xfrm>
          <a:off x="0" y="0"/>
          <a:ext cx="0" cy="0"/>
          <a:chOff x="0" y="0"/>
          <a:chExt cx="0" cy="0"/>
        </a:xfrm>
      </p:grpSpPr>
      <p:sp>
        <p:nvSpPr>
          <p:cNvPr id="2" name="Rettangolo con angoli arrotondati 1">
            <a:extLst>
              <a:ext uri="{FF2B5EF4-FFF2-40B4-BE49-F238E27FC236}">
                <a16:creationId xmlns:a16="http://schemas.microsoft.com/office/drawing/2014/main" id="{DA113D61-CAC2-11E7-7138-366A676DD0C0}"/>
              </a:ext>
            </a:extLst>
          </p:cNvPr>
          <p:cNvSpPr/>
          <p:nvPr/>
        </p:nvSpPr>
        <p:spPr>
          <a:xfrm>
            <a:off x="194544" y="696482"/>
            <a:ext cx="11767217" cy="5949646"/>
          </a:xfrm>
          <a:prstGeom prst="round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it-IT" sz="1362"/>
          </a:p>
        </p:txBody>
      </p:sp>
      <p:sp>
        <p:nvSpPr>
          <p:cNvPr id="3" name="Segnaposto contenuto 2">
            <a:extLst>
              <a:ext uri="{FF2B5EF4-FFF2-40B4-BE49-F238E27FC236}">
                <a16:creationId xmlns:a16="http://schemas.microsoft.com/office/drawing/2014/main" id="{6F6C9427-3F2E-480B-B82F-A64633315ABE}"/>
              </a:ext>
            </a:extLst>
          </p:cNvPr>
          <p:cNvSpPr>
            <a:spLocks noGrp="1"/>
          </p:cNvSpPr>
          <p:nvPr>
            <p:ph idx="1"/>
          </p:nvPr>
        </p:nvSpPr>
        <p:spPr>
          <a:xfrm>
            <a:off x="838200" y="1825627"/>
            <a:ext cx="10515600" cy="559229"/>
          </a:xfrm>
          <a:prstGeom prst="rect">
            <a:avLst/>
          </a:prstGeom>
        </p:spPr>
        <p:txBody>
          <a:bodyPr/>
          <a:lstStyle>
            <a:lvl1pPr>
              <a:defRPr b="1">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it-IT"/>
              <a:t>Fare clic per modificare gli stili del testo dello schema</a:t>
            </a:r>
          </a:p>
        </p:txBody>
      </p:sp>
      <p:grpSp>
        <p:nvGrpSpPr>
          <p:cNvPr id="4" name="Gruppo 3">
            <a:extLst>
              <a:ext uri="{FF2B5EF4-FFF2-40B4-BE49-F238E27FC236}">
                <a16:creationId xmlns:a16="http://schemas.microsoft.com/office/drawing/2014/main" id="{71B1F10B-8642-C4CA-2943-642CAD2159B5}"/>
              </a:ext>
            </a:extLst>
          </p:cNvPr>
          <p:cNvGrpSpPr/>
          <p:nvPr/>
        </p:nvGrpSpPr>
        <p:grpSpPr>
          <a:xfrm>
            <a:off x="123568" y="72785"/>
            <a:ext cx="2352933" cy="1251897"/>
            <a:chOff x="0" y="81023"/>
            <a:chExt cx="2352934" cy="1251897"/>
          </a:xfrm>
        </p:grpSpPr>
        <p:pic>
          <p:nvPicPr>
            <p:cNvPr id="6" name="Immagine 5">
              <a:extLst>
                <a:ext uri="{FF2B5EF4-FFF2-40B4-BE49-F238E27FC236}">
                  <a16:creationId xmlns:a16="http://schemas.microsoft.com/office/drawing/2014/main" id="{1B637A3F-6990-F588-D670-3D8F1A237A3B}"/>
                </a:ext>
              </a:extLst>
            </p:cNvPr>
            <p:cNvPicPr>
              <a:picLocks noChangeAspect="1"/>
            </p:cNvPicPr>
            <p:nvPr/>
          </p:nvPicPr>
          <p:blipFill>
            <a:blip r:embed="rId2"/>
            <a:stretch>
              <a:fillRect/>
            </a:stretch>
          </p:blipFill>
          <p:spPr>
            <a:xfrm>
              <a:off x="372448" y="1013872"/>
              <a:ext cx="319048" cy="319048"/>
            </a:xfrm>
            <a:prstGeom prst="rect">
              <a:avLst/>
            </a:prstGeom>
          </p:spPr>
        </p:pic>
        <p:pic>
          <p:nvPicPr>
            <p:cNvPr id="12" name="Immagine 11">
              <a:extLst>
                <a:ext uri="{FF2B5EF4-FFF2-40B4-BE49-F238E27FC236}">
                  <a16:creationId xmlns:a16="http://schemas.microsoft.com/office/drawing/2014/main" id="{4082C326-F180-74E7-6312-7C0414C6C7FB}"/>
                </a:ext>
              </a:extLst>
            </p:cNvPr>
            <p:cNvPicPr>
              <a:picLocks noChangeAspect="1"/>
            </p:cNvPicPr>
            <p:nvPr/>
          </p:nvPicPr>
          <p:blipFill>
            <a:blip r:embed="rId3">
              <a:alphaModFix amt="53000"/>
            </a:blip>
            <a:stretch>
              <a:fillRect/>
            </a:stretch>
          </p:blipFill>
          <p:spPr>
            <a:xfrm>
              <a:off x="1833624" y="81023"/>
              <a:ext cx="519310" cy="519310"/>
            </a:xfrm>
            <a:prstGeom prst="rect">
              <a:avLst/>
            </a:prstGeom>
          </p:spPr>
        </p:pic>
        <p:pic>
          <p:nvPicPr>
            <p:cNvPr id="13" name="Immagine 12">
              <a:extLst>
                <a:ext uri="{FF2B5EF4-FFF2-40B4-BE49-F238E27FC236}">
                  <a16:creationId xmlns:a16="http://schemas.microsoft.com/office/drawing/2014/main" id="{DA5557EE-7C43-BC7F-0818-32D04D51ECF1}"/>
                </a:ext>
              </a:extLst>
            </p:cNvPr>
            <p:cNvPicPr>
              <a:picLocks noChangeAspect="1"/>
            </p:cNvPicPr>
            <p:nvPr/>
          </p:nvPicPr>
          <p:blipFill>
            <a:blip r:embed="rId3">
              <a:alphaModFix amt="38000"/>
            </a:blip>
            <a:stretch>
              <a:fillRect/>
            </a:stretch>
          </p:blipFill>
          <p:spPr>
            <a:xfrm>
              <a:off x="0" y="727420"/>
              <a:ext cx="519310" cy="519310"/>
            </a:xfrm>
            <a:prstGeom prst="rect">
              <a:avLst/>
            </a:prstGeom>
          </p:spPr>
        </p:pic>
      </p:grpSp>
      <p:pic>
        <p:nvPicPr>
          <p:cNvPr id="14" name="Immagine 13" descr="Immagine che contiene simbolo, logo, Elementi grafici, Carattere&#10;&#10;Il contenuto generato dall'IA potrebbe non essere corretto.">
            <a:extLst>
              <a:ext uri="{FF2B5EF4-FFF2-40B4-BE49-F238E27FC236}">
                <a16:creationId xmlns:a16="http://schemas.microsoft.com/office/drawing/2014/main" id="{D40EB650-31BA-CF75-A2B9-CD26CC19B68E}"/>
              </a:ext>
            </a:extLst>
          </p:cNvPr>
          <p:cNvPicPr>
            <a:picLocks noChangeAspect="1"/>
          </p:cNvPicPr>
          <p:nvPr/>
        </p:nvPicPr>
        <p:blipFill>
          <a:blip r:embed="rId4"/>
          <a:stretch>
            <a:fillRect/>
          </a:stretch>
        </p:blipFill>
        <p:spPr>
          <a:xfrm>
            <a:off x="11324841" y="192547"/>
            <a:ext cx="636920" cy="481482"/>
          </a:xfrm>
          <a:prstGeom prst="rect">
            <a:avLst/>
          </a:prstGeom>
        </p:spPr>
      </p:pic>
      <p:sp>
        <p:nvSpPr>
          <p:cNvPr id="5" name="Titolo 4">
            <a:extLst>
              <a:ext uri="{FF2B5EF4-FFF2-40B4-BE49-F238E27FC236}">
                <a16:creationId xmlns:a16="http://schemas.microsoft.com/office/drawing/2014/main" id="{FA6C0E8A-637E-DF9A-4D01-10C03EDFB34F}"/>
              </a:ext>
            </a:extLst>
          </p:cNvPr>
          <p:cNvSpPr>
            <a:spLocks noGrp="1"/>
          </p:cNvSpPr>
          <p:nvPr>
            <p:ph type="title"/>
          </p:nvPr>
        </p:nvSpPr>
        <p:spPr>
          <a:xfrm>
            <a:off x="230240" y="192549"/>
            <a:ext cx="10515600" cy="559229"/>
          </a:xfrm>
          <a:prstGeom prst="rect">
            <a:avLst/>
          </a:prstGeom>
        </p:spPr>
        <p:txBody>
          <a:bodyPr/>
          <a:lstStyle>
            <a:lvl1pPr>
              <a:defRPr sz="2000" b="1">
                <a:solidFill>
                  <a:schemeClr val="bg1"/>
                </a:solidFill>
              </a:defRPr>
            </a:lvl1pPr>
          </a:lstStyle>
          <a:p>
            <a:r>
              <a:rPr lang="it-IT"/>
              <a:t>Fare clic per modificare lo stile del titolo dello schema</a:t>
            </a:r>
          </a:p>
        </p:txBody>
      </p:sp>
    </p:spTree>
    <p:extLst>
      <p:ext uri="{BB962C8B-B14F-4D97-AF65-F5344CB8AC3E}">
        <p14:creationId xmlns:p14="http://schemas.microsoft.com/office/powerpoint/2010/main" val="497520953"/>
      </p:ext>
    </p:extLst>
  </p:cSld>
  <p:clrMapOvr>
    <a:masterClrMapping/>
  </p:clrMapOvr>
</p:sldLayout>
</file>

<file path=ppt/slideLayouts/slideLayout90.xml><?xml version="1.0" encoding="utf-8"?>
<p:sldLayout xmlns:a="http://schemas.openxmlformats.org/drawingml/2006/main" xmlns:r="http://schemas.openxmlformats.org/officeDocument/2006/relationships" xmlns:p="http://schemas.openxmlformats.org/presentationml/2006/main" preserve="1" userDrawn="1">
  <p:cSld name="1_Due contenuti">
    <p:spTree>
      <p:nvGrpSpPr>
        <p:cNvPr id="1" name=""/>
        <p:cNvGrpSpPr/>
        <p:nvPr/>
      </p:nvGrpSpPr>
      <p:grpSpPr>
        <a:xfrm>
          <a:off x="0" y="0"/>
          <a:ext cx="0" cy="0"/>
          <a:chOff x="0" y="0"/>
          <a:chExt cx="0" cy="0"/>
        </a:xfrm>
      </p:grpSpPr>
      <p:sp>
        <p:nvSpPr>
          <p:cNvPr id="12" name="Rettangolo con angoli arrotondati 11">
            <a:extLst>
              <a:ext uri="{FF2B5EF4-FFF2-40B4-BE49-F238E27FC236}">
                <a16:creationId xmlns:a16="http://schemas.microsoft.com/office/drawing/2014/main" id="{2D3A00B2-0FED-6816-170E-EE53DABE29BB}"/>
              </a:ext>
            </a:extLst>
          </p:cNvPr>
          <p:cNvSpPr/>
          <p:nvPr/>
        </p:nvSpPr>
        <p:spPr>
          <a:xfrm>
            <a:off x="6236997" y="696482"/>
            <a:ext cx="5724764" cy="5949646"/>
          </a:xfrm>
          <a:prstGeom prst="round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it-IT" sz="1362">
              <a:solidFill>
                <a:schemeClr val="tx1"/>
              </a:solidFill>
            </a:endParaRPr>
          </a:p>
        </p:txBody>
      </p:sp>
      <p:sp>
        <p:nvSpPr>
          <p:cNvPr id="3" name="Segnaposto contenuto 2">
            <a:extLst>
              <a:ext uri="{FF2B5EF4-FFF2-40B4-BE49-F238E27FC236}">
                <a16:creationId xmlns:a16="http://schemas.microsoft.com/office/drawing/2014/main" id="{4FF1E40A-8F29-79B4-1EB9-73A58E60C251}"/>
              </a:ext>
            </a:extLst>
          </p:cNvPr>
          <p:cNvSpPr>
            <a:spLocks noGrp="1"/>
          </p:cNvSpPr>
          <p:nvPr>
            <p:ph sz="half" idx="1"/>
          </p:nvPr>
        </p:nvSpPr>
        <p:spPr>
          <a:xfrm>
            <a:off x="6464777" y="1831720"/>
            <a:ext cx="5181600" cy="4351337"/>
          </a:xfrm>
          <a:prstGeom prst="rect">
            <a:avLst/>
          </a:prstGeom>
        </p:spPr>
        <p:txBody>
          <a:bodyPr/>
          <a:lstStyle>
            <a:lvl1pPr>
              <a:defRPr sz="1600" b="1" i="0">
                <a:latin typeface="Poppins SemiBold" pitchFamily="2" charset="77"/>
                <a:cs typeface="Poppins SemiBold" pitchFamily="2" charset="77"/>
              </a:defRPr>
            </a:lvl1pPr>
            <a:lvl2pPr>
              <a:defRPr sz="1600" b="1"/>
            </a:lvl2pPr>
            <a:lvl3pPr>
              <a:defRPr sz="1600" b="1"/>
            </a:lvl3pPr>
            <a:lvl4pPr>
              <a:defRPr sz="1600" b="1"/>
            </a:lvl4pPr>
            <a:lvl5pPr>
              <a:defRPr sz="1600" b="1"/>
            </a:lvl5pPr>
          </a:lstStyle>
          <a:p>
            <a:pPr lvl="0"/>
            <a:r>
              <a:rPr lang="it-IT"/>
              <a:t>Fare clic per modificare gli stili del testo dello schema</a:t>
            </a:r>
          </a:p>
          <a:p>
            <a:pPr lvl="1"/>
            <a:r>
              <a:rPr lang="it-IT"/>
              <a:t>Secondo livello</a:t>
            </a:r>
          </a:p>
          <a:p>
            <a:pPr lvl="2"/>
            <a:r>
              <a:rPr lang="it-IT"/>
              <a:t>Terzo livello</a:t>
            </a:r>
          </a:p>
          <a:p>
            <a:pPr lvl="3"/>
            <a:r>
              <a:rPr lang="it-IT"/>
              <a:t>Quarto livello</a:t>
            </a:r>
          </a:p>
          <a:p>
            <a:pPr lvl="4"/>
            <a:r>
              <a:rPr lang="it-IT"/>
              <a:t>Quinto livello</a:t>
            </a:r>
          </a:p>
        </p:txBody>
      </p:sp>
      <p:grpSp>
        <p:nvGrpSpPr>
          <p:cNvPr id="15" name="Gruppo 14">
            <a:extLst>
              <a:ext uri="{FF2B5EF4-FFF2-40B4-BE49-F238E27FC236}">
                <a16:creationId xmlns:a16="http://schemas.microsoft.com/office/drawing/2014/main" id="{B5B80754-3F6C-AA90-2C94-26057963314F}"/>
              </a:ext>
            </a:extLst>
          </p:cNvPr>
          <p:cNvGrpSpPr/>
          <p:nvPr/>
        </p:nvGrpSpPr>
        <p:grpSpPr>
          <a:xfrm>
            <a:off x="123568" y="72785"/>
            <a:ext cx="2352933" cy="1251897"/>
            <a:chOff x="0" y="81023"/>
            <a:chExt cx="2352934" cy="1251897"/>
          </a:xfrm>
        </p:grpSpPr>
        <p:pic>
          <p:nvPicPr>
            <p:cNvPr id="16" name="Immagine 15">
              <a:extLst>
                <a:ext uri="{FF2B5EF4-FFF2-40B4-BE49-F238E27FC236}">
                  <a16:creationId xmlns:a16="http://schemas.microsoft.com/office/drawing/2014/main" id="{7CEE33B0-30BA-24EE-9FF2-81A5963AA080}"/>
                </a:ext>
              </a:extLst>
            </p:cNvPr>
            <p:cNvPicPr>
              <a:picLocks noChangeAspect="1"/>
            </p:cNvPicPr>
            <p:nvPr/>
          </p:nvPicPr>
          <p:blipFill>
            <a:blip r:embed="rId2"/>
            <a:stretch>
              <a:fillRect/>
            </a:stretch>
          </p:blipFill>
          <p:spPr>
            <a:xfrm>
              <a:off x="372448" y="1013872"/>
              <a:ext cx="319048" cy="319048"/>
            </a:xfrm>
            <a:prstGeom prst="rect">
              <a:avLst/>
            </a:prstGeom>
          </p:spPr>
        </p:pic>
        <p:pic>
          <p:nvPicPr>
            <p:cNvPr id="17" name="Immagine 16">
              <a:extLst>
                <a:ext uri="{FF2B5EF4-FFF2-40B4-BE49-F238E27FC236}">
                  <a16:creationId xmlns:a16="http://schemas.microsoft.com/office/drawing/2014/main" id="{4A437CE5-C373-C5DF-53FE-15CBC3285A82}"/>
                </a:ext>
              </a:extLst>
            </p:cNvPr>
            <p:cNvPicPr>
              <a:picLocks noChangeAspect="1"/>
            </p:cNvPicPr>
            <p:nvPr/>
          </p:nvPicPr>
          <p:blipFill>
            <a:blip r:embed="rId3">
              <a:alphaModFix amt="53000"/>
            </a:blip>
            <a:stretch>
              <a:fillRect/>
            </a:stretch>
          </p:blipFill>
          <p:spPr>
            <a:xfrm>
              <a:off x="1833624" y="81023"/>
              <a:ext cx="519310" cy="519310"/>
            </a:xfrm>
            <a:prstGeom prst="rect">
              <a:avLst/>
            </a:prstGeom>
          </p:spPr>
        </p:pic>
        <p:pic>
          <p:nvPicPr>
            <p:cNvPr id="18" name="Immagine 17">
              <a:extLst>
                <a:ext uri="{FF2B5EF4-FFF2-40B4-BE49-F238E27FC236}">
                  <a16:creationId xmlns:a16="http://schemas.microsoft.com/office/drawing/2014/main" id="{A80A5AF0-BE10-3745-BA69-BE0AE235C5DD}"/>
                </a:ext>
              </a:extLst>
            </p:cNvPr>
            <p:cNvPicPr>
              <a:picLocks noChangeAspect="1"/>
            </p:cNvPicPr>
            <p:nvPr/>
          </p:nvPicPr>
          <p:blipFill>
            <a:blip r:embed="rId3">
              <a:alphaModFix amt="38000"/>
            </a:blip>
            <a:stretch>
              <a:fillRect/>
            </a:stretch>
          </p:blipFill>
          <p:spPr>
            <a:xfrm>
              <a:off x="0" y="727420"/>
              <a:ext cx="519310" cy="519310"/>
            </a:xfrm>
            <a:prstGeom prst="rect">
              <a:avLst/>
            </a:prstGeom>
          </p:spPr>
        </p:pic>
      </p:grpSp>
      <p:pic>
        <p:nvPicPr>
          <p:cNvPr id="19" name="Immagine 18" descr="Immagine che contiene simbolo, logo, Elementi grafici, Carattere&#10;&#10;Il contenuto generato dall'IA potrebbe non essere corretto.">
            <a:extLst>
              <a:ext uri="{FF2B5EF4-FFF2-40B4-BE49-F238E27FC236}">
                <a16:creationId xmlns:a16="http://schemas.microsoft.com/office/drawing/2014/main" id="{8AB4CBA3-E2AD-5F81-2EE2-8D8858799E71}"/>
              </a:ext>
            </a:extLst>
          </p:cNvPr>
          <p:cNvPicPr>
            <a:picLocks noChangeAspect="1"/>
          </p:cNvPicPr>
          <p:nvPr/>
        </p:nvPicPr>
        <p:blipFill>
          <a:blip r:embed="rId4"/>
          <a:stretch>
            <a:fillRect/>
          </a:stretch>
        </p:blipFill>
        <p:spPr>
          <a:xfrm>
            <a:off x="11324841" y="192547"/>
            <a:ext cx="636920" cy="481482"/>
          </a:xfrm>
          <a:prstGeom prst="rect">
            <a:avLst/>
          </a:prstGeom>
        </p:spPr>
      </p:pic>
      <p:sp>
        <p:nvSpPr>
          <p:cNvPr id="20" name="Segnaposto contenuto 2">
            <a:extLst>
              <a:ext uri="{FF2B5EF4-FFF2-40B4-BE49-F238E27FC236}">
                <a16:creationId xmlns:a16="http://schemas.microsoft.com/office/drawing/2014/main" id="{35485810-008E-D1CC-B290-17B78B315E82}"/>
              </a:ext>
            </a:extLst>
          </p:cNvPr>
          <p:cNvSpPr>
            <a:spLocks noGrp="1"/>
          </p:cNvSpPr>
          <p:nvPr>
            <p:ph idx="13"/>
          </p:nvPr>
        </p:nvSpPr>
        <p:spPr>
          <a:xfrm>
            <a:off x="1023552" y="2501905"/>
            <a:ext cx="3680156" cy="1044484"/>
          </a:xfrm>
          <a:prstGeom prst="rect">
            <a:avLst/>
          </a:prstGeom>
        </p:spPr>
        <p:txBody>
          <a:bodyPr/>
          <a:lstStyle>
            <a:lvl1pPr algn="ctr">
              <a:lnSpc>
                <a:spcPct val="100000"/>
              </a:lnSpc>
              <a:buNone/>
              <a:defRPr b="1">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it-IT"/>
              <a:t>Fare clic per modificare gli stili del testo dello schema</a:t>
            </a:r>
          </a:p>
          <a:p>
            <a:pPr lvl="1"/>
            <a:r>
              <a:rPr lang="it-IT"/>
              <a:t>Secondo livello</a:t>
            </a:r>
          </a:p>
          <a:p>
            <a:pPr lvl="2"/>
            <a:r>
              <a:rPr lang="it-IT"/>
              <a:t>Terzo livello</a:t>
            </a:r>
          </a:p>
        </p:txBody>
      </p:sp>
      <p:sp>
        <p:nvSpPr>
          <p:cNvPr id="2" name="Titolo 1">
            <a:extLst>
              <a:ext uri="{FF2B5EF4-FFF2-40B4-BE49-F238E27FC236}">
                <a16:creationId xmlns:a16="http://schemas.microsoft.com/office/drawing/2014/main" id="{CE2F85B3-ADF5-D1E8-E2E0-EF97736FBD6E}"/>
              </a:ext>
            </a:extLst>
          </p:cNvPr>
          <p:cNvSpPr>
            <a:spLocks noGrp="1"/>
          </p:cNvSpPr>
          <p:nvPr>
            <p:ph type="title"/>
          </p:nvPr>
        </p:nvSpPr>
        <p:spPr>
          <a:xfrm>
            <a:off x="230240" y="192547"/>
            <a:ext cx="10515600" cy="481482"/>
          </a:xfrm>
          <a:prstGeom prst="rect">
            <a:avLst/>
          </a:prstGeom>
        </p:spPr>
        <p:txBody>
          <a:bodyPr/>
          <a:lstStyle>
            <a:lvl1pPr>
              <a:defRPr sz="2000" b="1">
                <a:solidFill>
                  <a:schemeClr val="bg1"/>
                </a:solidFill>
              </a:defRPr>
            </a:lvl1pPr>
          </a:lstStyle>
          <a:p>
            <a:r>
              <a:rPr lang="it-IT"/>
              <a:t>Fare clic per modificare lo stile del titolo dello schema</a:t>
            </a:r>
          </a:p>
        </p:txBody>
      </p:sp>
    </p:spTree>
    <p:extLst>
      <p:ext uri="{BB962C8B-B14F-4D97-AF65-F5344CB8AC3E}">
        <p14:creationId xmlns:p14="http://schemas.microsoft.com/office/powerpoint/2010/main" val="48650496"/>
      </p:ext>
    </p:extLst>
  </p:cSld>
  <p:clrMapOvr>
    <a:masterClrMapping/>
  </p:clrMapOvr>
</p:sldLayout>
</file>

<file path=ppt/slideLayouts/slideLayout91.xml><?xml version="1.0" encoding="utf-8"?>
<p:sldLayout xmlns:a="http://schemas.openxmlformats.org/drawingml/2006/main" xmlns:r="http://schemas.openxmlformats.org/officeDocument/2006/relationships" xmlns:p="http://schemas.openxmlformats.org/presentationml/2006/main" preserve="1" userDrawn="1">
  <p:cSld name="Due contenuti">
    <p:spTree>
      <p:nvGrpSpPr>
        <p:cNvPr id="1" name=""/>
        <p:cNvGrpSpPr/>
        <p:nvPr/>
      </p:nvGrpSpPr>
      <p:grpSpPr>
        <a:xfrm>
          <a:off x="0" y="0"/>
          <a:ext cx="0" cy="0"/>
          <a:chOff x="0" y="0"/>
          <a:chExt cx="0" cy="0"/>
        </a:xfrm>
      </p:grpSpPr>
      <p:sp>
        <p:nvSpPr>
          <p:cNvPr id="12" name="Rettangolo con angoli arrotondati 11">
            <a:extLst>
              <a:ext uri="{FF2B5EF4-FFF2-40B4-BE49-F238E27FC236}">
                <a16:creationId xmlns:a16="http://schemas.microsoft.com/office/drawing/2014/main" id="{2D3A00B2-0FED-6816-170E-EE53DABE29BB}"/>
              </a:ext>
            </a:extLst>
          </p:cNvPr>
          <p:cNvSpPr/>
          <p:nvPr/>
        </p:nvSpPr>
        <p:spPr>
          <a:xfrm>
            <a:off x="194544" y="736392"/>
            <a:ext cx="5685537" cy="5909735"/>
          </a:xfrm>
          <a:prstGeom prst="round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it-IT" sz="1362">
              <a:solidFill>
                <a:schemeClr val="tx1"/>
              </a:solidFill>
            </a:endParaRPr>
          </a:p>
        </p:txBody>
      </p:sp>
      <p:sp>
        <p:nvSpPr>
          <p:cNvPr id="3" name="Segnaposto contenuto 2">
            <a:extLst>
              <a:ext uri="{FF2B5EF4-FFF2-40B4-BE49-F238E27FC236}">
                <a16:creationId xmlns:a16="http://schemas.microsoft.com/office/drawing/2014/main" id="{4FF1E40A-8F29-79B4-1EB9-73A58E60C251}"/>
              </a:ext>
            </a:extLst>
          </p:cNvPr>
          <p:cNvSpPr>
            <a:spLocks noGrp="1"/>
          </p:cNvSpPr>
          <p:nvPr>
            <p:ph sz="half" idx="1"/>
          </p:nvPr>
        </p:nvSpPr>
        <p:spPr>
          <a:xfrm>
            <a:off x="422322" y="1831720"/>
            <a:ext cx="5181600" cy="4351337"/>
          </a:xfrm>
          <a:prstGeom prst="rect">
            <a:avLst/>
          </a:prstGeom>
        </p:spPr>
        <p:txBody>
          <a:bodyPr/>
          <a:lstStyle>
            <a:lvl1pPr>
              <a:defRPr sz="1600" b="1" i="0">
                <a:latin typeface="Poppins SemiBold" pitchFamily="2" charset="77"/>
                <a:cs typeface="Poppins SemiBold" pitchFamily="2" charset="77"/>
              </a:defRPr>
            </a:lvl1pPr>
            <a:lvl2pPr>
              <a:defRPr sz="1600" b="1"/>
            </a:lvl2pPr>
            <a:lvl3pPr>
              <a:defRPr sz="1600" b="1"/>
            </a:lvl3pPr>
            <a:lvl4pPr>
              <a:defRPr sz="1600" b="1"/>
            </a:lvl4pPr>
            <a:lvl5pPr>
              <a:defRPr sz="1600" b="1"/>
            </a:lvl5pPr>
          </a:lstStyle>
          <a:p>
            <a:pPr lvl="0"/>
            <a:r>
              <a:rPr lang="it-IT"/>
              <a:t>Fare clic per modificare gli stili del testo dello schema</a:t>
            </a:r>
          </a:p>
          <a:p>
            <a:pPr lvl="1"/>
            <a:r>
              <a:rPr lang="it-IT"/>
              <a:t>Secondo livello</a:t>
            </a:r>
          </a:p>
          <a:p>
            <a:pPr lvl="2"/>
            <a:r>
              <a:rPr lang="it-IT"/>
              <a:t>Terzo livello</a:t>
            </a:r>
          </a:p>
          <a:p>
            <a:pPr lvl="3"/>
            <a:r>
              <a:rPr lang="it-IT"/>
              <a:t>Quarto livello</a:t>
            </a:r>
          </a:p>
          <a:p>
            <a:pPr lvl="4"/>
            <a:r>
              <a:rPr lang="it-IT"/>
              <a:t>Quinto livello</a:t>
            </a:r>
          </a:p>
        </p:txBody>
      </p:sp>
      <p:grpSp>
        <p:nvGrpSpPr>
          <p:cNvPr id="15" name="Gruppo 14">
            <a:extLst>
              <a:ext uri="{FF2B5EF4-FFF2-40B4-BE49-F238E27FC236}">
                <a16:creationId xmlns:a16="http://schemas.microsoft.com/office/drawing/2014/main" id="{B5B80754-3F6C-AA90-2C94-26057963314F}"/>
              </a:ext>
            </a:extLst>
          </p:cNvPr>
          <p:cNvGrpSpPr/>
          <p:nvPr/>
        </p:nvGrpSpPr>
        <p:grpSpPr>
          <a:xfrm>
            <a:off x="123568" y="72785"/>
            <a:ext cx="2352933" cy="1251897"/>
            <a:chOff x="0" y="81023"/>
            <a:chExt cx="2352934" cy="1251897"/>
          </a:xfrm>
        </p:grpSpPr>
        <p:pic>
          <p:nvPicPr>
            <p:cNvPr id="16" name="Immagine 15">
              <a:extLst>
                <a:ext uri="{FF2B5EF4-FFF2-40B4-BE49-F238E27FC236}">
                  <a16:creationId xmlns:a16="http://schemas.microsoft.com/office/drawing/2014/main" id="{7CEE33B0-30BA-24EE-9FF2-81A5963AA080}"/>
                </a:ext>
              </a:extLst>
            </p:cNvPr>
            <p:cNvPicPr>
              <a:picLocks noChangeAspect="1"/>
            </p:cNvPicPr>
            <p:nvPr/>
          </p:nvPicPr>
          <p:blipFill>
            <a:blip r:embed="rId2"/>
            <a:stretch>
              <a:fillRect/>
            </a:stretch>
          </p:blipFill>
          <p:spPr>
            <a:xfrm>
              <a:off x="372448" y="1013872"/>
              <a:ext cx="319048" cy="319048"/>
            </a:xfrm>
            <a:prstGeom prst="rect">
              <a:avLst/>
            </a:prstGeom>
          </p:spPr>
        </p:pic>
        <p:pic>
          <p:nvPicPr>
            <p:cNvPr id="17" name="Immagine 16">
              <a:extLst>
                <a:ext uri="{FF2B5EF4-FFF2-40B4-BE49-F238E27FC236}">
                  <a16:creationId xmlns:a16="http://schemas.microsoft.com/office/drawing/2014/main" id="{4A437CE5-C373-C5DF-53FE-15CBC3285A82}"/>
                </a:ext>
              </a:extLst>
            </p:cNvPr>
            <p:cNvPicPr>
              <a:picLocks noChangeAspect="1"/>
            </p:cNvPicPr>
            <p:nvPr/>
          </p:nvPicPr>
          <p:blipFill>
            <a:blip r:embed="rId3">
              <a:alphaModFix amt="53000"/>
            </a:blip>
            <a:stretch>
              <a:fillRect/>
            </a:stretch>
          </p:blipFill>
          <p:spPr>
            <a:xfrm>
              <a:off x="1833624" y="81023"/>
              <a:ext cx="519310" cy="519310"/>
            </a:xfrm>
            <a:prstGeom prst="rect">
              <a:avLst/>
            </a:prstGeom>
          </p:spPr>
        </p:pic>
        <p:pic>
          <p:nvPicPr>
            <p:cNvPr id="18" name="Immagine 17">
              <a:extLst>
                <a:ext uri="{FF2B5EF4-FFF2-40B4-BE49-F238E27FC236}">
                  <a16:creationId xmlns:a16="http://schemas.microsoft.com/office/drawing/2014/main" id="{A80A5AF0-BE10-3745-BA69-BE0AE235C5DD}"/>
                </a:ext>
              </a:extLst>
            </p:cNvPr>
            <p:cNvPicPr>
              <a:picLocks noChangeAspect="1"/>
            </p:cNvPicPr>
            <p:nvPr/>
          </p:nvPicPr>
          <p:blipFill>
            <a:blip r:embed="rId3">
              <a:alphaModFix amt="38000"/>
            </a:blip>
            <a:stretch>
              <a:fillRect/>
            </a:stretch>
          </p:blipFill>
          <p:spPr>
            <a:xfrm>
              <a:off x="0" y="727420"/>
              <a:ext cx="519310" cy="519310"/>
            </a:xfrm>
            <a:prstGeom prst="rect">
              <a:avLst/>
            </a:prstGeom>
          </p:spPr>
        </p:pic>
      </p:grpSp>
      <p:pic>
        <p:nvPicPr>
          <p:cNvPr id="19" name="Immagine 18" descr="Immagine che contiene simbolo, logo, Elementi grafici, Carattere&#10;&#10;Il contenuto generato dall'IA potrebbe non essere corretto.">
            <a:extLst>
              <a:ext uri="{FF2B5EF4-FFF2-40B4-BE49-F238E27FC236}">
                <a16:creationId xmlns:a16="http://schemas.microsoft.com/office/drawing/2014/main" id="{8AB4CBA3-E2AD-5F81-2EE2-8D8858799E71}"/>
              </a:ext>
            </a:extLst>
          </p:cNvPr>
          <p:cNvPicPr>
            <a:picLocks noChangeAspect="1"/>
          </p:cNvPicPr>
          <p:nvPr/>
        </p:nvPicPr>
        <p:blipFill>
          <a:blip r:embed="rId4"/>
          <a:stretch>
            <a:fillRect/>
          </a:stretch>
        </p:blipFill>
        <p:spPr>
          <a:xfrm>
            <a:off x="11324841" y="192547"/>
            <a:ext cx="636920" cy="481482"/>
          </a:xfrm>
          <a:prstGeom prst="rect">
            <a:avLst/>
          </a:prstGeom>
        </p:spPr>
      </p:pic>
      <p:sp>
        <p:nvSpPr>
          <p:cNvPr id="20" name="Segnaposto contenuto 2">
            <a:extLst>
              <a:ext uri="{FF2B5EF4-FFF2-40B4-BE49-F238E27FC236}">
                <a16:creationId xmlns:a16="http://schemas.microsoft.com/office/drawing/2014/main" id="{35485810-008E-D1CC-B290-17B78B315E82}"/>
              </a:ext>
            </a:extLst>
          </p:cNvPr>
          <p:cNvSpPr>
            <a:spLocks noGrp="1"/>
          </p:cNvSpPr>
          <p:nvPr>
            <p:ph idx="13"/>
          </p:nvPr>
        </p:nvSpPr>
        <p:spPr>
          <a:xfrm>
            <a:off x="7078364" y="2501905"/>
            <a:ext cx="3680156" cy="1044484"/>
          </a:xfrm>
          <a:prstGeom prst="rect">
            <a:avLst/>
          </a:prstGeom>
        </p:spPr>
        <p:txBody>
          <a:bodyPr/>
          <a:lstStyle>
            <a:lvl1pPr algn="ctr">
              <a:lnSpc>
                <a:spcPct val="100000"/>
              </a:lnSpc>
              <a:buNone/>
              <a:defRPr b="1">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it-IT"/>
              <a:t>Fare clic per modificare gli stili del testo dello schema</a:t>
            </a:r>
          </a:p>
          <a:p>
            <a:pPr lvl="1"/>
            <a:r>
              <a:rPr lang="it-IT"/>
              <a:t>Secondo livello</a:t>
            </a:r>
          </a:p>
          <a:p>
            <a:pPr lvl="2"/>
            <a:r>
              <a:rPr lang="it-IT"/>
              <a:t>Terzo livello</a:t>
            </a:r>
          </a:p>
        </p:txBody>
      </p:sp>
      <p:sp>
        <p:nvSpPr>
          <p:cNvPr id="2" name="Titolo 1">
            <a:extLst>
              <a:ext uri="{FF2B5EF4-FFF2-40B4-BE49-F238E27FC236}">
                <a16:creationId xmlns:a16="http://schemas.microsoft.com/office/drawing/2014/main" id="{B9857A74-9274-B668-679C-4E57BCD51E86}"/>
              </a:ext>
            </a:extLst>
          </p:cNvPr>
          <p:cNvSpPr>
            <a:spLocks noGrp="1"/>
          </p:cNvSpPr>
          <p:nvPr>
            <p:ph type="title"/>
          </p:nvPr>
        </p:nvSpPr>
        <p:spPr>
          <a:xfrm>
            <a:off x="235992" y="188557"/>
            <a:ext cx="10515600" cy="1325564"/>
          </a:xfrm>
          <a:prstGeom prst="rect">
            <a:avLst/>
          </a:prstGeom>
        </p:spPr>
        <p:txBody>
          <a:bodyPr/>
          <a:lstStyle>
            <a:lvl1pPr>
              <a:defRPr sz="2000" b="1">
                <a:solidFill>
                  <a:schemeClr val="bg1"/>
                </a:solidFill>
              </a:defRPr>
            </a:lvl1pPr>
          </a:lstStyle>
          <a:p>
            <a:r>
              <a:rPr lang="it-IT"/>
              <a:t>Fare clic per modificare lo stile del titolo dello schema</a:t>
            </a:r>
          </a:p>
        </p:txBody>
      </p:sp>
    </p:spTree>
    <p:extLst>
      <p:ext uri="{BB962C8B-B14F-4D97-AF65-F5344CB8AC3E}">
        <p14:creationId xmlns:p14="http://schemas.microsoft.com/office/powerpoint/2010/main" val="2370242828"/>
      </p:ext>
    </p:extLst>
  </p:cSld>
  <p:clrMapOvr>
    <a:masterClrMapping/>
  </p:clrMapOvr>
</p:sldLayout>
</file>

<file path=ppt/slideLayouts/slideLayout92.xml><?xml version="1.0" encoding="utf-8"?>
<p:sldLayout xmlns:a="http://schemas.openxmlformats.org/drawingml/2006/main" xmlns:r="http://schemas.openxmlformats.org/officeDocument/2006/relationships" xmlns:p="http://schemas.openxmlformats.org/presentationml/2006/main" preserve="1" userDrawn="1">
  <p:cSld name="3_Due contenuti">
    <p:spTree>
      <p:nvGrpSpPr>
        <p:cNvPr id="1" name=""/>
        <p:cNvGrpSpPr/>
        <p:nvPr/>
      </p:nvGrpSpPr>
      <p:grpSpPr>
        <a:xfrm>
          <a:off x="0" y="0"/>
          <a:ext cx="0" cy="0"/>
          <a:chOff x="0" y="0"/>
          <a:chExt cx="0" cy="0"/>
        </a:xfrm>
      </p:grpSpPr>
      <p:sp>
        <p:nvSpPr>
          <p:cNvPr id="12" name="Rettangolo con angoli arrotondati 11">
            <a:extLst>
              <a:ext uri="{FF2B5EF4-FFF2-40B4-BE49-F238E27FC236}">
                <a16:creationId xmlns:a16="http://schemas.microsoft.com/office/drawing/2014/main" id="{2D3A00B2-0FED-6816-170E-EE53DABE29BB}"/>
              </a:ext>
            </a:extLst>
          </p:cNvPr>
          <p:cNvSpPr/>
          <p:nvPr/>
        </p:nvSpPr>
        <p:spPr>
          <a:xfrm>
            <a:off x="6236997" y="696482"/>
            <a:ext cx="5724764" cy="5949646"/>
          </a:xfrm>
          <a:prstGeom prst="round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it-IT" sz="1362">
              <a:solidFill>
                <a:schemeClr val="tx1"/>
              </a:solidFill>
            </a:endParaRPr>
          </a:p>
        </p:txBody>
      </p:sp>
      <p:sp>
        <p:nvSpPr>
          <p:cNvPr id="3" name="Segnaposto contenuto 2">
            <a:extLst>
              <a:ext uri="{FF2B5EF4-FFF2-40B4-BE49-F238E27FC236}">
                <a16:creationId xmlns:a16="http://schemas.microsoft.com/office/drawing/2014/main" id="{4FF1E40A-8F29-79B4-1EB9-73A58E60C251}"/>
              </a:ext>
            </a:extLst>
          </p:cNvPr>
          <p:cNvSpPr>
            <a:spLocks noGrp="1"/>
          </p:cNvSpPr>
          <p:nvPr>
            <p:ph sz="half" idx="1"/>
          </p:nvPr>
        </p:nvSpPr>
        <p:spPr>
          <a:xfrm>
            <a:off x="6464777" y="1831720"/>
            <a:ext cx="5181600" cy="4351337"/>
          </a:xfrm>
          <a:prstGeom prst="rect">
            <a:avLst/>
          </a:prstGeom>
        </p:spPr>
        <p:txBody>
          <a:bodyPr/>
          <a:lstStyle>
            <a:lvl1pPr>
              <a:defRPr sz="1600" b="1" i="0">
                <a:latin typeface="Poppins SemiBold" pitchFamily="2" charset="77"/>
                <a:cs typeface="Poppins SemiBold" pitchFamily="2" charset="77"/>
              </a:defRPr>
            </a:lvl1pPr>
            <a:lvl2pPr>
              <a:defRPr sz="1600" b="1"/>
            </a:lvl2pPr>
            <a:lvl3pPr>
              <a:defRPr sz="1600" b="1"/>
            </a:lvl3pPr>
            <a:lvl4pPr>
              <a:defRPr sz="1600" b="1"/>
            </a:lvl4pPr>
            <a:lvl5pPr>
              <a:defRPr sz="1600" b="1"/>
            </a:lvl5pPr>
          </a:lstStyle>
          <a:p>
            <a:pPr lvl="0"/>
            <a:r>
              <a:rPr lang="it-IT"/>
              <a:t>Fare clic per modificare gli stili del testo dello schema</a:t>
            </a:r>
          </a:p>
          <a:p>
            <a:pPr lvl="1"/>
            <a:r>
              <a:rPr lang="it-IT"/>
              <a:t>Secondo livello</a:t>
            </a:r>
          </a:p>
          <a:p>
            <a:pPr lvl="2"/>
            <a:r>
              <a:rPr lang="it-IT"/>
              <a:t>Terzo livello</a:t>
            </a:r>
          </a:p>
          <a:p>
            <a:pPr lvl="3"/>
            <a:r>
              <a:rPr lang="it-IT"/>
              <a:t>Quarto livello</a:t>
            </a:r>
          </a:p>
          <a:p>
            <a:pPr lvl="4"/>
            <a:r>
              <a:rPr lang="it-IT"/>
              <a:t>Quinto livello</a:t>
            </a:r>
          </a:p>
        </p:txBody>
      </p:sp>
      <p:grpSp>
        <p:nvGrpSpPr>
          <p:cNvPr id="15" name="Gruppo 14">
            <a:extLst>
              <a:ext uri="{FF2B5EF4-FFF2-40B4-BE49-F238E27FC236}">
                <a16:creationId xmlns:a16="http://schemas.microsoft.com/office/drawing/2014/main" id="{B5B80754-3F6C-AA90-2C94-26057963314F}"/>
              </a:ext>
            </a:extLst>
          </p:cNvPr>
          <p:cNvGrpSpPr/>
          <p:nvPr/>
        </p:nvGrpSpPr>
        <p:grpSpPr>
          <a:xfrm>
            <a:off x="123568" y="72785"/>
            <a:ext cx="2352933" cy="1251897"/>
            <a:chOff x="0" y="81023"/>
            <a:chExt cx="2352934" cy="1251897"/>
          </a:xfrm>
        </p:grpSpPr>
        <p:pic>
          <p:nvPicPr>
            <p:cNvPr id="16" name="Immagine 15">
              <a:extLst>
                <a:ext uri="{FF2B5EF4-FFF2-40B4-BE49-F238E27FC236}">
                  <a16:creationId xmlns:a16="http://schemas.microsoft.com/office/drawing/2014/main" id="{7CEE33B0-30BA-24EE-9FF2-81A5963AA080}"/>
                </a:ext>
              </a:extLst>
            </p:cNvPr>
            <p:cNvPicPr>
              <a:picLocks noChangeAspect="1"/>
            </p:cNvPicPr>
            <p:nvPr/>
          </p:nvPicPr>
          <p:blipFill>
            <a:blip r:embed="rId2"/>
            <a:stretch>
              <a:fillRect/>
            </a:stretch>
          </p:blipFill>
          <p:spPr>
            <a:xfrm>
              <a:off x="372448" y="1013872"/>
              <a:ext cx="319048" cy="319048"/>
            </a:xfrm>
            <a:prstGeom prst="rect">
              <a:avLst/>
            </a:prstGeom>
          </p:spPr>
        </p:pic>
        <p:pic>
          <p:nvPicPr>
            <p:cNvPr id="17" name="Immagine 16">
              <a:extLst>
                <a:ext uri="{FF2B5EF4-FFF2-40B4-BE49-F238E27FC236}">
                  <a16:creationId xmlns:a16="http://schemas.microsoft.com/office/drawing/2014/main" id="{4A437CE5-C373-C5DF-53FE-15CBC3285A82}"/>
                </a:ext>
              </a:extLst>
            </p:cNvPr>
            <p:cNvPicPr>
              <a:picLocks noChangeAspect="1"/>
            </p:cNvPicPr>
            <p:nvPr/>
          </p:nvPicPr>
          <p:blipFill>
            <a:blip r:embed="rId3">
              <a:alphaModFix amt="53000"/>
            </a:blip>
            <a:stretch>
              <a:fillRect/>
            </a:stretch>
          </p:blipFill>
          <p:spPr>
            <a:xfrm>
              <a:off x="1833624" y="81023"/>
              <a:ext cx="519310" cy="519310"/>
            </a:xfrm>
            <a:prstGeom prst="rect">
              <a:avLst/>
            </a:prstGeom>
          </p:spPr>
        </p:pic>
        <p:pic>
          <p:nvPicPr>
            <p:cNvPr id="18" name="Immagine 17">
              <a:extLst>
                <a:ext uri="{FF2B5EF4-FFF2-40B4-BE49-F238E27FC236}">
                  <a16:creationId xmlns:a16="http://schemas.microsoft.com/office/drawing/2014/main" id="{A80A5AF0-BE10-3745-BA69-BE0AE235C5DD}"/>
                </a:ext>
              </a:extLst>
            </p:cNvPr>
            <p:cNvPicPr>
              <a:picLocks noChangeAspect="1"/>
            </p:cNvPicPr>
            <p:nvPr/>
          </p:nvPicPr>
          <p:blipFill>
            <a:blip r:embed="rId3">
              <a:alphaModFix amt="38000"/>
            </a:blip>
            <a:stretch>
              <a:fillRect/>
            </a:stretch>
          </p:blipFill>
          <p:spPr>
            <a:xfrm>
              <a:off x="0" y="727420"/>
              <a:ext cx="519310" cy="519310"/>
            </a:xfrm>
            <a:prstGeom prst="rect">
              <a:avLst/>
            </a:prstGeom>
          </p:spPr>
        </p:pic>
      </p:grpSp>
      <p:pic>
        <p:nvPicPr>
          <p:cNvPr id="19" name="Immagine 18" descr="Immagine che contiene simbolo, logo, Elementi grafici, Carattere&#10;&#10;Il contenuto generato dall'IA potrebbe non essere corretto.">
            <a:extLst>
              <a:ext uri="{FF2B5EF4-FFF2-40B4-BE49-F238E27FC236}">
                <a16:creationId xmlns:a16="http://schemas.microsoft.com/office/drawing/2014/main" id="{8AB4CBA3-E2AD-5F81-2EE2-8D8858799E71}"/>
              </a:ext>
            </a:extLst>
          </p:cNvPr>
          <p:cNvPicPr>
            <a:picLocks noChangeAspect="1"/>
          </p:cNvPicPr>
          <p:nvPr/>
        </p:nvPicPr>
        <p:blipFill>
          <a:blip r:embed="rId4"/>
          <a:stretch>
            <a:fillRect/>
          </a:stretch>
        </p:blipFill>
        <p:spPr>
          <a:xfrm>
            <a:off x="11324841" y="192547"/>
            <a:ext cx="636920" cy="481482"/>
          </a:xfrm>
          <a:prstGeom prst="rect">
            <a:avLst/>
          </a:prstGeom>
        </p:spPr>
      </p:pic>
      <p:sp>
        <p:nvSpPr>
          <p:cNvPr id="2" name="Rettangolo con angoli arrotondati 1">
            <a:extLst>
              <a:ext uri="{FF2B5EF4-FFF2-40B4-BE49-F238E27FC236}">
                <a16:creationId xmlns:a16="http://schemas.microsoft.com/office/drawing/2014/main" id="{5B313994-2107-13F1-0FFA-B7C4F5322892}"/>
              </a:ext>
            </a:extLst>
          </p:cNvPr>
          <p:cNvSpPr/>
          <p:nvPr/>
        </p:nvSpPr>
        <p:spPr>
          <a:xfrm>
            <a:off x="424633" y="719183"/>
            <a:ext cx="5724764" cy="5949646"/>
          </a:xfrm>
          <a:prstGeom prst="round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it-IT" sz="1362">
              <a:solidFill>
                <a:schemeClr val="tx1"/>
              </a:solidFill>
            </a:endParaRPr>
          </a:p>
        </p:txBody>
      </p:sp>
      <p:sp>
        <p:nvSpPr>
          <p:cNvPr id="4" name="Segnaposto contenuto 2">
            <a:extLst>
              <a:ext uri="{FF2B5EF4-FFF2-40B4-BE49-F238E27FC236}">
                <a16:creationId xmlns:a16="http://schemas.microsoft.com/office/drawing/2014/main" id="{B203CCC2-46F9-5E0E-F613-32DA1C3ADB62}"/>
              </a:ext>
            </a:extLst>
          </p:cNvPr>
          <p:cNvSpPr>
            <a:spLocks noGrp="1"/>
          </p:cNvSpPr>
          <p:nvPr>
            <p:ph sz="half" idx="10"/>
          </p:nvPr>
        </p:nvSpPr>
        <p:spPr>
          <a:xfrm>
            <a:off x="652413" y="1854421"/>
            <a:ext cx="5181600" cy="4351337"/>
          </a:xfrm>
          <a:prstGeom prst="rect">
            <a:avLst/>
          </a:prstGeom>
        </p:spPr>
        <p:txBody>
          <a:bodyPr/>
          <a:lstStyle>
            <a:lvl1pPr>
              <a:defRPr sz="1600" b="1" i="0">
                <a:latin typeface="Poppins SemiBold" pitchFamily="2" charset="77"/>
                <a:cs typeface="Poppins SemiBold" pitchFamily="2" charset="77"/>
              </a:defRPr>
            </a:lvl1pPr>
            <a:lvl2pPr>
              <a:defRPr sz="1600" b="1"/>
            </a:lvl2pPr>
            <a:lvl3pPr>
              <a:defRPr sz="1600" b="1"/>
            </a:lvl3pPr>
            <a:lvl4pPr>
              <a:defRPr sz="1600" b="1"/>
            </a:lvl4pPr>
            <a:lvl5pPr>
              <a:defRPr sz="1600" b="1"/>
            </a:lvl5pPr>
          </a:lstStyle>
          <a:p>
            <a:pPr lvl="0"/>
            <a:r>
              <a:rPr lang="it-IT"/>
              <a:t>Fare clic per modificare gli stili del testo dello schema</a:t>
            </a:r>
          </a:p>
          <a:p>
            <a:pPr lvl="1"/>
            <a:r>
              <a:rPr lang="it-IT"/>
              <a:t>Secondo livello</a:t>
            </a:r>
          </a:p>
          <a:p>
            <a:pPr lvl="2"/>
            <a:r>
              <a:rPr lang="it-IT"/>
              <a:t>Terzo livello</a:t>
            </a:r>
          </a:p>
          <a:p>
            <a:pPr lvl="3"/>
            <a:r>
              <a:rPr lang="it-IT"/>
              <a:t>Quarto livello</a:t>
            </a:r>
          </a:p>
          <a:p>
            <a:pPr lvl="4"/>
            <a:r>
              <a:rPr lang="it-IT"/>
              <a:t>Quinto livello</a:t>
            </a:r>
          </a:p>
        </p:txBody>
      </p:sp>
      <p:sp>
        <p:nvSpPr>
          <p:cNvPr id="5" name="Titolo 4">
            <a:extLst>
              <a:ext uri="{FF2B5EF4-FFF2-40B4-BE49-F238E27FC236}">
                <a16:creationId xmlns:a16="http://schemas.microsoft.com/office/drawing/2014/main" id="{0E754A61-A010-5359-B901-4D574B1ED811}"/>
              </a:ext>
            </a:extLst>
          </p:cNvPr>
          <p:cNvSpPr>
            <a:spLocks noGrp="1"/>
          </p:cNvSpPr>
          <p:nvPr>
            <p:ph type="title"/>
          </p:nvPr>
        </p:nvSpPr>
        <p:spPr>
          <a:xfrm>
            <a:off x="230240" y="182427"/>
            <a:ext cx="10515600" cy="519310"/>
          </a:xfrm>
          <a:prstGeom prst="rect">
            <a:avLst/>
          </a:prstGeom>
        </p:spPr>
        <p:txBody>
          <a:bodyPr/>
          <a:lstStyle>
            <a:lvl1pPr>
              <a:defRPr sz="2000" b="1">
                <a:solidFill>
                  <a:schemeClr val="bg1"/>
                </a:solidFill>
              </a:defRPr>
            </a:lvl1pPr>
          </a:lstStyle>
          <a:p>
            <a:r>
              <a:rPr lang="it-IT"/>
              <a:t>Fare clic per modificare lo stile del titolo dello schema</a:t>
            </a:r>
          </a:p>
        </p:txBody>
      </p:sp>
    </p:spTree>
    <p:extLst>
      <p:ext uri="{BB962C8B-B14F-4D97-AF65-F5344CB8AC3E}">
        <p14:creationId xmlns:p14="http://schemas.microsoft.com/office/powerpoint/2010/main" val="3410981727"/>
      </p:ext>
    </p:extLst>
  </p:cSld>
  <p:clrMapOvr>
    <a:masterClrMapping/>
  </p:clrMapOvr>
</p:sldLayout>
</file>

<file path=ppt/slideLayouts/slideLayout93.xml><?xml version="1.0" encoding="utf-8"?>
<p:sldLayout xmlns:a="http://schemas.openxmlformats.org/drawingml/2006/main" xmlns:r="http://schemas.openxmlformats.org/officeDocument/2006/relationships" xmlns:p="http://schemas.openxmlformats.org/presentationml/2006/main" preserve="1" userDrawn="1">
  <p:cSld name="4_Due contenuti">
    <p:spTree>
      <p:nvGrpSpPr>
        <p:cNvPr id="1" name=""/>
        <p:cNvGrpSpPr/>
        <p:nvPr/>
      </p:nvGrpSpPr>
      <p:grpSpPr>
        <a:xfrm>
          <a:off x="0" y="0"/>
          <a:ext cx="0" cy="0"/>
          <a:chOff x="0" y="0"/>
          <a:chExt cx="0" cy="0"/>
        </a:xfrm>
      </p:grpSpPr>
      <p:grpSp>
        <p:nvGrpSpPr>
          <p:cNvPr id="15" name="Gruppo 14">
            <a:extLst>
              <a:ext uri="{FF2B5EF4-FFF2-40B4-BE49-F238E27FC236}">
                <a16:creationId xmlns:a16="http://schemas.microsoft.com/office/drawing/2014/main" id="{B5B80754-3F6C-AA90-2C94-26057963314F}"/>
              </a:ext>
            </a:extLst>
          </p:cNvPr>
          <p:cNvGrpSpPr/>
          <p:nvPr/>
        </p:nvGrpSpPr>
        <p:grpSpPr>
          <a:xfrm>
            <a:off x="123568" y="72785"/>
            <a:ext cx="2352933" cy="1251897"/>
            <a:chOff x="0" y="81023"/>
            <a:chExt cx="2352934" cy="1251897"/>
          </a:xfrm>
        </p:grpSpPr>
        <p:pic>
          <p:nvPicPr>
            <p:cNvPr id="16" name="Immagine 15">
              <a:extLst>
                <a:ext uri="{FF2B5EF4-FFF2-40B4-BE49-F238E27FC236}">
                  <a16:creationId xmlns:a16="http://schemas.microsoft.com/office/drawing/2014/main" id="{7CEE33B0-30BA-24EE-9FF2-81A5963AA080}"/>
                </a:ext>
              </a:extLst>
            </p:cNvPr>
            <p:cNvPicPr>
              <a:picLocks noChangeAspect="1"/>
            </p:cNvPicPr>
            <p:nvPr/>
          </p:nvPicPr>
          <p:blipFill>
            <a:blip r:embed="rId2"/>
            <a:stretch>
              <a:fillRect/>
            </a:stretch>
          </p:blipFill>
          <p:spPr>
            <a:xfrm>
              <a:off x="372448" y="1013872"/>
              <a:ext cx="319048" cy="319048"/>
            </a:xfrm>
            <a:prstGeom prst="rect">
              <a:avLst/>
            </a:prstGeom>
          </p:spPr>
        </p:pic>
        <p:pic>
          <p:nvPicPr>
            <p:cNvPr id="17" name="Immagine 16">
              <a:extLst>
                <a:ext uri="{FF2B5EF4-FFF2-40B4-BE49-F238E27FC236}">
                  <a16:creationId xmlns:a16="http://schemas.microsoft.com/office/drawing/2014/main" id="{4A437CE5-C373-C5DF-53FE-15CBC3285A82}"/>
                </a:ext>
              </a:extLst>
            </p:cNvPr>
            <p:cNvPicPr>
              <a:picLocks noChangeAspect="1"/>
            </p:cNvPicPr>
            <p:nvPr/>
          </p:nvPicPr>
          <p:blipFill>
            <a:blip r:embed="rId3">
              <a:alphaModFix amt="53000"/>
            </a:blip>
            <a:stretch>
              <a:fillRect/>
            </a:stretch>
          </p:blipFill>
          <p:spPr>
            <a:xfrm>
              <a:off x="1833624" y="81023"/>
              <a:ext cx="519310" cy="519310"/>
            </a:xfrm>
            <a:prstGeom prst="rect">
              <a:avLst/>
            </a:prstGeom>
          </p:spPr>
        </p:pic>
        <p:pic>
          <p:nvPicPr>
            <p:cNvPr id="18" name="Immagine 17">
              <a:extLst>
                <a:ext uri="{FF2B5EF4-FFF2-40B4-BE49-F238E27FC236}">
                  <a16:creationId xmlns:a16="http://schemas.microsoft.com/office/drawing/2014/main" id="{A80A5AF0-BE10-3745-BA69-BE0AE235C5DD}"/>
                </a:ext>
              </a:extLst>
            </p:cNvPr>
            <p:cNvPicPr>
              <a:picLocks noChangeAspect="1"/>
            </p:cNvPicPr>
            <p:nvPr/>
          </p:nvPicPr>
          <p:blipFill>
            <a:blip r:embed="rId3">
              <a:alphaModFix amt="38000"/>
            </a:blip>
            <a:stretch>
              <a:fillRect/>
            </a:stretch>
          </p:blipFill>
          <p:spPr>
            <a:xfrm>
              <a:off x="0" y="727420"/>
              <a:ext cx="519310" cy="519310"/>
            </a:xfrm>
            <a:prstGeom prst="rect">
              <a:avLst/>
            </a:prstGeom>
          </p:spPr>
        </p:pic>
      </p:grpSp>
      <p:pic>
        <p:nvPicPr>
          <p:cNvPr id="19" name="Immagine 18" descr="Immagine che contiene simbolo, logo, Elementi grafici, Carattere&#10;&#10;Il contenuto generato dall'IA potrebbe non essere corretto.">
            <a:extLst>
              <a:ext uri="{FF2B5EF4-FFF2-40B4-BE49-F238E27FC236}">
                <a16:creationId xmlns:a16="http://schemas.microsoft.com/office/drawing/2014/main" id="{8AB4CBA3-E2AD-5F81-2EE2-8D8858799E71}"/>
              </a:ext>
            </a:extLst>
          </p:cNvPr>
          <p:cNvPicPr>
            <a:picLocks noChangeAspect="1"/>
          </p:cNvPicPr>
          <p:nvPr/>
        </p:nvPicPr>
        <p:blipFill>
          <a:blip r:embed="rId4"/>
          <a:stretch>
            <a:fillRect/>
          </a:stretch>
        </p:blipFill>
        <p:spPr>
          <a:xfrm>
            <a:off x="11324841" y="192547"/>
            <a:ext cx="636920" cy="481482"/>
          </a:xfrm>
          <a:prstGeom prst="rect">
            <a:avLst/>
          </a:prstGeom>
        </p:spPr>
      </p:pic>
      <p:sp>
        <p:nvSpPr>
          <p:cNvPr id="2" name="Rettangolo con angoli arrotondati 1">
            <a:extLst>
              <a:ext uri="{FF2B5EF4-FFF2-40B4-BE49-F238E27FC236}">
                <a16:creationId xmlns:a16="http://schemas.microsoft.com/office/drawing/2014/main" id="{5B313994-2107-13F1-0FFA-B7C4F5322892}"/>
              </a:ext>
            </a:extLst>
          </p:cNvPr>
          <p:cNvSpPr/>
          <p:nvPr/>
        </p:nvSpPr>
        <p:spPr>
          <a:xfrm>
            <a:off x="496018" y="761920"/>
            <a:ext cx="3733625" cy="5949646"/>
          </a:xfrm>
          <a:prstGeom prst="round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it-IT" sz="1362">
              <a:solidFill>
                <a:schemeClr val="tx1"/>
              </a:solidFill>
            </a:endParaRPr>
          </a:p>
        </p:txBody>
      </p:sp>
      <p:sp>
        <p:nvSpPr>
          <p:cNvPr id="5" name="Rettangolo con angoli arrotondati 4">
            <a:extLst>
              <a:ext uri="{FF2B5EF4-FFF2-40B4-BE49-F238E27FC236}">
                <a16:creationId xmlns:a16="http://schemas.microsoft.com/office/drawing/2014/main" id="{FF964AED-D1E3-0FD2-F4A2-8AFB83B5B3DA}"/>
              </a:ext>
            </a:extLst>
          </p:cNvPr>
          <p:cNvSpPr/>
          <p:nvPr/>
        </p:nvSpPr>
        <p:spPr>
          <a:xfrm>
            <a:off x="4393933" y="761920"/>
            <a:ext cx="3544747" cy="5949646"/>
          </a:xfrm>
          <a:prstGeom prst="round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it-IT" sz="1362">
              <a:solidFill>
                <a:schemeClr val="tx1"/>
              </a:solidFill>
            </a:endParaRPr>
          </a:p>
        </p:txBody>
      </p:sp>
      <p:sp>
        <p:nvSpPr>
          <p:cNvPr id="6" name="Rettangolo con angoli arrotondati 5">
            <a:extLst>
              <a:ext uri="{FF2B5EF4-FFF2-40B4-BE49-F238E27FC236}">
                <a16:creationId xmlns:a16="http://schemas.microsoft.com/office/drawing/2014/main" id="{09AF37A2-57DD-E7CC-426A-E321406DEDB3}"/>
              </a:ext>
            </a:extLst>
          </p:cNvPr>
          <p:cNvSpPr/>
          <p:nvPr/>
        </p:nvSpPr>
        <p:spPr>
          <a:xfrm>
            <a:off x="8102970" y="761920"/>
            <a:ext cx="3593013" cy="5949646"/>
          </a:xfrm>
          <a:prstGeom prst="round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it-IT" sz="1362">
              <a:solidFill>
                <a:schemeClr val="tx1"/>
              </a:solidFill>
            </a:endParaRPr>
          </a:p>
        </p:txBody>
      </p:sp>
      <p:sp>
        <p:nvSpPr>
          <p:cNvPr id="4" name="Segnaposto contenuto 2">
            <a:extLst>
              <a:ext uri="{FF2B5EF4-FFF2-40B4-BE49-F238E27FC236}">
                <a16:creationId xmlns:a16="http://schemas.microsoft.com/office/drawing/2014/main" id="{B203CCC2-46F9-5E0E-F613-32DA1C3ADB62}"/>
              </a:ext>
            </a:extLst>
          </p:cNvPr>
          <p:cNvSpPr>
            <a:spLocks noGrp="1"/>
          </p:cNvSpPr>
          <p:nvPr>
            <p:ph sz="half" idx="10"/>
          </p:nvPr>
        </p:nvSpPr>
        <p:spPr>
          <a:xfrm>
            <a:off x="794923" y="2011175"/>
            <a:ext cx="3135815" cy="4351337"/>
          </a:xfrm>
          <a:prstGeom prst="rect">
            <a:avLst/>
          </a:prstGeom>
        </p:spPr>
        <p:txBody>
          <a:bodyPr/>
          <a:lstStyle>
            <a:lvl1pPr>
              <a:defRPr sz="1600" b="1" i="0">
                <a:latin typeface="Poppins SemiBold" pitchFamily="2" charset="77"/>
                <a:cs typeface="Poppins SemiBold" pitchFamily="2" charset="77"/>
              </a:defRPr>
            </a:lvl1pPr>
            <a:lvl2pPr>
              <a:defRPr sz="1600" b="1"/>
            </a:lvl2pPr>
            <a:lvl3pPr>
              <a:defRPr sz="1600" b="1"/>
            </a:lvl3pPr>
            <a:lvl4pPr>
              <a:defRPr sz="1600" b="1"/>
            </a:lvl4pPr>
            <a:lvl5pPr>
              <a:defRPr sz="1600" b="1"/>
            </a:lvl5pPr>
          </a:lstStyle>
          <a:p>
            <a:pPr lvl="0"/>
            <a:r>
              <a:rPr lang="it-IT"/>
              <a:t>Fare clic per modificare gli stili del testo dello schema</a:t>
            </a:r>
          </a:p>
          <a:p>
            <a:pPr lvl="1"/>
            <a:r>
              <a:rPr lang="it-IT"/>
              <a:t>Secondo livello</a:t>
            </a:r>
          </a:p>
          <a:p>
            <a:pPr lvl="2"/>
            <a:r>
              <a:rPr lang="it-IT"/>
              <a:t>Terzo livello</a:t>
            </a:r>
          </a:p>
          <a:p>
            <a:pPr lvl="3"/>
            <a:r>
              <a:rPr lang="it-IT"/>
              <a:t>Quarto livello</a:t>
            </a:r>
          </a:p>
          <a:p>
            <a:pPr lvl="4"/>
            <a:r>
              <a:rPr lang="it-IT"/>
              <a:t>Quinto livello</a:t>
            </a:r>
          </a:p>
        </p:txBody>
      </p:sp>
      <p:sp>
        <p:nvSpPr>
          <p:cNvPr id="7" name="Segnaposto contenuto 2">
            <a:extLst>
              <a:ext uri="{FF2B5EF4-FFF2-40B4-BE49-F238E27FC236}">
                <a16:creationId xmlns:a16="http://schemas.microsoft.com/office/drawing/2014/main" id="{911E7F2D-06DC-0D36-6C5A-6B546A6661F3}"/>
              </a:ext>
            </a:extLst>
          </p:cNvPr>
          <p:cNvSpPr>
            <a:spLocks noGrp="1"/>
          </p:cNvSpPr>
          <p:nvPr>
            <p:ph sz="half" idx="11"/>
          </p:nvPr>
        </p:nvSpPr>
        <p:spPr>
          <a:xfrm>
            <a:off x="4618803" y="2011175"/>
            <a:ext cx="3135815" cy="4351337"/>
          </a:xfrm>
          <a:prstGeom prst="rect">
            <a:avLst/>
          </a:prstGeom>
        </p:spPr>
        <p:txBody>
          <a:bodyPr/>
          <a:lstStyle>
            <a:lvl1pPr>
              <a:defRPr sz="1600" b="1" i="0">
                <a:latin typeface="Poppins SemiBold" pitchFamily="2" charset="77"/>
                <a:cs typeface="Poppins SemiBold" pitchFamily="2" charset="77"/>
              </a:defRPr>
            </a:lvl1pPr>
            <a:lvl2pPr>
              <a:defRPr sz="1600" b="1"/>
            </a:lvl2pPr>
            <a:lvl3pPr>
              <a:defRPr sz="1600" b="1"/>
            </a:lvl3pPr>
            <a:lvl4pPr>
              <a:defRPr sz="1600" b="1"/>
            </a:lvl4pPr>
            <a:lvl5pPr>
              <a:defRPr sz="1600" b="1"/>
            </a:lvl5pPr>
          </a:lstStyle>
          <a:p>
            <a:pPr lvl="0"/>
            <a:r>
              <a:rPr lang="it-IT"/>
              <a:t>Fare clic per modificare gli stili del testo dello schema</a:t>
            </a:r>
          </a:p>
          <a:p>
            <a:pPr lvl="1"/>
            <a:r>
              <a:rPr lang="it-IT"/>
              <a:t>Secondo livello</a:t>
            </a:r>
          </a:p>
          <a:p>
            <a:pPr lvl="2"/>
            <a:r>
              <a:rPr lang="it-IT"/>
              <a:t>Terzo livello</a:t>
            </a:r>
          </a:p>
          <a:p>
            <a:pPr lvl="3"/>
            <a:r>
              <a:rPr lang="it-IT"/>
              <a:t>Quarto livello</a:t>
            </a:r>
          </a:p>
          <a:p>
            <a:pPr lvl="4"/>
            <a:r>
              <a:rPr lang="it-IT"/>
              <a:t>Quinto livello</a:t>
            </a:r>
          </a:p>
        </p:txBody>
      </p:sp>
      <p:sp>
        <p:nvSpPr>
          <p:cNvPr id="8" name="Segnaposto contenuto 2">
            <a:extLst>
              <a:ext uri="{FF2B5EF4-FFF2-40B4-BE49-F238E27FC236}">
                <a16:creationId xmlns:a16="http://schemas.microsoft.com/office/drawing/2014/main" id="{C283F3F4-26BF-4DAF-737E-4D827538F034}"/>
              </a:ext>
            </a:extLst>
          </p:cNvPr>
          <p:cNvSpPr>
            <a:spLocks noGrp="1"/>
          </p:cNvSpPr>
          <p:nvPr>
            <p:ph sz="half" idx="12"/>
          </p:nvPr>
        </p:nvSpPr>
        <p:spPr>
          <a:xfrm>
            <a:off x="8331571" y="2011175"/>
            <a:ext cx="3135815" cy="4351337"/>
          </a:xfrm>
          <a:prstGeom prst="rect">
            <a:avLst/>
          </a:prstGeom>
        </p:spPr>
        <p:txBody>
          <a:bodyPr/>
          <a:lstStyle>
            <a:lvl1pPr>
              <a:defRPr sz="1600" b="1" i="0">
                <a:latin typeface="Poppins SemiBold" pitchFamily="2" charset="77"/>
                <a:cs typeface="Poppins SemiBold" pitchFamily="2" charset="77"/>
              </a:defRPr>
            </a:lvl1pPr>
            <a:lvl2pPr>
              <a:defRPr sz="1600" b="1"/>
            </a:lvl2pPr>
            <a:lvl3pPr>
              <a:defRPr sz="1600" b="1"/>
            </a:lvl3pPr>
            <a:lvl4pPr>
              <a:defRPr sz="1600" b="1"/>
            </a:lvl4pPr>
            <a:lvl5pPr>
              <a:defRPr sz="1600" b="1"/>
            </a:lvl5pPr>
          </a:lstStyle>
          <a:p>
            <a:pPr lvl="0"/>
            <a:r>
              <a:rPr lang="it-IT"/>
              <a:t>Fare clic per modificare gli stili del testo dello schema</a:t>
            </a:r>
          </a:p>
          <a:p>
            <a:pPr lvl="1"/>
            <a:r>
              <a:rPr lang="it-IT"/>
              <a:t>Secondo livello</a:t>
            </a:r>
          </a:p>
          <a:p>
            <a:pPr lvl="2"/>
            <a:r>
              <a:rPr lang="it-IT"/>
              <a:t>Terzo livello</a:t>
            </a:r>
          </a:p>
          <a:p>
            <a:pPr lvl="3"/>
            <a:r>
              <a:rPr lang="it-IT"/>
              <a:t>Quarto livello</a:t>
            </a:r>
          </a:p>
          <a:p>
            <a:pPr lvl="4"/>
            <a:r>
              <a:rPr lang="it-IT"/>
              <a:t>Quinto livello</a:t>
            </a:r>
          </a:p>
        </p:txBody>
      </p:sp>
      <p:sp>
        <p:nvSpPr>
          <p:cNvPr id="3" name="Titolo 2">
            <a:extLst>
              <a:ext uri="{FF2B5EF4-FFF2-40B4-BE49-F238E27FC236}">
                <a16:creationId xmlns:a16="http://schemas.microsoft.com/office/drawing/2014/main" id="{01B01C36-2DE0-C530-2A2C-9D8E633BCA40}"/>
              </a:ext>
            </a:extLst>
          </p:cNvPr>
          <p:cNvSpPr>
            <a:spLocks noGrp="1"/>
          </p:cNvSpPr>
          <p:nvPr>
            <p:ph type="title"/>
          </p:nvPr>
        </p:nvSpPr>
        <p:spPr>
          <a:xfrm>
            <a:off x="227472" y="191964"/>
            <a:ext cx="10515600" cy="478728"/>
          </a:xfrm>
          <a:prstGeom prst="rect">
            <a:avLst/>
          </a:prstGeom>
        </p:spPr>
        <p:txBody>
          <a:bodyPr/>
          <a:lstStyle>
            <a:lvl1pPr>
              <a:defRPr sz="2000" b="1">
                <a:solidFill>
                  <a:schemeClr val="bg1"/>
                </a:solidFill>
              </a:defRPr>
            </a:lvl1pPr>
          </a:lstStyle>
          <a:p>
            <a:r>
              <a:rPr lang="it-IT"/>
              <a:t>Fare clic per modificare lo stile del titolo dello schema</a:t>
            </a:r>
          </a:p>
        </p:txBody>
      </p:sp>
    </p:spTree>
    <p:extLst>
      <p:ext uri="{BB962C8B-B14F-4D97-AF65-F5344CB8AC3E}">
        <p14:creationId xmlns:p14="http://schemas.microsoft.com/office/powerpoint/2010/main" val="888358697"/>
      </p:ext>
    </p:extLst>
  </p:cSld>
  <p:clrMapOvr>
    <a:masterClrMapping/>
  </p:clrMapOvr>
</p:sldLayout>
</file>

<file path=ppt/slideLayouts/slideLayout94.xml><?xml version="1.0" encoding="utf-8"?>
<p:sldLayout xmlns:a="http://schemas.openxmlformats.org/drawingml/2006/main" xmlns:r="http://schemas.openxmlformats.org/officeDocument/2006/relationships" xmlns:p="http://schemas.openxmlformats.org/presentationml/2006/main" preserve="1" userDrawn="1">
  <p:cSld name="2_Due contenuti">
    <p:spTree>
      <p:nvGrpSpPr>
        <p:cNvPr id="1" name=""/>
        <p:cNvGrpSpPr/>
        <p:nvPr/>
      </p:nvGrpSpPr>
      <p:grpSpPr>
        <a:xfrm>
          <a:off x="0" y="0"/>
          <a:ext cx="0" cy="0"/>
          <a:chOff x="0" y="0"/>
          <a:chExt cx="0" cy="0"/>
        </a:xfrm>
      </p:grpSpPr>
      <p:sp>
        <p:nvSpPr>
          <p:cNvPr id="12" name="Rettangolo con angoli arrotondati 11">
            <a:extLst>
              <a:ext uri="{FF2B5EF4-FFF2-40B4-BE49-F238E27FC236}">
                <a16:creationId xmlns:a16="http://schemas.microsoft.com/office/drawing/2014/main" id="{2D3A00B2-0FED-6816-170E-EE53DABE29BB}"/>
              </a:ext>
            </a:extLst>
          </p:cNvPr>
          <p:cNvSpPr/>
          <p:nvPr/>
        </p:nvSpPr>
        <p:spPr>
          <a:xfrm>
            <a:off x="228061" y="772884"/>
            <a:ext cx="5800210" cy="2871653"/>
          </a:xfrm>
          <a:prstGeom prst="round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it-IT" sz="1362">
              <a:solidFill>
                <a:schemeClr val="tx1"/>
              </a:solidFill>
            </a:endParaRPr>
          </a:p>
        </p:txBody>
      </p:sp>
      <p:sp>
        <p:nvSpPr>
          <p:cNvPr id="3" name="Segnaposto contenuto 2">
            <a:extLst>
              <a:ext uri="{FF2B5EF4-FFF2-40B4-BE49-F238E27FC236}">
                <a16:creationId xmlns:a16="http://schemas.microsoft.com/office/drawing/2014/main" id="{4FF1E40A-8F29-79B4-1EB9-73A58E60C251}"/>
              </a:ext>
            </a:extLst>
          </p:cNvPr>
          <p:cNvSpPr>
            <a:spLocks noGrp="1"/>
          </p:cNvSpPr>
          <p:nvPr>
            <p:ph sz="half" idx="1"/>
          </p:nvPr>
        </p:nvSpPr>
        <p:spPr>
          <a:xfrm>
            <a:off x="524390" y="2757671"/>
            <a:ext cx="5181600" cy="570170"/>
          </a:xfrm>
          <a:prstGeom prst="rect">
            <a:avLst/>
          </a:prstGeom>
        </p:spPr>
        <p:txBody>
          <a:bodyPr/>
          <a:lstStyle>
            <a:lvl1pPr>
              <a:defRPr sz="1600" b="1" i="0">
                <a:latin typeface="Poppins SemiBold" pitchFamily="2" charset="77"/>
                <a:cs typeface="Poppins SemiBold" pitchFamily="2" charset="77"/>
              </a:defRPr>
            </a:lvl1pPr>
            <a:lvl2pPr>
              <a:defRPr sz="1600" b="1"/>
            </a:lvl2pPr>
            <a:lvl3pPr>
              <a:defRPr sz="1600" b="1"/>
            </a:lvl3pPr>
            <a:lvl4pPr>
              <a:defRPr sz="1600" b="1"/>
            </a:lvl4pPr>
            <a:lvl5pPr>
              <a:defRPr sz="1600" b="1"/>
            </a:lvl5pPr>
          </a:lstStyle>
          <a:p>
            <a:pPr lvl="0"/>
            <a:r>
              <a:rPr lang="it-IT"/>
              <a:t>Fare clic per modificare gli stili del testo dello schema</a:t>
            </a:r>
          </a:p>
        </p:txBody>
      </p:sp>
      <p:pic>
        <p:nvPicPr>
          <p:cNvPr id="19" name="Immagine 18" descr="Immagine che contiene simbolo, logo, Elementi grafici, Carattere&#10;&#10;Il contenuto generato dall'IA potrebbe non essere corretto.">
            <a:extLst>
              <a:ext uri="{FF2B5EF4-FFF2-40B4-BE49-F238E27FC236}">
                <a16:creationId xmlns:a16="http://schemas.microsoft.com/office/drawing/2014/main" id="{8AB4CBA3-E2AD-5F81-2EE2-8D8858799E71}"/>
              </a:ext>
            </a:extLst>
          </p:cNvPr>
          <p:cNvPicPr>
            <a:picLocks noChangeAspect="1"/>
          </p:cNvPicPr>
          <p:nvPr/>
        </p:nvPicPr>
        <p:blipFill>
          <a:blip r:embed="rId2"/>
          <a:stretch>
            <a:fillRect/>
          </a:stretch>
        </p:blipFill>
        <p:spPr>
          <a:xfrm>
            <a:off x="11324841" y="192547"/>
            <a:ext cx="636920" cy="481482"/>
          </a:xfrm>
          <a:prstGeom prst="rect">
            <a:avLst/>
          </a:prstGeom>
        </p:spPr>
      </p:pic>
      <p:sp>
        <p:nvSpPr>
          <p:cNvPr id="2" name="Rettangolo con angoli arrotondati 1">
            <a:extLst>
              <a:ext uri="{FF2B5EF4-FFF2-40B4-BE49-F238E27FC236}">
                <a16:creationId xmlns:a16="http://schemas.microsoft.com/office/drawing/2014/main" id="{32D3C8CC-AEA3-AD46-84C0-F7CE0A3EDC4C}"/>
              </a:ext>
            </a:extLst>
          </p:cNvPr>
          <p:cNvSpPr/>
          <p:nvPr/>
        </p:nvSpPr>
        <p:spPr>
          <a:xfrm>
            <a:off x="6161550" y="772885"/>
            <a:ext cx="5800210" cy="2871651"/>
          </a:xfrm>
          <a:prstGeom prst="round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it-IT" sz="1362">
              <a:solidFill>
                <a:schemeClr val="tx1"/>
              </a:solidFill>
            </a:endParaRPr>
          </a:p>
        </p:txBody>
      </p:sp>
      <p:sp>
        <p:nvSpPr>
          <p:cNvPr id="4" name="Rettangolo con angoli arrotondati 3">
            <a:extLst>
              <a:ext uri="{FF2B5EF4-FFF2-40B4-BE49-F238E27FC236}">
                <a16:creationId xmlns:a16="http://schemas.microsoft.com/office/drawing/2014/main" id="{0FF96E76-F75D-C556-EB63-5A54A4F34D65}"/>
              </a:ext>
            </a:extLst>
          </p:cNvPr>
          <p:cNvSpPr/>
          <p:nvPr/>
        </p:nvSpPr>
        <p:spPr>
          <a:xfrm>
            <a:off x="223573" y="3761585"/>
            <a:ext cx="5800210" cy="2761139"/>
          </a:xfrm>
          <a:prstGeom prst="round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it-IT" sz="1362">
              <a:solidFill>
                <a:schemeClr val="tx1"/>
              </a:solidFill>
            </a:endParaRPr>
          </a:p>
        </p:txBody>
      </p:sp>
      <p:sp>
        <p:nvSpPr>
          <p:cNvPr id="8" name="Rettangolo con angoli arrotondati 7">
            <a:extLst>
              <a:ext uri="{FF2B5EF4-FFF2-40B4-BE49-F238E27FC236}">
                <a16:creationId xmlns:a16="http://schemas.microsoft.com/office/drawing/2014/main" id="{7828EC65-F6F1-234A-8119-F74C12F8009A}"/>
              </a:ext>
            </a:extLst>
          </p:cNvPr>
          <p:cNvSpPr/>
          <p:nvPr/>
        </p:nvSpPr>
        <p:spPr>
          <a:xfrm>
            <a:off x="6168221" y="3743394"/>
            <a:ext cx="5751886" cy="2779331"/>
          </a:xfrm>
          <a:prstGeom prst="round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it-IT" sz="1362"/>
              <a:t>testo dello schema</a:t>
            </a:r>
            <a:endParaRPr lang="it-IT" sz="1362">
              <a:solidFill>
                <a:schemeClr val="tx1"/>
              </a:solidFill>
            </a:endParaRPr>
          </a:p>
        </p:txBody>
      </p:sp>
      <p:sp>
        <p:nvSpPr>
          <p:cNvPr id="9" name="Segnaposto contenuto 2">
            <a:extLst>
              <a:ext uri="{FF2B5EF4-FFF2-40B4-BE49-F238E27FC236}">
                <a16:creationId xmlns:a16="http://schemas.microsoft.com/office/drawing/2014/main" id="{AAA14380-2039-EF12-32BE-EA01B6F4651E}"/>
              </a:ext>
            </a:extLst>
          </p:cNvPr>
          <p:cNvSpPr>
            <a:spLocks noGrp="1"/>
          </p:cNvSpPr>
          <p:nvPr>
            <p:ph sz="half" idx="13"/>
          </p:nvPr>
        </p:nvSpPr>
        <p:spPr>
          <a:xfrm>
            <a:off x="524390" y="5876435"/>
            <a:ext cx="5181600" cy="570170"/>
          </a:xfrm>
          <a:prstGeom prst="rect">
            <a:avLst/>
          </a:prstGeom>
        </p:spPr>
        <p:txBody>
          <a:bodyPr/>
          <a:lstStyle>
            <a:lvl1pPr>
              <a:defRPr sz="1600" b="1" i="0">
                <a:latin typeface="Poppins SemiBold" pitchFamily="2" charset="77"/>
                <a:cs typeface="Poppins SemiBold" pitchFamily="2" charset="77"/>
              </a:defRPr>
            </a:lvl1pPr>
            <a:lvl2pPr>
              <a:defRPr sz="1600" b="1"/>
            </a:lvl2pPr>
            <a:lvl3pPr>
              <a:defRPr sz="1600" b="1"/>
            </a:lvl3pPr>
            <a:lvl4pPr>
              <a:defRPr sz="1600" b="1"/>
            </a:lvl4pPr>
            <a:lvl5pPr>
              <a:defRPr sz="1600" b="1"/>
            </a:lvl5pPr>
          </a:lstStyle>
          <a:p>
            <a:pPr lvl="0"/>
            <a:r>
              <a:rPr lang="it-IT"/>
              <a:t>Fare clic per modificare gli stili del testo dello schema</a:t>
            </a:r>
          </a:p>
        </p:txBody>
      </p:sp>
      <p:sp>
        <p:nvSpPr>
          <p:cNvPr id="10" name="Segnaposto contenuto 2">
            <a:extLst>
              <a:ext uri="{FF2B5EF4-FFF2-40B4-BE49-F238E27FC236}">
                <a16:creationId xmlns:a16="http://schemas.microsoft.com/office/drawing/2014/main" id="{111449F4-C700-B8FD-D57C-E9EE3F53B7D7}"/>
              </a:ext>
            </a:extLst>
          </p:cNvPr>
          <p:cNvSpPr>
            <a:spLocks noGrp="1"/>
          </p:cNvSpPr>
          <p:nvPr>
            <p:ph sz="half" idx="14"/>
          </p:nvPr>
        </p:nvSpPr>
        <p:spPr>
          <a:xfrm>
            <a:off x="6483830" y="2757671"/>
            <a:ext cx="5181600" cy="570170"/>
          </a:xfrm>
          <a:prstGeom prst="rect">
            <a:avLst/>
          </a:prstGeom>
        </p:spPr>
        <p:txBody>
          <a:bodyPr/>
          <a:lstStyle>
            <a:lvl1pPr>
              <a:defRPr sz="1600" b="1" i="0">
                <a:latin typeface="Poppins SemiBold" pitchFamily="2" charset="77"/>
                <a:cs typeface="Poppins SemiBold" pitchFamily="2" charset="77"/>
              </a:defRPr>
            </a:lvl1pPr>
            <a:lvl2pPr>
              <a:defRPr sz="1600" b="1"/>
            </a:lvl2pPr>
            <a:lvl3pPr>
              <a:defRPr sz="1600" b="1"/>
            </a:lvl3pPr>
            <a:lvl4pPr>
              <a:defRPr sz="1600" b="1"/>
            </a:lvl4pPr>
            <a:lvl5pPr>
              <a:defRPr sz="1600" b="1"/>
            </a:lvl5pPr>
          </a:lstStyle>
          <a:p>
            <a:pPr lvl="0"/>
            <a:r>
              <a:rPr lang="it-IT"/>
              <a:t>Fare clic per modificare gli stili del testo dello schema</a:t>
            </a:r>
          </a:p>
        </p:txBody>
      </p:sp>
      <p:sp>
        <p:nvSpPr>
          <p:cNvPr id="11" name="Segnaposto contenuto 2">
            <a:extLst>
              <a:ext uri="{FF2B5EF4-FFF2-40B4-BE49-F238E27FC236}">
                <a16:creationId xmlns:a16="http://schemas.microsoft.com/office/drawing/2014/main" id="{4EBBD9EB-1782-34F0-2B61-7BA4A5B09DAA}"/>
              </a:ext>
            </a:extLst>
          </p:cNvPr>
          <p:cNvSpPr>
            <a:spLocks noGrp="1"/>
          </p:cNvSpPr>
          <p:nvPr>
            <p:ph sz="half" idx="15"/>
          </p:nvPr>
        </p:nvSpPr>
        <p:spPr>
          <a:xfrm>
            <a:off x="6597427" y="5876435"/>
            <a:ext cx="5181600" cy="570170"/>
          </a:xfrm>
          <a:prstGeom prst="rect">
            <a:avLst/>
          </a:prstGeom>
        </p:spPr>
        <p:txBody>
          <a:bodyPr/>
          <a:lstStyle>
            <a:lvl1pPr>
              <a:defRPr sz="1600" b="1" i="0">
                <a:latin typeface="Poppins SemiBold" pitchFamily="2" charset="77"/>
                <a:cs typeface="Poppins SemiBold" pitchFamily="2" charset="77"/>
              </a:defRPr>
            </a:lvl1pPr>
            <a:lvl2pPr>
              <a:defRPr sz="1600" b="1"/>
            </a:lvl2pPr>
            <a:lvl3pPr>
              <a:defRPr sz="1600" b="1"/>
            </a:lvl3pPr>
            <a:lvl4pPr>
              <a:defRPr sz="1600" b="1"/>
            </a:lvl4pPr>
            <a:lvl5pPr>
              <a:defRPr sz="1600" b="1"/>
            </a:lvl5pPr>
          </a:lstStyle>
          <a:p>
            <a:pPr lvl="0"/>
            <a:r>
              <a:rPr lang="it-IT"/>
              <a:t>Fare clic per modificare gli stili del testo dello schema</a:t>
            </a:r>
          </a:p>
        </p:txBody>
      </p:sp>
      <p:grpSp>
        <p:nvGrpSpPr>
          <p:cNvPr id="15" name="Gruppo 14">
            <a:extLst>
              <a:ext uri="{FF2B5EF4-FFF2-40B4-BE49-F238E27FC236}">
                <a16:creationId xmlns:a16="http://schemas.microsoft.com/office/drawing/2014/main" id="{B5B80754-3F6C-AA90-2C94-26057963314F}"/>
              </a:ext>
            </a:extLst>
          </p:cNvPr>
          <p:cNvGrpSpPr/>
          <p:nvPr/>
        </p:nvGrpSpPr>
        <p:grpSpPr>
          <a:xfrm>
            <a:off x="194543" y="136526"/>
            <a:ext cx="2352933" cy="1251897"/>
            <a:chOff x="0" y="81023"/>
            <a:chExt cx="2352934" cy="1251897"/>
          </a:xfrm>
        </p:grpSpPr>
        <p:pic>
          <p:nvPicPr>
            <p:cNvPr id="16" name="Immagine 15">
              <a:extLst>
                <a:ext uri="{FF2B5EF4-FFF2-40B4-BE49-F238E27FC236}">
                  <a16:creationId xmlns:a16="http://schemas.microsoft.com/office/drawing/2014/main" id="{7CEE33B0-30BA-24EE-9FF2-81A5963AA080}"/>
                </a:ext>
              </a:extLst>
            </p:cNvPr>
            <p:cNvPicPr>
              <a:picLocks noChangeAspect="1"/>
            </p:cNvPicPr>
            <p:nvPr/>
          </p:nvPicPr>
          <p:blipFill>
            <a:blip r:embed="rId3"/>
            <a:stretch>
              <a:fillRect/>
            </a:stretch>
          </p:blipFill>
          <p:spPr>
            <a:xfrm>
              <a:off x="372448" y="1013872"/>
              <a:ext cx="319048" cy="319048"/>
            </a:xfrm>
            <a:prstGeom prst="rect">
              <a:avLst/>
            </a:prstGeom>
          </p:spPr>
        </p:pic>
        <p:pic>
          <p:nvPicPr>
            <p:cNvPr id="17" name="Immagine 16">
              <a:extLst>
                <a:ext uri="{FF2B5EF4-FFF2-40B4-BE49-F238E27FC236}">
                  <a16:creationId xmlns:a16="http://schemas.microsoft.com/office/drawing/2014/main" id="{4A437CE5-C373-C5DF-53FE-15CBC3285A82}"/>
                </a:ext>
              </a:extLst>
            </p:cNvPr>
            <p:cNvPicPr>
              <a:picLocks noChangeAspect="1"/>
            </p:cNvPicPr>
            <p:nvPr/>
          </p:nvPicPr>
          <p:blipFill>
            <a:blip r:embed="rId4">
              <a:alphaModFix amt="53000"/>
            </a:blip>
            <a:stretch>
              <a:fillRect/>
            </a:stretch>
          </p:blipFill>
          <p:spPr>
            <a:xfrm>
              <a:off x="1833624" y="81023"/>
              <a:ext cx="519310" cy="519310"/>
            </a:xfrm>
            <a:prstGeom prst="rect">
              <a:avLst/>
            </a:prstGeom>
          </p:spPr>
        </p:pic>
        <p:pic>
          <p:nvPicPr>
            <p:cNvPr id="18" name="Immagine 17">
              <a:extLst>
                <a:ext uri="{FF2B5EF4-FFF2-40B4-BE49-F238E27FC236}">
                  <a16:creationId xmlns:a16="http://schemas.microsoft.com/office/drawing/2014/main" id="{A80A5AF0-BE10-3745-BA69-BE0AE235C5DD}"/>
                </a:ext>
              </a:extLst>
            </p:cNvPr>
            <p:cNvPicPr>
              <a:picLocks noChangeAspect="1"/>
            </p:cNvPicPr>
            <p:nvPr/>
          </p:nvPicPr>
          <p:blipFill>
            <a:blip r:embed="rId4">
              <a:alphaModFix amt="38000"/>
            </a:blip>
            <a:stretch>
              <a:fillRect/>
            </a:stretch>
          </p:blipFill>
          <p:spPr>
            <a:xfrm>
              <a:off x="0" y="727420"/>
              <a:ext cx="519310" cy="519310"/>
            </a:xfrm>
            <a:prstGeom prst="rect">
              <a:avLst/>
            </a:prstGeom>
          </p:spPr>
        </p:pic>
      </p:grpSp>
      <p:sp>
        <p:nvSpPr>
          <p:cNvPr id="5" name="Titolo 4">
            <a:extLst>
              <a:ext uri="{FF2B5EF4-FFF2-40B4-BE49-F238E27FC236}">
                <a16:creationId xmlns:a16="http://schemas.microsoft.com/office/drawing/2014/main" id="{69EC3A1F-E2CC-4C43-8142-EC791EAE2FB8}"/>
              </a:ext>
            </a:extLst>
          </p:cNvPr>
          <p:cNvSpPr>
            <a:spLocks noGrp="1"/>
          </p:cNvSpPr>
          <p:nvPr>
            <p:ph type="title"/>
          </p:nvPr>
        </p:nvSpPr>
        <p:spPr>
          <a:xfrm>
            <a:off x="230240" y="192548"/>
            <a:ext cx="10515600" cy="463288"/>
          </a:xfrm>
          <a:prstGeom prst="rect">
            <a:avLst/>
          </a:prstGeom>
        </p:spPr>
        <p:txBody>
          <a:bodyPr/>
          <a:lstStyle>
            <a:lvl1pPr>
              <a:defRPr sz="2000" b="1">
                <a:solidFill>
                  <a:schemeClr val="bg1"/>
                </a:solidFill>
              </a:defRPr>
            </a:lvl1pPr>
          </a:lstStyle>
          <a:p>
            <a:r>
              <a:rPr lang="it-IT"/>
              <a:t>Fare clic per modificare lo stile del titolo dello schema</a:t>
            </a:r>
          </a:p>
        </p:txBody>
      </p:sp>
    </p:spTree>
    <p:extLst>
      <p:ext uri="{BB962C8B-B14F-4D97-AF65-F5344CB8AC3E}">
        <p14:creationId xmlns:p14="http://schemas.microsoft.com/office/powerpoint/2010/main" val="3606537907"/>
      </p:ext>
    </p:extLst>
  </p:cSld>
  <p:clrMapOvr>
    <a:masterClrMapping/>
  </p:clrMapOvr>
</p:sldLayout>
</file>

<file path=ppt/slideLayouts/slideLayout95.xml><?xml version="1.0" encoding="utf-8"?>
<p:sldLayout xmlns:a="http://schemas.openxmlformats.org/drawingml/2006/main" xmlns:r="http://schemas.openxmlformats.org/officeDocument/2006/relationships" xmlns:p="http://schemas.openxmlformats.org/presentationml/2006/main" preserve="1" userDrawn="1">
  <p:cSld name="Layout personalizzato">
    <p:spTree>
      <p:nvGrpSpPr>
        <p:cNvPr id="1" name=""/>
        <p:cNvGrpSpPr/>
        <p:nvPr/>
      </p:nvGrpSpPr>
      <p:grpSpPr>
        <a:xfrm>
          <a:off x="0" y="0"/>
          <a:ext cx="0" cy="0"/>
          <a:chOff x="0" y="0"/>
          <a:chExt cx="0" cy="0"/>
        </a:xfrm>
      </p:grpSpPr>
      <p:sp>
        <p:nvSpPr>
          <p:cNvPr id="2" name="Titolo 1">
            <a:extLst>
              <a:ext uri="{FF2B5EF4-FFF2-40B4-BE49-F238E27FC236}">
                <a16:creationId xmlns:a16="http://schemas.microsoft.com/office/drawing/2014/main" id="{D2B89C23-5937-2E3D-7137-C91AA86EE9F9}"/>
              </a:ext>
            </a:extLst>
          </p:cNvPr>
          <p:cNvSpPr>
            <a:spLocks noGrp="1"/>
          </p:cNvSpPr>
          <p:nvPr>
            <p:ph type="title"/>
          </p:nvPr>
        </p:nvSpPr>
        <p:spPr>
          <a:xfrm>
            <a:off x="242455" y="136526"/>
            <a:ext cx="10515600" cy="491836"/>
          </a:xfrm>
          <a:prstGeom prst="rect">
            <a:avLst/>
          </a:prstGeom>
        </p:spPr>
        <p:txBody>
          <a:bodyPr/>
          <a:lstStyle>
            <a:lvl1pPr>
              <a:defRPr sz="2000" b="1">
                <a:solidFill>
                  <a:schemeClr val="bg1"/>
                </a:solidFill>
              </a:defRPr>
            </a:lvl1pPr>
          </a:lstStyle>
          <a:p>
            <a:r>
              <a:rPr lang="it-IT"/>
              <a:t>Fare clic per modificare lo stile del titolo dello schema</a:t>
            </a:r>
          </a:p>
        </p:txBody>
      </p:sp>
    </p:spTree>
    <p:extLst>
      <p:ext uri="{BB962C8B-B14F-4D97-AF65-F5344CB8AC3E}">
        <p14:creationId xmlns:p14="http://schemas.microsoft.com/office/powerpoint/2010/main" val="1387013836"/>
      </p:ext>
    </p:extLst>
  </p:cSld>
  <p:clrMapOvr>
    <a:masterClrMapping/>
  </p:clrMapOvr>
</p:sldLayout>
</file>

<file path=ppt/slideLayouts/slideLayout96.xml><?xml version="1.0" encoding="utf-8"?>
<p:sldLayout xmlns:a="http://schemas.openxmlformats.org/drawingml/2006/main" xmlns:r="http://schemas.openxmlformats.org/officeDocument/2006/relationships" xmlns:p="http://schemas.openxmlformats.org/presentationml/2006/main" preserve="1" userDrawn="1">
  <p:cSld name="9_Diapositiva titolo">
    <p:spTree>
      <p:nvGrpSpPr>
        <p:cNvPr id="1" name=""/>
        <p:cNvGrpSpPr/>
        <p:nvPr/>
      </p:nvGrpSpPr>
      <p:grpSpPr>
        <a:xfrm>
          <a:off x="0" y="0"/>
          <a:ext cx="0" cy="0"/>
          <a:chOff x="0" y="0"/>
          <a:chExt cx="0" cy="0"/>
        </a:xfrm>
      </p:grpSpPr>
    </p:spTree>
    <p:extLst>
      <p:ext uri="{BB962C8B-B14F-4D97-AF65-F5344CB8AC3E}">
        <p14:creationId xmlns:p14="http://schemas.microsoft.com/office/powerpoint/2010/main" val="1588405584"/>
      </p:ext>
    </p:extLst>
  </p:cSld>
  <p:clrMapOvr>
    <a:masterClrMapping/>
  </p:clrMapOvr>
</p:sldLayout>
</file>

<file path=ppt/slideLayouts/slideLayout97.xml><?xml version="1.0" encoding="utf-8"?>
<p:sldLayout xmlns:a="http://schemas.openxmlformats.org/drawingml/2006/main" xmlns:r="http://schemas.openxmlformats.org/officeDocument/2006/relationships" xmlns:p="http://schemas.openxmlformats.org/presentationml/2006/main" userDrawn="1">
  <p:cSld name="5_Due contenuti">
    <p:spTree>
      <p:nvGrpSpPr>
        <p:cNvPr id="1" name=""/>
        <p:cNvGrpSpPr/>
        <p:nvPr/>
      </p:nvGrpSpPr>
      <p:grpSpPr>
        <a:xfrm>
          <a:off x="0" y="0"/>
          <a:ext cx="0" cy="0"/>
          <a:chOff x="0" y="0"/>
          <a:chExt cx="0" cy="0"/>
        </a:xfrm>
      </p:grpSpPr>
    </p:spTree>
    <p:extLst>
      <p:ext uri="{BB962C8B-B14F-4D97-AF65-F5344CB8AC3E}">
        <p14:creationId xmlns:p14="http://schemas.microsoft.com/office/powerpoint/2010/main" val="313667227"/>
      </p:ext>
    </p:extLst>
  </p:cSld>
  <p:clrMapOvr>
    <a:masterClrMapping/>
  </p:clrMapOvr>
</p:sldLayout>
</file>

<file path=ppt/slideLayouts/slideLayout98.xml><?xml version="1.0" encoding="utf-8"?>
<p:sldLayout xmlns:a="http://schemas.openxmlformats.org/drawingml/2006/main" xmlns:r="http://schemas.openxmlformats.org/officeDocument/2006/relationships" xmlns:p="http://schemas.openxmlformats.org/presentationml/2006/main" userDrawn="1">
  <p:cSld name="4_Blank">
    <p:bg>
      <p:bgPr>
        <a:blipFill dpi="0" rotWithShape="1">
          <a:blip r:embed="rId2"/>
          <a:srcRect/>
          <a:stretch>
            <a:fillRect/>
          </a:stretch>
        </a:blipFill>
        <a:effectLst/>
      </p:bgPr>
    </p:bg>
    <p:spTree>
      <p:nvGrpSpPr>
        <p:cNvPr id="1" name=""/>
        <p:cNvGrpSpPr/>
        <p:nvPr/>
      </p:nvGrpSpPr>
      <p:grpSpPr>
        <a:xfrm>
          <a:off x="0" y="0"/>
          <a:ext cx="0" cy="0"/>
          <a:chOff x="0" y="0"/>
          <a:chExt cx="0" cy="0"/>
        </a:xfrm>
      </p:grpSpPr>
      <p:sp>
        <p:nvSpPr>
          <p:cNvPr id="15" name="Slide Number Placeholder 19">
            <a:extLst>
              <a:ext uri="{FF2B5EF4-FFF2-40B4-BE49-F238E27FC236}">
                <a16:creationId xmlns:a16="http://schemas.microsoft.com/office/drawing/2014/main" id="{DD39D2F2-6BEE-4745-2210-5D392F816EA2}"/>
              </a:ext>
            </a:extLst>
          </p:cNvPr>
          <p:cNvSpPr>
            <a:spLocks noGrp="1"/>
          </p:cNvSpPr>
          <p:nvPr>
            <p:ph type="sldNum" sz="quarter" idx="11"/>
          </p:nvPr>
        </p:nvSpPr>
        <p:spPr>
          <a:xfrm>
            <a:off x="8698354" y="6364227"/>
            <a:ext cx="2743200" cy="365126"/>
          </a:xfrm>
          <a:prstGeom prst="rect">
            <a:avLst/>
          </a:prstGeom>
        </p:spPr>
        <p:txBody>
          <a:bodyPr anchor="b"/>
          <a:lstStyle>
            <a:lvl1pPr algn="r">
              <a:defRPr sz="1101">
                <a:solidFill>
                  <a:schemeClr val="tx1"/>
                </a:solidFill>
              </a:defRPr>
            </a:lvl1pPr>
          </a:lstStyle>
          <a:p>
            <a:pPr defTabSz="914453">
              <a:defRPr/>
            </a:pPr>
            <a:fld id="{6BE2BBAD-80D6-4714-8929-CC79700C1CFB}" type="slidenum">
              <a:rPr lang="en-US" smtClean="0">
                <a:solidFill>
                  <a:prstClr val="black"/>
                </a:solidFill>
              </a:rPr>
              <a:pPr defTabSz="914453">
                <a:defRPr/>
              </a:pPr>
              <a:t>‹N›</a:t>
            </a:fld>
            <a:endParaRPr lang="en-US">
              <a:solidFill>
                <a:prstClr val="black"/>
              </a:solidFill>
            </a:endParaRPr>
          </a:p>
        </p:txBody>
      </p:sp>
      <p:sp>
        <p:nvSpPr>
          <p:cNvPr id="4" name="Title Placeholder 1">
            <a:extLst>
              <a:ext uri="{FF2B5EF4-FFF2-40B4-BE49-F238E27FC236}">
                <a16:creationId xmlns:a16="http://schemas.microsoft.com/office/drawing/2014/main" id="{C882459B-911B-09F1-4C69-83E14A210796}"/>
              </a:ext>
            </a:extLst>
          </p:cNvPr>
          <p:cNvSpPr>
            <a:spLocks noGrp="1"/>
          </p:cNvSpPr>
          <p:nvPr>
            <p:ph type="title"/>
          </p:nvPr>
        </p:nvSpPr>
        <p:spPr>
          <a:xfrm>
            <a:off x="348794" y="181910"/>
            <a:ext cx="10515600" cy="490661"/>
          </a:xfrm>
          <a:prstGeom prst="rect">
            <a:avLst/>
          </a:prstGeom>
        </p:spPr>
        <p:txBody>
          <a:bodyPr vert="horz" lIns="91440" tIns="45720" rIns="91440" bIns="45720" rtlCol="0" anchor="ctr">
            <a:noAutofit/>
          </a:bodyPr>
          <a:lstStyle/>
          <a:p>
            <a:r>
              <a:rPr lang="en-US"/>
              <a:t>Click to edit Master title style</a:t>
            </a:r>
          </a:p>
        </p:txBody>
      </p:sp>
    </p:spTree>
    <p:extLst>
      <p:ext uri="{BB962C8B-B14F-4D97-AF65-F5344CB8AC3E}">
        <p14:creationId xmlns:p14="http://schemas.microsoft.com/office/powerpoint/2010/main" val="1558136237"/>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99.xml><?xml version="1.0" encoding="utf-8"?>
<p:sldLayout xmlns:a="http://schemas.openxmlformats.org/drawingml/2006/main" xmlns:r="http://schemas.openxmlformats.org/officeDocument/2006/relationships" xmlns:p="http://schemas.openxmlformats.org/presentationml/2006/main" type="tx">
  <p:cSld name="Vuota">
    <p:spTree>
      <p:nvGrpSpPr>
        <p:cNvPr id="1" name=""/>
        <p:cNvGrpSpPr/>
        <p:nvPr/>
      </p:nvGrpSpPr>
      <p:grpSpPr>
        <a:xfrm>
          <a:off x="0" y="0"/>
          <a:ext cx="0" cy="0"/>
          <a:chOff x="0" y="0"/>
          <a:chExt cx="0" cy="0"/>
        </a:xfrm>
      </p:grpSpPr>
      <p:sp>
        <p:nvSpPr>
          <p:cNvPr id="65" name="Numero diapositiva"/>
          <p:cNvSpPr txBox="1">
            <a:spLocks noGrp="1"/>
          </p:cNvSpPr>
          <p:nvPr>
            <p:ph type="sldNum" sz="quarter" idx="2"/>
          </p:nvPr>
        </p:nvSpPr>
        <p:spPr>
          <a:prstGeom prst="rect">
            <a:avLst/>
          </a:prstGeom>
        </p:spPr>
        <p:txBody>
          <a:bodyPr/>
          <a:lstStyle/>
          <a:p>
            <a:fld id="{86CB4B4D-7CA3-9044-876B-883B54F8677D}" type="slidenum">
              <a:t>‹N›</a:t>
            </a:fld>
            <a:endParaRPr/>
          </a:p>
        </p:txBody>
      </p:sp>
    </p:spTree>
    <p:extLst>
      <p:ext uri="{BB962C8B-B14F-4D97-AF65-F5344CB8AC3E}">
        <p14:creationId xmlns:p14="http://schemas.microsoft.com/office/powerpoint/2010/main" val="3458815696"/>
      </p:ext>
    </p:extLst>
  </p:cSld>
  <p:clrMapOvr>
    <a:masterClrMapping/>
  </p:clrMapOvr>
  <p:transition spd="med"/>
</p:sldLayout>
</file>

<file path=ppt/slideLayouts/slideLayout100.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3847347B-3A6E-3418-520F-DC607DCBE1C2}"/>
              </a:ext>
            </a:extLst>
          </p:cNvPr>
          <p:cNvSpPr>
            <a:spLocks noGrp="1"/>
          </p:cNvSpPr>
          <p:nvPr>
            <p:ph type="dt" sz="half" idx="10"/>
          </p:nvPr>
        </p:nvSpPr>
        <p:spPr/>
        <p:txBody>
          <a:bodyPr/>
          <a:lstStyle/>
          <a:p>
            <a:fld id="{23B273E2-7C68-429C-9C55-AD42FE73A127}" type="datetimeFigureOut">
              <a:rPr lang="en-US" smtClean="0"/>
              <a:t>5/18/2026</a:t>
            </a:fld>
            <a:endParaRPr lang="en-US"/>
          </a:p>
        </p:txBody>
      </p:sp>
      <p:sp>
        <p:nvSpPr>
          <p:cNvPr id="5" name="Footer Placeholder 4">
            <a:extLst>
              <a:ext uri="{FF2B5EF4-FFF2-40B4-BE49-F238E27FC236}">
                <a16:creationId xmlns:a16="http://schemas.microsoft.com/office/drawing/2014/main" id="{E657DFA0-29AD-523E-BD09-A097DCB0291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73703C9-DFA7-3382-086D-63F2149DA774}"/>
              </a:ext>
            </a:extLst>
          </p:cNvPr>
          <p:cNvSpPr>
            <a:spLocks noGrp="1"/>
          </p:cNvSpPr>
          <p:nvPr>
            <p:ph type="sldNum" sz="quarter" idx="12"/>
          </p:nvPr>
        </p:nvSpPr>
        <p:spPr/>
        <p:txBody>
          <a:bodyPr/>
          <a:lstStyle/>
          <a:p>
            <a:fld id="{14A3B86D-DEC4-4541-9511-760CF11B68E4}" type="slidenum">
              <a:rPr lang="en-US" smtClean="0"/>
              <a:t>‹N›</a:t>
            </a:fld>
            <a:endParaRPr lang="en-US"/>
          </a:p>
        </p:txBody>
      </p:sp>
      <p:pic>
        <p:nvPicPr>
          <p:cNvPr id="7" name="Picture 6" descr="A blue and white rectangle&#10;&#10;Description automatically generated">
            <a:extLst>
              <a:ext uri="{FF2B5EF4-FFF2-40B4-BE49-F238E27FC236}">
                <a16:creationId xmlns:a16="http://schemas.microsoft.com/office/drawing/2014/main" id="{C889985D-AC11-AEED-EFF5-0C1F9701948B}"/>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3210439705"/>
      </p:ext>
    </p:extLst>
  </p:cSld>
  <p:clrMapOvr>
    <a:masterClrMapping/>
  </p:clrMapOvr>
  <p:extLst>
    <p:ext uri="{DCECCB84-F9BA-43D5-87BE-67443E8EF086}">
      <p15:sldGuideLst xmlns:p15="http://schemas.microsoft.com/office/powerpoint/2012/main">
        <p15:guide id="1" orient="horz" pos="595">
          <p15:clr>
            <a:srgbClr val="FBAE40"/>
          </p15:clr>
        </p15:guide>
        <p15:guide id="2" pos="1058">
          <p15:clr>
            <a:srgbClr val="FBAE40"/>
          </p15:clr>
        </p15:guide>
      </p15:sldGuideLst>
    </p:ext>
  </p:extLst>
</p:sldLayout>
</file>

<file path=ppt/slideLayouts/slideLayout101.xml><?xml version="1.0" encoding="utf-8"?>
<p:sldLayout xmlns:a="http://schemas.openxmlformats.org/drawingml/2006/main" xmlns:r="http://schemas.openxmlformats.org/officeDocument/2006/relationships" xmlns:p="http://schemas.openxmlformats.org/presentationml/2006/main" userDrawn="1">
  <p:cSld name="Title Only">
    <p:bg>
      <p:bgPr>
        <a:blipFill dpi="0" rotWithShape="1">
          <a:blip r:embed="rId2" cstate="email">
            <a:lum/>
            <a:extLst>
              <a:ext uri="{28A0092B-C50C-407E-A947-70E740481C1C}">
                <a14:useLocalDpi xmlns:a14="http://schemas.microsoft.com/office/drawing/2010/main"/>
              </a:ext>
            </a:extLst>
          </a:blip>
          <a:srcRect/>
          <a:stretch>
            <a:fillRect/>
          </a:stretch>
        </a:blipFill>
        <a:effectLst/>
      </p:bgPr>
    </p:bg>
    <p:spTree>
      <p:nvGrpSpPr>
        <p:cNvPr id="1" name=""/>
        <p:cNvGrpSpPr/>
        <p:nvPr/>
      </p:nvGrpSpPr>
      <p:grpSpPr>
        <a:xfrm>
          <a:off x="0" y="0"/>
          <a:ext cx="0" cy="0"/>
          <a:chOff x="0" y="0"/>
          <a:chExt cx="0" cy="0"/>
        </a:xfrm>
      </p:grpSpPr>
      <p:sp>
        <p:nvSpPr>
          <p:cNvPr id="6" name="Slide Number Placeholder 19">
            <a:extLst>
              <a:ext uri="{FF2B5EF4-FFF2-40B4-BE49-F238E27FC236}">
                <a16:creationId xmlns:a16="http://schemas.microsoft.com/office/drawing/2014/main" id="{257115A2-1428-1200-9DD0-E7773B80FB76}"/>
              </a:ext>
            </a:extLst>
          </p:cNvPr>
          <p:cNvSpPr>
            <a:spLocks noGrp="1"/>
          </p:cNvSpPr>
          <p:nvPr>
            <p:ph type="sldNum" sz="quarter" idx="11"/>
          </p:nvPr>
        </p:nvSpPr>
        <p:spPr>
          <a:xfrm>
            <a:off x="8698354" y="6364226"/>
            <a:ext cx="2743200" cy="365125"/>
          </a:xfrm>
          <a:prstGeom prst="rect">
            <a:avLst/>
          </a:prstGeom>
        </p:spPr>
        <p:txBody>
          <a:bodyPr anchor="b"/>
          <a:lstStyle>
            <a:lvl1pPr algn="r">
              <a:defRPr sz="1100">
                <a:solidFill>
                  <a:schemeClr val="tx1"/>
                </a:solidFill>
              </a:defRPr>
            </a:lvl1pPr>
          </a:lstStyle>
          <a:p>
            <a:pPr marL="0" marR="0" lvl="0" indent="0" algn="r" defTabSz="914400" rtl="0" eaLnBrk="1" fontAlgn="auto" latinLnBrk="0" hangingPunct="1">
              <a:lnSpc>
                <a:spcPct val="100000"/>
              </a:lnSpc>
              <a:spcBef>
                <a:spcPts val="0"/>
              </a:spcBef>
              <a:spcAft>
                <a:spcPts val="0"/>
              </a:spcAft>
              <a:buClrTx/>
              <a:buSzTx/>
              <a:buFontTx/>
              <a:buNone/>
              <a:tabLst/>
              <a:defRPr/>
            </a:pPr>
            <a:fld id="{6BE2BBAD-80D6-4714-8929-CC79700C1CFB}" type="slidenum">
              <a:rPr kumimoji="0" lang="en-US" sz="1100" b="0" i="0" u="none" strike="noStrike" kern="1200" cap="none" spc="0" normalizeH="0" baseline="0" noProof="0" smtClean="0">
                <a:ln>
                  <a:noFill/>
                </a:ln>
                <a:solidFill>
                  <a:prstClr val="black"/>
                </a:solidFill>
                <a:effectLst/>
                <a:uLnTx/>
                <a:uFillTx/>
                <a:latin typeface="Century Gothic" panose="020B0502020202020204" pitchFamily="34"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‹N›</a:t>
            </a:fld>
            <a:endParaRPr kumimoji="0" lang="en-US" sz="1100" b="0" i="0" u="none" strike="noStrike" kern="1200" cap="none" spc="0" normalizeH="0" baseline="0" noProof="0">
              <a:ln>
                <a:noFill/>
              </a:ln>
              <a:solidFill>
                <a:prstClr val="black"/>
              </a:solidFill>
              <a:effectLst/>
              <a:uLnTx/>
              <a:uFillTx/>
              <a:latin typeface="Century Gothic" panose="020B0502020202020204" pitchFamily="34" charset="0"/>
              <a:ea typeface="+mn-ea"/>
              <a:cs typeface="+mn-cs"/>
            </a:endParaRPr>
          </a:p>
        </p:txBody>
      </p:sp>
      <p:sp>
        <p:nvSpPr>
          <p:cNvPr id="2" name="Title Placeholder 1">
            <a:extLst>
              <a:ext uri="{FF2B5EF4-FFF2-40B4-BE49-F238E27FC236}">
                <a16:creationId xmlns:a16="http://schemas.microsoft.com/office/drawing/2014/main" id="{1D739FE6-3468-6CC3-C0C3-D27BAF36B94D}"/>
              </a:ext>
            </a:extLst>
          </p:cNvPr>
          <p:cNvSpPr>
            <a:spLocks noGrp="1"/>
          </p:cNvSpPr>
          <p:nvPr>
            <p:ph type="title"/>
          </p:nvPr>
        </p:nvSpPr>
        <p:spPr>
          <a:xfrm>
            <a:off x="348795" y="181906"/>
            <a:ext cx="10515600" cy="490660"/>
          </a:xfrm>
          <a:prstGeom prst="rect">
            <a:avLst/>
          </a:prstGeom>
        </p:spPr>
        <p:txBody>
          <a:bodyPr vert="horz" lIns="91440" tIns="45720" rIns="91440" bIns="45720" rtlCol="0" anchor="ctr">
            <a:noAutofit/>
          </a:bodyPr>
          <a:lstStyle/>
          <a:p>
            <a:r>
              <a:rPr lang="en-US"/>
              <a:t>Click to edit Master title style</a:t>
            </a:r>
          </a:p>
        </p:txBody>
      </p:sp>
    </p:spTree>
    <p:extLst>
      <p:ext uri="{BB962C8B-B14F-4D97-AF65-F5344CB8AC3E}">
        <p14:creationId xmlns:p14="http://schemas.microsoft.com/office/powerpoint/2010/main" val="2607733362"/>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102.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7"/>
            <a:ext cx="10515600" cy="1325564"/>
          </a:xfrm>
          <a:prstGeom prst="rect">
            <a:avLst/>
          </a:prstGeom>
        </p:spPr>
        <p:txBody>
          <a:bodyPr/>
          <a:lstStyle/>
          <a:p>
            <a:r>
              <a:rPr lang="en-US"/>
              <a:t>Click to edit Master title style</a:t>
            </a:r>
          </a:p>
        </p:txBody>
      </p:sp>
      <p:sp>
        <p:nvSpPr>
          <p:cNvPr id="3" name="Content Placeholder 2"/>
          <p:cNvSpPr>
            <a:spLocks noGrp="1"/>
          </p:cNvSpPr>
          <p:nvPr>
            <p:ph idx="1"/>
          </p:nvPr>
        </p:nvSpPr>
        <p:spPr>
          <a:xfrm>
            <a:off x="838200" y="1825626"/>
            <a:ext cx="10515600" cy="4351337"/>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a:xfrm>
            <a:off x="838200" y="6356351"/>
            <a:ext cx="2743200" cy="365127"/>
          </a:xfrm>
          <a:prstGeom prst="rect">
            <a:avLst/>
          </a:prstGeom>
        </p:spPr>
        <p:txBody>
          <a:bodyPr/>
          <a:lstStyle/>
          <a:p>
            <a:fld id="{BBBC1D6E-1706-4A6C-A592-5D14EBCB12D3}" type="datetimeFigureOut">
              <a:rPr lang="it-IT" smtClean="0"/>
              <a:t>18/05/2026</a:t>
            </a:fld>
            <a:endParaRPr lang="it-IT"/>
          </a:p>
        </p:txBody>
      </p:sp>
      <p:sp>
        <p:nvSpPr>
          <p:cNvPr id="5" name="Footer Placeholder 4"/>
          <p:cNvSpPr>
            <a:spLocks noGrp="1"/>
          </p:cNvSpPr>
          <p:nvPr>
            <p:ph type="ftr" sz="quarter" idx="11"/>
          </p:nvPr>
        </p:nvSpPr>
        <p:spPr>
          <a:xfrm>
            <a:off x="4038600" y="6356351"/>
            <a:ext cx="4114800" cy="365127"/>
          </a:xfrm>
          <a:prstGeom prst="rect">
            <a:avLst/>
          </a:prstGeom>
        </p:spPr>
        <p:txBody>
          <a:bodyPr/>
          <a:lstStyle/>
          <a:p>
            <a:endParaRPr lang="it-IT"/>
          </a:p>
        </p:txBody>
      </p:sp>
      <p:sp>
        <p:nvSpPr>
          <p:cNvPr id="6" name="Slide Number Placeholder 5"/>
          <p:cNvSpPr>
            <a:spLocks noGrp="1"/>
          </p:cNvSpPr>
          <p:nvPr>
            <p:ph type="sldNum" sz="quarter" idx="12"/>
          </p:nvPr>
        </p:nvSpPr>
        <p:spPr>
          <a:xfrm>
            <a:off x="8610600" y="6356351"/>
            <a:ext cx="2743200" cy="365127"/>
          </a:xfrm>
          <a:prstGeom prst="rect">
            <a:avLst/>
          </a:prstGeom>
        </p:spPr>
        <p:txBody>
          <a:bodyPr/>
          <a:lstStyle/>
          <a:p>
            <a:fld id="{558CE3CD-093D-40E5-8177-55656D6E93E8}" type="slidenum">
              <a:rPr lang="it-IT" smtClean="0"/>
              <a:t>‹N›</a:t>
            </a:fld>
            <a:endParaRPr lang="it-IT"/>
          </a:p>
        </p:txBody>
      </p:sp>
      <p:pic>
        <p:nvPicPr>
          <p:cNvPr id="7" name="Picture 6" descr="A blue and purple gradient&#10;&#10;AI-generated content may be incorrect.">
            <a:extLst>
              <a:ext uri="{FF2B5EF4-FFF2-40B4-BE49-F238E27FC236}">
                <a16:creationId xmlns:a16="http://schemas.microsoft.com/office/drawing/2014/main" id="{E322F8D0-FAEE-D4B3-A30F-4AE03B28F887}"/>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387" y="725"/>
            <a:ext cx="12191236" cy="6856563"/>
          </a:xfrm>
          <a:prstGeom prst="rect">
            <a:avLst/>
          </a:prstGeom>
        </p:spPr>
      </p:pic>
    </p:spTree>
    <p:extLst>
      <p:ext uri="{BB962C8B-B14F-4D97-AF65-F5344CB8AC3E}">
        <p14:creationId xmlns:p14="http://schemas.microsoft.com/office/powerpoint/2010/main" val="1679073450"/>
      </p:ext>
    </p:extLst>
  </p:cSld>
  <p:clrMapOvr>
    <a:masterClrMapping/>
  </p:clrMapOvr>
</p:sldLayout>
</file>

<file path=ppt/slideLayouts/slideLayout103.xml><?xml version="1.0" encoding="utf-8"?>
<p:sldLayout xmlns:a="http://schemas.openxmlformats.org/drawingml/2006/main" xmlns:r="http://schemas.openxmlformats.org/officeDocument/2006/relationships" xmlns:p="http://schemas.openxmlformats.org/presentationml/2006/main" type="blank">
  <p:cSld name="Blank">
    <p:bg>
      <p:bgPr>
        <a:blipFill dpi="0" rotWithShape="1">
          <a:blip r:embed="rId2"/>
          <a:srcRect/>
          <a:stretch>
            <a:fillRect/>
          </a:stretch>
        </a:blipFill>
        <a:effectLst/>
      </p:bgPr>
    </p:bg>
    <p:spTree>
      <p:nvGrpSpPr>
        <p:cNvPr id="1" name=""/>
        <p:cNvGrpSpPr/>
        <p:nvPr/>
      </p:nvGrpSpPr>
      <p:grpSpPr>
        <a:xfrm>
          <a:off x="0" y="0"/>
          <a:ext cx="0" cy="0"/>
          <a:chOff x="0" y="0"/>
          <a:chExt cx="0" cy="0"/>
        </a:xfrm>
      </p:grpSpPr>
      <p:sp>
        <p:nvSpPr>
          <p:cNvPr id="5" name="Slide Number Placeholder 5">
            <a:extLst>
              <a:ext uri="{FF2B5EF4-FFF2-40B4-BE49-F238E27FC236}">
                <a16:creationId xmlns:a16="http://schemas.microsoft.com/office/drawing/2014/main" id="{6B83DC78-897E-4DF4-BB47-C6824D151F0D}"/>
              </a:ext>
            </a:extLst>
          </p:cNvPr>
          <p:cNvSpPr>
            <a:spLocks noGrp="1"/>
          </p:cNvSpPr>
          <p:nvPr>
            <p:ph type="sldNum" sz="quarter" idx="12"/>
          </p:nvPr>
        </p:nvSpPr>
        <p:spPr>
          <a:xfrm>
            <a:off x="221202" y="6285329"/>
            <a:ext cx="2743200" cy="365125"/>
          </a:xfrm>
          <a:prstGeom prst="rect">
            <a:avLst/>
          </a:prstGeom>
        </p:spPr>
        <p:txBody>
          <a:bodyPr/>
          <a:lstStyle>
            <a:lvl1pPr>
              <a:defRPr>
                <a:latin typeface="Poppins" panose="00000500000000000000" pitchFamily="2" charset="0"/>
                <a:cs typeface="Poppins" panose="00000500000000000000" pitchFamily="2" charset="0"/>
              </a:defRPr>
            </a:lvl1pPr>
          </a:lstStyle>
          <a:p>
            <a:endParaRPr lang="en-US"/>
          </a:p>
        </p:txBody>
      </p:sp>
    </p:spTree>
    <p:extLst>
      <p:ext uri="{BB962C8B-B14F-4D97-AF65-F5344CB8AC3E}">
        <p14:creationId xmlns:p14="http://schemas.microsoft.com/office/powerpoint/2010/main" val="4055919657"/>
      </p:ext>
    </p:extLst>
  </p:cSld>
  <p:clrMapOvr>
    <a:masterClrMapping/>
  </p:clrMapOvr>
</p:sldLayout>
</file>

<file path=ppt/slideLayouts/slideLayout104.xml><?xml version="1.0" encoding="utf-8"?>
<p:sldLayout xmlns:a="http://schemas.openxmlformats.org/drawingml/2006/main" xmlns:r="http://schemas.openxmlformats.org/officeDocument/2006/relationships" xmlns:p="http://schemas.openxmlformats.org/presentationml/2006/main" userDrawn="1">
  <p:cSld name="1_Layout personalizzato">
    <p:spTree>
      <p:nvGrpSpPr>
        <p:cNvPr id="1" name=""/>
        <p:cNvGrpSpPr/>
        <p:nvPr/>
      </p:nvGrpSpPr>
      <p:grpSpPr>
        <a:xfrm>
          <a:off x="0" y="0"/>
          <a:ext cx="0" cy="0"/>
          <a:chOff x="0" y="0"/>
          <a:chExt cx="0" cy="0"/>
        </a:xfrm>
      </p:grpSpPr>
      <p:pic>
        <p:nvPicPr>
          <p:cNvPr id="6" name="Immagine 5" descr="Immagine che contiene schermata, Rettangolo, quadrato&#10;&#10;Il contenuto generato dall'IA potrebbe non essere corretto.">
            <a:extLst>
              <a:ext uri="{FF2B5EF4-FFF2-40B4-BE49-F238E27FC236}">
                <a16:creationId xmlns:a16="http://schemas.microsoft.com/office/drawing/2014/main" id="{12F3898B-26A2-FCF1-2DB0-4EAA4237D021}"/>
              </a:ext>
            </a:extLst>
          </p:cNvPr>
          <p:cNvPicPr>
            <a:picLocks noChangeAspect="1"/>
          </p:cNvPicPr>
          <p:nvPr userDrawn="1"/>
        </p:nvPicPr>
        <p:blipFill>
          <a:blip r:embed="rId2">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508916171"/>
      </p:ext>
    </p:extLst>
  </p:cSld>
  <p:clrMapOvr>
    <a:masterClrMapping/>
  </p:clrMapOvr>
</p:sldLayout>
</file>

<file path=ppt/slideLayouts/slideLayout105.xml><?xml version="1.0" encoding="utf-8"?>
<p:sldLayout xmlns:a="http://schemas.openxmlformats.org/drawingml/2006/main" xmlns:r="http://schemas.openxmlformats.org/officeDocument/2006/relationships" xmlns:p="http://schemas.openxmlformats.org/presentationml/2006/main" type="secHead" preserve="1">
  <p:cSld name="1_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9A3B85-4B2B-4C4A-89BE-1FD06E48A039}"/>
              </a:ext>
            </a:extLst>
          </p:cNvPr>
          <p:cNvSpPr>
            <a:spLocks noGrp="1"/>
          </p:cNvSpPr>
          <p:nvPr>
            <p:ph type="title"/>
          </p:nvPr>
        </p:nvSpPr>
        <p:spPr>
          <a:xfrm>
            <a:off x="838200" y="842168"/>
            <a:ext cx="10515600" cy="2852737"/>
          </a:xfrm>
        </p:spPr>
        <p:txBody>
          <a:bodyPr anchor="b">
            <a:normAutofit/>
          </a:bodyPr>
          <a:lstStyle>
            <a:lvl1pPr algn="ctr">
              <a:defRPr sz="5500"/>
            </a:lvl1pPr>
          </a:lstStyle>
          <a:p>
            <a:r>
              <a:rPr lang="en-US"/>
              <a:t>Click to edit Master title style</a:t>
            </a:r>
          </a:p>
        </p:txBody>
      </p:sp>
      <p:sp>
        <p:nvSpPr>
          <p:cNvPr id="3" name="Text Placeholder 2">
            <a:extLst>
              <a:ext uri="{FF2B5EF4-FFF2-40B4-BE49-F238E27FC236}">
                <a16:creationId xmlns:a16="http://schemas.microsoft.com/office/drawing/2014/main" id="{364DAD31-4142-40B5-99A9-B99273039427}"/>
              </a:ext>
            </a:extLst>
          </p:cNvPr>
          <p:cNvSpPr>
            <a:spLocks noGrp="1"/>
          </p:cNvSpPr>
          <p:nvPr>
            <p:ph type="body" idx="1"/>
          </p:nvPr>
        </p:nvSpPr>
        <p:spPr>
          <a:xfrm>
            <a:off x="838200" y="3730417"/>
            <a:ext cx="10515600" cy="1500187"/>
          </a:xfrm>
        </p:spPr>
        <p:txBody>
          <a:bodyPr>
            <a:normAutofit/>
          </a:bodyPr>
          <a:lstStyle>
            <a:lvl1pPr marL="0" indent="0" algn="ctr">
              <a:buNone/>
              <a:defRPr sz="26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Tree>
    <p:extLst>
      <p:ext uri="{BB962C8B-B14F-4D97-AF65-F5344CB8AC3E}">
        <p14:creationId xmlns:p14="http://schemas.microsoft.com/office/powerpoint/2010/main" val="1131279966"/>
      </p:ext>
    </p:extLst>
  </p:cSld>
  <p:clrMapOvr>
    <a:masterClrMapping/>
  </p:clrMapOvr>
</p:sldLayout>
</file>

<file path=ppt/slideLayouts/slideLayout106.xml><?xml version="1.0" encoding="utf-8"?>
<p:sldLayout xmlns:a="http://schemas.openxmlformats.org/drawingml/2006/main" xmlns:r="http://schemas.openxmlformats.org/officeDocument/2006/relationships" xmlns:p="http://schemas.openxmlformats.org/presentationml/2006/main" preserve="1" userDrawn="1">
  <p:cSld name="2_Layout personalizzato">
    <p:spTree>
      <p:nvGrpSpPr>
        <p:cNvPr id="1" name=""/>
        <p:cNvGrpSpPr/>
        <p:nvPr/>
      </p:nvGrpSpPr>
      <p:grpSpPr>
        <a:xfrm>
          <a:off x="0" y="0"/>
          <a:ext cx="0" cy="0"/>
          <a:chOff x="0" y="0"/>
          <a:chExt cx="0" cy="0"/>
        </a:xfrm>
      </p:grpSpPr>
      <p:pic>
        <p:nvPicPr>
          <p:cNvPr id="4" name="Immagine 3" descr="Immagine che contiene arancione, giallo, Ambra, Policromia&#10;&#10;Il contenuto generato dall'IA potrebbe non essere corretto.">
            <a:extLst>
              <a:ext uri="{FF2B5EF4-FFF2-40B4-BE49-F238E27FC236}">
                <a16:creationId xmlns:a16="http://schemas.microsoft.com/office/drawing/2014/main" id="{B4D641EB-B395-6C25-D516-EA97D070E2B8}"/>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1687080531"/>
      </p:ext>
    </p:extLst>
  </p:cSld>
  <p:clrMapOvr>
    <a:masterClrMapping/>
  </p:clrMapOvr>
</p:sldLayout>
</file>

<file path=ppt/slideLayouts/slideLayout107.xml><?xml version="1.0" encoding="utf-8"?>
<p:sldLayout xmlns:a="http://schemas.openxmlformats.org/drawingml/2006/main" xmlns:r="http://schemas.openxmlformats.org/officeDocument/2006/relationships" xmlns:p="http://schemas.openxmlformats.org/presentationml/2006/main" userDrawn="1">
  <p:cSld name="Titolo e testo verticale">
    <p:spTree>
      <p:nvGrpSpPr>
        <p:cNvPr id="1" name=""/>
        <p:cNvGrpSpPr/>
        <p:nvPr/>
      </p:nvGrpSpPr>
      <p:grpSpPr>
        <a:xfrm>
          <a:off x="0" y="0"/>
          <a:ext cx="0" cy="0"/>
          <a:chOff x="0" y="0"/>
          <a:chExt cx="0" cy="0"/>
        </a:xfrm>
      </p:grpSpPr>
      <p:sp>
        <p:nvSpPr>
          <p:cNvPr id="7" name="Rettangolo 6">
            <a:extLst>
              <a:ext uri="{FF2B5EF4-FFF2-40B4-BE49-F238E27FC236}">
                <a16:creationId xmlns:a16="http://schemas.microsoft.com/office/drawing/2014/main" id="{511E84B4-6113-B2B8-DC1D-E6A0470DE83B}"/>
              </a:ext>
            </a:extLst>
          </p:cNvPr>
          <p:cNvSpPr/>
          <p:nvPr userDrawn="1"/>
        </p:nvSpPr>
        <p:spPr>
          <a:xfrm>
            <a:off x="0" y="487044"/>
            <a:ext cx="636494" cy="81773"/>
          </a:xfrm>
          <a:prstGeom prst="rect">
            <a:avLst/>
          </a:prstGeom>
          <a:gradFill>
            <a:gsLst>
              <a:gs pos="0">
                <a:srgbClr val="A1B2BF"/>
              </a:gs>
              <a:gs pos="87000">
                <a:srgbClr val="243782"/>
              </a:gs>
            </a:gsLst>
            <a:lin ang="21594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it-IT" b="0" i="0">
              <a:latin typeface="Encode Sans" pitchFamily="2" charset="77"/>
            </a:endParaRPr>
          </a:p>
        </p:txBody>
      </p:sp>
      <p:pic>
        <p:nvPicPr>
          <p:cNvPr id="9" name="Immagine 8">
            <a:extLst>
              <a:ext uri="{FF2B5EF4-FFF2-40B4-BE49-F238E27FC236}">
                <a16:creationId xmlns:a16="http://schemas.microsoft.com/office/drawing/2014/main" id="{5EFF8686-C4B9-1DCD-A9BA-BD62C6E9ED12}"/>
              </a:ext>
            </a:extLst>
          </p:cNvPr>
          <p:cNvPicPr>
            <a:picLocks noChangeAspect="1"/>
          </p:cNvPicPr>
          <p:nvPr userDrawn="1"/>
        </p:nvPicPr>
        <p:blipFill>
          <a:blip r:embed="rId2">
            <a:extLst>
              <a:ext uri="{BEBA8EAE-BF5A-486C-A8C5-ECC9F3942E4B}">
                <a14:imgProps xmlns:a14="http://schemas.microsoft.com/office/drawing/2010/main">
                  <a14:imgLayer r:embed="rId3">
                    <a14:imgEffect>
                      <a14:brightnessContrast bright="-53000"/>
                    </a14:imgEffect>
                  </a14:imgLayer>
                </a14:imgProps>
              </a:ext>
              <a:ext uri="{28A0092B-C50C-407E-A947-70E740481C1C}">
                <a14:useLocalDpi xmlns:a14="http://schemas.microsoft.com/office/drawing/2010/main" val="0"/>
              </a:ext>
            </a:extLst>
          </a:blip>
          <a:stretch>
            <a:fillRect/>
          </a:stretch>
        </p:blipFill>
        <p:spPr>
          <a:xfrm>
            <a:off x="10804032" y="314325"/>
            <a:ext cx="1037982" cy="429412"/>
          </a:xfrm>
          <a:prstGeom prst="rect">
            <a:avLst/>
          </a:prstGeom>
        </p:spPr>
      </p:pic>
      <p:sp>
        <p:nvSpPr>
          <p:cNvPr id="33" name="Titolo 1">
            <a:extLst>
              <a:ext uri="{FF2B5EF4-FFF2-40B4-BE49-F238E27FC236}">
                <a16:creationId xmlns:a16="http://schemas.microsoft.com/office/drawing/2014/main" id="{D0B4408F-619E-ADC6-7D99-E55E31ABACFD}"/>
              </a:ext>
            </a:extLst>
          </p:cNvPr>
          <p:cNvSpPr>
            <a:spLocks noGrp="1"/>
          </p:cNvSpPr>
          <p:nvPr>
            <p:ph type="title" hasCustomPrompt="1"/>
          </p:nvPr>
        </p:nvSpPr>
        <p:spPr>
          <a:xfrm>
            <a:off x="636494" y="721135"/>
            <a:ext cx="8149697" cy="429412"/>
          </a:xfrm>
          <a:prstGeom prst="rect">
            <a:avLst/>
          </a:prstGeom>
        </p:spPr>
        <p:txBody>
          <a:bodyPr/>
          <a:lstStyle>
            <a:lvl1pPr>
              <a:defRPr sz="2800">
                <a:latin typeface="Encode Sans" pitchFamily="2" charset="77"/>
              </a:defRPr>
            </a:lvl1pPr>
          </a:lstStyle>
          <a:p>
            <a:r>
              <a:rPr lang="it-IT"/>
              <a:t>YOUR TITLE HERE</a:t>
            </a:r>
          </a:p>
        </p:txBody>
      </p:sp>
      <p:sp>
        <p:nvSpPr>
          <p:cNvPr id="5" name="Segnaposto testo 20">
            <a:extLst>
              <a:ext uri="{FF2B5EF4-FFF2-40B4-BE49-F238E27FC236}">
                <a16:creationId xmlns:a16="http://schemas.microsoft.com/office/drawing/2014/main" id="{AE495912-1B9B-A87F-22F4-804988521498}"/>
              </a:ext>
            </a:extLst>
          </p:cNvPr>
          <p:cNvSpPr>
            <a:spLocks noGrp="1"/>
          </p:cNvSpPr>
          <p:nvPr>
            <p:ph type="body" sz="quarter" idx="22" hasCustomPrompt="1"/>
          </p:nvPr>
        </p:nvSpPr>
        <p:spPr>
          <a:xfrm>
            <a:off x="751927" y="469078"/>
            <a:ext cx="4320000" cy="127492"/>
          </a:xfrm>
          <a:prstGeom prst="rect">
            <a:avLst/>
          </a:prstGeom>
        </p:spPr>
        <p:txBody>
          <a:bodyPr anchor="ctr"/>
          <a:lstStyle>
            <a:lvl1pPr marL="0" indent="0" algn="l">
              <a:buNone/>
              <a:defRPr sz="900" b="0" i="0">
                <a:solidFill>
                  <a:schemeClr val="tx1"/>
                </a:solidFill>
                <a:latin typeface="Encode Sans" pitchFamily="2" charset="77"/>
              </a:defRPr>
            </a:lvl1pPr>
            <a:lvl2pPr marL="457200" indent="0">
              <a:buNone/>
              <a:defRPr sz="900" b="0" i="0">
                <a:latin typeface="Encode Sans" pitchFamily="2" charset="77"/>
              </a:defRPr>
            </a:lvl2pPr>
            <a:lvl3pPr marL="914400" indent="0">
              <a:buNone/>
              <a:defRPr sz="900" b="0" i="0">
                <a:latin typeface="Encode Sans" pitchFamily="2" charset="77"/>
              </a:defRPr>
            </a:lvl3pPr>
            <a:lvl4pPr marL="1371600" indent="0">
              <a:buNone/>
              <a:defRPr sz="900" b="0" i="0">
                <a:latin typeface="Encode Sans" pitchFamily="2" charset="77"/>
              </a:defRPr>
            </a:lvl4pPr>
            <a:lvl5pPr marL="1828800" indent="0">
              <a:buNone/>
              <a:defRPr sz="900" b="0" i="0">
                <a:latin typeface="Encode Sans" pitchFamily="2" charset="77"/>
              </a:defRPr>
            </a:lvl5pPr>
          </a:lstStyle>
          <a:p>
            <a:pPr lvl="0"/>
            <a:r>
              <a:rPr lang="it-IT"/>
              <a:t>TITLE HERE</a:t>
            </a:r>
          </a:p>
        </p:txBody>
      </p:sp>
    </p:spTree>
    <p:extLst>
      <p:ext uri="{BB962C8B-B14F-4D97-AF65-F5344CB8AC3E}">
        <p14:creationId xmlns:p14="http://schemas.microsoft.com/office/powerpoint/2010/main" val="1480639609"/>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108.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869164534"/>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10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396A4B17-D31C-4A81-B4D7-92D53FF25892}" type="datetimeFigureOut">
              <a:rPr lang="en-US" smtClean="0"/>
              <a:t>5/18/2026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BC2A14E-A290-4A99-9634-77B60FB3D82D}" type="slidenum">
              <a:rPr lang="en-US" smtClean="0"/>
              <a:t>‹N›</a:t>
            </a:fld>
            <a:endParaRPr lang="en-US"/>
          </a:p>
        </p:txBody>
      </p:sp>
      <p:pic>
        <p:nvPicPr>
          <p:cNvPr id="7" name="Picture 6" descr="A pink and red gradient&#10;&#10;AI-generated content may be incorrect.">
            <a:extLst>
              <a:ext uri="{FF2B5EF4-FFF2-40B4-BE49-F238E27FC236}">
                <a16:creationId xmlns:a16="http://schemas.microsoft.com/office/drawing/2014/main" id="{C17DC02B-B69E-2B9F-1CE5-8A41281A6D37}"/>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386" y="725"/>
            <a:ext cx="12191236" cy="6856562"/>
          </a:xfrm>
          <a:prstGeom prst="rect">
            <a:avLst/>
          </a:prstGeom>
        </p:spPr>
      </p:pic>
    </p:spTree>
    <p:extLst>
      <p:ext uri="{BB962C8B-B14F-4D97-AF65-F5344CB8AC3E}">
        <p14:creationId xmlns:p14="http://schemas.microsoft.com/office/powerpoint/2010/main" val="2393540302"/>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11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40"/>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9" indent="0">
              <a:buNone/>
              <a:defRPr sz="2000">
                <a:solidFill>
                  <a:schemeClr val="tx1">
                    <a:tint val="75000"/>
                  </a:schemeClr>
                </a:solidFill>
              </a:defRPr>
            </a:lvl2pPr>
            <a:lvl3pPr marL="914418" indent="0">
              <a:buNone/>
              <a:defRPr sz="1800">
                <a:solidFill>
                  <a:schemeClr val="tx1">
                    <a:tint val="75000"/>
                  </a:schemeClr>
                </a:solidFill>
              </a:defRPr>
            </a:lvl3pPr>
            <a:lvl4pPr marL="1371627" indent="0">
              <a:buNone/>
              <a:defRPr sz="1600">
                <a:solidFill>
                  <a:schemeClr val="tx1">
                    <a:tint val="75000"/>
                  </a:schemeClr>
                </a:solidFill>
              </a:defRPr>
            </a:lvl4pPr>
            <a:lvl5pPr marL="1828837" indent="0">
              <a:buNone/>
              <a:defRPr sz="1600">
                <a:solidFill>
                  <a:schemeClr val="tx1">
                    <a:tint val="75000"/>
                  </a:schemeClr>
                </a:solidFill>
              </a:defRPr>
            </a:lvl5pPr>
            <a:lvl6pPr marL="2286046" indent="0">
              <a:buNone/>
              <a:defRPr sz="1600">
                <a:solidFill>
                  <a:schemeClr val="tx1">
                    <a:tint val="75000"/>
                  </a:schemeClr>
                </a:solidFill>
              </a:defRPr>
            </a:lvl6pPr>
            <a:lvl7pPr marL="2743255" indent="0">
              <a:buNone/>
              <a:defRPr sz="1600">
                <a:solidFill>
                  <a:schemeClr val="tx1">
                    <a:tint val="75000"/>
                  </a:schemeClr>
                </a:solidFill>
              </a:defRPr>
            </a:lvl7pPr>
            <a:lvl8pPr marL="3200464" indent="0">
              <a:buNone/>
              <a:defRPr sz="1600">
                <a:solidFill>
                  <a:schemeClr val="tx1">
                    <a:tint val="75000"/>
                  </a:schemeClr>
                </a:solidFill>
              </a:defRPr>
            </a:lvl8pPr>
            <a:lvl9pPr marL="3657673"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96A4B17-D31C-4A81-B4D7-92D53FF25892}" type="datetimeFigureOut">
              <a:rPr lang="en-US" smtClean="0"/>
              <a:t>5/18/2026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BC2A14E-A290-4A99-9634-77B60FB3D82D}" type="slidenum">
              <a:rPr lang="en-US" smtClean="0"/>
              <a:t>‹N›</a:t>
            </a:fld>
            <a:endParaRPr lang="en-US"/>
          </a:p>
        </p:txBody>
      </p:sp>
      <p:pic>
        <p:nvPicPr>
          <p:cNvPr id="7" name="Picture 6" descr="A red and white rectangle&#10;&#10;AI-generated content may be incorrect.">
            <a:extLst>
              <a:ext uri="{FF2B5EF4-FFF2-40B4-BE49-F238E27FC236}">
                <a16:creationId xmlns:a16="http://schemas.microsoft.com/office/drawing/2014/main" id="{6DA8CFE1-B322-CE5F-86FE-01BC6F910DBE}"/>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386" y="725"/>
            <a:ext cx="12191236" cy="6856562"/>
          </a:xfrm>
          <a:prstGeom prst="rect">
            <a:avLst/>
          </a:prstGeom>
        </p:spPr>
      </p:pic>
    </p:spTree>
    <p:extLst>
      <p:ext uri="{BB962C8B-B14F-4D97-AF65-F5344CB8AC3E}">
        <p14:creationId xmlns:p14="http://schemas.microsoft.com/office/powerpoint/2010/main" val="3999827574"/>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111.xml><?xml version="1.0" encoding="utf-8"?>
<p:sldLayout xmlns:a="http://schemas.openxmlformats.org/drawingml/2006/main" xmlns:r="http://schemas.openxmlformats.org/officeDocument/2006/relationships" xmlns:p="http://schemas.openxmlformats.org/presentationml/2006/main" showMasterSp="0" type="tx">
  <p:cSld name="2_Titolo e contenuto">
    <p:bg>
      <p:bgPr>
        <a:solidFill>
          <a:srgbClr val="FFFFFF"/>
        </a:solidFill>
        <a:effectLst/>
      </p:bgPr>
    </p:bg>
    <p:spTree>
      <p:nvGrpSpPr>
        <p:cNvPr id="1" name=""/>
        <p:cNvGrpSpPr/>
        <p:nvPr/>
      </p:nvGrpSpPr>
      <p:grpSpPr>
        <a:xfrm>
          <a:off x="0" y="0"/>
          <a:ext cx="0" cy="0"/>
          <a:chOff x="0" y="0"/>
          <a:chExt cx="0" cy="0"/>
        </a:xfrm>
      </p:grpSpPr>
      <p:sp>
        <p:nvSpPr>
          <p:cNvPr id="285" name="Titolo Testo"/>
          <p:cNvSpPr txBox="1">
            <a:spLocks noGrp="1"/>
          </p:cNvSpPr>
          <p:nvPr>
            <p:ph type="title"/>
          </p:nvPr>
        </p:nvSpPr>
        <p:spPr>
          <a:xfrm>
            <a:off x="230240" y="192555"/>
            <a:ext cx="10515600" cy="559229"/>
          </a:xfrm>
          <a:prstGeom prst="rect">
            <a:avLst/>
          </a:prstGeom>
        </p:spPr>
        <p:txBody>
          <a:bodyPr lIns="182879" tIns="182879" rIns="182879" bIns="182879"/>
          <a:lstStyle>
            <a:lvl1pPr algn="l" defTabSz="914400">
              <a:lnSpc>
                <a:spcPct val="90000"/>
              </a:lnSpc>
              <a:defRPr sz="1000">
                <a:solidFill>
                  <a:srgbClr val="FFFFFF"/>
                </a:solidFill>
                <a:latin typeface="Poppins Regular"/>
                <a:ea typeface="Poppins Regular"/>
                <a:cs typeface="Poppins Regular"/>
                <a:sym typeface="Poppins Regular"/>
              </a:defRPr>
            </a:lvl1pPr>
          </a:lstStyle>
          <a:p>
            <a:r>
              <a:t>Titolo Testo</a:t>
            </a:r>
          </a:p>
        </p:txBody>
      </p:sp>
      <p:sp>
        <p:nvSpPr>
          <p:cNvPr id="286" name="Numero diapositiva"/>
          <p:cNvSpPr txBox="1">
            <a:spLocks noGrp="1"/>
          </p:cNvSpPr>
          <p:nvPr>
            <p:ph type="sldNum" sz="quarter" idx="2"/>
          </p:nvPr>
        </p:nvSpPr>
        <p:spPr>
          <a:xfrm>
            <a:off x="8174306" y="6079353"/>
            <a:ext cx="563294" cy="553996"/>
          </a:xfrm>
          <a:prstGeom prst="rect">
            <a:avLst/>
          </a:prstGeom>
        </p:spPr>
        <p:txBody>
          <a:bodyPr lIns="182879" tIns="182879" rIns="182879" bIns="182879" anchor="ctr"/>
          <a:lstStyle>
            <a:lvl1pPr algn="r" defTabSz="914400">
              <a:defRPr>
                <a:solidFill>
                  <a:srgbClr val="757575"/>
                </a:solidFill>
                <a:latin typeface="Poppins Regular"/>
                <a:ea typeface="Poppins Regular"/>
                <a:cs typeface="Poppins Regular"/>
                <a:sym typeface="Poppins Regular"/>
              </a:defRPr>
            </a:lvl1pPr>
          </a:lstStyle>
          <a:p>
            <a:fld id="{86CB4B4D-7CA3-9044-876B-883B54F8677D}" type="slidenum">
              <a:t>‹N›</a:t>
            </a:fld>
            <a:endParaRPr/>
          </a:p>
        </p:txBody>
      </p:sp>
    </p:spTree>
    <p:extLst>
      <p:ext uri="{BB962C8B-B14F-4D97-AF65-F5344CB8AC3E}">
        <p14:creationId xmlns:p14="http://schemas.microsoft.com/office/powerpoint/2010/main" val="743794814"/>
      </p:ext>
    </p:extLst>
  </p:cSld>
  <p:clrMapOvr>
    <a:masterClrMapping/>
  </p:clrMapOvr>
  <p:transition spd="med"/>
</p:sldLayout>
</file>

<file path=ppt/slideLayouts/slideLayout112.xml><?xml version="1.0" encoding="utf-8"?>
<p:sldLayout xmlns:a="http://schemas.openxmlformats.org/drawingml/2006/main" xmlns:r="http://schemas.openxmlformats.org/officeDocument/2006/relationships" xmlns:p="http://schemas.openxmlformats.org/presentationml/2006/main" matchingName="Title slide" type="title">
  <p:cSld name="1_Title slide">
    <p:spTree>
      <p:nvGrpSpPr>
        <p:cNvPr id="1" name="Shape 9"/>
        <p:cNvGrpSpPr/>
        <p:nvPr/>
      </p:nvGrpSpPr>
      <p:grpSpPr>
        <a:xfrm>
          <a:off x="0" y="0"/>
          <a:ext cx="0" cy="0"/>
          <a:chOff x="0" y="0"/>
          <a:chExt cx="0" cy="0"/>
        </a:xfrm>
      </p:grpSpPr>
      <p:sp>
        <p:nvSpPr>
          <p:cNvPr id="10" name="Google Shape;10;p2"/>
          <p:cNvSpPr txBox="1">
            <a:spLocks noGrp="1"/>
          </p:cNvSpPr>
          <p:nvPr>
            <p:ph type="ctrTitle"/>
          </p:nvPr>
        </p:nvSpPr>
        <p:spPr>
          <a:xfrm>
            <a:off x="415611" y="992767"/>
            <a:ext cx="11360800" cy="2736800"/>
          </a:xfrm>
          <a:prstGeom prst="rect">
            <a:avLst/>
          </a:prstGeom>
        </p:spPr>
        <p:txBody>
          <a:bodyPr spcFirstLastPara="1" wrap="square" lIns="91425" tIns="91425" rIns="91425" bIns="91425" anchor="b" anchorCtr="0">
            <a:normAutofit/>
          </a:bodyPr>
          <a:lstStyle>
            <a:lvl1pPr lvl="0" algn="ctr">
              <a:spcBef>
                <a:spcPts val="0"/>
              </a:spcBef>
              <a:spcAft>
                <a:spcPts val="0"/>
              </a:spcAft>
              <a:buSzPts val="5200"/>
              <a:buNone/>
              <a:defRPr sz="6933"/>
            </a:lvl1pPr>
            <a:lvl2pPr lvl="1" algn="ctr">
              <a:spcBef>
                <a:spcPts val="0"/>
              </a:spcBef>
              <a:spcAft>
                <a:spcPts val="0"/>
              </a:spcAft>
              <a:buSzPts val="5200"/>
              <a:buNone/>
              <a:defRPr sz="6933"/>
            </a:lvl2pPr>
            <a:lvl3pPr lvl="2" algn="ctr">
              <a:spcBef>
                <a:spcPts val="0"/>
              </a:spcBef>
              <a:spcAft>
                <a:spcPts val="0"/>
              </a:spcAft>
              <a:buSzPts val="5200"/>
              <a:buNone/>
              <a:defRPr sz="6933"/>
            </a:lvl3pPr>
            <a:lvl4pPr lvl="3" algn="ctr">
              <a:spcBef>
                <a:spcPts val="0"/>
              </a:spcBef>
              <a:spcAft>
                <a:spcPts val="0"/>
              </a:spcAft>
              <a:buSzPts val="5200"/>
              <a:buNone/>
              <a:defRPr sz="6933"/>
            </a:lvl4pPr>
            <a:lvl5pPr lvl="4" algn="ctr">
              <a:spcBef>
                <a:spcPts val="0"/>
              </a:spcBef>
              <a:spcAft>
                <a:spcPts val="0"/>
              </a:spcAft>
              <a:buSzPts val="5200"/>
              <a:buNone/>
              <a:defRPr sz="6933"/>
            </a:lvl5pPr>
            <a:lvl6pPr lvl="5" algn="ctr">
              <a:spcBef>
                <a:spcPts val="0"/>
              </a:spcBef>
              <a:spcAft>
                <a:spcPts val="0"/>
              </a:spcAft>
              <a:buSzPts val="5200"/>
              <a:buNone/>
              <a:defRPr sz="6933"/>
            </a:lvl6pPr>
            <a:lvl7pPr lvl="6" algn="ctr">
              <a:spcBef>
                <a:spcPts val="0"/>
              </a:spcBef>
              <a:spcAft>
                <a:spcPts val="0"/>
              </a:spcAft>
              <a:buSzPts val="5200"/>
              <a:buNone/>
              <a:defRPr sz="6933"/>
            </a:lvl7pPr>
            <a:lvl8pPr lvl="7" algn="ctr">
              <a:spcBef>
                <a:spcPts val="0"/>
              </a:spcBef>
              <a:spcAft>
                <a:spcPts val="0"/>
              </a:spcAft>
              <a:buSzPts val="5200"/>
              <a:buNone/>
              <a:defRPr sz="6933"/>
            </a:lvl8pPr>
            <a:lvl9pPr lvl="8" algn="ctr">
              <a:spcBef>
                <a:spcPts val="0"/>
              </a:spcBef>
              <a:spcAft>
                <a:spcPts val="0"/>
              </a:spcAft>
              <a:buSzPts val="5200"/>
              <a:buNone/>
              <a:defRPr sz="6933"/>
            </a:lvl9pPr>
          </a:lstStyle>
          <a:p>
            <a:endParaRPr/>
          </a:p>
        </p:txBody>
      </p:sp>
      <p:sp>
        <p:nvSpPr>
          <p:cNvPr id="11" name="Google Shape;11;p2"/>
          <p:cNvSpPr txBox="1">
            <a:spLocks noGrp="1"/>
          </p:cNvSpPr>
          <p:nvPr>
            <p:ph type="subTitle" idx="1"/>
          </p:nvPr>
        </p:nvSpPr>
        <p:spPr>
          <a:xfrm>
            <a:off x="415600" y="3778833"/>
            <a:ext cx="11360800" cy="1056800"/>
          </a:xfrm>
          <a:prstGeom prst="rect">
            <a:avLst/>
          </a:prstGeom>
        </p:spPr>
        <p:txBody>
          <a:bodyPr spcFirstLastPara="1" wrap="square" lIns="91425" tIns="91425" rIns="91425" bIns="91425" anchor="t" anchorCtr="0">
            <a:normAutofit/>
          </a:bodyPr>
          <a:lstStyle>
            <a:lvl1pPr lvl="0" algn="ctr">
              <a:lnSpc>
                <a:spcPct val="100000"/>
              </a:lnSpc>
              <a:spcBef>
                <a:spcPts val="0"/>
              </a:spcBef>
              <a:spcAft>
                <a:spcPts val="0"/>
              </a:spcAft>
              <a:buSzPts val="2800"/>
              <a:buNone/>
              <a:defRPr sz="3733"/>
            </a:lvl1pPr>
            <a:lvl2pPr lvl="1" algn="ctr">
              <a:lnSpc>
                <a:spcPct val="100000"/>
              </a:lnSpc>
              <a:spcBef>
                <a:spcPts val="0"/>
              </a:spcBef>
              <a:spcAft>
                <a:spcPts val="0"/>
              </a:spcAft>
              <a:buSzPts val="2800"/>
              <a:buNone/>
              <a:defRPr sz="3733"/>
            </a:lvl2pPr>
            <a:lvl3pPr lvl="2" algn="ctr">
              <a:lnSpc>
                <a:spcPct val="100000"/>
              </a:lnSpc>
              <a:spcBef>
                <a:spcPts val="0"/>
              </a:spcBef>
              <a:spcAft>
                <a:spcPts val="0"/>
              </a:spcAft>
              <a:buSzPts val="2800"/>
              <a:buNone/>
              <a:defRPr sz="3733"/>
            </a:lvl3pPr>
            <a:lvl4pPr lvl="3" algn="ctr">
              <a:lnSpc>
                <a:spcPct val="100000"/>
              </a:lnSpc>
              <a:spcBef>
                <a:spcPts val="0"/>
              </a:spcBef>
              <a:spcAft>
                <a:spcPts val="0"/>
              </a:spcAft>
              <a:buSzPts val="2800"/>
              <a:buNone/>
              <a:defRPr sz="3733"/>
            </a:lvl4pPr>
            <a:lvl5pPr lvl="4" algn="ctr">
              <a:lnSpc>
                <a:spcPct val="100000"/>
              </a:lnSpc>
              <a:spcBef>
                <a:spcPts val="0"/>
              </a:spcBef>
              <a:spcAft>
                <a:spcPts val="0"/>
              </a:spcAft>
              <a:buSzPts val="2800"/>
              <a:buNone/>
              <a:defRPr sz="3733"/>
            </a:lvl5pPr>
            <a:lvl6pPr lvl="5" algn="ctr">
              <a:lnSpc>
                <a:spcPct val="100000"/>
              </a:lnSpc>
              <a:spcBef>
                <a:spcPts val="0"/>
              </a:spcBef>
              <a:spcAft>
                <a:spcPts val="0"/>
              </a:spcAft>
              <a:buSzPts val="2800"/>
              <a:buNone/>
              <a:defRPr sz="3733"/>
            </a:lvl6pPr>
            <a:lvl7pPr lvl="6" algn="ctr">
              <a:lnSpc>
                <a:spcPct val="100000"/>
              </a:lnSpc>
              <a:spcBef>
                <a:spcPts val="0"/>
              </a:spcBef>
              <a:spcAft>
                <a:spcPts val="0"/>
              </a:spcAft>
              <a:buSzPts val="2800"/>
              <a:buNone/>
              <a:defRPr sz="3733"/>
            </a:lvl7pPr>
            <a:lvl8pPr lvl="7" algn="ctr">
              <a:lnSpc>
                <a:spcPct val="100000"/>
              </a:lnSpc>
              <a:spcBef>
                <a:spcPts val="0"/>
              </a:spcBef>
              <a:spcAft>
                <a:spcPts val="0"/>
              </a:spcAft>
              <a:buSzPts val="2800"/>
              <a:buNone/>
              <a:defRPr sz="3733"/>
            </a:lvl8pPr>
            <a:lvl9pPr lvl="8" algn="ctr">
              <a:lnSpc>
                <a:spcPct val="100000"/>
              </a:lnSpc>
              <a:spcBef>
                <a:spcPts val="0"/>
              </a:spcBef>
              <a:spcAft>
                <a:spcPts val="0"/>
              </a:spcAft>
              <a:buSzPts val="2800"/>
              <a:buNone/>
              <a:defRPr sz="3733"/>
            </a:lvl9pPr>
          </a:lstStyle>
          <a:p>
            <a:endParaRPr/>
          </a:p>
        </p:txBody>
      </p:sp>
      <p:sp>
        <p:nvSpPr>
          <p:cNvPr id="12" name="Google Shape;12;p2"/>
          <p:cNvSpPr txBox="1">
            <a:spLocks noGrp="1"/>
          </p:cNvSpPr>
          <p:nvPr>
            <p:ph type="sldNum" idx="12"/>
          </p:nvPr>
        </p:nvSpPr>
        <p:spPr>
          <a:xfrm>
            <a:off x="11296611" y="6217623"/>
            <a:ext cx="731600" cy="5248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it-IT" smtClean="0"/>
              <a:pPr/>
              <a:t>‹N›</a:t>
            </a:fld>
            <a:endParaRPr lang="it-IT"/>
          </a:p>
        </p:txBody>
      </p:sp>
    </p:spTree>
    <p:extLst>
      <p:ext uri="{BB962C8B-B14F-4D97-AF65-F5344CB8AC3E}">
        <p14:creationId xmlns:p14="http://schemas.microsoft.com/office/powerpoint/2010/main" val="2596838938"/>
      </p:ext>
    </p:extLst>
  </p:cSld>
  <p:clrMapOvr>
    <a:masterClrMapping/>
  </p:clrMapOvr>
</p:sldLayout>
</file>

<file path=ppt/slideLayouts/slideLayout113.xml><?xml version="1.0" encoding="utf-8"?>
<p:sldLayout xmlns:a="http://schemas.openxmlformats.org/drawingml/2006/main" xmlns:r="http://schemas.openxmlformats.org/officeDocument/2006/relationships" xmlns:p="http://schemas.openxmlformats.org/presentationml/2006/main" userDrawn="1">
  <p:cSld name="3_Titolo e contenuto">
    <p:bg>
      <p:bgPr>
        <a:gradFill>
          <a:gsLst>
            <a:gs pos="100000">
              <a:srgbClr val="FF584E"/>
            </a:gs>
            <a:gs pos="0">
              <a:srgbClr val="FFC007"/>
            </a:gs>
          </a:gsLst>
          <a:lin ang="21594000" scaled="0"/>
        </a:gradFill>
        <a:effectLst/>
      </p:bgPr>
    </p:bg>
    <p:spTree>
      <p:nvGrpSpPr>
        <p:cNvPr id="1" name=""/>
        <p:cNvGrpSpPr/>
        <p:nvPr/>
      </p:nvGrpSpPr>
      <p:grpSpPr>
        <a:xfrm>
          <a:off x="0" y="0"/>
          <a:ext cx="0" cy="0"/>
          <a:chOff x="0" y="0"/>
          <a:chExt cx="0" cy="0"/>
        </a:xfrm>
      </p:grpSpPr>
      <p:sp>
        <p:nvSpPr>
          <p:cNvPr id="3" name="Titolo 2">
            <a:extLst>
              <a:ext uri="{FF2B5EF4-FFF2-40B4-BE49-F238E27FC236}">
                <a16:creationId xmlns:a16="http://schemas.microsoft.com/office/drawing/2014/main" id="{D1E069C7-920D-CACD-6A7C-0E977E417180}"/>
              </a:ext>
            </a:extLst>
          </p:cNvPr>
          <p:cNvSpPr>
            <a:spLocks noGrp="1"/>
          </p:cNvSpPr>
          <p:nvPr>
            <p:ph type="title"/>
          </p:nvPr>
        </p:nvSpPr>
        <p:spPr>
          <a:xfrm>
            <a:off x="234378" y="157861"/>
            <a:ext cx="11680253" cy="419305"/>
          </a:xfrm>
          <a:prstGeom prst="rect">
            <a:avLst/>
          </a:prstGeom>
        </p:spPr>
        <p:txBody>
          <a:bodyPr/>
          <a:lstStyle>
            <a:lvl1pPr marL="0" algn="l" defTabSz="914418" rtl="0" eaLnBrk="1" latinLnBrk="0" hangingPunct="1">
              <a:lnSpc>
                <a:spcPct val="90000"/>
              </a:lnSpc>
              <a:spcBef>
                <a:spcPct val="0"/>
              </a:spcBef>
              <a:buNone/>
              <a:defRPr lang="it-IT" sz="2400" b="1" kern="1200" dirty="0">
                <a:solidFill>
                  <a:schemeClr val="bg1"/>
                </a:solidFill>
                <a:latin typeface="+mj-lt"/>
                <a:ea typeface="+mj-ea"/>
                <a:cs typeface="+mj-cs"/>
              </a:defRPr>
            </a:lvl1pPr>
          </a:lstStyle>
          <a:p>
            <a:r>
              <a:rPr lang="it-IT"/>
              <a:t>Fare clic per modificare lo stile del titolo dello schema</a:t>
            </a:r>
          </a:p>
        </p:txBody>
      </p:sp>
      <p:grpSp>
        <p:nvGrpSpPr>
          <p:cNvPr id="5" name="Raggruppa">
            <a:extLst>
              <a:ext uri="{FF2B5EF4-FFF2-40B4-BE49-F238E27FC236}">
                <a16:creationId xmlns:a16="http://schemas.microsoft.com/office/drawing/2014/main" id="{7E150D33-B804-5E95-F42E-E7CF5E0310A0}"/>
              </a:ext>
            </a:extLst>
          </p:cNvPr>
          <p:cNvGrpSpPr/>
          <p:nvPr userDrawn="1"/>
        </p:nvGrpSpPr>
        <p:grpSpPr>
          <a:xfrm>
            <a:off x="6530625" y="-3611860"/>
            <a:ext cx="6047482" cy="10469860"/>
            <a:chOff x="0" y="0"/>
            <a:chExt cx="24189928" cy="41879440"/>
          </a:xfrm>
        </p:grpSpPr>
        <p:sp>
          <p:nvSpPr>
            <p:cNvPr id="6" name="Forma">
              <a:extLst>
                <a:ext uri="{FF2B5EF4-FFF2-40B4-BE49-F238E27FC236}">
                  <a16:creationId xmlns:a16="http://schemas.microsoft.com/office/drawing/2014/main" id="{2882DD2A-AD3E-B022-B1D8-F1020D89930D}"/>
                </a:ext>
              </a:extLst>
            </p:cNvPr>
            <p:cNvSpPr/>
            <p:nvPr/>
          </p:nvSpPr>
          <p:spPr>
            <a:xfrm>
              <a:off x="0" y="0"/>
              <a:ext cx="15224125" cy="41879441"/>
            </a:xfrm>
            <a:custGeom>
              <a:avLst/>
              <a:gdLst/>
              <a:ahLst/>
              <a:cxnLst>
                <a:cxn ang="0">
                  <a:pos x="wd2" y="hd2"/>
                </a:cxn>
                <a:cxn ang="5400000">
                  <a:pos x="wd2" y="hd2"/>
                </a:cxn>
                <a:cxn ang="10800000">
                  <a:pos x="wd2" y="hd2"/>
                </a:cxn>
                <a:cxn ang="16200000">
                  <a:pos x="wd2" y="hd2"/>
                </a:cxn>
              </a:cxnLst>
              <a:rect l="0" t="0" r="r" b="b"/>
              <a:pathLst>
                <a:path w="21600" h="21600" extrusionOk="0">
                  <a:moveTo>
                    <a:pt x="19283" y="0"/>
                  </a:moveTo>
                  <a:lnTo>
                    <a:pt x="0" y="21600"/>
                  </a:lnTo>
                  <a:lnTo>
                    <a:pt x="2307" y="21600"/>
                  </a:lnTo>
                  <a:lnTo>
                    <a:pt x="21600" y="0"/>
                  </a:lnTo>
                  <a:lnTo>
                    <a:pt x="19283" y="0"/>
                  </a:lnTo>
                  <a:close/>
                </a:path>
              </a:pathLst>
            </a:custGeom>
            <a:solidFill>
              <a:srgbClr val="FFFFFF">
                <a:alpha val="10000"/>
              </a:srgbClr>
            </a:solidFill>
            <a:ln w="25400" cap="flat">
              <a:noFill/>
              <a:miter lim="400000"/>
            </a:ln>
            <a:effectLst/>
          </p:spPr>
          <p:txBody>
            <a:bodyPr wrap="square" lIns="0" tIns="0" rIns="0" bIns="0" numCol="1" anchor="ctr">
              <a:noAutofit/>
            </a:bodyPr>
            <a:lstStyle/>
            <a:p>
              <a:pPr algn="ctr" defTabSz="262173" hangingPunct="0">
                <a:defRPr sz="4000">
                  <a:solidFill>
                    <a:srgbClr val="FFFFFF"/>
                  </a:solidFill>
                  <a:latin typeface="Poppins Regular"/>
                  <a:ea typeface="Poppins Regular"/>
                  <a:cs typeface="Poppins Regular"/>
                  <a:sym typeface="Poppins Regular"/>
                </a:defRPr>
              </a:pPr>
              <a:endParaRPr sz="1000" kern="0">
                <a:solidFill>
                  <a:srgbClr val="FFFFFF"/>
                </a:solidFill>
                <a:latin typeface="Poppins Regular"/>
                <a:cs typeface="Poppins Regular"/>
                <a:sym typeface="Poppins Regular"/>
              </a:endParaRPr>
            </a:p>
          </p:txBody>
        </p:sp>
        <p:sp>
          <p:nvSpPr>
            <p:cNvPr id="7" name="Forma">
              <a:extLst>
                <a:ext uri="{FF2B5EF4-FFF2-40B4-BE49-F238E27FC236}">
                  <a16:creationId xmlns:a16="http://schemas.microsoft.com/office/drawing/2014/main" id="{6B90E46D-6B66-AC60-59B6-16A72D853B6E}"/>
                </a:ext>
              </a:extLst>
            </p:cNvPr>
            <p:cNvSpPr/>
            <p:nvPr/>
          </p:nvSpPr>
          <p:spPr>
            <a:xfrm>
              <a:off x="5909071" y="0"/>
              <a:ext cx="15224920" cy="41879441"/>
            </a:xfrm>
            <a:custGeom>
              <a:avLst/>
              <a:gdLst/>
              <a:ahLst/>
              <a:cxnLst>
                <a:cxn ang="0">
                  <a:pos x="wd2" y="hd2"/>
                </a:cxn>
                <a:cxn ang="5400000">
                  <a:pos x="wd2" y="hd2"/>
                </a:cxn>
                <a:cxn ang="10800000">
                  <a:pos x="wd2" y="hd2"/>
                </a:cxn>
                <a:cxn ang="16200000">
                  <a:pos x="wd2" y="hd2"/>
                </a:cxn>
              </a:cxnLst>
              <a:rect l="0" t="0" r="r" b="b"/>
              <a:pathLst>
                <a:path w="21600" h="21600" extrusionOk="0">
                  <a:moveTo>
                    <a:pt x="19282" y="0"/>
                  </a:moveTo>
                  <a:lnTo>
                    <a:pt x="0" y="21600"/>
                  </a:lnTo>
                  <a:lnTo>
                    <a:pt x="2308" y="21600"/>
                  </a:lnTo>
                  <a:lnTo>
                    <a:pt x="21600" y="0"/>
                  </a:lnTo>
                  <a:lnTo>
                    <a:pt x="19282" y="0"/>
                  </a:lnTo>
                  <a:close/>
                </a:path>
              </a:pathLst>
            </a:custGeom>
            <a:solidFill>
              <a:srgbClr val="FFFFFF">
                <a:alpha val="10000"/>
              </a:srgbClr>
            </a:solidFill>
            <a:ln w="25400" cap="flat">
              <a:noFill/>
              <a:miter lim="400000"/>
            </a:ln>
            <a:effectLst/>
          </p:spPr>
          <p:txBody>
            <a:bodyPr wrap="square" lIns="0" tIns="0" rIns="0" bIns="0" numCol="1" anchor="ctr">
              <a:noAutofit/>
            </a:bodyPr>
            <a:lstStyle/>
            <a:p>
              <a:pPr algn="ctr" defTabSz="262173" hangingPunct="0">
                <a:defRPr sz="4000">
                  <a:solidFill>
                    <a:srgbClr val="FFFFFF"/>
                  </a:solidFill>
                  <a:latin typeface="Poppins Regular"/>
                  <a:ea typeface="Poppins Regular"/>
                  <a:cs typeface="Poppins Regular"/>
                  <a:sym typeface="Poppins Regular"/>
                </a:defRPr>
              </a:pPr>
              <a:endParaRPr sz="1000" kern="0">
                <a:solidFill>
                  <a:srgbClr val="FFFFFF"/>
                </a:solidFill>
                <a:latin typeface="Poppins Regular"/>
                <a:cs typeface="Poppins Regular"/>
                <a:sym typeface="Poppins Regular"/>
              </a:endParaRPr>
            </a:p>
          </p:txBody>
        </p:sp>
        <p:sp>
          <p:nvSpPr>
            <p:cNvPr id="8" name="Forma">
              <a:extLst>
                <a:ext uri="{FF2B5EF4-FFF2-40B4-BE49-F238E27FC236}">
                  <a16:creationId xmlns:a16="http://schemas.microsoft.com/office/drawing/2014/main" id="{BA1FE260-5FBE-DC9A-B3D1-57AFFEED9705}"/>
                </a:ext>
              </a:extLst>
            </p:cNvPr>
            <p:cNvSpPr/>
            <p:nvPr/>
          </p:nvSpPr>
          <p:spPr>
            <a:xfrm>
              <a:off x="2845593" y="0"/>
              <a:ext cx="15224126" cy="41879441"/>
            </a:xfrm>
            <a:custGeom>
              <a:avLst/>
              <a:gdLst/>
              <a:ahLst/>
              <a:cxnLst>
                <a:cxn ang="0">
                  <a:pos x="wd2" y="hd2"/>
                </a:cxn>
                <a:cxn ang="5400000">
                  <a:pos x="wd2" y="hd2"/>
                </a:cxn>
                <a:cxn ang="10800000">
                  <a:pos x="wd2" y="hd2"/>
                </a:cxn>
                <a:cxn ang="16200000">
                  <a:pos x="wd2" y="hd2"/>
                </a:cxn>
              </a:cxnLst>
              <a:rect l="0" t="0" r="r" b="b"/>
              <a:pathLst>
                <a:path w="21600" h="21600" extrusionOk="0">
                  <a:moveTo>
                    <a:pt x="19283" y="0"/>
                  </a:moveTo>
                  <a:lnTo>
                    <a:pt x="0" y="21600"/>
                  </a:lnTo>
                  <a:lnTo>
                    <a:pt x="2308" y="21600"/>
                  </a:lnTo>
                  <a:lnTo>
                    <a:pt x="21600" y="0"/>
                  </a:lnTo>
                  <a:lnTo>
                    <a:pt x="19283" y="0"/>
                  </a:lnTo>
                  <a:close/>
                </a:path>
              </a:pathLst>
            </a:custGeom>
            <a:solidFill>
              <a:srgbClr val="FFFFFF">
                <a:alpha val="10000"/>
              </a:srgbClr>
            </a:solidFill>
            <a:ln w="25400" cap="flat">
              <a:noFill/>
              <a:miter lim="400000"/>
            </a:ln>
            <a:effectLst/>
          </p:spPr>
          <p:txBody>
            <a:bodyPr wrap="square" lIns="0" tIns="0" rIns="0" bIns="0" numCol="1" anchor="ctr">
              <a:noAutofit/>
            </a:bodyPr>
            <a:lstStyle/>
            <a:p>
              <a:pPr algn="ctr" defTabSz="262173" hangingPunct="0">
                <a:defRPr sz="4000">
                  <a:solidFill>
                    <a:srgbClr val="FFFFFF"/>
                  </a:solidFill>
                  <a:latin typeface="Poppins Regular"/>
                  <a:ea typeface="Poppins Regular"/>
                  <a:cs typeface="Poppins Regular"/>
                  <a:sym typeface="Poppins Regular"/>
                </a:defRPr>
              </a:pPr>
              <a:endParaRPr sz="1000" kern="0">
                <a:solidFill>
                  <a:srgbClr val="FFFFFF"/>
                </a:solidFill>
                <a:latin typeface="Poppins Regular"/>
                <a:cs typeface="Poppins Regular"/>
                <a:sym typeface="Poppins Regular"/>
              </a:endParaRPr>
            </a:p>
          </p:txBody>
        </p:sp>
        <p:sp>
          <p:nvSpPr>
            <p:cNvPr id="9" name="Forma">
              <a:extLst>
                <a:ext uri="{FF2B5EF4-FFF2-40B4-BE49-F238E27FC236}">
                  <a16:creationId xmlns:a16="http://schemas.microsoft.com/office/drawing/2014/main" id="{8167E7DB-DD6B-EA89-373E-361BAA3F3BA6}"/>
                </a:ext>
              </a:extLst>
            </p:cNvPr>
            <p:cNvSpPr/>
            <p:nvPr/>
          </p:nvSpPr>
          <p:spPr>
            <a:xfrm>
              <a:off x="8965803" y="0"/>
              <a:ext cx="15224126" cy="41879441"/>
            </a:xfrm>
            <a:custGeom>
              <a:avLst/>
              <a:gdLst/>
              <a:ahLst/>
              <a:cxnLst>
                <a:cxn ang="0">
                  <a:pos x="wd2" y="hd2"/>
                </a:cxn>
                <a:cxn ang="5400000">
                  <a:pos x="wd2" y="hd2"/>
                </a:cxn>
                <a:cxn ang="10800000">
                  <a:pos x="wd2" y="hd2"/>
                </a:cxn>
                <a:cxn ang="16200000">
                  <a:pos x="wd2" y="hd2"/>
                </a:cxn>
              </a:cxnLst>
              <a:rect l="0" t="0" r="r" b="b"/>
              <a:pathLst>
                <a:path w="21600" h="21600" extrusionOk="0">
                  <a:moveTo>
                    <a:pt x="19283" y="0"/>
                  </a:moveTo>
                  <a:lnTo>
                    <a:pt x="0" y="21600"/>
                  </a:lnTo>
                  <a:lnTo>
                    <a:pt x="2307" y="21600"/>
                  </a:lnTo>
                  <a:lnTo>
                    <a:pt x="21600" y="0"/>
                  </a:lnTo>
                  <a:lnTo>
                    <a:pt x="19283" y="0"/>
                  </a:lnTo>
                  <a:close/>
                </a:path>
              </a:pathLst>
            </a:custGeom>
            <a:solidFill>
              <a:srgbClr val="FFFFFF">
                <a:alpha val="10000"/>
              </a:srgbClr>
            </a:solidFill>
            <a:ln w="25400" cap="flat">
              <a:noFill/>
              <a:miter lim="400000"/>
            </a:ln>
            <a:effectLst/>
          </p:spPr>
          <p:txBody>
            <a:bodyPr wrap="square" lIns="0" tIns="0" rIns="0" bIns="0" numCol="1" anchor="ctr">
              <a:noAutofit/>
            </a:bodyPr>
            <a:lstStyle/>
            <a:p>
              <a:pPr algn="ctr" defTabSz="262173" hangingPunct="0">
                <a:defRPr sz="4000">
                  <a:solidFill>
                    <a:srgbClr val="FFFFFF"/>
                  </a:solidFill>
                  <a:latin typeface="Poppins Regular"/>
                  <a:ea typeface="Poppins Regular"/>
                  <a:cs typeface="Poppins Regular"/>
                  <a:sym typeface="Poppins Regular"/>
                </a:defRPr>
              </a:pPr>
              <a:endParaRPr sz="1000" kern="0">
                <a:solidFill>
                  <a:srgbClr val="FFFFFF"/>
                </a:solidFill>
                <a:latin typeface="Poppins Regular"/>
                <a:cs typeface="Poppins Regular"/>
                <a:sym typeface="Poppins Regular"/>
              </a:endParaRPr>
            </a:p>
          </p:txBody>
        </p:sp>
      </p:grpSp>
      <p:pic>
        <p:nvPicPr>
          <p:cNvPr id="10" name="Immagine 9" descr="Immagine che contiene simbolo, logo, Elementi grafici, Carattere&#10;&#10;Il contenuto generato dall'IA potrebbe non essere corretto.">
            <a:extLst>
              <a:ext uri="{FF2B5EF4-FFF2-40B4-BE49-F238E27FC236}">
                <a16:creationId xmlns:a16="http://schemas.microsoft.com/office/drawing/2014/main" id="{16EEE30E-595E-A3A1-EA97-FB925F2F0FDE}"/>
              </a:ext>
            </a:extLst>
          </p:cNvPr>
          <p:cNvPicPr>
            <a:picLocks noChangeAspect="1"/>
          </p:cNvPicPr>
          <p:nvPr userDrawn="1"/>
        </p:nvPicPr>
        <p:blipFill>
          <a:blip r:embed="rId2"/>
          <a:stretch>
            <a:fillRect/>
          </a:stretch>
        </p:blipFill>
        <p:spPr>
          <a:xfrm>
            <a:off x="11291502" y="192071"/>
            <a:ext cx="509418" cy="385095"/>
          </a:xfrm>
          <a:prstGeom prst="rect">
            <a:avLst/>
          </a:prstGeom>
        </p:spPr>
      </p:pic>
    </p:spTree>
    <p:extLst>
      <p:ext uri="{BB962C8B-B14F-4D97-AF65-F5344CB8AC3E}">
        <p14:creationId xmlns:p14="http://schemas.microsoft.com/office/powerpoint/2010/main" val="4013763003"/>
      </p:ext>
    </p:extLst>
  </p:cSld>
  <p:clrMapOvr>
    <a:masterClrMapping/>
  </p:clrMapOvr>
</p:sldLayout>
</file>

<file path=ppt/slideLayouts/slideLayout114.xml><?xml version="1.0" encoding="utf-8"?>
<p:sldLayout xmlns:a="http://schemas.openxmlformats.org/drawingml/2006/main" xmlns:r="http://schemas.openxmlformats.org/officeDocument/2006/relationships" xmlns:p="http://schemas.openxmlformats.org/presentationml/2006/main" userDrawn="1">
  <p:cSld name="1_Diapositiva titolo">
    <p:spTree>
      <p:nvGrpSpPr>
        <p:cNvPr id="1" name=""/>
        <p:cNvGrpSpPr/>
        <p:nvPr/>
      </p:nvGrpSpPr>
      <p:grpSpPr>
        <a:xfrm>
          <a:off x="0" y="0"/>
          <a:ext cx="0" cy="0"/>
          <a:chOff x="0" y="0"/>
          <a:chExt cx="0" cy="0"/>
        </a:xfrm>
      </p:grpSpPr>
      <p:sp>
        <p:nvSpPr>
          <p:cNvPr id="2" name="Titolo 1">
            <a:extLst>
              <a:ext uri="{FF2B5EF4-FFF2-40B4-BE49-F238E27FC236}">
                <a16:creationId xmlns:a16="http://schemas.microsoft.com/office/drawing/2014/main" id="{256F653E-6A0B-B6DA-84AA-98F610EC5777}"/>
              </a:ext>
            </a:extLst>
          </p:cNvPr>
          <p:cNvSpPr>
            <a:spLocks noGrp="1"/>
          </p:cNvSpPr>
          <p:nvPr>
            <p:ph type="title"/>
          </p:nvPr>
        </p:nvSpPr>
        <p:spPr>
          <a:xfrm>
            <a:off x="241367" y="134295"/>
            <a:ext cx="10515600" cy="491836"/>
          </a:xfrm>
          <a:prstGeom prst="rect">
            <a:avLst/>
          </a:prstGeom>
        </p:spPr>
        <p:txBody>
          <a:bodyPr/>
          <a:lstStyle>
            <a:lvl1pPr>
              <a:defRPr sz="2400" b="1">
                <a:solidFill>
                  <a:schemeClr val="bg1"/>
                </a:solidFill>
              </a:defRPr>
            </a:lvl1pPr>
          </a:lstStyle>
          <a:p>
            <a:r>
              <a:rPr lang="it-IT"/>
              <a:t>Fare clic per modificare lo stile del titolo dello schema</a:t>
            </a:r>
          </a:p>
        </p:txBody>
      </p:sp>
      <p:pic>
        <p:nvPicPr>
          <p:cNvPr id="8" name="Immagine 7" descr="Immagine che contiene simbolo, logo, Elementi grafici, Carattere&#10;&#10;Il contenuto generato dall'IA potrebbe non essere corretto.">
            <a:extLst>
              <a:ext uri="{FF2B5EF4-FFF2-40B4-BE49-F238E27FC236}">
                <a16:creationId xmlns:a16="http://schemas.microsoft.com/office/drawing/2014/main" id="{FDAA9418-61A6-5BA5-AC45-74E61FE180B8}"/>
              </a:ext>
            </a:extLst>
          </p:cNvPr>
          <p:cNvPicPr>
            <a:picLocks noChangeAspect="1"/>
          </p:cNvPicPr>
          <p:nvPr userDrawn="1"/>
        </p:nvPicPr>
        <p:blipFill>
          <a:blip r:embed="rId2"/>
          <a:stretch>
            <a:fillRect/>
          </a:stretch>
        </p:blipFill>
        <p:spPr>
          <a:xfrm>
            <a:off x="11291502" y="192071"/>
            <a:ext cx="509418" cy="385095"/>
          </a:xfrm>
          <a:prstGeom prst="rect">
            <a:avLst/>
          </a:prstGeom>
        </p:spPr>
      </p:pic>
    </p:spTree>
    <p:extLst>
      <p:ext uri="{BB962C8B-B14F-4D97-AF65-F5344CB8AC3E}">
        <p14:creationId xmlns:p14="http://schemas.microsoft.com/office/powerpoint/2010/main" val="2306014180"/>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115.xml><?xml version="1.0" encoding="utf-8"?>
<p:sldLayout xmlns:a="http://schemas.openxmlformats.org/drawingml/2006/main" xmlns:r="http://schemas.openxmlformats.org/officeDocument/2006/relationships" xmlns:p="http://schemas.openxmlformats.org/presentationml/2006/main" userDrawn="1">
  <p:cSld name="Layout personalizzato">
    <p:spTree>
      <p:nvGrpSpPr>
        <p:cNvPr id="1" name=""/>
        <p:cNvGrpSpPr/>
        <p:nvPr/>
      </p:nvGrpSpPr>
      <p:grpSpPr>
        <a:xfrm>
          <a:off x="0" y="0"/>
          <a:ext cx="0" cy="0"/>
          <a:chOff x="0" y="0"/>
          <a:chExt cx="0" cy="0"/>
        </a:xfrm>
      </p:grpSpPr>
      <p:sp>
        <p:nvSpPr>
          <p:cNvPr id="2" name="Titolo 1">
            <a:extLst>
              <a:ext uri="{FF2B5EF4-FFF2-40B4-BE49-F238E27FC236}">
                <a16:creationId xmlns:a16="http://schemas.microsoft.com/office/drawing/2014/main" id="{D2B89C23-5937-2E3D-7137-C91AA86EE9F9}"/>
              </a:ext>
            </a:extLst>
          </p:cNvPr>
          <p:cNvSpPr>
            <a:spLocks noGrp="1"/>
          </p:cNvSpPr>
          <p:nvPr>
            <p:ph type="title" hasCustomPrompt="1"/>
          </p:nvPr>
        </p:nvSpPr>
        <p:spPr>
          <a:xfrm>
            <a:off x="242455" y="136526"/>
            <a:ext cx="10515600" cy="491836"/>
          </a:xfrm>
          <a:prstGeom prst="rect">
            <a:avLst/>
          </a:prstGeom>
        </p:spPr>
        <p:txBody>
          <a:bodyPr/>
          <a:lstStyle>
            <a:lvl1pPr algn="ctr">
              <a:defRPr sz="4000" b="1">
                <a:solidFill>
                  <a:schemeClr val="bg1"/>
                </a:solidFill>
              </a:defRPr>
            </a:lvl1pPr>
          </a:lstStyle>
          <a:p>
            <a:r>
              <a:rPr lang="it-IT"/>
              <a:t>Agenda</a:t>
            </a:r>
          </a:p>
        </p:txBody>
      </p:sp>
      <p:pic>
        <p:nvPicPr>
          <p:cNvPr id="5" name="Immagine 4" descr="Immagine che contiene simbolo, logo, Elementi grafici, Carattere&#10;&#10;Il contenuto generato dall'IA potrebbe non essere corretto.">
            <a:extLst>
              <a:ext uri="{FF2B5EF4-FFF2-40B4-BE49-F238E27FC236}">
                <a16:creationId xmlns:a16="http://schemas.microsoft.com/office/drawing/2014/main" id="{5122C5FA-53F2-1DD7-7C5D-D1022231F0FD}"/>
              </a:ext>
            </a:extLst>
          </p:cNvPr>
          <p:cNvPicPr>
            <a:picLocks noChangeAspect="1"/>
          </p:cNvPicPr>
          <p:nvPr userDrawn="1"/>
        </p:nvPicPr>
        <p:blipFill>
          <a:blip r:embed="rId2">
            <a:duotone>
              <a:prstClr val="black"/>
              <a:srgbClr val="FF4100">
                <a:tint val="45000"/>
                <a:satMod val="400000"/>
              </a:srgbClr>
            </a:duotone>
            <a:alphaModFix amt="23000"/>
            <a:extLst>
              <a:ext uri="{BEBA8EAE-BF5A-486C-A8C5-ECC9F3942E4B}">
                <a14:imgProps xmlns:a14="http://schemas.microsoft.com/office/drawing/2010/main">
                  <a14:imgLayer r:embed="rId3">
                    <a14:imgEffect>
                      <a14:saturation sat="21000"/>
                    </a14:imgEffect>
                  </a14:imgLayer>
                </a14:imgProps>
              </a:ext>
            </a:extLst>
          </a:blip>
          <a:srcRect r="656"/>
          <a:stretch/>
        </p:blipFill>
        <p:spPr>
          <a:xfrm rot="16200000">
            <a:off x="-103015" y="1960522"/>
            <a:ext cx="3664269" cy="2788312"/>
          </a:xfrm>
          <a:prstGeom prst="rect">
            <a:avLst/>
          </a:prstGeom>
        </p:spPr>
      </p:pic>
      <p:grpSp>
        <p:nvGrpSpPr>
          <p:cNvPr id="6" name="Gruppo 5">
            <a:extLst>
              <a:ext uri="{FF2B5EF4-FFF2-40B4-BE49-F238E27FC236}">
                <a16:creationId xmlns:a16="http://schemas.microsoft.com/office/drawing/2014/main" id="{C911B189-DE6D-8166-003F-A9FDD56F9CD7}"/>
              </a:ext>
            </a:extLst>
          </p:cNvPr>
          <p:cNvGrpSpPr/>
          <p:nvPr userDrawn="1"/>
        </p:nvGrpSpPr>
        <p:grpSpPr>
          <a:xfrm>
            <a:off x="2151100" y="4843530"/>
            <a:ext cx="1046748" cy="1432814"/>
            <a:chOff x="15977937" y="1019676"/>
            <a:chExt cx="1046748" cy="1432814"/>
          </a:xfrm>
        </p:grpSpPr>
        <p:pic>
          <p:nvPicPr>
            <p:cNvPr id="7" name="Immagine 6">
              <a:extLst>
                <a:ext uri="{FF2B5EF4-FFF2-40B4-BE49-F238E27FC236}">
                  <a16:creationId xmlns:a16="http://schemas.microsoft.com/office/drawing/2014/main" id="{14C8FA60-3E95-EE20-BD8E-2D3331A9FC53}"/>
                </a:ext>
              </a:extLst>
            </p:cNvPr>
            <p:cNvPicPr>
              <a:picLocks noChangeAspect="1"/>
            </p:cNvPicPr>
            <p:nvPr/>
          </p:nvPicPr>
          <p:blipFill>
            <a:blip r:embed="rId4">
              <a:alphaModFix amt="53000"/>
            </a:blip>
            <a:stretch>
              <a:fillRect/>
            </a:stretch>
          </p:blipFill>
          <p:spPr>
            <a:xfrm>
              <a:off x="15977937" y="1019676"/>
              <a:ext cx="682846" cy="682846"/>
            </a:xfrm>
            <a:prstGeom prst="rect">
              <a:avLst/>
            </a:prstGeom>
          </p:spPr>
        </p:pic>
        <p:pic>
          <p:nvPicPr>
            <p:cNvPr id="8" name="Immagine 7">
              <a:extLst>
                <a:ext uri="{FF2B5EF4-FFF2-40B4-BE49-F238E27FC236}">
                  <a16:creationId xmlns:a16="http://schemas.microsoft.com/office/drawing/2014/main" id="{54FD69E5-615A-A894-FEDC-7A903D6028F5}"/>
                </a:ext>
              </a:extLst>
            </p:cNvPr>
            <p:cNvPicPr>
              <a:picLocks noChangeAspect="1"/>
            </p:cNvPicPr>
            <p:nvPr/>
          </p:nvPicPr>
          <p:blipFill>
            <a:blip r:embed="rId4">
              <a:alphaModFix amt="53000"/>
            </a:blip>
            <a:stretch>
              <a:fillRect/>
            </a:stretch>
          </p:blipFill>
          <p:spPr>
            <a:xfrm>
              <a:off x="16643685" y="1562154"/>
              <a:ext cx="381000" cy="381000"/>
            </a:xfrm>
            <a:prstGeom prst="rect">
              <a:avLst/>
            </a:prstGeom>
          </p:spPr>
        </p:pic>
        <p:pic>
          <p:nvPicPr>
            <p:cNvPr id="9" name="Immagine 8">
              <a:extLst>
                <a:ext uri="{FF2B5EF4-FFF2-40B4-BE49-F238E27FC236}">
                  <a16:creationId xmlns:a16="http://schemas.microsoft.com/office/drawing/2014/main" id="{CA1FE0DF-7B76-390F-CB3C-80AD62180879}"/>
                </a:ext>
              </a:extLst>
            </p:cNvPr>
            <p:cNvPicPr>
              <a:picLocks noChangeAspect="1"/>
            </p:cNvPicPr>
            <p:nvPr/>
          </p:nvPicPr>
          <p:blipFill>
            <a:blip r:embed="rId4">
              <a:alphaModFix amt="53000"/>
            </a:blip>
            <a:stretch>
              <a:fillRect/>
            </a:stretch>
          </p:blipFill>
          <p:spPr>
            <a:xfrm>
              <a:off x="16174453" y="1922044"/>
              <a:ext cx="530446" cy="530446"/>
            </a:xfrm>
            <a:prstGeom prst="rect">
              <a:avLst/>
            </a:prstGeom>
          </p:spPr>
        </p:pic>
      </p:grpSp>
      <p:pic>
        <p:nvPicPr>
          <p:cNvPr id="10" name="Immagine 9" descr="Immagine che contiene simbolo, logo, Elementi grafici, Carattere&#10;&#10;Il contenuto generato dall'IA potrebbe non essere corretto.">
            <a:extLst>
              <a:ext uri="{FF2B5EF4-FFF2-40B4-BE49-F238E27FC236}">
                <a16:creationId xmlns:a16="http://schemas.microsoft.com/office/drawing/2014/main" id="{886E8D06-44B2-C419-C4C2-D39C72D4569B}"/>
              </a:ext>
            </a:extLst>
          </p:cNvPr>
          <p:cNvPicPr>
            <a:picLocks noChangeAspect="1"/>
          </p:cNvPicPr>
          <p:nvPr userDrawn="1"/>
        </p:nvPicPr>
        <p:blipFill>
          <a:blip r:embed="rId5"/>
          <a:stretch>
            <a:fillRect/>
          </a:stretch>
        </p:blipFill>
        <p:spPr>
          <a:xfrm>
            <a:off x="11328077" y="192071"/>
            <a:ext cx="632123" cy="477854"/>
          </a:xfrm>
          <a:prstGeom prst="rect">
            <a:avLst/>
          </a:prstGeom>
        </p:spPr>
      </p:pic>
    </p:spTree>
    <p:extLst>
      <p:ext uri="{BB962C8B-B14F-4D97-AF65-F5344CB8AC3E}">
        <p14:creationId xmlns:p14="http://schemas.microsoft.com/office/powerpoint/2010/main" val="3075943724"/>
      </p:ext>
    </p:extLst>
  </p:cSld>
  <p:clrMapOvr>
    <a:masterClrMapping/>
  </p:clrMapOvr>
</p:sldLayout>
</file>

<file path=ppt/slideLayouts/slideLayout116.xml><?xml version="1.0" encoding="utf-8"?>
<p:sldLayout xmlns:a="http://schemas.openxmlformats.org/drawingml/2006/main" xmlns:r="http://schemas.openxmlformats.org/officeDocument/2006/relationships" xmlns:p="http://schemas.openxmlformats.org/presentationml/2006/main" userDrawn="1">
  <p:cSld name="5_Due contenuti">
    <p:spTree>
      <p:nvGrpSpPr>
        <p:cNvPr id="1" name=""/>
        <p:cNvGrpSpPr/>
        <p:nvPr/>
      </p:nvGrpSpPr>
      <p:grpSpPr>
        <a:xfrm>
          <a:off x="0" y="0"/>
          <a:ext cx="0" cy="0"/>
          <a:chOff x="0" y="0"/>
          <a:chExt cx="0" cy="0"/>
        </a:xfrm>
      </p:grpSpPr>
    </p:spTree>
    <p:extLst>
      <p:ext uri="{BB962C8B-B14F-4D97-AF65-F5344CB8AC3E}">
        <p14:creationId xmlns:p14="http://schemas.microsoft.com/office/powerpoint/2010/main" val="2566564292"/>
      </p:ext>
    </p:extLst>
  </p:cSld>
  <p:clrMapOvr>
    <a:masterClrMapping/>
  </p:clrMapOvr>
</p:sldLayout>
</file>

<file path=ppt/slideLayouts/slideLayout117.xml><?xml version="1.0" encoding="utf-8"?>
<p:sldLayout xmlns:a="http://schemas.openxmlformats.org/drawingml/2006/main" xmlns:r="http://schemas.openxmlformats.org/officeDocument/2006/relationships" xmlns:p="http://schemas.openxmlformats.org/presentationml/2006/main" type="title" preserve="1">
  <p:cSld name="Diapositive de titre">
    <p:spTree>
      <p:nvGrpSpPr>
        <p:cNvPr id="1" name=""/>
        <p:cNvGrpSpPr/>
        <p:nvPr/>
      </p:nvGrpSpPr>
      <p:grpSpPr>
        <a:xfrm>
          <a:off x="0" y="0"/>
          <a:ext cx="0" cy="0"/>
          <a:chOff x="0" y="0"/>
          <a:chExt cx="0" cy="0"/>
        </a:xfrm>
      </p:grpSpPr>
      <p:sp>
        <p:nvSpPr>
          <p:cNvPr id="2" name="Titre 1">
            <a:extLst>
              <a:ext uri="{FF2B5EF4-FFF2-40B4-BE49-F238E27FC236}">
                <a16:creationId xmlns:a16="http://schemas.microsoft.com/office/drawing/2014/main" id="{724B426D-63E8-CB9A-5297-EEDB28A2E6CF}"/>
              </a:ext>
            </a:extLst>
          </p:cNvPr>
          <p:cNvSpPr>
            <a:spLocks noGrp="1"/>
          </p:cNvSpPr>
          <p:nvPr>
            <p:ph type="ctrTitle"/>
          </p:nvPr>
        </p:nvSpPr>
        <p:spPr>
          <a:xfrm>
            <a:off x="1524000" y="1122363"/>
            <a:ext cx="9144000" cy="2387600"/>
          </a:xfrm>
        </p:spPr>
        <p:txBody>
          <a:bodyPr anchor="b"/>
          <a:lstStyle>
            <a:lvl1pPr algn="ctr">
              <a:defRPr sz="6000"/>
            </a:lvl1pPr>
          </a:lstStyle>
          <a:p>
            <a:r>
              <a:rPr lang="fr-FR"/>
              <a:t>Modifiez le style du titre</a:t>
            </a:r>
            <a:endParaRPr lang="en-US"/>
          </a:p>
        </p:txBody>
      </p:sp>
      <p:sp>
        <p:nvSpPr>
          <p:cNvPr id="3" name="Sous-titre 2">
            <a:extLst>
              <a:ext uri="{FF2B5EF4-FFF2-40B4-BE49-F238E27FC236}">
                <a16:creationId xmlns:a16="http://schemas.microsoft.com/office/drawing/2014/main" id="{C1FFB784-792B-6090-D598-61E5EEA60A7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fr-FR"/>
              <a:t>Modifiez le style des sous-titres du masque</a:t>
            </a:r>
            <a:endParaRPr lang="en-US"/>
          </a:p>
        </p:txBody>
      </p:sp>
      <p:sp>
        <p:nvSpPr>
          <p:cNvPr id="4" name="Espace réservé de la date 3">
            <a:extLst>
              <a:ext uri="{FF2B5EF4-FFF2-40B4-BE49-F238E27FC236}">
                <a16:creationId xmlns:a16="http://schemas.microsoft.com/office/drawing/2014/main" id="{A6606841-A5A7-C8FC-5075-1AC63D9ED472}"/>
              </a:ext>
            </a:extLst>
          </p:cNvPr>
          <p:cNvSpPr>
            <a:spLocks noGrp="1"/>
          </p:cNvSpPr>
          <p:nvPr>
            <p:ph type="dt" sz="half" idx="10"/>
          </p:nvPr>
        </p:nvSpPr>
        <p:spPr/>
        <p:txBody>
          <a:bodyPr/>
          <a:lstStyle/>
          <a:p>
            <a:fld id="{EAE4B881-86C8-44C4-9ABC-216250F8D53C}" type="datetimeFigureOut">
              <a:rPr lang="en-US" smtClean="0"/>
              <a:t>5/18/2026</a:t>
            </a:fld>
            <a:endParaRPr lang="en-US"/>
          </a:p>
        </p:txBody>
      </p:sp>
      <p:sp>
        <p:nvSpPr>
          <p:cNvPr id="5" name="Espace réservé du pied de page 4">
            <a:extLst>
              <a:ext uri="{FF2B5EF4-FFF2-40B4-BE49-F238E27FC236}">
                <a16:creationId xmlns:a16="http://schemas.microsoft.com/office/drawing/2014/main" id="{50680BED-1E22-573B-B397-01F429B33FFA}"/>
              </a:ext>
            </a:extLst>
          </p:cNvPr>
          <p:cNvSpPr>
            <a:spLocks noGrp="1"/>
          </p:cNvSpPr>
          <p:nvPr>
            <p:ph type="ftr" sz="quarter" idx="11"/>
          </p:nvPr>
        </p:nvSpPr>
        <p:spPr/>
        <p:txBody>
          <a:bodyPr/>
          <a:lstStyle/>
          <a:p>
            <a:endParaRPr lang="en-US"/>
          </a:p>
        </p:txBody>
      </p:sp>
      <p:sp>
        <p:nvSpPr>
          <p:cNvPr id="6" name="Espace réservé du numéro de diapositive 5">
            <a:extLst>
              <a:ext uri="{FF2B5EF4-FFF2-40B4-BE49-F238E27FC236}">
                <a16:creationId xmlns:a16="http://schemas.microsoft.com/office/drawing/2014/main" id="{F47BD0A8-FBB1-9C57-9523-EB74FD255A7E}"/>
              </a:ext>
            </a:extLst>
          </p:cNvPr>
          <p:cNvSpPr>
            <a:spLocks noGrp="1"/>
          </p:cNvSpPr>
          <p:nvPr>
            <p:ph type="sldNum" sz="quarter" idx="12"/>
          </p:nvPr>
        </p:nvSpPr>
        <p:spPr/>
        <p:txBody>
          <a:bodyPr/>
          <a:lstStyle/>
          <a:p>
            <a:fld id="{8E9B4636-F53B-49EE-A324-7328E9D6282E}" type="slidenum">
              <a:rPr lang="en-US" smtClean="0"/>
              <a:t>‹N›</a:t>
            </a:fld>
            <a:endParaRPr lang="en-US"/>
          </a:p>
        </p:txBody>
      </p:sp>
    </p:spTree>
    <p:extLst>
      <p:ext uri="{BB962C8B-B14F-4D97-AF65-F5344CB8AC3E}">
        <p14:creationId xmlns:p14="http://schemas.microsoft.com/office/powerpoint/2010/main" val="2970787567"/>
      </p:ext>
    </p:extLst>
  </p:cSld>
  <p:clrMapOvr>
    <a:masterClrMapping/>
  </p:clrMapOvr>
</p:sldLayout>
</file>

<file path=ppt/slideLayouts/slideLayout118.xml><?xml version="1.0" encoding="utf-8"?>
<p:sldLayout xmlns:a="http://schemas.openxmlformats.org/drawingml/2006/main" xmlns:r="http://schemas.openxmlformats.org/officeDocument/2006/relationships" xmlns:p="http://schemas.openxmlformats.org/presentationml/2006/main" type="obj" preserve="1">
  <p:cSld name="Titre et contenu">
    <p:spTree>
      <p:nvGrpSpPr>
        <p:cNvPr id="1" name=""/>
        <p:cNvGrpSpPr/>
        <p:nvPr/>
      </p:nvGrpSpPr>
      <p:grpSpPr>
        <a:xfrm>
          <a:off x="0" y="0"/>
          <a:ext cx="0" cy="0"/>
          <a:chOff x="0" y="0"/>
          <a:chExt cx="0" cy="0"/>
        </a:xfrm>
      </p:grpSpPr>
      <p:sp>
        <p:nvSpPr>
          <p:cNvPr id="2" name="Titre 1">
            <a:extLst>
              <a:ext uri="{FF2B5EF4-FFF2-40B4-BE49-F238E27FC236}">
                <a16:creationId xmlns:a16="http://schemas.microsoft.com/office/drawing/2014/main" id="{55646790-36D5-3B0D-CE45-3350402C69AF}"/>
              </a:ext>
            </a:extLst>
          </p:cNvPr>
          <p:cNvSpPr>
            <a:spLocks noGrp="1"/>
          </p:cNvSpPr>
          <p:nvPr>
            <p:ph type="title"/>
          </p:nvPr>
        </p:nvSpPr>
        <p:spPr/>
        <p:txBody>
          <a:bodyPr/>
          <a:lstStyle/>
          <a:p>
            <a:r>
              <a:rPr lang="fr-FR"/>
              <a:t>Modifiez le style du titre</a:t>
            </a:r>
            <a:endParaRPr lang="en-US"/>
          </a:p>
        </p:txBody>
      </p:sp>
      <p:sp>
        <p:nvSpPr>
          <p:cNvPr id="3" name="Espace réservé du contenu 2">
            <a:extLst>
              <a:ext uri="{FF2B5EF4-FFF2-40B4-BE49-F238E27FC236}">
                <a16:creationId xmlns:a16="http://schemas.microsoft.com/office/drawing/2014/main" id="{2DD9492E-368F-EE0B-5F47-3EB937E289BD}"/>
              </a:ext>
            </a:extLst>
          </p:cNvPr>
          <p:cNvSpPr>
            <a:spLocks noGrp="1"/>
          </p:cNvSpPr>
          <p:nvPr>
            <p:ph idx="1"/>
          </p:nvPr>
        </p:nvSpPr>
        <p:spPr/>
        <p:txBody>
          <a:bodyPr/>
          <a:lstStyle/>
          <a:p>
            <a:pPr lvl="0"/>
            <a:r>
              <a:rPr lang="fr-FR"/>
              <a:t>Cliquez pour modifier les styles du texte du masque</a:t>
            </a:r>
          </a:p>
          <a:p>
            <a:pPr lvl="1"/>
            <a:r>
              <a:rPr lang="fr-FR"/>
              <a:t>Deuxième niveau</a:t>
            </a:r>
          </a:p>
          <a:p>
            <a:pPr lvl="2"/>
            <a:r>
              <a:rPr lang="fr-FR"/>
              <a:t>Troisième niveau</a:t>
            </a:r>
          </a:p>
          <a:p>
            <a:pPr lvl="3"/>
            <a:r>
              <a:rPr lang="fr-FR"/>
              <a:t>Quatrième niveau</a:t>
            </a:r>
          </a:p>
          <a:p>
            <a:pPr lvl="4"/>
            <a:r>
              <a:rPr lang="fr-FR"/>
              <a:t>Cinquième niveau</a:t>
            </a:r>
            <a:endParaRPr lang="en-US"/>
          </a:p>
        </p:txBody>
      </p:sp>
      <p:sp>
        <p:nvSpPr>
          <p:cNvPr id="4" name="Espace réservé de la date 3">
            <a:extLst>
              <a:ext uri="{FF2B5EF4-FFF2-40B4-BE49-F238E27FC236}">
                <a16:creationId xmlns:a16="http://schemas.microsoft.com/office/drawing/2014/main" id="{731E4225-F3E3-678F-5749-E7E35E4328C8}"/>
              </a:ext>
            </a:extLst>
          </p:cNvPr>
          <p:cNvSpPr>
            <a:spLocks noGrp="1"/>
          </p:cNvSpPr>
          <p:nvPr>
            <p:ph type="dt" sz="half" idx="10"/>
          </p:nvPr>
        </p:nvSpPr>
        <p:spPr/>
        <p:txBody>
          <a:bodyPr/>
          <a:lstStyle/>
          <a:p>
            <a:fld id="{EAE4B881-86C8-44C4-9ABC-216250F8D53C}" type="datetimeFigureOut">
              <a:rPr lang="en-US" smtClean="0"/>
              <a:t>5/18/2026</a:t>
            </a:fld>
            <a:endParaRPr lang="en-US"/>
          </a:p>
        </p:txBody>
      </p:sp>
      <p:sp>
        <p:nvSpPr>
          <p:cNvPr id="5" name="Espace réservé du pied de page 4">
            <a:extLst>
              <a:ext uri="{FF2B5EF4-FFF2-40B4-BE49-F238E27FC236}">
                <a16:creationId xmlns:a16="http://schemas.microsoft.com/office/drawing/2014/main" id="{4E96E619-7161-5E13-0807-6C050D55DDE0}"/>
              </a:ext>
            </a:extLst>
          </p:cNvPr>
          <p:cNvSpPr>
            <a:spLocks noGrp="1"/>
          </p:cNvSpPr>
          <p:nvPr>
            <p:ph type="ftr" sz="quarter" idx="11"/>
          </p:nvPr>
        </p:nvSpPr>
        <p:spPr/>
        <p:txBody>
          <a:bodyPr/>
          <a:lstStyle/>
          <a:p>
            <a:endParaRPr lang="en-US"/>
          </a:p>
        </p:txBody>
      </p:sp>
      <p:sp>
        <p:nvSpPr>
          <p:cNvPr id="6" name="Espace réservé du numéro de diapositive 5">
            <a:extLst>
              <a:ext uri="{FF2B5EF4-FFF2-40B4-BE49-F238E27FC236}">
                <a16:creationId xmlns:a16="http://schemas.microsoft.com/office/drawing/2014/main" id="{753A8AEF-7698-9A1B-9873-06141928122B}"/>
              </a:ext>
            </a:extLst>
          </p:cNvPr>
          <p:cNvSpPr>
            <a:spLocks noGrp="1"/>
          </p:cNvSpPr>
          <p:nvPr>
            <p:ph type="sldNum" sz="quarter" idx="12"/>
          </p:nvPr>
        </p:nvSpPr>
        <p:spPr/>
        <p:txBody>
          <a:bodyPr/>
          <a:lstStyle/>
          <a:p>
            <a:fld id="{8E9B4636-F53B-49EE-A324-7328E9D6282E}" type="slidenum">
              <a:rPr lang="en-US" smtClean="0"/>
              <a:t>‹N›</a:t>
            </a:fld>
            <a:endParaRPr lang="en-US"/>
          </a:p>
        </p:txBody>
      </p:sp>
    </p:spTree>
    <p:extLst>
      <p:ext uri="{BB962C8B-B14F-4D97-AF65-F5344CB8AC3E}">
        <p14:creationId xmlns:p14="http://schemas.microsoft.com/office/powerpoint/2010/main" val="2847134035"/>
      </p:ext>
    </p:extLst>
  </p:cSld>
  <p:clrMapOvr>
    <a:masterClrMapping/>
  </p:clrMapOvr>
</p:sldLayout>
</file>

<file path=ppt/slideLayouts/slideLayout119.xml><?xml version="1.0" encoding="utf-8"?>
<p:sldLayout xmlns:a="http://schemas.openxmlformats.org/drawingml/2006/main" xmlns:r="http://schemas.openxmlformats.org/officeDocument/2006/relationships" xmlns:p="http://schemas.openxmlformats.org/presentationml/2006/main" type="secHead" preserve="1">
  <p:cSld name="Titre de section">
    <p:spTree>
      <p:nvGrpSpPr>
        <p:cNvPr id="1" name=""/>
        <p:cNvGrpSpPr/>
        <p:nvPr/>
      </p:nvGrpSpPr>
      <p:grpSpPr>
        <a:xfrm>
          <a:off x="0" y="0"/>
          <a:ext cx="0" cy="0"/>
          <a:chOff x="0" y="0"/>
          <a:chExt cx="0" cy="0"/>
        </a:xfrm>
      </p:grpSpPr>
      <p:sp>
        <p:nvSpPr>
          <p:cNvPr id="2" name="Titre 1">
            <a:extLst>
              <a:ext uri="{FF2B5EF4-FFF2-40B4-BE49-F238E27FC236}">
                <a16:creationId xmlns:a16="http://schemas.microsoft.com/office/drawing/2014/main" id="{0A622C61-5537-3582-875D-7B516415AA2B}"/>
              </a:ext>
            </a:extLst>
          </p:cNvPr>
          <p:cNvSpPr>
            <a:spLocks noGrp="1"/>
          </p:cNvSpPr>
          <p:nvPr>
            <p:ph type="title"/>
          </p:nvPr>
        </p:nvSpPr>
        <p:spPr>
          <a:xfrm>
            <a:off x="831850" y="1709738"/>
            <a:ext cx="10515600" cy="2852737"/>
          </a:xfrm>
        </p:spPr>
        <p:txBody>
          <a:bodyPr anchor="b"/>
          <a:lstStyle>
            <a:lvl1pPr>
              <a:defRPr sz="6000"/>
            </a:lvl1pPr>
          </a:lstStyle>
          <a:p>
            <a:r>
              <a:rPr lang="fr-FR"/>
              <a:t>Modifiez le style du titre</a:t>
            </a:r>
            <a:endParaRPr lang="en-US"/>
          </a:p>
        </p:txBody>
      </p:sp>
      <p:sp>
        <p:nvSpPr>
          <p:cNvPr id="3" name="Espace réservé du texte 2">
            <a:extLst>
              <a:ext uri="{FF2B5EF4-FFF2-40B4-BE49-F238E27FC236}">
                <a16:creationId xmlns:a16="http://schemas.microsoft.com/office/drawing/2014/main" id="{040E1DB1-4AFF-CEE8-DD31-C6AE8AB70E7D}"/>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fr-FR"/>
              <a:t>Cliquez pour modifier les styles du texte du masque</a:t>
            </a:r>
          </a:p>
        </p:txBody>
      </p:sp>
      <p:sp>
        <p:nvSpPr>
          <p:cNvPr id="4" name="Espace réservé de la date 3">
            <a:extLst>
              <a:ext uri="{FF2B5EF4-FFF2-40B4-BE49-F238E27FC236}">
                <a16:creationId xmlns:a16="http://schemas.microsoft.com/office/drawing/2014/main" id="{6C29D89C-9159-2A60-B61F-D3EFE9B2C33D}"/>
              </a:ext>
            </a:extLst>
          </p:cNvPr>
          <p:cNvSpPr>
            <a:spLocks noGrp="1"/>
          </p:cNvSpPr>
          <p:nvPr>
            <p:ph type="dt" sz="half" idx="10"/>
          </p:nvPr>
        </p:nvSpPr>
        <p:spPr/>
        <p:txBody>
          <a:bodyPr/>
          <a:lstStyle/>
          <a:p>
            <a:fld id="{EAE4B881-86C8-44C4-9ABC-216250F8D53C}" type="datetimeFigureOut">
              <a:rPr lang="en-US" smtClean="0"/>
              <a:t>5/18/2026</a:t>
            </a:fld>
            <a:endParaRPr lang="en-US"/>
          </a:p>
        </p:txBody>
      </p:sp>
      <p:sp>
        <p:nvSpPr>
          <p:cNvPr id="5" name="Espace réservé du pied de page 4">
            <a:extLst>
              <a:ext uri="{FF2B5EF4-FFF2-40B4-BE49-F238E27FC236}">
                <a16:creationId xmlns:a16="http://schemas.microsoft.com/office/drawing/2014/main" id="{D6FE75E1-7DFB-7308-1124-6EEC47C4B102}"/>
              </a:ext>
            </a:extLst>
          </p:cNvPr>
          <p:cNvSpPr>
            <a:spLocks noGrp="1"/>
          </p:cNvSpPr>
          <p:nvPr>
            <p:ph type="ftr" sz="quarter" idx="11"/>
          </p:nvPr>
        </p:nvSpPr>
        <p:spPr/>
        <p:txBody>
          <a:bodyPr/>
          <a:lstStyle/>
          <a:p>
            <a:endParaRPr lang="en-US"/>
          </a:p>
        </p:txBody>
      </p:sp>
      <p:sp>
        <p:nvSpPr>
          <p:cNvPr id="6" name="Espace réservé du numéro de diapositive 5">
            <a:extLst>
              <a:ext uri="{FF2B5EF4-FFF2-40B4-BE49-F238E27FC236}">
                <a16:creationId xmlns:a16="http://schemas.microsoft.com/office/drawing/2014/main" id="{FAE3CE6F-DF36-C4EE-8FDB-167F9BCA4052}"/>
              </a:ext>
            </a:extLst>
          </p:cNvPr>
          <p:cNvSpPr>
            <a:spLocks noGrp="1"/>
          </p:cNvSpPr>
          <p:nvPr>
            <p:ph type="sldNum" sz="quarter" idx="12"/>
          </p:nvPr>
        </p:nvSpPr>
        <p:spPr/>
        <p:txBody>
          <a:bodyPr/>
          <a:lstStyle/>
          <a:p>
            <a:fld id="{8E9B4636-F53B-49EE-A324-7328E9D6282E}" type="slidenum">
              <a:rPr lang="en-US" smtClean="0"/>
              <a:t>‹N›</a:t>
            </a:fld>
            <a:endParaRPr lang="en-US"/>
          </a:p>
        </p:txBody>
      </p:sp>
    </p:spTree>
    <p:extLst>
      <p:ext uri="{BB962C8B-B14F-4D97-AF65-F5344CB8AC3E}">
        <p14:creationId xmlns:p14="http://schemas.microsoft.com/office/powerpoint/2010/main" val="1575653311"/>
      </p:ext>
    </p:extLst>
  </p:cSld>
  <p:clrMapOvr>
    <a:masterClrMapping/>
  </p:clrMapOvr>
</p:sldLayout>
</file>

<file path=ppt/slideLayouts/slideLayout120.xml><?xml version="1.0" encoding="utf-8"?>
<p:sldLayout xmlns:a="http://schemas.openxmlformats.org/drawingml/2006/main" xmlns:r="http://schemas.openxmlformats.org/officeDocument/2006/relationships" xmlns:p="http://schemas.openxmlformats.org/presentationml/2006/main" type="twoObj" preserve="1">
  <p:cSld name="Deux contenus">
    <p:spTree>
      <p:nvGrpSpPr>
        <p:cNvPr id="1" name=""/>
        <p:cNvGrpSpPr/>
        <p:nvPr/>
      </p:nvGrpSpPr>
      <p:grpSpPr>
        <a:xfrm>
          <a:off x="0" y="0"/>
          <a:ext cx="0" cy="0"/>
          <a:chOff x="0" y="0"/>
          <a:chExt cx="0" cy="0"/>
        </a:xfrm>
      </p:grpSpPr>
      <p:sp>
        <p:nvSpPr>
          <p:cNvPr id="2" name="Titre 1">
            <a:extLst>
              <a:ext uri="{FF2B5EF4-FFF2-40B4-BE49-F238E27FC236}">
                <a16:creationId xmlns:a16="http://schemas.microsoft.com/office/drawing/2014/main" id="{1FC30FBB-F447-410A-699B-2FB4E0BD91CF}"/>
              </a:ext>
            </a:extLst>
          </p:cNvPr>
          <p:cNvSpPr>
            <a:spLocks noGrp="1"/>
          </p:cNvSpPr>
          <p:nvPr>
            <p:ph type="title"/>
          </p:nvPr>
        </p:nvSpPr>
        <p:spPr/>
        <p:txBody>
          <a:bodyPr/>
          <a:lstStyle/>
          <a:p>
            <a:r>
              <a:rPr lang="fr-FR"/>
              <a:t>Modifiez le style du titre</a:t>
            </a:r>
            <a:endParaRPr lang="en-US"/>
          </a:p>
        </p:txBody>
      </p:sp>
      <p:sp>
        <p:nvSpPr>
          <p:cNvPr id="3" name="Espace réservé du contenu 2">
            <a:extLst>
              <a:ext uri="{FF2B5EF4-FFF2-40B4-BE49-F238E27FC236}">
                <a16:creationId xmlns:a16="http://schemas.microsoft.com/office/drawing/2014/main" id="{BE9008DB-A4CA-A655-EAE2-4EAAE0D3B9D2}"/>
              </a:ext>
            </a:extLst>
          </p:cNvPr>
          <p:cNvSpPr>
            <a:spLocks noGrp="1"/>
          </p:cNvSpPr>
          <p:nvPr>
            <p:ph sz="half" idx="1"/>
          </p:nvPr>
        </p:nvSpPr>
        <p:spPr>
          <a:xfrm>
            <a:off x="838200" y="1825625"/>
            <a:ext cx="5181600" cy="4351338"/>
          </a:xfrm>
        </p:spPr>
        <p:txBody>
          <a:bodyPr/>
          <a:lstStyle/>
          <a:p>
            <a:pPr lvl="0"/>
            <a:r>
              <a:rPr lang="fr-FR"/>
              <a:t>Cliquez pour modifier les styles du texte du masque</a:t>
            </a:r>
          </a:p>
          <a:p>
            <a:pPr lvl="1"/>
            <a:r>
              <a:rPr lang="fr-FR"/>
              <a:t>Deuxième niveau</a:t>
            </a:r>
          </a:p>
          <a:p>
            <a:pPr lvl="2"/>
            <a:r>
              <a:rPr lang="fr-FR"/>
              <a:t>Troisième niveau</a:t>
            </a:r>
          </a:p>
          <a:p>
            <a:pPr lvl="3"/>
            <a:r>
              <a:rPr lang="fr-FR"/>
              <a:t>Quatrième niveau</a:t>
            </a:r>
          </a:p>
          <a:p>
            <a:pPr lvl="4"/>
            <a:r>
              <a:rPr lang="fr-FR"/>
              <a:t>Cinquième niveau</a:t>
            </a:r>
            <a:endParaRPr lang="en-US"/>
          </a:p>
        </p:txBody>
      </p:sp>
      <p:sp>
        <p:nvSpPr>
          <p:cNvPr id="4" name="Espace réservé du contenu 3">
            <a:extLst>
              <a:ext uri="{FF2B5EF4-FFF2-40B4-BE49-F238E27FC236}">
                <a16:creationId xmlns:a16="http://schemas.microsoft.com/office/drawing/2014/main" id="{99C0C7B6-98EC-F45A-A072-70A340E2E415}"/>
              </a:ext>
            </a:extLst>
          </p:cNvPr>
          <p:cNvSpPr>
            <a:spLocks noGrp="1"/>
          </p:cNvSpPr>
          <p:nvPr>
            <p:ph sz="half" idx="2"/>
          </p:nvPr>
        </p:nvSpPr>
        <p:spPr>
          <a:xfrm>
            <a:off x="6172200" y="1825625"/>
            <a:ext cx="5181600" cy="4351338"/>
          </a:xfrm>
        </p:spPr>
        <p:txBody>
          <a:bodyPr/>
          <a:lstStyle/>
          <a:p>
            <a:pPr lvl="0"/>
            <a:r>
              <a:rPr lang="fr-FR"/>
              <a:t>Cliquez pour modifier les styles du texte du masque</a:t>
            </a:r>
          </a:p>
          <a:p>
            <a:pPr lvl="1"/>
            <a:r>
              <a:rPr lang="fr-FR"/>
              <a:t>Deuxième niveau</a:t>
            </a:r>
          </a:p>
          <a:p>
            <a:pPr lvl="2"/>
            <a:r>
              <a:rPr lang="fr-FR"/>
              <a:t>Troisième niveau</a:t>
            </a:r>
          </a:p>
          <a:p>
            <a:pPr lvl="3"/>
            <a:r>
              <a:rPr lang="fr-FR"/>
              <a:t>Quatrième niveau</a:t>
            </a:r>
          </a:p>
          <a:p>
            <a:pPr lvl="4"/>
            <a:r>
              <a:rPr lang="fr-FR"/>
              <a:t>Cinquième niveau</a:t>
            </a:r>
            <a:endParaRPr lang="en-US"/>
          </a:p>
        </p:txBody>
      </p:sp>
      <p:sp>
        <p:nvSpPr>
          <p:cNvPr id="5" name="Espace réservé de la date 4">
            <a:extLst>
              <a:ext uri="{FF2B5EF4-FFF2-40B4-BE49-F238E27FC236}">
                <a16:creationId xmlns:a16="http://schemas.microsoft.com/office/drawing/2014/main" id="{6DA0883E-01B3-33BF-0A9A-142AB19F82BC}"/>
              </a:ext>
            </a:extLst>
          </p:cNvPr>
          <p:cNvSpPr>
            <a:spLocks noGrp="1"/>
          </p:cNvSpPr>
          <p:nvPr>
            <p:ph type="dt" sz="half" idx="10"/>
          </p:nvPr>
        </p:nvSpPr>
        <p:spPr/>
        <p:txBody>
          <a:bodyPr/>
          <a:lstStyle/>
          <a:p>
            <a:fld id="{EAE4B881-86C8-44C4-9ABC-216250F8D53C}" type="datetimeFigureOut">
              <a:rPr lang="en-US" smtClean="0"/>
              <a:t>5/18/2026</a:t>
            </a:fld>
            <a:endParaRPr lang="en-US"/>
          </a:p>
        </p:txBody>
      </p:sp>
      <p:sp>
        <p:nvSpPr>
          <p:cNvPr id="6" name="Espace réservé du pied de page 5">
            <a:extLst>
              <a:ext uri="{FF2B5EF4-FFF2-40B4-BE49-F238E27FC236}">
                <a16:creationId xmlns:a16="http://schemas.microsoft.com/office/drawing/2014/main" id="{87016CF0-7CAF-2B1F-F133-F1C49DB11367}"/>
              </a:ext>
            </a:extLst>
          </p:cNvPr>
          <p:cNvSpPr>
            <a:spLocks noGrp="1"/>
          </p:cNvSpPr>
          <p:nvPr>
            <p:ph type="ftr" sz="quarter" idx="11"/>
          </p:nvPr>
        </p:nvSpPr>
        <p:spPr/>
        <p:txBody>
          <a:bodyPr/>
          <a:lstStyle/>
          <a:p>
            <a:endParaRPr lang="en-US"/>
          </a:p>
        </p:txBody>
      </p:sp>
      <p:sp>
        <p:nvSpPr>
          <p:cNvPr id="7" name="Espace réservé du numéro de diapositive 6">
            <a:extLst>
              <a:ext uri="{FF2B5EF4-FFF2-40B4-BE49-F238E27FC236}">
                <a16:creationId xmlns:a16="http://schemas.microsoft.com/office/drawing/2014/main" id="{6EE84730-10EA-D24E-221A-6A5A34DAD365}"/>
              </a:ext>
            </a:extLst>
          </p:cNvPr>
          <p:cNvSpPr>
            <a:spLocks noGrp="1"/>
          </p:cNvSpPr>
          <p:nvPr>
            <p:ph type="sldNum" sz="quarter" idx="12"/>
          </p:nvPr>
        </p:nvSpPr>
        <p:spPr/>
        <p:txBody>
          <a:bodyPr/>
          <a:lstStyle/>
          <a:p>
            <a:fld id="{8E9B4636-F53B-49EE-A324-7328E9D6282E}" type="slidenum">
              <a:rPr lang="en-US" smtClean="0"/>
              <a:t>‹N›</a:t>
            </a:fld>
            <a:endParaRPr lang="en-US"/>
          </a:p>
        </p:txBody>
      </p:sp>
    </p:spTree>
    <p:extLst>
      <p:ext uri="{BB962C8B-B14F-4D97-AF65-F5344CB8AC3E}">
        <p14:creationId xmlns:p14="http://schemas.microsoft.com/office/powerpoint/2010/main" val="1895740752"/>
      </p:ext>
    </p:extLst>
  </p:cSld>
  <p:clrMapOvr>
    <a:masterClrMapping/>
  </p:clrMapOvr>
</p:sldLayout>
</file>

<file path=ppt/slideLayouts/slideLayout121.xml><?xml version="1.0" encoding="utf-8"?>
<p:sldLayout xmlns:a="http://schemas.openxmlformats.org/drawingml/2006/main" xmlns:r="http://schemas.openxmlformats.org/officeDocument/2006/relationships" xmlns:p="http://schemas.openxmlformats.org/presentationml/2006/main" type="twoTxTwoObj" preserve="1">
  <p:cSld name="Comparaison">
    <p:spTree>
      <p:nvGrpSpPr>
        <p:cNvPr id="1" name=""/>
        <p:cNvGrpSpPr/>
        <p:nvPr/>
      </p:nvGrpSpPr>
      <p:grpSpPr>
        <a:xfrm>
          <a:off x="0" y="0"/>
          <a:ext cx="0" cy="0"/>
          <a:chOff x="0" y="0"/>
          <a:chExt cx="0" cy="0"/>
        </a:xfrm>
      </p:grpSpPr>
      <p:sp>
        <p:nvSpPr>
          <p:cNvPr id="2" name="Titre 1">
            <a:extLst>
              <a:ext uri="{FF2B5EF4-FFF2-40B4-BE49-F238E27FC236}">
                <a16:creationId xmlns:a16="http://schemas.microsoft.com/office/drawing/2014/main" id="{909F3D50-6919-02A5-3A0F-37AF327597F7}"/>
              </a:ext>
            </a:extLst>
          </p:cNvPr>
          <p:cNvSpPr>
            <a:spLocks noGrp="1"/>
          </p:cNvSpPr>
          <p:nvPr>
            <p:ph type="title"/>
          </p:nvPr>
        </p:nvSpPr>
        <p:spPr>
          <a:xfrm>
            <a:off x="839788" y="365125"/>
            <a:ext cx="10515600" cy="1325563"/>
          </a:xfrm>
        </p:spPr>
        <p:txBody>
          <a:bodyPr/>
          <a:lstStyle/>
          <a:p>
            <a:r>
              <a:rPr lang="fr-FR"/>
              <a:t>Modifiez le style du titre</a:t>
            </a:r>
            <a:endParaRPr lang="en-US"/>
          </a:p>
        </p:txBody>
      </p:sp>
      <p:sp>
        <p:nvSpPr>
          <p:cNvPr id="3" name="Espace réservé du texte 2">
            <a:extLst>
              <a:ext uri="{FF2B5EF4-FFF2-40B4-BE49-F238E27FC236}">
                <a16:creationId xmlns:a16="http://schemas.microsoft.com/office/drawing/2014/main" id="{008D3E74-503E-C0C6-AC82-92CC67C74844}"/>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fr-FR"/>
              <a:t>Cliquez pour modifier les styles du texte du masque</a:t>
            </a:r>
          </a:p>
        </p:txBody>
      </p:sp>
      <p:sp>
        <p:nvSpPr>
          <p:cNvPr id="4" name="Espace réservé du contenu 3">
            <a:extLst>
              <a:ext uri="{FF2B5EF4-FFF2-40B4-BE49-F238E27FC236}">
                <a16:creationId xmlns:a16="http://schemas.microsoft.com/office/drawing/2014/main" id="{1ECB8A0A-825C-685B-EB92-2FB3DDAE4248}"/>
              </a:ext>
            </a:extLst>
          </p:cNvPr>
          <p:cNvSpPr>
            <a:spLocks noGrp="1"/>
          </p:cNvSpPr>
          <p:nvPr>
            <p:ph sz="half" idx="2"/>
          </p:nvPr>
        </p:nvSpPr>
        <p:spPr>
          <a:xfrm>
            <a:off x="839788" y="2505075"/>
            <a:ext cx="5157787" cy="3684588"/>
          </a:xfrm>
        </p:spPr>
        <p:txBody>
          <a:bodyPr/>
          <a:lstStyle/>
          <a:p>
            <a:pPr lvl="0"/>
            <a:r>
              <a:rPr lang="fr-FR"/>
              <a:t>Cliquez pour modifier les styles du texte du masque</a:t>
            </a:r>
          </a:p>
          <a:p>
            <a:pPr lvl="1"/>
            <a:r>
              <a:rPr lang="fr-FR"/>
              <a:t>Deuxième niveau</a:t>
            </a:r>
          </a:p>
          <a:p>
            <a:pPr lvl="2"/>
            <a:r>
              <a:rPr lang="fr-FR"/>
              <a:t>Troisième niveau</a:t>
            </a:r>
          </a:p>
          <a:p>
            <a:pPr lvl="3"/>
            <a:r>
              <a:rPr lang="fr-FR"/>
              <a:t>Quatrième niveau</a:t>
            </a:r>
          </a:p>
          <a:p>
            <a:pPr lvl="4"/>
            <a:r>
              <a:rPr lang="fr-FR"/>
              <a:t>Cinquième niveau</a:t>
            </a:r>
            <a:endParaRPr lang="en-US"/>
          </a:p>
        </p:txBody>
      </p:sp>
      <p:sp>
        <p:nvSpPr>
          <p:cNvPr id="5" name="Espace réservé du texte 4">
            <a:extLst>
              <a:ext uri="{FF2B5EF4-FFF2-40B4-BE49-F238E27FC236}">
                <a16:creationId xmlns:a16="http://schemas.microsoft.com/office/drawing/2014/main" id="{0457385A-5B64-D36A-5AE0-75257461887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fr-FR"/>
              <a:t>Cliquez pour modifier les styles du texte du masque</a:t>
            </a:r>
          </a:p>
        </p:txBody>
      </p:sp>
      <p:sp>
        <p:nvSpPr>
          <p:cNvPr id="6" name="Espace réservé du contenu 5">
            <a:extLst>
              <a:ext uri="{FF2B5EF4-FFF2-40B4-BE49-F238E27FC236}">
                <a16:creationId xmlns:a16="http://schemas.microsoft.com/office/drawing/2014/main" id="{A9313BDC-5994-E44E-6797-D36AE8641DA9}"/>
              </a:ext>
            </a:extLst>
          </p:cNvPr>
          <p:cNvSpPr>
            <a:spLocks noGrp="1"/>
          </p:cNvSpPr>
          <p:nvPr>
            <p:ph sz="quarter" idx="4"/>
          </p:nvPr>
        </p:nvSpPr>
        <p:spPr>
          <a:xfrm>
            <a:off x="6172200" y="2505075"/>
            <a:ext cx="5183188" cy="3684588"/>
          </a:xfrm>
        </p:spPr>
        <p:txBody>
          <a:bodyPr/>
          <a:lstStyle/>
          <a:p>
            <a:pPr lvl="0"/>
            <a:r>
              <a:rPr lang="fr-FR"/>
              <a:t>Cliquez pour modifier les styles du texte du masque</a:t>
            </a:r>
          </a:p>
          <a:p>
            <a:pPr lvl="1"/>
            <a:r>
              <a:rPr lang="fr-FR"/>
              <a:t>Deuxième niveau</a:t>
            </a:r>
          </a:p>
          <a:p>
            <a:pPr lvl="2"/>
            <a:r>
              <a:rPr lang="fr-FR"/>
              <a:t>Troisième niveau</a:t>
            </a:r>
          </a:p>
          <a:p>
            <a:pPr lvl="3"/>
            <a:r>
              <a:rPr lang="fr-FR"/>
              <a:t>Quatrième niveau</a:t>
            </a:r>
          </a:p>
          <a:p>
            <a:pPr lvl="4"/>
            <a:r>
              <a:rPr lang="fr-FR"/>
              <a:t>Cinquième niveau</a:t>
            </a:r>
            <a:endParaRPr lang="en-US"/>
          </a:p>
        </p:txBody>
      </p:sp>
      <p:sp>
        <p:nvSpPr>
          <p:cNvPr id="7" name="Espace réservé de la date 6">
            <a:extLst>
              <a:ext uri="{FF2B5EF4-FFF2-40B4-BE49-F238E27FC236}">
                <a16:creationId xmlns:a16="http://schemas.microsoft.com/office/drawing/2014/main" id="{3F62A95D-4D9C-8A5F-265D-EA6E4B850D34}"/>
              </a:ext>
            </a:extLst>
          </p:cNvPr>
          <p:cNvSpPr>
            <a:spLocks noGrp="1"/>
          </p:cNvSpPr>
          <p:nvPr>
            <p:ph type="dt" sz="half" idx="10"/>
          </p:nvPr>
        </p:nvSpPr>
        <p:spPr/>
        <p:txBody>
          <a:bodyPr/>
          <a:lstStyle/>
          <a:p>
            <a:fld id="{EAE4B881-86C8-44C4-9ABC-216250F8D53C}" type="datetimeFigureOut">
              <a:rPr lang="en-US" smtClean="0"/>
              <a:t>5/18/2026</a:t>
            </a:fld>
            <a:endParaRPr lang="en-US"/>
          </a:p>
        </p:txBody>
      </p:sp>
      <p:sp>
        <p:nvSpPr>
          <p:cNvPr id="8" name="Espace réservé du pied de page 7">
            <a:extLst>
              <a:ext uri="{FF2B5EF4-FFF2-40B4-BE49-F238E27FC236}">
                <a16:creationId xmlns:a16="http://schemas.microsoft.com/office/drawing/2014/main" id="{DD72B98B-491A-FA09-C088-52673D4493A0}"/>
              </a:ext>
            </a:extLst>
          </p:cNvPr>
          <p:cNvSpPr>
            <a:spLocks noGrp="1"/>
          </p:cNvSpPr>
          <p:nvPr>
            <p:ph type="ftr" sz="quarter" idx="11"/>
          </p:nvPr>
        </p:nvSpPr>
        <p:spPr/>
        <p:txBody>
          <a:bodyPr/>
          <a:lstStyle/>
          <a:p>
            <a:endParaRPr lang="en-US"/>
          </a:p>
        </p:txBody>
      </p:sp>
      <p:sp>
        <p:nvSpPr>
          <p:cNvPr id="9" name="Espace réservé du numéro de diapositive 8">
            <a:extLst>
              <a:ext uri="{FF2B5EF4-FFF2-40B4-BE49-F238E27FC236}">
                <a16:creationId xmlns:a16="http://schemas.microsoft.com/office/drawing/2014/main" id="{FCF79A68-BE07-80BB-15C0-815133514590}"/>
              </a:ext>
            </a:extLst>
          </p:cNvPr>
          <p:cNvSpPr>
            <a:spLocks noGrp="1"/>
          </p:cNvSpPr>
          <p:nvPr>
            <p:ph type="sldNum" sz="quarter" idx="12"/>
          </p:nvPr>
        </p:nvSpPr>
        <p:spPr/>
        <p:txBody>
          <a:bodyPr/>
          <a:lstStyle/>
          <a:p>
            <a:fld id="{8E9B4636-F53B-49EE-A324-7328E9D6282E}" type="slidenum">
              <a:rPr lang="en-US" smtClean="0"/>
              <a:t>‹N›</a:t>
            </a:fld>
            <a:endParaRPr lang="en-US"/>
          </a:p>
        </p:txBody>
      </p:sp>
    </p:spTree>
    <p:extLst>
      <p:ext uri="{BB962C8B-B14F-4D97-AF65-F5344CB8AC3E}">
        <p14:creationId xmlns:p14="http://schemas.microsoft.com/office/powerpoint/2010/main" val="1850929062"/>
      </p:ext>
    </p:extLst>
  </p:cSld>
  <p:clrMapOvr>
    <a:masterClrMapping/>
  </p:clrMapOvr>
</p:sldLayout>
</file>

<file path=ppt/slideLayouts/slideLayout122.xml><?xml version="1.0" encoding="utf-8"?>
<p:sldLayout xmlns:a="http://schemas.openxmlformats.org/drawingml/2006/main" xmlns:r="http://schemas.openxmlformats.org/officeDocument/2006/relationships" xmlns:p="http://schemas.openxmlformats.org/presentationml/2006/main" type="titleOnly" preserve="1">
  <p:cSld name="Titre seul">
    <p:spTree>
      <p:nvGrpSpPr>
        <p:cNvPr id="1" name=""/>
        <p:cNvGrpSpPr/>
        <p:nvPr/>
      </p:nvGrpSpPr>
      <p:grpSpPr>
        <a:xfrm>
          <a:off x="0" y="0"/>
          <a:ext cx="0" cy="0"/>
          <a:chOff x="0" y="0"/>
          <a:chExt cx="0" cy="0"/>
        </a:xfrm>
      </p:grpSpPr>
      <p:sp>
        <p:nvSpPr>
          <p:cNvPr id="2" name="Titre 1">
            <a:extLst>
              <a:ext uri="{FF2B5EF4-FFF2-40B4-BE49-F238E27FC236}">
                <a16:creationId xmlns:a16="http://schemas.microsoft.com/office/drawing/2014/main" id="{0C5AA56C-68BD-751E-5E09-DB01C678940B}"/>
              </a:ext>
            </a:extLst>
          </p:cNvPr>
          <p:cNvSpPr>
            <a:spLocks noGrp="1"/>
          </p:cNvSpPr>
          <p:nvPr>
            <p:ph type="title"/>
          </p:nvPr>
        </p:nvSpPr>
        <p:spPr/>
        <p:txBody>
          <a:bodyPr/>
          <a:lstStyle/>
          <a:p>
            <a:r>
              <a:rPr lang="fr-FR"/>
              <a:t>Modifiez le style du titre</a:t>
            </a:r>
            <a:endParaRPr lang="en-US"/>
          </a:p>
        </p:txBody>
      </p:sp>
      <p:sp>
        <p:nvSpPr>
          <p:cNvPr id="3" name="Espace réservé de la date 2">
            <a:extLst>
              <a:ext uri="{FF2B5EF4-FFF2-40B4-BE49-F238E27FC236}">
                <a16:creationId xmlns:a16="http://schemas.microsoft.com/office/drawing/2014/main" id="{B2EFB68A-AAA9-49AA-2D21-ED455C1F35AB}"/>
              </a:ext>
            </a:extLst>
          </p:cNvPr>
          <p:cNvSpPr>
            <a:spLocks noGrp="1"/>
          </p:cNvSpPr>
          <p:nvPr>
            <p:ph type="dt" sz="half" idx="10"/>
          </p:nvPr>
        </p:nvSpPr>
        <p:spPr/>
        <p:txBody>
          <a:bodyPr/>
          <a:lstStyle/>
          <a:p>
            <a:fld id="{EAE4B881-86C8-44C4-9ABC-216250F8D53C}" type="datetimeFigureOut">
              <a:rPr lang="en-US" smtClean="0"/>
              <a:t>5/18/2026</a:t>
            </a:fld>
            <a:endParaRPr lang="en-US"/>
          </a:p>
        </p:txBody>
      </p:sp>
      <p:sp>
        <p:nvSpPr>
          <p:cNvPr id="4" name="Espace réservé du pied de page 3">
            <a:extLst>
              <a:ext uri="{FF2B5EF4-FFF2-40B4-BE49-F238E27FC236}">
                <a16:creationId xmlns:a16="http://schemas.microsoft.com/office/drawing/2014/main" id="{657EBBA5-344C-B0FE-628D-D54038D666A7}"/>
              </a:ext>
            </a:extLst>
          </p:cNvPr>
          <p:cNvSpPr>
            <a:spLocks noGrp="1"/>
          </p:cNvSpPr>
          <p:nvPr>
            <p:ph type="ftr" sz="quarter" idx="11"/>
          </p:nvPr>
        </p:nvSpPr>
        <p:spPr/>
        <p:txBody>
          <a:bodyPr/>
          <a:lstStyle/>
          <a:p>
            <a:endParaRPr lang="en-US"/>
          </a:p>
        </p:txBody>
      </p:sp>
      <p:sp>
        <p:nvSpPr>
          <p:cNvPr id="5" name="Espace réservé du numéro de diapositive 4">
            <a:extLst>
              <a:ext uri="{FF2B5EF4-FFF2-40B4-BE49-F238E27FC236}">
                <a16:creationId xmlns:a16="http://schemas.microsoft.com/office/drawing/2014/main" id="{D271B5D6-E99E-4814-52BB-7D9748DB7DA9}"/>
              </a:ext>
            </a:extLst>
          </p:cNvPr>
          <p:cNvSpPr>
            <a:spLocks noGrp="1"/>
          </p:cNvSpPr>
          <p:nvPr>
            <p:ph type="sldNum" sz="quarter" idx="12"/>
          </p:nvPr>
        </p:nvSpPr>
        <p:spPr/>
        <p:txBody>
          <a:bodyPr/>
          <a:lstStyle/>
          <a:p>
            <a:fld id="{8E9B4636-F53B-49EE-A324-7328E9D6282E}" type="slidenum">
              <a:rPr lang="en-US" smtClean="0"/>
              <a:t>‹N›</a:t>
            </a:fld>
            <a:endParaRPr lang="en-US"/>
          </a:p>
        </p:txBody>
      </p:sp>
    </p:spTree>
    <p:extLst>
      <p:ext uri="{BB962C8B-B14F-4D97-AF65-F5344CB8AC3E}">
        <p14:creationId xmlns:p14="http://schemas.microsoft.com/office/powerpoint/2010/main" val="2872314984"/>
      </p:ext>
    </p:extLst>
  </p:cSld>
  <p:clrMapOvr>
    <a:masterClrMapping/>
  </p:clrMapOvr>
</p:sldLayout>
</file>

<file path=ppt/slideLayouts/slideLayout123.xml><?xml version="1.0" encoding="utf-8"?>
<p:sldLayout xmlns:a="http://schemas.openxmlformats.org/drawingml/2006/main" xmlns:r="http://schemas.openxmlformats.org/officeDocument/2006/relationships" xmlns:p="http://schemas.openxmlformats.org/presentationml/2006/main" type="blank" preserve="1">
  <p:cSld name="Vide">
    <p:spTree>
      <p:nvGrpSpPr>
        <p:cNvPr id="1" name=""/>
        <p:cNvGrpSpPr/>
        <p:nvPr/>
      </p:nvGrpSpPr>
      <p:grpSpPr>
        <a:xfrm>
          <a:off x="0" y="0"/>
          <a:ext cx="0" cy="0"/>
          <a:chOff x="0" y="0"/>
          <a:chExt cx="0" cy="0"/>
        </a:xfrm>
      </p:grpSpPr>
      <p:sp>
        <p:nvSpPr>
          <p:cNvPr id="2" name="Espace réservé de la date 1">
            <a:extLst>
              <a:ext uri="{FF2B5EF4-FFF2-40B4-BE49-F238E27FC236}">
                <a16:creationId xmlns:a16="http://schemas.microsoft.com/office/drawing/2014/main" id="{02A68655-12EA-9968-72E6-7E8841A069C1}"/>
              </a:ext>
            </a:extLst>
          </p:cNvPr>
          <p:cNvSpPr>
            <a:spLocks noGrp="1"/>
          </p:cNvSpPr>
          <p:nvPr>
            <p:ph type="dt" sz="half" idx="10"/>
          </p:nvPr>
        </p:nvSpPr>
        <p:spPr/>
        <p:txBody>
          <a:bodyPr/>
          <a:lstStyle/>
          <a:p>
            <a:fld id="{EAE4B881-86C8-44C4-9ABC-216250F8D53C}" type="datetimeFigureOut">
              <a:rPr lang="en-US" smtClean="0"/>
              <a:t>5/18/2026</a:t>
            </a:fld>
            <a:endParaRPr lang="en-US"/>
          </a:p>
        </p:txBody>
      </p:sp>
      <p:sp>
        <p:nvSpPr>
          <p:cNvPr id="3" name="Espace réservé du pied de page 2">
            <a:extLst>
              <a:ext uri="{FF2B5EF4-FFF2-40B4-BE49-F238E27FC236}">
                <a16:creationId xmlns:a16="http://schemas.microsoft.com/office/drawing/2014/main" id="{67880829-38E8-455E-0040-FE9D86A66606}"/>
              </a:ext>
            </a:extLst>
          </p:cNvPr>
          <p:cNvSpPr>
            <a:spLocks noGrp="1"/>
          </p:cNvSpPr>
          <p:nvPr>
            <p:ph type="ftr" sz="quarter" idx="11"/>
          </p:nvPr>
        </p:nvSpPr>
        <p:spPr/>
        <p:txBody>
          <a:bodyPr/>
          <a:lstStyle/>
          <a:p>
            <a:endParaRPr lang="en-US"/>
          </a:p>
        </p:txBody>
      </p:sp>
      <p:sp>
        <p:nvSpPr>
          <p:cNvPr id="4" name="Espace réservé du numéro de diapositive 3">
            <a:extLst>
              <a:ext uri="{FF2B5EF4-FFF2-40B4-BE49-F238E27FC236}">
                <a16:creationId xmlns:a16="http://schemas.microsoft.com/office/drawing/2014/main" id="{4DE452F3-F15E-C924-3542-29405C88C4CB}"/>
              </a:ext>
            </a:extLst>
          </p:cNvPr>
          <p:cNvSpPr>
            <a:spLocks noGrp="1"/>
          </p:cNvSpPr>
          <p:nvPr>
            <p:ph type="sldNum" sz="quarter" idx="12"/>
          </p:nvPr>
        </p:nvSpPr>
        <p:spPr/>
        <p:txBody>
          <a:bodyPr/>
          <a:lstStyle/>
          <a:p>
            <a:fld id="{8E9B4636-F53B-49EE-A324-7328E9D6282E}" type="slidenum">
              <a:rPr lang="en-US" smtClean="0"/>
              <a:t>‹N›</a:t>
            </a:fld>
            <a:endParaRPr lang="en-US"/>
          </a:p>
        </p:txBody>
      </p:sp>
    </p:spTree>
    <p:extLst>
      <p:ext uri="{BB962C8B-B14F-4D97-AF65-F5344CB8AC3E}">
        <p14:creationId xmlns:p14="http://schemas.microsoft.com/office/powerpoint/2010/main" val="1197021715"/>
      </p:ext>
    </p:extLst>
  </p:cSld>
  <p:clrMapOvr>
    <a:masterClrMapping/>
  </p:clrMapOvr>
</p:sldLayout>
</file>

<file path=ppt/slideLayouts/slideLayout124.xml><?xml version="1.0" encoding="utf-8"?>
<p:sldLayout xmlns:a="http://schemas.openxmlformats.org/drawingml/2006/main" xmlns:r="http://schemas.openxmlformats.org/officeDocument/2006/relationships" xmlns:p="http://schemas.openxmlformats.org/presentationml/2006/main" type="objTx" preserve="1">
  <p:cSld name="Contenu avec légende">
    <p:spTree>
      <p:nvGrpSpPr>
        <p:cNvPr id="1" name=""/>
        <p:cNvGrpSpPr/>
        <p:nvPr/>
      </p:nvGrpSpPr>
      <p:grpSpPr>
        <a:xfrm>
          <a:off x="0" y="0"/>
          <a:ext cx="0" cy="0"/>
          <a:chOff x="0" y="0"/>
          <a:chExt cx="0" cy="0"/>
        </a:xfrm>
      </p:grpSpPr>
      <p:sp>
        <p:nvSpPr>
          <p:cNvPr id="2" name="Titre 1">
            <a:extLst>
              <a:ext uri="{FF2B5EF4-FFF2-40B4-BE49-F238E27FC236}">
                <a16:creationId xmlns:a16="http://schemas.microsoft.com/office/drawing/2014/main" id="{18BDB6DA-D47D-BAD6-2206-D1711FB063A0}"/>
              </a:ext>
            </a:extLst>
          </p:cNvPr>
          <p:cNvSpPr>
            <a:spLocks noGrp="1"/>
          </p:cNvSpPr>
          <p:nvPr>
            <p:ph type="title"/>
          </p:nvPr>
        </p:nvSpPr>
        <p:spPr>
          <a:xfrm>
            <a:off x="839788" y="457200"/>
            <a:ext cx="3932237" cy="1600200"/>
          </a:xfrm>
        </p:spPr>
        <p:txBody>
          <a:bodyPr anchor="b"/>
          <a:lstStyle>
            <a:lvl1pPr>
              <a:defRPr sz="3200"/>
            </a:lvl1pPr>
          </a:lstStyle>
          <a:p>
            <a:r>
              <a:rPr lang="fr-FR"/>
              <a:t>Modifiez le style du titre</a:t>
            </a:r>
            <a:endParaRPr lang="en-US"/>
          </a:p>
        </p:txBody>
      </p:sp>
      <p:sp>
        <p:nvSpPr>
          <p:cNvPr id="3" name="Espace réservé du contenu 2">
            <a:extLst>
              <a:ext uri="{FF2B5EF4-FFF2-40B4-BE49-F238E27FC236}">
                <a16:creationId xmlns:a16="http://schemas.microsoft.com/office/drawing/2014/main" id="{F80ECC22-79F5-EEB2-F00E-9B7C80820FD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fr-FR"/>
              <a:t>Cliquez pour modifier les styles du texte du masque</a:t>
            </a:r>
          </a:p>
          <a:p>
            <a:pPr lvl="1"/>
            <a:r>
              <a:rPr lang="fr-FR"/>
              <a:t>Deuxième niveau</a:t>
            </a:r>
          </a:p>
          <a:p>
            <a:pPr lvl="2"/>
            <a:r>
              <a:rPr lang="fr-FR"/>
              <a:t>Troisième niveau</a:t>
            </a:r>
          </a:p>
          <a:p>
            <a:pPr lvl="3"/>
            <a:r>
              <a:rPr lang="fr-FR"/>
              <a:t>Quatrième niveau</a:t>
            </a:r>
          </a:p>
          <a:p>
            <a:pPr lvl="4"/>
            <a:r>
              <a:rPr lang="fr-FR"/>
              <a:t>Cinquième niveau</a:t>
            </a:r>
            <a:endParaRPr lang="en-US"/>
          </a:p>
        </p:txBody>
      </p:sp>
      <p:sp>
        <p:nvSpPr>
          <p:cNvPr id="4" name="Espace réservé du texte 3">
            <a:extLst>
              <a:ext uri="{FF2B5EF4-FFF2-40B4-BE49-F238E27FC236}">
                <a16:creationId xmlns:a16="http://schemas.microsoft.com/office/drawing/2014/main" id="{860BD056-855B-84DE-9666-C81243F6BD2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fr-FR"/>
              <a:t>Cliquez pour modifier les styles du texte du masque</a:t>
            </a:r>
          </a:p>
        </p:txBody>
      </p:sp>
      <p:sp>
        <p:nvSpPr>
          <p:cNvPr id="5" name="Espace réservé de la date 4">
            <a:extLst>
              <a:ext uri="{FF2B5EF4-FFF2-40B4-BE49-F238E27FC236}">
                <a16:creationId xmlns:a16="http://schemas.microsoft.com/office/drawing/2014/main" id="{F7C6D0FE-7F08-0481-9223-FABE61FBFC5A}"/>
              </a:ext>
            </a:extLst>
          </p:cNvPr>
          <p:cNvSpPr>
            <a:spLocks noGrp="1"/>
          </p:cNvSpPr>
          <p:nvPr>
            <p:ph type="dt" sz="half" idx="10"/>
          </p:nvPr>
        </p:nvSpPr>
        <p:spPr/>
        <p:txBody>
          <a:bodyPr/>
          <a:lstStyle/>
          <a:p>
            <a:fld id="{EAE4B881-86C8-44C4-9ABC-216250F8D53C}" type="datetimeFigureOut">
              <a:rPr lang="en-US" smtClean="0"/>
              <a:t>5/18/2026</a:t>
            </a:fld>
            <a:endParaRPr lang="en-US"/>
          </a:p>
        </p:txBody>
      </p:sp>
      <p:sp>
        <p:nvSpPr>
          <p:cNvPr id="6" name="Espace réservé du pied de page 5">
            <a:extLst>
              <a:ext uri="{FF2B5EF4-FFF2-40B4-BE49-F238E27FC236}">
                <a16:creationId xmlns:a16="http://schemas.microsoft.com/office/drawing/2014/main" id="{B396DFF7-000A-B957-0039-A7EB33BD5D05}"/>
              </a:ext>
            </a:extLst>
          </p:cNvPr>
          <p:cNvSpPr>
            <a:spLocks noGrp="1"/>
          </p:cNvSpPr>
          <p:nvPr>
            <p:ph type="ftr" sz="quarter" idx="11"/>
          </p:nvPr>
        </p:nvSpPr>
        <p:spPr/>
        <p:txBody>
          <a:bodyPr/>
          <a:lstStyle/>
          <a:p>
            <a:endParaRPr lang="en-US"/>
          </a:p>
        </p:txBody>
      </p:sp>
      <p:sp>
        <p:nvSpPr>
          <p:cNvPr id="7" name="Espace réservé du numéro de diapositive 6">
            <a:extLst>
              <a:ext uri="{FF2B5EF4-FFF2-40B4-BE49-F238E27FC236}">
                <a16:creationId xmlns:a16="http://schemas.microsoft.com/office/drawing/2014/main" id="{19CD6C2E-4AAD-E801-7A9C-7C8B0FB8D213}"/>
              </a:ext>
            </a:extLst>
          </p:cNvPr>
          <p:cNvSpPr>
            <a:spLocks noGrp="1"/>
          </p:cNvSpPr>
          <p:nvPr>
            <p:ph type="sldNum" sz="quarter" idx="12"/>
          </p:nvPr>
        </p:nvSpPr>
        <p:spPr/>
        <p:txBody>
          <a:bodyPr/>
          <a:lstStyle/>
          <a:p>
            <a:fld id="{8E9B4636-F53B-49EE-A324-7328E9D6282E}" type="slidenum">
              <a:rPr lang="en-US" smtClean="0"/>
              <a:t>‹N›</a:t>
            </a:fld>
            <a:endParaRPr lang="en-US"/>
          </a:p>
        </p:txBody>
      </p:sp>
    </p:spTree>
    <p:extLst>
      <p:ext uri="{BB962C8B-B14F-4D97-AF65-F5344CB8AC3E}">
        <p14:creationId xmlns:p14="http://schemas.microsoft.com/office/powerpoint/2010/main" val="2196190364"/>
      </p:ext>
    </p:extLst>
  </p:cSld>
  <p:clrMapOvr>
    <a:masterClrMapping/>
  </p:clrMapOvr>
</p:sldLayout>
</file>

<file path=ppt/slideLayouts/slideLayout125.xml><?xml version="1.0" encoding="utf-8"?>
<p:sldLayout xmlns:a="http://schemas.openxmlformats.org/drawingml/2006/main" xmlns:r="http://schemas.openxmlformats.org/officeDocument/2006/relationships" xmlns:p="http://schemas.openxmlformats.org/presentationml/2006/main" type="picTx" preserve="1">
  <p:cSld name="Image avec légende">
    <p:spTree>
      <p:nvGrpSpPr>
        <p:cNvPr id="1" name=""/>
        <p:cNvGrpSpPr/>
        <p:nvPr/>
      </p:nvGrpSpPr>
      <p:grpSpPr>
        <a:xfrm>
          <a:off x="0" y="0"/>
          <a:ext cx="0" cy="0"/>
          <a:chOff x="0" y="0"/>
          <a:chExt cx="0" cy="0"/>
        </a:xfrm>
      </p:grpSpPr>
      <p:sp>
        <p:nvSpPr>
          <p:cNvPr id="2" name="Titre 1">
            <a:extLst>
              <a:ext uri="{FF2B5EF4-FFF2-40B4-BE49-F238E27FC236}">
                <a16:creationId xmlns:a16="http://schemas.microsoft.com/office/drawing/2014/main" id="{A3D357D4-5084-A7BD-448A-7D6699993C38}"/>
              </a:ext>
            </a:extLst>
          </p:cNvPr>
          <p:cNvSpPr>
            <a:spLocks noGrp="1"/>
          </p:cNvSpPr>
          <p:nvPr>
            <p:ph type="title"/>
          </p:nvPr>
        </p:nvSpPr>
        <p:spPr>
          <a:xfrm>
            <a:off x="839788" y="457200"/>
            <a:ext cx="3932237" cy="1600200"/>
          </a:xfrm>
        </p:spPr>
        <p:txBody>
          <a:bodyPr anchor="b"/>
          <a:lstStyle>
            <a:lvl1pPr>
              <a:defRPr sz="3200"/>
            </a:lvl1pPr>
          </a:lstStyle>
          <a:p>
            <a:r>
              <a:rPr lang="fr-FR"/>
              <a:t>Modifiez le style du titre</a:t>
            </a:r>
            <a:endParaRPr lang="en-US"/>
          </a:p>
        </p:txBody>
      </p:sp>
      <p:sp>
        <p:nvSpPr>
          <p:cNvPr id="3" name="Espace réservé pour une image  2">
            <a:extLst>
              <a:ext uri="{FF2B5EF4-FFF2-40B4-BE49-F238E27FC236}">
                <a16:creationId xmlns:a16="http://schemas.microsoft.com/office/drawing/2014/main" id="{32686120-4518-73D2-5686-77BE15F06C8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Espace réservé du texte 3">
            <a:extLst>
              <a:ext uri="{FF2B5EF4-FFF2-40B4-BE49-F238E27FC236}">
                <a16:creationId xmlns:a16="http://schemas.microsoft.com/office/drawing/2014/main" id="{D9382DF9-8EC9-BB09-FB2D-4894EAD0ECB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fr-FR"/>
              <a:t>Cliquez pour modifier les styles du texte du masque</a:t>
            </a:r>
          </a:p>
        </p:txBody>
      </p:sp>
      <p:sp>
        <p:nvSpPr>
          <p:cNvPr id="5" name="Espace réservé de la date 4">
            <a:extLst>
              <a:ext uri="{FF2B5EF4-FFF2-40B4-BE49-F238E27FC236}">
                <a16:creationId xmlns:a16="http://schemas.microsoft.com/office/drawing/2014/main" id="{DD77F447-3DAC-55BA-3277-3ABE5FF576EF}"/>
              </a:ext>
            </a:extLst>
          </p:cNvPr>
          <p:cNvSpPr>
            <a:spLocks noGrp="1"/>
          </p:cNvSpPr>
          <p:nvPr>
            <p:ph type="dt" sz="half" idx="10"/>
          </p:nvPr>
        </p:nvSpPr>
        <p:spPr/>
        <p:txBody>
          <a:bodyPr/>
          <a:lstStyle/>
          <a:p>
            <a:fld id="{EAE4B881-86C8-44C4-9ABC-216250F8D53C}" type="datetimeFigureOut">
              <a:rPr lang="en-US" smtClean="0"/>
              <a:t>5/18/2026</a:t>
            </a:fld>
            <a:endParaRPr lang="en-US"/>
          </a:p>
        </p:txBody>
      </p:sp>
      <p:sp>
        <p:nvSpPr>
          <p:cNvPr id="6" name="Espace réservé du pied de page 5">
            <a:extLst>
              <a:ext uri="{FF2B5EF4-FFF2-40B4-BE49-F238E27FC236}">
                <a16:creationId xmlns:a16="http://schemas.microsoft.com/office/drawing/2014/main" id="{DF85C7CE-BF35-BA91-2D89-B7B3A9BC7C71}"/>
              </a:ext>
            </a:extLst>
          </p:cNvPr>
          <p:cNvSpPr>
            <a:spLocks noGrp="1"/>
          </p:cNvSpPr>
          <p:nvPr>
            <p:ph type="ftr" sz="quarter" idx="11"/>
          </p:nvPr>
        </p:nvSpPr>
        <p:spPr/>
        <p:txBody>
          <a:bodyPr/>
          <a:lstStyle/>
          <a:p>
            <a:endParaRPr lang="en-US"/>
          </a:p>
        </p:txBody>
      </p:sp>
      <p:sp>
        <p:nvSpPr>
          <p:cNvPr id="7" name="Espace réservé du numéro de diapositive 6">
            <a:extLst>
              <a:ext uri="{FF2B5EF4-FFF2-40B4-BE49-F238E27FC236}">
                <a16:creationId xmlns:a16="http://schemas.microsoft.com/office/drawing/2014/main" id="{5979B704-D600-6CC3-129D-328A8ECAA18F}"/>
              </a:ext>
            </a:extLst>
          </p:cNvPr>
          <p:cNvSpPr>
            <a:spLocks noGrp="1"/>
          </p:cNvSpPr>
          <p:nvPr>
            <p:ph type="sldNum" sz="quarter" idx="12"/>
          </p:nvPr>
        </p:nvSpPr>
        <p:spPr/>
        <p:txBody>
          <a:bodyPr/>
          <a:lstStyle/>
          <a:p>
            <a:fld id="{8E9B4636-F53B-49EE-A324-7328E9D6282E}" type="slidenum">
              <a:rPr lang="en-US" smtClean="0"/>
              <a:t>‹N›</a:t>
            </a:fld>
            <a:endParaRPr lang="en-US"/>
          </a:p>
        </p:txBody>
      </p:sp>
    </p:spTree>
    <p:extLst>
      <p:ext uri="{BB962C8B-B14F-4D97-AF65-F5344CB8AC3E}">
        <p14:creationId xmlns:p14="http://schemas.microsoft.com/office/powerpoint/2010/main" val="43211460"/>
      </p:ext>
    </p:extLst>
  </p:cSld>
  <p:clrMapOvr>
    <a:masterClrMapping/>
  </p:clrMapOvr>
</p:sldLayout>
</file>

<file path=ppt/slideLayouts/slideLayout126.xml><?xml version="1.0" encoding="utf-8"?>
<p:sldLayout xmlns:a="http://schemas.openxmlformats.org/drawingml/2006/main" xmlns:r="http://schemas.openxmlformats.org/officeDocument/2006/relationships" xmlns:p="http://schemas.openxmlformats.org/presentationml/2006/main" type="vertTx" preserve="1">
  <p:cSld name="Titre et texte vertical">
    <p:spTree>
      <p:nvGrpSpPr>
        <p:cNvPr id="1" name=""/>
        <p:cNvGrpSpPr/>
        <p:nvPr/>
      </p:nvGrpSpPr>
      <p:grpSpPr>
        <a:xfrm>
          <a:off x="0" y="0"/>
          <a:ext cx="0" cy="0"/>
          <a:chOff x="0" y="0"/>
          <a:chExt cx="0" cy="0"/>
        </a:xfrm>
      </p:grpSpPr>
      <p:sp>
        <p:nvSpPr>
          <p:cNvPr id="2" name="Titre 1">
            <a:extLst>
              <a:ext uri="{FF2B5EF4-FFF2-40B4-BE49-F238E27FC236}">
                <a16:creationId xmlns:a16="http://schemas.microsoft.com/office/drawing/2014/main" id="{7193567E-D32E-C1AA-538B-5649E83ACDF3}"/>
              </a:ext>
            </a:extLst>
          </p:cNvPr>
          <p:cNvSpPr>
            <a:spLocks noGrp="1"/>
          </p:cNvSpPr>
          <p:nvPr>
            <p:ph type="title"/>
          </p:nvPr>
        </p:nvSpPr>
        <p:spPr/>
        <p:txBody>
          <a:bodyPr/>
          <a:lstStyle/>
          <a:p>
            <a:r>
              <a:rPr lang="fr-FR"/>
              <a:t>Modifiez le style du titre</a:t>
            </a:r>
            <a:endParaRPr lang="en-US"/>
          </a:p>
        </p:txBody>
      </p:sp>
      <p:sp>
        <p:nvSpPr>
          <p:cNvPr id="3" name="Espace réservé du texte vertical 2">
            <a:extLst>
              <a:ext uri="{FF2B5EF4-FFF2-40B4-BE49-F238E27FC236}">
                <a16:creationId xmlns:a16="http://schemas.microsoft.com/office/drawing/2014/main" id="{E431DF40-9F0E-99D9-1C0D-44A60617916D}"/>
              </a:ext>
            </a:extLst>
          </p:cNvPr>
          <p:cNvSpPr>
            <a:spLocks noGrp="1"/>
          </p:cNvSpPr>
          <p:nvPr>
            <p:ph type="body" orient="vert" idx="1"/>
          </p:nvPr>
        </p:nvSpPr>
        <p:spPr/>
        <p:txBody>
          <a:bodyPr vert="eaVert"/>
          <a:lstStyle/>
          <a:p>
            <a:pPr lvl="0"/>
            <a:r>
              <a:rPr lang="fr-FR"/>
              <a:t>Cliquez pour modifier les styles du texte du masque</a:t>
            </a:r>
          </a:p>
          <a:p>
            <a:pPr lvl="1"/>
            <a:r>
              <a:rPr lang="fr-FR"/>
              <a:t>Deuxième niveau</a:t>
            </a:r>
          </a:p>
          <a:p>
            <a:pPr lvl="2"/>
            <a:r>
              <a:rPr lang="fr-FR"/>
              <a:t>Troisième niveau</a:t>
            </a:r>
          </a:p>
          <a:p>
            <a:pPr lvl="3"/>
            <a:r>
              <a:rPr lang="fr-FR"/>
              <a:t>Quatrième niveau</a:t>
            </a:r>
          </a:p>
          <a:p>
            <a:pPr lvl="4"/>
            <a:r>
              <a:rPr lang="fr-FR"/>
              <a:t>Cinquième niveau</a:t>
            </a:r>
            <a:endParaRPr lang="en-US"/>
          </a:p>
        </p:txBody>
      </p:sp>
      <p:sp>
        <p:nvSpPr>
          <p:cNvPr id="4" name="Espace réservé de la date 3">
            <a:extLst>
              <a:ext uri="{FF2B5EF4-FFF2-40B4-BE49-F238E27FC236}">
                <a16:creationId xmlns:a16="http://schemas.microsoft.com/office/drawing/2014/main" id="{0005A0DF-D8B2-F433-C78E-3C9BC066EAD4}"/>
              </a:ext>
            </a:extLst>
          </p:cNvPr>
          <p:cNvSpPr>
            <a:spLocks noGrp="1"/>
          </p:cNvSpPr>
          <p:nvPr>
            <p:ph type="dt" sz="half" idx="10"/>
          </p:nvPr>
        </p:nvSpPr>
        <p:spPr/>
        <p:txBody>
          <a:bodyPr/>
          <a:lstStyle/>
          <a:p>
            <a:fld id="{EAE4B881-86C8-44C4-9ABC-216250F8D53C}" type="datetimeFigureOut">
              <a:rPr lang="en-US" smtClean="0"/>
              <a:t>5/18/2026</a:t>
            </a:fld>
            <a:endParaRPr lang="en-US"/>
          </a:p>
        </p:txBody>
      </p:sp>
      <p:sp>
        <p:nvSpPr>
          <p:cNvPr id="5" name="Espace réservé du pied de page 4">
            <a:extLst>
              <a:ext uri="{FF2B5EF4-FFF2-40B4-BE49-F238E27FC236}">
                <a16:creationId xmlns:a16="http://schemas.microsoft.com/office/drawing/2014/main" id="{7CB12996-A995-C7B2-C1A9-8947A655253B}"/>
              </a:ext>
            </a:extLst>
          </p:cNvPr>
          <p:cNvSpPr>
            <a:spLocks noGrp="1"/>
          </p:cNvSpPr>
          <p:nvPr>
            <p:ph type="ftr" sz="quarter" idx="11"/>
          </p:nvPr>
        </p:nvSpPr>
        <p:spPr/>
        <p:txBody>
          <a:bodyPr/>
          <a:lstStyle/>
          <a:p>
            <a:endParaRPr lang="en-US"/>
          </a:p>
        </p:txBody>
      </p:sp>
      <p:sp>
        <p:nvSpPr>
          <p:cNvPr id="6" name="Espace réservé du numéro de diapositive 5">
            <a:extLst>
              <a:ext uri="{FF2B5EF4-FFF2-40B4-BE49-F238E27FC236}">
                <a16:creationId xmlns:a16="http://schemas.microsoft.com/office/drawing/2014/main" id="{8DD50E37-38B0-C6DB-9160-B66E320530D9}"/>
              </a:ext>
            </a:extLst>
          </p:cNvPr>
          <p:cNvSpPr>
            <a:spLocks noGrp="1"/>
          </p:cNvSpPr>
          <p:nvPr>
            <p:ph type="sldNum" sz="quarter" idx="12"/>
          </p:nvPr>
        </p:nvSpPr>
        <p:spPr/>
        <p:txBody>
          <a:bodyPr/>
          <a:lstStyle/>
          <a:p>
            <a:fld id="{8E9B4636-F53B-49EE-A324-7328E9D6282E}" type="slidenum">
              <a:rPr lang="en-US" smtClean="0"/>
              <a:t>‹N›</a:t>
            </a:fld>
            <a:endParaRPr lang="en-US"/>
          </a:p>
        </p:txBody>
      </p:sp>
    </p:spTree>
    <p:extLst>
      <p:ext uri="{BB962C8B-B14F-4D97-AF65-F5344CB8AC3E}">
        <p14:creationId xmlns:p14="http://schemas.microsoft.com/office/powerpoint/2010/main" val="1423238850"/>
      </p:ext>
    </p:extLst>
  </p:cSld>
  <p:clrMapOvr>
    <a:masterClrMapping/>
  </p:clrMapOvr>
</p:sldLayout>
</file>

<file path=ppt/slideLayouts/slideLayout127.xml><?xml version="1.0" encoding="utf-8"?>
<p:sldLayout xmlns:a="http://schemas.openxmlformats.org/drawingml/2006/main" xmlns:r="http://schemas.openxmlformats.org/officeDocument/2006/relationships" xmlns:p="http://schemas.openxmlformats.org/presentationml/2006/main" type="vertTitleAndTx" preserve="1">
  <p:cSld name="Titre vertical et texte">
    <p:spTree>
      <p:nvGrpSpPr>
        <p:cNvPr id="1" name=""/>
        <p:cNvGrpSpPr/>
        <p:nvPr/>
      </p:nvGrpSpPr>
      <p:grpSpPr>
        <a:xfrm>
          <a:off x="0" y="0"/>
          <a:ext cx="0" cy="0"/>
          <a:chOff x="0" y="0"/>
          <a:chExt cx="0" cy="0"/>
        </a:xfrm>
      </p:grpSpPr>
      <p:sp>
        <p:nvSpPr>
          <p:cNvPr id="2" name="Titre vertical 1">
            <a:extLst>
              <a:ext uri="{FF2B5EF4-FFF2-40B4-BE49-F238E27FC236}">
                <a16:creationId xmlns:a16="http://schemas.microsoft.com/office/drawing/2014/main" id="{992EEB6B-239C-66F9-06F3-597459E4C161}"/>
              </a:ext>
            </a:extLst>
          </p:cNvPr>
          <p:cNvSpPr>
            <a:spLocks noGrp="1"/>
          </p:cNvSpPr>
          <p:nvPr>
            <p:ph type="title" orient="vert"/>
          </p:nvPr>
        </p:nvSpPr>
        <p:spPr>
          <a:xfrm>
            <a:off x="8724900" y="365125"/>
            <a:ext cx="2628900" cy="5811838"/>
          </a:xfrm>
        </p:spPr>
        <p:txBody>
          <a:bodyPr vert="eaVert"/>
          <a:lstStyle/>
          <a:p>
            <a:r>
              <a:rPr lang="fr-FR"/>
              <a:t>Modifiez le style du titre</a:t>
            </a:r>
            <a:endParaRPr lang="en-US"/>
          </a:p>
        </p:txBody>
      </p:sp>
      <p:sp>
        <p:nvSpPr>
          <p:cNvPr id="3" name="Espace réservé du texte vertical 2">
            <a:extLst>
              <a:ext uri="{FF2B5EF4-FFF2-40B4-BE49-F238E27FC236}">
                <a16:creationId xmlns:a16="http://schemas.microsoft.com/office/drawing/2014/main" id="{5090B82E-F64A-B4FE-0C72-35E1898C55EE}"/>
              </a:ext>
            </a:extLst>
          </p:cNvPr>
          <p:cNvSpPr>
            <a:spLocks noGrp="1"/>
          </p:cNvSpPr>
          <p:nvPr>
            <p:ph type="body" orient="vert" idx="1"/>
          </p:nvPr>
        </p:nvSpPr>
        <p:spPr>
          <a:xfrm>
            <a:off x="838200" y="365125"/>
            <a:ext cx="7734300" cy="5811838"/>
          </a:xfrm>
        </p:spPr>
        <p:txBody>
          <a:bodyPr vert="eaVert"/>
          <a:lstStyle/>
          <a:p>
            <a:pPr lvl="0"/>
            <a:r>
              <a:rPr lang="fr-FR"/>
              <a:t>Cliquez pour modifier les styles du texte du masque</a:t>
            </a:r>
          </a:p>
          <a:p>
            <a:pPr lvl="1"/>
            <a:r>
              <a:rPr lang="fr-FR"/>
              <a:t>Deuxième niveau</a:t>
            </a:r>
          </a:p>
          <a:p>
            <a:pPr lvl="2"/>
            <a:r>
              <a:rPr lang="fr-FR"/>
              <a:t>Troisième niveau</a:t>
            </a:r>
          </a:p>
          <a:p>
            <a:pPr lvl="3"/>
            <a:r>
              <a:rPr lang="fr-FR"/>
              <a:t>Quatrième niveau</a:t>
            </a:r>
          </a:p>
          <a:p>
            <a:pPr lvl="4"/>
            <a:r>
              <a:rPr lang="fr-FR"/>
              <a:t>Cinquième niveau</a:t>
            </a:r>
            <a:endParaRPr lang="en-US"/>
          </a:p>
        </p:txBody>
      </p:sp>
      <p:sp>
        <p:nvSpPr>
          <p:cNvPr id="4" name="Espace réservé de la date 3">
            <a:extLst>
              <a:ext uri="{FF2B5EF4-FFF2-40B4-BE49-F238E27FC236}">
                <a16:creationId xmlns:a16="http://schemas.microsoft.com/office/drawing/2014/main" id="{98060091-B1EA-69CC-2D8B-5A6B049E57D7}"/>
              </a:ext>
            </a:extLst>
          </p:cNvPr>
          <p:cNvSpPr>
            <a:spLocks noGrp="1"/>
          </p:cNvSpPr>
          <p:nvPr>
            <p:ph type="dt" sz="half" idx="10"/>
          </p:nvPr>
        </p:nvSpPr>
        <p:spPr/>
        <p:txBody>
          <a:bodyPr/>
          <a:lstStyle/>
          <a:p>
            <a:fld id="{EAE4B881-86C8-44C4-9ABC-216250F8D53C}" type="datetimeFigureOut">
              <a:rPr lang="en-US" smtClean="0"/>
              <a:t>5/18/2026</a:t>
            </a:fld>
            <a:endParaRPr lang="en-US"/>
          </a:p>
        </p:txBody>
      </p:sp>
      <p:sp>
        <p:nvSpPr>
          <p:cNvPr id="5" name="Espace réservé du pied de page 4">
            <a:extLst>
              <a:ext uri="{FF2B5EF4-FFF2-40B4-BE49-F238E27FC236}">
                <a16:creationId xmlns:a16="http://schemas.microsoft.com/office/drawing/2014/main" id="{6872D003-6789-B0AE-1011-8FDCBA23DD84}"/>
              </a:ext>
            </a:extLst>
          </p:cNvPr>
          <p:cNvSpPr>
            <a:spLocks noGrp="1"/>
          </p:cNvSpPr>
          <p:nvPr>
            <p:ph type="ftr" sz="quarter" idx="11"/>
          </p:nvPr>
        </p:nvSpPr>
        <p:spPr/>
        <p:txBody>
          <a:bodyPr/>
          <a:lstStyle/>
          <a:p>
            <a:endParaRPr lang="en-US"/>
          </a:p>
        </p:txBody>
      </p:sp>
      <p:sp>
        <p:nvSpPr>
          <p:cNvPr id="6" name="Espace réservé du numéro de diapositive 5">
            <a:extLst>
              <a:ext uri="{FF2B5EF4-FFF2-40B4-BE49-F238E27FC236}">
                <a16:creationId xmlns:a16="http://schemas.microsoft.com/office/drawing/2014/main" id="{05191636-AB39-6933-97E0-8D320694897C}"/>
              </a:ext>
            </a:extLst>
          </p:cNvPr>
          <p:cNvSpPr>
            <a:spLocks noGrp="1"/>
          </p:cNvSpPr>
          <p:nvPr>
            <p:ph type="sldNum" sz="quarter" idx="12"/>
          </p:nvPr>
        </p:nvSpPr>
        <p:spPr/>
        <p:txBody>
          <a:bodyPr/>
          <a:lstStyle/>
          <a:p>
            <a:fld id="{8E9B4636-F53B-49EE-A324-7328E9D6282E}" type="slidenum">
              <a:rPr lang="en-US" smtClean="0"/>
              <a:t>‹N›</a:t>
            </a:fld>
            <a:endParaRPr lang="en-US"/>
          </a:p>
        </p:txBody>
      </p:sp>
    </p:spTree>
    <p:extLst>
      <p:ext uri="{BB962C8B-B14F-4D97-AF65-F5344CB8AC3E}">
        <p14:creationId xmlns:p14="http://schemas.microsoft.com/office/powerpoint/2010/main" val="147571939"/>
      </p:ext>
    </p:extLst>
  </p:cSld>
  <p:clrMapOvr>
    <a:masterClrMapping/>
  </p:clrMapOvr>
</p:sldLayout>
</file>

<file path=ppt/slideLayouts/slideLayout128.xml><?xml version="1.0" encoding="utf-8"?>
<p:sldLayout xmlns:a="http://schemas.openxmlformats.org/drawingml/2006/main" xmlns:r="http://schemas.openxmlformats.org/officeDocument/2006/relationships" xmlns:p="http://schemas.openxmlformats.org/presentationml/2006/main" userDrawn="1">
  <p:cSld name="2_Layout personalizzato">
    <p:spTree>
      <p:nvGrpSpPr>
        <p:cNvPr id="1" name=""/>
        <p:cNvGrpSpPr/>
        <p:nvPr/>
      </p:nvGrpSpPr>
      <p:grpSpPr>
        <a:xfrm>
          <a:off x="0" y="0"/>
          <a:ext cx="0" cy="0"/>
          <a:chOff x="0" y="0"/>
          <a:chExt cx="0" cy="0"/>
        </a:xfrm>
      </p:grpSpPr>
      <p:pic>
        <p:nvPicPr>
          <p:cNvPr id="4" name="Immagine 3" descr="Immagine che contiene arancione, giallo, Ambra, Policromia&#10;&#10;Il contenuto generato dall'IA potrebbe non essere corretto.">
            <a:extLst>
              <a:ext uri="{FF2B5EF4-FFF2-40B4-BE49-F238E27FC236}">
                <a16:creationId xmlns:a16="http://schemas.microsoft.com/office/drawing/2014/main" id="{B4D641EB-B395-6C25-D516-EA97D070E2B8}"/>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307220633"/>
      </p:ext>
    </p:extLst>
  </p:cSld>
  <p:clrMapOvr>
    <a:masterClrMapping/>
  </p:clrMapOvr>
</p:sldLayout>
</file>

<file path=ppt/slideLayouts/slideLayout129.xml><?xml version="1.0" encoding="utf-8"?>
<p:sldLayout xmlns:a="http://schemas.openxmlformats.org/drawingml/2006/main" xmlns:r="http://schemas.openxmlformats.org/officeDocument/2006/relationships" xmlns:p="http://schemas.openxmlformats.org/presentationml/2006/main" type="title" preserve="1">
  <p:cSld name="Diapositive de titre">
    <p:spTree>
      <p:nvGrpSpPr>
        <p:cNvPr id="1" name=""/>
        <p:cNvGrpSpPr/>
        <p:nvPr/>
      </p:nvGrpSpPr>
      <p:grpSpPr>
        <a:xfrm>
          <a:off x="0" y="0"/>
          <a:ext cx="0" cy="0"/>
          <a:chOff x="0" y="0"/>
          <a:chExt cx="0" cy="0"/>
        </a:xfrm>
      </p:grpSpPr>
      <p:sp>
        <p:nvSpPr>
          <p:cNvPr id="2" name="Titre 1">
            <a:extLst>
              <a:ext uri="{FF2B5EF4-FFF2-40B4-BE49-F238E27FC236}">
                <a16:creationId xmlns:a16="http://schemas.microsoft.com/office/drawing/2014/main" id="{88CD3D1A-7A00-77D4-82B3-7033E6E54BDA}"/>
              </a:ext>
            </a:extLst>
          </p:cNvPr>
          <p:cNvSpPr>
            <a:spLocks noGrp="1"/>
          </p:cNvSpPr>
          <p:nvPr>
            <p:ph type="ctrTitle"/>
          </p:nvPr>
        </p:nvSpPr>
        <p:spPr>
          <a:xfrm>
            <a:off x="1524000" y="1122363"/>
            <a:ext cx="9144000" cy="2387600"/>
          </a:xfrm>
        </p:spPr>
        <p:txBody>
          <a:bodyPr anchor="b"/>
          <a:lstStyle>
            <a:lvl1pPr algn="ctr">
              <a:defRPr sz="6000"/>
            </a:lvl1pPr>
          </a:lstStyle>
          <a:p>
            <a:r>
              <a:rPr lang="fr-FR"/>
              <a:t>Modifiez le style du titre</a:t>
            </a:r>
            <a:endParaRPr lang="en-US"/>
          </a:p>
        </p:txBody>
      </p:sp>
      <p:sp>
        <p:nvSpPr>
          <p:cNvPr id="3" name="Sous-titre 2">
            <a:extLst>
              <a:ext uri="{FF2B5EF4-FFF2-40B4-BE49-F238E27FC236}">
                <a16:creationId xmlns:a16="http://schemas.microsoft.com/office/drawing/2014/main" id="{54D21016-475A-8A10-C85D-C5752CDCA5F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fr-FR"/>
              <a:t>Modifiez le style des sous-titres du masque</a:t>
            </a:r>
            <a:endParaRPr lang="en-US"/>
          </a:p>
        </p:txBody>
      </p:sp>
      <p:sp>
        <p:nvSpPr>
          <p:cNvPr id="4" name="Espace réservé de la date 3">
            <a:extLst>
              <a:ext uri="{FF2B5EF4-FFF2-40B4-BE49-F238E27FC236}">
                <a16:creationId xmlns:a16="http://schemas.microsoft.com/office/drawing/2014/main" id="{2183383E-CAA9-FA36-4DB5-535B045E505B}"/>
              </a:ext>
            </a:extLst>
          </p:cNvPr>
          <p:cNvSpPr>
            <a:spLocks noGrp="1"/>
          </p:cNvSpPr>
          <p:nvPr>
            <p:ph type="dt" sz="half" idx="10"/>
          </p:nvPr>
        </p:nvSpPr>
        <p:spPr/>
        <p:txBody>
          <a:bodyPr/>
          <a:lstStyle/>
          <a:p>
            <a:fld id="{6E366BE6-F379-4D72-AE16-57BE41B9AC4C}" type="datetimeFigureOut">
              <a:rPr lang="en-US" smtClean="0"/>
              <a:t>5/18/2026</a:t>
            </a:fld>
            <a:endParaRPr lang="en-US"/>
          </a:p>
        </p:txBody>
      </p:sp>
      <p:sp>
        <p:nvSpPr>
          <p:cNvPr id="5" name="Espace réservé du pied de page 4">
            <a:extLst>
              <a:ext uri="{FF2B5EF4-FFF2-40B4-BE49-F238E27FC236}">
                <a16:creationId xmlns:a16="http://schemas.microsoft.com/office/drawing/2014/main" id="{37F5DED7-1732-ABEB-69A8-3AA197FD7E18}"/>
              </a:ext>
            </a:extLst>
          </p:cNvPr>
          <p:cNvSpPr>
            <a:spLocks noGrp="1"/>
          </p:cNvSpPr>
          <p:nvPr>
            <p:ph type="ftr" sz="quarter" idx="11"/>
          </p:nvPr>
        </p:nvSpPr>
        <p:spPr/>
        <p:txBody>
          <a:bodyPr/>
          <a:lstStyle/>
          <a:p>
            <a:endParaRPr lang="en-US"/>
          </a:p>
        </p:txBody>
      </p:sp>
      <p:sp>
        <p:nvSpPr>
          <p:cNvPr id="6" name="Espace réservé du numéro de diapositive 5">
            <a:extLst>
              <a:ext uri="{FF2B5EF4-FFF2-40B4-BE49-F238E27FC236}">
                <a16:creationId xmlns:a16="http://schemas.microsoft.com/office/drawing/2014/main" id="{BA8BC455-C806-9B25-8DCA-500909A7A349}"/>
              </a:ext>
            </a:extLst>
          </p:cNvPr>
          <p:cNvSpPr>
            <a:spLocks noGrp="1"/>
          </p:cNvSpPr>
          <p:nvPr>
            <p:ph type="sldNum" sz="quarter" idx="12"/>
          </p:nvPr>
        </p:nvSpPr>
        <p:spPr/>
        <p:txBody>
          <a:bodyPr/>
          <a:lstStyle/>
          <a:p>
            <a:fld id="{F35B8BD4-CD9C-420E-A2A1-14431EFC5890}" type="slidenum">
              <a:rPr lang="en-US" smtClean="0"/>
              <a:t>‹N›</a:t>
            </a:fld>
            <a:endParaRPr lang="en-US"/>
          </a:p>
        </p:txBody>
      </p:sp>
    </p:spTree>
    <p:extLst>
      <p:ext uri="{BB962C8B-B14F-4D97-AF65-F5344CB8AC3E}">
        <p14:creationId xmlns:p14="http://schemas.microsoft.com/office/powerpoint/2010/main" val="2436888012"/>
      </p:ext>
    </p:extLst>
  </p:cSld>
  <p:clrMapOvr>
    <a:masterClrMapping/>
  </p:clrMapOvr>
</p:sldLayout>
</file>

<file path=ppt/slideLayouts/slideLayout130.xml><?xml version="1.0" encoding="utf-8"?>
<p:sldLayout xmlns:a="http://schemas.openxmlformats.org/drawingml/2006/main" xmlns:r="http://schemas.openxmlformats.org/officeDocument/2006/relationships" xmlns:p="http://schemas.openxmlformats.org/presentationml/2006/main" type="obj" preserve="1">
  <p:cSld name="Titre et contenu">
    <p:spTree>
      <p:nvGrpSpPr>
        <p:cNvPr id="1" name=""/>
        <p:cNvGrpSpPr/>
        <p:nvPr/>
      </p:nvGrpSpPr>
      <p:grpSpPr>
        <a:xfrm>
          <a:off x="0" y="0"/>
          <a:ext cx="0" cy="0"/>
          <a:chOff x="0" y="0"/>
          <a:chExt cx="0" cy="0"/>
        </a:xfrm>
      </p:grpSpPr>
      <p:sp>
        <p:nvSpPr>
          <p:cNvPr id="2" name="Titre 1">
            <a:extLst>
              <a:ext uri="{FF2B5EF4-FFF2-40B4-BE49-F238E27FC236}">
                <a16:creationId xmlns:a16="http://schemas.microsoft.com/office/drawing/2014/main" id="{E36D1283-7DB9-E19B-AE84-B91F232C796D}"/>
              </a:ext>
            </a:extLst>
          </p:cNvPr>
          <p:cNvSpPr>
            <a:spLocks noGrp="1"/>
          </p:cNvSpPr>
          <p:nvPr>
            <p:ph type="title"/>
          </p:nvPr>
        </p:nvSpPr>
        <p:spPr/>
        <p:txBody>
          <a:bodyPr/>
          <a:lstStyle/>
          <a:p>
            <a:r>
              <a:rPr lang="fr-FR"/>
              <a:t>Modifiez le style du titre</a:t>
            </a:r>
            <a:endParaRPr lang="en-US"/>
          </a:p>
        </p:txBody>
      </p:sp>
      <p:sp>
        <p:nvSpPr>
          <p:cNvPr id="3" name="Espace réservé du contenu 2">
            <a:extLst>
              <a:ext uri="{FF2B5EF4-FFF2-40B4-BE49-F238E27FC236}">
                <a16:creationId xmlns:a16="http://schemas.microsoft.com/office/drawing/2014/main" id="{33509A0D-ED18-0254-9E58-394931FAAFC0}"/>
              </a:ext>
            </a:extLst>
          </p:cNvPr>
          <p:cNvSpPr>
            <a:spLocks noGrp="1"/>
          </p:cNvSpPr>
          <p:nvPr>
            <p:ph idx="1"/>
          </p:nvPr>
        </p:nvSpPr>
        <p:spPr/>
        <p:txBody>
          <a:bodyPr/>
          <a:lstStyle/>
          <a:p>
            <a:pPr lvl="0"/>
            <a:r>
              <a:rPr lang="fr-FR"/>
              <a:t>Cliquez pour modifier les styles du texte du masque</a:t>
            </a:r>
          </a:p>
          <a:p>
            <a:pPr lvl="1"/>
            <a:r>
              <a:rPr lang="fr-FR"/>
              <a:t>Deuxième niveau</a:t>
            </a:r>
          </a:p>
          <a:p>
            <a:pPr lvl="2"/>
            <a:r>
              <a:rPr lang="fr-FR"/>
              <a:t>Troisième niveau</a:t>
            </a:r>
          </a:p>
          <a:p>
            <a:pPr lvl="3"/>
            <a:r>
              <a:rPr lang="fr-FR"/>
              <a:t>Quatrième niveau</a:t>
            </a:r>
          </a:p>
          <a:p>
            <a:pPr lvl="4"/>
            <a:r>
              <a:rPr lang="fr-FR"/>
              <a:t>Cinquième niveau</a:t>
            </a:r>
            <a:endParaRPr lang="en-US"/>
          </a:p>
        </p:txBody>
      </p:sp>
      <p:sp>
        <p:nvSpPr>
          <p:cNvPr id="4" name="Espace réservé de la date 3">
            <a:extLst>
              <a:ext uri="{FF2B5EF4-FFF2-40B4-BE49-F238E27FC236}">
                <a16:creationId xmlns:a16="http://schemas.microsoft.com/office/drawing/2014/main" id="{DCFAFD99-30D5-036B-E72D-C56907499143}"/>
              </a:ext>
            </a:extLst>
          </p:cNvPr>
          <p:cNvSpPr>
            <a:spLocks noGrp="1"/>
          </p:cNvSpPr>
          <p:nvPr>
            <p:ph type="dt" sz="half" idx="10"/>
          </p:nvPr>
        </p:nvSpPr>
        <p:spPr/>
        <p:txBody>
          <a:bodyPr/>
          <a:lstStyle/>
          <a:p>
            <a:fld id="{6E366BE6-F379-4D72-AE16-57BE41B9AC4C}" type="datetimeFigureOut">
              <a:rPr lang="en-US" smtClean="0"/>
              <a:t>5/18/2026</a:t>
            </a:fld>
            <a:endParaRPr lang="en-US"/>
          </a:p>
        </p:txBody>
      </p:sp>
      <p:sp>
        <p:nvSpPr>
          <p:cNvPr id="5" name="Espace réservé du pied de page 4">
            <a:extLst>
              <a:ext uri="{FF2B5EF4-FFF2-40B4-BE49-F238E27FC236}">
                <a16:creationId xmlns:a16="http://schemas.microsoft.com/office/drawing/2014/main" id="{BF84A238-FA9A-1239-FC2D-825F4FF6D964}"/>
              </a:ext>
            </a:extLst>
          </p:cNvPr>
          <p:cNvSpPr>
            <a:spLocks noGrp="1"/>
          </p:cNvSpPr>
          <p:nvPr>
            <p:ph type="ftr" sz="quarter" idx="11"/>
          </p:nvPr>
        </p:nvSpPr>
        <p:spPr/>
        <p:txBody>
          <a:bodyPr/>
          <a:lstStyle/>
          <a:p>
            <a:endParaRPr lang="en-US"/>
          </a:p>
        </p:txBody>
      </p:sp>
      <p:sp>
        <p:nvSpPr>
          <p:cNvPr id="6" name="Espace réservé du numéro de diapositive 5">
            <a:extLst>
              <a:ext uri="{FF2B5EF4-FFF2-40B4-BE49-F238E27FC236}">
                <a16:creationId xmlns:a16="http://schemas.microsoft.com/office/drawing/2014/main" id="{24BC171F-F21B-8309-FA20-8CFFDAC79D51}"/>
              </a:ext>
            </a:extLst>
          </p:cNvPr>
          <p:cNvSpPr>
            <a:spLocks noGrp="1"/>
          </p:cNvSpPr>
          <p:nvPr>
            <p:ph type="sldNum" sz="quarter" idx="12"/>
          </p:nvPr>
        </p:nvSpPr>
        <p:spPr/>
        <p:txBody>
          <a:bodyPr/>
          <a:lstStyle/>
          <a:p>
            <a:fld id="{F35B8BD4-CD9C-420E-A2A1-14431EFC5890}" type="slidenum">
              <a:rPr lang="en-US" smtClean="0"/>
              <a:t>‹N›</a:t>
            </a:fld>
            <a:endParaRPr lang="en-US"/>
          </a:p>
        </p:txBody>
      </p:sp>
    </p:spTree>
    <p:extLst>
      <p:ext uri="{BB962C8B-B14F-4D97-AF65-F5344CB8AC3E}">
        <p14:creationId xmlns:p14="http://schemas.microsoft.com/office/powerpoint/2010/main" val="2703724069"/>
      </p:ext>
    </p:extLst>
  </p:cSld>
  <p:clrMapOvr>
    <a:masterClrMapping/>
  </p:clrMapOvr>
</p:sldLayout>
</file>

<file path=ppt/slideLayouts/slideLayout131.xml><?xml version="1.0" encoding="utf-8"?>
<p:sldLayout xmlns:a="http://schemas.openxmlformats.org/drawingml/2006/main" xmlns:r="http://schemas.openxmlformats.org/officeDocument/2006/relationships" xmlns:p="http://schemas.openxmlformats.org/presentationml/2006/main" type="secHead" preserve="1">
  <p:cSld name="Titre de section">
    <p:spTree>
      <p:nvGrpSpPr>
        <p:cNvPr id="1" name=""/>
        <p:cNvGrpSpPr/>
        <p:nvPr/>
      </p:nvGrpSpPr>
      <p:grpSpPr>
        <a:xfrm>
          <a:off x="0" y="0"/>
          <a:ext cx="0" cy="0"/>
          <a:chOff x="0" y="0"/>
          <a:chExt cx="0" cy="0"/>
        </a:xfrm>
      </p:grpSpPr>
      <p:sp>
        <p:nvSpPr>
          <p:cNvPr id="2" name="Titre 1">
            <a:extLst>
              <a:ext uri="{FF2B5EF4-FFF2-40B4-BE49-F238E27FC236}">
                <a16:creationId xmlns:a16="http://schemas.microsoft.com/office/drawing/2014/main" id="{7DDE41CB-2DBE-9C45-B923-5188AACC9611}"/>
              </a:ext>
            </a:extLst>
          </p:cNvPr>
          <p:cNvSpPr>
            <a:spLocks noGrp="1"/>
          </p:cNvSpPr>
          <p:nvPr>
            <p:ph type="title"/>
          </p:nvPr>
        </p:nvSpPr>
        <p:spPr>
          <a:xfrm>
            <a:off x="831850" y="1709738"/>
            <a:ext cx="10515600" cy="2852737"/>
          </a:xfrm>
        </p:spPr>
        <p:txBody>
          <a:bodyPr anchor="b"/>
          <a:lstStyle>
            <a:lvl1pPr>
              <a:defRPr sz="6000"/>
            </a:lvl1pPr>
          </a:lstStyle>
          <a:p>
            <a:r>
              <a:rPr lang="fr-FR"/>
              <a:t>Modifiez le style du titre</a:t>
            </a:r>
            <a:endParaRPr lang="en-US"/>
          </a:p>
        </p:txBody>
      </p:sp>
      <p:sp>
        <p:nvSpPr>
          <p:cNvPr id="3" name="Espace réservé du texte 2">
            <a:extLst>
              <a:ext uri="{FF2B5EF4-FFF2-40B4-BE49-F238E27FC236}">
                <a16:creationId xmlns:a16="http://schemas.microsoft.com/office/drawing/2014/main" id="{983A131F-8ABE-6038-8EB6-E95F2FFE608F}"/>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fr-FR"/>
              <a:t>Cliquez pour modifier les styles du texte du masque</a:t>
            </a:r>
          </a:p>
        </p:txBody>
      </p:sp>
      <p:sp>
        <p:nvSpPr>
          <p:cNvPr id="4" name="Espace réservé de la date 3">
            <a:extLst>
              <a:ext uri="{FF2B5EF4-FFF2-40B4-BE49-F238E27FC236}">
                <a16:creationId xmlns:a16="http://schemas.microsoft.com/office/drawing/2014/main" id="{4D7914B5-58A5-974A-EFB0-D1B0465D557C}"/>
              </a:ext>
            </a:extLst>
          </p:cNvPr>
          <p:cNvSpPr>
            <a:spLocks noGrp="1"/>
          </p:cNvSpPr>
          <p:nvPr>
            <p:ph type="dt" sz="half" idx="10"/>
          </p:nvPr>
        </p:nvSpPr>
        <p:spPr/>
        <p:txBody>
          <a:bodyPr/>
          <a:lstStyle/>
          <a:p>
            <a:fld id="{6E366BE6-F379-4D72-AE16-57BE41B9AC4C}" type="datetimeFigureOut">
              <a:rPr lang="en-US" smtClean="0"/>
              <a:t>5/18/2026</a:t>
            </a:fld>
            <a:endParaRPr lang="en-US"/>
          </a:p>
        </p:txBody>
      </p:sp>
      <p:sp>
        <p:nvSpPr>
          <p:cNvPr id="5" name="Espace réservé du pied de page 4">
            <a:extLst>
              <a:ext uri="{FF2B5EF4-FFF2-40B4-BE49-F238E27FC236}">
                <a16:creationId xmlns:a16="http://schemas.microsoft.com/office/drawing/2014/main" id="{3D705AE8-2F8B-6695-1BF8-768560F09A68}"/>
              </a:ext>
            </a:extLst>
          </p:cNvPr>
          <p:cNvSpPr>
            <a:spLocks noGrp="1"/>
          </p:cNvSpPr>
          <p:nvPr>
            <p:ph type="ftr" sz="quarter" idx="11"/>
          </p:nvPr>
        </p:nvSpPr>
        <p:spPr/>
        <p:txBody>
          <a:bodyPr/>
          <a:lstStyle/>
          <a:p>
            <a:endParaRPr lang="en-US"/>
          </a:p>
        </p:txBody>
      </p:sp>
      <p:sp>
        <p:nvSpPr>
          <p:cNvPr id="6" name="Espace réservé du numéro de diapositive 5">
            <a:extLst>
              <a:ext uri="{FF2B5EF4-FFF2-40B4-BE49-F238E27FC236}">
                <a16:creationId xmlns:a16="http://schemas.microsoft.com/office/drawing/2014/main" id="{C633BA60-C57E-2A4C-A4A3-B58C34259D45}"/>
              </a:ext>
            </a:extLst>
          </p:cNvPr>
          <p:cNvSpPr>
            <a:spLocks noGrp="1"/>
          </p:cNvSpPr>
          <p:nvPr>
            <p:ph type="sldNum" sz="quarter" idx="12"/>
          </p:nvPr>
        </p:nvSpPr>
        <p:spPr/>
        <p:txBody>
          <a:bodyPr/>
          <a:lstStyle/>
          <a:p>
            <a:fld id="{F35B8BD4-CD9C-420E-A2A1-14431EFC5890}" type="slidenum">
              <a:rPr lang="en-US" smtClean="0"/>
              <a:t>‹N›</a:t>
            </a:fld>
            <a:endParaRPr lang="en-US"/>
          </a:p>
        </p:txBody>
      </p:sp>
    </p:spTree>
    <p:extLst>
      <p:ext uri="{BB962C8B-B14F-4D97-AF65-F5344CB8AC3E}">
        <p14:creationId xmlns:p14="http://schemas.microsoft.com/office/powerpoint/2010/main" val="3350979548"/>
      </p:ext>
    </p:extLst>
  </p:cSld>
  <p:clrMapOvr>
    <a:masterClrMapping/>
  </p:clrMapOvr>
</p:sldLayout>
</file>

<file path=ppt/slideLayouts/slideLayout132.xml><?xml version="1.0" encoding="utf-8"?>
<p:sldLayout xmlns:a="http://schemas.openxmlformats.org/drawingml/2006/main" xmlns:r="http://schemas.openxmlformats.org/officeDocument/2006/relationships" xmlns:p="http://schemas.openxmlformats.org/presentationml/2006/main" type="twoObj" preserve="1">
  <p:cSld name="Deux contenus">
    <p:spTree>
      <p:nvGrpSpPr>
        <p:cNvPr id="1" name=""/>
        <p:cNvGrpSpPr/>
        <p:nvPr/>
      </p:nvGrpSpPr>
      <p:grpSpPr>
        <a:xfrm>
          <a:off x="0" y="0"/>
          <a:ext cx="0" cy="0"/>
          <a:chOff x="0" y="0"/>
          <a:chExt cx="0" cy="0"/>
        </a:xfrm>
      </p:grpSpPr>
      <p:sp>
        <p:nvSpPr>
          <p:cNvPr id="2" name="Titre 1">
            <a:extLst>
              <a:ext uri="{FF2B5EF4-FFF2-40B4-BE49-F238E27FC236}">
                <a16:creationId xmlns:a16="http://schemas.microsoft.com/office/drawing/2014/main" id="{AE6CBB93-DD2C-9E1E-97BD-064B0969E21C}"/>
              </a:ext>
            </a:extLst>
          </p:cNvPr>
          <p:cNvSpPr>
            <a:spLocks noGrp="1"/>
          </p:cNvSpPr>
          <p:nvPr>
            <p:ph type="title"/>
          </p:nvPr>
        </p:nvSpPr>
        <p:spPr/>
        <p:txBody>
          <a:bodyPr/>
          <a:lstStyle/>
          <a:p>
            <a:r>
              <a:rPr lang="fr-FR"/>
              <a:t>Modifiez le style du titre</a:t>
            </a:r>
            <a:endParaRPr lang="en-US"/>
          </a:p>
        </p:txBody>
      </p:sp>
      <p:sp>
        <p:nvSpPr>
          <p:cNvPr id="3" name="Espace réservé du contenu 2">
            <a:extLst>
              <a:ext uri="{FF2B5EF4-FFF2-40B4-BE49-F238E27FC236}">
                <a16:creationId xmlns:a16="http://schemas.microsoft.com/office/drawing/2014/main" id="{2880C308-31DE-A416-C675-A03A8A95B473}"/>
              </a:ext>
            </a:extLst>
          </p:cNvPr>
          <p:cNvSpPr>
            <a:spLocks noGrp="1"/>
          </p:cNvSpPr>
          <p:nvPr>
            <p:ph sz="half" idx="1"/>
          </p:nvPr>
        </p:nvSpPr>
        <p:spPr>
          <a:xfrm>
            <a:off x="838200" y="1825625"/>
            <a:ext cx="5181600" cy="4351338"/>
          </a:xfrm>
        </p:spPr>
        <p:txBody>
          <a:bodyPr/>
          <a:lstStyle/>
          <a:p>
            <a:pPr lvl="0"/>
            <a:r>
              <a:rPr lang="fr-FR"/>
              <a:t>Cliquez pour modifier les styles du texte du masque</a:t>
            </a:r>
          </a:p>
          <a:p>
            <a:pPr lvl="1"/>
            <a:r>
              <a:rPr lang="fr-FR"/>
              <a:t>Deuxième niveau</a:t>
            </a:r>
          </a:p>
          <a:p>
            <a:pPr lvl="2"/>
            <a:r>
              <a:rPr lang="fr-FR"/>
              <a:t>Troisième niveau</a:t>
            </a:r>
          </a:p>
          <a:p>
            <a:pPr lvl="3"/>
            <a:r>
              <a:rPr lang="fr-FR"/>
              <a:t>Quatrième niveau</a:t>
            </a:r>
          </a:p>
          <a:p>
            <a:pPr lvl="4"/>
            <a:r>
              <a:rPr lang="fr-FR"/>
              <a:t>Cinquième niveau</a:t>
            </a:r>
            <a:endParaRPr lang="en-US"/>
          </a:p>
        </p:txBody>
      </p:sp>
      <p:sp>
        <p:nvSpPr>
          <p:cNvPr id="4" name="Espace réservé du contenu 3">
            <a:extLst>
              <a:ext uri="{FF2B5EF4-FFF2-40B4-BE49-F238E27FC236}">
                <a16:creationId xmlns:a16="http://schemas.microsoft.com/office/drawing/2014/main" id="{B7870699-BEA7-2485-5C91-67B28D8E0B82}"/>
              </a:ext>
            </a:extLst>
          </p:cNvPr>
          <p:cNvSpPr>
            <a:spLocks noGrp="1"/>
          </p:cNvSpPr>
          <p:nvPr>
            <p:ph sz="half" idx="2"/>
          </p:nvPr>
        </p:nvSpPr>
        <p:spPr>
          <a:xfrm>
            <a:off x="6172200" y="1825625"/>
            <a:ext cx="5181600" cy="4351338"/>
          </a:xfrm>
        </p:spPr>
        <p:txBody>
          <a:bodyPr/>
          <a:lstStyle/>
          <a:p>
            <a:pPr lvl="0"/>
            <a:r>
              <a:rPr lang="fr-FR"/>
              <a:t>Cliquez pour modifier les styles du texte du masque</a:t>
            </a:r>
          </a:p>
          <a:p>
            <a:pPr lvl="1"/>
            <a:r>
              <a:rPr lang="fr-FR"/>
              <a:t>Deuxième niveau</a:t>
            </a:r>
          </a:p>
          <a:p>
            <a:pPr lvl="2"/>
            <a:r>
              <a:rPr lang="fr-FR"/>
              <a:t>Troisième niveau</a:t>
            </a:r>
          </a:p>
          <a:p>
            <a:pPr lvl="3"/>
            <a:r>
              <a:rPr lang="fr-FR"/>
              <a:t>Quatrième niveau</a:t>
            </a:r>
          </a:p>
          <a:p>
            <a:pPr lvl="4"/>
            <a:r>
              <a:rPr lang="fr-FR"/>
              <a:t>Cinquième niveau</a:t>
            </a:r>
            <a:endParaRPr lang="en-US"/>
          </a:p>
        </p:txBody>
      </p:sp>
      <p:sp>
        <p:nvSpPr>
          <p:cNvPr id="5" name="Espace réservé de la date 4">
            <a:extLst>
              <a:ext uri="{FF2B5EF4-FFF2-40B4-BE49-F238E27FC236}">
                <a16:creationId xmlns:a16="http://schemas.microsoft.com/office/drawing/2014/main" id="{75B4605C-132F-3999-AEFB-04B3AE24784C}"/>
              </a:ext>
            </a:extLst>
          </p:cNvPr>
          <p:cNvSpPr>
            <a:spLocks noGrp="1"/>
          </p:cNvSpPr>
          <p:nvPr>
            <p:ph type="dt" sz="half" idx="10"/>
          </p:nvPr>
        </p:nvSpPr>
        <p:spPr/>
        <p:txBody>
          <a:bodyPr/>
          <a:lstStyle/>
          <a:p>
            <a:fld id="{6E366BE6-F379-4D72-AE16-57BE41B9AC4C}" type="datetimeFigureOut">
              <a:rPr lang="en-US" smtClean="0"/>
              <a:t>5/18/2026</a:t>
            </a:fld>
            <a:endParaRPr lang="en-US"/>
          </a:p>
        </p:txBody>
      </p:sp>
      <p:sp>
        <p:nvSpPr>
          <p:cNvPr id="6" name="Espace réservé du pied de page 5">
            <a:extLst>
              <a:ext uri="{FF2B5EF4-FFF2-40B4-BE49-F238E27FC236}">
                <a16:creationId xmlns:a16="http://schemas.microsoft.com/office/drawing/2014/main" id="{6F139CC5-2CE2-A81B-422F-96148FA95F55}"/>
              </a:ext>
            </a:extLst>
          </p:cNvPr>
          <p:cNvSpPr>
            <a:spLocks noGrp="1"/>
          </p:cNvSpPr>
          <p:nvPr>
            <p:ph type="ftr" sz="quarter" idx="11"/>
          </p:nvPr>
        </p:nvSpPr>
        <p:spPr/>
        <p:txBody>
          <a:bodyPr/>
          <a:lstStyle/>
          <a:p>
            <a:endParaRPr lang="en-US"/>
          </a:p>
        </p:txBody>
      </p:sp>
      <p:sp>
        <p:nvSpPr>
          <p:cNvPr id="7" name="Espace réservé du numéro de diapositive 6">
            <a:extLst>
              <a:ext uri="{FF2B5EF4-FFF2-40B4-BE49-F238E27FC236}">
                <a16:creationId xmlns:a16="http://schemas.microsoft.com/office/drawing/2014/main" id="{57303FC9-E29A-E871-F799-127B19578833}"/>
              </a:ext>
            </a:extLst>
          </p:cNvPr>
          <p:cNvSpPr>
            <a:spLocks noGrp="1"/>
          </p:cNvSpPr>
          <p:nvPr>
            <p:ph type="sldNum" sz="quarter" idx="12"/>
          </p:nvPr>
        </p:nvSpPr>
        <p:spPr/>
        <p:txBody>
          <a:bodyPr/>
          <a:lstStyle/>
          <a:p>
            <a:fld id="{F35B8BD4-CD9C-420E-A2A1-14431EFC5890}" type="slidenum">
              <a:rPr lang="en-US" smtClean="0"/>
              <a:t>‹N›</a:t>
            </a:fld>
            <a:endParaRPr lang="en-US"/>
          </a:p>
        </p:txBody>
      </p:sp>
    </p:spTree>
    <p:extLst>
      <p:ext uri="{BB962C8B-B14F-4D97-AF65-F5344CB8AC3E}">
        <p14:creationId xmlns:p14="http://schemas.microsoft.com/office/powerpoint/2010/main" val="2849216017"/>
      </p:ext>
    </p:extLst>
  </p:cSld>
  <p:clrMapOvr>
    <a:masterClrMapping/>
  </p:clrMapOvr>
</p:sldLayout>
</file>

<file path=ppt/slideLayouts/slideLayout133.xml><?xml version="1.0" encoding="utf-8"?>
<p:sldLayout xmlns:a="http://schemas.openxmlformats.org/drawingml/2006/main" xmlns:r="http://schemas.openxmlformats.org/officeDocument/2006/relationships" xmlns:p="http://schemas.openxmlformats.org/presentationml/2006/main" type="twoTxTwoObj" preserve="1">
  <p:cSld name="Comparaison">
    <p:spTree>
      <p:nvGrpSpPr>
        <p:cNvPr id="1" name=""/>
        <p:cNvGrpSpPr/>
        <p:nvPr/>
      </p:nvGrpSpPr>
      <p:grpSpPr>
        <a:xfrm>
          <a:off x="0" y="0"/>
          <a:ext cx="0" cy="0"/>
          <a:chOff x="0" y="0"/>
          <a:chExt cx="0" cy="0"/>
        </a:xfrm>
      </p:grpSpPr>
      <p:sp>
        <p:nvSpPr>
          <p:cNvPr id="2" name="Titre 1">
            <a:extLst>
              <a:ext uri="{FF2B5EF4-FFF2-40B4-BE49-F238E27FC236}">
                <a16:creationId xmlns:a16="http://schemas.microsoft.com/office/drawing/2014/main" id="{91589B9C-B0A1-15BE-365D-9CC492D28B1A}"/>
              </a:ext>
            </a:extLst>
          </p:cNvPr>
          <p:cNvSpPr>
            <a:spLocks noGrp="1"/>
          </p:cNvSpPr>
          <p:nvPr>
            <p:ph type="title"/>
          </p:nvPr>
        </p:nvSpPr>
        <p:spPr>
          <a:xfrm>
            <a:off x="839788" y="365125"/>
            <a:ext cx="10515600" cy="1325563"/>
          </a:xfrm>
        </p:spPr>
        <p:txBody>
          <a:bodyPr/>
          <a:lstStyle/>
          <a:p>
            <a:r>
              <a:rPr lang="fr-FR"/>
              <a:t>Modifiez le style du titre</a:t>
            </a:r>
            <a:endParaRPr lang="en-US"/>
          </a:p>
        </p:txBody>
      </p:sp>
      <p:sp>
        <p:nvSpPr>
          <p:cNvPr id="3" name="Espace réservé du texte 2">
            <a:extLst>
              <a:ext uri="{FF2B5EF4-FFF2-40B4-BE49-F238E27FC236}">
                <a16:creationId xmlns:a16="http://schemas.microsoft.com/office/drawing/2014/main" id="{FB34B8AA-17F1-2FC8-669F-99A137111EF7}"/>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fr-FR"/>
              <a:t>Cliquez pour modifier les styles du texte du masque</a:t>
            </a:r>
          </a:p>
        </p:txBody>
      </p:sp>
      <p:sp>
        <p:nvSpPr>
          <p:cNvPr id="4" name="Espace réservé du contenu 3">
            <a:extLst>
              <a:ext uri="{FF2B5EF4-FFF2-40B4-BE49-F238E27FC236}">
                <a16:creationId xmlns:a16="http://schemas.microsoft.com/office/drawing/2014/main" id="{DAD173D3-88B7-1F64-5B8D-2F6D7BA023AB}"/>
              </a:ext>
            </a:extLst>
          </p:cNvPr>
          <p:cNvSpPr>
            <a:spLocks noGrp="1"/>
          </p:cNvSpPr>
          <p:nvPr>
            <p:ph sz="half" idx="2"/>
          </p:nvPr>
        </p:nvSpPr>
        <p:spPr>
          <a:xfrm>
            <a:off x="839788" y="2505075"/>
            <a:ext cx="5157787" cy="3684588"/>
          </a:xfrm>
        </p:spPr>
        <p:txBody>
          <a:bodyPr/>
          <a:lstStyle/>
          <a:p>
            <a:pPr lvl="0"/>
            <a:r>
              <a:rPr lang="fr-FR"/>
              <a:t>Cliquez pour modifier les styles du texte du masque</a:t>
            </a:r>
          </a:p>
          <a:p>
            <a:pPr lvl="1"/>
            <a:r>
              <a:rPr lang="fr-FR"/>
              <a:t>Deuxième niveau</a:t>
            </a:r>
          </a:p>
          <a:p>
            <a:pPr lvl="2"/>
            <a:r>
              <a:rPr lang="fr-FR"/>
              <a:t>Troisième niveau</a:t>
            </a:r>
          </a:p>
          <a:p>
            <a:pPr lvl="3"/>
            <a:r>
              <a:rPr lang="fr-FR"/>
              <a:t>Quatrième niveau</a:t>
            </a:r>
          </a:p>
          <a:p>
            <a:pPr lvl="4"/>
            <a:r>
              <a:rPr lang="fr-FR"/>
              <a:t>Cinquième niveau</a:t>
            </a:r>
            <a:endParaRPr lang="en-US"/>
          </a:p>
        </p:txBody>
      </p:sp>
      <p:sp>
        <p:nvSpPr>
          <p:cNvPr id="5" name="Espace réservé du texte 4">
            <a:extLst>
              <a:ext uri="{FF2B5EF4-FFF2-40B4-BE49-F238E27FC236}">
                <a16:creationId xmlns:a16="http://schemas.microsoft.com/office/drawing/2014/main" id="{BB238C81-9526-1834-101D-75BAB9B7B14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fr-FR"/>
              <a:t>Cliquez pour modifier les styles du texte du masque</a:t>
            </a:r>
          </a:p>
        </p:txBody>
      </p:sp>
      <p:sp>
        <p:nvSpPr>
          <p:cNvPr id="6" name="Espace réservé du contenu 5">
            <a:extLst>
              <a:ext uri="{FF2B5EF4-FFF2-40B4-BE49-F238E27FC236}">
                <a16:creationId xmlns:a16="http://schemas.microsoft.com/office/drawing/2014/main" id="{9CBDE9BC-5BF7-A7C8-9E50-684B738BDCA4}"/>
              </a:ext>
            </a:extLst>
          </p:cNvPr>
          <p:cNvSpPr>
            <a:spLocks noGrp="1"/>
          </p:cNvSpPr>
          <p:nvPr>
            <p:ph sz="quarter" idx="4"/>
          </p:nvPr>
        </p:nvSpPr>
        <p:spPr>
          <a:xfrm>
            <a:off x="6172200" y="2505075"/>
            <a:ext cx="5183188" cy="3684588"/>
          </a:xfrm>
        </p:spPr>
        <p:txBody>
          <a:bodyPr/>
          <a:lstStyle/>
          <a:p>
            <a:pPr lvl="0"/>
            <a:r>
              <a:rPr lang="fr-FR"/>
              <a:t>Cliquez pour modifier les styles du texte du masque</a:t>
            </a:r>
          </a:p>
          <a:p>
            <a:pPr lvl="1"/>
            <a:r>
              <a:rPr lang="fr-FR"/>
              <a:t>Deuxième niveau</a:t>
            </a:r>
          </a:p>
          <a:p>
            <a:pPr lvl="2"/>
            <a:r>
              <a:rPr lang="fr-FR"/>
              <a:t>Troisième niveau</a:t>
            </a:r>
          </a:p>
          <a:p>
            <a:pPr lvl="3"/>
            <a:r>
              <a:rPr lang="fr-FR"/>
              <a:t>Quatrième niveau</a:t>
            </a:r>
          </a:p>
          <a:p>
            <a:pPr lvl="4"/>
            <a:r>
              <a:rPr lang="fr-FR"/>
              <a:t>Cinquième niveau</a:t>
            </a:r>
            <a:endParaRPr lang="en-US"/>
          </a:p>
        </p:txBody>
      </p:sp>
      <p:sp>
        <p:nvSpPr>
          <p:cNvPr id="7" name="Espace réservé de la date 6">
            <a:extLst>
              <a:ext uri="{FF2B5EF4-FFF2-40B4-BE49-F238E27FC236}">
                <a16:creationId xmlns:a16="http://schemas.microsoft.com/office/drawing/2014/main" id="{5BACFF89-468F-DC80-DA4B-0E169774FA32}"/>
              </a:ext>
            </a:extLst>
          </p:cNvPr>
          <p:cNvSpPr>
            <a:spLocks noGrp="1"/>
          </p:cNvSpPr>
          <p:nvPr>
            <p:ph type="dt" sz="half" idx="10"/>
          </p:nvPr>
        </p:nvSpPr>
        <p:spPr/>
        <p:txBody>
          <a:bodyPr/>
          <a:lstStyle/>
          <a:p>
            <a:fld id="{6E366BE6-F379-4D72-AE16-57BE41B9AC4C}" type="datetimeFigureOut">
              <a:rPr lang="en-US" smtClean="0"/>
              <a:t>5/18/2026</a:t>
            </a:fld>
            <a:endParaRPr lang="en-US"/>
          </a:p>
        </p:txBody>
      </p:sp>
      <p:sp>
        <p:nvSpPr>
          <p:cNvPr id="8" name="Espace réservé du pied de page 7">
            <a:extLst>
              <a:ext uri="{FF2B5EF4-FFF2-40B4-BE49-F238E27FC236}">
                <a16:creationId xmlns:a16="http://schemas.microsoft.com/office/drawing/2014/main" id="{789AEEB9-471B-85B1-BE6D-F80D59EF86D7}"/>
              </a:ext>
            </a:extLst>
          </p:cNvPr>
          <p:cNvSpPr>
            <a:spLocks noGrp="1"/>
          </p:cNvSpPr>
          <p:nvPr>
            <p:ph type="ftr" sz="quarter" idx="11"/>
          </p:nvPr>
        </p:nvSpPr>
        <p:spPr/>
        <p:txBody>
          <a:bodyPr/>
          <a:lstStyle/>
          <a:p>
            <a:endParaRPr lang="en-US"/>
          </a:p>
        </p:txBody>
      </p:sp>
      <p:sp>
        <p:nvSpPr>
          <p:cNvPr id="9" name="Espace réservé du numéro de diapositive 8">
            <a:extLst>
              <a:ext uri="{FF2B5EF4-FFF2-40B4-BE49-F238E27FC236}">
                <a16:creationId xmlns:a16="http://schemas.microsoft.com/office/drawing/2014/main" id="{7097A55E-B742-8C41-FF92-5228FCCCBDE2}"/>
              </a:ext>
            </a:extLst>
          </p:cNvPr>
          <p:cNvSpPr>
            <a:spLocks noGrp="1"/>
          </p:cNvSpPr>
          <p:nvPr>
            <p:ph type="sldNum" sz="quarter" idx="12"/>
          </p:nvPr>
        </p:nvSpPr>
        <p:spPr/>
        <p:txBody>
          <a:bodyPr/>
          <a:lstStyle/>
          <a:p>
            <a:fld id="{F35B8BD4-CD9C-420E-A2A1-14431EFC5890}" type="slidenum">
              <a:rPr lang="en-US" smtClean="0"/>
              <a:t>‹N›</a:t>
            </a:fld>
            <a:endParaRPr lang="en-US"/>
          </a:p>
        </p:txBody>
      </p:sp>
    </p:spTree>
    <p:extLst>
      <p:ext uri="{BB962C8B-B14F-4D97-AF65-F5344CB8AC3E}">
        <p14:creationId xmlns:p14="http://schemas.microsoft.com/office/powerpoint/2010/main" val="3272530566"/>
      </p:ext>
    </p:extLst>
  </p:cSld>
  <p:clrMapOvr>
    <a:masterClrMapping/>
  </p:clrMapOvr>
</p:sldLayout>
</file>

<file path=ppt/slideLayouts/slideLayout134.xml><?xml version="1.0" encoding="utf-8"?>
<p:sldLayout xmlns:a="http://schemas.openxmlformats.org/drawingml/2006/main" xmlns:r="http://schemas.openxmlformats.org/officeDocument/2006/relationships" xmlns:p="http://schemas.openxmlformats.org/presentationml/2006/main" type="titleOnly" preserve="1">
  <p:cSld name="Titre seul">
    <p:spTree>
      <p:nvGrpSpPr>
        <p:cNvPr id="1" name=""/>
        <p:cNvGrpSpPr/>
        <p:nvPr/>
      </p:nvGrpSpPr>
      <p:grpSpPr>
        <a:xfrm>
          <a:off x="0" y="0"/>
          <a:ext cx="0" cy="0"/>
          <a:chOff x="0" y="0"/>
          <a:chExt cx="0" cy="0"/>
        </a:xfrm>
      </p:grpSpPr>
      <p:sp>
        <p:nvSpPr>
          <p:cNvPr id="2" name="Titre 1">
            <a:extLst>
              <a:ext uri="{FF2B5EF4-FFF2-40B4-BE49-F238E27FC236}">
                <a16:creationId xmlns:a16="http://schemas.microsoft.com/office/drawing/2014/main" id="{26CC9A20-A1A1-F5CE-2E27-23DA0C1D0F59}"/>
              </a:ext>
            </a:extLst>
          </p:cNvPr>
          <p:cNvSpPr>
            <a:spLocks noGrp="1"/>
          </p:cNvSpPr>
          <p:nvPr>
            <p:ph type="title"/>
          </p:nvPr>
        </p:nvSpPr>
        <p:spPr/>
        <p:txBody>
          <a:bodyPr/>
          <a:lstStyle/>
          <a:p>
            <a:r>
              <a:rPr lang="fr-FR"/>
              <a:t>Modifiez le style du titre</a:t>
            </a:r>
            <a:endParaRPr lang="en-US"/>
          </a:p>
        </p:txBody>
      </p:sp>
      <p:sp>
        <p:nvSpPr>
          <p:cNvPr id="3" name="Espace réservé de la date 2">
            <a:extLst>
              <a:ext uri="{FF2B5EF4-FFF2-40B4-BE49-F238E27FC236}">
                <a16:creationId xmlns:a16="http://schemas.microsoft.com/office/drawing/2014/main" id="{1811F7BD-EB7A-CF1C-4CE4-150621B335A5}"/>
              </a:ext>
            </a:extLst>
          </p:cNvPr>
          <p:cNvSpPr>
            <a:spLocks noGrp="1"/>
          </p:cNvSpPr>
          <p:nvPr>
            <p:ph type="dt" sz="half" idx="10"/>
          </p:nvPr>
        </p:nvSpPr>
        <p:spPr/>
        <p:txBody>
          <a:bodyPr/>
          <a:lstStyle/>
          <a:p>
            <a:fld id="{6E366BE6-F379-4D72-AE16-57BE41B9AC4C}" type="datetimeFigureOut">
              <a:rPr lang="en-US" smtClean="0"/>
              <a:t>5/18/2026</a:t>
            </a:fld>
            <a:endParaRPr lang="en-US"/>
          </a:p>
        </p:txBody>
      </p:sp>
      <p:sp>
        <p:nvSpPr>
          <p:cNvPr id="4" name="Espace réservé du pied de page 3">
            <a:extLst>
              <a:ext uri="{FF2B5EF4-FFF2-40B4-BE49-F238E27FC236}">
                <a16:creationId xmlns:a16="http://schemas.microsoft.com/office/drawing/2014/main" id="{136B1996-8527-1E67-D5C3-2B94E96D4728}"/>
              </a:ext>
            </a:extLst>
          </p:cNvPr>
          <p:cNvSpPr>
            <a:spLocks noGrp="1"/>
          </p:cNvSpPr>
          <p:nvPr>
            <p:ph type="ftr" sz="quarter" idx="11"/>
          </p:nvPr>
        </p:nvSpPr>
        <p:spPr/>
        <p:txBody>
          <a:bodyPr/>
          <a:lstStyle/>
          <a:p>
            <a:endParaRPr lang="en-US"/>
          </a:p>
        </p:txBody>
      </p:sp>
      <p:sp>
        <p:nvSpPr>
          <p:cNvPr id="5" name="Espace réservé du numéro de diapositive 4">
            <a:extLst>
              <a:ext uri="{FF2B5EF4-FFF2-40B4-BE49-F238E27FC236}">
                <a16:creationId xmlns:a16="http://schemas.microsoft.com/office/drawing/2014/main" id="{C395493B-7D38-0987-7151-CDA4FB1908C1}"/>
              </a:ext>
            </a:extLst>
          </p:cNvPr>
          <p:cNvSpPr>
            <a:spLocks noGrp="1"/>
          </p:cNvSpPr>
          <p:nvPr>
            <p:ph type="sldNum" sz="quarter" idx="12"/>
          </p:nvPr>
        </p:nvSpPr>
        <p:spPr/>
        <p:txBody>
          <a:bodyPr/>
          <a:lstStyle/>
          <a:p>
            <a:fld id="{F35B8BD4-CD9C-420E-A2A1-14431EFC5890}" type="slidenum">
              <a:rPr lang="en-US" smtClean="0"/>
              <a:t>‹N›</a:t>
            </a:fld>
            <a:endParaRPr lang="en-US"/>
          </a:p>
        </p:txBody>
      </p:sp>
    </p:spTree>
    <p:extLst>
      <p:ext uri="{BB962C8B-B14F-4D97-AF65-F5344CB8AC3E}">
        <p14:creationId xmlns:p14="http://schemas.microsoft.com/office/powerpoint/2010/main" val="1263055277"/>
      </p:ext>
    </p:extLst>
  </p:cSld>
  <p:clrMapOvr>
    <a:masterClrMapping/>
  </p:clrMapOvr>
</p:sldLayout>
</file>

<file path=ppt/slideLayouts/slideLayout135.xml><?xml version="1.0" encoding="utf-8"?>
<p:sldLayout xmlns:a="http://schemas.openxmlformats.org/drawingml/2006/main" xmlns:r="http://schemas.openxmlformats.org/officeDocument/2006/relationships" xmlns:p="http://schemas.openxmlformats.org/presentationml/2006/main" type="blank" preserve="1">
  <p:cSld name="Vide">
    <p:spTree>
      <p:nvGrpSpPr>
        <p:cNvPr id="1" name=""/>
        <p:cNvGrpSpPr/>
        <p:nvPr/>
      </p:nvGrpSpPr>
      <p:grpSpPr>
        <a:xfrm>
          <a:off x="0" y="0"/>
          <a:ext cx="0" cy="0"/>
          <a:chOff x="0" y="0"/>
          <a:chExt cx="0" cy="0"/>
        </a:xfrm>
      </p:grpSpPr>
      <p:sp>
        <p:nvSpPr>
          <p:cNvPr id="2" name="Espace réservé de la date 1">
            <a:extLst>
              <a:ext uri="{FF2B5EF4-FFF2-40B4-BE49-F238E27FC236}">
                <a16:creationId xmlns:a16="http://schemas.microsoft.com/office/drawing/2014/main" id="{FAB36FE3-FAEB-F32C-0B41-38A0D283DFB9}"/>
              </a:ext>
            </a:extLst>
          </p:cNvPr>
          <p:cNvSpPr>
            <a:spLocks noGrp="1"/>
          </p:cNvSpPr>
          <p:nvPr>
            <p:ph type="dt" sz="half" idx="10"/>
          </p:nvPr>
        </p:nvSpPr>
        <p:spPr/>
        <p:txBody>
          <a:bodyPr/>
          <a:lstStyle/>
          <a:p>
            <a:fld id="{6E366BE6-F379-4D72-AE16-57BE41B9AC4C}" type="datetimeFigureOut">
              <a:rPr lang="en-US" smtClean="0"/>
              <a:t>5/18/2026</a:t>
            </a:fld>
            <a:endParaRPr lang="en-US"/>
          </a:p>
        </p:txBody>
      </p:sp>
      <p:sp>
        <p:nvSpPr>
          <p:cNvPr id="3" name="Espace réservé du pied de page 2">
            <a:extLst>
              <a:ext uri="{FF2B5EF4-FFF2-40B4-BE49-F238E27FC236}">
                <a16:creationId xmlns:a16="http://schemas.microsoft.com/office/drawing/2014/main" id="{251B97D6-568E-6129-9D59-AB291050732A}"/>
              </a:ext>
            </a:extLst>
          </p:cNvPr>
          <p:cNvSpPr>
            <a:spLocks noGrp="1"/>
          </p:cNvSpPr>
          <p:nvPr>
            <p:ph type="ftr" sz="quarter" idx="11"/>
          </p:nvPr>
        </p:nvSpPr>
        <p:spPr/>
        <p:txBody>
          <a:bodyPr/>
          <a:lstStyle/>
          <a:p>
            <a:endParaRPr lang="en-US"/>
          </a:p>
        </p:txBody>
      </p:sp>
      <p:sp>
        <p:nvSpPr>
          <p:cNvPr id="4" name="Espace réservé du numéro de diapositive 3">
            <a:extLst>
              <a:ext uri="{FF2B5EF4-FFF2-40B4-BE49-F238E27FC236}">
                <a16:creationId xmlns:a16="http://schemas.microsoft.com/office/drawing/2014/main" id="{6F996AC3-6738-798F-35FF-7D5142533A09}"/>
              </a:ext>
            </a:extLst>
          </p:cNvPr>
          <p:cNvSpPr>
            <a:spLocks noGrp="1"/>
          </p:cNvSpPr>
          <p:nvPr>
            <p:ph type="sldNum" sz="quarter" idx="12"/>
          </p:nvPr>
        </p:nvSpPr>
        <p:spPr/>
        <p:txBody>
          <a:bodyPr/>
          <a:lstStyle/>
          <a:p>
            <a:fld id="{F35B8BD4-CD9C-420E-A2A1-14431EFC5890}" type="slidenum">
              <a:rPr lang="en-US" smtClean="0"/>
              <a:t>‹N›</a:t>
            </a:fld>
            <a:endParaRPr lang="en-US"/>
          </a:p>
        </p:txBody>
      </p:sp>
    </p:spTree>
    <p:extLst>
      <p:ext uri="{BB962C8B-B14F-4D97-AF65-F5344CB8AC3E}">
        <p14:creationId xmlns:p14="http://schemas.microsoft.com/office/powerpoint/2010/main" val="1383018942"/>
      </p:ext>
    </p:extLst>
  </p:cSld>
  <p:clrMapOvr>
    <a:masterClrMapping/>
  </p:clrMapOvr>
</p:sldLayout>
</file>

<file path=ppt/slideLayouts/slideLayout136.xml><?xml version="1.0" encoding="utf-8"?>
<p:sldLayout xmlns:a="http://schemas.openxmlformats.org/drawingml/2006/main" xmlns:r="http://schemas.openxmlformats.org/officeDocument/2006/relationships" xmlns:p="http://schemas.openxmlformats.org/presentationml/2006/main" type="objTx" preserve="1">
  <p:cSld name="Contenu avec légende">
    <p:spTree>
      <p:nvGrpSpPr>
        <p:cNvPr id="1" name=""/>
        <p:cNvGrpSpPr/>
        <p:nvPr/>
      </p:nvGrpSpPr>
      <p:grpSpPr>
        <a:xfrm>
          <a:off x="0" y="0"/>
          <a:ext cx="0" cy="0"/>
          <a:chOff x="0" y="0"/>
          <a:chExt cx="0" cy="0"/>
        </a:xfrm>
      </p:grpSpPr>
      <p:sp>
        <p:nvSpPr>
          <p:cNvPr id="2" name="Titre 1">
            <a:extLst>
              <a:ext uri="{FF2B5EF4-FFF2-40B4-BE49-F238E27FC236}">
                <a16:creationId xmlns:a16="http://schemas.microsoft.com/office/drawing/2014/main" id="{C4279681-7E92-E448-E033-9BC6F692E0A2}"/>
              </a:ext>
            </a:extLst>
          </p:cNvPr>
          <p:cNvSpPr>
            <a:spLocks noGrp="1"/>
          </p:cNvSpPr>
          <p:nvPr>
            <p:ph type="title"/>
          </p:nvPr>
        </p:nvSpPr>
        <p:spPr>
          <a:xfrm>
            <a:off x="839788" y="457200"/>
            <a:ext cx="3932237" cy="1600200"/>
          </a:xfrm>
        </p:spPr>
        <p:txBody>
          <a:bodyPr anchor="b"/>
          <a:lstStyle>
            <a:lvl1pPr>
              <a:defRPr sz="3200"/>
            </a:lvl1pPr>
          </a:lstStyle>
          <a:p>
            <a:r>
              <a:rPr lang="fr-FR"/>
              <a:t>Modifiez le style du titre</a:t>
            </a:r>
            <a:endParaRPr lang="en-US"/>
          </a:p>
        </p:txBody>
      </p:sp>
      <p:sp>
        <p:nvSpPr>
          <p:cNvPr id="3" name="Espace réservé du contenu 2">
            <a:extLst>
              <a:ext uri="{FF2B5EF4-FFF2-40B4-BE49-F238E27FC236}">
                <a16:creationId xmlns:a16="http://schemas.microsoft.com/office/drawing/2014/main" id="{5C65AFFF-8714-3305-9042-F9C3016DBAA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fr-FR"/>
              <a:t>Cliquez pour modifier les styles du texte du masque</a:t>
            </a:r>
          </a:p>
          <a:p>
            <a:pPr lvl="1"/>
            <a:r>
              <a:rPr lang="fr-FR"/>
              <a:t>Deuxième niveau</a:t>
            </a:r>
          </a:p>
          <a:p>
            <a:pPr lvl="2"/>
            <a:r>
              <a:rPr lang="fr-FR"/>
              <a:t>Troisième niveau</a:t>
            </a:r>
          </a:p>
          <a:p>
            <a:pPr lvl="3"/>
            <a:r>
              <a:rPr lang="fr-FR"/>
              <a:t>Quatrième niveau</a:t>
            </a:r>
          </a:p>
          <a:p>
            <a:pPr lvl="4"/>
            <a:r>
              <a:rPr lang="fr-FR"/>
              <a:t>Cinquième niveau</a:t>
            </a:r>
            <a:endParaRPr lang="en-US"/>
          </a:p>
        </p:txBody>
      </p:sp>
      <p:sp>
        <p:nvSpPr>
          <p:cNvPr id="4" name="Espace réservé du texte 3">
            <a:extLst>
              <a:ext uri="{FF2B5EF4-FFF2-40B4-BE49-F238E27FC236}">
                <a16:creationId xmlns:a16="http://schemas.microsoft.com/office/drawing/2014/main" id="{6F245FE3-E614-DE50-4D1B-7E8F5513086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fr-FR"/>
              <a:t>Cliquez pour modifier les styles du texte du masque</a:t>
            </a:r>
          </a:p>
        </p:txBody>
      </p:sp>
      <p:sp>
        <p:nvSpPr>
          <p:cNvPr id="5" name="Espace réservé de la date 4">
            <a:extLst>
              <a:ext uri="{FF2B5EF4-FFF2-40B4-BE49-F238E27FC236}">
                <a16:creationId xmlns:a16="http://schemas.microsoft.com/office/drawing/2014/main" id="{4A150137-2C47-A101-2925-22E9B6885FC3}"/>
              </a:ext>
            </a:extLst>
          </p:cNvPr>
          <p:cNvSpPr>
            <a:spLocks noGrp="1"/>
          </p:cNvSpPr>
          <p:nvPr>
            <p:ph type="dt" sz="half" idx="10"/>
          </p:nvPr>
        </p:nvSpPr>
        <p:spPr/>
        <p:txBody>
          <a:bodyPr/>
          <a:lstStyle/>
          <a:p>
            <a:fld id="{6E366BE6-F379-4D72-AE16-57BE41B9AC4C}" type="datetimeFigureOut">
              <a:rPr lang="en-US" smtClean="0"/>
              <a:t>5/18/2026</a:t>
            </a:fld>
            <a:endParaRPr lang="en-US"/>
          </a:p>
        </p:txBody>
      </p:sp>
      <p:sp>
        <p:nvSpPr>
          <p:cNvPr id="6" name="Espace réservé du pied de page 5">
            <a:extLst>
              <a:ext uri="{FF2B5EF4-FFF2-40B4-BE49-F238E27FC236}">
                <a16:creationId xmlns:a16="http://schemas.microsoft.com/office/drawing/2014/main" id="{D6E0BA8F-A37D-D1C3-914F-883B0ECA3AC2}"/>
              </a:ext>
            </a:extLst>
          </p:cNvPr>
          <p:cNvSpPr>
            <a:spLocks noGrp="1"/>
          </p:cNvSpPr>
          <p:nvPr>
            <p:ph type="ftr" sz="quarter" idx="11"/>
          </p:nvPr>
        </p:nvSpPr>
        <p:spPr/>
        <p:txBody>
          <a:bodyPr/>
          <a:lstStyle/>
          <a:p>
            <a:endParaRPr lang="en-US"/>
          </a:p>
        </p:txBody>
      </p:sp>
      <p:sp>
        <p:nvSpPr>
          <p:cNvPr id="7" name="Espace réservé du numéro de diapositive 6">
            <a:extLst>
              <a:ext uri="{FF2B5EF4-FFF2-40B4-BE49-F238E27FC236}">
                <a16:creationId xmlns:a16="http://schemas.microsoft.com/office/drawing/2014/main" id="{B858F1DC-59E2-1A30-42B4-6E47C3FF9BEE}"/>
              </a:ext>
            </a:extLst>
          </p:cNvPr>
          <p:cNvSpPr>
            <a:spLocks noGrp="1"/>
          </p:cNvSpPr>
          <p:nvPr>
            <p:ph type="sldNum" sz="quarter" idx="12"/>
          </p:nvPr>
        </p:nvSpPr>
        <p:spPr/>
        <p:txBody>
          <a:bodyPr/>
          <a:lstStyle/>
          <a:p>
            <a:fld id="{F35B8BD4-CD9C-420E-A2A1-14431EFC5890}" type="slidenum">
              <a:rPr lang="en-US" smtClean="0"/>
              <a:t>‹N›</a:t>
            </a:fld>
            <a:endParaRPr lang="en-US"/>
          </a:p>
        </p:txBody>
      </p:sp>
    </p:spTree>
    <p:extLst>
      <p:ext uri="{BB962C8B-B14F-4D97-AF65-F5344CB8AC3E}">
        <p14:creationId xmlns:p14="http://schemas.microsoft.com/office/powerpoint/2010/main" val="383923256"/>
      </p:ext>
    </p:extLst>
  </p:cSld>
  <p:clrMapOvr>
    <a:masterClrMapping/>
  </p:clrMapOvr>
</p:sldLayout>
</file>

<file path=ppt/slideLayouts/slideLayout137.xml><?xml version="1.0" encoding="utf-8"?>
<p:sldLayout xmlns:a="http://schemas.openxmlformats.org/drawingml/2006/main" xmlns:r="http://schemas.openxmlformats.org/officeDocument/2006/relationships" xmlns:p="http://schemas.openxmlformats.org/presentationml/2006/main" type="picTx" preserve="1">
  <p:cSld name="Image avec légende">
    <p:spTree>
      <p:nvGrpSpPr>
        <p:cNvPr id="1" name=""/>
        <p:cNvGrpSpPr/>
        <p:nvPr/>
      </p:nvGrpSpPr>
      <p:grpSpPr>
        <a:xfrm>
          <a:off x="0" y="0"/>
          <a:ext cx="0" cy="0"/>
          <a:chOff x="0" y="0"/>
          <a:chExt cx="0" cy="0"/>
        </a:xfrm>
      </p:grpSpPr>
      <p:sp>
        <p:nvSpPr>
          <p:cNvPr id="2" name="Titre 1">
            <a:extLst>
              <a:ext uri="{FF2B5EF4-FFF2-40B4-BE49-F238E27FC236}">
                <a16:creationId xmlns:a16="http://schemas.microsoft.com/office/drawing/2014/main" id="{7415A6BE-8BCB-3D67-3F31-EBC9F2E53FAC}"/>
              </a:ext>
            </a:extLst>
          </p:cNvPr>
          <p:cNvSpPr>
            <a:spLocks noGrp="1"/>
          </p:cNvSpPr>
          <p:nvPr>
            <p:ph type="title"/>
          </p:nvPr>
        </p:nvSpPr>
        <p:spPr>
          <a:xfrm>
            <a:off x="839788" y="457200"/>
            <a:ext cx="3932237" cy="1600200"/>
          </a:xfrm>
        </p:spPr>
        <p:txBody>
          <a:bodyPr anchor="b"/>
          <a:lstStyle>
            <a:lvl1pPr>
              <a:defRPr sz="3200"/>
            </a:lvl1pPr>
          </a:lstStyle>
          <a:p>
            <a:r>
              <a:rPr lang="fr-FR"/>
              <a:t>Modifiez le style du titre</a:t>
            </a:r>
            <a:endParaRPr lang="en-US"/>
          </a:p>
        </p:txBody>
      </p:sp>
      <p:sp>
        <p:nvSpPr>
          <p:cNvPr id="3" name="Espace réservé pour une image  2">
            <a:extLst>
              <a:ext uri="{FF2B5EF4-FFF2-40B4-BE49-F238E27FC236}">
                <a16:creationId xmlns:a16="http://schemas.microsoft.com/office/drawing/2014/main" id="{6334B4C8-AB8A-625B-9A38-48E42A9018ED}"/>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Espace réservé du texte 3">
            <a:extLst>
              <a:ext uri="{FF2B5EF4-FFF2-40B4-BE49-F238E27FC236}">
                <a16:creationId xmlns:a16="http://schemas.microsoft.com/office/drawing/2014/main" id="{29494C3E-1298-F3A4-78E3-6EB83EDA507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fr-FR"/>
              <a:t>Cliquez pour modifier les styles du texte du masque</a:t>
            </a:r>
          </a:p>
        </p:txBody>
      </p:sp>
      <p:sp>
        <p:nvSpPr>
          <p:cNvPr id="5" name="Espace réservé de la date 4">
            <a:extLst>
              <a:ext uri="{FF2B5EF4-FFF2-40B4-BE49-F238E27FC236}">
                <a16:creationId xmlns:a16="http://schemas.microsoft.com/office/drawing/2014/main" id="{001616A0-A8A3-8D23-CC86-CE801907F50C}"/>
              </a:ext>
            </a:extLst>
          </p:cNvPr>
          <p:cNvSpPr>
            <a:spLocks noGrp="1"/>
          </p:cNvSpPr>
          <p:nvPr>
            <p:ph type="dt" sz="half" idx="10"/>
          </p:nvPr>
        </p:nvSpPr>
        <p:spPr/>
        <p:txBody>
          <a:bodyPr/>
          <a:lstStyle/>
          <a:p>
            <a:fld id="{6E366BE6-F379-4D72-AE16-57BE41B9AC4C}" type="datetimeFigureOut">
              <a:rPr lang="en-US" smtClean="0"/>
              <a:t>5/18/2026</a:t>
            </a:fld>
            <a:endParaRPr lang="en-US"/>
          </a:p>
        </p:txBody>
      </p:sp>
      <p:sp>
        <p:nvSpPr>
          <p:cNvPr id="6" name="Espace réservé du pied de page 5">
            <a:extLst>
              <a:ext uri="{FF2B5EF4-FFF2-40B4-BE49-F238E27FC236}">
                <a16:creationId xmlns:a16="http://schemas.microsoft.com/office/drawing/2014/main" id="{CE9B7C62-9658-8DCC-C6AC-1072FB80F159}"/>
              </a:ext>
            </a:extLst>
          </p:cNvPr>
          <p:cNvSpPr>
            <a:spLocks noGrp="1"/>
          </p:cNvSpPr>
          <p:nvPr>
            <p:ph type="ftr" sz="quarter" idx="11"/>
          </p:nvPr>
        </p:nvSpPr>
        <p:spPr/>
        <p:txBody>
          <a:bodyPr/>
          <a:lstStyle/>
          <a:p>
            <a:endParaRPr lang="en-US"/>
          </a:p>
        </p:txBody>
      </p:sp>
      <p:sp>
        <p:nvSpPr>
          <p:cNvPr id="7" name="Espace réservé du numéro de diapositive 6">
            <a:extLst>
              <a:ext uri="{FF2B5EF4-FFF2-40B4-BE49-F238E27FC236}">
                <a16:creationId xmlns:a16="http://schemas.microsoft.com/office/drawing/2014/main" id="{D0F72718-A6F5-42FE-A86D-5DBFC78E4511}"/>
              </a:ext>
            </a:extLst>
          </p:cNvPr>
          <p:cNvSpPr>
            <a:spLocks noGrp="1"/>
          </p:cNvSpPr>
          <p:nvPr>
            <p:ph type="sldNum" sz="quarter" idx="12"/>
          </p:nvPr>
        </p:nvSpPr>
        <p:spPr/>
        <p:txBody>
          <a:bodyPr/>
          <a:lstStyle/>
          <a:p>
            <a:fld id="{F35B8BD4-CD9C-420E-A2A1-14431EFC5890}" type="slidenum">
              <a:rPr lang="en-US" smtClean="0"/>
              <a:t>‹N›</a:t>
            </a:fld>
            <a:endParaRPr lang="en-US"/>
          </a:p>
        </p:txBody>
      </p:sp>
    </p:spTree>
    <p:extLst>
      <p:ext uri="{BB962C8B-B14F-4D97-AF65-F5344CB8AC3E}">
        <p14:creationId xmlns:p14="http://schemas.microsoft.com/office/powerpoint/2010/main" val="562865993"/>
      </p:ext>
    </p:extLst>
  </p:cSld>
  <p:clrMapOvr>
    <a:masterClrMapping/>
  </p:clrMapOvr>
</p:sldLayout>
</file>

<file path=ppt/slideLayouts/slideLayout138.xml><?xml version="1.0" encoding="utf-8"?>
<p:sldLayout xmlns:a="http://schemas.openxmlformats.org/drawingml/2006/main" xmlns:r="http://schemas.openxmlformats.org/officeDocument/2006/relationships" xmlns:p="http://schemas.openxmlformats.org/presentationml/2006/main" type="vertTx" preserve="1">
  <p:cSld name="Titre et texte vertical">
    <p:spTree>
      <p:nvGrpSpPr>
        <p:cNvPr id="1" name=""/>
        <p:cNvGrpSpPr/>
        <p:nvPr/>
      </p:nvGrpSpPr>
      <p:grpSpPr>
        <a:xfrm>
          <a:off x="0" y="0"/>
          <a:ext cx="0" cy="0"/>
          <a:chOff x="0" y="0"/>
          <a:chExt cx="0" cy="0"/>
        </a:xfrm>
      </p:grpSpPr>
      <p:sp>
        <p:nvSpPr>
          <p:cNvPr id="2" name="Titre 1">
            <a:extLst>
              <a:ext uri="{FF2B5EF4-FFF2-40B4-BE49-F238E27FC236}">
                <a16:creationId xmlns:a16="http://schemas.microsoft.com/office/drawing/2014/main" id="{E5FAE91D-7F90-4A9F-3186-2E63C58ABC66}"/>
              </a:ext>
            </a:extLst>
          </p:cNvPr>
          <p:cNvSpPr>
            <a:spLocks noGrp="1"/>
          </p:cNvSpPr>
          <p:nvPr>
            <p:ph type="title"/>
          </p:nvPr>
        </p:nvSpPr>
        <p:spPr/>
        <p:txBody>
          <a:bodyPr/>
          <a:lstStyle/>
          <a:p>
            <a:r>
              <a:rPr lang="fr-FR"/>
              <a:t>Modifiez le style du titre</a:t>
            </a:r>
            <a:endParaRPr lang="en-US"/>
          </a:p>
        </p:txBody>
      </p:sp>
      <p:sp>
        <p:nvSpPr>
          <p:cNvPr id="3" name="Espace réservé du texte vertical 2">
            <a:extLst>
              <a:ext uri="{FF2B5EF4-FFF2-40B4-BE49-F238E27FC236}">
                <a16:creationId xmlns:a16="http://schemas.microsoft.com/office/drawing/2014/main" id="{35FBEF70-6AF3-D503-2621-1DB41EA17110}"/>
              </a:ext>
            </a:extLst>
          </p:cNvPr>
          <p:cNvSpPr>
            <a:spLocks noGrp="1"/>
          </p:cNvSpPr>
          <p:nvPr>
            <p:ph type="body" orient="vert" idx="1"/>
          </p:nvPr>
        </p:nvSpPr>
        <p:spPr/>
        <p:txBody>
          <a:bodyPr vert="eaVert"/>
          <a:lstStyle/>
          <a:p>
            <a:pPr lvl="0"/>
            <a:r>
              <a:rPr lang="fr-FR"/>
              <a:t>Cliquez pour modifier les styles du texte du masque</a:t>
            </a:r>
          </a:p>
          <a:p>
            <a:pPr lvl="1"/>
            <a:r>
              <a:rPr lang="fr-FR"/>
              <a:t>Deuxième niveau</a:t>
            </a:r>
          </a:p>
          <a:p>
            <a:pPr lvl="2"/>
            <a:r>
              <a:rPr lang="fr-FR"/>
              <a:t>Troisième niveau</a:t>
            </a:r>
          </a:p>
          <a:p>
            <a:pPr lvl="3"/>
            <a:r>
              <a:rPr lang="fr-FR"/>
              <a:t>Quatrième niveau</a:t>
            </a:r>
          </a:p>
          <a:p>
            <a:pPr lvl="4"/>
            <a:r>
              <a:rPr lang="fr-FR"/>
              <a:t>Cinquième niveau</a:t>
            </a:r>
            <a:endParaRPr lang="en-US"/>
          </a:p>
        </p:txBody>
      </p:sp>
      <p:sp>
        <p:nvSpPr>
          <p:cNvPr id="4" name="Espace réservé de la date 3">
            <a:extLst>
              <a:ext uri="{FF2B5EF4-FFF2-40B4-BE49-F238E27FC236}">
                <a16:creationId xmlns:a16="http://schemas.microsoft.com/office/drawing/2014/main" id="{5EB0D9D3-F9DB-214C-F8DD-3113D1B12DC3}"/>
              </a:ext>
            </a:extLst>
          </p:cNvPr>
          <p:cNvSpPr>
            <a:spLocks noGrp="1"/>
          </p:cNvSpPr>
          <p:nvPr>
            <p:ph type="dt" sz="half" idx="10"/>
          </p:nvPr>
        </p:nvSpPr>
        <p:spPr/>
        <p:txBody>
          <a:bodyPr/>
          <a:lstStyle/>
          <a:p>
            <a:fld id="{6E366BE6-F379-4D72-AE16-57BE41B9AC4C}" type="datetimeFigureOut">
              <a:rPr lang="en-US" smtClean="0"/>
              <a:t>5/18/2026</a:t>
            </a:fld>
            <a:endParaRPr lang="en-US"/>
          </a:p>
        </p:txBody>
      </p:sp>
      <p:sp>
        <p:nvSpPr>
          <p:cNvPr id="5" name="Espace réservé du pied de page 4">
            <a:extLst>
              <a:ext uri="{FF2B5EF4-FFF2-40B4-BE49-F238E27FC236}">
                <a16:creationId xmlns:a16="http://schemas.microsoft.com/office/drawing/2014/main" id="{44AE93DC-DA05-EB32-8651-A108C0A914C4}"/>
              </a:ext>
            </a:extLst>
          </p:cNvPr>
          <p:cNvSpPr>
            <a:spLocks noGrp="1"/>
          </p:cNvSpPr>
          <p:nvPr>
            <p:ph type="ftr" sz="quarter" idx="11"/>
          </p:nvPr>
        </p:nvSpPr>
        <p:spPr/>
        <p:txBody>
          <a:bodyPr/>
          <a:lstStyle/>
          <a:p>
            <a:endParaRPr lang="en-US"/>
          </a:p>
        </p:txBody>
      </p:sp>
      <p:sp>
        <p:nvSpPr>
          <p:cNvPr id="6" name="Espace réservé du numéro de diapositive 5">
            <a:extLst>
              <a:ext uri="{FF2B5EF4-FFF2-40B4-BE49-F238E27FC236}">
                <a16:creationId xmlns:a16="http://schemas.microsoft.com/office/drawing/2014/main" id="{9C43EC36-7655-EBED-1698-CF8C650B1B4D}"/>
              </a:ext>
            </a:extLst>
          </p:cNvPr>
          <p:cNvSpPr>
            <a:spLocks noGrp="1"/>
          </p:cNvSpPr>
          <p:nvPr>
            <p:ph type="sldNum" sz="quarter" idx="12"/>
          </p:nvPr>
        </p:nvSpPr>
        <p:spPr/>
        <p:txBody>
          <a:bodyPr/>
          <a:lstStyle/>
          <a:p>
            <a:fld id="{F35B8BD4-CD9C-420E-A2A1-14431EFC5890}" type="slidenum">
              <a:rPr lang="en-US" smtClean="0"/>
              <a:t>‹N›</a:t>
            </a:fld>
            <a:endParaRPr lang="en-US"/>
          </a:p>
        </p:txBody>
      </p:sp>
    </p:spTree>
    <p:extLst>
      <p:ext uri="{BB962C8B-B14F-4D97-AF65-F5344CB8AC3E}">
        <p14:creationId xmlns:p14="http://schemas.microsoft.com/office/powerpoint/2010/main" val="3658287467"/>
      </p:ext>
    </p:extLst>
  </p:cSld>
  <p:clrMapOvr>
    <a:masterClrMapping/>
  </p:clrMapOvr>
</p:sldLayout>
</file>

<file path=ppt/slideLayouts/slideLayout139.xml><?xml version="1.0" encoding="utf-8"?>
<p:sldLayout xmlns:a="http://schemas.openxmlformats.org/drawingml/2006/main" xmlns:r="http://schemas.openxmlformats.org/officeDocument/2006/relationships" xmlns:p="http://schemas.openxmlformats.org/presentationml/2006/main" type="vertTitleAndTx" preserve="1">
  <p:cSld name="Titre vertical et texte">
    <p:spTree>
      <p:nvGrpSpPr>
        <p:cNvPr id="1" name=""/>
        <p:cNvGrpSpPr/>
        <p:nvPr/>
      </p:nvGrpSpPr>
      <p:grpSpPr>
        <a:xfrm>
          <a:off x="0" y="0"/>
          <a:ext cx="0" cy="0"/>
          <a:chOff x="0" y="0"/>
          <a:chExt cx="0" cy="0"/>
        </a:xfrm>
      </p:grpSpPr>
      <p:sp>
        <p:nvSpPr>
          <p:cNvPr id="2" name="Titre vertical 1">
            <a:extLst>
              <a:ext uri="{FF2B5EF4-FFF2-40B4-BE49-F238E27FC236}">
                <a16:creationId xmlns:a16="http://schemas.microsoft.com/office/drawing/2014/main" id="{8CFAC718-8A0F-2220-A63C-923E19558BAE}"/>
              </a:ext>
            </a:extLst>
          </p:cNvPr>
          <p:cNvSpPr>
            <a:spLocks noGrp="1"/>
          </p:cNvSpPr>
          <p:nvPr>
            <p:ph type="title" orient="vert"/>
          </p:nvPr>
        </p:nvSpPr>
        <p:spPr>
          <a:xfrm>
            <a:off x="8724900" y="365125"/>
            <a:ext cx="2628900" cy="5811838"/>
          </a:xfrm>
        </p:spPr>
        <p:txBody>
          <a:bodyPr vert="eaVert"/>
          <a:lstStyle/>
          <a:p>
            <a:r>
              <a:rPr lang="fr-FR"/>
              <a:t>Modifiez le style du titre</a:t>
            </a:r>
            <a:endParaRPr lang="en-US"/>
          </a:p>
        </p:txBody>
      </p:sp>
      <p:sp>
        <p:nvSpPr>
          <p:cNvPr id="3" name="Espace réservé du texte vertical 2">
            <a:extLst>
              <a:ext uri="{FF2B5EF4-FFF2-40B4-BE49-F238E27FC236}">
                <a16:creationId xmlns:a16="http://schemas.microsoft.com/office/drawing/2014/main" id="{874268D5-ACF1-3BA6-FECD-556FE748AB5B}"/>
              </a:ext>
            </a:extLst>
          </p:cNvPr>
          <p:cNvSpPr>
            <a:spLocks noGrp="1"/>
          </p:cNvSpPr>
          <p:nvPr>
            <p:ph type="body" orient="vert" idx="1"/>
          </p:nvPr>
        </p:nvSpPr>
        <p:spPr>
          <a:xfrm>
            <a:off x="838200" y="365125"/>
            <a:ext cx="7734300" cy="5811838"/>
          </a:xfrm>
        </p:spPr>
        <p:txBody>
          <a:bodyPr vert="eaVert"/>
          <a:lstStyle/>
          <a:p>
            <a:pPr lvl="0"/>
            <a:r>
              <a:rPr lang="fr-FR"/>
              <a:t>Cliquez pour modifier les styles du texte du masque</a:t>
            </a:r>
          </a:p>
          <a:p>
            <a:pPr lvl="1"/>
            <a:r>
              <a:rPr lang="fr-FR"/>
              <a:t>Deuxième niveau</a:t>
            </a:r>
          </a:p>
          <a:p>
            <a:pPr lvl="2"/>
            <a:r>
              <a:rPr lang="fr-FR"/>
              <a:t>Troisième niveau</a:t>
            </a:r>
          </a:p>
          <a:p>
            <a:pPr lvl="3"/>
            <a:r>
              <a:rPr lang="fr-FR"/>
              <a:t>Quatrième niveau</a:t>
            </a:r>
          </a:p>
          <a:p>
            <a:pPr lvl="4"/>
            <a:r>
              <a:rPr lang="fr-FR"/>
              <a:t>Cinquième niveau</a:t>
            </a:r>
            <a:endParaRPr lang="en-US"/>
          </a:p>
        </p:txBody>
      </p:sp>
      <p:sp>
        <p:nvSpPr>
          <p:cNvPr id="4" name="Espace réservé de la date 3">
            <a:extLst>
              <a:ext uri="{FF2B5EF4-FFF2-40B4-BE49-F238E27FC236}">
                <a16:creationId xmlns:a16="http://schemas.microsoft.com/office/drawing/2014/main" id="{539A454B-FEE6-2CB9-08BC-C4DE91729B90}"/>
              </a:ext>
            </a:extLst>
          </p:cNvPr>
          <p:cNvSpPr>
            <a:spLocks noGrp="1"/>
          </p:cNvSpPr>
          <p:nvPr>
            <p:ph type="dt" sz="half" idx="10"/>
          </p:nvPr>
        </p:nvSpPr>
        <p:spPr/>
        <p:txBody>
          <a:bodyPr/>
          <a:lstStyle/>
          <a:p>
            <a:fld id="{6E366BE6-F379-4D72-AE16-57BE41B9AC4C}" type="datetimeFigureOut">
              <a:rPr lang="en-US" smtClean="0"/>
              <a:t>5/18/2026</a:t>
            </a:fld>
            <a:endParaRPr lang="en-US"/>
          </a:p>
        </p:txBody>
      </p:sp>
      <p:sp>
        <p:nvSpPr>
          <p:cNvPr id="5" name="Espace réservé du pied de page 4">
            <a:extLst>
              <a:ext uri="{FF2B5EF4-FFF2-40B4-BE49-F238E27FC236}">
                <a16:creationId xmlns:a16="http://schemas.microsoft.com/office/drawing/2014/main" id="{E7B20F16-7315-E36D-E45B-F7E98DFC918F}"/>
              </a:ext>
            </a:extLst>
          </p:cNvPr>
          <p:cNvSpPr>
            <a:spLocks noGrp="1"/>
          </p:cNvSpPr>
          <p:nvPr>
            <p:ph type="ftr" sz="quarter" idx="11"/>
          </p:nvPr>
        </p:nvSpPr>
        <p:spPr/>
        <p:txBody>
          <a:bodyPr/>
          <a:lstStyle/>
          <a:p>
            <a:endParaRPr lang="en-US"/>
          </a:p>
        </p:txBody>
      </p:sp>
      <p:sp>
        <p:nvSpPr>
          <p:cNvPr id="6" name="Espace réservé du numéro de diapositive 5">
            <a:extLst>
              <a:ext uri="{FF2B5EF4-FFF2-40B4-BE49-F238E27FC236}">
                <a16:creationId xmlns:a16="http://schemas.microsoft.com/office/drawing/2014/main" id="{6BBE5825-E80F-88ED-F853-BA288DB5F722}"/>
              </a:ext>
            </a:extLst>
          </p:cNvPr>
          <p:cNvSpPr>
            <a:spLocks noGrp="1"/>
          </p:cNvSpPr>
          <p:nvPr>
            <p:ph type="sldNum" sz="quarter" idx="12"/>
          </p:nvPr>
        </p:nvSpPr>
        <p:spPr/>
        <p:txBody>
          <a:bodyPr/>
          <a:lstStyle/>
          <a:p>
            <a:fld id="{F35B8BD4-CD9C-420E-A2A1-14431EFC5890}" type="slidenum">
              <a:rPr lang="en-US" smtClean="0"/>
              <a:t>‹N›</a:t>
            </a:fld>
            <a:endParaRPr lang="en-US"/>
          </a:p>
        </p:txBody>
      </p:sp>
    </p:spTree>
    <p:extLst>
      <p:ext uri="{BB962C8B-B14F-4D97-AF65-F5344CB8AC3E}">
        <p14:creationId xmlns:p14="http://schemas.microsoft.com/office/powerpoint/2010/main" val="1923850833"/>
      </p:ext>
    </p:extLst>
  </p:cSld>
  <p:clrMapOvr>
    <a:masterClrMapping/>
  </p:clrMapOvr>
</p:sldLayout>
</file>

<file path=ppt/slideLayouts/slideLayout140.xml><?xml version="1.0" encoding="utf-8"?>
<p:sldLayout xmlns:a="http://schemas.openxmlformats.org/drawingml/2006/main" xmlns:r="http://schemas.openxmlformats.org/officeDocument/2006/relationships" xmlns:p="http://schemas.openxmlformats.org/presentationml/2006/main" userDrawn="1">
  <p:cSld name="1_text+image">
    <p:spTree>
      <p:nvGrpSpPr>
        <p:cNvPr id="1" name=""/>
        <p:cNvGrpSpPr/>
        <p:nvPr/>
      </p:nvGrpSpPr>
      <p:grpSpPr>
        <a:xfrm>
          <a:off x="0" y="0"/>
          <a:ext cx="0" cy="0"/>
          <a:chOff x="0" y="0"/>
          <a:chExt cx="0" cy="0"/>
        </a:xfrm>
      </p:grpSpPr>
      <p:sp>
        <p:nvSpPr>
          <p:cNvPr id="7" name="Rettangolo 6">
            <a:extLst>
              <a:ext uri="{FF2B5EF4-FFF2-40B4-BE49-F238E27FC236}">
                <a16:creationId xmlns:a16="http://schemas.microsoft.com/office/drawing/2014/main" id="{79FA9539-8187-2CD0-36E9-3B9EB888D2E5}"/>
              </a:ext>
            </a:extLst>
          </p:cNvPr>
          <p:cNvSpPr/>
          <p:nvPr userDrawn="1"/>
        </p:nvSpPr>
        <p:spPr>
          <a:xfrm>
            <a:off x="0" y="487044"/>
            <a:ext cx="636494" cy="81773"/>
          </a:xfrm>
          <a:prstGeom prst="rect">
            <a:avLst/>
          </a:prstGeom>
          <a:gradFill>
            <a:gsLst>
              <a:gs pos="0">
                <a:srgbClr val="A1B2BF"/>
              </a:gs>
              <a:gs pos="87000">
                <a:srgbClr val="243782"/>
              </a:gs>
            </a:gsLst>
            <a:lin ang="21594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it-IT" b="0" i="0">
              <a:latin typeface="Encode Sans" pitchFamily="2" charset="77"/>
            </a:endParaRPr>
          </a:p>
        </p:txBody>
      </p:sp>
      <p:pic>
        <p:nvPicPr>
          <p:cNvPr id="9" name="Immagine 8">
            <a:extLst>
              <a:ext uri="{FF2B5EF4-FFF2-40B4-BE49-F238E27FC236}">
                <a16:creationId xmlns:a16="http://schemas.microsoft.com/office/drawing/2014/main" id="{073665E9-5BDA-528D-026C-3A60B4C358E9}"/>
              </a:ext>
            </a:extLst>
          </p:cNvPr>
          <p:cNvPicPr>
            <a:picLocks noChangeAspect="1"/>
          </p:cNvPicPr>
          <p:nvPr userDrawn="1"/>
        </p:nvPicPr>
        <p:blipFill>
          <a:blip r:embed="rId2">
            <a:extLst>
              <a:ext uri="{BEBA8EAE-BF5A-486C-A8C5-ECC9F3942E4B}">
                <a14:imgProps xmlns:a14="http://schemas.microsoft.com/office/drawing/2010/main">
                  <a14:imgLayer r:embed="rId3">
                    <a14:imgEffect>
                      <a14:brightnessContrast bright="-53000"/>
                    </a14:imgEffect>
                  </a14:imgLayer>
                </a14:imgProps>
              </a:ext>
              <a:ext uri="{28A0092B-C50C-407E-A947-70E740481C1C}">
                <a14:useLocalDpi xmlns:a14="http://schemas.microsoft.com/office/drawing/2010/main" val="0"/>
              </a:ext>
            </a:extLst>
          </a:blip>
          <a:stretch>
            <a:fillRect/>
          </a:stretch>
        </p:blipFill>
        <p:spPr>
          <a:xfrm>
            <a:off x="10804032" y="314325"/>
            <a:ext cx="1037982" cy="429412"/>
          </a:xfrm>
          <a:prstGeom prst="rect">
            <a:avLst/>
          </a:prstGeom>
        </p:spPr>
      </p:pic>
      <p:sp>
        <p:nvSpPr>
          <p:cNvPr id="10" name="Segnaposto immagine 20">
            <a:extLst>
              <a:ext uri="{FF2B5EF4-FFF2-40B4-BE49-F238E27FC236}">
                <a16:creationId xmlns:a16="http://schemas.microsoft.com/office/drawing/2014/main" id="{270032D1-C951-F283-2551-084145519297}"/>
              </a:ext>
            </a:extLst>
          </p:cNvPr>
          <p:cNvSpPr>
            <a:spLocks noGrp="1"/>
          </p:cNvSpPr>
          <p:nvPr>
            <p:ph type="pic" sz="quarter" idx="10" hasCustomPrompt="1"/>
          </p:nvPr>
        </p:nvSpPr>
        <p:spPr>
          <a:xfrm>
            <a:off x="6096000" y="184150"/>
            <a:ext cx="5894388" cy="6483350"/>
          </a:xfrm>
          <a:prstGeom prst="rect">
            <a:avLst/>
          </a:prstGeom>
          <a:gradFill>
            <a:gsLst>
              <a:gs pos="0">
                <a:srgbClr val="A1B2BF"/>
              </a:gs>
              <a:gs pos="96000">
                <a:srgbClr val="243782"/>
              </a:gs>
            </a:gsLst>
            <a:lin ang="21594000" scaled="0"/>
          </a:gradFill>
        </p:spPr>
        <p:txBody>
          <a:bodyPr anchor="ctr"/>
          <a:lstStyle>
            <a:lvl1pPr marL="0" indent="0" algn="ctr">
              <a:buNone/>
              <a:defRPr b="0" i="0">
                <a:solidFill>
                  <a:schemeClr val="bg1"/>
                </a:solidFill>
                <a:latin typeface="Encode Sans" pitchFamily="2" charset="77"/>
              </a:defRPr>
            </a:lvl1pPr>
          </a:lstStyle>
          <a:p>
            <a:r>
              <a:rPr lang="it-IT"/>
              <a:t>IMAGE</a:t>
            </a:r>
          </a:p>
        </p:txBody>
      </p:sp>
      <p:sp>
        <p:nvSpPr>
          <p:cNvPr id="20" name="Segnaposto testo 25">
            <a:extLst>
              <a:ext uri="{FF2B5EF4-FFF2-40B4-BE49-F238E27FC236}">
                <a16:creationId xmlns:a16="http://schemas.microsoft.com/office/drawing/2014/main" id="{D25AEC4F-1FCE-B009-5DA7-2166D7C7D2FD}"/>
              </a:ext>
            </a:extLst>
          </p:cNvPr>
          <p:cNvSpPr>
            <a:spLocks noGrp="1"/>
          </p:cNvSpPr>
          <p:nvPr>
            <p:ph type="body" sz="quarter" idx="11" hasCustomPrompt="1"/>
          </p:nvPr>
        </p:nvSpPr>
        <p:spPr>
          <a:xfrm>
            <a:off x="636494" y="2045242"/>
            <a:ext cx="4376202" cy="3726629"/>
          </a:xfrm>
          <a:prstGeom prst="rect">
            <a:avLst/>
          </a:prstGeom>
        </p:spPr>
        <p:txBody>
          <a:bodyPr/>
          <a:lstStyle>
            <a:lvl1pPr marL="0" indent="0">
              <a:buNone/>
              <a:defRPr sz="1200" b="0" i="0">
                <a:latin typeface="Encode Sans" pitchFamily="2" charset="77"/>
              </a:defRPr>
            </a:lvl1pPr>
            <a:lvl2pPr marL="457200" indent="0">
              <a:buNone/>
              <a:defRPr sz="1200"/>
            </a:lvl2pPr>
            <a:lvl3pPr marL="914400" indent="0">
              <a:buNone/>
              <a:defRPr sz="1200"/>
            </a:lvl3pPr>
            <a:lvl4pPr marL="1371600" indent="0">
              <a:buNone/>
              <a:defRPr sz="1200"/>
            </a:lvl4pPr>
            <a:lvl5pPr marL="1828800" indent="0">
              <a:buNone/>
              <a:defRPr sz="1200"/>
            </a:lvl5pPr>
          </a:lstStyle>
          <a:p>
            <a:r>
              <a:rPr lang="it-IT" sz="1200" b="0" i="0" err="1">
                <a:solidFill>
                  <a:schemeClr val="tx1">
                    <a:lumMod val="50000"/>
                    <a:lumOff val="50000"/>
                  </a:schemeClr>
                </a:solidFill>
                <a:latin typeface="Encode Sans" pitchFamily="2" charset="77"/>
              </a:rPr>
              <a:t>Lorem</a:t>
            </a:r>
            <a:r>
              <a:rPr lang="it-IT" sz="1200" b="0" i="0">
                <a:solidFill>
                  <a:schemeClr val="tx1">
                    <a:lumMod val="50000"/>
                    <a:lumOff val="50000"/>
                  </a:schemeClr>
                </a:solidFill>
                <a:latin typeface="Encode Sans" pitchFamily="2" charset="77"/>
              </a:rPr>
              <a:t> </a:t>
            </a:r>
            <a:r>
              <a:rPr lang="it-IT" sz="1200" b="0" i="0" err="1">
                <a:solidFill>
                  <a:schemeClr val="tx1">
                    <a:lumMod val="50000"/>
                    <a:lumOff val="50000"/>
                  </a:schemeClr>
                </a:solidFill>
                <a:latin typeface="Encode Sans" pitchFamily="2" charset="77"/>
              </a:rPr>
              <a:t>ipsum</a:t>
            </a:r>
            <a:r>
              <a:rPr lang="it-IT" sz="1200" b="0" i="0">
                <a:solidFill>
                  <a:schemeClr val="tx1">
                    <a:lumMod val="50000"/>
                    <a:lumOff val="50000"/>
                  </a:schemeClr>
                </a:solidFill>
                <a:latin typeface="Encode Sans" pitchFamily="2" charset="77"/>
              </a:rPr>
              <a:t> </a:t>
            </a:r>
            <a:r>
              <a:rPr lang="it-IT" sz="1200" b="0" i="0" err="1">
                <a:solidFill>
                  <a:schemeClr val="tx1">
                    <a:lumMod val="50000"/>
                    <a:lumOff val="50000"/>
                  </a:schemeClr>
                </a:solidFill>
                <a:latin typeface="Encode Sans" pitchFamily="2" charset="77"/>
              </a:rPr>
              <a:t>dolor</a:t>
            </a:r>
            <a:r>
              <a:rPr lang="it-IT" sz="1200" b="0" i="0">
                <a:solidFill>
                  <a:schemeClr val="tx1">
                    <a:lumMod val="50000"/>
                    <a:lumOff val="50000"/>
                  </a:schemeClr>
                </a:solidFill>
                <a:latin typeface="Encode Sans" pitchFamily="2" charset="77"/>
              </a:rPr>
              <a:t> </a:t>
            </a:r>
            <a:r>
              <a:rPr lang="it-IT" sz="1200" b="0" i="0" err="1">
                <a:solidFill>
                  <a:schemeClr val="tx1">
                    <a:lumMod val="50000"/>
                    <a:lumOff val="50000"/>
                  </a:schemeClr>
                </a:solidFill>
                <a:latin typeface="Encode Sans" pitchFamily="2" charset="77"/>
              </a:rPr>
              <a:t>sit</a:t>
            </a:r>
            <a:r>
              <a:rPr lang="it-IT" sz="1200" b="0" i="0">
                <a:solidFill>
                  <a:schemeClr val="tx1">
                    <a:lumMod val="50000"/>
                    <a:lumOff val="50000"/>
                  </a:schemeClr>
                </a:solidFill>
                <a:latin typeface="Encode Sans" pitchFamily="2" charset="77"/>
              </a:rPr>
              <a:t> </a:t>
            </a:r>
            <a:r>
              <a:rPr lang="it-IT" sz="1200" b="0" i="0" err="1">
                <a:solidFill>
                  <a:schemeClr val="tx1">
                    <a:lumMod val="50000"/>
                    <a:lumOff val="50000"/>
                  </a:schemeClr>
                </a:solidFill>
                <a:latin typeface="Encode Sans" pitchFamily="2" charset="77"/>
              </a:rPr>
              <a:t>amet</a:t>
            </a:r>
            <a:r>
              <a:rPr lang="it-IT" sz="1200" b="0" i="0">
                <a:solidFill>
                  <a:schemeClr val="tx1">
                    <a:lumMod val="50000"/>
                    <a:lumOff val="50000"/>
                  </a:schemeClr>
                </a:solidFill>
                <a:latin typeface="Encode Sans" pitchFamily="2" charset="77"/>
              </a:rPr>
              <a:t>, </a:t>
            </a:r>
            <a:r>
              <a:rPr lang="it-IT" sz="1200" b="0" i="0" err="1">
                <a:solidFill>
                  <a:schemeClr val="tx1">
                    <a:lumMod val="50000"/>
                    <a:lumOff val="50000"/>
                  </a:schemeClr>
                </a:solidFill>
                <a:latin typeface="Encode Sans" pitchFamily="2" charset="77"/>
              </a:rPr>
              <a:t>consectetuer</a:t>
            </a:r>
            <a:r>
              <a:rPr lang="it-IT" sz="1200" b="0" i="0">
                <a:solidFill>
                  <a:schemeClr val="tx1">
                    <a:lumMod val="50000"/>
                    <a:lumOff val="50000"/>
                  </a:schemeClr>
                </a:solidFill>
                <a:latin typeface="Encode Sans" pitchFamily="2" charset="77"/>
              </a:rPr>
              <a:t> </a:t>
            </a:r>
            <a:r>
              <a:rPr lang="it-IT" sz="1200" b="0" i="0" err="1">
                <a:solidFill>
                  <a:schemeClr val="tx1">
                    <a:lumMod val="50000"/>
                    <a:lumOff val="50000"/>
                  </a:schemeClr>
                </a:solidFill>
                <a:latin typeface="Encode Sans" pitchFamily="2" charset="77"/>
              </a:rPr>
              <a:t>adipiscing</a:t>
            </a:r>
            <a:r>
              <a:rPr lang="it-IT" sz="1200" b="0" i="0">
                <a:solidFill>
                  <a:schemeClr val="tx1">
                    <a:lumMod val="50000"/>
                    <a:lumOff val="50000"/>
                  </a:schemeClr>
                </a:solidFill>
                <a:latin typeface="Encode Sans" pitchFamily="2" charset="77"/>
              </a:rPr>
              <a:t> </a:t>
            </a:r>
            <a:r>
              <a:rPr lang="it-IT" sz="1200" b="0" i="0" err="1">
                <a:solidFill>
                  <a:schemeClr val="tx1">
                    <a:lumMod val="50000"/>
                    <a:lumOff val="50000"/>
                  </a:schemeClr>
                </a:solidFill>
                <a:latin typeface="Encode Sans" pitchFamily="2" charset="77"/>
              </a:rPr>
              <a:t>elit</a:t>
            </a:r>
            <a:r>
              <a:rPr lang="it-IT" sz="1200" b="0" i="0">
                <a:solidFill>
                  <a:schemeClr val="tx1">
                    <a:lumMod val="50000"/>
                    <a:lumOff val="50000"/>
                  </a:schemeClr>
                </a:solidFill>
                <a:latin typeface="Encode Sans" pitchFamily="2" charset="77"/>
              </a:rPr>
              <a:t>, sed </a:t>
            </a:r>
            <a:r>
              <a:rPr lang="it-IT" sz="1200" b="0" i="0" err="1">
                <a:solidFill>
                  <a:schemeClr val="tx1">
                    <a:lumMod val="50000"/>
                    <a:lumOff val="50000"/>
                  </a:schemeClr>
                </a:solidFill>
                <a:latin typeface="Encode Sans" pitchFamily="2" charset="77"/>
              </a:rPr>
              <a:t>diam</a:t>
            </a:r>
            <a:r>
              <a:rPr lang="it-IT" sz="1200" b="0" i="0">
                <a:solidFill>
                  <a:schemeClr val="tx1">
                    <a:lumMod val="50000"/>
                    <a:lumOff val="50000"/>
                  </a:schemeClr>
                </a:solidFill>
                <a:latin typeface="Encode Sans" pitchFamily="2" charset="77"/>
              </a:rPr>
              <a:t> </a:t>
            </a:r>
            <a:r>
              <a:rPr lang="it-IT" sz="1200" b="1" i="0" err="1">
                <a:solidFill>
                  <a:schemeClr val="tx1"/>
                </a:solidFill>
                <a:latin typeface="Encode Sans" pitchFamily="2" charset="77"/>
              </a:rPr>
              <a:t>nonummy</a:t>
            </a:r>
            <a:r>
              <a:rPr lang="it-IT" sz="1200" b="1" i="0">
                <a:solidFill>
                  <a:schemeClr val="tx1"/>
                </a:solidFill>
                <a:latin typeface="Encode Sans" pitchFamily="2" charset="77"/>
              </a:rPr>
              <a:t> </a:t>
            </a:r>
            <a:r>
              <a:rPr lang="it-IT" sz="1200" b="1" i="0" err="1">
                <a:solidFill>
                  <a:schemeClr val="tx1"/>
                </a:solidFill>
                <a:latin typeface="Encode Sans" pitchFamily="2" charset="77"/>
              </a:rPr>
              <a:t>nibh</a:t>
            </a:r>
            <a:r>
              <a:rPr lang="it-IT" sz="1200" b="1" i="0">
                <a:solidFill>
                  <a:schemeClr val="tx1"/>
                </a:solidFill>
                <a:latin typeface="Encode Sans" pitchFamily="2" charset="77"/>
              </a:rPr>
              <a:t> </a:t>
            </a:r>
            <a:r>
              <a:rPr lang="it-IT" sz="1200" b="1" i="0" err="1">
                <a:solidFill>
                  <a:schemeClr val="tx1"/>
                </a:solidFill>
                <a:latin typeface="Encode Sans" pitchFamily="2" charset="77"/>
              </a:rPr>
              <a:t>euismod</a:t>
            </a:r>
            <a:r>
              <a:rPr lang="it-IT" sz="1200" b="1" i="0">
                <a:solidFill>
                  <a:schemeClr val="tx1"/>
                </a:solidFill>
                <a:latin typeface="Encode Sans" pitchFamily="2" charset="77"/>
              </a:rPr>
              <a:t> </a:t>
            </a:r>
            <a:r>
              <a:rPr lang="it-IT" sz="1200" b="0" i="0" err="1">
                <a:solidFill>
                  <a:schemeClr val="tx1">
                    <a:lumMod val="50000"/>
                    <a:lumOff val="50000"/>
                  </a:schemeClr>
                </a:solidFill>
                <a:latin typeface="Encode Sans" pitchFamily="2" charset="77"/>
              </a:rPr>
              <a:t>tincidunt</a:t>
            </a:r>
            <a:r>
              <a:rPr lang="it-IT" sz="1200" b="0" i="0">
                <a:solidFill>
                  <a:schemeClr val="tx1">
                    <a:lumMod val="50000"/>
                    <a:lumOff val="50000"/>
                  </a:schemeClr>
                </a:solidFill>
                <a:latin typeface="Encode Sans" pitchFamily="2" charset="77"/>
              </a:rPr>
              <a:t> ut </a:t>
            </a:r>
            <a:r>
              <a:rPr lang="it-IT" sz="1200" b="0" i="0" err="1">
                <a:solidFill>
                  <a:schemeClr val="tx1">
                    <a:lumMod val="50000"/>
                    <a:lumOff val="50000"/>
                  </a:schemeClr>
                </a:solidFill>
                <a:latin typeface="Encode Sans" pitchFamily="2" charset="77"/>
              </a:rPr>
              <a:t>laoreet</a:t>
            </a:r>
            <a:r>
              <a:rPr lang="it-IT" sz="1200" b="0" i="0">
                <a:solidFill>
                  <a:schemeClr val="tx1">
                    <a:lumMod val="50000"/>
                    <a:lumOff val="50000"/>
                  </a:schemeClr>
                </a:solidFill>
                <a:latin typeface="Encode Sans" pitchFamily="2" charset="77"/>
              </a:rPr>
              <a:t> dolore magna </a:t>
            </a:r>
            <a:r>
              <a:rPr lang="it-IT" sz="1200" b="0" i="0" err="1">
                <a:solidFill>
                  <a:schemeClr val="tx1">
                    <a:lumMod val="50000"/>
                    <a:lumOff val="50000"/>
                  </a:schemeClr>
                </a:solidFill>
                <a:latin typeface="Encode Sans" pitchFamily="2" charset="77"/>
              </a:rPr>
              <a:t>aliquam</a:t>
            </a:r>
            <a:r>
              <a:rPr lang="it-IT" sz="1200" b="0" i="0">
                <a:solidFill>
                  <a:schemeClr val="tx1">
                    <a:lumMod val="50000"/>
                    <a:lumOff val="50000"/>
                  </a:schemeClr>
                </a:solidFill>
                <a:latin typeface="Encode Sans" pitchFamily="2" charset="77"/>
              </a:rPr>
              <a:t> </a:t>
            </a:r>
            <a:r>
              <a:rPr lang="it-IT" sz="1200" b="0" i="0" err="1">
                <a:solidFill>
                  <a:schemeClr val="tx1">
                    <a:lumMod val="50000"/>
                    <a:lumOff val="50000"/>
                  </a:schemeClr>
                </a:solidFill>
                <a:latin typeface="Encode Sans" pitchFamily="2" charset="77"/>
              </a:rPr>
              <a:t>erat</a:t>
            </a:r>
            <a:r>
              <a:rPr lang="it-IT" sz="1200" b="0" i="0">
                <a:solidFill>
                  <a:schemeClr val="tx1">
                    <a:lumMod val="50000"/>
                    <a:lumOff val="50000"/>
                  </a:schemeClr>
                </a:solidFill>
                <a:latin typeface="Encode Sans" pitchFamily="2" charset="77"/>
              </a:rPr>
              <a:t> </a:t>
            </a:r>
            <a:r>
              <a:rPr lang="it-IT" sz="1200" b="0" i="0" err="1">
                <a:solidFill>
                  <a:schemeClr val="tx1">
                    <a:lumMod val="50000"/>
                    <a:lumOff val="50000"/>
                  </a:schemeClr>
                </a:solidFill>
                <a:latin typeface="Encode Sans" pitchFamily="2" charset="77"/>
              </a:rPr>
              <a:t>volutpat</a:t>
            </a:r>
            <a:r>
              <a:rPr lang="it-IT" sz="1200" b="0" i="0">
                <a:solidFill>
                  <a:schemeClr val="tx1">
                    <a:lumMod val="50000"/>
                    <a:lumOff val="50000"/>
                  </a:schemeClr>
                </a:solidFill>
                <a:latin typeface="Encode Sans" pitchFamily="2" charset="77"/>
              </a:rPr>
              <a:t>. Ut </a:t>
            </a:r>
            <a:r>
              <a:rPr lang="it-IT" sz="1200" b="0" i="0" err="1">
                <a:solidFill>
                  <a:schemeClr val="tx1">
                    <a:lumMod val="50000"/>
                    <a:lumOff val="50000"/>
                  </a:schemeClr>
                </a:solidFill>
                <a:latin typeface="Encode Sans" pitchFamily="2" charset="77"/>
              </a:rPr>
              <a:t>wisi</a:t>
            </a:r>
            <a:r>
              <a:rPr lang="it-IT" sz="1200" b="0" i="0">
                <a:solidFill>
                  <a:schemeClr val="tx1">
                    <a:lumMod val="50000"/>
                    <a:lumOff val="50000"/>
                  </a:schemeClr>
                </a:solidFill>
                <a:latin typeface="Encode Sans" pitchFamily="2" charset="77"/>
              </a:rPr>
              <a:t> </a:t>
            </a:r>
            <a:r>
              <a:rPr lang="it-IT" sz="1200" b="0" i="0" err="1">
                <a:solidFill>
                  <a:schemeClr val="tx1">
                    <a:lumMod val="50000"/>
                    <a:lumOff val="50000"/>
                  </a:schemeClr>
                </a:solidFill>
                <a:latin typeface="Encode Sans" pitchFamily="2" charset="77"/>
              </a:rPr>
              <a:t>enim</a:t>
            </a:r>
            <a:r>
              <a:rPr lang="it-IT" sz="1200" b="0" i="0">
                <a:solidFill>
                  <a:schemeClr val="tx1">
                    <a:lumMod val="50000"/>
                    <a:lumOff val="50000"/>
                  </a:schemeClr>
                </a:solidFill>
                <a:latin typeface="Encode Sans" pitchFamily="2" charset="77"/>
              </a:rPr>
              <a:t> ad </a:t>
            </a:r>
            <a:r>
              <a:rPr lang="it-IT" sz="1200" b="0" i="0" err="1">
                <a:solidFill>
                  <a:schemeClr val="tx1">
                    <a:lumMod val="50000"/>
                    <a:lumOff val="50000"/>
                  </a:schemeClr>
                </a:solidFill>
                <a:latin typeface="Encode Sans" pitchFamily="2" charset="77"/>
              </a:rPr>
              <a:t>minim</a:t>
            </a:r>
            <a:r>
              <a:rPr lang="it-IT" sz="1200" b="0" i="0">
                <a:solidFill>
                  <a:schemeClr val="tx1">
                    <a:lumMod val="50000"/>
                    <a:lumOff val="50000"/>
                  </a:schemeClr>
                </a:solidFill>
                <a:latin typeface="Encode Sans" pitchFamily="2" charset="77"/>
              </a:rPr>
              <a:t> </a:t>
            </a:r>
            <a:r>
              <a:rPr lang="it-IT" sz="1200" b="0" i="0" err="1">
                <a:solidFill>
                  <a:schemeClr val="tx1">
                    <a:lumMod val="50000"/>
                    <a:lumOff val="50000"/>
                  </a:schemeClr>
                </a:solidFill>
                <a:latin typeface="Encode Sans" pitchFamily="2" charset="77"/>
              </a:rPr>
              <a:t>veniam</a:t>
            </a:r>
            <a:r>
              <a:rPr lang="it-IT" sz="1200" b="0" i="0">
                <a:solidFill>
                  <a:schemeClr val="tx1">
                    <a:lumMod val="50000"/>
                    <a:lumOff val="50000"/>
                  </a:schemeClr>
                </a:solidFill>
                <a:latin typeface="Encode Sans" pitchFamily="2" charset="77"/>
              </a:rPr>
              <a:t>, </a:t>
            </a:r>
            <a:r>
              <a:rPr lang="it-IT" sz="1200" b="0" i="0" err="1">
                <a:solidFill>
                  <a:schemeClr val="tx1">
                    <a:lumMod val="50000"/>
                    <a:lumOff val="50000"/>
                  </a:schemeClr>
                </a:solidFill>
                <a:latin typeface="Encode Sans" pitchFamily="2" charset="77"/>
              </a:rPr>
              <a:t>quis</a:t>
            </a:r>
            <a:r>
              <a:rPr lang="it-IT" sz="1200" b="0" i="0">
                <a:solidFill>
                  <a:schemeClr val="tx1">
                    <a:lumMod val="50000"/>
                    <a:lumOff val="50000"/>
                  </a:schemeClr>
                </a:solidFill>
                <a:latin typeface="Encode Sans" pitchFamily="2" charset="77"/>
              </a:rPr>
              <a:t> </a:t>
            </a:r>
            <a:r>
              <a:rPr lang="it-IT" sz="1200" b="0" i="0" err="1">
                <a:solidFill>
                  <a:schemeClr val="tx1">
                    <a:lumMod val="50000"/>
                    <a:lumOff val="50000"/>
                  </a:schemeClr>
                </a:solidFill>
                <a:latin typeface="Encode Sans" pitchFamily="2" charset="77"/>
              </a:rPr>
              <a:t>nostrud</a:t>
            </a:r>
            <a:r>
              <a:rPr lang="it-IT" sz="1200" b="0" i="0">
                <a:solidFill>
                  <a:schemeClr val="tx1">
                    <a:lumMod val="50000"/>
                    <a:lumOff val="50000"/>
                  </a:schemeClr>
                </a:solidFill>
                <a:latin typeface="Encode Sans" pitchFamily="2" charset="77"/>
              </a:rPr>
              <a:t> </a:t>
            </a:r>
            <a:r>
              <a:rPr lang="it-IT" sz="1200" b="0" i="0" err="1">
                <a:solidFill>
                  <a:schemeClr val="tx1">
                    <a:lumMod val="50000"/>
                    <a:lumOff val="50000"/>
                  </a:schemeClr>
                </a:solidFill>
                <a:latin typeface="Encode Sans" pitchFamily="2" charset="77"/>
              </a:rPr>
              <a:t>exerci</a:t>
            </a:r>
            <a:r>
              <a:rPr lang="it-IT" sz="1200" b="0" i="0">
                <a:solidFill>
                  <a:schemeClr val="tx1">
                    <a:lumMod val="50000"/>
                    <a:lumOff val="50000"/>
                  </a:schemeClr>
                </a:solidFill>
                <a:latin typeface="Encode Sans" pitchFamily="2" charset="77"/>
              </a:rPr>
              <a:t> </a:t>
            </a:r>
            <a:r>
              <a:rPr lang="it-IT" sz="1200" b="0" i="0" err="1">
                <a:solidFill>
                  <a:schemeClr val="tx1">
                    <a:lumMod val="50000"/>
                    <a:lumOff val="50000"/>
                  </a:schemeClr>
                </a:solidFill>
                <a:latin typeface="Encode Sans" pitchFamily="2" charset="77"/>
              </a:rPr>
              <a:t>tation</a:t>
            </a:r>
            <a:r>
              <a:rPr lang="it-IT" sz="1200" b="0" i="0">
                <a:solidFill>
                  <a:schemeClr val="tx1">
                    <a:lumMod val="50000"/>
                    <a:lumOff val="50000"/>
                  </a:schemeClr>
                </a:solidFill>
                <a:latin typeface="Encode Sans" pitchFamily="2" charset="77"/>
              </a:rPr>
              <a:t> </a:t>
            </a:r>
            <a:r>
              <a:rPr lang="it-IT" sz="1200" b="0" i="0" err="1">
                <a:solidFill>
                  <a:schemeClr val="tx1">
                    <a:lumMod val="50000"/>
                    <a:lumOff val="50000"/>
                  </a:schemeClr>
                </a:solidFill>
                <a:latin typeface="Encode Sans" pitchFamily="2" charset="77"/>
              </a:rPr>
              <a:t>ullamcorper</a:t>
            </a:r>
            <a:r>
              <a:rPr lang="it-IT" sz="1200" b="0" i="0">
                <a:solidFill>
                  <a:schemeClr val="tx1">
                    <a:lumMod val="50000"/>
                    <a:lumOff val="50000"/>
                  </a:schemeClr>
                </a:solidFill>
                <a:latin typeface="Encode Sans" pitchFamily="2" charset="77"/>
              </a:rPr>
              <a:t> </a:t>
            </a:r>
            <a:r>
              <a:rPr lang="it-IT" sz="1200" b="0" i="0" err="1">
                <a:solidFill>
                  <a:schemeClr val="tx1">
                    <a:lumMod val="50000"/>
                    <a:lumOff val="50000"/>
                  </a:schemeClr>
                </a:solidFill>
                <a:latin typeface="Encode Sans" pitchFamily="2" charset="77"/>
              </a:rPr>
              <a:t>suscipit</a:t>
            </a:r>
            <a:r>
              <a:rPr lang="it-IT" sz="1200" b="0" i="0">
                <a:solidFill>
                  <a:schemeClr val="tx1">
                    <a:lumMod val="50000"/>
                    <a:lumOff val="50000"/>
                  </a:schemeClr>
                </a:solidFill>
                <a:latin typeface="Encode Sans" pitchFamily="2" charset="77"/>
              </a:rPr>
              <a:t> </a:t>
            </a:r>
            <a:r>
              <a:rPr lang="it-IT" sz="1200" b="0" i="0" err="1">
                <a:solidFill>
                  <a:schemeClr val="tx1">
                    <a:lumMod val="50000"/>
                    <a:lumOff val="50000"/>
                  </a:schemeClr>
                </a:solidFill>
                <a:latin typeface="Encode Sans" pitchFamily="2" charset="77"/>
              </a:rPr>
              <a:t>lobortis</a:t>
            </a:r>
            <a:r>
              <a:rPr lang="it-IT" sz="1200" b="0" i="0">
                <a:solidFill>
                  <a:schemeClr val="tx1">
                    <a:lumMod val="50000"/>
                    <a:lumOff val="50000"/>
                  </a:schemeClr>
                </a:solidFill>
                <a:latin typeface="Encode Sans" pitchFamily="2" charset="77"/>
              </a:rPr>
              <a:t> </a:t>
            </a:r>
            <a:r>
              <a:rPr lang="it-IT" sz="1200" b="0" i="0" err="1">
                <a:solidFill>
                  <a:schemeClr val="tx1">
                    <a:lumMod val="50000"/>
                    <a:lumOff val="50000"/>
                  </a:schemeClr>
                </a:solidFill>
                <a:latin typeface="Encode Sans" pitchFamily="2" charset="77"/>
              </a:rPr>
              <a:t>nisl</a:t>
            </a:r>
            <a:r>
              <a:rPr lang="it-IT" sz="1200" b="0" i="0">
                <a:solidFill>
                  <a:schemeClr val="tx1">
                    <a:lumMod val="50000"/>
                    <a:lumOff val="50000"/>
                  </a:schemeClr>
                </a:solidFill>
                <a:latin typeface="Encode Sans" pitchFamily="2" charset="77"/>
              </a:rPr>
              <a:t> ut </a:t>
            </a:r>
            <a:r>
              <a:rPr lang="it-IT" sz="1200" b="0" i="0" err="1">
                <a:solidFill>
                  <a:schemeClr val="tx1">
                    <a:lumMod val="50000"/>
                    <a:lumOff val="50000"/>
                  </a:schemeClr>
                </a:solidFill>
                <a:latin typeface="Encode Sans" pitchFamily="2" charset="77"/>
              </a:rPr>
              <a:t>aliquip</a:t>
            </a:r>
            <a:r>
              <a:rPr lang="it-IT" sz="1200" b="0" i="0">
                <a:solidFill>
                  <a:schemeClr val="tx1">
                    <a:lumMod val="50000"/>
                    <a:lumOff val="50000"/>
                  </a:schemeClr>
                </a:solidFill>
                <a:latin typeface="Encode Sans" pitchFamily="2" charset="77"/>
              </a:rPr>
              <a:t> ex ea </a:t>
            </a:r>
            <a:r>
              <a:rPr lang="it-IT" sz="1200" b="0" i="0" err="1">
                <a:solidFill>
                  <a:schemeClr val="tx1">
                    <a:lumMod val="50000"/>
                    <a:lumOff val="50000"/>
                  </a:schemeClr>
                </a:solidFill>
                <a:latin typeface="Encode Sans" pitchFamily="2" charset="77"/>
              </a:rPr>
              <a:t>commodo</a:t>
            </a:r>
            <a:r>
              <a:rPr lang="it-IT" sz="1200" b="0" i="0">
                <a:solidFill>
                  <a:schemeClr val="tx1">
                    <a:lumMod val="50000"/>
                    <a:lumOff val="50000"/>
                  </a:schemeClr>
                </a:solidFill>
                <a:latin typeface="Encode Sans" pitchFamily="2" charset="77"/>
              </a:rPr>
              <a:t> </a:t>
            </a:r>
            <a:r>
              <a:rPr lang="it-IT" sz="1200" b="0" i="0" err="1">
                <a:solidFill>
                  <a:schemeClr val="tx1">
                    <a:lumMod val="50000"/>
                    <a:lumOff val="50000"/>
                  </a:schemeClr>
                </a:solidFill>
                <a:latin typeface="Encode Sans" pitchFamily="2" charset="77"/>
              </a:rPr>
              <a:t>consequat</a:t>
            </a:r>
            <a:r>
              <a:rPr lang="it-IT" sz="1200" b="0" i="0">
                <a:solidFill>
                  <a:schemeClr val="tx1">
                    <a:lumMod val="50000"/>
                    <a:lumOff val="50000"/>
                  </a:schemeClr>
                </a:solidFill>
                <a:latin typeface="Encode Sans" pitchFamily="2" charset="77"/>
              </a:rPr>
              <a:t>.</a:t>
            </a:r>
          </a:p>
          <a:p>
            <a:endParaRPr lang="it-IT" sz="1200" b="0" i="0">
              <a:solidFill>
                <a:schemeClr val="tx1">
                  <a:lumMod val="50000"/>
                  <a:lumOff val="50000"/>
                </a:schemeClr>
              </a:solidFill>
              <a:latin typeface="Encode Sans" pitchFamily="2" charset="77"/>
            </a:endParaRPr>
          </a:p>
          <a:p>
            <a:r>
              <a:rPr lang="it-IT" sz="1200" b="0" i="0">
                <a:solidFill>
                  <a:schemeClr val="tx1">
                    <a:lumMod val="50000"/>
                    <a:lumOff val="50000"/>
                  </a:schemeClr>
                </a:solidFill>
                <a:latin typeface="Encode Sans" pitchFamily="2" charset="77"/>
              </a:rPr>
              <a:t> </a:t>
            </a:r>
            <a:r>
              <a:rPr lang="it-IT" sz="1200" b="0" i="0" err="1">
                <a:solidFill>
                  <a:schemeClr val="tx1">
                    <a:lumMod val="50000"/>
                    <a:lumOff val="50000"/>
                  </a:schemeClr>
                </a:solidFill>
                <a:latin typeface="Encode Sans" pitchFamily="2" charset="77"/>
              </a:rPr>
              <a:t>Duis</a:t>
            </a:r>
            <a:r>
              <a:rPr lang="it-IT" sz="1200" b="0" i="0">
                <a:solidFill>
                  <a:schemeClr val="tx1">
                    <a:lumMod val="50000"/>
                    <a:lumOff val="50000"/>
                  </a:schemeClr>
                </a:solidFill>
                <a:latin typeface="Encode Sans" pitchFamily="2" charset="77"/>
              </a:rPr>
              <a:t> </a:t>
            </a:r>
            <a:r>
              <a:rPr lang="it-IT" sz="1200" b="0" i="0" err="1">
                <a:solidFill>
                  <a:schemeClr val="tx1">
                    <a:lumMod val="50000"/>
                    <a:lumOff val="50000"/>
                  </a:schemeClr>
                </a:solidFill>
                <a:latin typeface="Encode Sans" pitchFamily="2" charset="77"/>
              </a:rPr>
              <a:t>autem</a:t>
            </a:r>
            <a:r>
              <a:rPr lang="it-IT" sz="1200" b="0" i="0">
                <a:solidFill>
                  <a:schemeClr val="tx1">
                    <a:lumMod val="50000"/>
                    <a:lumOff val="50000"/>
                  </a:schemeClr>
                </a:solidFill>
                <a:latin typeface="Encode Sans" pitchFamily="2" charset="77"/>
              </a:rPr>
              <a:t> vel </a:t>
            </a:r>
            <a:r>
              <a:rPr lang="it-IT" sz="1200" b="0" i="0" err="1">
                <a:solidFill>
                  <a:schemeClr val="tx1">
                    <a:lumMod val="50000"/>
                    <a:lumOff val="50000"/>
                  </a:schemeClr>
                </a:solidFill>
                <a:latin typeface="Encode Sans" pitchFamily="2" charset="77"/>
              </a:rPr>
              <a:t>eum</a:t>
            </a:r>
            <a:r>
              <a:rPr lang="it-IT" sz="1200" b="0" i="0">
                <a:solidFill>
                  <a:schemeClr val="tx1">
                    <a:lumMod val="50000"/>
                    <a:lumOff val="50000"/>
                  </a:schemeClr>
                </a:solidFill>
                <a:latin typeface="Encode Sans" pitchFamily="2" charset="77"/>
              </a:rPr>
              <a:t> </a:t>
            </a:r>
            <a:r>
              <a:rPr lang="it-IT" sz="1200" b="0" i="0" err="1">
                <a:solidFill>
                  <a:schemeClr val="tx1">
                    <a:lumMod val="50000"/>
                    <a:lumOff val="50000"/>
                  </a:schemeClr>
                </a:solidFill>
                <a:latin typeface="Encode Sans" pitchFamily="2" charset="77"/>
              </a:rPr>
              <a:t>iriure</a:t>
            </a:r>
            <a:r>
              <a:rPr lang="it-IT" sz="1200" b="0" i="0">
                <a:solidFill>
                  <a:schemeClr val="tx1">
                    <a:lumMod val="50000"/>
                    <a:lumOff val="50000"/>
                  </a:schemeClr>
                </a:solidFill>
                <a:latin typeface="Encode Sans" pitchFamily="2" charset="77"/>
              </a:rPr>
              <a:t> </a:t>
            </a:r>
            <a:r>
              <a:rPr lang="it-IT" sz="1200" b="0" i="0" err="1">
                <a:solidFill>
                  <a:schemeClr val="tx1">
                    <a:lumMod val="50000"/>
                    <a:lumOff val="50000"/>
                  </a:schemeClr>
                </a:solidFill>
                <a:latin typeface="Encode Sans" pitchFamily="2" charset="77"/>
              </a:rPr>
              <a:t>dolor</a:t>
            </a:r>
            <a:r>
              <a:rPr lang="it-IT" sz="1200" b="0" i="0">
                <a:solidFill>
                  <a:schemeClr val="tx1">
                    <a:lumMod val="50000"/>
                    <a:lumOff val="50000"/>
                  </a:schemeClr>
                </a:solidFill>
                <a:latin typeface="Encode Sans" pitchFamily="2" charset="77"/>
              </a:rPr>
              <a:t> in </a:t>
            </a:r>
            <a:r>
              <a:rPr lang="it-IT" sz="1200" b="0" i="0" err="1">
                <a:solidFill>
                  <a:schemeClr val="tx1">
                    <a:lumMod val="50000"/>
                    <a:lumOff val="50000"/>
                  </a:schemeClr>
                </a:solidFill>
                <a:latin typeface="Encode Sans" pitchFamily="2" charset="77"/>
              </a:rPr>
              <a:t>hendrerit</a:t>
            </a:r>
            <a:r>
              <a:rPr lang="it-IT" sz="1200" b="0" i="0">
                <a:solidFill>
                  <a:schemeClr val="tx1">
                    <a:lumMod val="50000"/>
                    <a:lumOff val="50000"/>
                  </a:schemeClr>
                </a:solidFill>
                <a:latin typeface="Encode Sans" pitchFamily="2" charset="77"/>
              </a:rPr>
              <a:t> in </a:t>
            </a:r>
            <a:r>
              <a:rPr lang="it-IT" sz="1200" b="0" i="0" err="1">
                <a:solidFill>
                  <a:schemeClr val="tx1">
                    <a:lumMod val="50000"/>
                    <a:lumOff val="50000"/>
                  </a:schemeClr>
                </a:solidFill>
                <a:latin typeface="Encode Sans" pitchFamily="2" charset="77"/>
              </a:rPr>
              <a:t>vulputate</a:t>
            </a:r>
            <a:r>
              <a:rPr lang="it-IT" sz="1200" b="0" i="0">
                <a:solidFill>
                  <a:schemeClr val="tx1">
                    <a:lumMod val="50000"/>
                    <a:lumOff val="50000"/>
                  </a:schemeClr>
                </a:solidFill>
                <a:latin typeface="Encode Sans" pitchFamily="2" charset="77"/>
              </a:rPr>
              <a:t> </a:t>
            </a:r>
            <a:r>
              <a:rPr lang="it-IT" sz="1200" b="0" i="0" err="1">
                <a:solidFill>
                  <a:schemeClr val="tx1">
                    <a:lumMod val="50000"/>
                    <a:lumOff val="50000"/>
                  </a:schemeClr>
                </a:solidFill>
                <a:latin typeface="Encode Sans" pitchFamily="2" charset="77"/>
              </a:rPr>
              <a:t>velit</a:t>
            </a:r>
            <a:r>
              <a:rPr lang="it-IT" sz="1200" b="0" i="0">
                <a:solidFill>
                  <a:schemeClr val="tx1">
                    <a:lumMod val="50000"/>
                    <a:lumOff val="50000"/>
                  </a:schemeClr>
                </a:solidFill>
                <a:latin typeface="Encode Sans" pitchFamily="2" charset="77"/>
              </a:rPr>
              <a:t> esse molestie </a:t>
            </a:r>
            <a:r>
              <a:rPr lang="it-IT" sz="1200" b="0" i="0" err="1">
                <a:solidFill>
                  <a:schemeClr val="tx1">
                    <a:lumMod val="50000"/>
                    <a:lumOff val="50000"/>
                  </a:schemeClr>
                </a:solidFill>
                <a:latin typeface="Encode Sans" pitchFamily="2" charset="77"/>
              </a:rPr>
              <a:t>consequat</a:t>
            </a:r>
            <a:r>
              <a:rPr lang="it-IT" sz="1200" b="0" i="0">
                <a:solidFill>
                  <a:schemeClr val="tx1">
                    <a:lumMod val="50000"/>
                    <a:lumOff val="50000"/>
                  </a:schemeClr>
                </a:solidFill>
                <a:latin typeface="Encode Sans" pitchFamily="2" charset="77"/>
              </a:rPr>
              <a:t>, vel </a:t>
            </a:r>
            <a:r>
              <a:rPr lang="it-IT" sz="1200" b="0" i="0" err="1">
                <a:solidFill>
                  <a:schemeClr val="tx1">
                    <a:lumMod val="50000"/>
                    <a:lumOff val="50000"/>
                  </a:schemeClr>
                </a:solidFill>
                <a:latin typeface="Encode Sans" pitchFamily="2" charset="77"/>
              </a:rPr>
              <a:t>illum</a:t>
            </a:r>
            <a:r>
              <a:rPr lang="it-IT" sz="1200" b="0" i="0">
                <a:solidFill>
                  <a:schemeClr val="tx1">
                    <a:lumMod val="50000"/>
                    <a:lumOff val="50000"/>
                  </a:schemeClr>
                </a:solidFill>
                <a:latin typeface="Encode Sans" pitchFamily="2" charset="77"/>
              </a:rPr>
              <a:t> dolore </a:t>
            </a:r>
            <a:r>
              <a:rPr lang="it-IT" sz="1200" b="0" i="0" err="1">
                <a:solidFill>
                  <a:schemeClr val="tx1">
                    <a:lumMod val="50000"/>
                    <a:lumOff val="50000"/>
                  </a:schemeClr>
                </a:solidFill>
                <a:latin typeface="Encode Sans" pitchFamily="2" charset="77"/>
              </a:rPr>
              <a:t>eu</a:t>
            </a:r>
            <a:r>
              <a:rPr lang="it-IT" sz="1200" b="0" i="0">
                <a:solidFill>
                  <a:schemeClr val="tx1">
                    <a:lumMod val="50000"/>
                    <a:lumOff val="50000"/>
                  </a:schemeClr>
                </a:solidFill>
                <a:latin typeface="Encode Sans" pitchFamily="2" charset="77"/>
              </a:rPr>
              <a:t> </a:t>
            </a:r>
            <a:r>
              <a:rPr lang="it-IT" sz="1200" b="0" i="0" err="1">
                <a:solidFill>
                  <a:schemeClr val="tx1">
                    <a:lumMod val="50000"/>
                    <a:lumOff val="50000"/>
                  </a:schemeClr>
                </a:solidFill>
                <a:latin typeface="Encode Sans" pitchFamily="2" charset="77"/>
              </a:rPr>
              <a:t>feugiat</a:t>
            </a:r>
            <a:r>
              <a:rPr lang="it-IT" sz="1200" b="0" i="0">
                <a:solidFill>
                  <a:schemeClr val="tx1">
                    <a:lumMod val="50000"/>
                    <a:lumOff val="50000"/>
                  </a:schemeClr>
                </a:solidFill>
                <a:latin typeface="Encode Sans" pitchFamily="2" charset="77"/>
              </a:rPr>
              <a:t> </a:t>
            </a:r>
            <a:r>
              <a:rPr lang="it-IT" sz="1200" b="1" i="0">
                <a:solidFill>
                  <a:schemeClr val="tx1"/>
                </a:solidFill>
                <a:latin typeface="Encode Sans" pitchFamily="2" charset="77"/>
              </a:rPr>
              <a:t>nulla </a:t>
            </a:r>
            <a:r>
              <a:rPr lang="it-IT" sz="1200" b="1" i="0" err="1">
                <a:solidFill>
                  <a:schemeClr val="tx1"/>
                </a:solidFill>
                <a:latin typeface="Encode Sans" pitchFamily="2" charset="77"/>
              </a:rPr>
              <a:t>facilisis</a:t>
            </a:r>
            <a:r>
              <a:rPr lang="it-IT" sz="1200" b="1" i="0">
                <a:solidFill>
                  <a:schemeClr val="tx1"/>
                </a:solidFill>
                <a:latin typeface="Encode Sans" pitchFamily="2" charset="77"/>
              </a:rPr>
              <a:t> </a:t>
            </a:r>
            <a:r>
              <a:rPr lang="it-IT" sz="1200" b="0" i="0" err="1">
                <a:solidFill>
                  <a:schemeClr val="tx1">
                    <a:lumMod val="50000"/>
                    <a:lumOff val="50000"/>
                  </a:schemeClr>
                </a:solidFill>
                <a:latin typeface="Encode Sans" pitchFamily="2" charset="77"/>
              </a:rPr>
              <a:t>at</a:t>
            </a:r>
            <a:r>
              <a:rPr lang="it-IT" sz="1200" b="0" i="0">
                <a:solidFill>
                  <a:schemeClr val="tx1">
                    <a:lumMod val="50000"/>
                    <a:lumOff val="50000"/>
                  </a:schemeClr>
                </a:solidFill>
                <a:latin typeface="Encode Sans" pitchFamily="2" charset="77"/>
              </a:rPr>
              <a:t> vero eros et </a:t>
            </a:r>
            <a:r>
              <a:rPr lang="it-IT" sz="1200" b="0" i="0" err="1">
                <a:solidFill>
                  <a:schemeClr val="tx1">
                    <a:lumMod val="50000"/>
                    <a:lumOff val="50000"/>
                  </a:schemeClr>
                </a:solidFill>
                <a:latin typeface="Encode Sans" pitchFamily="2" charset="77"/>
              </a:rPr>
              <a:t>accumsan</a:t>
            </a:r>
            <a:r>
              <a:rPr lang="it-IT" sz="1200" b="0" i="0">
                <a:solidFill>
                  <a:schemeClr val="tx1">
                    <a:lumMod val="50000"/>
                    <a:lumOff val="50000"/>
                  </a:schemeClr>
                </a:solidFill>
                <a:latin typeface="Encode Sans" pitchFamily="2" charset="77"/>
              </a:rPr>
              <a:t> et </a:t>
            </a:r>
            <a:r>
              <a:rPr lang="it-IT" sz="1200" b="0" i="0" err="1">
                <a:solidFill>
                  <a:schemeClr val="tx1">
                    <a:lumMod val="50000"/>
                    <a:lumOff val="50000"/>
                  </a:schemeClr>
                </a:solidFill>
                <a:latin typeface="Encode Sans" pitchFamily="2" charset="77"/>
              </a:rPr>
              <a:t>iusto</a:t>
            </a:r>
            <a:r>
              <a:rPr lang="it-IT" sz="1200" b="0" i="0">
                <a:solidFill>
                  <a:schemeClr val="tx1">
                    <a:lumMod val="50000"/>
                    <a:lumOff val="50000"/>
                  </a:schemeClr>
                </a:solidFill>
                <a:latin typeface="Encode Sans" pitchFamily="2" charset="77"/>
              </a:rPr>
              <a:t> odio </a:t>
            </a:r>
            <a:r>
              <a:rPr lang="it-IT" sz="1200" b="0" i="0" err="1">
                <a:solidFill>
                  <a:schemeClr val="tx1">
                    <a:lumMod val="50000"/>
                    <a:lumOff val="50000"/>
                  </a:schemeClr>
                </a:solidFill>
                <a:latin typeface="Encode Sans" pitchFamily="2" charset="77"/>
              </a:rPr>
              <a:t>dignissim</a:t>
            </a:r>
            <a:r>
              <a:rPr lang="it-IT" sz="1200" b="0" i="0">
                <a:solidFill>
                  <a:schemeClr val="tx1">
                    <a:lumMod val="50000"/>
                    <a:lumOff val="50000"/>
                  </a:schemeClr>
                </a:solidFill>
                <a:latin typeface="Encode Sans" pitchFamily="2" charset="77"/>
              </a:rPr>
              <a:t> qui </a:t>
            </a:r>
            <a:r>
              <a:rPr lang="it-IT" sz="1200" b="0" i="0" err="1">
                <a:solidFill>
                  <a:schemeClr val="tx1">
                    <a:lumMod val="50000"/>
                    <a:lumOff val="50000"/>
                  </a:schemeClr>
                </a:solidFill>
                <a:latin typeface="Encode Sans" pitchFamily="2" charset="77"/>
              </a:rPr>
              <a:t>blandit</a:t>
            </a:r>
            <a:r>
              <a:rPr lang="it-IT" sz="1200" b="0" i="0">
                <a:solidFill>
                  <a:schemeClr val="tx1">
                    <a:lumMod val="50000"/>
                    <a:lumOff val="50000"/>
                  </a:schemeClr>
                </a:solidFill>
                <a:latin typeface="Encode Sans" pitchFamily="2" charset="77"/>
              </a:rPr>
              <a:t> </a:t>
            </a:r>
            <a:r>
              <a:rPr lang="it-IT" sz="1200" b="0" i="0" err="1">
                <a:solidFill>
                  <a:schemeClr val="tx1">
                    <a:lumMod val="50000"/>
                    <a:lumOff val="50000"/>
                  </a:schemeClr>
                </a:solidFill>
                <a:latin typeface="Encode Sans" pitchFamily="2" charset="77"/>
              </a:rPr>
              <a:t>praesent</a:t>
            </a:r>
            <a:r>
              <a:rPr lang="it-IT" sz="1200" b="0" i="0">
                <a:solidFill>
                  <a:schemeClr val="tx1">
                    <a:lumMod val="50000"/>
                    <a:lumOff val="50000"/>
                  </a:schemeClr>
                </a:solidFill>
                <a:latin typeface="Encode Sans" pitchFamily="2" charset="77"/>
              </a:rPr>
              <a:t> </a:t>
            </a:r>
            <a:r>
              <a:rPr lang="it-IT" sz="1200" b="0" i="0" err="1">
                <a:solidFill>
                  <a:schemeClr val="tx1">
                    <a:lumMod val="50000"/>
                    <a:lumOff val="50000"/>
                  </a:schemeClr>
                </a:solidFill>
                <a:latin typeface="Encode Sans" pitchFamily="2" charset="77"/>
              </a:rPr>
              <a:t>luptatum</a:t>
            </a:r>
            <a:r>
              <a:rPr lang="it-IT" sz="1200" b="0" i="0">
                <a:solidFill>
                  <a:schemeClr val="tx1">
                    <a:lumMod val="50000"/>
                    <a:lumOff val="50000"/>
                  </a:schemeClr>
                </a:solidFill>
                <a:latin typeface="Encode Sans" pitchFamily="2" charset="77"/>
              </a:rPr>
              <a:t> </a:t>
            </a:r>
            <a:r>
              <a:rPr lang="it-IT" sz="1200" b="0" i="0" err="1">
                <a:solidFill>
                  <a:schemeClr val="tx1">
                    <a:lumMod val="50000"/>
                    <a:lumOff val="50000"/>
                  </a:schemeClr>
                </a:solidFill>
                <a:latin typeface="Encode Sans" pitchFamily="2" charset="77"/>
              </a:rPr>
              <a:t>zzril</a:t>
            </a:r>
            <a:r>
              <a:rPr lang="it-IT" sz="1200" b="0" i="0">
                <a:solidFill>
                  <a:schemeClr val="tx1">
                    <a:lumMod val="50000"/>
                    <a:lumOff val="50000"/>
                  </a:schemeClr>
                </a:solidFill>
                <a:latin typeface="Encode Sans" pitchFamily="2" charset="77"/>
              </a:rPr>
              <a:t> </a:t>
            </a:r>
            <a:r>
              <a:rPr lang="it-IT" sz="1200" b="0" i="0" err="1">
                <a:solidFill>
                  <a:schemeClr val="tx1">
                    <a:lumMod val="50000"/>
                    <a:lumOff val="50000"/>
                  </a:schemeClr>
                </a:solidFill>
                <a:latin typeface="Encode Sans" pitchFamily="2" charset="77"/>
              </a:rPr>
              <a:t>delenit</a:t>
            </a:r>
            <a:r>
              <a:rPr lang="it-IT" sz="1200" b="0" i="0">
                <a:solidFill>
                  <a:schemeClr val="tx1">
                    <a:lumMod val="50000"/>
                    <a:lumOff val="50000"/>
                  </a:schemeClr>
                </a:solidFill>
                <a:latin typeface="Encode Sans" pitchFamily="2" charset="77"/>
              </a:rPr>
              <a:t> </a:t>
            </a:r>
            <a:r>
              <a:rPr lang="it-IT" sz="1200" b="0" i="0" err="1">
                <a:solidFill>
                  <a:schemeClr val="tx1">
                    <a:lumMod val="50000"/>
                    <a:lumOff val="50000"/>
                  </a:schemeClr>
                </a:solidFill>
                <a:latin typeface="Encode Sans" pitchFamily="2" charset="77"/>
              </a:rPr>
              <a:t>augue</a:t>
            </a:r>
            <a:r>
              <a:rPr lang="it-IT" sz="1200" b="0" i="0">
                <a:solidFill>
                  <a:schemeClr val="tx1">
                    <a:lumMod val="50000"/>
                    <a:lumOff val="50000"/>
                  </a:schemeClr>
                </a:solidFill>
                <a:latin typeface="Encode Sans" pitchFamily="2" charset="77"/>
              </a:rPr>
              <a:t> </a:t>
            </a:r>
            <a:r>
              <a:rPr lang="it-IT" sz="1200" b="0" i="0" err="1">
                <a:solidFill>
                  <a:schemeClr val="tx1">
                    <a:lumMod val="50000"/>
                    <a:lumOff val="50000"/>
                  </a:schemeClr>
                </a:solidFill>
                <a:latin typeface="Encode Sans" pitchFamily="2" charset="77"/>
              </a:rPr>
              <a:t>duis</a:t>
            </a:r>
            <a:r>
              <a:rPr lang="it-IT" sz="1200" b="0" i="0">
                <a:solidFill>
                  <a:schemeClr val="tx1">
                    <a:lumMod val="50000"/>
                    <a:lumOff val="50000"/>
                  </a:schemeClr>
                </a:solidFill>
                <a:latin typeface="Encode Sans" pitchFamily="2" charset="77"/>
              </a:rPr>
              <a:t> dolore te </a:t>
            </a:r>
            <a:r>
              <a:rPr lang="it-IT" sz="1200" b="0" i="0" err="1">
                <a:solidFill>
                  <a:schemeClr val="tx1">
                    <a:lumMod val="50000"/>
                    <a:lumOff val="50000"/>
                  </a:schemeClr>
                </a:solidFill>
                <a:latin typeface="Encode Sans" pitchFamily="2" charset="77"/>
              </a:rPr>
              <a:t>feugait</a:t>
            </a:r>
            <a:r>
              <a:rPr lang="it-IT" sz="1200" b="0" i="0">
                <a:solidFill>
                  <a:schemeClr val="tx1">
                    <a:lumMod val="50000"/>
                    <a:lumOff val="50000"/>
                  </a:schemeClr>
                </a:solidFill>
                <a:latin typeface="Encode Sans" pitchFamily="2" charset="77"/>
              </a:rPr>
              <a:t> nulla </a:t>
            </a:r>
            <a:r>
              <a:rPr lang="it-IT" sz="1200" b="0" i="0" err="1">
                <a:solidFill>
                  <a:schemeClr val="tx1">
                    <a:lumMod val="50000"/>
                    <a:lumOff val="50000"/>
                  </a:schemeClr>
                </a:solidFill>
                <a:latin typeface="Encode Sans" pitchFamily="2" charset="77"/>
              </a:rPr>
              <a:t>facilisi</a:t>
            </a:r>
            <a:r>
              <a:rPr lang="it-IT" sz="1200" b="0" i="0">
                <a:solidFill>
                  <a:schemeClr val="tx1">
                    <a:lumMod val="50000"/>
                    <a:lumOff val="50000"/>
                  </a:schemeClr>
                </a:solidFill>
                <a:latin typeface="Encode Sans" pitchFamily="2" charset="77"/>
              </a:rPr>
              <a:t>.</a:t>
            </a:r>
          </a:p>
          <a:p>
            <a:endParaRPr lang="it-IT" sz="1200" b="0" i="0">
              <a:solidFill>
                <a:schemeClr val="tx1">
                  <a:lumMod val="50000"/>
                  <a:lumOff val="50000"/>
                </a:schemeClr>
              </a:solidFill>
              <a:latin typeface="Encode Sans" pitchFamily="2" charset="77"/>
            </a:endParaRPr>
          </a:p>
          <a:p>
            <a:r>
              <a:rPr lang="it-IT" sz="1200" b="0" i="0" err="1">
                <a:solidFill>
                  <a:schemeClr val="tx1">
                    <a:lumMod val="50000"/>
                    <a:lumOff val="50000"/>
                  </a:schemeClr>
                </a:solidFill>
                <a:latin typeface="Encode Sans" pitchFamily="2" charset="77"/>
              </a:rPr>
              <a:t>Lorem</a:t>
            </a:r>
            <a:r>
              <a:rPr lang="it-IT" sz="1200" b="0" i="0">
                <a:solidFill>
                  <a:schemeClr val="tx1">
                    <a:lumMod val="50000"/>
                    <a:lumOff val="50000"/>
                  </a:schemeClr>
                </a:solidFill>
                <a:latin typeface="Encode Sans" pitchFamily="2" charset="77"/>
              </a:rPr>
              <a:t> </a:t>
            </a:r>
            <a:r>
              <a:rPr lang="it-IT" sz="1200" b="0" i="0" err="1">
                <a:solidFill>
                  <a:schemeClr val="tx1">
                    <a:lumMod val="50000"/>
                    <a:lumOff val="50000"/>
                  </a:schemeClr>
                </a:solidFill>
                <a:latin typeface="Encode Sans" pitchFamily="2" charset="77"/>
              </a:rPr>
              <a:t>ipsum</a:t>
            </a:r>
            <a:r>
              <a:rPr lang="it-IT" sz="1200" b="0" i="0">
                <a:solidFill>
                  <a:schemeClr val="tx1">
                    <a:lumMod val="50000"/>
                    <a:lumOff val="50000"/>
                  </a:schemeClr>
                </a:solidFill>
                <a:latin typeface="Encode Sans" pitchFamily="2" charset="77"/>
              </a:rPr>
              <a:t> </a:t>
            </a:r>
            <a:r>
              <a:rPr lang="it-IT" sz="1200" b="0" i="0" err="1">
                <a:solidFill>
                  <a:schemeClr val="tx1">
                    <a:lumMod val="50000"/>
                    <a:lumOff val="50000"/>
                  </a:schemeClr>
                </a:solidFill>
                <a:latin typeface="Encode Sans" pitchFamily="2" charset="77"/>
              </a:rPr>
              <a:t>dolor</a:t>
            </a:r>
            <a:r>
              <a:rPr lang="it-IT" sz="1200" b="0" i="0">
                <a:solidFill>
                  <a:schemeClr val="tx1">
                    <a:lumMod val="50000"/>
                    <a:lumOff val="50000"/>
                  </a:schemeClr>
                </a:solidFill>
                <a:latin typeface="Encode Sans" pitchFamily="2" charset="77"/>
              </a:rPr>
              <a:t> </a:t>
            </a:r>
            <a:r>
              <a:rPr lang="it-IT" sz="1200" b="0" i="0" err="1">
                <a:solidFill>
                  <a:schemeClr val="tx1">
                    <a:lumMod val="50000"/>
                    <a:lumOff val="50000"/>
                  </a:schemeClr>
                </a:solidFill>
                <a:latin typeface="Encode Sans" pitchFamily="2" charset="77"/>
              </a:rPr>
              <a:t>sit</a:t>
            </a:r>
            <a:r>
              <a:rPr lang="it-IT" sz="1200" b="0" i="0">
                <a:solidFill>
                  <a:schemeClr val="tx1">
                    <a:lumMod val="50000"/>
                    <a:lumOff val="50000"/>
                  </a:schemeClr>
                </a:solidFill>
                <a:latin typeface="Encode Sans" pitchFamily="2" charset="77"/>
              </a:rPr>
              <a:t> </a:t>
            </a:r>
            <a:r>
              <a:rPr lang="it-IT" sz="1200" b="0" i="0" err="1">
                <a:solidFill>
                  <a:schemeClr val="tx1">
                    <a:lumMod val="50000"/>
                    <a:lumOff val="50000"/>
                  </a:schemeClr>
                </a:solidFill>
                <a:latin typeface="Encode Sans" pitchFamily="2" charset="77"/>
              </a:rPr>
              <a:t>amet</a:t>
            </a:r>
            <a:r>
              <a:rPr lang="it-IT" sz="1200" b="0" i="0">
                <a:solidFill>
                  <a:schemeClr val="tx1">
                    <a:lumMod val="50000"/>
                    <a:lumOff val="50000"/>
                  </a:schemeClr>
                </a:solidFill>
                <a:latin typeface="Encode Sans" pitchFamily="2" charset="77"/>
              </a:rPr>
              <a:t>, cons </a:t>
            </a:r>
            <a:r>
              <a:rPr lang="it-IT" sz="1200" b="0" i="0" err="1">
                <a:solidFill>
                  <a:schemeClr val="tx1">
                    <a:lumMod val="50000"/>
                    <a:lumOff val="50000"/>
                  </a:schemeClr>
                </a:solidFill>
                <a:latin typeface="Encode Sans" pitchFamily="2" charset="77"/>
              </a:rPr>
              <a:t>ectetuer</a:t>
            </a:r>
            <a:r>
              <a:rPr lang="it-IT" sz="1200" b="0" i="0">
                <a:solidFill>
                  <a:schemeClr val="tx1">
                    <a:lumMod val="50000"/>
                    <a:lumOff val="50000"/>
                  </a:schemeClr>
                </a:solidFill>
                <a:latin typeface="Encode Sans" pitchFamily="2" charset="77"/>
              </a:rPr>
              <a:t> </a:t>
            </a:r>
            <a:r>
              <a:rPr lang="it-IT" sz="1200" b="0" i="0" err="1">
                <a:solidFill>
                  <a:schemeClr val="tx1">
                    <a:lumMod val="50000"/>
                    <a:lumOff val="50000"/>
                  </a:schemeClr>
                </a:solidFill>
                <a:latin typeface="Encode Sans" pitchFamily="2" charset="77"/>
              </a:rPr>
              <a:t>adipiscing</a:t>
            </a:r>
            <a:r>
              <a:rPr lang="it-IT" sz="1200" b="0" i="0">
                <a:solidFill>
                  <a:schemeClr val="tx1">
                    <a:lumMod val="50000"/>
                    <a:lumOff val="50000"/>
                  </a:schemeClr>
                </a:solidFill>
                <a:latin typeface="Encode Sans" pitchFamily="2" charset="77"/>
              </a:rPr>
              <a:t> </a:t>
            </a:r>
            <a:r>
              <a:rPr lang="it-IT" sz="1200" b="0" i="0" err="1">
                <a:solidFill>
                  <a:schemeClr val="tx1">
                    <a:lumMod val="50000"/>
                    <a:lumOff val="50000"/>
                  </a:schemeClr>
                </a:solidFill>
                <a:latin typeface="Encode Sans" pitchFamily="2" charset="77"/>
              </a:rPr>
              <a:t>elit</a:t>
            </a:r>
            <a:r>
              <a:rPr lang="it-IT" sz="1200" b="0" i="0">
                <a:solidFill>
                  <a:schemeClr val="tx1">
                    <a:lumMod val="50000"/>
                    <a:lumOff val="50000"/>
                  </a:schemeClr>
                </a:solidFill>
                <a:latin typeface="Encode Sans" pitchFamily="2" charset="77"/>
              </a:rPr>
              <a:t>, sed </a:t>
            </a:r>
            <a:r>
              <a:rPr lang="it-IT" sz="1200" b="0" i="0" err="1">
                <a:solidFill>
                  <a:schemeClr val="tx1">
                    <a:lumMod val="50000"/>
                    <a:lumOff val="50000"/>
                  </a:schemeClr>
                </a:solidFill>
                <a:latin typeface="Encode Sans" pitchFamily="2" charset="77"/>
              </a:rPr>
              <a:t>diam</a:t>
            </a:r>
            <a:r>
              <a:rPr lang="it-IT" sz="1200" b="0" i="0">
                <a:solidFill>
                  <a:schemeClr val="tx1">
                    <a:lumMod val="50000"/>
                    <a:lumOff val="50000"/>
                  </a:schemeClr>
                </a:solidFill>
                <a:latin typeface="Encode Sans" pitchFamily="2" charset="77"/>
              </a:rPr>
              <a:t> </a:t>
            </a:r>
            <a:r>
              <a:rPr lang="it-IT" sz="1200" b="0" i="0" err="1">
                <a:solidFill>
                  <a:schemeClr val="tx1">
                    <a:lumMod val="50000"/>
                    <a:lumOff val="50000"/>
                  </a:schemeClr>
                </a:solidFill>
                <a:latin typeface="Encode Sans" pitchFamily="2" charset="77"/>
              </a:rPr>
              <a:t>nonummy</a:t>
            </a:r>
            <a:r>
              <a:rPr lang="it-IT" sz="1200" b="0" i="0">
                <a:solidFill>
                  <a:schemeClr val="tx1">
                    <a:lumMod val="50000"/>
                    <a:lumOff val="50000"/>
                  </a:schemeClr>
                </a:solidFill>
                <a:latin typeface="Encode Sans" pitchFamily="2" charset="77"/>
              </a:rPr>
              <a:t> </a:t>
            </a:r>
            <a:r>
              <a:rPr lang="it-IT" sz="1200" b="0" i="0" err="1">
                <a:solidFill>
                  <a:schemeClr val="tx1">
                    <a:lumMod val="50000"/>
                    <a:lumOff val="50000"/>
                  </a:schemeClr>
                </a:solidFill>
                <a:latin typeface="Encode Sans" pitchFamily="2" charset="77"/>
              </a:rPr>
              <a:t>nibh</a:t>
            </a:r>
            <a:r>
              <a:rPr lang="it-IT" sz="1200" b="0" i="0">
                <a:solidFill>
                  <a:schemeClr val="tx1">
                    <a:lumMod val="50000"/>
                    <a:lumOff val="50000"/>
                  </a:schemeClr>
                </a:solidFill>
                <a:latin typeface="Encode Sans" pitchFamily="2" charset="77"/>
              </a:rPr>
              <a:t> </a:t>
            </a:r>
            <a:r>
              <a:rPr lang="it-IT" sz="1200" b="0" i="0" err="1">
                <a:solidFill>
                  <a:schemeClr val="tx1">
                    <a:lumMod val="50000"/>
                    <a:lumOff val="50000"/>
                  </a:schemeClr>
                </a:solidFill>
                <a:latin typeface="Encode Sans" pitchFamily="2" charset="77"/>
              </a:rPr>
              <a:t>euismod</a:t>
            </a:r>
            <a:r>
              <a:rPr lang="it-IT" sz="1200" b="0" i="0">
                <a:solidFill>
                  <a:schemeClr val="tx1">
                    <a:lumMod val="50000"/>
                    <a:lumOff val="50000"/>
                  </a:schemeClr>
                </a:solidFill>
                <a:latin typeface="Encode Sans" pitchFamily="2" charset="77"/>
              </a:rPr>
              <a:t> </a:t>
            </a:r>
            <a:r>
              <a:rPr lang="it-IT" sz="1200" b="0" i="0" err="1">
                <a:solidFill>
                  <a:schemeClr val="tx1">
                    <a:lumMod val="50000"/>
                    <a:lumOff val="50000"/>
                  </a:schemeClr>
                </a:solidFill>
                <a:latin typeface="Encode Sans" pitchFamily="2" charset="77"/>
              </a:rPr>
              <a:t>tincidunt</a:t>
            </a:r>
            <a:r>
              <a:rPr lang="it-IT" sz="1200" b="0" i="0">
                <a:solidFill>
                  <a:schemeClr val="tx1">
                    <a:lumMod val="50000"/>
                    <a:lumOff val="50000"/>
                  </a:schemeClr>
                </a:solidFill>
                <a:latin typeface="Encode Sans" pitchFamily="2" charset="77"/>
              </a:rPr>
              <a:t> ut </a:t>
            </a:r>
            <a:r>
              <a:rPr lang="it-IT" sz="1200" b="0" i="0" err="1">
                <a:solidFill>
                  <a:schemeClr val="tx1">
                    <a:lumMod val="50000"/>
                    <a:lumOff val="50000"/>
                  </a:schemeClr>
                </a:solidFill>
                <a:latin typeface="Encode Sans" pitchFamily="2" charset="77"/>
              </a:rPr>
              <a:t>laoreet</a:t>
            </a:r>
            <a:r>
              <a:rPr lang="it-IT" sz="1200" b="0" i="0">
                <a:solidFill>
                  <a:schemeClr val="tx1">
                    <a:lumMod val="50000"/>
                    <a:lumOff val="50000"/>
                  </a:schemeClr>
                </a:solidFill>
                <a:latin typeface="Encode Sans" pitchFamily="2" charset="77"/>
              </a:rPr>
              <a:t> dolore magna </a:t>
            </a:r>
            <a:r>
              <a:rPr lang="it-IT" sz="1200" b="0" i="0" err="1">
                <a:solidFill>
                  <a:schemeClr val="tx1">
                    <a:lumMod val="50000"/>
                    <a:lumOff val="50000"/>
                  </a:schemeClr>
                </a:solidFill>
                <a:latin typeface="Encode Sans" pitchFamily="2" charset="77"/>
              </a:rPr>
              <a:t>aliquam</a:t>
            </a:r>
            <a:r>
              <a:rPr lang="it-IT" sz="1200" b="0" i="0">
                <a:solidFill>
                  <a:schemeClr val="tx1">
                    <a:lumMod val="50000"/>
                    <a:lumOff val="50000"/>
                  </a:schemeClr>
                </a:solidFill>
                <a:latin typeface="Encode Sans" pitchFamily="2" charset="77"/>
              </a:rPr>
              <a:t> </a:t>
            </a:r>
            <a:r>
              <a:rPr lang="it-IT" sz="1200" b="0" i="0" err="1">
                <a:solidFill>
                  <a:schemeClr val="tx1">
                    <a:lumMod val="50000"/>
                    <a:lumOff val="50000"/>
                  </a:schemeClr>
                </a:solidFill>
                <a:latin typeface="Encode Sans" pitchFamily="2" charset="77"/>
              </a:rPr>
              <a:t>erat</a:t>
            </a:r>
            <a:r>
              <a:rPr lang="it-IT" sz="1200" b="0" i="0">
                <a:solidFill>
                  <a:schemeClr val="tx1">
                    <a:lumMod val="50000"/>
                    <a:lumOff val="50000"/>
                  </a:schemeClr>
                </a:solidFill>
                <a:latin typeface="Encode Sans" pitchFamily="2" charset="77"/>
              </a:rPr>
              <a:t> </a:t>
            </a:r>
            <a:r>
              <a:rPr lang="it-IT" sz="1200" b="0" i="0" err="1">
                <a:solidFill>
                  <a:schemeClr val="tx1">
                    <a:lumMod val="50000"/>
                    <a:lumOff val="50000"/>
                  </a:schemeClr>
                </a:solidFill>
                <a:latin typeface="Encode Sans" pitchFamily="2" charset="77"/>
              </a:rPr>
              <a:t>volutpat</a:t>
            </a:r>
            <a:r>
              <a:rPr lang="it-IT" sz="1200" b="0" i="0">
                <a:solidFill>
                  <a:schemeClr val="tx1">
                    <a:lumMod val="50000"/>
                    <a:lumOff val="50000"/>
                  </a:schemeClr>
                </a:solidFill>
                <a:latin typeface="Encode Sans" pitchFamily="2" charset="77"/>
              </a:rPr>
              <a:t>. </a:t>
            </a:r>
          </a:p>
          <a:p>
            <a:endParaRPr lang="it-IT" sz="1200" b="0" i="0">
              <a:solidFill>
                <a:schemeClr val="tx1">
                  <a:lumMod val="50000"/>
                  <a:lumOff val="50000"/>
                </a:schemeClr>
              </a:solidFill>
              <a:latin typeface="Encode Sans" pitchFamily="2" charset="77"/>
            </a:endParaRP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lang="it-IT" sz="1200" b="1" i="0">
                <a:solidFill>
                  <a:schemeClr val="tx1"/>
                </a:solidFill>
                <a:effectLst/>
                <a:latin typeface="Encode Sans" pitchFamily="2" charset="77"/>
              </a:rPr>
              <a:t>#WEAREALLPROONE</a:t>
            </a:r>
            <a:endParaRPr lang="it-IT" sz="1200" b="1" i="0">
              <a:solidFill>
                <a:schemeClr val="tx1"/>
              </a:solidFill>
              <a:latin typeface="Encode Sans" pitchFamily="2" charset="77"/>
            </a:endParaRPr>
          </a:p>
          <a:p>
            <a:endParaRPr lang="it-IT" sz="1200" b="0" i="0">
              <a:solidFill>
                <a:schemeClr val="tx1">
                  <a:lumMod val="50000"/>
                  <a:lumOff val="50000"/>
                </a:schemeClr>
              </a:solidFill>
              <a:latin typeface="Encode Sans" pitchFamily="2" charset="77"/>
            </a:endParaRPr>
          </a:p>
        </p:txBody>
      </p:sp>
      <p:sp>
        <p:nvSpPr>
          <p:cNvPr id="5" name="Segnaposto testo 28">
            <a:extLst>
              <a:ext uri="{FF2B5EF4-FFF2-40B4-BE49-F238E27FC236}">
                <a16:creationId xmlns:a16="http://schemas.microsoft.com/office/drawing/2014/main" id="{171F26F1-CC45-78A3-01A2-BA2673C0BB53}"/>
              </a:ext>
            </a:extLst>
          </p:cNvPr>
          <p:cNvSpPr>
            <a:spLocks noGrp="1"/>
          </p:cNvSpPr>
          <p:nvPr>
            <p:ph type="body" sz="quarter" idx="12" hasCustomPrompt="1"/>
          </p:nvPr>
        </p:nvSpPr>
        <p:spPr>
          <a:xfrm>
            <a:off x="636494" y="721154"/>
            <a:ext cx="4252912" cy="845799"/>
          </a:xfrm>
          <a:prstGeom prst="rect">
            <a:avLst/>
          </a:prstGeom>
        </p:spPr>
        <p:txBody>
          <a:bodyPr/>
          <a:lstStyle>
            <a:lvl1pPr marL="0" indent="0">
              <a:buNone/>
              <a:defRPr sz="2800" b="0" i="0">
                <a:latin typeface="Encode Sans" pitchFamily="2" charset="77"/>
              </a:defRPr>
            </a:lvl1pPr>
            <a:lvl2pPr>
              <a:defRPr sz="2800" b="0" i="0">
                <a:latin typeface="Encode Sans" pitchFamily="2" charset="77"/>
              </a:defRPr>
            </a:lvl2pPr>
            <a:lvl3pPr>
              <a:defRPr sz="2800" b="0" i="0">
                <a:latin typeface="Encode Sans" pitchFamily="2" charset="77"/>
              </a:defRPr>
            </a:lvl3pPr>
            <a:lvl4pPr>
              <a:defRPr sz="2800" b="0" i="0">
                <a:latin typeface="Encode Sans" pitchFamily="2" charset="77"/>
              </a:defRPr>
            </a:lvl4pPr>
            <a:lvl5pPr>
              <a:defRPr sz="2800" b="0" i="0">
                <a:latin typeface="Encode Sans" pitchFamily="2" charset="77"/>
              </a:defRPr>
            </a:lvl5p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lang="it-IT" sz="2800" b="0" i="0" spc="0">
                <a:solidFill>
                  <a:schemeClr val="tx1"/>
                </a:solidFill>
                <a:latin typeface="Encode Sans" pitchFamily="2" charset="77"/>
              </a:rPr>
              <a:t>YOUR TITLE </a:t>
            </a:r>
            <a:r>
              <a:rPr lang="it-IT" sz="2800" b="1" i="0" spc="0">
                <a:solidFill>
                  <a:schemeClr val="tx1"/>
                </a:solidFill>
                <a:latin typeface="Encode Sans" pitchFamily="2" charset="77"/>
              </a:rPr>
              <a:t>HERE</a:t>
            </a:r>
          </a:p>
          <a:p>
            <a:pPr lvl="0"/>
            <a:endParaRPr lang="it-IT"/>
          </a:p>
        </p:txBody>
      </p:sp>
      <p:sp>
        <p:nvSpPr>
          <p:cNvPr id="6" name="Segnaposto testo 20">
            <a:extLst>
              <a:ext uri="{FF2B5EF4-FFF2-40B4-BE49-F238E27FC236}">
                <a16:creationId xmlns:a16="http://schemas.microsoft.com/office/drawing/2014/main" id="{08BEECE9-10BD-F5E7-6910-D34F0B9F4030}"/>
              </a:ext>
            </a:extLst>
          </p:cNvPr>
          <p:cNvSpPr>
            <a:spLocks noGrp="1"/>
          </p:cNvSpPr>
          <p:nvPr>
            <p:ph type="body" sz="quarter" idx="22" hasCustomPrompt="1"/>
          </p:nvPr>
        </p:nvSpPr>
        <p:spPr>
          <a:xfrm>
            <a:off x="751927" y="469078"/>
            <a:ext cx="4320000" cy="127492"/>
          </a:xfrm>
          <a:prstGeom prst="rect">
            <a:avLst/>
          </a:prstGeom>
        </p:spPr>
        <p:txBody>
          <a:bodyPr anchor="ctr"/>
          <a:lstStyle>
            <a:lvl1pPr marL="0" indent="0" algn="l">
              <a:buNone/>
              <a:defRPr sz="900" b="0" i="0">
                <a:solidFill>
                  <a:schemeClr val="tx1"/>
                </a:solidFill>
                <a:latin typeface="Encode Sans" pitchFamily="2" charset="77"/>
              </a:defRPr>
            </a:lvl1pPr>
            <a:lvl2pPr marL="457200" indent="0">
              <a:buNone/>
              <a:defRPr sz="900" b="0" i="0">
                <a:latin typeface="Encode Sans" pitchFamily="2" charset="77"/>
              </a:defRPr>
            </a:lvl2pPr>
            <a:lvl3pPr marL="914400" indent="0">
              <a:buNone/>
              <a:defRPr sz="900" b="0" i="0">
                <a:latin typeface="Encode Sans" pitchFamily="2" charset="77"/>
              </a:defRPr>
            </a:lvl3pPr>
            <a:lvl4pPr marL="1371600" indent="0">
              <a:buNone/>
              <a:defRPr sz="900" b="0" i="0">
                <a:latin typeface="Encode Sans" pitchFamily="2" charset="77"/>
              </a:defRPr>
            </a:lvl4pPr>
            <a:lvl5pPr marL="1828800" indent="0">
              <a:buNone/>
              <a:defRPr sz="900" b="0" i="0">
                <a:latin typeface="Encode Sans" pitchFamily="2" charset="77"/>
              </a:defRPr>
            </a:lvl5pPr>
          </a:lstStyle>
          <a:p>
            <a:pPr lvl="0"/>
            <a:r>
              <a:rPr lang="it-IT"/>
              <a:t>TITLE HERE</a:t>
            </a:r>
          </a:p>
        </p:txBody>
      </p:sp>
    </p:spTree>
    <p:extLst>
      <p:ext uri="{BB962C8B-B14F-4D97-AF65-F5344CB8AC3E}">
        <p14:creationId xmlns:p14="http://schemas.microsoft.com/office/powerpoint/2010/main" val="336500641"/>
      </p:ext>
    </p:extLst>
  </p:cSld>
  <p:clrMapOvr>
    <a:masterClrMapping/>
  </p:clrMapOvr>
</p:sldLayout>
</file>

<file path=ppt/slideLayouts/slideLayout141.xml><?xml version="1.0" encoding="utf-8"?>
<p:sldLayout xmlns:a="http://schemas.openxmlformats.org/drawingml/2006/main" xmlns:r="http://schemas.openxmlformats.org/officeDocument/2006/relationships" xmlns:p="http://schemas.openxmlformats.org/presentationml/2006/main" type="title" preserve="1">
  <p:cSld name="1_Diapositive de titre">
    <p:spTree>
      <p:nvGrpSpPr>
        <p:cNvPr id="1" name=""/>
        <p:cNvGrpSpPr/>
        <p:nvPr/>
      </p:nvGrpSpPr>
      <p:grpSpPr>
        <a:xfrm>
          <a:off x="0" y="0"/>
          <a:ext cx="0" cy="0"/>
          <a:chOff x="0" y="0"/>
          <a:chExt cx="0" cy="0"/>
        </a:xfrm>
      </p:grpSpPr>
      <p:sp>
        <p:nvSpPr>
          <p:cNvPr id="2" name="Titre 1">
            <a:extLst>
              <a:ext uri="{FF2B5EF4-FFF2-40B4-BE49-F238E27FC236}">
                <a16:creationId xmlns:a16="http://schemas.microsoft.com/office/drawing/2014/main" id="{BB28FAC1-3228-06F3-13D1-94E7F508A8B2}"/>
              </a:ext>
            </a:extLst>
          </p:cNvPr>
          <p:cNvSpPr>
            <a:spLocks noGrp="1"/>
          </p:cNvSpPr>
          <p:nvPr>
            <p:ph type="ctrTitle"/>
          </p:nvPr>
        </p:nvSpPr>
        <p:spPr>
          <a:xfrm>
            <a:off x="1524000" y="1122363"/>
            <a:ext cx="9144000" cy="2387600"/>
          </a:xfrm>
        </p:spPr>
        <p:txBody>
          <a:bodyPr anchor="b"/>
          <a:lstStyle>
            <a:lvl1pPr algn="ctr">
              <a:defRPr sz="6000"/>
            </a:lvl1pPr>
          </a:lstStyle>
          <a:p>
            <a:r>
              <a:rPr lang="fr-FR"/>
              <a:t>Modifiez le style du titre</a:t>
            </a:r>
            <a:endParaRPr lang="en-US"/>
          </a:p>
        </p:txBody>
      </p:sp>
      <p:sp>
        <p:nvSpPr>
          <p:cNvPr id="3" name="Sous-titre 2">
            <a:extLst>
              <a:ext uri="{FF2B5EF4-FFF2-40B4-BE49-F238E27FC236}">
                <a16:creationId xmlns:a16="http://schemas.microsoft.com/office/drawing/2014/main" id="{28CFCD00-4BA8-3B1D-C226-DB61060A4B8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fr-FR"/>
              <a:t>Modifiez le style des sous-titres du masque</a:t>
            </a:r>
            <a:endParaRPr lang="en-US"/>
          </a:p>
        </p:txBody>
      </p:sp>
      <p:sp>
        <p:nvSpPr>
          <p:cNvPr id="4" name="Espace réservé de la date 3">
            <a:extLst>
              <a:ext uri="{FF2B5EF4-FFF2-40B4-BE49-F238E27FC236}">
                <a16:creationId xmlns:a16="http://schemas.microsoft.com/office/drawing/2014/main" id="{EC3FB00A-FEAC-CD0D-3547-08EB55257E4A}"/>
              </a:ext>
            </a:extLst>
          </p:cNvPr>
          <p:cNvSpPr>
            <a:spLocks noGrp="1"/>
          </p:cNvSpPr>
          <p:nvPr>
            <p:ph type="dt" sz="half" idx="10"/>
          </p:nvPr>
        </p:nvSpPr>
        <p:spPr/>
        <p:txBody>
          <a:bodyPr/>
          <a:lstStyle/>
          <a:p>
            <a:fld id="{49EBE477-F43C-4F4D-8172-3878464E32CD}" type="datetimeFigureOut">
              <a:rPr lang="en-US" smtClean="0"/>
              <a:t>5/18/2026</a:t>
            </a:fld>
            <a:endParaRPr lang="en-US"/>
          </a:p>
        </p:txBody>
      </p:sp>
      <p:sp>
        <p:nvSpPr>
          <p:cNvPr id="5" name="Espace réservé du pied de page 4">
            <a:extLst>
              <a:ext uri="{FF2B5EF4-FFF2-40B4-BE49-F238E27FC236}">
                <a16:creationId xmlns:a16="http://schemas.microsoft.com/office/drawing/2014/main" id="{8982B76F-29D1-A6FD-DD71-2D3B4F8D3047}"/>
              </a:ext>
            </a:extLst>
          </p:cNvPr>
          <p:cNvSpPr>
            <a:spLocks noGrp="1"/>
          </p:cNvSpPr>
          <p:nvPr>
            <p:ph type="ftr" sz="quarter" idx="11"/>
          </p:nvPr>
        </p:nvSpPr>
        <p:spPr/>
        <p:txBody>
          <a:bodyPr/>
          <a:lstStyle/>
          <a:p>
            <a:endParaRPr lang="en-US"/>
          </a:p>
        </p:txBody>
      </p:sp>
      <p:sp>
        <p:nvSpPr>
          <p:cNvPr id="6" name="Espace réservé du numéro de diapositive 5">
            <a:extLst>
              <a:ext uri="{FF2B5EF4-FFF2-40B4-BE49-F238E27FC236}">
                <a16:creationId xmlns:a16="http://schemas.microsoft.com/office/drawing/2014/main" id="{B9360F50-EA72-EEE4-2B5D-77C4439468D9}"/>
              </a:ext>
            </a:extLst>
          </p:cNvPr>
          <p:cNvSpPr>
            <a:spLocks noGrp="1"/>
          </p:cNvSpPr>
          <p:nvPr>
            <p:ph type="sldNum" sz="quarter" idx="12"/>
          </p:nvPr>
        </p:nvSpPr>
        <p:spPr/>
        <p:txBody>
          <a:bodyPr/>
          <a:lstStyle/>
          <a:p>
            <a:fld id="{B285D99D-1393-4595-8F82-CA5468D1CEE0}" type="slidenum">
              <a:rPr lang="en-US" smtClean="0"/>
              <a:t>‹N›</a:t>
            </a:fld>
            <a:endParaRPr lang="en-US"/>
          </a:p>
        </p:txBody>
      </p:sp>
    </p:spTree>
    <p:extLst>
      <p:ext uri="{BB962C8B-B14F-4D97-AF65-F5344CB8AC3E}">
        <p14:creationId xmlns:p14="http://schemas.microsoft.com/office/powerpoint/2010/main" val="1933455241"/>
      </p:ext>
    </p:extLst>
  </p:cSld>
  <p:clrMapOvr>
    <a:masterClrMapping/>
  </p:clrMapOvr>
</p:sldLayout>
</file>

<file path=ppt/slideLayouts/slideLayout142.xml><?xml version="1.0" encoding="utf-8"?>
<p:sldLayout xmlns:a="http://schemas.openxmlformats.org/drawingml/2006/main" xmlns:r="http://schemas.openxmlformats.org/officeDocument/2006/relationships" xmlns:p="http://schemas.openxmlformats.org/presentationml/2006/main" type="obj" preserve="1">
  <p:cSld name="1_Titre et contenu">
    <p:spTree>
      <p:nvGrpSpPr>
        <p:cNvPr id="1" name=""/>
        <p:cNvGrpSpPr/>
        <p:nvPr/>
      </p:nvGrpSpPr>
      <p:grpSpPr>
        <a:xfrm>
          <a:off x="0" y="0"/>
          <a:ext cx="0" cy="0"/>
          <a:chOff x="0" y="0"/>
          <a:chExt cx="0" cy="0"/>
        </a:xfrm>
      </p:grpSpPr>
      <p:sp>
        <p:nvSpPr>
          <p:cNvPr id="2" name="Titre 1">
            <a:extLst>
              <a:ext uri="{FF2B5EF4-FFF2-40B4-BE49-F238E27FC236}">
                <a16:creationId xmlns:a16="http://schemas.microsoft.com/office/drawing/2014/main" id="{93A296DF-28FA-A4FB-6A55-C800C2FFB824}"/>
              </a:ext>
            </a:extLst>
          </p:cNvPr>
          <p:cNvSpPr>
            <a:spLocks noGrp="1"/>
          </p:cNvSpPr>
          <p:nvPr>
            <p:ph type="title"/>
          </p:nvPr>
        </p:nvSpPr>
        <p:spPr/>
        <p:txBody>
          <a:bodyPr/>
          <a:lstStyle/>
          <a:p>
            <a:r>
              <a:rPr lang="fr-FR"/>
              <a:t>Modifiez le style du titre</a:t>
            </a:r>
            <a:endParaRPr lang="en-US"/>
          </a:p>
        </p:txBody>
      </p:sp>
      <p:sp>
        <p:nvSpPr>
          <p:cNvPr id="3" name="Espace réservé du contenu 2">
            <a:extLst>
              <a:ext uri="{FF2B5EF4-FFF2-40B4-BE49-F238E27FC236}">
                <a16:creationId xmlns:a16="http://schemas.microsoft.com/office/drawing/2014/main" id="{43906CE6-346B-DB4D-B2FC-D21CD901DF06}"/>
              </a:ext>
            </a:extLst>
          </p:cNvPr>
          <p:cNvSpPr>
            <a:spLocks noGrp="1"/>
          </p:cNvSpPr>
          <p:nvPr>
            <p:ph idx="1"/>
          </p:nvPr>
        </p:nvSpPr>
        <p:spPr/>
        <p:txBody>
          <a:bodyPr/>
          <a:lstStyle/>
          <a:p>
            <a:pPr lvl="0"/>
            <a:r>
              <a:rPr lang="fr-FR"/>
              <a:t>Cliquez pour modifier les styles du texte du masque</a:t>
            </a:r>
          </a:p>
          <a:p>
            <a:pPr lvl="1"/>
            <a:r>
              <a:rPr lang="fr-FR"/>
              <a:t>Deuxième niveau</a:t>
            </a:r>
          </a:p>
          <a:p>
            <a:pPr lvl="2"/>
            <a:r>
              <a:rPr lang="fr-FR"/>
              <a:t>Troisième niveau</a:t>
            </a:r>
          </a:p>
          <a:p>
            <a:pPr lvl="3"/>
            <a:r>
              <a:rPr lang="fr-FR"/>
              <a:t>Quatrième niveau</a:t>
            </a:r>
          </a:p>
          <a:p>
            <a:pPr lvl="4"/>
            <a:r>
              <a:rPr lang="fr-FR"/>
              <a:t>Cinquième niveau</a:t>
            </a:r>
            <a:endParaRPr lang="en-US"/>
          </a:p>
        </p:txBody>
      </p:sp>
      <p:sp>
        <p:nvSpPr>
          <p:cNvPr id="4" name="Espace réservé de la date 3">
            <a:extLst>
              <a:ext uri="{FF2B5EF4-FFF2-40B4-BE49-F238E27FC236}">
                <a16:creationId xmlns:a16="http://schemas.microsoft.com/office/drawing/2014/main" id="{8CC914E2-184A-63BC-29F0-5FFAAF7A7721}"/>
              </a:ext>
            </a:extLst>
          </p:cNvPr>
          <p:cNvSpPr>
            <a:spLocks noGrp="1"/>
          </p:cNvSpPr>
          <p:nvPr>
            <p:ph type="dt" sz="half" idx="10"/>
          </p:nvPr>
        </p:nvSpPr>
        <p:spPr/>
        <p:txBody>
          <a:bodyPr/>
          <a:lstStyle/>
          <a:p>
            <a:fld id="{49EBE477-F43C-4F4D-8172-3878464E32CD}" type="datetimeFigureOut">
              <a:rPr lang="en-US" smtClean="0"/>
              <a:t>5/18/2026</a:t>
            </a:fld>
            <a:endParaRPr lang="en-US"/>
          </a:p>
        </p:txBody>
      </p:sp>
      <p:sp>
        <p:nvSpPr>
          <p:cNvPr id="5" name="Espace réservé du pied de page 4">
            <a:extLst>
              <a:ext uri="{FF2B5EF4-FFF2-40B4-BE49-F238E27FC236}">
                <a16:creationId xmlns:a16="http://schemas.microsoft.com/office/drawing/2014/main" id="{C9CF005D-6540-229A-DFA5-AF1C962AD07F}"/>
              </a:ext>
            </a:extLst>
          </p:cNvPr>
          <p:cNvSpPr>
            <a:spLocks noGrp="1"/>
          </p:cNvSpPr>
          <p:nvPr>
            <p:ph type="ftr" sz="quarter" idx="11"/>
          </p:nvPr>
        </p:nvSpPr>
        <p:spPr/>
        <p:txBody>
          <a:bodyPr/>
          <a:lstStyle/>
          <a:p>
            <a:endParaRPr lang="en-US"/>
          </a:p>
        </p:txBody>
      </p:sp>
      <p:sp>
        <p:nvSpPr>
          <p:cNvPr id="6" name="Espace réservé du numéro de diapositive 5">
            <a:extLst>
              <a:ext uri="{FF2B5EF4-FFF2-40B4-BE49-F238E27FC236}">
                <a16:creationId xmlns:a16="http://schemas.microsoft.com/office/drawing/2014/main" id="{8A12FE81-CFD0-8F58-D767-EF232EAE98EE}"/>
              </a:ext>
            </a:extLst>
          </p:cNvPr>
          <p:cNvSpPr>
            <a:spLocks noGrp="1"/>
          </p:cNvSpPr>
          <p:nvPr>
            <p:ph type="sldNum" sz="quarter" idx="12"/>
          </p:nvPr>
        </p:nvSpPr>
        <p:spPr/>
        <p:txBody>
          <a:bodyPr/>
          <a:lstStyle/>
          <a:p>
            <a:fld id="{B285D99D-1393-4595-8F82-CA5468D1CEE0}" type="slidenum">
              <a:rPr lang="en-US" smtClean="0"/>
              <a:t>‹N›</a:t>
            </a:fld>
            <a:endParaRPr lang="en-US"/>
          </a:p>
        </p:txBody>
      </p:sp>
    </p:spTree>
    <p:extLst>
      <p:ext uri="{BB962C8B-B14F-4D97-AF65-F5344CB8AC3E}">
        <p14:creationId xmlns:p14="http://schemas.microsoft.com/office/powerpoint/2010/main" val="3365163668"/>
      </p:ext>
    </p:extLst>
  </p:cSld>
  <p:clrMapOvr>
    <a:masterClrMapping/>
  </p:clrMapOvr>
</p:sldLayout>
</file>

<file path=ppt/slideLayouts/slideLayout143.xml><?xml version="1.0" encoding="utf-8"?>
<p:sldLayout xmlns:a="http://schemas.openxmlformats.org/drawingml/2006/main" xmlns:r="http://schemas.openxmlformats.org/officeDocument/2006/relationships" xmlns:p="http://schemas.openxmlformats.org/presentationml/2006/main" type="secHead" preserve="1">
  <p:cSld name="1_Titre de section">
    <p:spTree>
      <p:nvGrpSpPr>
        <p:cNvPr id="1" name=""/>
        <p:cNvGrpSpPr/>
        <p:nvPr/>
      </p:nvGrpSpPr>
      <p:grpSpPr>
        <a:xfrm>
          <a:off x="0" y="0"/>
          <a:ext cx="0" cy="0"/>
          <a:chOff x="0" y="0"/>
          <a:chExt cx="0" cy="0"/>
        </a:xfrm>
      </p:grpSpPr>
      <p:sp>
        <p:nvSpPr>
          <p:cNvPr id="2" name="Titre 1">
            <a:extLst>
              <a:ext uri="{FF2B5EF4-FFF2-40B4-BE49-F238E27FC236}">
                <a16:creationId xmlns:a16="http://schemas.microsoft.com/office/drawing/2014/main" id="{477D2E09-3875-B446-1DB3-1B36EE6651B9}"/>
              </a:ext>
            </a:extLst>
          </p:cNvPr>
          <p:cNvSpPr>
            <a:spLocks noGrp="1"/>
          </p:cNvSpPr>
          <p:nvPr>
            <p:ph type="title"/>
          </p:nvPr>
        </p:nvSpPr>
        <p:spPr>
          <a:xfrm>
            <a:off x="831850" y="1709738"/>
            <a:ext cx="10515600" cy="2852737"/>
          </a:xfrm>
        </p:spPr>
        <p:txBody>
          <a:bodyPr anchor="b"/>
          <a:lstStyle>
            <a:lvl1pPr>
              <a:defRPr sz="6000"/>
            </a:lvl1pPr>
          </a:lstStyle>
          <a:p>
            <a:r>
              <a:rPr lang="fr-FR"/>
              <a:t>Modifiez le style du titre</a:t>
            </a:r>
            <a:endParaRPr lang="en-US"/>
          </a:p>
        </p:txBody>
      </p:sp>
      <p:sp>
        <p:nvSpPr>
          <p:cNvPr id="3" name="Espace réservé du texte 2">
            <a:extLst>
              <a:ext uri="{FF2B5EF4-FFF2-40B4-BE49-F238E27FC236}">
                <a16:creationId xmlns:a16="http://schemas.microsoft.com/office/drawing/2014/main" id="{43B9A06D-2CB5-E29B-E8A5-801274427F82}"/>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fr-FR"/>
              <a:t>Cliquez pour modifier les styles du texte du masque</a:t>
            </a:r>
          </a:p>
        </p:txBody>
      </p:sp>
      <p:sp>
        <p:nvSpPr>
          <p:cNvPr id="4" name="Espace réservé de la date 3">
            <a:extLst>
              <a:ext uri="{FF2B5EF4-FFF2-40B4-BE49-F238E27FC236}">
                <a16:creationId xmlns:a16="http://schemas.microsoft.com/office/drawing/2014/main" id="{C892BB31-33A6-FA5F-AC42-16CFED97DE66}"/>
              </a:ext>
            </a:extLst>
          </p:cNvPr>
          <p:cNvSpPr>
            <a:spLocks noGrp="1"/>
          </p:cNvSpPr>
          <p:nvPr>
            <p:ph type="dt" sz="half" idx="10"/>
          </p:nvPr>
        </p:nvSpPr>
        <p:spPr/>
        <p:txBody>
          <a:bodyPr/>
          <a:lstStyle/>
          <a:p>
            <a:fld id="{49EBE477-F43C-4F4D-8172-3878464E32CD}" type="datetimeFigureOut">
              <a:rPr lang="en-US" smtClean="0"/>
              <a:t>5/18/2026</a:t>
            </a:fld>
            <a:endParaRPr lang="en-US"/>
          </a:p>
        </p:txBody>
      </p:sp>
      <p:sp>
        <p:nvSpPr>
          <p:cNvPr id="5" name="Espace réservé du pied de page 4">
            <a:extLst>
              <a:ext uri="{FF2B5EF4-FFF2-40B4-BE49-F238E27FC236}">
                <a16:creationId xmlns:a16="http://schemas.microsoft.com/office/drawing/2014/main" id="{9E0CF028-5D1A-0778-34B1-A06B1346F233}"/>
              </a:ext>
            </a:extLst>
          </p:cNvPr>
          <p:cNvSpPr>
            <a:spLocks noGrp="1"/>
          </p:cNvSpPr>
          <p:nvPr>
            <p:ph type="ftr" sz="quarter" idx="11"/>
          </p:nvPr>
        </p:nvSpPr>
        <p:spPr/>
        <p:txBody>
          <a:bodyPr/>
          <a:lstStyle/>
          <a:p>
            <a:endParaRPr lang="en-US"/>
          </a:p>
        </p:txBody>
      </p:sp>
      <p:sp>
        <p:nvSpPr>
          <p:cNvPr id="6" name="Espace réservé du numéro de diapositive 5">
            <a:extLst>
              <a:ext uri="{FF2B5EF4-FFF2-40B4-BE49-F238E27FC236}">
                <a16:creationId xmlns:a16="http://schemas.microsoft.com/office/drawing/2014/main" id="{99FAAF77-13E1-EB6B-7970-DC7FA92003D4}"/>
              </a:ext>
            </a:extLst>
          </p:cNvPr>
          <p:cNvSpPr>
            <a:spLocks noGrp="1"/>
          </p:cNvSpPr>
          <p:nvPr>
            <p:ph type="sldNum" sz="quarter" idx="12"/>
          </p:nvPr>
        </p:nvSpPr>
        <p:spPr/>
        <p:txBody>
          <a:bodyPr/>
          <a:lstStyle/>
          <a:p>
            <a:fld id="{B285D99D-1393-4595-8F82-CA5468D1CEE0}" type="slidenum">
              <a:rPr lang="en-US" smtClean="0"/>
              <a:t>‹N›</a:t>
            </a:fld>
            <a:endParaRPr lang="en-US"/>
          </a:p>
        </p:txBody>
      </p:sp>
    </p:spTree>
    <p:extLst>
      <p:ext uri="{BB962C8B-B14F-4D97-AF65-F5344CB8AC3E}">
        <p14:creationId xmlns:p14="http://schemas.microsoft.com/office/powerpoint/2010/main" val="1838414925"/>
      </p:ext>
    </p:extLst>
  </p:cSld>
  <p:clrMapOvr>
    <a:masterClrMapping/>
  </p:clrMapOvr>
</p:sldLayout>
</file>

<file path=ppt/slideLayouts/slideLayout144.xml><?xml version="1.0" encoding="utf-8"?>
<p:sldLayout xmlns:a="http://schemas.openxmlformats.org/drawingml/2006/main" xmlns:r="http://schemas.openxmlformats.org/officeDocument/2006/relationships" xmlns:p="http://schemas.openxmlformats.org/presentationml/2006/main" type="twoObj" preserve="1">
  <p:cSld name="1_Deux contenus">
    <p:spTree>
      <p:nvGrpSpPr>
        <p:cNvPr id="1" name=""/>
        <p:cNvGrpSpPr/>
        <p:nvPr/>
      </p:nvGrpSpPr>
      <p:grpSpPr>
        <a:xfrm>
          <a:off x="0" y="0"/>
          <a:ext cx="0" cy="0"/>
          <a:chOff x="0" y="0"/>
          <a:chExt cx="0" cy="0"/>
        </a:xfrm>
      </p:grpSpPr>
      <p:sp>
        <p:nvSpPr>
          <p:cNvPr id="2" name="Titre 1">
            <a:extLst>
              <a:ext uri="{FF2B5EF4-FFF2-40B4-BE49-F238E27FC236}">
                <a16:creationId xmlns:a16="http://schemas.microsoft.com/office/drawing/2014/main" id="{F7104459-4443-48EB-E438-964B90760714}"/>
              </a:ext>
            </a:extLst>
          </p:cNvPr>
          <p:cNvSpPr>
            <a:spLocks noGrp="1"/>
          </p:cNvSpPr>
          <p:nvPr>
            <p:ph type="title"/>
          </p:nvPr>
        </p:nvSpPr>
        <p:spPr/>
        <p:txBody>
          <a:bodyPr/>
          <a:lstStyle/>
          <a:p>
            <a:r>
              <a:rPr lang="fr-FR"/>
              <a:t>Modifiez le style du titre</a:t>
            </a:r>
            <a:endParaRPr lang="en-US"/>
          </a:p>
        </p:txBody>
      </p:sp>
      <p:sp>
        <p:nvSpPr>
          <p:cNvPr id="3" name="Espace réservé du contenu 2">
            <a:extLst>
              <a:ext uri="{FF2B5EF4-FFF2-40B4-BE49-F238E27FC236}">
                <a16:creationId xmlns:a16="http://schemas.microsoft.com/office/drawing/2014/main" id="{98BBEDC1-D0EA-6F41-408D-3336F180294B}"/>
              </a:ext>
            </a:extLst>
          </p:cNvPr>
          <p:cNvSpPr>
            <a:spLocks noGrp="1"/>
          </p:cNvSpPr>
          <p:nvPr>
            <p:ph sz="half" idx="1"/>
          </p:nvPr>
        </p:nvSpPr>
        <p:spPr>
          <a:xfrm>
            <a:off x="838200" y="1825625"/>
            <a:ext cx="5181600" cy="4351338"/>
          </a:xfrm>
        </p:spPr>
        <p:txBody>
          <a:bodyPr/>
          <a:lstStyle/>
          <a:p>
            <a:pPr lvl="0"/>
            <a:r>
              <a:rPr lang="fr-FR"/>
              <a:t>Cliquez pour modifier les styles du texte du masque</a:t>
            </a:r>
          </a:p>
          <a:p>
            <a:pPr lvl="1"/>
            <a:r>
              <a:rPr lang="fr-FR"/>
              <a:t>Deuxième niveau</a:t>
            </a:r>
          </a:p>
          <a:p>
            <a:pPr lvl="2"/>
            <a:r>
              <a:rPr lang="fr-FR"/>
              <a:t>Troisième niveau</a:t>
            </a:r>
          </a:p>
          <a:p>
            <a:pPr lvl="3"/>
            <a:r>
              <a:rPr lang="fr-FR"/>
              <a:t>Quatrième niveau</a:t>
            </a:r>
          </a:p>
          <a:p>
            <a:pPr lvl="4"/>
            <a:r>
              <a:rPr lang="fr-FR"/>
              <a:t>Cinquième niveau</a:t>
            </a:r>
            <a:endParaRPr lang="en-US"/>
          </a:p>
        </p:txBody>
      </p:sp>
      <p:sp>
        <p:nvSpPr>
          <p:cNvPr id="4" name="Espace réservé du contenu 3">
            <a:extLst>
              <a:ext uri="{FF2B5EF4-FFF2-40B4-BE49-F238E27FC236}">
                <a16:creationId xmlns:a16="http://schemas.microsoft.com/office/drawing/2014/main" id="{AE478ADB-DF0C-C71D-CC09-D413CB64E70D}"/>
              </a:ext>
            </a:extLst>
          </p:cNvPr>
          <p:cNvSpPr>
            <a:spLocks noGrp="1"/>
          </p:cNvSpPr>
          <p:nvPr>
            <p:ph sz="half" idx="2"/>
          </p:nvPr>
        </p:nvSpPr>
        <p:spPr>
          <a:xfrm>
            <a:off x="6172200" y="1825625"/>
            <a:ext cx="5181600" cy="4351338"/>
          </a:xfrm>
        </p:spPr>
        <p:txBody>
          <a:bodyPr/>
          <a:lstStyle/>
          <a:p>
            <a:pPr lvl="0"/>
            <a:r>
              <a:rPr lang="fr-FR"/>
              <a:t>Cliquez pour modifier les styles du texte du masque</a:t>
            </a:r>
          </a:p>
          <a:p>
            <a:pPr lvl="1"/>
            <a:r>
              <a:rPr lang="fr-FR"/>
              <a:t>Deuxième niveau</a:t>
            </a:r>
          </a:p>
          <a:p>
            <a:pPr lvl="2"/>
            <a:r>
              <a:rPr lang="fr-FR"/>
              <a:t>Troisième niveau</a:t>
            </a:r>
          </a:p>
          <a:p>
            <a:pPr lvl="3"/>
            <a:r>
              <a:rPr lang="fr-FR"/>
              <a:t>Quatrième niveau</a:t>
            </a:r>
          </a:p>
          <a:p>
            <a:pPr lvl="4"/>
            <a:r>
              <a:rPr lang="fr-FR"/>
              <a:t>Cinquième niveau</a:t>
            </a:r>
            <a:endParaRPr lang="en-US"/>
          </a:p>
        </p:txBody>
      </p:sp>
      <p:sp>
        <p:nvSpPr>
          <p:cNvPr id="5" name="Espace réservé de la date 4">
            <a:extLst>
              <a:ext uri="{FF2B5EF4-FFF2-40B4-BE49-F238E27FC236}">
                <a16:creationId xmlns:a16="http://schemas.microsoft.com/office/drawing/2014/main" id="{33EADF77-3002-2D87-03FB-CBEF5DBF7E6F}"/>
              </a:ext>
            </a:extLst>
          </p:cNvPr>
          <p:cNvSpPr>
            <a:spLocks noGrp="1"/>
          </p:cNvSpPr>
          <p:nvPr>
            <p:ph type="dt" sz="half" idx="10"/>
          </p:nvPr>
        </p:nvSpPr>
        <p:spPr/>
        <p:txBody>
          <a:bodyPr/>
          <a:lstStyle/>
          <a:p>
            <a:fld id="{49EBE477-F43C-4F4D-8172-3878464E32CD}" type="datetimeFigureOut">
              <a:rPr lang="en-US" smtClean="0"/>
              <a:t>5/18/2026</a:t>
            </a:fld>
            <a:endParaRPr lang="en-US"/>
          </a:p>
        </p:txBody>
      </p:sp>
      <p:sp>
        <p:nvSpPr>
          <p:cNvPr id="6" name="Espace réservé du pied de page 5">
            <a:extLst>
              <a:ext uri="{FF2B5EF4-FFF2-40B4-BE49-F238E27FC236}">
                <a16:creationId xmlns:a16="http://schemas.microsoft.com/office/drawing/2014/main" id="{B3B476B6-BCB1-DEDE-6D1F-551F2D6DC55E}"/>
              </a:ext>
            </a:extLst>
          </p:cNvPr>
          <p:cNvSpPr>
            <a:spLocks noGrp="1"/>
          </p:cNvSpPr>
          <p:nvPr>
            <p:ph type="ftr" sz="quarter" idx="11"/>
          </p:nvPr>
        </p:nvSpPr>
        <p:spPr/>
        <p:txBody>
          <a:bodyPr/>
          <a:lstStyle/>
          <a:p>
            <a:endParaRPr lang="en-US"/>
          </a:p>
        </p:txBody>
      </p:sp>
      <p:sp>
        <p:nvSpPr>
          <p:cNvPr id="7" name="Espace réservé du numéro de diapositive 6">
            <a:extLst>
              <a:ext uri="{FF2B5EF4-FFF2-40B4-BE49-F238E27FC236}">
                <a16:creationId xmlns:a16="http://schemas.microsoft.com/office/drawing/2014/main" id="{0560E913-32DF-387D-5B78-CB5C462D2876}"/>
              </a:ext>
            </a:extLst>
          </p:cNvPr>
          <p:cNvSpPr>
            <a:spLocks noGrp="1"/>
          </p:cNvSpPr>
          <p:nvPr>
            <p:ph type="sldNum" sz="quarter" idx="12"/>
          </p:nvPr>
        </p:nvSpPr>
        <p:spPr/>
        <p:txBody>
          <a:bodyPr/>
          <a:lstStyle/>
          <a:p>
            <a:fld id="{B285D99D-1393-4595-8F82-CA5468D1CEE0}" type="slidenum">
              <a:rPr lang="en-US" smtClean="0"/>
              <a:t>‹N›</a:t>
            </a:fld>
            <a:endParaRPr lang="en-US"/>
          </a:p>
        </p:txBody>
      </p:sp>
    </p:spTree>
    <p:extLst>
      <p:ext uri="{BB962C8B-B14F-4D97-AF65-F5344CB8AC3E}">
        <p14:creationId xmlns:p14="http://schemas.microsoft.com/office/powerpoint/2010/main" val="2164223481"/>
      </p:ext>
    </p:extLst>
  </p:cSld>
  <p:clrMapOvr>
    <a:masterClrMapping/>
  </p:clrMapOvr>
</p:sldLayout>
</file>

<file path=ppt/slideLayouts/slideLayout145.xml><?xml version="1.0" encoding="utf-8"?>
<p:sldLayout xmlns:a="http://schemas.openxmlformats.org/drawingml/2006/main" xmlns:r="http://schemas.openxmlformats.org/officeDocument/2006/relationships" xmlns:p="http://schemas.openxmlformats.org/presentationml/2006/main" type="twoTxTwoObj" preserve="1">
  <p:cSld name="1_Comparaison">
    <p:spTree>
      <p:nvGrpSpPr>
        <p:cNvPr id="1" name=""/>
        <p:cNvGrpSpPr/>
        <p:nvPr/>
      </p:nvGrpSpPr>
      <p:grpSpPr>
        <a:xfrm>
          <a:off x="0" y="0"/>
          <a:ext cx="0" cy="0"/>
          <a:chOff x="0" y="0"/>
          <a:chExt cx="0" cy="0"/>
        </a:xfrm>
      </p:grpSpPr>
      <p:sp>
        <p:nvSpPr>
          <p:cNvPr id="2" name="Titre 1">
            <a:extLst>
              <a:ext uri="{FF2B5EF4-FFF2-40B4-BE49-F238E27FC236}">
                <a16:creationId xmlns:a16="http://schemas.microsoft.com/office/drawing/2014/main" id="{7AADD876-B2E8-B340-3274-C89546718ED9}"/>
              </a:ext>
            </a:extLst>
          </p:cNvPr>
          <p:cNvSpPr>
            <a:spLocks noGrp="1"/>
          </p:cNvSpPr>
          <p:nvPr>
            <p:ph type="title"/>
          </p:nvPr>
        </p:nvSpPr>
        <p:spPr>
          <a:xfrm>
            <a:off x="839788" y="365125"/>
            <a:ext cx="10515600" cy="1325563"/>
          </a:xfrm>
        </p:spPr>
        <p:txBody>
          <a:bodyPr/>
          <a:lstStyle/>
          <a:p>
            <a:r>
              <a:rPr lang="fr-FR"/>
              <a:t>Modifiez le style du titre</a:t>
            </a:r>
            <a:endParaRPr lang="en-US"/>
          </a:p>
        </p:txBody>
      </p:sp>
      <p:sp>
        <p:nvSpPr>
          <p:cNvPr id="3" name="Espace réservé du texte 2">
            <a:extLst>
              <a:ext uri="{FF2B5EF4-FFF2-40B4-BE49-F238E27FC236}">
                <a16:creationId xmlns:a16="http://schemas.microsoft.com/office/drawing/2014/main" id="{6C572A1A-6BAF-1F62-84CC-52739E74926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fr-FR"/>
              <a:t>Cliquez pour modifier les styles du texte du masque</a:t>
            </a:r>
          </a:p>
        </p:txBody>
      </p:sp>
      <p:sp>
        <p:nvSpPr>
          <p:cNvPr id="4" name="Espace réservé du contenu 3">
            <a:extLst>
              <a:ext uri="{FF2B5EF4-FFF2-40B4-BE49-F238E27FC236}">
                <a16:creationId xmlns:a16="http://schemas.microsoft.com/office/drawing/2014/main" id="{F8A3D29E-EC6F-1E7A-2149-C4EE885A07AB}"/>
              </a:ext>
            </a:extLst>
          </p:cNvPr>
          <p:cNvSpPr>
            <a:spLocks noGrp="1"/>
          </p:cNvSpPr>
          <p:nvPr>
            <p:ph sz="half" idx="2"/>
          </p:nvPr>
        </p:nvSpPr>
        <p:spPr>
          <a:xfrm>
            <a:off x="839788" y="2505075"/>
            <a:ext cx="5157787" cy="3684588"/>
          </a:xfrm>
        </p:spPr>
        <p:txBody>
          <a:bodyPr/>
          <a:lstStyle/>
          <a:p>
            <a:pPr lvl="0"/>
            <a:r>
              <a:rPr lang="fr-FR"/>
              <a:t>Cliquez pour modifier les styles du texte du masque</a:t>
            </a:r>
          </a:p>
          <a:p>
            <a:pPr lvl="1"/>
            <a:r>
              <a:rPr lang="fr-FR"/>
              <a:t>Deuxième niveau</a:t>
            </a:r>
          </a:p>
          <a:p>
            <a:pPr lvl="2"/>
            <a:r>
              <a:rPr lang="fr-FR"/>
              <a:t>Troisième niveau</a:t>
            </a:r>
          </a:p>
          <a:p>
            <a:pPr lvl="3"/>
            <a:r>
              <a:rPr lang="fr-FR"/>
              <a:t>Quatrième niveau</a:t>
            </a:r>
          </a:p>
          <a:p>
            <a:pPr lvl="4"/>
            <a:r>
              <a:rPr lang="fr-FR"/>
              <a:t>Cinquième niveau</a:t>
            </a:r>
            <a:endParaRPr lang="en-US"/>
          </a:p>
        </p:txBody>
      </p:sp>
      <p:sp>
        <p:nvSpPr>
          <p:cNvPr id="5" name="Espace réservé du texte 4">
            <a:extLst>
              <a:ext uri="{FF2B5EF4-FFF2-40B4-BE49-F238E27FC236}">
                <a16:creationId xmlns:a16="http://schemas.microsoft.com/office/drawing/2014/main" id="{DC73A304-E4AB-B28F-81E4-C9B9D645BAA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fr-FR"/>
              <a:t>Cliquez pour modifier les styles du texte du masque</a:t>
            </a:r>
          </a:p>
        </p:txBody>
      </p:sp>
      <p:sp>
        <p:nvSpPr>
          <p:cNvPr id="6" name="Espace réservé du contenu 5">
            <a:extLst>
              <a:ext uri="{FF2B5EF4-FFF2-40B4-BE49-F238E27FC236}">
                <a16:creationId xmlns:a16="http://schemas.microsoft.com/office/drawing/2014/main" id="{EADA3F2B-942F-8D5F-937F-1197E85DC6D8}"/>
              </a:ext>
            </a:extLst>
          </p:cNvPr>
          <p:cNvSpPr>
            <a:spLocks noGrp="1"/>
          </p:cNvSpPr>
          <p:nvPr>
            <p:ph sz="quarter" idx="4"/>
          </p:nvPr>
        </p:nvSpPr>
        <p:spPr>
          <a:xfrm>
            <a:off x="6172200" y="2505075"/>
            <a:ext cx="5183188" cy="3684588"/>
          </a:xfrm>
        </p:spPr>
        <p:txBody>
          <a:bodyPr/>
          <a:lstStyle/>
          <a:p>
            <a:pPr lvl="0"/>
            <a:r>
              <a:rPr lang="fr-FR"/>
              <a:t>Cliquez pour modifier les styles du texte du masque</a:t>
            </a:r>
          </a:p>
          <a:p>
            <a:pPr lvl="1"/>
            <a:r>
              <a:rPr lang="fr-FR"/>
              <a:t>Deuxième niveau</a:t>
            </a:r>
          </a:p>
          <a:p>
            <a:pPr lvl="2"/>
            <a:r>
              <a:rPr lang="fr-FR"/>
              <a:t>Troisième niveau</a:t>
            </a:r>
          </a:p>
          <a:p>
            <a:pPr lvl="3"/>
            <a:r>
              <a:rPr lang="fr-FR"/>
              <a:t>Quatrième niveau</a:t>
            </a:r>
          </a:p>
          <a:p>
            <a:pPr lvl="4"/>
            <a:r>
              <a:rPr lang="fr-FR"/>
              <a:t>Cinquième niveau</a:t>
            </a:r>
            <a:endParaRPr lang="en-US"/>
          </a:p>
        </p:txBody>
      </p:sp>
      <p:sp>
        <p:nvSpPr>
          <p:cNvPr id="7" name="Espace réservé de la date 6">
            <a:extLst>
              <a:ext uri="{FF2B5EF4-FFF2-40B4-BE49-F238E27FC236}">
                <a16:creationId xmlns:a16="http://schemas.microsoft.com/office/drawing/2014/main" id="{215FFEB3-D8A6-AC18-F066-3F6ABA923BD8}"/>
              </a:ext>
            </a:extLst>
          </p:cNvPr>
          <p:cNvSpPr>
            <a:spLocks noGrp="1"/>
          </p:cNvSpPr>
          <p:nvPr>
            <p:ph type="dt" sz="half" idx="10"/>
          </p:nvPr>
        </p:nvSpPr>
        <p:spPr/>
        <p:txBody>
          <a:bodyPr/>
          <a:lstStyle/>
          <a:p>
            <a:fld id="{49EBE477-F43C-4F4D-8172-3878464E32CD}" type="datetimeFigureOut">
              <a:rPr lang="en-US" smtClean="0"/>
              <a:t>5/18/2026</a:t>
            </a:fld>
            <a:endParaRPr lang="en-US"/>
          </a:p>
        </p:txBody>
      </p:sp>
      <p:sp>
        <p:nvSpPr>
          <p:cNvPr id="8" name="Espace réservé du pied de page 7">
            <a:extLst>
              <a:ext uri="{FF2B5EF4-FFF2-40B4-BE49-F238E27FC236}">
                <a16:creationId xmlns:a16="http://schemas.microsoft.com/office/drawing/2014/main" id="{128DA397-AC10-88E4-647C-2E51619D6FFE}"/>
              </a:ext>
            </a:extLst>
          </p:cNvPr>
          <p:cNvSpPr>
            <a:spLocks noGrp="1"/>
          </p:cNvSpPr>
          <p:nvPr>
            <p:ph type="ftr" sz="quarter" idx="11"/>
          </p:nvPr>
        </p:nvSpPr>
        <p:spPr/>
        <p:txBody>
          <a:bodyPr/>
          <a:lstStyle/>
          <a:p>
            <a:endParaRPr lang="en-US"/>
          </a:p>
        </p:txBody>
      </p:sp>
      <p:sp>
        <p:nvSpPr>
          <p:cNvPr id="9" name="Espace réservé du numéro de diapositive 8">
            <a:extLst>
              <a:ext uri="{FF2B5EF4-FFF2-40B4-BE49-F238E27FC236}">
                <a16:creationId xmlns:a16="http://schemas.microsoft.com/office/drawing/2014/main" id="{8B541065-E6C8-E4D3-B694-1B21C3B8A4AA}"/>
              </a:ext>
            </a:extLst>
          </p:cNvPr>
          <p:cNvSpPr>
            <a:spLocks noGrp="1"/>
          </p:cNvSpPr>
          <p:nvPr>
            <p:ph type="sldNum" sz="quarter" idx="12"/>
          </p:nvPr>
        </p:nvSpPr>
        <p:spPr/>
        <p:txBody>
          <a:bodyPr/>
          <a:lstStyle/>
          <a:p>
            <a:fld id="{B285D99D-1393-4595-8F82-CA5468D1CEE0}" type="slidenum">
              <a:rPr lang="en-US" smtClean="0"/>
              <a:t>‹N›</a:t>
            </a:fld>
            <a:endParaRPr lang="en-US"/>
          </a:p>
        </p:txBody>
      </p:sp>
    </p:spTree>
    <p:extLst>
      <p:ext uri="{BB962C8B-B14F-4D97-AF65-F5344CB8AC3E}">
        <p14:creationId xmlns:p14="http://schemas.microsoft.com/office/powerpoint/2010/main" val="2869274940"/>
      </p:ext>
    </p:extLst>
  </p:cSld>
  <p:clrMapOvr>
    <a:masterClrMapping/>
  </p:clrMapOvr>
</p:sldLayout>
</file>

<file path=ppt/slideLayouts/slideLayout146.xml><?xml version="1.0" encoding="utf-8"?>
<p:sldLayout xmlns:a="http://schemas.openxmlformats.org/drawingml/2006/main" xmlns:r="http://schemas.openxmlformats.org/officeDocument/2006/relationships" xmlns:p="http://schemas.openxmlformats.org/presentationml/2006/main" type="titleOnly" preserve="1">
  <p:cSld name="1_Titre seul">
    <p:spTree>
      <p:nvGrpSpPr>
        <p:cNvPr id="1" name=""/>
        <p:cNvGrpSpPr/>
        <p:nvPr/>
      </p:nvGrpSpPr>
      <p:grpSpPr>
        <a:xfrm>
          <a:off x="0" y="0"/>
          <a:ext cx="0" cy="0"/>
          <a:chOff x="0" y="0"/>
          <a:chExt cx="0" cy="0"/>
        </a:xfrm>
      </p:grpSpPr>
      <p:sp>
        <p:nvSpPr>
          <p:cNvPr id="2" name="Titre 1">
            <a:extLst>
              <a:ext uri="{FF2B5EF4-FFF2-40B4-BE49-F238E27FC236}">
                <a16:creationId xmlns:a16="http://schemas.microsoft.com/office/drawing/2014/main" id="{7B7606B9-2BB0-FCF0-95DE-9674D2CF0FE6}"/>
              </a:ext>
            </a:extLst>
          </p:cNvPr>
          <p:cNvSpPr>
            <a:spLocks noGrp="1"/>
          </p:cNvSpPr>
          <p:nvPr>
            <p:ph type="title"/>
          </p:nvPr>
        </p:nvSpPr>
        <p:spPr/>
        <p:txBody>
          <a:bodyPr/>
          <a:lstStyle/>
          <a:p>
            <a:r>
              <a:rPr lang="fr-FR"/>
              <a:t>Modifiez le style du titre</a:t>
            </a:r>
            <a:endParaRPr lang="en-US"/>
          </a:p>
        </p:txBody>
      </p:sp>
      <p:sp>
        <p:nvSpPr>
          <p:cNvPr id="3" name="Espace réservé de la date 2">
            <a:extLst>
              <a:ext uri="{FF2B5EF4-FFF2-40B4-BE49-F238E27FC236}">
                <a16:creationId xmlns:a16="http://schemas.microsoft.com/office/drawing/2014/main" id="{DBFC8ED7-8AF8-84BF-AA19-0B3152A35021}"/>
              </a:ext>
            </a:extLst>
          </p:cNvPr>
          <p:cNvSpPr>
            <a:spLocks noGrp="1"/>
          </p:cNvSpPr>
          <p:nvPr>
            <p:ph type="dt" sz="half" idx="10"/>
          </p:nvPr>
        </p:nvSpPr>
        <p:spPr/>
        <p:txBody>
          <a:bodyPr/>
          <a:lstStyle/>
          <a:p>
            <a:fld id="{49EBE477-F43C-4F4D-8172-3878464E32CD}" type="datetimeFigureOut">
              <a:rPr lang="en-US" smtClean="0"/>
              <a:t>5/18/2026</a:t>
            </a:fld>
            <a:endParaRPr lang="en-US"/>
          </a:p>
        </p:txBody>
      </p:sp>
      <p:sp>
        <p:nvSpPr>
          <p:cNvPr id="4" name="Espace réservé du pied de page 3">
            <a:extLst>
              <a:ext uri="{FF2B5EF4-FFF2-40B4-BE49-F238E27FC236}">
                <a16:creationId xmlns:a16="http://schemas.microsoft.com/office/drawing/2014/main" id="{DC7FF450-9958-36D8-5951-41BD57A2CBE9}"/>
              </a:ext>
            </a:extLst>
          </p:cNvPr>
          <p:cNvSpPr>
            <a:spLocks noGrp="1"/>
          </p:cNvSpPr>
          <p:nvPr>
            <p:ph type="ftr" sz="quarter" idx="11"/>
          </p:nvPr>
        </p:nvSpPr>
        <p:spPr/>
        <p:txBody>
          <a:bodyPr/>
          <a:lstStyle/>
          <a:p>
            <a:endParaRPr lang="en-US"/>
          </a:p>
        </p:txBody>
      </p:sp>
      <p:sp>
        <p:nvSpPr>
          <p:cNvPr id="5" name="Espace réservé du numéro de diapositive 4">
            <a:extLst>
              <a:ext uri="{FF2B5EF4-FFF2-40B4-BE49-F238E27FC236}">
                <a16:creationId xmlns:a16="http://schemas.microsoft.com/office/drawing/2014/main" id="{04EDBB29-BB27-757E-0BA9-12544FF537C3}"/>
              </a:ext>
            </a:extLst>
          </p:cNvPr>
          <p:cNvSpPr>
            <a:spLocks noGrp="1"/>
          </p:cNvSpPr>
          <p:nvPr>
            <p:ph type="sldNum" sz="quarter" idx="12"/>
          </p:nvPr>
        </p:nvSpPr>
        <p:spPr/>
        <p:txBody>
          <a:bodyPr/>
          <a:lstStyle/>
          <a:p>
            <a:fld id="{B285D99D-1393-4595-8F82-CA5468D1CEE0}" type="slidenum">
              <a:rPr lang="en-US" smtClean="0"/>
              <a:t>‹N›</a:t>
            </a:fld>
            <a:endParaRPr lang="en-US"/>
          </a:p>
        </p:txBody>
      </p:sp>
    </p:spTree>
    <p:extLst>
      <p:ext uri="{BB962C8B-B14F-4D97-AF65-F5344CB8AC3E}">
        <p14:creationId xmlns:p14="http://schemas.microsoft.com/office/powerpoint/2010/main" val="645282736"/>
      </p:ext>
    </p:extLst>
  </p:cSld>
  <p:clrMapOvr>
    <a:masterClrMapping/>
  </p:clrMapOvr>
</p:sldLayout>
</file>

<file path=ppt/slideLayouts/slideLayout147.xml><?xml version="1.0" encoding="utf-8"?>
<p:sldLayout xmlns:a="http://schemas.openxmlformats.org/drawingml/2006/main" xmlns:r="http://schemas.openxmlformats.org/officeDocument/2006/relationships" xmlns:p="http://schemas.openxmlformats.org/presentationml/2006/main" type="blank" preserve="1">
  <p:cSld name="1_Vide">
    <p:spTree>
      <p:nvGrpSpPr>
        <p:cNvPr id="1" name=""/>
        <p:cNvGrpSpPr/>
        <p:nvPr/>
      </p:nvGrpSpPr>
      <p:grpSpPr>
        <a:xfrm>
          <a:off x="0" y="0"/>
          <a:ext cx="0" cy="0"/>
          <a:chOff x="0" y="0"/>
          <a:chExt cx="0" cy="0"/>
        </a:xfrm>
      </p:grpSpPr>
      <p:sp>
        <p:nvSpPr>
          <p:cNvPr id="2" name="Espace réservé de la date 1">
            <a:extLst>
              <a:ext uri="{FF2B5EF4-FFF2-40B4-BE49-F238E27FC236}">
                <a16:creationId xmlns:a16="http://schemas.microsoft.com/office/drawing/2014/main" id="{FE35A3E3-6251-DEA8-57B6-EAC175CC555A}"/>
              </a:ext>
            </a:extLst>
          </p:cNvPr>
          <p:cNvSpPr>
            <a:spLocks noGrp="1"/>
          </p:cNvSpPr>
          <p:nvPr>
            <p:ph type="dt" sz="half" idx="10"/>
          </p:nvPr>
        </p:nvSpPr>
        <p:spPr/>
        <p:txBody>
          <a:bodyPr/>
          <a:lstStyle/>
          <a:p>
            <a:fld id="{49EBE477-F43C-4F4D-8172-3878464E32CD}" type="datetimeFigureOut">
              <a:rPr lang="en-US" smtClean="0"/>
              <a:t>5/18/2026</a:t>
            </a:fld>
            <a:endParaRPr lang="en-US"/>
          </a:p>
        </p:txBody>
      </p:sp>
      <p:sp>
        <p:nvSpPr>
          <p:cNvPr id="3" name="Espace réservé du pied de page 2">
            <a:extLst>
              <a:ext uri="{FF2B5EF4-FFF2-40B4-BE49-F238E27FC236}">
                <a16:creationId xmlns:a16="http://schemas.microsoft.com/office/drawing/2014/main" id="{537C92F1-C606-4B05-5EFD-ED3D50B0E174}"/>
              </a:ext>
            </a:extLst>
          </p:cNvPr>
          <p:cNvSpPr>
            <a:spLocks noGrp="1"/>
          </p:cNvSpPr>
          <p:nvPr>
            <p:ph type="ftr" sz="quarter" idx="11"/>
          </p:nvPr>
        </p:nvSpPr>
        <p:spPr/>
        <p:txBody>
          <a:bodyPr/>
          <a:lstStyle/>
          <a:p>
            <a:endParaRPr lang="en-US"/>
          </a:p>
        </p:txBody>
      </p:sp>
      <p:sp>
        <p:nvSpPr>
          <p:cNvPr id="4" name="Espace réservé du numéro de diapositive 3">
            <a:extLst>
              <a:ext uri="{FF2B5EF4-FFF2-40B4-BE49-F238E27FC236}">
                <a16:creationId xmlns:a16="http://schemas.microsoft.com/office/drawing/2014/main" id="{9BEDB4DF-1C13-2854-D7D1-4F0F8F6BFEA9}"/>
              </a:ext>
            </a:extLst>
          </p:cNvPr>
          <p:cNvSpPr>
            <a:spLocks noGrp="1"/>
          </p:cNvSpPr>
          <p:nvPr>
            <p:ph type="sldNum" sz="quarter" idx="12"/>
          </p:nvPr>
        </p:nvSpPr>
        <p:spPr/>
        <p:txBody>
          <a:bodyPr/>
          <a:lstStyle/>
          <a:p>
            <a:fld id="{B285D99D-1393-4595-8F82-CA5468D1CEE0}" type="slidenum">
              <a:rPr lang="en-US" smtClean="0"/>
              <a:t>‹N›</a:t>
            </a:fld>
            <a:endParaRPr lang="en-US"/>
          </a:p>
        </p:txBody>
      </p:sp>
    </p:spTree>
    <p:extLst>
      <p:ext uri="{BB962C8B-B14F-4D97-AF65-F5344CB8AC3E}">
        <p14:creationId xmlns:p14="http://schemas.microsoft.com/office/powerpoint/2010/main" val="1979863430"/>
      </p:ext>
    </p:extLst>
  </p:cSld>
  <p:clrMapOvr>
    <a:masterClrMapping/>
  </p:clrMapOvr>
</p:sldLayout>
</file>

<file path=ppt/slideLayouts/slideLayout148.xml><?xml version="1.0" encoding="utf-8"?>
<p:sldLayout xmlns:a="http://schemas.openxmlformats.org/drawingml/2006/main" xmlns:r="http://schemas.openxmlformats.org/officeDocument/2006/relationships" xmlns:p="http://schemas.openxmlformats.org/presentationml/2006/main" type="objTx" preserve="1">
  <p:cSld name="1_Contenu avec légende">
    <p:spTree>
      <p:nvGrpSpPr>
        <p:cNvPr id="1" name=""/>
        <p:cNvGrpSpPr/>
        <p:nvPr/>
      </p:nvGrpSpPr>
      <p:grpSpPr>
        <a:xfrm>
          <a:off x="0" y="0"/>
          <a:ext cx="0" cy="0"/>
          <a:chOff x="0" y="0"/>
          <a:chExt cx="0" cy="0"/>
        </a:xfrm>
      </p:grpSpPr>
      <p:sp>
        <p:nvSpPr>
          <p:cNvPr id="2" name="Titre 1">
            <a:extLst>
              <a:ext uri="{FF2B5EF4-FFF2-40B4-BE49-F238E27FC236}">
                <a16:creationId xmlns:a16="http://schemas.microsoft.com/office/drawing/2014/main" id="{42809173-C210-F0BE-4A8D-161145835D54}"/>
              </a:ext>
            </a:extLst>
          </p:cNvPr>
          <p:cNvSpPr>
            <a:spLocks noGrp="1"/>
          </p:cNvSpPr>
          <p:nvPr>
            <p:ph type="title"/>
          </p:nvPr>
        </p:nvSpPr>
        <p:spPr>
          <a:xfrm>
            <a:off x="839788" y="457200"/>
            <a:ext cx="3932237" cy="1600200"/>
          </a:xfrm>
        </p:spPr>
        <p:txBody>
          <a:bodyPr anchor="b"/>
          <a:lstStyle>
            <a:lvl1pPr>
              <a:defRPr sz="3200"/>
            </a:lvl1pPr>
          </a:lstStyle>
          <a:p>
            <a:r>
              <a:rPr lang="fr-FR"/>
              <a:t>Modifiez le style du titre</a:t>
            </a:r>
            <a:endParaRPr lang="en-US"/>
          </a:p>
        </p:txBody>
      </p:sp>
      <p:sp>
        <p:nvSpPr>
          <p:cNvPr id="3" name="Espace réservé du contenu 2">
            <a:extLst>
              <a:ext uri="{FF2B5EF4-FFF2-40B4-BE49-F238E27FC236}">
                <a16:creationId xmlns:a16="http://schemas.microsoft.com/office/drawing/2014/main" id="{AF604095-9C5B-1B8E-A8F2-82C69FC980A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fr-FR"/>
              <a:t>Cliquez pour modifier les styles du texte du masque</a:t>
            </a:r>
          </a:p>
          <a:p>
            <a:pPr lvl="1"/>
            <a:r>
              <a:rPr lang="fr-FR"/>
              <a:t>Deuxième niveau</a:t>
            </a:r>
          </a:p>
          <a:p>
            <a:pPr lvl="2"/>
            <a:r>
              <a:rPr lang="fr-FR"/>
              <a:t>Troisième niveau</a:t>
            </a:r>
          </a:p>
          <a:p>
            <a:pPr lvl="3"/>
            <a:r>
              <a:rPr lang="fr-FR"/>
              <a:t>Quatrième niveau</a:t>
            </a:r>
          </a:p>
          <a:p>
            <a:pPr lvl="4"/>
            <a:r>
              <a:rPr lang="fr-FR"/>
              <a:t>Cinquième niveau</a:t>
            </a:r>
            <a:endParaRPr lang="en-US"/>
          </a:p>
        </p:txBody>
      </p:sp>
      <p:sp>
        <p:nvSpPr>
          <p:cNvPr id="4" name="Espace réservé du texte 3">
            <a:extLst>
              <a:ext uri="{FF2B5EF4-FFF2-40B4-BE49-F238E27FC236}">
                <a16:creationId xmlns:a16="http://schemas.microsoft.com/office/drawing/2014/main" id="{321D7821-9D78-03C3-FE82-E5714E5F974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fr-FR"/>
              <a:t>Cliquez pour modifier les styles du texte du masque</a:t>
            </a:r>
          </a:p>
        </p:txBody>
      </p:sp>
      <p:sp>
        <p:nvSpPr>
          <p:cNvPr id="5" name="Espace réservé de la date 4">
            <a:extLst>
              <a:ext uri="{FF2B5EF4-FFF2-40B4-BE49-F238E27FC236}">
                <a16:creationId xmlns:a16="http://schemas.microsoft.com/office/drawing/2014/main" id="{86E70605-BF60-D9BF-B542-ED9C4EE49623}"/>
              </a:ext>
            </a:extLst>
          </p:cNvPr>
          <p:cNvSpPr>
            <a:spLocks noGrp="1"/>
          </p:cNvSpPr>
          <p:nvPr>
            <p:ph type="dt" sz="half" idx="10"/>
          </p:nvPr>
        </p:nvSpPr>
        <p:spPr/>
        <p:txBody>
          <a:bodyPr/>
          <a:lstStyle/>
          <a:p>
            <a:fld id="{49EBE477-F43C-4F4D-8172-3878464E32CD}" type="datetimeFigureOut">
              <a:rPr lang="en-US" smtClean="0"/>
              <a:t>5/18/2026</a:t>
            </a:fld>
            <a:endParaRPr lang="en-US"/>
          </a:p>
        </p:txBody>
      </p:sp>
      <p:sp>
        <p:nvSpPr>
          <p:cNvPr id="6" name="Espace réservé du pied de page 5">
            <a:extLst>
              <a:ext uri="{FF2B5EF4-FFF2-40B4-BE49-F238E27FC236}">
                <a16:creationId xmlns:a16="http://schemas.microsoft.com/office/drawing/2014/main" id="{619584D3-0613-9059-BEB5-0662C96C3959}"/>
              </a:ext>
            </a:extLst>
          </p:cNvPr>
          <p:cNvSpPr>
            <a:spLocks noGrp="1"/>
          </p:cNvSpPr>
          <p:nvPr>
            <p:ph type="ftr" sz="quarter" idx="11"/>
          </p:nvPr>
        </p:nvSpPr>
        <p:spPr/>
        <p:txBody>
          <a:bodyPr/>
          <a:lstStyle/>
          <a:p>
            <a:endParaRPr lang="en-US"/>
          </a:p>
        </p:txBody>
      </p:sp>
      <p:sp>
        <p:nvSpPr>
          <p:cNvPr id="7" name="Espace réservé du numéro de diapositive 6">
            <a:extLst>
              <a:ext uri="{FF2B5EF4-FFF2-40B4-BE49-F238E27FC236}">
                <a16:creationId xmlns:a16="http://schemas.microsoft.com/office/drawing/2014/main" id="{0DB6368F-DF11-6564-6198-98388400AA55}"/>
              </a:ext>
            </a:extLst>
          </p:cNvPr>
          <p:cNvSpPr>
            <a:spLocks noGrp="1"/>
          </p:cNvSpPr>
          <p:nvPr>
            <p:ph type="sldNum" sz="quarter" idx="12"/>
          </p:nvPr>
        </p:nvSpPr>
        <p:spPr/>
        <p:txBody>
          <a:bodyPr/>
          <a:lstStyle/>
          <a:p>
            <a:fld id="{B285D99D-1393-4595-8F82-CA5468D1CEE0}" type="slidenum">
              <a:rPr lang="en-US" smtClean="0"/>
              <a:t>‹N›</a:t>
            </a:fld>
            <a:endParaRPr lang="en-US"/>
          </a:p>
        </p:txBody>
      </p:sp>
    </p:spTree>
    <p:extLst>
      <p:ext uri="{BB962C8B-B14F-4D97-AF65-F5344CB8AC3E}">
        <p14:creationId xmlns:p14="http://schemas.microsoft.com/office/powerpoint/2010/main" val="630434208"/>
      </p:ext>
    </p:extLst>
  </p:cSld>
  <p:clrMapOvr>
    <a:masterClrMapping/>
  </p:clrMapOvr>
</p:sldLayout>
</file>

<file path=ppt/slideLayouts/slideLayout149.xml><?xml version="1.0" encoding="utf-8"?>
<p:sldLayout xmlns:a="http://schemas.openxmlformats.org/drawingml/2006/main" xmlns:r="http://schemas.openxmlformats.org/officeDocument/2006/relationships" xmlns:p="http://schemas.openxmlformats.org/presentationml/2006/main" type="picTx" preserve="1">
  <p:cSld name="1_Image avec légende">
    <p:spTree>
      <p:nvGrpSpPr>
        <p:cNvPr id="1" name=""/>
        <p:cNvGrpSpPr/>
        <p:nvPr/>
      </p:nvGrpSpPr>
      <p:grpSpPr>
        <a:xfrm>
          <a:off x="0" y="0"/>
          <a:ext cx="0" cy="0"/>
          <a:chOff x="0" y="0"/>
          <a:chExt cx="0" cy="0"/>
        </a:xfrm>
      </p:grpSpPr>
      <p:sp>
        <p:nvSpPr>
          <p:cNvPr id="2" name="Titre 1">
            <a:extLst>
              <a:ext uri="{FF2B5EF4-FFF2-40B4-BE49-F238E27FC236}">
                <a16:creationId xmlns:a16="http://schemas.microsoft.com/office/drawing/2014/main" id="{986EE697-EB58-C734-5D62-166B491DC0A7}"/>
              </a:ext>
            </a:extLst>
          </p:cNvPr>
          <p:cNvSpPr>
            <a:spLocks noGrp="1"/>
          </p:cNvSpPr>
          <p:nvPr>
            <p:ph type="title"/>
          </p:nvPr>
        </p:nvSpPr>
        <p:spPr>
          <a:xfrm>
            <a:off x="839788" y="457200"/>
            <a:ext cx="3932237" cy="1600200"/>
          </a:xfrm>
        </p:spPr>
        <p:txBody>
          <a:bodyPr anchor="b"/>
          <a:lstStyle>
            <a:lvl1pPr>
              <a:defRPr sz="3200"/>
            </a:lvl1pPr>
          </a:lstStyle>
          <a:p>
            <a:r>
              <a:rPr lang="fr-FR"/>
              <a:t>Modifiez le style du titre</a:t>
            </a:r>
            <a:endParaRPr lang="en-US"/>
          </a:p>
        </p:txBody>
      </p:sp>
      <p:sp>
        <p:nvSpPr>
          <p:cNvPr id="3" name="Espace réservé pour une image  2">
            <a:extLst>
              <a:ext uri="{FF2B5EF4-FFF2-40B4-BE49-F238E27FC236}">
                <a16:creationId xmlns:a16="http://schemas.microsoft.com/office/drawing/2014/main" id="{2D9FD788-617A-B601-7F55-791939A0D30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Espace réservé du texte 3">
            <a:extLst>
              <a:ext uri="{FF2B5EF4-FFF2-40B4-BE49-F238E27FC236}">
                <a16:creationId xmlns:a16="http://schemas.microsoft.com/office/drawing/2014/main" id="{5E23C830-56F2-95E7-2B54-753294C0B0A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fr-FR"/>
              <a:t>Cliquez pour modifier les styles du texte du masque</a:t>
            </a:r>
          </a:p>
        </p:txBody>
      </p:sp>
      <p:sp>
        <p:nvSpPr>
          <p:cNvPr id="5" name="Espace réservé de la date 4">
            <a:extLst>
              <a:ext uri="{FF2B5EF4-FFF2-40B4-BE49-F238E27FC236}">
                <a16:creationId xmlns:a16="http://schemas.microsoft.com/office/drawing/2014/main" id="{3F3054BB-BD30-3F53-737E-D59C6A989CAA}"/>
              </a:ext>
            </a:extLst>
          </p:cNvPr>
          <p:cNvSpPr>
            <a:spLocks noGrp="1"/>
          </p:cNvSpPr>
          <p:nvPr>
            <p:ph type="dt" sz="half" idx="10"/>
          </p:nvPr>
        </p:nvSpPr>
        <p:spPr/>
        <p:txBody>
          <a:bodyPr/>
          <a:lstStyle/>
          <a:p>
            <a:fld id="{49EBE477-F43C-4F4D-8172-3878464E32CD}" type="datetimeFigureOut">
              <a:rPr lang="en-US" smtClean="0"/>
              <a:t>5/18/2026</a:t>
            </a:fld>
            <a:endParaRPr lang="en-US"/>
          </a:p>
        </p:txBody>
      </p:sp>
      <p:sp>
        <p:nvSpPr>
          <p:cNvPr id="6" name="Espace réservé du pied de page 5">
            <a:extLst>
              <a:ext uri="{FF2B5EF4-FFF2-40B4-BE49-F238E27FC236}">
                <a16:creationId xmlns:a16="http://schemas.microsoft.com/office/drawing/2014/main" id="{8F526EC6-27D2-3811-D603-CA6E7540EF41}"/>
              </a:ext>
            </a:extLst>
          </p:cNvPr>
          <p:cNvSpPr>
            <a:spLocks noGrp="1"/>
          </p:cNvSpPr>
          <p:nvPr>
            <p:ph type="ftr" sz="quarter" idx="11"/>
          </p:nvPr>
        </p:nvSpPr>
        <p:spPr/>
        <p:txBody>
          <a:bodyPr/>
          <a:lstStyle/>
          <a:p>
            <a:endParaRPr lang="en-US"/>
          </a:p>
        </p:txBody>
      </p:sp>
      <p:sp>
        <p:nvSpPr>
          <p:cNvPr id="7" name="Espace réservé du numéro de diapositive 6">
            <a:extLst>
              <a:ext uri="{FF2B5EF4-FFF2-40B4-BE49-F238E27FC236}">
                <a16:creationId xmlns:a16="http://schemas.microsoft.com/office/drawing/2014/main" id="{FE3385B3-E403-748A-0F36-2B1436FDAAD8}"/>
              </a:ext>
            </a:extLst>
          </p:cNvPr>
          <p:cNvSpPr>
            <a:spLocks noGrp="1"/>
          </p:cNvSpPr>
          <p:nvPr>
            <p:ph type="sldNum" sz="quarter" idx="12"/>
          </p:nvPr>
        </p:nvSpPr>
        <p:spPr/>
        <p:txBody>
          <a:bodyPr/>
          <a:lstStyle/>
          <a:p>
            <a:fld id="{B285D99D-1393-4595-8F82-CA5468D1CEE0}" type="slidenum">
              <a:rPr lang="en-US" smtClean="0"/>
              <a:t>‹N›</a:t>
            </a:fld>
            <a:endParaRPr lang="en-US"/>
          </a:p>
        </p:txBody>
      </p:sp>
    </p:spTree>
    <p:extLst>
      <p:ext uri="{BB962C8B-B14F-4D97-AF65-F5344CB8AC3E}">
        <p14:creationId xmlns:p14="http://schemas.microsoft.com/office/powerpoint/2010/main" val="3794363507"/>
      </p:ext>
    </p:extLst>
  </p:cSld>
  <p:clrMapOvr>
    <a:masterClrMapping/>
  </p:clrMapOvr>
</p:sldLayout>
</file>

<file path=ppt/slideLayouts/slideLayout150.xml><?xml version="1.0" encoding="utf-8"?>
<p:sldLayout xmlns:a="http://schemas.openxmlformats.org/drawingml/2006/main" xmlns:r="http://schemas.openxmlformats.org/officeDocument/2006/relationships" xmlns:p="http://schemas.openxmlformats.org/presentationml/2006/main" type="vertTx" preserve="1">
  <p:cSld name="1_Titre et texte vertical">
    <p:spTree>
      <p:nvGrpSpPr>
        <p:cNvPr id="1" name=""/>
        <p:cNvGrpSpPr/>
        <p:nvPr/>
      </p:nvGrpSpPr>
      <p:grpSpPr>
        <a:xfrm>
          <a:off x="0" y="0"/>
          <a:ext cx="0" cy="0"/>
          <a:chOff x="0" y="0"/>
          <a:chExt cx="0" cy="0"/>
        </a:xfrm>
      </p:grpSpPr>
      <p:sp>
        <p:nvSpPr>
          <p:cNvPr id="2" name="Titre 1">
            <a:extLst>
              <a:ext uri="{FF2B5EF4-FFF2-40B4-BE49-F238E27FC236}">
                <a16:creationId xmlns:a16="http://schemas.microsoft.com/office/drawing/2014/main" id="{30561C13-3AA3-4EEA-D149-A16F81EB4832}"/>
              </a:ext>
            </a:extLst>
          </p:cNvPr>
          <p:cNvSpPr>
            <a:spLocks noGrp="1"/>
          </p:cNvSpPr>
          <p:nvPr>
            <p:ph type="title"/>
          </p:nvPr>
        </p:nvSpPr>
        <p:spPr/>
        <p:txBody>
          <a:bodyPr/>
          <a:lstStyle/>
          <a:p>
            <a:r>
              <a:rPr lang="fr-FR"/>
              <a:t>Modifiez le style du titre</a:t>
            </a:r>
            <a:endParaRPr lang="en-US"/>
          </a:p>
        </p:txBody>
      </p:sp>
      <p:sp>
        <p:nvSpPr>
          <p:cNvPr id="3" name="Espace réservé du texte vertical 2">
            <a:extLst>
              <a:ext uri="{FF2B5EF4-FFF2-40B4-BE49-F238E27FC236}">
                <a16:creationId xmlns:a16="http://schemas.microsoft.com/office/drawing/2014/main" id="{E96C20FA-581E-3D9B-509F-6F20E92F29A1}"/>
              </a:ext>
            </a:extLst>
          </p:cNvPr>
          <p:cNvSpPr>
            <a:spLocks noGrp="1"/>
          </p:cNvSpPr>
          <p:nvPr>
            <p:ph type="body" orient="vert" idx="1"/>
          </p:nvPr>
        </p:nvSpPr>
        <p:spPr/>
        <p:txBody>
          <a:bodyPr vert="eaVert"/>
          <a:lstStyle/>
          <a:p>
            <a:pPr lvl="0"/>
            <a:r>
              <a:rPr lang="fr-FR"/>
              <a:t>Cliquez pour modifier les styles du texte du masque</a:t>
            </a:r>
          </a:p>
          <a:p>
            <a:pPr lvl="1"/>
            <a:r>
              <a:rPr lang="fr-FR"/>
              <a:t>Deuxième niveau</a:t>
            </a:r>
          </a:p>
          <a:p>
            <a:pPr lvl="2"/>
            <a:r>
              <a:rPr lang="fr-FR"/>
              <a:t>Troisième niveau</a:t>
            </a:r>
          </a:p>
          <a:p>
            <a:pPr lvl="3"/>
            <a:r>
              <a:rPr lang="fr-FR"/>
              <a:t>Quatrième niveau</a:t>
            </a:r>
          </a:p>
          <a:p>
            <a:pPr lvl="4"/>
            <a:r>
              <a:rPr lang="fr-FR"/>
              <a:t>Cinquième niveau</a:t>
            </a:r>
            <a:endParaRPr lang="en-US"/>
          </a:p>
        </p:txBody>
      </p:sp>
      <p:sp>
        <p:nvSpPr>
          <p:cNvPr id="4" name="Espace réservé de la date 3">
            <a:extLst>
              <a:ext uri="{FF2B5EF4-FFF2-40B4-BE49-F238E27FC236}">
                <a16:creationId xmlns:a16="http://schemas.microsoft.com/office/drawing/2014/main" id="{940632E1-BEC3-D2B4-BAC9-1A156D8875F5}"/>
              </a:ext>
            </a:extLst>
          </p:cNvPr>
          <p:cNvSpPr>
            <a:spLocks noGrp="1"/>
          </p:cNvSpPr>
          <p:nvPr>
            <p:ph type="dt" sz="half" idx="10"/>
          </p:nvPr>
        </p:nvSpPr>
        <p:spPr/>
        <p:txBody>
          <a:bodyPr/>
          <a:lstStyle/>
          <a:p>
            <a:fld id="{49EBE477-F43C-4F4D-8172-3878464E32CD}" type="datetimeFigureOut">
              <a:rPr lang="en-US" smtClean="0"/>
              <a:t>5/18/2026</a:t>
            </a:fld>
            <a:endParaRPr lang="en-US"/>
          </a:p>
        </p:txBody>
      </p:sp>
      <p:sp>
        <p:nvSpPr>
          <p:cNvPr id="5" name="Espace réservé du pied de page 4">
            <a:extLst>
              <a:ext uri="{FF2B5EF4-FFF2-40B4-BE49-F238E27FC236}">
                <a16:creationId xmlns:a16="http://schemas.microsoft.com/office/drawing/2014/main" id="{3393DBEC-C566-8F71-67F7-DA1F550298B6}"/>
              </a:ext>
            </a:extLst>
          </p:cNvPr>
          <p:cNvSpPr>
            <a:spLocks noGrp="1"/>
          </p:cNvSpPr>
          <p:nvPr>
            <p:ph type="ftr" sz="quarter" idx="11"/>
          </p:nvPr>
        </p:nvSpPr>
        <p:spPr/>
        <p:txBody>
          <a:bodyPr/>
          <a:lstStyle/>
          <a:p>
            <a:endParaRPr lang="en-US"/>
          </a:p>
        </p:txBody>
      </p:sp>
      <p:sp>
        <p:nvSpPr>
          <p:cNvPr id="6" name="Espace réservé du numéro de diapositive 5">
            <a:extLst>
              <a:ext uri="{FF2B5EF4-FFF2-40B4-BE49-F238E27FC236}">
                <a16:creationId xmlns:a16="http://schemas.microsoft.com/office/drawing/2014/main" id="{AC0EAF9E-A522-24C6-B54D-32C0EA5A6BD8}"/>
              </a:ext>
            </a:extLst>
          </p:cNvPr>
          <p:cNvSpPr>
            <a:spLocks noGrp="1"/>
          </p:cNvSpPr>
          <p:nvPr>
            <p:ph type="sldNum" sz="quarter" idx="12"/>
          </p:nvPr>
        </p:nvSpPr>
        <p:spPr/>
        <p:txBody>
          <a:bodyPr/>
          <a:lstStyle/>
          <a:p>
            <a:fld id="{B285D99D-1393-4595-8F82-CA5468D1CEE0}" type="slidenum">
              <a:rPr lang="en-US" smtClean="0"/>
              <a:t>‹N›</a:t>
            </a:fld>
            <a:endParaRPr lang="en-US"/>
          </a:p>
        </p:txBody>
      </p:sp>
    </p:spTree>
    <p:extLst>
      <p:ext uri="{BB962C8B-B14F-4D97-AF65-F5344CB8AC3E}">
        <p14:creationId xmlns:p14="http://schemas.microsoft.com/office/powerpoint/2010/main" val="1325991490"/>
      </p:ext>
    </p:extLst>
  </p:cSld>
  <p:clrMapOvr>
    <a:masterClrMapping/>
  </p:clrMapOvr>
</p:sldLayout>
</file>

<file path=ppt/slideLayouts/slideLayout151.xml><?xml version="1.0" encoding="utf-8"?>
<p:sldLayout xmlns:a="http://schemas.openxmlformats.org/drawingml/2006/main" xmlns:r="http://schemas.openxmlformats.org/officeDocument/2006/relationships" xmlns:p="http://schemas.openxmlformats.org/presentationml/2006/main" type="vertTitleAndTx" preserve="1">
  <p:cSld name="1_Titre vertical et texte">
    <p:spTree>
      <p:nvGrpSpPr>
        <p:cNvPr id="1" name=""/>
        <p:cNvGrpSpPr/>
        <p:nvPr/>
      </p:nvGrpSpPr>
      <p:grpSpPr>
        <a:xfrm>
          <a:off x="0" y="0"/>
          <a:ext cx="0" cy="0"/>
          <a:chOff x="0" y="0"/>
          <a:chExt cx="0" cy="0"/>
        </a:xfrm>
      </p:grpSpPr>
      <p:sp>
        <p:nvSpPr>
          <p:cNvPr id="2" name="Titre vertical 1">
            <a:extLst>
              <a:ext uri="{FF2B5EF4-FFF2-40B4-BE49-F238E27FC236}">
                <a16:creationId xmlns:a16="http://schemas.microsoft.com/office/drawing/2014/main" id="{EC48B007-A3C8-5AA8-A7E9-5FC8A338F37E}"/>
              </a:ext>
            </a:extLst>
          </p:cNvPr>
          <p:cNvSpPr>
            <a:spLocks noGrp="1"/>
          </p:cNvSpPr>
          <p:nvPr>
            <p:ph type="title" orient="vert"/>
          </p:nvPr>
        </p:nvSpPr>
        <p:spPr>
          <a:xfrm>
            <a:off x="8724900" y="365125"/>
            <a:ext cx="2628900" cy="5811838"/>
          </a:xfrm>
        </p:spPr>
        <p:txBody>
          <a:bodyPr vert="eaVert"/>
          <a:lstStyle/>
          <a:p>
            <a:r>
              <a:rPr lang="fr-FR"/>
              <a:t>Modifiez le style du titre</a:t>
            </a:r>
            <a:endParaRPr lang="en-US"/>
          </a:p>
        </p:txBody>
      </p:sp>
      <p:sp>
        <p:nvSpPr>
          <p:cNvPr id="3" name="Espace réservé du texte vertical 2">
            <a:extLst>
              <a:ext uri="{FF2B5EF4-FFF2-40B4-BE49-F238E27FC236}">
                <a16:creationId xmlns:a16="http://schemas.microsoft.com/office/drawing/2014/main" id="{543EC2B3-7175-2BA4-82AC-74B5FA58B3D2}"/>
              </a:ext>
            </a:extLst>
          </p:cNvPr>
          <p:cNvSpPr>
            <a:spLocks noGrp="1"/>
          </p:cNvSpPr>
          <p:nvPr>
            <p:ph type="body" orient="vert" idx="1"/>
          </p:nvPr>
        </p:nvSpPr>
        <p:spPr>
          <a:xfrm>
            <a:off x="838200" y="365125"/>
            <a:ext cx="7734300" cy="5811838"/>
          </a:xfrm>
        </p:spPr>
        <p:txBody>
          <a:bodyPr vert="eaVert"/>
          <a:lstStyle/>
          <a:p>
            <a:pPr lvl="0"/>
            <a:r>
              <a:rPr lang="fr-FR"/>
              <a:t>Cliquez pour modifier les styles du texte du masque</a:t>
            </a:r>
          </a:p>
          <a:p>
            <a:pPr lvl="1"/>
            <a:r>
              <a:rPr lang="fr-FR"/>
              <a:t>Deuxième niveau</a:t>
            </a:r>
          </a:p>
          <a:p>
            <a:pPr lvl="2"/>
            <a:r>
              <a:rPr lang="fr-FR"/>
              <a:t>Troisième niveau</a:t>
            </a:r>
          </a:p>
          <a:p>
            <a:pPr lvl="3"/>
            <a:r>
              <a:rPr lang="fr-FR"/>
              <a:t>Quatrième niveau</a:t>
            </a:r>
          </a:p>
          <a:p>
            <a:pPr lvl="4"/>
            <a:r>
              <a:rPr lang="fr-FR"/>
              <a:t>Cinquième niveau</a:t>
            </a:r>
            <a:endParaRPr lang="en-US"/>
          </a:p>
        </p:txBody>
      </p:sp>
      <p:sp>
        <p:nvSpPr>
          <p:cNvPr id="4" name="Espace réservé de la date 3">
            <a:extLst>
              <a:ext uri="{FF2B5EF4-FFF2-40B4-BE49-F238E27FC236}">
                <a16:creationId xmlns:a16="http://schemas.microsoft.com/office/drawing/2014/main" id="{07CC5E00-E6AF-AD63-5A72-E27E8D43A81E}"/>
              </a:ext>
            </a:extLst>
          </p:cNvPr>
          <p:cNvSpPr>
            <a:spLocks noGrp="1"/>
          </p:cNvSpPr>
          <p:nvPr>
            <p:ph type="dt" sz="half" idx="10"/>
          </p:nvPr>
        </p:nvSpPr>
        <p:spPr/>
        <p:txBody>
          <a:bodyPr/>
          <a:lstStyle/>
          <a:p>
            <a:fld id="{49EBE477-F43C-4F4D-8172-3878464E32CD}" type="datetimeFigureOut">
              <a:rPr lang="en-US" smtClean="0"/>
              <a:t>5/18/2026</a:t>
            </a:fld>
            <a:endParaRPr lang="en-US"/>
          </a:p>
        </p:txBody>
      </p:sp>
      <p:sp>
        <p:nvSpPr>
          <p:cNvPr id="5" name="Espace réservé du pied de page 4">
            <a:extLst>
              <a:ext uri="{FF2B5EF4-FFF2-40B4-BE49-F238E27FC236}">
                <a16:creationId xmlns:a16="http://schemas.microsoft.com/office/drawing/2014/main" id="{6299FC80-9AFE-ECDF-2D44-840BB5783EFC}"/>
              </a:ext>
            </a:extLst>
          </p:cNvPr>
          <p:cNvSpPr>
            <a:spLocks noGrp="1"/>
          </p:cNvSpPr>
          <p:nvPr>
            <p:ph type="ftr" sz="quarter" idx="11"/>
          </p:nvPr>
        </p:nvSpPr>
        <p:spPr/>
        <p:txBody>
          <a:bodyPr/>
          <a:lstStyle/>
          <a:p>
            <a:endParaRPr lang="en-US"/>
          </a:p>
        </p:txBody>
      </p:sp>
      <p:sp>
        <p:nvSpPr>
          <p:cNvPr id="6" name="Espace réservé du numéro de diapositive 5">
            <a:extLst>
              <a:ext uri="{FF2B5EF4-FFF2-40B4-BE49-F238E27FC236}">
                <a16:creationId xmlns:a16="http://schemas.microsoft.com/office/drawing/2014/main" id="{11AD2E63-CF5D-B2AD-FFBD-1E9A89C64A77}"/>
              </a:ext>
            </a:extLst>
          </p:cNvPr>
          <p:cNvSpPr>
            <a:spLocks noGrp="1"/>
          </p:cNvSpPr>
          <p:nvPr>
            <p:ph type="sldNum" sz="quarter" idx="12"/>
          </p:nvPr>
        </p:nvSpPr>
        <p:spPr/>
        <p:txBody>
          <a:bodyPr/>
          <a:lstStyle/>
          <a:p>
            <a:fld id="{B285D99D-1393-4595-8F82-CA5468D1CEE0}" type="slidenum">
              <a:rPr lang="en-US" smtClean="0"/>
              <a:t>‹N›</a:t>
            </a:fld>
            <a:endParaRPr lang="en-US"/>
          </a:p>
        </p:txBody>
      </p:sp>
    </p:spTree>
    <p:extLst>
      <p:ext uri="{BB962C8B-B14F-4D97-AF65-F5344CB8AC3E}">
        <p14:creationId xmlns:p14="http://schemas.microsoft.com/office/powerpoint/2010/main" val="1918420221"/>
      </p:ext>
    </p:extLst>
  </p:cSld>
  <p:clrMapOvr>
    <a:masterClrMapping/>
  </p:clrMapOvr>
</p:sldLayout>
</file>

<file path=ppt/slideLayouts/slideLayout152.xml><?xml version="1.0" encoding="utf-8"?>
<p:sldLayout xmlns:a="http://schemas.openxmlformats.org/drawingml/2006/main" xmlns:r="http://schemas.openxmlformats.org/officeDocument/2006/relationships" xmlns:p="http://schemas.openxmlformats.org/presentationml/2006/main" userDrawn="1">
  <p:cSld name="Diapositiva titolo">
    <p:spTree>
      <p:nvGrpSpPr>
        <p:cNvPr id="1" name=""/>
        <p:cNvGrpSpPr/>
        <p:nvPr/>
      </p:nvGrpSpPr>
      <p:grpSpPr>
        <a:xfrm>
          <a:off x="0" y="0"/>
          <a:ext cx="0" cy="0"/>
          <a:chOff x="0" y="0"/>
          <a:chExt cx="0" cy="0"/>
        </a:xfrm>
      </p:grpSpPr>
      <p:pic>
        <p:nvPicPr>
          <p:cNvPr id="11" name="Immagine 10">
            <a:extLst>
              <a:ext uri="{FF2B5EF4-FFF2-40B4-BE49-F238E27FC236}">
                <a16:creationId xmlns:a16="http://schemas.microsoft.com/office/drawing/2014/main" id="{DF564709-3F93-73B5-6B0A-F701C681325B}"/>
              </a:ext>
            </a:extLst>
          </p:cNvPr>
          <p:cNvPicPr>
            <a:picLocks noChangeAspect="1"/>
          </p:cNvPicPr>
          <p:nvPr/>
        </p:nvPicPr>
        <p:blipFill>
          <a:blip r:embed="rId2"/>
          <a:stretch>
            <a:fillRect/>
          </a:stretch>
        </p:blipFill>
        <p:spPr>
          <a:xfrm>
            <a:off x="496016" y="1005634"/>
            <a:ext cx="319048" cy="319048"/>
          </a:xfrm>
          <a:prstGeom prst="rect">
            <a:avLst/>
          </a:prstGeom>
        </p:spPr>
      </p:pic>
      <p:sp>
        <p:nvSpPr>
          <p:cNvPr id="7" name="Rettangolo con angoli arrotondati 6">
            <a:extLst>
              <a:ext uri="{FF2B5EF4-FFF2-40B4-BE49-F238E27FC236}">
                <a16:creationId xmlns:a16="http://schemas.microsoft.com/office/drawing/2014/main" id="{CFF94713-6077-98BE-597E-A9097604A268}"/>
              </a:ext>
            </a:extLst>
          </p:cNvPr>
          <p:cNvSpPr/>
          <p:nvPr/>
        </p:nvSpPr>
        <p:spPr>
          <a:xfrm>
            <a:off x="194544" y="696482"/>
            <a:ext cx="11767217" cy="5949646"/>
          </a:xfrm>
          <a:prstGeom prst="round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it-IT" sz="1362">
              <a:solidFill>
                <a:schemeClr val="tx1"/>
              </a:solidFill>
            </a:endParaRPr>
          </a:p>
        </p:txBody>
      </p:sp>
      <p:pic>
        <p:nvPicPr>
          <p:cNvPr id="14" name="Immagine 13" descr="Immagine che contiene simbolo, logo, Elementi grafici, Carattere&#10;&#10;Il contenuto generato dall'IA potrebbe non essere corretto.">
            <a:extLst>
              <a:ext uri="{FF2B5EF4-FFF2-40B4-BE49-F238E27FC236}">
                <a16:creationId xmlns:a16="http://schemas.microsoft.com/office/drawing/2014/main" id="{D5469AD1-E881-AA48-52BD-C1A036702F36}"/>
              </a:ext>
            </a:extLst>
          </p:cNvPr>
          <p:cNvPicPr>
            <a:picLocks noChangeAspect="1"/>
          </p:cNvPicPr>
          <p:nvPr/>
        </p:nvPicPr>
        <p:blipFill>
          <a:blip r:embed="rId3"/>
          <a:stretch>
            <a:fillRect/>
          </a:stretch>
        </p:blipFill>
        <p:spPr>
          <a:xfrm>
            <a:off x="11324841" y="192547"/>
            <a:ext cx="636920" cy="481482"/>
          </a:xfrm>
          <a:prstGeom prst="rect">
            <a:avLst/>
          </a:prstGeom>
        </p:spPr>
      </p:pic>
      <p:sp>
        <p:nvSpPr>
          <p:cNvPr id="2" name="Titolo 1">
            <a:extLst>
              <a:ext uri="{FF2B5EF4-FFF2-40B4-BE49-F238E27FC236}">
                <a16:creationId xmlns:a16="http://schemas.microsoft.com/office/drawing/2014/main" id="{256F653E-6A0B-B6DA-84AA-98F610EC5777}"/>
              </a:ext>
            </a:extLst>
          </p:cNvPr>
          <p:cNvSpPr>
            <a:spLocks noGrp="1"/>
          </p:cNvSpPr>
          <p:nvPr>
            <p:ph type="title"/>
          </p:nvPr>
        </p:nvSpPr>
        <p:spPr>
          <a:xfrm>
            <a:off x="253683" y="195407"/>
            <a:ext cx="10515600" cy="491836"/>
          </a:xfrm>
          <a:prstGeom prst="rect">
            <a:avLst/>
          </a:prstGeom>
        </p:spPr>
        <p:txBody>
          <a:bodyPr/>
          <a:lstStyle>
            <a:lvl1pPr>
              <a:defRPr sz="2000" b="1">
                <a:solidFill>
                  <a:schemeClr val="bg1"/>
                </a:solidFill>
              </a:defRPr>
            </a:lvl1pPr>
          </a:lstStyle>
          <a:p>
            <a:r>
              <a:rPr lang="it-IT"/>
              <a:t>Fare clic per modificare lo stile del titolo dello schema</a:t>
            </a:r>
          </a:p>
        </p:txBody>
      </p:sp>
    </p:spTree>
    <p:extLst>
      <p:ext uri="{BB962C8B-B14F-4D97-AF65-F5344CB8AC3E}">
        <p14:creationId xmlns:p14="http://schemas.microsoft.com/office/powerpoint/2010/main" val="2044982145"/>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5" Type="http://schemas.openxmlformats.org/officeDocument/2006/relationships/image" Target="../media/image1.png"/><Relationship Id="rId4" Type="http://schemas.openxmlformats.org/officeDocument/2006/relationships/theme" Target="../theme/theme1.xml"/></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slideLayout" Target="../slideLayouts/slideLayout5.xml"/><Relationship Id="rId1" Type="http://schemas.openxmlformats.org/officeDocument/2006/relationships/slideLayout" Target="../slideLayouts/slideLayout4.xml"/><Relationship Id="rId5" Type="http://schemas.openxmlformats.org/officeDocument/2006/relationships/theme" Target="../theme/theme2.xml"/><Relationship Id="rId4" Type="http://schemas.openxmlformats.org/officeDocument/2006/relationships/slideLayout" Target="../slideLayouts/slideLayout7.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15.xml"/><Relationship Id="rId13" Type="http://schemas.openxmlformats.org/officeDocument/2006/relationships/theme" Target="../theme/theme3.xml"/><Relationship Id="rId3" Type="http://schemas.openxmlformats.org/officeDocument/2006/relationships/slideLayout" Target="../slideLayouts/slideLayout10.xml"/><Relationship Id="rId7" Type="http://schemas.openxmlformats.org/officeDocument/2006/relationships/slideLayout" Target="../slideLayouts/slideLayout14.xml"/><Relationship Id="rId12" Type="http://schemas.openxmlformats.org/officeDocument/2006/relationships/slideLayout" Target="../slideLayouts/slideLayout19.xml"/><Relationship Id="rId2" Type="http://schemas.openxmlformats.org/officeDocument/2006/relationships/slideLayout" Target="../slideLayouts/slideLayout9.xml"/><Relationship Id="rId1" Type="http://schemas.openxmlformats.org/officeDocument/2006/relationships/slideLayout" Target="../slideLayouts/slideLayout8.xml"/><Relationship Id="rId6" Type="http://schemas.openxmlformats.org/officeDocument/2006/relationships/slideLayout" Target="../slideLayouts/slideLayout13.xml"/><Relationship Id="rId11" Type="http://schemas.openxmlformats.org/officeDocument/2006/relationships/slideLayout" Target="../slideLayouts/slideLayout18.xml"/><Relationship Id="rId5" Type="http://schemas.openxmlformats.org/officeDocument/2006/relationships/slideLayout" Target="../slideLayouts/slideLayout12.xml"/><Relationship Id="rId10" Type="http://schemas.openxmlformats.org/officeDocument/2006/relationships/slideLayout" Target="../slideLayouts/slideLayout17.xml"/><Relationship Id="rId4" Type="http://schemas.openxmlformats.org/officeDocument/2006/relationships/slideLayout" Target="../slideLayouts/slideLayout11.xml"/><Relationship Id="rId9" Type="http://schemas.openxmlformats.org/officeDocument/2006/relationships/slideLayout" Target="../slideLayouts/slideLayout16.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27.xml"/><Relationship Id="rId13" Type="http://schemas.openxmlformats.org/officeDocument/2006/relationships/theme" Target="../theme/theme4.xml"/><Relationship Id="rId3" Type="http://schemas.openxmlformats.org/officeDocument/2006/relationships/slideLayout" Target="../slideLayouts/slideLayout22.xml"/><Relationship Id="rId7" Type="http://schemas.openxmlformats.org/officeDocument/2006/relationships/slideLayout" Target="../slideLayouts/slideLayout26.xml"/><Relationship Id="rId12" Type="http://schemas.openxmlformats.org/officeDocument/2006/relationships/slideLayout" Target="../slideLayouts/slideLayout31.xml"/><Relationship Id="rId17" Type="http://schemas.openxmlformats.org/officeDocument/2006/relationships/image" Target="../media/image17.jpeg"/><Relationship Id="rId2" Type="http://schemas.openxmlformats.org/officeDocument/2006/relationships/slideLayout" Target="../slideLayouts/slideLayout21.xml"/><Relationship Id="rId16" Type="http://schemas.openxmlformats.org/officeDocument/2006/relationships/image" Target="../media/image16.emf"/><Relationship Id="rId1" Type="http://schemas.openxmlformats.org/officeDocument/2006/relationships/slideLayout" Target="../slideLayouts/slideLayout20.xml"/><Relationship Id="rId6" Type="http://schemas.openxmlformats.org/officeDocument/2006/relationships/slideLayout" Target="../slideLayouts/slideLayout25.xml"/><Relationship Id="rId11" Type="http://schemas.openxmlformats.org/officeDocument/2006/relationships/slideLayout" Target="../slideLayouts/slideLayout30.xml"/><Relationship Id="rId5" Type="http://schemas.openxmlformats.org/officeDocument/2006/relationships/slideLayout" Target="../slideLayouts/slideLayout24.xml"/><Relationship Id="rId15" Type="http://schemas.openxmlformats.org/officeDocument/2006/relationships/oleObject" Target="../embeddings/oleObject1.bin"/><Relationship Id="rId10" Type="http://schemas.openxmlformats.org/officeDocument/2006/relationships/slideLayout" Target="../slideLayouts/slideLayout29.xml"/><Relationship Id="rId4" Type="http://schemas.openxmlformats.org/officeDocument/2006/relationships/slideLayout" Target="../slideLayouts/slideLayout23.xml"/><Relationship Id="rId9" Type="http://schemas.openxmlformats.org/officeDocument/2006/relationships/slideLayout" Target="../slideLayouts/slideLayout28.xml"/><Relationship Id="rId14" Type="http://schemas.openxmlformats.org/officeDocument/2006/relationships/tags" Target="../tags/tag2.xml"/></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39.xml"/><Relationship Id="rId13" Type="http://schemas.openxmlformats.org/officeDocument/2006/relationships/slideLayout" Target="../slideLayouts/slideLayout44.xml"/><Relationship Id="rId3" Type="http://schemas.openxmlformats.org/officeDocument/2006/relationships/slideLayout" Target="../slideLayouts/slideLayout34.xml"/><Relationship Id="rId7" Type="http://schemas.openxmlformats.org/officeDocument/2006/relationships/slideLayout" Target="../slideLayouts/slideLayout38.xml"/><Relationship Id="rId12" Type="http://schemas.openxmlformats.org/officeDocument/2006/relationships/slideLayout" Target="../slideLayouts/slideLayout43.xml"/><Relationship Id="rId2" Type="http://schemas.openxmlformats.org/officeDocument/2006/relationships/slideLayout" Target="../slideLayouts/slideLayout33.xml"/><Relationship Id="rId1" Type="http://schemas.openxmlformats.org/officeDocument/2006/relationships/slideLayout" Target="../slideLayouts/slideLayout32.xml"/><Relationship Id="rId6" Type="http://schemas.openxmlformats.org/officeDocument/2006/relationships/slideLayout" Target="../slideLayouts/slideLayout37.xml"/><Relationship Id="rId11" Type="http://schemas.openxmlformats.org/officeDocument/2006/relationships/slideLayout" Target="../slideLayouts/slideLayout42.xml"/><Relationship Id="rId5" Type="http://schemas.openxmlformats.org/officeDocument/2006/relationships/slideLayout" Target="../slideLayouts/slideLayout36.xml"/><Relationship Id="rId10" Type="http://schemas.openxmlformats.org/officeDocument/2006/relationships/slideLayout" Target="../slideLayouts/slideLayout41.xml"/><Relationship Id="rId4" Type="http://schemas.openxmlformats.org/officeDocument/2006/relationships/slideLayout" Target="../slideLayouts/slideLayout35.xml"/><Relationship Id="rId9" Type="http://schemas.openxmlformats.org/officeDocument/2006/relationships/slideLayout" Target="../slideLayouts/slideLayout40.xml"/><Relationship Id="rId14" Type="http://schemas.openxmlformats.org/officeDocument/2006/relationships/theme" Target="../theme/theme5.xml"/></Relationships>
</file>

<file path=ppt/slideMasters/_rels/slideMaster6.xml.rels><?xml version="1.0" encoding="UTF-8" standalone="yes"?>
<Relationships xmlns="http://schemas.openxmlformats.org/package/2006/relationships"><Relationship Id="rId8" Type="http://schemas.openxmlformats.org/officeDocument/2006/relationships/slideLayout" Target="../slideLayouts/slideLayout52.xml"/><Relationship Id="rId13" Type="http://schemas.openxmlformats.org/officeDocument/2006/relationships/slideLayout" Target="../slideLayouts/slideLayout57.xml"/><Relationship Id="rId18" Type="http://schemas.openxmlformats.org/officeDocument/2006/relationships/slideLayout" Target="../slideLayouts/slideLayout62.xml"/><Relationship Id="rId26" Type="http://schemas.openxmlformats.org/officeDocument/2006/relationships/slideLayout" Target="../slideLayouts/slideLayout70.xml"/><Relationship Id="rId3" Type="http://schemas.openxmlformats.org/officeDocument/2006/relationships/slideLayout" Target="../slideLayouts/slideLayout47.xml"/><Relationship Id="rId21" Type="http://schemas.openxmlformats.org/officeDocument/2006/relationships/slideLayout" Target="../slideLayouts/slideLayout65.xml"/><Relationship Id="rId7" Type="http://schemas.openxmlformats.org/officeDocument/2006/relationships/slideLayout" Target="../slideLayouts/slideLayout51.xml"/><Relationship Id="rId12" Type="http://schemas.openxmlformats.org/officeDocument/2006/relationships/slideLayout" Target="../slideLayouts/slideLayout56.xml"/><Relationship Id="rId17" Type="http://schemas.openxmlformats.org/officeDocument/2006/relationships/slideLayout" Target="../slideLayouts/slideLayout61.xml"/><Relationship Id="rId25" Type="http://schemas.openxmlformats.org/officeDocument/2006/relationships/slideLayout" Target="../slideLayouts/slideLayout69.xml"/><Relationship Id="rId2" Type="http://schemas.openxmlformats.org/officeDocument/2006/relationships/slideLayout" Target="../slideLayouts/slideLayout46.xml"/><Relationship Id="rId16" Type="http://schemas.openxmlformats.org/officeDocument/2006/relationships/slideLayout" Target="../slideLayouts/slideLayout60.xml"/><Relationship Id="rId20" Type="http://schemas.openxmlformats.org/officeDocument/2006/relationships/slideLayout" Target="../slideLayouts/slideLayout64.xml"/><Relationship Id="rId1" Type="http://schemas.openxmlformats.org/officeDocument/2006/relationships/slideLayout" Target="../slideLayouts/slideLayout45.xml"/><Relationship Id="rId6" Type="http://schemas.openxmlformats.org/officeDocument/2006/relationships/slideLayout" Target="../slideLayouts/slideLayout50.xml"/><Relationship Id="rId11" Type="http://schemas.openxmlformats.org/officeDocument/2006/relationships/slideLayout" Target="../slideLayouts/slideLayout55.xml"/><Relationship Id="rId24" Type="http://schemas.openxmlformats.org/officeDocument/2006/relationships/slideLayout" Target="../slideLayouts/slideLayout68.xml"/><Relationship Id="rId5" Type="http://schemas.openxmlformats.org/officeDocument/2006/relationships/slideLayout" Target="../slideLayouts/slideLayout49.xml"/><Relationship Id="rId15" Type="http://schemas.openxmlformats.org/officeDocument/2006/relationships/slideLayout" Target="../slideLayouts/slideLayout59.xml"/><Relationship Id="rId23" Type="http://schemas.openxmlformats.org/officeDocument/2006/relationships/slideLayout" Target="../slideLayouts/slideLayout67.xml"/><Relationship Id="rId10" Type="http://schemas.openxmlformats.org/officeDocument/2006/relationships/slideLayout" Target="../slideLayouts/slideLayout54.xml"/><Relationship Id="rId19" Type="http://schemas.openxmlformats.org/officeDocument/2006/relationships/slideLayout" Target="../slideLayouts/slideLayout63.xml"/><Relationship Id="rId4" Type="http://schemas.openxmlformats.org/officeDocument/2006/relationships/slideLayout" Target="../slideLayouts/slideLayout48.xml"/><Relationship Id="rId9" Type="http://schemas.openxmlformats.org/officeDocument/2006/relationships/slideLayout" Target="../slideLayouts/slideLayout53.xml"/><Relationship Id="rId14" Type="http://schemas.openxmlformats.org/officeDocument/2006/relationships/slideLayout" Target="../slideLayouts/slideLayout58.xml"/><Relationship Id="rId22" Type="http://schemas.openxmlformats.org/officeDocument/2006/relationships/slideLayout" Target="../slideLayouts/slideLayout66.xml"/><Relationship Id="rId27" Type="http://schemas.openxmlformats.org/officeDocument/2006/relationships/theme" Target="../theme/theme6.xml"/></Relationships>
</file>

<file path=ppt/slideMasters/_rels/slideMaster7.xml.rels><?xml version="1.0" encoding="UTF-8" standalone="yes"?>
<Relationships xmlns="http://schemas.openxmlformats.org/package/2006/relationships"><Relationship Id="rId8" Type="http://schemas.openxmlformats.org/officeDocument/2006/relationships/slideLayout" Target="../slideLayouts/slideLayout78.xml"/><Relationship Id="rId3" Type="http://schemas.openxmlformats.org/officeDocument/2006/relationships/slideLayout" Target="../slideLayouts/slideLayout73.xml"/><Relationship Id="rId7" Type="http://schemas.openxmlformats.org/officeDocument/2006/relationships/slideLayout" Target="../slideLayouts/slideLayout77.xml"/><Relationship Id="rId2" Type="http://schemas.openxmlformats.org/officeDocument/2006/relationships/slideLayout" Target="../slideLayouts/slideLayout72.xml"/><Relationship Id="rId1" Type="http://schemas.openxmlformats.org/officeDocument/2006/relationships/slideLayout" Target="../slideLayouts/slideLayout71.xml"/><Relationship Id="rId6" Type="http://schemas.openxmlformats.org/officeDocument/2006/relationships/slideLayout" Target="../slideLayouts/slideLayout76.xml"/><Relationship Id="rId11" Type="http://schemas.openxmlformats.org/officeDocument/2006/relationships/theme" Target="../theme/theme7.xml"/><Relationship Id="rId5" Type="http://schemas.openxmlformats.org/officeDocument/2006/relationships/slideLayout" Target="../slideLayouts/slideLayout75.xml"/><Relationship Id="rId10" Type="http://schemas.openxmlformats.org/officeDocument/2006/relationships/slideLayout" Target="../slideLayouts/slideLayout80.xml"/><Relationship Id="rId4" Type="http://schemas.openxmlformats.org/officeDocument/2006/relationships/slideLayout" Target="../slideLayouts/slideLayout74.xml"/><Relationship Id="rId9" Type="http://schemas.openxmlformats.org/officeDocument/2006/relationships/slideLayout" Target="../slideLayouts/slideLayout79.xml"/></Relationships>
</file>

<file path=ppt/slideMasters/_rels/slideMaster8.xml.rels><?xml version="1.0" encoding="UTF-8" standalone="yes"?>
<Relationships xmlns="http://schemas.openxmlformats.org/package/2006/relationships"><Relationship Id="rId8" Type="http://schemas.openxmlformats.org/officeDocument/2006/relationships/slideLayout" Target="../slideLayouts/slideLayout88.xml"/><Relationship Id="rId13" Type="http://schemas.openxmlformats.org/officeDocument/2006/relationships/slideLayout" Target="../slideLayouts/slideLayout93.xml"/><Relationship Id="rId18" Type="http://schemas.openxmlformats.org/officeDocument/2006/relationships/slideLayout" Target="../slideLayouts/slideLayout98.xml"/><Relationship Id="rId26" Type="http://schemas.openxmlformats.org/officeDocument/2006/relationships/slideLayout" Target="../slideLayouts/slideLayout106.xml"/><Relationship Id="rId3" Type="http://schemas.openxmlformats.org/officeDocument/2006/relationships/slideLayout" Target="../slideLayouts/slideLayout83.xml"/><Relationship Id="rId21" Type="http://schemas.openxmlformats.org/officeDocument/2006/relationships/slideLayout" Target="../slideLayouts/slideLayout101.xml"/><Relationship Id="rId7" Type="http://schemas.openxmlformats.org/officeDocument/2006/relationships/slideLayout" Target="../slideLayouts/slideLayout87.xml"/><Relationship Id="rId12" Type="http://schemas.openxmlformats.org/officeDocument/2006/relationships/slideLayout" Target="../slideLayouts/slideLayout92.xml"/><Relationship Id="rId17" Type="http://schemas.openxmlformats.org/officeDocument/2006/relationships/slideLayout" Target="../slideLayouts/slideLayout97.xml"/><Relationship Id="rId25" Type="http://schemas.openxmlformats.org/officeDocument/2006/relationships/slideLayout" Target="../slideLayouts/slideLayout105.xml"/><Relationship Id="rId2" Type="http://schemas.openxmlformats.org/officeDocument/2006/relationships/slideLayout" Target="../slideLayouts/slideLayout82.xml"/><Relationship Id="rId16" Type="http://schemas.openxmlformats.org/officeDocument/2006/relationships/slideLayout" Target="../slideLayouts/slideLayout96.xml"/><Relationship Id="rId20" Type="http://schemas.openxmlformats.org/officeDocument/2006/relationships/slideLayout" Target="../slideLayouts/slideLayout100.xml"/><Relationship Id="rId1" Type="http://schemas.openxmlformats.org/officeDocument/2006/relationships/slideLayout" Target="../slideLayouts/slideLayout81.xml"/><Relationship Id="rId6" Type="http://schemas.openxmlformats.org/officeDocument/2006/relationships/slideLayout" Target="../slideLayouts/slideLayout86.xml"/><Relationship Id="rId11" Type="http://schemas.openxmlformats.org/officeDocument/2006/relationships/slideLayout" Target="../slideLayouts/slideLayout91.xml"/><Relationship Id="rId24" Type="http://schemas.openxmlformats.org/officeDocument/2006/relationships/slideLayout" Target="../slideLayouts/slideLayout104.xml"/><Relationship Id="rId5" Type="http://schemas.openxmlformats.org/officeDocument/2006/relationships/slideLayout" Target="../slideLayouts/slideLayout85.xml"/><Relationship Id="rId15" Type="http://schemas.openxmlformats.org/officeDocument/2006/relationships/slideLayout" Target="../slideLayouts/slideLayout95.xml"/><Relationship Id="rId23" Type="http://schemas.openxmlformats.org/officeDocument/2006/relationships/slideLayout" Target="../slideLayouts/slideLayout103.xml"/><Relationship Id="rId28" Type="http://schemas.openxmlformats.org/officeDocument/2006/relationships/theme" Target="../theme/theme8.xml"/><Relationship Id="rId10" Type="http://schemas.openxmlformats.org/officeDocument/2006/relationships/slideLayout" Target="../slideLayouts/slideLayout90.xml"/><Relationship Id="rId19" Type="http://schemas.openxmlformats.org/officeDocument/2006/relationships/slideLayout" Target="../slideLayouts/slideLayout99.xml"/><Relationship Id="rId4" Type="http://schemas.openxmlformats.org/officeDocument/2006/relationships/slideLayout" Target="../slideLayouts/slideLayout84.xml"/><Relationship Id="rId9" Type="http://schemas.openxmlformats.org/officeDocument/2006/relationships/slideLayout" Target="../slideLayouts/slideLayout89.xml"/><Relationship Id="rId14" Type="http://schemas.openxmlformats.org/officeDocument/2006/relationships/slideLayout" Target="../slideLayouts/slideLayout94.xml"/><Relationship Id="rId22" Type="http://schemas.openxmlformats.org/officeDocument/2006/relationships/slideLayout" Target="../slideLayouts/slideLayout102.xml"/><Relationship Id="rId27" Type="http://schemas.openxmlformats.org/officeDocument/2006/relationships/slideLayout" Target="../slideLayouts/slideLayout107.xml"/></Relationships>
</file>

<file path=ppt/slideMasters/_rels/slideMaster9.xml.rels><?xml version="1.0" encoding="UTF-8" standalone="yes"?>
<Relationships xmlns="http://schemas.openxmlformats.org/package/2006/relationships"><Relationship Id="rId8" Type="http://schemas.openxmlformats.org/officeDocument/2006/relationships/slideLayout" Target="../slideLayouts/slideLayout115.xml"/><Relationship Id="rId3" Type="http://schemas.openxmlformats.org/officeDocument/2006/relationships/slideLayout" Target="../slideLayouts/slideLayout110.xml"/><Relationship Id="rId7" Type="http://schemas.openxmlformats.org/officeDocument/2006/relationships/slideLayout" Target="../slideLayouts/slideLayout114.xml"/><Relationship Id="rId2" Type="http://schemas.openxmlformats.org/officeDocument/2006/relationships/slideLayout" Target="../slideLayouts/slideLayout109.xml"/><Relationship Id="rId1" Type="http://schemas.openxmlformats.org/officeDocument/2006/relationships/slideLayout" Target="../slideLayouts/slideLayout108.xml"/><Relationship Id="rId6" Type="http://schemas.openxmlformats.org/officeDocument/2006/relationships/slideLayout" Target="../slideLayouts/slideLayout113.xml"/><Relationship Id="rId11" Type="http://schemas.openxmlformats.org/officeDocument/2006/relationships/image" Target="../media/image39.png"/><Relationship Id="rId5" Type="http://schemas.openxmlformats.org/officeDocument/2006/relationships/slideLayout" Target="../slideLayouts/slideLayout112.xml"/><Relationship Id="rId10" Type="http://schemas.openxmlformats.org/officeDocument/2006/relationships/theme" Target="../theme/theme9.xml"/><Relationship Id="rId4" Type="http://schemas.openxmlformats.org/officeDocument/2006/relationships/slideLayout" Target="../slideLayouts/slideLayout111.xml"/><Relationship Id="rId9" Type="http://schemas.openxmlformats.org/officeDocument/2006/relationships/slideLayout" Target="../slideLayouts/slideLayout116.xml"/></Relationships>
</file>

<file path=ppt/slideMasters/_rels/slideMaster10.xml.rels><?xml version="1.0" encoding="UTF-8" standalone="yes"?>
<Relationships xmlns="http://schemas.openxmlformats.org/package/2006/relationships"><Relationship Id="rId8" Type="http://schemas.openxmlformats.org/officeDocument/2006/relationships/slideLayout" Target="../slideLayouts/slideLayout124.xml"/><Relationship Id="rId13" Type="http://schemas.openxmlformats.org/officeDocument/2006/relationships/theme" Target="../theme/theme10.xml"/><Relationship Id="rId3" Type="http://schemas.openxmlformats.org/officeDocument/2006/relationships/slideLayout" Target="../slideLayouts/slideLayout119.xml"/><Relationship Id="rId7" Type="http://schemas.openxmlformats.org/officeDocument/2006/relationships/slideLayout" Target="../slideLayouts/slideLayout123.xml"/><Relationship Id="rId12" Type="http://schemas.openxmlformats.org/officeDocument/2006/relationships/slideLayout" Target="../slideLayouts/slideLayout128.xml"/><Relationship Id="rId2" Type="http://schemas.openxmlformats.org/officeDocument/2006/relationships/slideLayout" Target="../slideLayouts/slideLayout118.xml"/><Relationship Id="rId1" Type="http://schemas.openxmlformats.org/officeDocument/2006/relationships/slideLayout" Target="../slideLayouts/slideLayout117.xml"/><Relationship Id="rId6" Type="http://schemas.openxmlformats.org/officeDocument/2006/relationships/slideLayout" Target="../slideLayouts/slideLayout122.xml"/><Relationship Id="rId11" Type="http://schemas.openxmlformats.org/officeDocument/2006/relationships/slideLayout" Target="../slideLayouts/slideLayout127.xml"/><Relationship Id="rId5" Type="http://schemas.openxmlformats.org/officeDocument/2006/relationships/slideLayout" Target="../slideLayouts/slideLayout121.xml"/><Relationship Id="rId10" Type="http://schemas.openxmlformats.org/officeDocument/2006/relationships/slideLayout" Target="../slideLayouts/slideLayout126.xml"/><Relationship Id="rId4" Type="http://schemas.openxmlformats.org/officeDocument/2006/relationships/slideLayout" Target="../slideLayouts/slideLayout120.xml"/><Relationship Id="rId9" Type="http://schemas.openxmlformats.org/officeDocument/2006/relationships/slideLayout" Target="../slideLayouts/slideLayout125.xml"/></Relationships>
</file>

<file path=ppt/slideMasters/_rels/slideMaster11.xml.rels><?xml version="1.0" encoding="UTF-8" standalone="yes"?>
<Relationships xmlns="http://schemas.openxmlformats.org/package/2006/relationships"><Relationship Id="rId8" Type="http://schemas.openxmlformats.org/officeDocument/2006/relationships/slideLayout" Target="../slideLayouts/slideLayout136.xml"/><Relationship Id="rId13" Type="http://schemas.openxmlformats.org/officeDocument/2006/relationships/slideLayout" Target="../slideLayouts/slideLayout141.xml"/><Relationship Id="rId18" Type="http://schemas.openxmlformats.org/officeDocument/2006/relationships/slideLayout" Target="../slideLayouts/slideLayout146.xml"/><Relationship Id="rId3" Type="http://schemas.openxmlformats.org/officeDocument/2006/relationships/slideLayout" Target="../slideLayouts/slideLayout131.xml"/><Relationship Id="rId21" Type="http://schemas.openxmlformats.org/officeDocument/2006/relationships/slideLayout" Target="../slideLayouts/slideLayout149.xml"/><Relationship Id="rId7" Type="http://schemas.openxmlformats.org/officeDocument/2006/relationships/slideLayout" Target="../slideLayouts/slideLayout135.xml"/><Relationship Id="rId12" Type="http://schemas.openxmlformats.org/officeDocument/2006/relationships/slideLayout" Target="../slideLayouts/slideLayout140.xml"/><Relationship Id="rId17" Type="http://schemas.openxmlformats.org/officeDocument/2006/relationships/slideLayout" Target="../slideLayouts/slideLayout145.xml"/><Relationship Id="rId25" Type="http://schemas.openxmlformats.org/officeDocument/2006/relationships/theme" Target="../theme/theme11.xml"/><Relationship Id="rId2" Type="http://schemas.openxmlformats.org/officeDocument/2006/relationships/slideLayout" Target="../slideLayouts/slideLayout130.xml"/><Relationship Id="rId16" Type="http://schemas.openxmlformats.org/officeDocument/2006/relationships/slideLayout" Target="../slideLayouts/slideLayout144.xml"/><Relationship Id="rId20" Type="http://schemas.openxmlformats.org/officeDocument/2006/relationships/slideLayout" Target="../slideLayouts/slideLayout148.xml"/><Relationship Id="rId1" Type="http://schemas.openxmlformats.org/officeDocument/2006/relationships/slideLayout" Target="../slideLayouts/slideLayout129.xml"/><Relationship Id="rId6" Type="http://schemas.openxmlformats.org/officeDocument/2006/relationships/slideLayout" Target="../slideLayouts/slideLayout134.xml"/><Relationship Id="rId11" Type="http://schemas.openxmlformats.org/officeDocument/2006/relationships/slideLayout" Target="../slideLayouts/slideLayout139.xml"/><Relationship Id="rId24" Type="http://schemas.openxmlformats.org/officeDocument/2006/relationships/slideLayout" Target="../slideLayouts/slideLayout152.xml"/><Relationship Id="rId5" Type="http://schemas.openxmlformats.org/officeDocument/2006/relationships/slideLayout" Target="../slideLayouts/slideLayout133.xml"/><Relationship Id="rId15" Type="http://schemas.openxmlformats.org/officeDocument/2006/relationships/slideLayout" Target="../slideLayouts/slideLayout143.xml"/><Relationship Id="rId23" Type="http://schemas.openxmlformats.org/officeDocument/2006/relationships/slideLayout" Target="../slideLayouts/slideLayout151.xml"/><Relationship Id="rId10" Type="http://schemas.openxmlformats.org/officeDocument/2006/relationships/slideLayout" Target="../slideLayouts/slideLayout138.xml"/><Relationship Id="rId19" Type="http://schemas.openxmlformats.org/officeDocument/2006/relationships/slideLayout" Target="../slideLayouts/slideLayout147.xml"/><Relationship Id="rId4" Type="http://schemas.openxmlformats.org/officeDocument/2006/relationships/slideLayout" Target="../slideLayouts/slideLayout132.xml"/><Relationship Id="rId9" Type="http://schemas.openxmlformats.org/officeDocument/2006/relationships/slideLayout" Target="../slideLayouts/slideLayout137.xml"/><Relationship Id="rId14" Type="http://schemas.openxmlformats.org/officeDocument/2006/relationships/slideLayout" Target="../slideLayouts/slideLayout142.xml"/><Relationship Id="rId22" Type="http://schemas.openxmlformats.org/officeDocument/2006/relationships/slideLayout" Target="../slideLayouts/slideLayout150.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Immagine 2" descr="Immagine che contiene giallo, arancione, Elementi grafici, grafica&#10;&#10;Il contenuto generato dall'IA potrebbe non essere corretto.">
            <a:extLst>
              <a:ext uri="{FF2B5EF4-FFF2-40B4-BE49-F238E27FC236}">
                <a16:creationId xmlns:a16="http://schemas.microsoft.com/office/drawing/2014/main" id="{0F01A30E-85C2-206A-B764-C3AC83252201}"/>
              </a:ext>
            </a:extLst>
          </p:cNvPr>
          <p:cNvPicPr>
            <a:picLocks noChangeAspect="1"/>
          </p:cNvPicPr>
          <p:nvPr userDrawn="1"/>
        </p:nvPicPr>
        <p:blipFill>
          <a:blip r:embed="rId5">
            <a:extLst>
              <a:ext uri="{28A0092B-C50C-407E-A947-70E740481C1C}">
                <a14:useLocalDpi xmlns:a14="http://schemas.microsoft.com/office/drawing/2010/main" val="0"/>
              </a:ext>
            </a:extLst>
          </a:blip>
          <a:srcRect r="40741"/>
          <a:stretch/>
        </p:blipFill>
        <p:spPr>
          <a:xfrm>
            <a:off x="0" y="0"/>
            <a:ext cx="12192000" cy="6858000"/>
          </a:xfrm>
          <a:prstGeom prst="rect">
            <a:avLst/>
          </a:prstGeom>
        </p:spPr>
      </p:pic>
    </p:spTree>
    <p:extLst>
      <p:ext uri="{BB962C8B-B14F-4D97-AF65-F5344CB8AC3E}">
        <p14:creationId xmlns:p14="http://schemas.microsoft.com/office/powerpoint/2010/main" val="234528709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it-IT"/>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solidFill>
          <a:srgbClr val="AA6BFA"/>
        </a:solidFill>
        <a:effectLst/>
      </p:bgPr>
    </p:bg>
    <p:spTree>
      <p:nvGrpSpPr>
        <p:cNvPr id="1" name=""/>
        <p:cNvGrpSpPr/>
        <p:nvPr/>
      </p:nvGrpSpPr>
      <p:grpSpPr>
        <a:xfrm>
          <a:off x="0" y="0"/>
          <a:ext cx="0" cy="0"/>
          <a:chOff x="0" y="0"/>
          <a:chExt cx="0" cy="0"/>
        </a:xfrm>
      </p:grpSpPr>
      <p:sp>
        <p:nvSpPr>
          <p:cNvPr id="2" name="Rettangolo 1">
            <a:extLst>
              <a:ext uri="{FF2B5EF4-FFF2-40B4-BE49-F238E27FC236}">
                <a16:creationId xmlns:a16="http://schemas.microsoft.com/office/drawing/2014/main" id="{71E5CB65-B19C-404A-E3DF-AA8D3E570460}"/>
              </a:ext>
            </a:extLst>
          </p:cNvPr>
          <p:cNvSpPr/>
          <p:nvPr userDrawn="1"/>
        </p:nvSpPr>
        <p:spPr>
          <a:xfrm>
            <a:off x="0" y="0"/>
            <a:ext cx="12192000" cy="6858000"/>
          </a:xfrm>
          <a:prstGeom prst="rect">
            <a:avLst/>
          </a:prstGeom>
          <a:solidFill>
            <a:srgbClr val="FF410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it-IT"/>
          </a:p>
        </p:txBody>
      </p:sp>
    </p:spTree>
    <p:extLst>
      <p:ext uri="{BB962C8B-B14F-4D97-AF65-F5344CB8AC3E}">
        <p14:creationId xmlns:p14="http://schemas.microsoft.com/office/powerpoint/2010/main" val="396104"/>
      </p:ext>
    </p:extLst>
  </p:cSld>
  <p:clrMap bg1="lt1" tx1="dk1" bg2="lt2" tx2="dk2" accent1="accent1" accent2="accent2" accent3="accent3" accent4="accent4" accent5="accent5" accent6="accent6" hlink="hlink" folHlink="folHlink"/>
  <p:sldLayoutIdLst>
    <p:sldLayoutId id="2147483665" r:id="rId1"/>
    <p:sldLayoutId id="2147483666" r:id="rId2"/>
    <p:sldLayoutId id="2147483667" r:id="rId3"/>
    <p:sldLayoutId id="2147483668" r:id="rId4"/>
  </p:sldLayoutIdLst>
  <p:txStyles>
    <p:titleStyle>
      <a:lvl1pPr algn="l" defTabSz="914418"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5" indent="-228605" algn="l" defTabSz="914418"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14" indent="-228605" algn="l" defTabSz="914418" rtl="0" eaLnBrk="1" latinLnBrk="0" hangingPunct="1">
        <a:lnSpc>
          <a:spcPct val="90000"/>
        </a:lnSpc>
        <a:spcBef>
          <a:spcPts val="501"/>
        </a:spcBef>
        <a:buFont typeface="Arial" panose="020B0604020202020204" pitchFamily="34" charset="0"/>
        <a:buChar char="•"/>
        <a:defRPr sz="2400" kern="1200">
          <a:solidFill>
            <a:schemeClr val="tx1"/>
          </a:solidFill>
          <a:latin typeface="+mn-lt"/>
          <a:ea typeface="+mn-ea"/>
          <a:cs typeface="+mn-cs"/>
        </a:defRPr>
      </a:lvl2pPr>
      <a:lvl3pPr marL="1143023" indent="-228605" algn="l" defTabSz="914418" rtl="0" eaLnBrk="1" latinLnBrk="0" hangingPunct="1">
        <a:lnSpc>
          <a:spcPct val="90000"/>
        </a:lnSpc>
        <a:spcBef>
          <a:spcPts val="501"/>
        </a:spcBef>
        <a:buFont typeface="Arial" panose="020B0604020202020204" pitchFamily="34" charset="0"/>
        <a:buChar char="•"/>
        <a:defRPr sz="2000" kern="1200">
          <a:solidFill>
            <a:schemeClr val="tx1"/>
          </a:solidFill>
          <a:latin typeface="+mn-lt"/>
          <a:ea typeface="+mn-ea"/>
          <a:cs typeface="+mn-cs"/>
        </a:defRPr>
      </a:lvl3pPr>
      <a:lvl4pPr marL="1600232" indent="-228605" algn="l" defTabSz="914418" rtl="0" eaLnBrk="1" latinLnBrk="0" hangingPunct="1">
        <a:lnSpc>
          <a:spcPct val="90000"/>
        </a:lnSpc>
        <a:spcBef>
          <a:spcPts val="501"/>
        </a:spcBef>
        <a:buFont typeface="Arial" panose="020B0604020202020204" pitchFamily="34" charset="0"/>
        <a:buChar char="•"/>
        <a:defRPr sz="1800" kern="1200">
          <a:solidFill>
            <a:schemeClr val="tx1"/>
          </a:solidFill>
          <a:latin typeface="+mn-lt"/>
          <a:ea typeface="+mn-ea"/>
          <a:cs typeface="+mn-cs"/>
        </a:defRPr>
      </a:lvl4pPr>
      <a:lvl5pPr marL="2057441" indent="-228605" algn="l" defTabSz="914418" rtl="0" eaLnBrk="1" latinLnBrk="0" hangingPunct="1">
        <a:lnSpc>
          <a:spcPct val="90000"/>
        </a:lnSpc>
        <a:spcBef>
          <a:spcPts val="501"/>
        </a:spcBef>
        <a:buFont typeface="Arial" panose="020B0604020202020204" pitchFamily="34" charset="0"/>
        <a:buChar char="•"/>
        <a:defRPr sz="1800" kern="1200">
          <a:solidFill>
            <a:schemeClr val="tx1"/>
          </a:solidFill>
          <a:latin typeface="+mn-lt"/>
          <a:ea typeface="+mn-ea"/>
          <a:cs typeface="+mn-cs"/>
        </a:defRPr>
      </a:lvl5pPr>
      <a:lvl6pPr marL="2514650" indent="-228605" algn="l" defTabSz="914418" rtl="0" eaLnBrk="1" latinLnBrk="0" hangingPunct="1">
        <a:lnSpc>
          <a:spcPct val="90000"/>
        </a:lnSpc>
        <a:spcBef>
          <a:spcPts val="501"/>
        </a:spcBef>
        <a:buFont typeface="Arial" panose="020B0604020202020204" pitchFamily="34" charset="0"/>
        <a:buChar char="•"/>
        <a:defRPr sz="1800" kern="1200">
          <a:solidFill>
            <a:schemeClr val="tx1"/>
          </a:solidFill>
          <a:latin typeface="+mn-lt"/>
          <a:ea typeface="+mn-ea"/>
          <a:cs typeface="+mn-cs"/>
        </a:defRPr>
      </a:lvl6pPr>
      <a:lvl7pPr marL="2971859" indent="-228605" algn="l" defTabSz="914418" rtl="0" eaLnBrk="1" latinLnBrk="0" hangingPunct="1">
        <a:lnSpc>
          <a:spcPct val="90000"/>
        </a:lnSpc>
        <a:spcBef>
          <a:spcPts val="501"/>
        </a:spcBef>
        <a:buFont typeface="Arial" panose="020B0604020202020204" pitchFamily="34" charset="0"/>
        <a:buChar char="•"/>
        <a:defRPr sz="1800" kern="1200">
          <a:solidFill>
            <a:schemeClr val="tx1"/>
          </a:solidFill>
          <a:latin typeface="+mn-lt"/>
          <a:ea typeface="+mn-ea"/>
          <a:cs typeface="+mn-cs"/>
        </a:defRPr>
      </a:lvl7pPr>
      <a:lvl8pPr marL="3429069" indent="-228605" algn="l" defTabSz="914418" rtl="0" eaLnBrk="1" latinLnBrk="0" hangingPunct="1">
        <a:lnSpc>
          <a:spcPct val="90000"/>
        </a:lnSpc>
        <a:spcBef>
          <a:spcPts val="501"/>
        </a:spcBef>
        <a:buFont typeface="Arial" panose="020B0604020202020204" pitchFamily="34" charset="0"/>
        <a:buChar char="•"/>
        <a:defRPr sz="1800" kern="1200">
          <a:solidFill>
            <a:schemeClr val="tx1"/>
          </a:solidFill>
          <a:latin typeface="+mn-lt"/>
          <a:ea typeface="+mn-ea"/>
          <a:cs typeface="+mn-cs"/>
        </a:defRPr>
      </a:lvl8pPr>
      <a:lvl9pPr marL="3886278" indent="-228605" algn="l" defTabSz="914418" rtl="0" eaLnBrk="1" latinLnBrk="0" hangingPunct="1">
        <a:lnSpc>
          <a:spcPct val="90000"/>
        </a:lnSpc>
        <a:spcBef>
          <a:spcPts val="501"/>
        </a:spcBef>
        <a:buFont typeface="Arial" panose="020B0604020202020204" pitchFamily="34" charset="0"/>
        <a:buChar char="•"/>
        <a:defRPr sz="1800" kern="1200">
          <a:solidFill>
            <a:schemeClr val="tx1"/>
          </a:solidFill>
          <a:latin typeface="+mn-lt"/>
          <a:ea typeface="+mn-ea"/>
          <a:cs typeface="+mn-cs"/>
        </a:defRPr>
      </a:lvl9pPr>
    </p:bodyStyle>
    <p:otherStyle>
      <a:defPPr>
        <a:defRPr lang="it-IT"/>
      </a:defPPr>
      <a:lvl1pPr marL="0" algn="l" defTabSz="914418" rtl="0" eaLnBrk="1" latinLnBrk="0" hangingPunct="1">
        <a:defRPr sz="1800" kern="1200">
          <a:solidFill>
            <a:schemeClr val="tx1"/>
          </a:solidFill>
          <a:latin typeface="+mn-lt"/>
          <a:ea typeface="+mn-ea"/>
          <a:cs typeface="+mn-cs"/>
        </a:defRPr>
      </a:lvl1pPr>
      <a:lvl2pPr marL="457209" algn="l" defTabSz="914418" rtl="0" eaLnBrk="1" latinLnBrk="0" hangingPunct="1">
        <a:defRPr sz="1800" kern="1200">
          <a:solidFill>
            <a:schemeClr val="tx1"/>
          </a:solidFill>
          <a:latin typeface="+mn-lt"/>
          <a:ea typeface="+mn-ea"/>
          <a:cs typeface="+mn-cs"/>
        </a:defRPr>
      </a:lvl2pPr>
      <a:lvl3pPr marL="914418" algn="l" defTabSz="914418" rtl="0" eaLnBrk="1" latinLnBrk="0" hangingPunct="1">
        <a:defRPr sz="1800" kern="1200">
          <a:solidFill>
            <a:schemeClr val="tx1"/>
          </a:solidFill>
          <a:latin typeface="+mn-lt"/>
          <a:ea typeface="+mn-ea"/>
          <a:cs typeface="+mn-cs"/>
        </a:defRPr>
      </a:lvl3pPr>
      <a:lvl4pPr marL="1371627" algn="l" defTabSz="914418" rtl="0" eaLnBrk="1" latinLnBrk="0" hangingPunct="1">
        <a:defRPr sz="1800" kern="1200">
          <a:solidFill>
            <a:schemeClr val="tx1"/>
          </a:solidFill>
          <a:latin typeface="+mn-lt"/>
          <a:ea typeface="+mn-ea"/>
          <a:cs typeface="+mn-cs"/>
        </a:defRPr>
      </a:lvl4pPr>
      <a:lvl5pPr marL="1828837" algn="l" defTabSz="914418" rtl="0" eaLnBrk="1" latinLnBrk="0" hangingPunct="1">
        <a:defRPr sz="1800" kern="1200">
          <a:solidFill>
            <a:schemeClr val="tx1"/>
          </a:solidFill>
          <a:latin typeface="+mn-lt"/>
          <a:ea typeface="+mn-ea"/>
          <a:cs typeface="+mn-cs"/>
        </a:defRPr>
      </a:lvl5pPr>
      <a:lvl6pPr marL="2286046" algn="l" defTabSz="914418" rtl="0" eaLnBrk="1" latinLnBrk="0" hangingPunct="1">
        <a:defRPr sz="1800" kern="1200">
          <a:solidFill>
            <a:schemeClr val="tx1"/>
          </a:solidFill>
          <a:latin typeface="+mn-lt"/>
          <a:ea typeface="+mn-ea"/>
          <a:cs typeface="+mn-cs"/>
        </a:defRPr>
      </a:lvl6pPr>
      <a:lvl7pPr marL="2743255" algn="l" defTabSz="914418" rtl="0" eaLnBrk="1" latinLnBrk="0" hangingPunct="1">
        <a:defRPr sz="1800" kern="1200">
          <a:solidFill>
            <a:schemeClr val="tx1"/>
          </a:solidFill>
          <a:latin typeface="+mn-lt"/>
          <a:ea typeface="+mn-ea"/>
          <a:cs typeface="+mn-cs"/>
        </a:defRPr>
      </a:lvl7pPr>
      <a:lvl8pPr marL="3200464" algn="l" defTabSz="914418" rtl="0" eaLnBrk="1" latinLnBrk="0" hangingPunct="1">
        <a:defRPr sz="1800" kern="1200">
          <a:solidFill>
            <a:schemeClr val="tx1"/>
          </a:solidFill>
          <a:latin typeface="+mn-lt"/>
          <a:ea typeface="+mn-ea"/>
          <a:cs typeface="+mn-cs"/>
        </a:defRPr>
      </a:lvl8pPr>
      <a:lvl9pPr marL="3657673" algn="l" defTabSz="914418"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78">
          <p15:clr>
            <a:srgbClr val="F26B43"/>
          </p15:clr>
        </p15:guide>
        <p15:guide id="2" pos="211">
          <p15:clr>
            <a:srgbClr val="F26B43"/>
          </p15:clr>
        </p15:guide>
      </p15:sldGuideLst>
    </p:ext>
  </p:extLst>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solidFill>
          <a:srgbClr val="AA6BFA"/>
        </a:solidFill>
        <a:effectLst/>
      </p:bgPr>
    </p:bg>
    <p:spTree>
      <p:nvGrpSpPr>
        <p:cNvPr id="1" name=""/>
        <p:cNvGrpSpPr/>
        <p:nvPr/>
      </p:nvGrpSpPr>
      <p:grpSpPr>
        <a:xfrm>
          <a:off x="0" y="0"/>
          <a:ext cx="0" cy="0"/>
          <a:chOff x="0" y="0"/>
          <a:chExt cx="0" cy="0"/>
        </a:xfrm>
      </p:grpSpPr>
      <p:sp>
        <p:nvSpPr>
          <p:cNvPr id="2" name="Rettangolo 1">
            <a:extLst>
              <a:ext uri="{FF2B5EF4-FFF2-40B4-BE49-F238E27FC236}">
                <a16:creationId xmlns:a16="http://schemas.microsoft.com/office/drawing/2014/main" id="{71E5CB65-B19C-404A-E3DF-AA8D3E570460}"/>
              </a:ext>
            </a:extLst>
          </p:cNvPr>
          <p:cNvSpPr/>
          <p:nvPr/>
        </p:nvSpPr>
        <p:spPr>
          <a:xfrm>
            <a:off x="0" y="0"/>
            <a:ext cx="12192000" cy="6858000"/>
          </a:xfrm>
          <a:prstGeom prst="rect">
            <a:avLst/>
          </a:prstGeom>
          <a:solidFill>
            <a:srgbClr val="FF410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it-IT"/>
          </a:p>
        </p:txBody>
      </p:sp>
    </p:spTree>
    <p:extLst>
      <p:ext uri="{BB962C8B-B14F-4D97-AF65-F5344CB8AC3E}">
        <p14:creationId xmlns:p14="http://schemas.microsoft.com/office/powerpoint/2010/main" val="88812239"/>
      </p:ext>
    </p:extLst>
  </p:cSld>
  <p:clrMap bg1="lt1" tx1="dk1" bg2="lt2" tx2="dk2" accent1="accent1" accent2="accent2" accent3="accent3" accent4="accent4" accent5="accent5" accent6="accent6" hlink="hlink" folHlink="folHlink"/>
  <p:sldLayoutIdLst>
    <p:sldLayoutId id="2147483670" r:id="rId1"/>
    <p:sldLayoutId id="2147483671" r:id="rId2"/>
    <p:sldLayoutId id="2147483672" r:id="rId3"/>
    <p:sldLayoutId id="2147483673" r:id="rId4"/>
    <p:sldLayoutId id="2147483674" r:id="rId5"/>
    <p:sldLayoutId id="2147483675" r:id="rId6"/>
    <p:sldLayoutId id="2147483676" r:id="rId7"/>
    <p:sldLayoutId id="2147483677" r:id="rId8"/>
    <p:sldLayoutId id="2147483678" r:id="rId9"/>
    <p:sldLayoutId id="2147483679" r:id="rId10"/>
    <p:sldLayoutId id="2147483680" r:id="rId11"/>
    <p:sldLayoutId id="2147483681" r:id="rId12"/>
  </p:sldLayoutIdLst>
  <p:txStyles>
    <p:titleStyle>
      <a:lvl1pPr algn="l" defTabSz="914418"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5" indent="-228605" algn="l" defTabSz="914418"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14" indent="-228605" algn="l" defTabSz="914418" rtl="0" eaLnBrk="1" latinLnBrk="0" hangingPunct="1">
        <a:lnSpc>
          <a:spcPct val="90000"/>
        </a:lnSpc>
        <a:spcBef>
          <a:spcPts val="501"/>
        </a:spcBef>
        <a:buFont typeface="Arial" panose="020B0604020202020204" pitchFamily="34" charset="0"/>
        <a:buChar char="•"/>
        <a:defRPr sz="2400" kern="1200">
          <a:solidFill>
            <a:schemeClr val="tx1"/>
          </a:solidFill>
          <a:latin typeface="+mn-lt"/>
          <a:ea typeface="+mn-ea"/>
          <a:cs typeface="+mn-cs"/>
        </a:defRPr>
      </a:lvl2pPr>
      <a:lvl3pPr marL="1143023" indent="-228605" algn="l" defTabSz="914418" rtl="0" eaLnBrk="1" latinLnBrk="0" hangingPunct="1">
        <a:lnSpc>
          <a:spcPct val="90000"/>
        </a:lnSpc>
        <a:spcBef>
          <a:spcPts val="501"/>
        </a:spcBef>
        <a:buFont typeface="Arial" panose="020B0604020202020204" pitchFamily="34" charset="0"/>
        <a:buChar char="•"/>
        <a:defRPr sz="2000" kern="1200">
          <a:solidFill>
            <a:schemeClr val="tx1"/>
          </a:solidFill>
          <a:latin typeface="+mn-lt"/>
          <a:ea typeface="+mn-ea"/>
          <a:cs typeface="+mn-cs"/>
        </a:defRPr>
      </a:lvl3pPr>
      <a:lvl4pPr marL="1600232" indent="-228605" algn="l" defTabSz="914418" rtl="0" eaLnBrk="1" latinLnBrk="0" hangingPunct="1">
        <a:lnSpc>
          <a:spcPct val="90000"/>
        </a:lnSpc>
        <a:spcBef>
          <a:spcPts val="501"/>
        </a:spcBef>
        <a:buFont typeface="Arial" panose="020B0604020202020204" pitchFamily="34" charset="0"/>
        <a:buChar char="•"/>
        <a:defRPr sz="1800" kern="1200">
          <a:solidFill>
            <a:schemeClr val="tx1"/>
          </a:solidFill>
          <a:latin typeface="+mn-lt"/>
          <a:ea typeface="+mn-ea"/>
          <a:cs typeface="+mn-cs"/>
        </a:defRPr>
      </a:lvl4pPr>
      <a:lvl5pPr marL="2057441" indent="-228605" algn="l" defTabSz="914418" rtl="0" eaLnBrk="1" latinLnBrk="0" hangingPunct="1">
        <a:lnSpc>
          <a:spcPct val="90000"/>
        </a:lnSpc>
        <a:spcBef>
          <a:spcPts val="501"/>
        </a:spcBef>
        <a:buFont typeface="Arial" panose="020B0604020202020204" pitchFamily="34" charset="0"/>
        <a:buChar char="•"/>
        <a:defRPr sz="1800" kern="1200">
          <a:solidFill>
            <a:schemeClr val="tx1"/>
          </a:solidFill>
          <a:latin typeface="+mn-lt"/>
          <a:ea typeface="+mn-ea"/>
          <a:cs typeface="+mn-cs"/>
        </a:defRPr>
      </a:lvl5pPr>
      <a:lvl6pPr marL="2514650" indent="-228605" algn="l" defTabSz="914418" rtl="0" eaLnBrk="1" latinLnBrk="0" hangingPunct="1">
        <a:lnSpc>
          <a:spcPct val="90000"/>
        </a:lnSpc>
        <a:spcBef>
          <a:spcPts val="501"/>
        </a:spcBef>
        <a:buFont typeface="Arial" panose="020B0604020202020204" pitchFamily="34" charset="0"/>
        <a:buChar char="•"/>
        <a:defRPr sz="1800" kern="1200">
          <a:solidFill>
            <a:schemeClr val="tx1"/>
          </a:solidFill>
          <a:latin typeface="+mn-lt"/>
          <a:ea typeface="+mn-ea"/>
          <a:cs typeface="+mn-cs"/>
        </a:defRPr>
      </a:lvl6pPr>
      <a:lvl7pPr marL="2971859" indent="-228605" algn="l" defTabSz="914418" rtl="0" eaLnBrk="1" latinLnBrk="0" hangingPunct="1">
        <a:lnSpc>
          <a:spcPct val="90000"/>
        </a:lnSpc>
        <a:spcBef>
          <a:spcPts val="501"/>
        </a:spcBef>
        <a:buFont typeface="Arial" panose="020B0604020202020204" pitchFamily="34" charset="0"/>
        <a:buChar char="•"/>
        <a:defRPr sz="1800" kern="1200">
          <a:solidFill>
            <a:schemeClr val="tx1"/>
          </a:solidFill>
          <a:latin typeface="+mn-lt"/>
          <a:ea typeface="+mn-ea"/>
          <a:cs typeface="+mn-cs"/>
        </a:defRPr>
      </a:lvl7pPr>
      <a:lvl8pPr marL="3429069" indent="-228605" algn="l" defTabSz="914418" rtl="0" eaLnBrk="1" latinLnBrk="0" hangingPunct="1">
        <a:lnSpc>
          <a:spcPct val="90000"/>
        </a:lnSpc>
        <a:spcBef>
          <a:spcPts val="501"/>
        </a:spcBef>
        <a:buFont typeface="Arial" panose="020B0604020202020204" pitchFamily="34" charset="0"/>
        <a:buChar char="•"/>
        <a:defRPr sz="1800" kern="1200">
          <a:solidFill>
            <a:schemeClr val="tx1"/>
          </a:solidFill>
          <a:latin typeface="+mn-lt"/>
          <a:ea typeface="+mn-ea"/>
          <a:cs typeface="+mn-cs"/>
        </a:defRPr>
      </a:lvl8pPr>
      <a:lvl9pPr marL="3886278" indent="-228605" algn="l" defTabSz="914418" rtl="0" eaLnBrk="1" latinLnBrk="0" hangingPunct="1">
        <a:lnSpc>
          <a:spcPct val="90000"/>
        </a:lnSpc>
        <a:spcBef>
          <a:spcPts val="501"/>
        </a:spcBef>
        <a:buFont typeface="Arial" panose="020B0604020202020204" pitchFamily="34" charset="0"/>
        <a:buChar char="•"/>
        <a:defRPr sz="1800" kern="1200">
          <a:solidFill>
            <a:schemeClr val="tx1"/>
          </a:solidFill>
          <a:latin typeface="+mn-lt"/>
          <a:ea typeface="+mn-ea"/>
          <a:cs typeface="+mn-cs"/>
        </a:defRPr>
      </a:lvl9pPr>
    </p:bodyStyle>
    <p:otherStyle>
      <a:defPPr>
        <a:defRPr lang="it-IT"/>
      </a:defPPr>
      <a:lvl1pPr marL="0" algn="l" defTabSz="914418" rtl="0" eaLnBrk="1" latinLnBrk="0" hangingPunct="1">
        <a:defRPr sz="1800" kern="1200">
          <a:solidFill>
            <a:schemeClr val="tx1"/>
          </a:solidFill>
          <a:latin typeface="+mn-lt"/>
          <a:ea typeface="+mn-ea"/>
          <a:cs typeface="+mn-cs"/>
        </a:defRPr>
      </a:lvl1pPr>
      <a:lvl2pPr marL="457209" algn="l" defTabSz="914418" rtl="0" eaLnBrk="1" latinLnBrk="0" hangingPunct="1">
        <a:defRPr sz="1800" kern="1200">
          <a:solidFill>
            <a:schemeClr val="tx1"/>
          </a:solidFill>
          <a:latin typeface="+mn-lt"/>
          <a:ea typeface="+mn-ea"/>
          <a:cs typeface="+mn-cs"/>
        </a:defRPr>
      </a:lvl2pPr>
      <a:lvl3pPr marL="914418" algn="l" defTabSz="914418" rtl="0" eaLnBrk="1" latinLnBrk="0" hangingPunct="1">
        <a:defRPr sz="1800" kern="1200">
          <a:solidFill>
            <a:schemeClr val="tx1"/>
          </a:solidFill>
          <a:latin typeface="+mn-lt"/>
          <a:ea typeface="+mn-ea"/>
          <a:cs typeface="+mn-cs"/>
        </a:defRPr>
      </a:lvl3pPr>
      <a:lvl4pPr marL="1371627" algn="l" defTabSz="914418" rtl="0" eaLnBrk="1" latinLnBrk="0" hangingPunct="1">
        <a:defRPr sz="1800" kern="1200">
          <a:solidFill>
            <a:schemeClr val="tx1"/>
          </a:solidFill>
          <a:latin typeface="+mn-lt"/>
          <a:ea typeface="+mn-ea"/>
          <a:cs typeface="+mn-cs"/>
        </a:defRPr>
      </a:lvl4pPr>
      <a:lvl5pPr marL="1828837" algn="l" defTabSz="914418" rtl="0" eaLnBrk="1" latinLnBrk="0" hangingPunct="1">
        <a:defRPr sz="1800" kern="1200">
          <a:solidFill>
            <a:schemeClr val="tx1"/>
          </a:solidFill>
          <a:latin typeface="+mn-lt"/>
          <a:ea typeface="+mn-ea"/>
          <a:cs typeface="+mn-cs"/>
        </a:defRPr>
      </a:lvl5pPr>
      <a:lvl6pPr marL="2286046" algn="l" defTabSz="914418" rtl="0" eaLnBrk="1" latinLnBrk="0" hangingPunct="1">
        <a:defRPr sz="1800" kern="1200">
          <a:solidFill>
            <a:schemeClr val="tx1"/>
          </a:solidFill>
          <a:latin typeface="+mn-lt"/>
          <a:ea typeface="+mn-ea"/>
          <a:cs typeface="+mn-cs"/>
        </a:defRPr>
      </a:lvl6pPr>
      <a:lvl7pPr marL="2743255" algn="l" defTabSz="914418" rtl="0" eaLnBrk="1" latinLnBrk="0" hangingPunct="1">
        <a:defRPr sz="1800" kern="1200">
          <a:solidFill>
            <a:schemeClr val="tx1"/>
          </a:solidFill>
          <a:latin typeface="+mn-lt"/>
          <a:ea typeface="+mn-ea"/>
          <a:cs typeface="+mn-cs"/>
        </a:defRPr>
      </a:lvl7pPr>
      <a:lvl8pPr marL="3200464" algn="l" defTabSz="914418" rtl="0" eaLnBrk="1" latinLnBrk="0" hangingPunct="1">
        <a:defRPr sz="1800" kern="1200">
          <a:solidFill>
            <a:schemeClr val="tx1"/>
          </a:solidFill>
          <a:latin typeface="+mn-lt"/>
          <a:ea typeface="+mn-ea"/>
          <a:cs typeface="+mn-cs"/>
        </a:defRPr>
      </a:lvl8pPr>
      <a:lvl9pPr marL="3657673" algn="l" defTabSz="914418"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78">
          <p15:clr>
            <a:srgbClr val="F26B43"/>
          </p15:clr>
        </p15:guide>
        <p15:guide id="2" pos="211">
          <p15:clr>
            <a:srgbClr val="F26B43"/>
          </p15:clr>
        </p15:guide>
      </p15:sldGuideLst>
    </p:ext>
  </p:extLst>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graphicFrame>
        <p:nvGraphicFramePr>
          <p:cNvPr id="8" name="think-cell data - do not delete" hidden="1">
            <a:extLst>
              <a:ext uri="{FF2B5EF4-FFF2-40B4-BE49-F238E27FC236}">
                <a16:creationId xmlns:a16="http://schemas.microsoft.com/office/drawing/2014/main" id="{93468CDC-567B-8067-DE28-211B8AAD2D52}"/>
              </a:ext>
            </a:extLst>
          </p:cNvPr>
          <p:cNvGraphicFramePr>
            <a:graphicFrameLocks noChangeAspect="1"/>
          </p:cNvGraphicFramePr>
          <p:nvPr userDrawn="1">
            <p:custDataLst>
              <p:tags r:id="rId14"/>
            </p:custDataLst>
            <p:extLst>
              <p:ext uri="{D42A27DB-BD31-4B8C-83A1-F6EECF244321}">
                <p14:modId xmlns:p14="http://schemas.microsoft.com/office/powerpoint/2010/main" val="3995229469"/>
              </p:ext>
            </p:ext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Slide" r:id="rId15" imgW="592" imgH="591" progId="TCLayout.ActiveDocument.1">
                  <p:embed/>
                </p:oleObj>
              </mc:Choice>
              <mc:Fallback>
                <p:oleObj name="think-cell Slide" r:id="rId15" imgW="592" imgH="591" progId="TCLayout.ActiveDocument.1">
                  <p:embed/>
                  <p:pic>
                    <p:nvPicPr>
                      <p:cNvPr id="8" name="think-cell data - do not delete" hidden="1">
                        <a:extLst>
                          <a:ext uri="{FF2B5EF4-FFF2-40B4-BE49-F238E27FC236}">
                            <a16:creationId xmlns:a16="http://schemas.microsoft.com/office/drawing/2014/main" id="{93468CDC-567B-8067-DE28-211B8AAD2D52}"/>
                          </a:ext>
                        </a:extLst>
                      </p:cNvPr>
                      <p:cNvPicPr/>
                      <p:nvPr/>
                    </p:nvPicPr>
                    <p:blipFill>
                      <a:blip r:embed="rId16"/>
                      <a:stretch>
                        <a:fillRect/>
                      </a:stretch>
                    </p:blipFill>
                    <p:spPr>
                      <a:xfrm>
                        <a:off x="1588" y="1588"/>
                        <a:ext cx="1588" cy="1588"/>
                      </a:xfrm>
                      <a:prstGeom prst="rect">
                        <a:avLst/>
                      </a:prstGeom>
                    </p:spPr>
                  </p:pic>
                </p:oleObj>
              </mc:Fallback>
            </mc:AlternateContent>
          </a:graphicData>
        </a:graphic>
      </p:graphicFrame>
      <p:sp>
        <p:nvSpPr>
          <p:cNvPr id="3" name="Espace réservé du texte 2">
            <a:extLst>
              <a:ext uri="{FF2B5EF4-FFF2-40B4-BE49-F238E27FC236}">
                <a16:creationId xmlns:a16="http://schemas.microsoft.com/office/drawing/2014/main" id="{33116353-A2DB-400D-836D-10B770C82C62}"/>
              </a:ext>
            </a:extLst>
          </p:cNvPr>
          <p:cNvSpPr>
            <a:spLocks noGrp="1"/>
          </p:cNvSpPr>
          <p:nvPr>
            <p:ph type="body" idx="1"/>
          </p:nvPr>
        </p:nvSpPr>
        <p:spPr>
          <a:xfrm>
            <a:off x="535832" y="1658403"/>
            <a:ext cx="11104738" cy="4356099"/>
          </a:xfrm>
          <a:prstGeom prst="rect">
            <a:avLst/>
          </a:prstGeom>
        </p:spPr>
        <p:txBody>
          <a:bodyPr vert="horz" lIns="91440" tIns="45720" rIns="91440" bIns="45720" rtlCol="0">
            <a:noAutofit/>
          </a:bodyPr>
          <a:lstStyle/>
          <a:p>
            <a:pPr lvl="0"/>
            <a:r>
              <a:rPr lang="fr-FR" noProof="0"/>
              <a:t>Modifier les styles du texte du masque</a:t>
            </a:r>
          </a:p>
          <a:p>
            <a:pPr lvl="1"/>
            <a:r>
              <a:rPr lang="fr-FR" noProof="0"/>
              <a:t>Deuxième niveau</a:t>
            </a:r>
          </a:p>
          <a:p>
            <a:pPr lvl="2"/>
            <a:r>
              <a:rPr lang="fr-FR" noProof="0"/>
              <a:t>Troisième niveau</a:t>
            </a:r>
          </a:p>
          <a:p>
            <a:pPr lvl="3"/>
            <a:r>
              <a:rPr lang="fr-FR" noProof="0"/>
              <a:t>Quatrième niveau</a:t>
            </a:r>
          </a:p>
          <a:p>
            <a:pPr lvl="4"/>
            <a:r>
              <a:rPr lang="fr-FR" noProof="0"/>
              <a:t>Cinquième niveau</a:t>
            </a:r>
            <a:endParaRPr lang="en-US" noProof="0"/>
          </a:p>
        </p:txBody>
      </p:sp>
      <p:sp>
        <p:nvSpPr>
          <p:cNvPr id="2" name="Espace réservé du titre 1">
            <a:extLst>
              <a:ext uri="{FF2B5EF4-FFF2-40B4-BE49-F238E27FC236}">
                <a16:creationId xmlns:a16="http://schemas.microsoft.com/office/drawing/2014/main" id="{BF798E53-107F-468D-A86A-B9E27C8FBA8B}"/>
              </a:ext>
            </a:extLst>
          </p:cNvPr>
          <p:cNvSpPr>
            <a:spLocks noGrp="1"/>
          </p:cNvSpPr>
          <p:nvPr>
            <p:ph type="title"/>
          </p:nvPr>
        </p:nvSpPr>
        <p:spPr>
          <a:xfrm>
            <a:off x="536400" y="721778"/>
            <a:ext cx="11104738" cy="856765"/>
          </a:xfrm>
          <a:prstGeom prst="rect">
            <a:avLst/>
          </a:prstGeom>
        </p:spPr>
        <p:txBody>
          <a:bodyPr vert="horz" lIns="91440" tIns="45720" rIns="91440" bIns="45720" rtlCol="0" anchor="t">
            <a:noAutofit/>
          </a:bodyPr>
          <a:lstStyle/>
          <a:p>
            <a:r>
              <a:rPr lang="fr-FR" noProof="0"/>
              <a:t>Modifiez le style du titre</a:t>
            </a:r>
            <a:endParaRPr lang="en-US" noProof="0"/>
          </a:p>
        </p:txBody>
      </p:sp>
      <p:sp>
        <p:nvSpPr>
          <p:cNvPr id="4" name="Espace réservé de la date 3">
            <a:extLst>
              <a:ext uri="{FF2B5EF4-FFF2-40B4-BE49-F238E27FC236}">
                <a16:creationId xmlns:a16="http://schemas.microsoft.com/office/drawing/2014/main" id="{FDD59078-F0EA-4B2B-B92A-CB1D0AA4F88E}"/>
              </a:ext>
            </a:extLst>
          </p:cNvPr>
          <p:cNvSpPr>
            <a:spLocks noGrp="1"/>
          </p:cNvSpPr>
          <p:nvPr>
            <p:ph type="dt" sz="half" idx="2"/>
          </p:nvPr>
        </p:nvSpPr>
        <p:spPr>
          <a:xfrm>
            <a:off x="546100" y="6489701"/>
            <a:ext cx="1056000" cy="216000"/>
          </a:xfrm>
          <a:prstGeom prst="rect">
            <a:avLst/>
          </a:prstGeom>
        </p:spPr>
        <p:txBody>
          <a:bodyPr vert="horz" lIns="91440" tIns="45720" rIns="91440" bIns="45720" rtlCol="0" anchor="ctr">
            <a:noAutofit/>
          </a:bodyPr>
          <a:lstStyle>
            <a:lvl1pPr algn="l">
              <a:defRPr sz="900" b="0">
                <a:solidFill>
                  <a:schemeClr val="tx2"/>
                </a:solidFill>
                <a:latin typeface="+mn-lt"/>
              </a:defRPr>
            </a:lvl1pPr>
          </a:lstStyle>
          <a:p>
            <a:r>
              <a:rPr lang="nl-BE"/>
              <a:t>LYYYY/MM/DD</a:t>
            </a:r>
            <a:endParaRPr lang="en-US"/>
          </a:p>
        </p:txBody>
      </p:sp>
      <p:sp>
        <p:nvSpPr>
          <p:cNvPr id="5" name="Espace réservé du pied de page 4">
            <a:extLst>
              <a:ext uri="{FF2B5EF4-FFF2-40B4-BE49-F238E27FC236}">
                <a16:creationId xmlns:a16="http://schemas.microsoft.com/office/drawing/2014/main" id="{16B74129-F7BE-4703-924F-ACEA71B2544C}"/>
              </a:ext>
            </a:extLst>
          </p:cNvPr>
          <p:cNvSpPr>
            <a:spLocks noGrp="1"/>
          </p:cNvSpPr>
          <p:nvPr>
            <p:ph type="ftr" sz="quarter" idx="3"/>
          </p:nvPr>
        </p:nvSpPr>
        <p:spPr>
          <a:xfrm>
            <a:off x="1489707" y="6489701"/>
            <a:ext cx="4800000" cy="216000"/>
          </a:xfrm>
          <a:prstGeom prst="rect">
            <a:avLst/>
          </a:prstGeom>
        </p:spPr>
        <p:txBody>
          <a:bodyPr vert="horz" lIns="91440" tIns="45720" rIns="91440" bIns="45720" rtlCol="0" anchor="ctr">
            <a:noAutofit/>
          </a:bodyPr>
          <a:lstStyle>
            <a:lvl1pPr algn="l">
              <a:defRPr sz="900" b="0">
                <a:solidFill>
                  <a:schemeClr val="tx2"/>
                </a:solidFill>
                <a:latin typeface="+mn-lt"/>
              </a:defRPr>
            </a:lvl1pPr>
          </a:lstStyle>
          <a:p>
            <a:r>
              <a:rPr lang="en-US"/>
              <a:t>Strategy &amp; Business Development MEA</a:t>
            </a:r>
          </a:p>
        </p:txBody>
      </p:sp>
      <p:sp>
        <p:nvSpPr>
          <p:cNvPr id="6" name="Espace réservé du numéro de diapositive 5">
            <a:extLst>
              <a:ext uri="{FF2B5EF4-FFF2-40B4-BE49-F238E27FC236}">
                <a16:creationId xmlns:a16="http://schemas.microsoft.com/office/drawing/2014/main" id="{2A1B493F-9EAA-4161-9132-F480E263F13A}"/>
              </a:ext>
            </a:extLst>
          </p:cNvPr>
          <p:cNvSpPr>
            <a:spLocks noGrp="1"/>
          </p:cNvSpPr>
          <p:nvPr>
            <p:ph type="sldNum" sz="quarter" idx="4"/>
          </p:nvPr>
        </p:nvSpPr>
        <p:spPr>
          <a:xfrm>
            <a:off x="10920570" y="6489701"/>
            <a:ext cx="720000" cy="216000"/>
          </a:xfrm>
          <a:prstGeom prst="rect">
            <a:avLst/>
          </a:prstGeom>
        </p:spPr>
        <p:txBody>
          <a:bodyPr vert="horz" lIns="91440" tIns="45720" rIns="91440" bIns="45720" rtlCol="0" anchor="ctr">
            <a:noAutofit/>
          </a:bodyPr>
          <a:lstStyle>
            <a:lvl1pPr algn="r">
              <a:defRPr sz="900" b="0">
                <a:solidFill>
                  <a:schemeClr val="tx2"/>
                </a:solidFill>
                <a:latin typeface="+mn-lt"/>
              </a:defRPr>
            </a:lvl1pPr>
          </a:lstStyle>
          <a:p>
            <a:fld id="{975A587B-5814-4D9B-9598-FE9CB954CB01}" type="slidenum">
              <a:rPr lang="en-US" smtClean="0"/>
              <a:pPr/>
              <a:t>‹N›</a:t>
            </a:fld>
            <a:endParaRPr lang="en-US"/>
          </a:p>
        </p:txBody>
      </p:sp>
      <p:pic>
        <p:nvPicPr>
          <p:cNvPr id="16" name="Image 15" descr="Une image contenant texte&#10;&#10;Description générée automatiquement">
            <a:extLst>
              <a:ext uri="{FF2B5EF4-FFF2-40B4-BE49-F238E27FC236}">
                <a16:creationId xmlns:a16="http://schemas.microsoft.com/office/drawing/2014/main" id="{C3BC85E7-A235-4FF4-9B8B-EFEEC472A86F}"/>
              </a:ext>
            </a:extLst>
          </p:cNvPr>
          <p:cNvPicPr>
            <a:picLocks noChangeAspect="1"/>
          </p:cNvPicPr>
          <p:nvPr/>
        </p:nvPicPr>
        <p:blipFill rotWithShape="1">
          <a:blip r:embed="rId17" cstate="print">
            <a:extLst>
              <a:ext uri="{28A0092B-C50C-407E-A947-70E740481C1C}">
                <a14:useLocalDpi xmlns:a14="http://schemas.microsoft.com/office/drawing/2010/main" val="0"/>
              </a:ext>
            </a:extLst>
          </a:blip>
          <a:srcRect/>
          <a:stretch/>
        </p:blipFill>
        <p:spPr>
          <a:xfrm>
            <a:off x="9806940" y="110230"/>
            <a:ext cx="1904048" cy="557212"/>
          </a:xfrm>
          <a:prstGeom prst="rect">
            <a:avLst/>
          </a:prstGeom>
        </p:spPr>
      </p:pic>
    </p:spTree>
    <p:extLst>
      <p:ext uri="{BB962C8B-B14F-4D97-AF65-F5344CB8AC3E}">
        <p14:creationId xmlns:p14="http://schemas.microsoft.com/office/powerpoint/2010/main" val="4260267110"/>
      </p:ext>
    </p:extLst>
  </p:cSld>
  <p:clrMap bg1="lt1" tx1="dk1" bg2="lt2" tx2="dk2" accent1="accent1" accent2="accent2" accent3="accent3" accent4="accent4" accent5="accent5" accent6="accent6" hlink="hlink" folHlink="folHlink"/>
  <p:sldLayoutIdLst>
    <p:sldLayoutId id="2147483683" r:id="rId1"/>
    <p:sldLayoutId id="2147483684" r:id="rId2"/>
    <p:sldLayoutId id="2147483685" r:id="rId3"/>
    <p:sldLayoutId id="2147483686" r:id="rId4"/>
    <p:sldLayoutId id="2147483687" r:id="rId5"/>
    <p:sldLayoutId id="2147483688" r:id="rId6"/>
    <p:sldLayoutId id="2147483689" r:id="rId7"/>
    <p:sldLayoutId id="2147483690" r:id="rId8"/>
    <p:sldLayoutId id="2147483691" r:id="rId9"/>
    <p:sldLayoutId id="2147483693" r:id="rId10"/>
    <p:sldLayoutId id="2147483694" r:id="rId11"/>
    <p:sldLayoutId id="2147483696" r:id="rId12"/>
  </p:sldLayoutIdLst>
  <p:hf hdr="0" ftr="0" dt="0"/>
  <p:txStyles>
    <p:titleStyle>
      <a:lvl1pPr algn="l" defTabSz="685800" rtl="0" eaLnBrk="1" latinLnBrk="0" hangingPunct="1">
        <a:lnSpc>
          <a:spcPct val="95000"/>
        </a:lnSpc>
        <a:spcBef>
          <a:spcPct val="0"/>
        </a:spcBef>
        <a:buNone/>
        <a:defRPr sz="2400" b="0" kern="1200" cap="all" baseline="0">
          <a:solidFill>
            <a:schemeClr val="tx2"/>
          </a:solidFill>
          <a:latin typeface="+mj-lt"/>
          <a:ea typeface="+mj-ea"/>
          <a:cs typeface="+mj-cs"/>
        </a:defRPr>
      </a:lvl1pPr>
    </p:titleStyle>
    <p:bodyStyle>
      <a:lvl1pPr marL="0" indent="0" algn="l" defTabSz="685800" rtl="0" eaLnBrk="1" latinLnBrk="0" hangingPunct="1">
        <a:lnSpc>
          <a:spcPct val="105000"/>
        </a:lnSpc>
        <a:spcBef>
          <a:spcPts val="0"/>
        </a:spcBef>
        <a:buFont typeface="Arial" panose="020B0604020202020204" pitchFamily="34" charset="0"/>
        <a:buNone/>
        <a:defRPr sz="1600" b="0" kern="1200">
          <a:solidFill>
            <a:schemeClr val="tx2"/>
          </a:solidFill>
          <a:latin typeface="+mj-lt"/>
          <a:ea typeface="+mn-ea"/>
          <a:cs typeface="+mn-cs"/>
        </a:defRPr>
      </a:lvl1pPr>
      <a:lvl2pPr marL="216000" indent="-216000" algn="l" defTabSz="685800" rtl="0" eaLnBrk="1" latinLnBrk="0" hangingPunct="1">
        <a:lnSpc>
          <a:spcPct val="105000"/>
        </a:lnSpc>
        <a:spcBef>
          <a:spcPts val="700"/>
        </a:spcBef>
        <a:buFont typeface="Arial" panose="020B0604020202020204" pitchFamily="34" charset="0"/>
        <a:buChar char="•"/>
        <a:defRPr sz="1600" kern="1200">
          <a:solidFill>
            <a:schemeClr val="tx2"/>
          </a:solidFill>
          <a:latin typeface="+mn-lt"/>
          <a:ea typeface="+mn-ea"/>
          <a:cs typeface="+mn-cs"/>
        </a:defRPr>
      </a:lvl2pPr>
      <a:lvl3pPr marL="501650" indent="-234950" algn="l" defTabSz="685800" rtl="0" eaLnBrk="1" latinLnBrk="0" hangingPunct="1">
        <a:lnSpc>
          <a:spcPct val="105000"/>
        </a:lnSpc>
        <a:spcBef>
          <a:spcPts val="700"/>
        </a:spcBef>
        <a:buSzPct val="120000"/>
        <a:buFont typeface="Symbol" panose="05050102010706020507" pitchFamily="18" charset="2"/>
        <a:buChar char="-"/>
        <a:defRPr sz="1400" b="0" kern="1200">
          <a:solidFill>
            <a:schemeClr val="accent1"/>
          </a:solidFill>
          <a:latin typeface="+mn-lt"/>
          <a:ea typeface="+mn-ea"/>
          <a:cs typeface="+mn-cs"/>
        </a:defRPr>
      </a:lvl3pPr>
      <a:lvl4pPr marL="717550" indent="-179388" algn="l" defTabSz="685800" rtl="0" eaLnBrk="1" latinLnBrk="0" hangingPunct="1">
        <a:lnSpc>
          <a:spcPct val="105000"/>
        </a:lnSpc>
        <a:spcBef>
          <a:spcPts val="400"/>
        </a:spcBef>
        <a:buFont typeface="Symbol" panose="05050102010706020507" pitchFamily="18" charset="2"/>
        <a:buChar char="-"/>
        <a:defRPr sz="1400" b="0" kern="1200">
          <a:solidFill>
            <a:schemeClr val="accent1"/>
          </a:solidFill>
          <a:latin typeface="+mj-lt"/>
          <a:ea typeface="+mn-ea"/>
          <a:cs typeface="+mn-cs"/>
        </a:defRPr>
      </a:lvl4pPr>
      <a:lvl5pPr marL="717550" indent="-142875" algn="l" defTabSz="685800" rtl="0" eaLnBrk="1" latinLnBrk="0" hangingPunct="1">
        <a:lnSpc>
          <a:spcPct val="105000"/>
        </a:lnSpc>
        <a:spcBef>
          <a:spcPts val="400"/>
        </a:spcBef>
        <a:buFont typeface="Arial" panose="020B0604020202020204" pitchFamily="34" charset="0"/>
        <a:buChar char="•"/>
        <a:defRPr sz="1400" kern="1200">
          <a:solidFill>
            <a:schemeClr val="accent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fr-FR"/>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459">
          <p15:clr>
            <a:srgbClr val="F26B43"/>
          </p15:clr>
        </p15:guide>
        <p15:guide id="2" pos="347">
          <p15:clr>
            <a:srgbClr val="F26B43"/>
          </p15:clr>
        </p15:guide>
        <p15:guide id="3" pos="7333">
          <p15:clr>
            <a:srgbClr val="F26B43"/>
          </p15:clr>
        </p15:guide>
        <p15:guide id="4" orient="horz" pos="3793">
          <p15:clr>
            <a:srgbClr val="F26B43"/>
          </p15:clr>
        </p15:guide>
        <p15:guide id="5" orient="horz" pos="4088">
          <p15:clr>
            <a:srgbClr val="F26B43"/>
          </p15:clr>
        </p15:guide>
        <p15:guide id="6" orient="horz" pos="232">
          <p15:clr>
            <a:srgbClr val="F26B43"/>
          </p15:clr>
        </p15:guide>
        <p15:guide id="7" orient="horz" pos="1003">
          <p15:clr>
            <a:srgbClr val="F26B43"/>
          </p15:clr>
        </p15:guide>
        <p15:guide id="8" orient="horz" pos="1049">
          <p15:clr>
            <a:srgbClr val="F26B43"/>
          </p15:clr>
        </p15:guide>
        <p15:guide id="9" pos="3840">
          <p15:clr>
            <a:srgbClr val="F26B43"/>
          </p15:clr>
        </p15:guide>
        <p15:guide id="10" pos="3613">
          <p15:clr>
            <a:srgbClr val="F26B43"/>
          </p15:clr>
        </p15:guide>
        <p15:guide id="11" pos="4067">
          <p15:clr>
            <a:srgbClr val="F26B43"/>
          </p15:clr>
        </p15:guide>
      </p15:sldGuideLst>
    </p:ext>
  </p:extLst>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Pr>
        <a:solidFill>
          <a:srgbClr val="FFC000"/>
        </a:solid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756821273"/>
      </p:ext>
    </p:extLst>
  </p:cSld>
  <p:clrMap bg1="lt1" tx1="dk1" bg2="lt2" tx2="dk2" accent1="accent1" accent2="accent2" accent3="accent3" accent4="accent4" accent5="accent5" accent6="accent6" hlink="hlink" folHlink="folHlink"/>
  <p:sldLayoutIdLst>
    <p:sldLayoutId id="2147483698" r:id="rId1"/>
    <p:sldLayoutId id="2147483699" r:id="rId2"/>
    <p:sldLayoutId id="2147483700" r:id="rId3"/>
    <p:sldLayoutId id="2147483701" r:id="rId4"/>
    <p:sldLayoutId id="2147483702" r:id="rId5"/>
    <p:sldLayoutId id="2147483703" r:id="rId6"/>
    <p:sldLayoutId id="2147483704" r:id="rId7"/>
    <p:sldLayoutId id="2147483705" r:id="rId8"/>
    <p:sldLayoutId id="2147483706" r:id="rId9"/>
    <p:sldLayoutId id="2147483707" r:id="rId10"/>
    <p:sldLayoutId id="2147483708" r:id="rId11"/>
    <p:sldLayoutId id="2147483709" r:id="rId12"/>
    <p:sldLayoutId id="2147483710" r:id="rId13"/>
  </p:sldLayoutIdLst>
  <p:txStyles>
    <p:titleStyle>
      <a:lvl1pPr algn="l" defTabSz="914418"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5" indent="-228605" algn="l" defTabSz="914418"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14" indent="-228605" algn="l" defTabSz="914418" rtl="0" eaLnBrk="1" latinLnBrk="0" hangingPunct="1">
        <a:lnSpc>
          <a:spcPct val="90000"/>
        </a:lnSpc>
        <a:spcBef>
          <a:spcPts val="501"/>
        </a:spcBef>
        <a:buFont typeface="Arial" panose="020B0604020202020204" pitchFamily="34" charset="0"/>
        <a:buChar char="•"/>
        <a:defRPr sz="2400" kern="1200">
          <a:solidFill>
            <a:schemeClr val="tx1"/>
          </a:solidFill>
          <a:latin typeface="+mn-lt"/>
          <a:ea typeface="+mn-ea"/>
          <a:cs typeface="+mn-cs"/>
        </a:defRPr>
      </a:lvl2pPr>
      <a:lvl3pPr marL="1143023" indent="-228605" algn="l" defTabSz="914418" rtl="0" eaLnBrk="1" latinLnBrk="0" hangingPunct="1">
        <a:lnSpc>
          <a:spcPct val="90000"/>
        </a:lnSpc>
        <a:spcBef>
          <a:spcPts val="501"/>
        </a:spcBef>
        <a:buFont typeface="Arial" panose="020B0604020202020204" pitchFamily="34" charset="0"/>
        <a:buChar char="•"/>
        <a:defRPr sz="2000" kern="1200">
          <a:solidFill>
            <a:schemeClr val="tx1"/>
          </a:solidFill>
          <a:latin typeface="+mn-lt"/>
          <a:ea typeface="+mn-ea"/>
          <a:cs typeface="+mn-cs"/>
        </a:defRPr>
      </a:lvl3pPr>
      <a:lvl4pPr marL="1600232" indent="-228605" algn="l" defTabSz="914418" rtl="0" eaLnBrk="1" latinLnBrk="0" hangingPunct="1">
        <a:lnSpc>
          <a:spcPct val="90000"/>
        </a:lnSpc>
        <a:spcBef>
          <a:spcPts val="501"/>
        </a:spcBef>
        <a:buFont typeface="Arial" panose="020B0604020202020204" pitchFamily="34" charset="0"/>
        <a:buChar char="•"/>
        <a:defRPr sz="1800" kern="1200">
          <a:solidFill>
            <a:schemeClr val="tx1"/>
          </a:solidFill>
          <a:latin typeface="+mn-lt"/>
          <a:ea typeface="+mn-ea"/>
          <a:cs typeface="+mn-cs"/>
        </a:defRPr>
      </a:lvl4pPr>
      <a:lvl5pPr marL="2057441" indent="-228605" algn="l" defTabSz="914418" rtl="0" eaLnBrk="1" latinLnBrk="0" hangingPunct="1">
        <a:lnSpc>
          <a:spcPct val="90000"/>
        </a:lnSpc>
        <a:spcBef>
          <a:spcPts val="501"/>
        </a:spcBef>
        <a:buFont typeface="Arial" panose="020B0604020202020204" pitchFamily="34" charset="0"/>
        <a:buChar char="•"/>
        <a:defRPr sz="1800" kern="1200">
          <a:solidFill>
            <a:schemeClr val="tx1"/>
          </a:solidFill>
          <a:latin typeface="+mn-lt"/>
          <a:ea typeface="+mn-ea"/>
          <a:cs typeface="+mn-cs"/>
        </a:defRPr>
      </a:lvl5pPr>
      <a:lvl6pPr marL="2514650" indent="-228605" algn="l" defTabSz="914418" rtl="0" eaLnBrk="1" latinLnBrk="0" hangingPunct="1">
        <a:lnSpc>
          <a:spcPct val="90000"/>
        </a:lnSpc>
        <a:spcBef>
          <a:spcPts val="501"/>
        </a:spcBef>
        <a:buFont typeface="Arial" panose="020B0604020202020204" pitchFamily="34" charset="0"/>
        <a:buChar char="•"/>
        <a:defRPr sz="1800" kern="1200">
          <a:solidFill>
            <a:schemeClr val="tx1"/>
          </a:solidFill>
          <a:latin typeface="+mn-lt"/>
          <a:ea typeface="+mn-ea"/>
          <a:cs typeface="+mn-cs"/>
        </a:defRPr>
      </a:lvl6pPr>
      <a:lvl7pPr marL="2971859" indent="-228605" algn="l" defTabSz="914418" rtl="0" eaLnBrk="1" latinLnBrk="0" hangingPunct="1">
        <a:lnSpc>
          <a:spcPct val="90000"/>
        </a:lnSpc>
        <a:spcBef>
          <a:spcPts val="501"/>
        </a:spcBef>
        <a:buFont typeface="Arial" panose="020B0604020202020204" pitchFamily="34" charset="0"/>
        <a:buChar char="•"/>
        <a:defRPr sz="1800" kern="1200">
          <a:solidFill>
            <a:schemeClr val="tx1"/>
          </a:solidFill>
          <a:latin typeface="+mn-lt"/>
          <a:ea typeface="+mn-ea"/>
          <a:cs typeface="+mn-cs"/>
        </a:defRPr>
      </a:lvl7pPr>
      <a:lvl8pPr marL="3429069" indent="-228605" algn="l" defTabSz="914418" rtl="0" eaLnBrk="1" latinLnBrk="0" hangingPunct="1">
        <a:lnSpc>
          <a:spcPct val="90000"/>
        </a:lnSpc>
        <a:spcBef>
          <a:spcPts val="501"/>
        </a:spcBef>
        <a:buFont typeface="Arial" panose="020B0604020202020204" pitchFamily="34" charset="0"/>
        <a:buChar char="•"/>
        <a:defRPr sz="1800" kern="1200">
          <a:solidFill>
            <a:schemeClr val="tx1"/>
          </a:solidFill>
          <a:latin typeface="+mn-lt"/>
          <a:ea typeface="+mn-ea"/>
          <a:cs typeface="+mn-cs"/>
        </a:defRPr>
      </a:lvl8pPr>
      <a:lvl9pPr marL="3886278" indent="-228605" algn="l" defTabSz="914418" rtl="0" eaLnBrk="1" latinLnBrk="0" hangingPunct="1">
        <a:lnSpc>
          <a:spcPct val="90000"/>
        </a:lnSpc>
        <a:spcBef>
          <a:spcPts val="501"/>
        </a:spcBef>
        <a:buFont typeface="Arial" panose="020B0604020202020204" pitchFamily="34" charset="0"/>
        <a:buChar char="•"/>
        <a:defRPr sz="1800" kern="1200">
          <a:solidFill>
            <a:schemeClr val="tx1"/>
          </a:solidFill>
          <a:latin typeface="+mn-lt"/>
          <a:ea typeface="+mn-ea"/>
          <a:cs typeface="+mn-cs"/>
        </a:defRPr>
      </a:lvl9pPr>
    </p:bodyStyle>
    <p:otherStyle>
      <a:defPPr>
        <a:defRPr lang="it-IT"/>
      </a:defPPr>
      <a:lvl1pPr marL="0" algn="l" defTabSz="914418" rtl="0" eaLnBrk="1" latinLnBrk="0" hangingPunct="1">
        <a:defRPr sz="1800" kern="1200">
          <a:solidFill>
            <a:schemeClr val="tx1"/>
          </a:solidFill>
          <a:latin typeface="+mn-lt"/>
          <a:ea typeface="+mn-ea"/>
          <a:cs typeface="+mn-cs"/>
        </a:defRPr>
      </a:lvl1pPr>
      <a:lvl2pPr marL="457209" algn="l" defTabSz="914418" rtl="0" eaLnBrk="1" latinLnBrk="0" hangingPunct="1">
        <a:defRPr sz="1800" kern="1200">
          <a:solidFill>
            <a:schemeClr val="tx1"/>
          </a:solidFill>
          <a:latin typeface="+mn-lt"/>
          <a:ea typeface="+mn-ea"/>
          <a:cs typeface="+mn-cs"/>
        </a:defRPr>
      </a:lvl2pPr>
      <a:lvl3pPr marL="914418" algn="l" defTabSz="914418" rtl="0" eaLnBrk="1" latinLnBrk="0" hangingPunct="1">
        <a:defRPr sz="1800" kern="1200">
          <a:solidFill>
            <a:schemeClr val="tx1"/>
          </a:solidFill>
          <a:latin typeface="+mn-lt"/>
          <a:ea typeface="+mn-ea"/>
          <a:cs typeface="+mn-cs"/>
        </a:defRPr>
      </a:lvl3pPr>
      <a:lvl4pPr marL="1371627" algn="l" defTabSz="914418" rtl="0" eaLnBrk="1" latinLnBrk="0" hangingPunct="1">
        <a:defRPr sz="1800" kern="1200">
          <a:solidFill>
            <a:schemeClr val="tx1"/>
          </a:solidFill>
          <a:latin typeface="+mn-lt"/>
          <a:ea typeface="+mn-ea"/>
          <a:cs typeface="+mn-cs"/>
        </a:defRPr>
      </a:lvl4pPr>
      <a:lvl5pPr marL="1828837" algn="l" defTabSz="914418" rtl="0" eaLnBrk="1" latinLnBrk="0" hangingPunct="1">
        <a:defRPr sz="1800" kern="1200">
          <a:solidFill>
            <a:schemeClr val="tx1"/>
          </a:solidFill>
          <a:latin typeface="+mn-lt"/>
          <a:ea typeface="+mn-ea"/>
          <a:cs typeface="+mn-cs"/>
        </a:defRPr>
      </a:lvl5pPr>
      <a:lvl6pPr marL="2286046" algn="l" defTabSz="914418" rtl="0" eaLnBrk="1" latinLnBrk="0" hangingPunct="1">
        <a:defRPr sz="1800" kern="1200">
          <a:solidFill>
            <a:schemeClr val="tx1"/>
          </a:solidFill>
          <a:latin typeface="+mn-lt"/>
          <a:ea typeface="+mn-ea"/>
          <a:cs typeface="+mn-cs"/>
        </a:defRPr>
      </a:lvl6pPr>
      <a:lvl7pPr marL="2743255" algn="l" defTabSz="914418" rtl="0" eaLnBrk="1" latinLnBrk="0" hangingPunct="1">
        <a:defRPr sz="1800" kern="1200">
          <a:solidFill>
            <a:schemeClr val="tx1"/>
          </a:solidFill>
          <a:latin typeface="+mn-lt"/>
          <a:ea typeface="+mn-ea"/>
          <a:cs typeface="+mn-cs"/>
        </a:defRPr>
      </a:lvl7pPr>
      <a:lvl8pPr marL="3200464" algn="l" defTabSz="914418" rtl="0" eaLnBrk="1" latinLnBrk="0" hangingPunct="1">
        <a:defRPr sz="1800" kern="1200">
          <a:solidFill>
            <a:schemeClr val="tx1"/>
          </a:solidFill>
          <a:latin typeface="+mn-lt"/>
          <a:ea typeface="+mn-ea"/>
          <a:cs typeface="+mn-cs"/>
        </a:defRPr>
      </a:lvl8pPr>
      <a:lvl9pPr marL="3657673" algn="l" defTabSz="914418"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78">
          <p15:clr>
            <a:srgbClr val="F26B43"/>
          </p15:clr>
        </p15:guide>
        <p15:guide id="2" pos="211">
          <p15:clr>
            <a:srgbClr val="F26B43"/>
          </p15:clr>
        </p15:guide>
      </p15:sldGuideLst>
    </p:ext>
  </p:extLst>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Pr>
        <a:solidFill>
          <a:srgbClr val="AA6BFA"/>
        </a:solid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901655084"/>
      </p:ext>
    </p:extLst>
  </p:cSld>
  <p:clrMap bg1="lt1" tx1="dk1" bg2="lt2" tx2="dk2" accent1="accent1" accent2="accent2" accent3="accent3" accent4="accent4" accent5="accent5" accent6="accent6" hlink="hlink" folHlink="folHlink"/>
  <p:sldLayoutIdLst>
    <p:sldLayoutId id="2147483713" r:id="rId1"/>
    <p:sldLayoutId id="2147483714" r:id="rId2"/>
    <p:sldLayoutId id="2147483715" r:id="rId3"/>
    <p:sldLayoutId id="2147483716" r:id="rId4"/>
    <p:sldLayoutId id="2147483717" r:id="rId5"/>
    <p:sldLayoutId id="2147483718" r:id="rId6"/>
    <p:sldLayoutId id="2147483719" r:id="rId7"/>
    <p:sldLayoutId id="2147483720" r:id="rId8"/>
    <p:sldLayoutId id="2147483721" r:id="rId9"/>
    <p:sldLayoutId id="2147483722" r:id="rId10"/>
    <p:sldLayoutId id="2147483723" r:id="rId11"/>
    <p:sldLayoutId id="2147483724" r:id="rId12"/>
    <p:sldLayoutId id="2147483725" r:id="rId13"/>
    <p:sldLayoutId id="2147483726" r:id="rId14"/>
    <p:sldLayoutId id="2147483727" r:id="rId15"/>
    <p:sldLayoutId id="2147483728" r:id="rId16"/>
    <p:sldLayoutId id="2147483729" r:id="rId17"/>
    <p:sldLayoutId id="2147483730" r:id="rId18"/>
    <p:sldLayoutId id="2147483731" r:id="rId19"/>
    <p:sldLayoutId id="2147483732" r:id="rId20"/>
    <p:sldLayoutId id="2147483733" r:id="rId21"/>
    <p:sldLayoutId id="2147483734" r:id="rId22"/>
    <p:sldLayoutId id="2147483735" r:id="rId23"/>
    <p:sldLayoutId id="2147483736" r:id="rId24"/>
    <p:sldLayoutId id="2147483737" r:id="rId25"/>
    <p:sldLayoutId id="2147483738" r:id="rId26"/>
  </p:sldLayoutIdLst>
  <p:txStyles>
    <p:titleStyle>
      <a:lvl1pPr algn="l" defTabSz="914418"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5" indent="-228605" algn="l" defTabSz="914418"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14" indent="-228605" algn="l" defTabSz="914418" rtl="0" eaLnBrk="1" latinLnBrk="0" hangingPunct="1">
        <a:lnSpc>
          <a:spcPct val="90000"/>
        </a:lnSpc>
        <a:spcBef>
          <a:spcPts val="501"/>
        </a:spcBef>
        <a:buFont typeface="Arial" panose="020B0604020202020204" pitchFamily="34" charset="0"/>
        <a:buChar char="•"/>
        <a:defRPr sz="2400" kern="1200">
          <a:solidFill>
            <a:schemeClr val="tx1"/>
          </a:solidFill>
          <a:latin typeface="+mn-lt"/>
          <a:ea typeface="+mn-ea"/>
          <a:cs typeface="+mn-cs"/>
        </a:defRPr>
      </a:lvl2pPr>
      <a:lvl3pPr marL="1143023" indent="-228605" algn="l" defTabSz="914418" rtl="0" eaLnBrk="1" latinLnBrk="0" hangingPunct="1">
        <a:lnSpc>
          <a:spcPct val="90000"/>
        </a:lnSpc>
        <a:spcBef>
          <a:spcPts val="501"/>
        </a:spcBef>
        <a:buFont typeface="Arial" panose="020B0604020202020204" pitchFamily="34" charset="0"/>
        <a:buChar char="•"/>
        <a:defRPr sz="2000" kern="1200">
          <a:solidFill>
            <a:schemeClr val="tx1"/>
          </a:solidFill>
          <a:latin typeface="+mn-lt"/>
          <a:ea typeface="+mn-ea"/>
          <a:cs typeface="+mn-cs"/>
        </a:defRPr>
      </a:lvl3pPr>
      <a:lvl4pPr marL="1600232" indent="-228605" algn="l" defTabSz="914418" rtl="0" eaLnBrk="1" latinLnBrk="0" hangingPunct="1">
        <a:lnSpc>
          <a:spcPct val="90000"/>
        </a:lnSpc>
        <a:spcBef>
          <a:spcPts val="501"/>
        </a:spcBef>
        <a:buFont typeface="Arial" panose="020B0604020202020204" pitchFamily="34" charset="0"/>
        <a:buChar char="•"/>
        <a:defRPr sz="1800" kern="1200">
          <a:solidFill>
            <a:schemeClr val="tx1"/>
          </a:solidFill>
          <a:latin typeface="+mn-lt"/>
          <a:ea typeface="+mn-ea"/>
          <a:cs typeface="+mn-cs"/>
        </a:defRPr>
      </a:lvl4pPr>
      <a:lvl5pPr marL="2057441" indent="-228605" algn="l" defTabSz="914418" rtl="0" eaLnBrk="1" latinLnBrk="0" hangingPunct="1">
        <a:lnSpc>
          <a:spcPct val="90000"/>
        </a:lnSpc>
        <a:spcBef>
          <a:spcPts val="501"/>
        </a:spcBef>
        <a:buFont typeface="Arial" panose="020B0604020202020204" pitchFamily="34" charset="0"/>
        <a:buChar char="•"/>
        <a:defRPr sz="1800" kern="1200">
          <a:solidFill>
            <a:schemeClr val="tx1"/>
          </a:solidFill>
          <a:latin typeface="+mn-lt"/>
          <a:ea typeface="+mn-ea"/>
          <a:cs typeface="+mn-cs"/>
        </a:defRPr>
      </a:lvl5pPr>
      <a:lvl6pPr marL="2514650" indent="-228605" algn="l" defTabSz="914418" rtl="0" eaLnBrk="1" latinLnBrk="0" hangingPunct="1">
        <a:lnSpc>
          <a:spcPct val="90000"/>
        </a:lnSpc>
        <a:spcBef>
          <a:spcPts val="501"/>
        </a:spcBef>
        <a:buFont typeface="Arial" panose="020B0604020202020204" pitchFamily="34" charset="0"/>
        <a:buChar char="•"/>
        <a:defRPr sz="1800" kern="1200">
          <a:solidFill>
            <a:schemeClr val="tx1"/>
          </a:solidFill>
          <a:latin typeface="+mn-lt"/>
          <a:ea typeface="+mn-ea"/>
          <a:cs typeface="+mn-cs"/>
        </a:defRPr>
      </a:lvl6pPr>
      <a:lvl7pPr marL="2971859" indent="-228605" algn="l" defTabSz="914418" rtl="0" eaLnBrk="1" latinLnBrk="0" hangingPunct="1">
        <a:lnSpc>
          <a:spcPct val="90000"/>
        </a:lnSpc>
        <a:spcBef>
          <a:spcPts val="501"/>
        </a:spcBef>
        <a:buFont typeface="Arial" panose="020B0604020202020204" pitchFamily="34" charset="0"/>
        <a:buChar char="•"/>
        <a:defRPr sz="1800" kern="1200">
          <a:solidFill>
            <a:schemeClr val="tx1"/>
          </a:solidFill>
          <a:latin typeface="+mn-lt"/>
          <a:ea typeface="+mn-ea"/>
          <a:cs typeface="+mn-cs"/>
        </a:defRPr>
      </a:lvl7pPr>
      <a:lvl8pPr marL="3429069" indent="-228605" algn="l" defTabSz="914418" rtl="0" eaLnBrk="1" latinLnBrk="0" hangingPunct="1">
        <a:lnSpc>
          <a:spcPct val="90000"/>
        </a:lnSpc>
        <a:spcBef>
          <a:spcPts val="501"/>
        </a:spcBef>
        <a:buFont typeface="Arial" panose="020B0604020202020204" pitchFamily="34" charset="0"/>
        <a:buChar char="•"/>
        <a:defRPr sz="1800" kern="1200">
          <a:solidFill>
            <a:schemeClr val="tx1"/>
          </a:solidFill>
          <a:latin typeface="+mn-lt"/>
          <a:ea typeface="+mn-ea"/>
          <a:cs typeface="+mn-cs"/>
        </a:defRPr>
      </a:lvl8pPr>
      <a:lvl9pPr marL="3886278" indent="-228605" algn="l" defTabSz="914418" rtl="0" eaLnBrk="1" latinLnBrk="0" hangingPunct="1">
        <a:lnSpc>
          <a:spcPct val="90000"/>
        </a:lnSpc>
        <a:spcBef>
          <a:spcPts val="501"/>
        </a:spcBef>
        <a:buFont typeface="Arial" panose="020B0604020202020204" pitchFamily="34" charset="0"/>
        <a:buChar char="•"/>
        <a:defRPr sz="1800" kern="1200">
          <a:solidFill>
            <a:schemeClr val="tx1"/>
          </a:solidFill>
          <a:latin typeface="+mn-lt"/>
          <a:ea typeface="+mn-ea"/>
          <a:cs typeface="+mn-cs"/>
        </a:defRPr>
      </a:lvl9pPr>
    </p:bodyStyle>
    <p:otherStyle>
      <a:defPPr>
        <a:defRPr lang="it-IT"/>
      </a:defPPr>
      <a:lvl1pPr marL="0" algn="l" defTabSz="914418" rtl="0" eaLnBrk="1" latinLnBrk="0" hangingPunct="1">
        <a:defRPr sz="1800" kern="1200">
          <a:solidFill>
            <a:schemeClr val="tx1"/>
          </a:solidFill>
          <a:latin typeface="+mn-lt"/>
          <a:ea typeface="+mn-ea"/>
          <a:cs typeface="+mn-cs"/>
        </a:defRPr>
      </a:lvl1pPr>
      <a:lvl2pPr marL="457209" algn="l" defTabSz="914418" rtl="0" eaLnBrk="1" latinLnBrk="0" hangingPunct="1">
        <a:defRPr sz="1800" kern="1200">
          <a:solidFill>
            <a:schemeClr val="tx1"/>
          </a:solidFill>
          <a:latin typeface="+mn-lt"/>
          <a:ea typeface="+mn-ea"/>
          <a:cs typeface="+mn-cs"/>
        </a:defRPr>
      </a:lvl2pPr>
      <a:lvl3pPr marL="914418" algn="l" defTabSz="914418" rtl="0" eaLnBrk="1" latinLnBrk="0" hangingPunct="1">
        <a:defRPr sz="1800" kern="1200">
          <a:solidFill>
            <a:schemeClr val="tx1"/>
          </a:solidFill>
          <a:latin typeface="+mn-lt"/>
          <a:ea typeface="+mn-ea"/>
          <a:cs typeface="+mn-cs"/>
        </a:defRPr>
      </a:lvl3pPr>
      <a:lvl4pPr marL="1371627" algn="l" defTabSz="914418" rtl="0" eaLnBrk="1" latinLnBrk="0" hangingPunct="1">
        <a:defRPr sz="1800" kern="1200">
          <a:solidFill>
            <a:schemeClr val="tx1"/>
          </a:solidFill>
          <a:latin typeface="+mn-lt"/>
          <a:ea typeface="+mn-ea"/>
          <a:cs typeface="+mn-cs"/>
        </a:defRPr>
      </a:lvl4pPr>
      <a:lvl5pPr marL="1828837" algn="l" defTabSz="914418" rtl="0" eaLnBrk="1" latinLnBrk="0" hangingPunct="1">
        <a:defRPr sz="1800" kern="1200">
          <a:solidFill>
            <a:schemeClr val="tx1"/>
          </a:solidFill>
          <a:latin typeface="+mn-lt"/>
          <a:ea typeface="+mn-ea"/>
          <a:cs typeface="+mn-cs"/>
        </a:defRPr>
      </a:lvl5pPr>
      <a:lvl6pPr marL="2286046" algn="l" defTabSz="914418" rtl="0" eaLnBrk="1" latinLnBrk="0" hangingPunct="1">
        <a:defRPr sz="1800" kern="1200">
          <a:solidFill>
            <a:schemeClr val="tx1"/>
          </a:solidFill>
          <a:latin typeface="+mn-lt"/>
          <a:ea typeface="+mn-ea"/>
          <a:cs typeface="+mn-cs"/>
        </a:defRPr>
      </a:lvl6pPr>
      <a:lvl7pPr marL="2743255" algn="l" defTabSz="914418" rtl="0" eaLnBrk="1" latinLnBrk="0" hangingPunct="1">
        <a:defRPr sz="1800" kern="1200">
          <a:solidFill>
            <a:schemeClr val="tx1"/>
          </a:solidFill>
          <a:latin typeface="+mn-lt"/>
          <a:ea typeface="+mn-ea"/>
          <a:cs typeface="+mn-cs"/>
        </a:defRPr>
      </a:lvl7pPr>
      <a:lvl8pPr marL="3200464" algn="l" defTabSz="914418" rtl="0" eaLnBrk="1" latinLnBrk="0" hangingPunct="1">
        <a:defRPr sz="1800" kern="1200">
          <a:solidFill>
            <a:schemeClr val="tx1"/>
          </a:solidFill>
          <a:latin typeface="+mn-lt"/>
          <a:ea typeface="+mn-ea"/>
          <a:cs typeface="+mn-cs"/>
        </a:defRPr>
      </a:lvl8pPr>
      <a:lvl9pPr marL="3657673" algn="l" defTabSz="914418"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78">
          <p15:clr>
            <a:srgbClr val="F26B43"/>
          </p15:clr>
        </p15:guide>
        <p15:guide id="2" pos="211">
          <p15:clr>
            <a:srgbClr val="F26B43"/>
          </p15:clr>
        </p15:guide>
      </p15:sldGuideLst>
    </p:ext>
  </p:extLst>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Pr>
        <a:solidFill>
          <a:srgbClr val="AA6BFA"/>
        </a:solidFill>
        <a:effectLst/>
      </p:bgPr>
    </p:bg>
    <p:spTree>
      <p:nvGrpSpPr>
        <p:cNvPr id="1" name=""/>
        <p:cNvGrpSpPr/>
        <p:nvPr/>
      </p:nvGrpSpPr>
      <p:grpSpPr>
        <a:xfrm>
          <a:off x="0" y="0"/>
          <a:ext cx="0" cy="0"/>
          <a:chOff x="0" y="0"/>
          <a:chExt cx="0" cy="0"/>
        </a:xfrm>
      </p:grpSpPr>
      <p:sp>
        <p:nvSpPr>
          <p:cNvPr id="2" name="Rettangolo 1">
            <a:extLst>
              <a:ext uri="{FF2B5EF4-FFF2-40B4-BE49-F238E27FC236}">
                <a16:creationId xmlns:a16="http://schemas.microsoft.com/office/drawing/2014/main" id="{71E5CB65-B19C-404A-E3DF-AA8D3E570460}"/>
              </a:ext>
            </a:extLst>
          </p:cNvPr>
          <p:cNvSpPr/>
          <p:nvPr userDrawn="1"/>
        </p:nvSpPr>
        <p:spPr>
          <a:xfrm>
            <a:off x="0" y="0"/>
            <a:ext cx="12192000" cy="6858000"/>
          </a:xfrm>
          <a:prstGeom prst="rect">
            <a:avLst/>
          </a:prstGeom>
          <a:solidFill>
            <a:srgbClr val="FF410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it-IT"/>
          </a:p>
        </p:txBody>
      </p:sp>
    </p:spTree>
    <p:extLst>
      <p:ext uri="{BB962C8B-B14F-4D97-AF65-F5344CB8AC3E}">
        <p14:creationId xmlns:p14="http://schemas.microsoft.com/office/powerpoint/2010/main" val="3917280304"/>
      </p:ext>
    </p:extLst>
  </p:cSld>
  <p:clrMap bg1="lt1" tx1="dk1" bg2="lt2" tx2="dk2" accent1="accent1" accent2="accent2" accent3="accent3" accent4="accent4" accent5="accent5" accent6="accent6" hlink="hlink" folHlink="folHlink"/>
  <p:sldLayoutIdLst>
    <p:sldLayoutId id="2147483740" r:id="rId1"/>
    <p:sldLayoutId id="2147483741" r:id="rId2"/>
    <p:sldLayoutId id="2147483742" r:id="rId3"/>
    <p:sldLayoutId id="2147483743" r:id="rId4"/>
    <p:sldLayoutId id="2147483744" r:id="rId5"/>
    <p:sldLayoutId id="2147483745" r:id="rId6"/>
    <p:sldLayoutId id="2147483746" r:id="rId7"/>
    <p:sldLayoutId id="2147483747" r:id="rId8"/>
    <p:sldLayoutId id="2147483748" r:id="rId9"/>
    <p:sldLayoutId id="2147483749" r:id="rId10"/>
  </p:sldLayoutIdLst>
  <p:txStyles>
    <p:titleStyle>
      <a:lvl1pPr algn="l" defTabSz="914418"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5" indent="-228605" algn="l" defTabSz="914418"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14" indent="-228605" algn="l" defTabSz="914418" rtl="0" eaLnBrk="1" latinLnBrk="0" hangingPunct="1">
        <a:lnSpc>
          <a:spcPct val="90000"/>
        </a:lnSpc>
        <a:spcBef>
          <a:spcPts val="501"/>
        </a:spcBef>
        <a:buFont typeface="Arial" panose="020B0604020202020204" pitchFamily="34" charset="0"/>
        <a:buChar char="•"/>
        <a:defRPr sz="2400" kern="1200">
          <a:solidFill>
            <a:schemeClr val="tx1"/>
          </a:solidFill>
          <a:latin typeface="+mn-lt"/>
          <a:ea typeface="+mn-ea"/>
          <a:cs typeface="+mn-cs"/>
        </a:defRPr>
      </a:lvl2pPr>
      <a:lvl3pPr marL="1143023" indent="-228605" algn="l" defTabSz="914418" rtl="0" eaLnBrk="1" latinLnBrk="0" hangingPunct="1">
        <a:lnSpc>
          <a:spcPct val="90000"/>
        </a:lnSpc>
        <a:spcBef>
          <a:spcPts val="501"/>
        </a:spcBef>
        <a:buFont typeface="Arial" panose="020B0604020202020204" pitchFamily="34" charset="0"/>
        <a:buChar char="•"/>
        <a:defRPr sz="2000" kern="1200">
          <a:solidFill>
            <a:schemeClr val="tx1"/>
          </a:solidFill>
          <a:latin typeface="+mn-lt"/>
          <a:ea typeface="+mn-ea"/>
          <a:cs typeface="+mn-cs"/>
        </a:defRPr>
      </a:lvl3pPr>
      <a:lvl4pPr marL="1600232" indent="-228605" algn="l" defTabSz="914418" rtl="0" eaLnBrk="1" latinLnBrk="0" hangingPunct="1">
        <a:lnSpc>
          <a:spcPct val="90000"/>
        </a:lnSpc>
        <a:spcBef>
          <a:spcPts val="501"/>
        </a:spcBef>
        <a:buFont typeface="Arial" panose="020B0604020202020204" pitchFamily="34" charset="0"/>
        <a:buChar char="•"/>
        <a:defRPr sz="1800" kern="1200">
          <a:solidFill>
            <a:schemeClr val="tx1"/>
          </a:solidFill>
          <a:latin typeface="+mn-lt"/>
          <a:ea typeface="+mn-ea"/>
          <a:cs typeface="+mn-cs"/>
        </a:defRPr>
      </a:lvl4pPr>
      <a:lvl5pPr marL="2057441" indent="-228605" algn="l" defTabSz="914418" rtl="0" eaLnBrk="1" latinLnBrk="0" hangingPunct="1">
        <a:lnSpc>
          <a:spcPct val="90000"/>
        </a:lnSpc>
        <a:spcBef>
          <a:spcPts val="501"/>
        </a:spcBef>
        <a:buFont typeface="Arial" panose="020B0604020202020204" pitchFamily="34" charset="0"/>
        <a:buChar char="•"/>
        <a:defRPr sz="1800" kern="1200">
          <a:solidFill>
            <a:schemeClr val="tx1"/>
          </a:solidFill>
          <a:latin typeface="+mn-lt"/>
          <a:ea typeface="+mn-ea"/>
          <a:cs typeface="+mn-cs"/>
        </a:defRPr>
      </a:lvl5pPr>
      <a:lvl6pPr marL="2514650" indent="-228605" algn="l" defTabSz="914418" rtl="0" eaLnBrk="1" latinLnBrk="0" hangingPunct="1">
        <a:lnSpc>
          <a:spcPct val="90000"/>
        </a:lnSpc>
        <a:spcBef>
          <a:spcPts val="501"/>
        </a:spcBef>
        <a:buFont typeface="Arial" panose="020B0604020202020204" pitchFamily="34" charset="0"/>
        <a:buChar char="•"/>
        <a:defRPr sz="1800" kern="1200">
          <a:solidFill>
            <a:schemeClr val="tx1"/>
          </a:solidFill>
          <a:latin typeface="+mn-lt"/>
          <a:ea typeface="+mn-ea"/>
          <a:cs typeface="+mn-cs"/>
        </a:defRPr>
      </a:lvl6pPr>
      <a:lvl7pPr marL="2971859" indent="-228605" algn="l" defTabSz="914418" rtl="0" eaLnBrk="1" latinLnBrk="0" hangingPunct="1">
        <a:lnSpc>
          <a:spcPct val="90000"/>
        </a:lnSpc>
        <a:spcBef>
          <a:spcPts val="501"/>
        </a:spcBef>
        <a:buFont typeface="Arial" panose="020B0604020202020204" pitchFamily="34" charset="0"/>
        <a:buChar char="•"/>
        <a:defRPr sz="1800" kern="1200">
          <a:solidFill>
            <a:schemeClr val="tx1"/>
          </a:solidFill>
          <a:latin typeface="+mn-lt"/>
          <a:ea typeface="+mn-ea"/>
          <a:cs typeface="+mn-cs"/>
        </a:defRPr>
      </a:lvl7pPr>
      <a:lvl8pPr marL="3429069" indent="-228605" algn="l" defTabSz="914418" rtl="0" eaLnBrk="1" latinLnBrk="0" hangingPunct="1">
        <a:lnSpc>
          <a:spcPct val="90000"/>
        </a:lnSpc>
        <a:spcBef>
          <a:spcPts val="501"/>
        </a:spcBef>
        <a:buFont typeface="Arial" panose="020B0604020202020204" pitchFamily="34" charset="0"/>
        <a:buChar char="•"/>
        <a:defRPr sz="1800" kern="1200">
          <a:solidFill>
            <a:schemeClr val="tx1"/>
          </a:solidFill>
          <a:latin typeface="+mn-lt"/>
          <a:ea typeface="+mn-ea"/>
          <a:cs typeface="+mn-cs"/>
        </a:defRPr>
      </a:lvl8pPr>
      <a:lvl9pPr marL="3886278" indent="-228605" algn="l" defTabSz="914418" rtl="0" eaLnBrk="1" latinLnBrk="0" hangingPunct="1">
        <a:lnSpc>
          <a:spcPct val="90000"/>
        </a:lnSpc>
        <a:spcBef>
          <a:spcPts val="501"/>
        </a:spcBef>
        <a:buFont typeface="Arial" panose="020B0604020202020204" pitchFamily="34" charset="0"/>
        <a:buChar char="•"/>
        <a:defRPr sz="1800" kern="1200">
          <a:solidFill>
            <a:schemeClr val="tx1"/>
          </a:solidFill>
          <a:latin typeface="+mn-lt"/>
          <a:ea typeface="+mn-ea"/>
          <a:cs typeface="+mn-cs"/>
        </a:defRPr>
      </a:lvl9pPr>
    </p:bodyStyle>
    <p:otherStyle>
      <a:defPPr>
        <a:defRPr lang="it-IT"/>
      </a:defPPr>
      <a:lvl1pPr marL="0" algn="l" defTabSz="914418" rtl="0" eaLnBrk="1" latinLnBrk="0" hangingPunct="1">
        <a:defRPr sz="1800" kern="1200">
          <a:solidFill>
            <a:schemeClr val="tx1"/>
          </a:solidFill>
          <a:latin typeface="+mn-lt"/>
          <a:ea typeface="+mn-ea"/>
          <a:cs typeface="+mn-cs"/>
        </a:defRPr>
      </a:lvl1pPr>
      <a:lvl2pPr marL="457209" algn="l" defTabSz="914418" rtl="0" eaLnBrk="1" latinLnBrk="0" hangingPunct="1">
        <a:defRPr sz="1800" kern="1200">
          <a:solidFill>
            <a:schemeClr val="tx1"/>
          </a:solidFill>
          <a:latin typeface="+mn-lt"/>
          <a:ea typeface="+mn-ea"/>
          <a:cs typeface="+mn-cs"/>
        </a:defRPr>
      </a:lvl2pPr>
      <a:lvl3pPr marL="914418" algn="l" defTabSz="914418" rtl="0" eaLnBrk="1" latinLnBrk="0" hangingPunct="1">
        <a:defRPr sz="1800" kern="1200">
          <a:solidFill>
            <a:schemeClr val="tx1"/>
          </a:solidFill>
          <a:latin typeface="+mn-lt"/>
          <a:ea typeface="+mn-ea"/>
          <a:cs typeface="+mn-cs"/>
        </a:defRPr>
      </a:lvl3pPr>
      <a:lvl4pPr marL="1371627" algn="l" defTabSz="914418" rtl="0" eaLnBrk="1" latinLnBrk="0" hangingPunct="1">
        <a:defRPr sz="1800" kern="1200">
          <a:solidFill>
            <a:schemeClr val="tx1"/>
          </a:solidFill>
          <a:latin typeface="+mn-lt"/>
          <a:ea typeface="+mn-ea"/>
          <a:cs typeface="+mn-cs"/>
        </a:defRPr>
      </a:lvl4pPr>
      <a:lvl5pPr marL="1828837" algn="l" defTabSz="914418" rtl="0" eaLnBrk="1" latinLnBrk="0" hangingPunct="1">
        <a:defRPr sz="1800" kern="1200">
          <a:solidFill>
            <a:schemeClr val="tx1"/>
          </a:solidFill>
          <a:latin typeface="+mn-lt"/>
          <a:ea typeface="+mn-ea"/>
          <a:cs typeface="+mn-cs"/>
        </a:defRPr>
      </a:lvl5pPr>
      <a:lvl6pPr marL="2286046" algn="l" defTabSz="914418" rtl="0" eaLnBrk="1" latinLnBrk="0" hangingPunct="1">
        <a:defRPr sz="1800" kern="1200">
          <a:solidFill>
            <a:schemeClr val="tx1"/>
          </a:solidFill>
          <a:latin typeface="+mn-lt"/>
          <a:ea typeface="+mn-ea"/>
          <a:cs typeface="+mn-cs"/>
        </a:defRPr>
      </a:lvl6pPr>
      <a:lvl7pPr marL="2743255" algn="l" defTabSz="914418" rtl="0" eaLnBrk="1" latinLnBrk="0" hangingPunct="1">
        <a:defRPr sz="1800" kern="1200">
          <a:solidFill>
            <a:schemeClr val="tx1"/>
          </a:solidFill>
          <a:latin typeface="+mn-lt"/>
          <a:ea typeface="+mn-ea"/>
          <a:cs typeface="+mn-cs"/>
        </a:defRPr>
      </a:lvl7pPr>
      <a:lvl8pPr marL="3200464" algn="l" defTabSz="914418" rtl="0" eaLnBrk="1" latinLnBrk="0" hangingPunct="1">
        <a:defRPr sz="1800" kern="1200">
          <a:solidFill>
            <a:schemeClr val="tx1"/>
          </a:solidFill>
          <a:latin typeface="+mn-lt"/>
          <a:ea typeface="+mn-ea"/>
          <a:cs typeface="+mn-cs"/>
        </a:defRPr>
      </a:lvl8pPr>
      <a:lvl9pPr marL="3657673" algn="l" defTabSz="914418"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78">
          <p15:clr>
            <a:srgbClr val="F26B43"/>
          </p15:clr>
        </p15:guide>
        <p15:guide id="2" pos="211">
          <p15:clr>
            <a:srgbClr val="F26B43"/>
          </p15:clr>
        </p15:guide>
      </p15:sldGuideLst>
    </p:ext>
  </p:extLst>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Pr>
        <a:solidFill>
          <a:srgbClr val="AA6BFA"/>
        </a:solid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255810341"/>
      </p:ext>
    </p:extLst>
  </p:cSld>
  <p:clrMap bg1="lt1" tx1="dk1" bg2="lt2" tx2="dk2" accent1="accent1" accent2="accent2" accent3="accent3" accent4="accent4" accent5="accent5" accent6="accent6" hlink="hlink" folHlink="folHlink"/>
  <p:sldLayoutIdLst>
    <p:sldLayoutId id="2147483751" r:id="rId1"/>
    <p:sldLayoutId id="2147483752" r:id="rId2"/>
    <p:sldLayoutId id="2147483753" r:id="rId3"/>
    <p:sldLayoutId id="2147483754" r:id="rId4"/>
    <p:sldLayoutId id="2147483755" r:id="rId5"/>
    <p:sldLayoutId id="2147483756" r:id="rId6"/>
    <p:sldLayoutId id="2147483757" r:id="rId7"/>
    <p:sldLayoutId id="2147483758" r:id="rId8"/>
    <p:sldLayoutId id="2147483759" r:id="rId9"/>
    <p:sldLayoutId id="2147483760" r:id="rId10"/>
    <p:sldLayoutId id="2147483761" r:id="rId11"/>
    <p:sldLayoutId id="2147483762" r:id="rId12"/>
    <p:sldLayoutId id="2147483763" r:id="rId13"/>
    <p:sldLayoutId id="2147483764" r:id="rId14"/>
    <p:sldLayoutId id="2147483765" r:id="rId15"/>
    <p:sldLayoutId id="2147483766" r:id="rId16"/>
    <p:sldLayoutId id="2147483767" r:id="rId17"/>
    <p:sldLayoutId id="2147483768" r:id="rId18"/>
    <p:sldLayoutId id="2147483769" r:id="rId19"/>
    <p:sldLayoutId id="2147483770" r:id="rId20"/>
    <p:sldLayoutId id="2147483771" r:id="rId21"/>
    <p:sldLayoutId id="2147483772" r:id="rId22"/>
    <p:sldLayoutId id="2147483773" r:id="rId23"/>
    <p:sldLayoutId id="2147483774" r:id="rId24"/>
    <p:sldLayoutId id="2147483775" r:id="rId25"/>
    <p:sldLayoutId id="2147483776" r:id="rId26"/>
    <p:sldLayoutId id="2147483777" r:id="rId27"/>
  </p:sldLayoutIdLst>
  <p:txStyles>
    <p:titleStyle>
      <a:lvl1pPr algn="l" defTabSz="914418"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5" indent="-228605" algn="l" defTabSz="914418"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14" indent="-228605" algn="l" defTabSz="914418" rtl="0" eaLnBrk="1" latinLnBrk="0" hangingPunct="1">
        <a:lnSpc>
          <a:spcPct val="90000"/>
        </a:lnSpc>
        <a:spcBef>
          <a:spcPts val="501"/>
        </a:spcBef>
        <a:buFont typeface="Arial" panose="020B0604020202020204" pitchFamily="34" charset="0"/>
        <a:buChar char="•"/>
        <a:defRPr sz="2400" kern="1200">
          <a:solidFill>
            <a:schemeClr val="tx1"/>
          </a:solidFill>
          <a:latin typeface="+mn-lt"/>
          <a:ea typeface="+mn-ea"/>
          <a:cs typeface="+mn-cs"/>
        </a:defRPr>
      </a:lvl2pPr>
      <a:lvl3pPr marL="1143023" indent="-228605" algn="l" defTabSz="914418" rtl="0" eaLnBrk="1" latinLnBrk="0" hangingPunct="1">
        <a:lnSpc>
          <a:spcPct val="90000"/>
        </a:lnSpc>
        <a:spcBef>
          <a:spcPts val="501"/>
        </a:spcBef>
        <a:buFont typeface="Arial" panose="020B0604020202020204" pitchFamily="34" charset="0"/>
        <a:buChar char="•"/>
        <a:defRPr sz="2000" kern="1200">
          <a:solidFill>
            <a:schemeClr val="tx1"/>
          </a:solidFill>
          <a:latin typeface="+mn-lt"/>
          <a:ea typeface="+mn-ea"/>
          <a:cs typeface="+mn-cs"/>
        </a:defRPr>
      </a:lvl3pPr>
      <a:lvl4pPr marL="1600232" indent="-228605" algn="l" defTabSz="914418" rtl="0" eaLnBrk="1" latinLnBrk="0" hangingPunct="1">
        <a:lnSpc>
          <a:spcPct val="90000"/>
        </a:lnSpc>
        <a:spcBef>
          <a:spcPts val="501"/>
        </a:spcBef>
        <a:buFont typeface="Arial" panose="020B0604020202020204" pitchFamily="34" charset="0"/>
        <a:buChar char="•"/>
        <a:defRPr sz="1800" kern="1200">
          <a:solidFill>
            <a:schemeClr val="tx1"/>
          </a:solidFill>
          <a:latin typeface="+mn-lt"/>
          <a:ea typeface="+mn-ea"/>
          <a:cs typeface="+mn-cs"/>
        </a:defRPr>
      </a:lvl4pPr>
      <a:lvl5pPr marL="2057441" indent="-228605" algn="l" defTabSz="914418" rtl="0" eaLnBrk="1" latinLnBrk="0" hangingPunct="1">
        <a:lnSpc>
          <a:spcPct val="90000"/>
        </a:lnSpc>
        <a:spcBef>
          <a:spcPts val="501"/>
        </a:spcBef>
        <a:buFont typeface="Arial" panose="020B0604020202020204" pitchFamily="34" charset="0"/>
        <a:buChar char="•"/>
        <a:defRPr sz="1800" kern="1200">
          <a:solidFill>
            <a:schemeClr val="tx1"/>
          </a:solidFill>
          <a:latin typeface="+mn-lt"/>
          <a:ea typeface="+mn-ea"/>
          <a:cs typeface="+mn-cs"/>
        </a:defRPr>
      </a:lvl5pPr>
      <a:lvl6pPr marL="2514650" indent="-228605" algn="l" defTabSz="914418" rtl="0" eaLnBrk="1" latinLnBrk="0" hangingPunct="1">
        <a:lnSpc>
          <a:spcPct val="90000"/>
        </a:lnSpc>
        <a:spcBef>
          <a:spcPts val="501"/>
        </a:spcBef>
        <a:buFont typeface="Arial" panose="020B0604020202020204" pitchFamily="34" charset="0"/>
        <a:buChar char="•"/>
        <a:defRPr sz="1800" kern="1200">
          <a:solidFill>
            <a:schemeClr val="tx1"/>
          </a:solidFill>
          <a:latin typeface="+mn-lt"/>
          <a:ea typeface="+mn-ea"/>
          <a:cs typeface="+mn-cs"/>
        </a:defRPr>
      </a:lvl6pPr>
      <a:lvl7pPr marL="2971859" indent="-228605" algn="l" defTabSz="914418" rtl="0" eaLnBrk="1" latinLnBrk="0" hangingPunct="1">
        <a:lnSpc>
          <a:spcPct val="90000"/>
        </a:lnSpc>
        <a:spcBef>
          <a:spcPts val="501"/>
        </a:spcBef>
        <a:buFont typeface="Arial" panose="020B0604020202020204" pitchFamily="34" charset="0"/>
        <a:buChar char="•"/>
        <a:defRPr sz="1800" kern="1200">
          <a:solidFill>
            <a:schemeClr val="tx1"/>
          </a:solidFill>
          <a:latin typeface="+mn-lt"/>
          <a:ea typeface="+mn-ea"/>
          <a:cs typeface="+mn-cs"/>
        </a:defRPr>
      </a:lvl7pPr>
      <a:lvl8pPr marL="3429069" indent="-228605" algn="l" defTabSz="914418" rtl="0" eaLnBrk="1" latinLnBrk="0" hangingPunct="1">
        <a:lnSpc>
          <a:spcPct val="90000"/>
        </a:lnSpc>
        <a:spcBef>
          <a:spcPts val="501"/>
        </a:spcBef>
        <a:buFont typeface="Arial" panose="020B0604020202020204" pitchFamily="34" charset="0"/>
        <a:buChar char="•"/>
        <a:defRPr sz="1800" kern="1200">
          <a:solidFill>
            <a:schemeClr val="tx1"/>
          </a:solidFill>
          <a:latin typeface="+mn-lt"/>
          <a:ea typeface="+mn-ea"/>
          <a:cs typeface="+mn-cs"/>
        </a:defRPr>
      </a:lvl8pPr>
      <a:lvl9pPr marL="3886278" indent="-228605" algn="l" defTabSz="914418" rtl="0" eaLnBrk="1" latinLnBrk="0" hangingPunct="1">
        <a:lnSpc>
          <a:spcPct val="90000"/>
        </a:lnSpc>
        <a:spcBef>
          <a:spcPts val="501"/>
        </a:spcBef>
        <a:buFont typeface="Arial" panose="020B0604020202020204" pitchFamily="34" charset="0"/>
        <a:buChar char="•"/>
        <a:defRPr sz="1800" kern="1200">
          <a:solidFill>
            <a:schemeClr val="tx1"/>
          </a:solidFill>
          <a:latin typeface="+mn-lt"/>
          <a:ea typeface="+mn-ea"/>
          <a:cs typeface="+mn-cs"/>
        </a:defRPr>
      </a:lvl9pPr>
    </p:bodyStyle>
    <p:otherStyle>
      <a:defPPr>
        <a:defRPr lang="it-IT"/>
      </a:defPPr>
      <a:lvl1pPr marL="0" algn="l" defTabSz="914418" rtl="0" eaLnBrk="1" latinLnBrk="0" hangingPunct="1">
        <a:defRPr sz="1800" kern="1200">
          <a:solidFill>
            <a:schemeClr val="tx1"/>
          </a:solidFill>
          <a:latin typeface="+mn-lt"/>
          <a:ea typeface="+mn-ea"/>
          <a:cs typeface="+mn-cs"/>
        </a:defRPr>
      </a:lvl1pPr>
      <a:lvl2pPr marL="457209" algn="l" defTabSz="914418" rtl="0" eaLnBrk="1" latinLnBrk="0" hangingPunct="1">
        <a:defRPr sz="1800" kern="1200">
          <a:solidFill>
            <a:schemeClr val="tx1"/>
          </a:solidFill>
          <a:latin typeface="+mn-lt"/>
          <a:ea typeface="+mn-ea"/>
          <a:cs typeface="+mn-cs"/>
        </a:defRPr>
      </a:lvl2pPr>
      <a:lvl3pPr marL="914418" algn="l" defTabSz="914418" rtl="0" eaLnBrk="1" latinLnBrk="0" hangingPunct="1">
        <a:defRPr sz="1800" kern="1200">
          <a:solidFill>
            <a:schemeClr val="tx1"/>
          </a:solidFill>
          <a:latin typeface="+mn-lt"/>
          <a:ea typeface="+mn-ea"/>
          <a:cs typeface="+mn-cs"/>
        </a:defRPr>
      </a:lvl3pPr>
      <a:lvl4pPr marL="1371627" algn="l" defTabSz="914418" rtl="0" eaLnBrk="1" latinLnBrk="0" hangingPunct="1">
        <a:defRPr sz="1800" kern="1200">
          <a:solidFill>
            <a:schemeClr val="tx1"/>
          </a:solidFill>
          <a:latin typeface="+mn-lt"/>
          <a:ea typeface="+mn-ea"/>
          <a:cs typeface="+mn-cs"/>
        </a:defRPr>
      </a:lvl4pPr>
      <a:lvl5pPr marL="1828837" algn="l" defTabSz="914418" rtl="0" eaLnBrk="1" latinLnBrk="0" hangingPunct="1">
        <a:defRPr sz="1800" kern="1200">
          <a:solidFill>
            <a:schemeClr val="tx1"/>
          </a:solidFill>
          <a:latin typeface="+mn-lt"/>
          <a:ea typeface="+mn-ea"/>
          <a:cs typeface="+mn-cs"/>
        </a:defRPr>
      </a:lvl5pPr>
      <a:lvl6pPr marL="2286046" algn="l" defTabSz="914418" rtl="0" eaLnBrk="1" latinLnBrk="0" hangingPunct="1">
        <a:defRPr sz="1800" kern="1200">
          <a:solidFill>
            <a:schemeClr val="tx1"/>
          </a:solidFill>
          <a:latin typeface="+mn-lt"/>
          <a:ea typeface="+mn-ea"/>
          <a:cs typeface="+mn-cs"/>
        </a:defRPr>
      </a:lvl6pPr>
      <a:lvl7pPr marL="2743255" algn="l" defTabSz="914418" rtl="0" eaLnBrk="1" latinLnBrk="0" hangingPunct="1">
        <a:defRPr sz="1800" kern="1200">
          <a:solidFill>
            <a:schemeClr val="tx1"/>
          </a:solidFill>
          <a:latin typeface="+mn-lt"/>
          <a:ea typeface="+mn-ea"/>
          <a:cs typeface="+mn-cs"/>
        </a:defRPr>
      </a:lvl7pPr>
      <a:lvl8pPr marL="3200464" algn="l" defTabSz="914418" rtl="0" eaLnBrk="1" latinLnBrk="0" hangingPunct="1">
        <a:defRPr sz="1800" kern="1200">
          <a:solidFill>
            <a:schemeClr val="tx1"/>
          </a:solidFill>
          <a:latin typeface="+mn-lt"/>
          <a:ea typeface="+mn-ea"/>
          <a:cs typeface="+mn-cs"/>
        </a:defRPr>
      </a:lvl8pPr>
      <a:lvl9pPr marL="3657673" algn="l" defTabSz="914418"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78">
          <p15:clr>
            <a:srgbClr val="F26B43"/>
          </p15:clr>
        </p15:guide>
        <p15:guide id="2" pos="211">
          <p15:clr>
            <a:srgbClr val="F26B43"/>
          </p15:clr>
        </p15:guide>
      </p15:sldGuideLst>
    </p:ext>
  </p:extLst>
</p:sldMaster>
</file>

<file path=ppt/slideMasters/slideMaster9.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rgbClr val="FD81C4"/>
            </a:gs>
            <a:gs pos="100000">
              <a:srgbClr val="F83809"/>
            </a:gs>
          </a:gsLst>
          <a:lin ang="5400000" scaled="1"/>
          <a:tileRect/>
        </a:gra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7"/>
            <a:ext cx="10515600" cy="1325564"/>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1"/>
            <a:ext cx="2743200" cy="365126"/>
          </a:xfrm>
          <a:prstGeom prst="rect">
            <a:avLst/>
          </a:prstGeom>
        </p:spPr>
        <p:txBody>
          <a:bodyPr vert="horz" lIns="91440" tIns="45720" rIns="91440" bIns="45720" rtlCol="0" anchor="ctr"/>
          <a:lstStyle>
            <a:lvl1pPr algn="l">
              <a:defRPr sz="1200">
                <a:solidFill>
                  <a:schemeClr val="tx1">
                    <a:tint val="75000"/>
                  </a:schemeClr>
                </a:solidFill>
              </a:defRPr>
            </a:lvl1pPr>
          </a:lstStyle>
          <a:p>
            <a:fld id="{8B945E8F-027F-4790-98F4-B03EB1ED2ED1}" type="datetimeFigureOut">
              <a:rPr lang="en" smtClean="0"/>
              <a:t>5/18/2026</a:t>
            </a:fld>
            <a:endParaRPr lang="en"/>
          </a:p>
        </p:txBody>
      </p:sp>
      <p:sp>
        <p:nvSpPr>
          <p:cNvPr id="5" name="Footer Placeholder 4"/>
          <p:cNvSpPr>
            <a:spLocks noGrp="1"/>
          </p:cNvSpPr>
          <p:nvPr>
            <p:ph type="ftr" sz="quarter" idx="3"/>
          </p:nvPr>
        </p:nvSpPr>
        <p:spPr>
          <a:xfrm>
            <a:off x="4038600" y="6356351"/>
            <a:ext cx="4114800" cy="365126"/>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
          </a:p>
        </p:txBody>
      </p:sp>
      <p:sp>
        <p:nvSpPr>
          <p:cNvPr id="6" name="Slide Number Placeholder 5"/>
          <p:cNvSpPr>
            <a:spLocks noGrp="1"/>
          </p:cNvSpPr>
          <p:nvPr>
            <p:ph type="sldNum" sz="quarter" idx="4"/>
          </p:nvPr>
        </p:nvSpPr>
        <p:spPr>
          <a:xfrm>
            <a:off x="8610600" y="6356351"/>
            <a:ext cx="2743200" cy="365126"/>
          </a:xfrm>
          <a:prstGeom prst="rect">
            <a:avLst/>
          </a:prstGeom>
        </p:spPr>
        <p:txBody>
          <a:bodyPr vert="horz" lIns="91440" tIns="45720" rIns="91440" bIns="45720" rtlCol="0" anchor="ctr"/>
          <a:lstStyle>
            <a:lvl1pPr algn="r">
              <a:defRPr sz="1200">
                <a:solidFill>
                  <a:schemeClr val="tx1">
                    <a:tint val="75000"/>
                  </a:schemeClr>
                </a:solidFill>
              </a:defRPr>
            </a:lvl1pPr>
          </a:lstStyle>
          <a:p>
            <a:fld id="{D3F45D93-2C25-496A-AEBB-D3EC18C44243}" type="slidenum">
              <a:rPr lang="en" smtClean="0"/>
              <a:t>‹N›</a:t>
            </a:fld>
            <a:endParaRPr lang="en"/>
          </a:p>
        </p:txBody>
      </p:sp>
      <p:pic>
        <p:nvPicPr>
          <p:cNvPr id="9" name="Picture 8" descr="A pink and red gradient&#10;&#10;AI-generated content may be incorrect.">
            <a:extLst>
              <a:ext uri="{FF2B5EF4-FFF2-40B4-BE49-F238E27FC236}">
                <a16:creationId xmlns:a16="http://schemas.microsoft.com/office/drawing/2014/main" id="{96C36177-64EB-EF1E-48CE-065A02F6DA01}"/>
              </a:ext>
            </a:extLst>
          </p:cNvPr>
          <p:cNvPicPr>
            <a:picLocks noChangeAspect="1"/>
          </p:cNvPicPr>
          <p:nvPr userDrawn="1"/>
        </p:nvPicPr>
        <p:blipFill>
          <a:blip r:embed="rId11">
            <a:extLst>
              <a:ext uri="{28A0092B-C50C-407E-A947-70E740481C1C}">
                <a14:useLocalDpi xmlns:a14="http://schemas.microsoft.com/office/drawing/2010/main" val="0"/>
              </a:ext>
            </a:extLst>
          </a:blip>
          <a:srcRect l="8148" r="32593"/>
          <a:stretch/>
        </p:blipFill>
        <p:spPr>
          <a:xfrm>
            <a:off x="0" y="0"/>
            <a:ext cx="12192000" cy="6858000"/>
          </a:xfrm>
          <a:prstGeom prst="rect">
            <a:avLst/>
          </a:prstGeom>
        </p:spPr>
      </p:pic>
    </p:spTree>
    <p:extLst>
      <p:ext uri="{BB962C8B-B14F-4D97-AF65-F5344CB8AC3E}">
        <p14:creationId xmlns:p14="http://schemas.microsoft.com/office/powerpoint/2010/main" val="3853074162"/>
      </p:ext>
    </p:extLst>
  </p:cSld>
  <p:clrMap bg1="lt1" tx1="dk1" bg2="lt2" tx2="dk2" accent1="accent1" accent2="accent2" accent3="accent3" accent4="accent4" accent5="accent5" accent6="accent6" hlink="hlink" folHlink="folHlink"/>
  <p:sldLayoutIdLst>
    <p:sldLayoutId id="2147483779" r:id="rId1"/>
    <p:sldLayoutId id="2147483780" r:id="rId2"/>
    <p:sldLayoutId id="2147483781" r:id="rId3"/>
    <p:sldLayoutId id="2147483782" r:id="rId4"/>
    <p:sldLayoutId id="2147483783" r:id="rId5"/>
    <p:sldLayoutId id="2147483784" r:id="rId6"/>
    <p:sldLayoutId id="2147483785" r:id="rId7"/>
    <p:sldLayoutId id="2147483786" r:id="rId8"/>
    <p:sldLayoutId id="2147483787" r:id="rId9"/>
  </p:sldLayoutIdLst>
  <p:txStyles>
    <p:titleStyle>
      <a:lvl1pPr algn="l" defTabSz="914418"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5" indent="-228605" algn="l" defTabSz="914418"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14" indent="-228605" algn="l" defTabSz="914418" rtl="0" eaLnBrk="1" latinLnBrk="0" hangingPunct="1">
        <a:lnSpc>
          <a:spcPct val="90000"/>
        </a:lnSpc>
        <a:spcBef>
          <a:spcPts val="501"/>
        </a:spcBef>
        <a:buFont typeface="Arial" panose="020B0604020202020204" pitchFamily="34" charset="0"/>
        <a:buChar char="•"/>
        <a:defRPr sz="2400" kern="1200">
          <a:solidFill>
            <a:schemeClr val="tx1"/>
          </a:solidFill>
          <a:latin typeface="+mn-lt"/>
          <a:ea typeface="+mn-ea"/>
          <a:cs typeface="+mn-cs"/>
        </a:defRPr>
      </a:lvl2pPr>
      <a:lvl3pPr marL="1143023" indent="-228605" algn="l" defTabSz="914418" rtl="0" eaLnBrk="1" latinLnBrk="0" hangingPunct="1">
        <a:lnSpc>
          <a:spcPct val="90000"/>
        </a:lnSpc>
        <a:spcBef>
          <a:spcPts val="501"/>
        </a:spcBef>
        <a:buFont typeface="Arial" panose="020B0604020202020204" pitchFamily="34" charset="0"/>
        <a:buChar char="•"/>
        <a:defRPr sz="2000" kern="1200">
          <a:solidFill>
            <a:schemeClr val="tx1"/>
          </a:solidFill>
          <a:latin typeface="+mn-lt"/>
          <a:ea typeface="+mn-ea"/>
          <a:cs typeface="+mn-cs"/>
        </a:defRPr>
      </a:lvl3pPr>
      <a:lvl4pPr marL="1600232" indent="-228605" algn="l" defTabSz="914418" rtl="0" eaLnBrk="1" latinLnBrk="0" hangingPunct="1">
        <a:lnSpc>
          <a:spcPct val="90000"/>
        </a:lnSpc>
        <a:spcBef>
          <a:spcPts val="501"/>
        </a:spcBef>
        <a:buFont typeface="Arial" panose="020B0604020202020204" pitchFamily="34" charset="0"/>
        <a:buChar char="•"/>
        <a:defRPr sz="1800" kern="1200">
          <a:solidFill>
            <a:schemeClr val="tx1"/>
          </a:solidFill>
          <a:latin typeface="+mn-lt"/>
          <a:ea typeface="+mn-ea"/>
          <a:cs typeface="+mn-cs"/>
        </a:defRPr>
      </a:lvl4pPr>
      <a:lvl5pPr marL="2057441" indent="-228605" algn="l" defTabSz="914418" rtl="0" eaLnBrk="1" latinLnBrk="0" hangingPunct="1">
        <a:lnSpc>
          <a:spcPct val="90000"/>
        </a:lnSpc>
        <a:spcBef>
          <a:spcPts val="501"/>
        </a:spcBef>
        <a:buFont typeface="Arial" panose="020B0604020202020204" pitchFamily="34" charset="0"/>
        <a:buChar char="•"/>
        <a:defRPr sz="1800" kern="1200">
          <a:solidFill>
            <a:schemeClr val="tx1"/>
          </a:solidFill>
          <a:latin typeface="+mn-lt"/>
          <a:ea typeface="+mn-ea"/>
          <a:cs typeface="+mn-cs"/>
        </a:defRPr>
      </a:lvl5pPr>
      <a:lvl6pPr marL="2514650" indent="-228605" algn="l" defTabSz="914418" rtl="0" eaLnBrk="1" latinLnBrk="0" hangingPunct="1">
        <a:lnSpc>
          <a:spcPct val="90000"/>
        </a:lnSpc>
        <a:spcBef>
          <a:spcPts val="501"/>
        </a:spcBef>
        <a:buFont typeface="Arial" panose="020B0604020202020204" pitchFamily="34" charset="0"/>
        <a:buChar char="•"/>
        <a:defRPr sz="1800" kern="1200">
          <a:solidFill>
            <a:schemeClr val="tx1"/>
          </a:solidFill>
          <a:latin typeface="+mn-lt"/>
          <a:ea typeface="+mn-ea"/>
          <a:cs typeface="+mn-cs"/>
        </a:defRPr>
      </a:lvl6pPr>
      <a:lvl7pPr marL="2971859" indent="-228605" algn="l" defTabSz="914418" rtl="0" eaLnBrk="1" latinLnBrk="0" hangingPunct="1">
        <a:lnSpc>
          <a:spcPct val="90000"/>
        </a:lnSpc>
        <a:spcBef>
          <a:spcPts val="501"/>
        </a:spcBef>
        <a:buFont typeface="Arial" panose="020B0604020202020204" pitchFamily="34" charset="0"/>
        <a:buChar char="•"/>
        <a:defRPr sz="1800" kern="1200">
          <a:solidFill>
            <a:schemeClr val="tx1"/>
          </a:solidFill>
          <a:latin typeface="+mn-lt"/>
          <a:ea typeface="+mn-ea"/>
          <a:cs typeface="+mn-cs"/>
        </a:defRPr>
      </a:lvl7pPr>
      <a:lvl8pPr marL="3429069" indent="-228605" algn="l" defTabSz="914418" rtl="0" eaLnBrk="1" latinLnBrk="0" hangingPunct="1">
        <a:lnSpc>
          <a:spcPct val="90000"/>
        </a:lnSpc>
        <a:spcBef>
          <a:spcPts val="501"/>
        </a:spcBef>
        <a:buFont typeface="Arial" panose="020B0604020202020204" pitchFamily="34" charset="0"/>
        <a:buChar char="•"/>
        <a:defRPr sz="1800" kern="1200">
          <a:solidFill>
            <a:schemeClr val="tx1"/>
          </a:solidFill>
          <a:latin typeface="+mn-lt"/>
          <a:ea typeface="+mn-ea"/>
          <a:cs typeface="+mn-cs"/>
        </a:defRPr>
      </a:lvl8pPr>
      <a:lvl9pPr marL="3886278" indent="-228605" algn="l" defTabSz="914418" rtl="0" eaLnBrk="1" latinLnBrk="0" hangingPunct="1">
        <a:lnSpc>
          <a:spcPct val="90000"/>
        </a:lnSpc>
        <a:spcBef>
          <a:spcPts val="501"/>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18" rtl="0" eaLnBrk="1" latinLnBrk="0" hangingPunct="1">
        <a:defRPr sz="1800" kern="1200">
          <a:solidFill>
            <a:schemeClr val="tx1"/>
          </a:solidFill>
          <a:latin typeface="+mn-lt"/>
          <a:ea typeface="+mn-ea"/>
          <a:cs typeface="+mn-cs"/>
        </a:defRPr>
      </a:lvl1pPr>
      <a:lvl2pPr marL="457209" algn="l" defTabSz="914418" rtl="0" eaLnBrk="1" latinLnBrk="0" hangingPunct="1">
        <a:defRPr sz="1800" kern="1200">
          <a:solidFill>
            <a:schemeClr val="tx1"/>
          </a:solidFill>
          <a:latin typeface="+mn-lt"/>
          <a:ea typeface="+mn-ea"/>
          <a:cs typeface="+mn-cs"/>
        </a:defRPr>
      </a:lvl2pPr>
      <a:lvl3pPr marL="914418" algn="l" defTabSz="914418" rtl="0" eaLnBrk="1" latinLnBrk="0" hangingPunct="1">
        <a:defRPr sz="1800" kern="1200">
          <a:solidFill>
            <a:schemeClr val="tx1"/>
          </a:solidFill>
          <a:latin typeface="+mn-lt"/>
          <a:ea typeface="+mn-ea"/>
          <a:cs typeface="+mn-cs"/>
        </a:defRPr>
      </a:lvl3pPr>
      <a:lvl4pPr marL="1371627" algn="l" defTabSz="914418" rtl="0" eaLnBrk="1" latinLnBrk="0" hangingPunct="1">
        <a:defRPr sz="1800" kern="1200">
          <a:solidFill>
            <a:schemeClr val="tx1"/>
          </a:solidFill>
          <a:latin typeface="+mn-lt"/>
          <a:ea typeface="+mn-ea"/>
          <a:cs typeface="+mn-cs"/>
        </a:defRPr>
      </a:lvl4pPr>
      <a:lvl5pPr marL="1828837" algn="l" defTabSz="914418" rtl="0" eaLnBrk="1" latinLnBrk="0" hangingPunct="1">
        <a:defRPr sz="1800" kern="1200">
          <a:solidFill>
            <a:schemeClr val="tx1"/>
          </a:solidFill>
          <a:latin typeface="+mn-lt"/>
          <a:ea typeface="+mn-ea"/>
          <a:cs typeface="+mn-cs"/>
        </a:defRPr>
      </a:lvl5pPr>
      <a:lvl6pPr marL="2286046" algn="l" defTabSz="914418" rtl="0" eaLnBrk="1" latinLnBrk="0" hangingPunct="1">
        <a:defRPr sz="1800" kern="1200">
          <a:solidFill>
            <a:schemeClr val="tx1"/>
          </a:solidFill>
          <a:latin typeface="+mn-lt"/>
          <a:ea typeface="+mn-ea"/>
          <a:cs typeface="+mn-cs"/>
        </a:defRPr>
      </a:lvl6pPr>
      <a:lvl7pPr marL="2743255" algn="l" defTabSz="914418" rtl="0" eaLnBrk="1" latinLnBrk="0" hangingPunct="1">
        <a:defRPr sz="1800" kern="1200">
          <a:solidFill>
            <a:schemeClr val="tx1"/>
          </a:solidFill>
          <a:latin typeface="+mn-lt"/>
          <a:ea typeface="+mn-ea"/>
          <a:cs typeface="+mn-cs"/>
        </a:defRPr>
      </a:lvl7pPr>
      <a:lvl8pPr marL="3200464" algn="l" defTabSz="914418" rtl="0" eaLnBrk="1" latinLnBrk="0" hangingPunct="1">
        <a:defRPr sz="1800" kern="1200">
          <a:solidFill>
            <a:schemeClr val="tx1"/>
          </a:solidFill>
          <a:latin typeface="+mn-lt"/>
          <a:ea typeface="+mn-ea"/>
          <a:cs typeface="+mn-cs"/>
        </a:defRPr>
      </a:lvl8pPr>
      <a:lvl9pPr marL="3657673" algn="l" defTabSz="914418"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p15:clr>
            <a:srgbClr val="F26B43"/>
          </p15:clr>
        </p15:guide>
        <p15:guide id="2" pos="3840">
          <p15:clr>
            <a:srgbClr val="F26B43"/>
          </p15:clr>
        </p15:guide>
      </p15:sldGuideLst>
    </p:ext>
  </p:extLst>
</p:sldMaster>
</file>

<file path=ppt/slideMasters/slideMaster10.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Espace réservé du titre 1">
            <a:extLst>
              <a:ext uri="{FF2B5EF4-FFF2-40B4-BE49-F238E27FC236}">
                <a16:creationId xmlns:a16="http://schemas.microsoft.com/office/drawing/2014/main" id="{65088912-D4A2-DD90-821F-DDD331773C7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fr-FR"/>
              <a:t>Modifiez le style du titre</a:t>
            </a:r>
            <a:endParaRPr lang="en-US"/>
          </a:p>
        </p:txBody>
      </p:sp>
      <p:sp>
        <p:nvSpPr>
          <p:cNvPr id="3" name="Espace réservé du texte 2">
            <a:extLst>
              <a:ext uri="{FF2B5EF4-FFF2-40B4-BE49-F238E27FC236}">
                <a16:creationId xmlns:a16="http://schemas.microsoft.com/office/drawing/2014/main" id="{C9110EE2-49F6-34BE-9A57-2F00223E33A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fr-FR"/>
              <a:t>Cliquez pour modifier les styles du texte du masque</a:t>
            </a:r>
          </a:p>
          <a:p>
            <a:pPr lvl="1"/>
            <a:r>
              <a:rPr lang="fr-FR"/>
              <a:t>Deuxième niveau</a:t>
            </a:r>
          </a:p>
          <a:p>
            <a:pPr lvl="2"/>
            <a:r>
              <a:rPr lang="fr-FR"/>
              <a:t>Troisième niveau</a:t>
            </a:r>
          </a:p>
          <a:p>
            <a:pPr lvl="3"/>
            <a:r>
              <a:rPr lang="fr-FR"/>
              <a:t>Quatrième niveau</a:t>
            </a:r>
          </a:p>
          <a:p>
            <a:pPr lvl="4"/>
            <a:r>
              <a:rPr lang="fr-FR"/>
              <a:t>Cinquième niveau</a:t>
            </a:r>
            <a:endParaRPr lang="en-US"/>
          </a:p>
        </p:txBody>
      </p:sp>
      <p:sp>
        <p:nvSpPr>
          <p:cNvPr id="4" name="Espace réservé de la date 3">
            <a:extLst>
              <a:ext uri="{FF2B5EF4-FFF2-40B4-BE49-F238E27FC236}">
                <a16:creationId xmlns:a16="http://schemas.microsoft.com/office/drawing/2014/main" id="{7E97A2F1-1DFB-F33A-7DF8-73528D5BAE9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EAE4B881-86C8-44C4-9ABC-216250F8D53C}" type="datetimeFigureOut">
              <a:rPr lang="en-US" smtClean="0"/>
              <a:t>5/18/2026</a:t>
            </a:fld>
            <a:endParaRPr lang="en-US"/>
          </a:p>
        </p:txBody>
      </p:sp>
      <p:sp>
        <p:nvSpPr>
          <p:cNvPr id="5" name="Espace réservé du pied de page 4">
            <a:extLst>
              <a:ext uri="{FF2B5EF4-FFF2-40B4-BE49-F238E27FC236}">
                <a16:creationId xmlns:a16="http://schemas.microsoft.com/office/drawing/2014/main" id="{F02AE3C2-417D-32C8-AB51-803A7306822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Espace réservé du numéro de diapositive 5">
            <a:extLst>
              <a:ext uri="{FF2B5EF4-FFF2-40B4-BE49-F238E27FC236}">
                <a16:creationId xmlns:a16="http://schemas.microsoft.com/office/drawing/2014/main" id="{9813DEF6-ED9B-B0D3-AC69-32D389D32B6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8E9B4636-F53B-49EE-A324-7328E9D6282E}" type="slidenum">
              <a:rPr lang="en-US" smtClean="0"/>
              <a:t>‹N›</a:t>
            </a:fld>
            <a:endParaRPr lang="en-US"/>
          </a:p>
        </p:txBody>
      </p:sp>
    </p:spTree>
    <p:extLst>
      <p:ext uri="{BB962C8B-B14F-4D97-AF65-F5344CB8AC3E}">
        <p14:creationId xmlns:p14="http://schemas.microsoft.com/office/powerpoint/2010/main" val="2005405521"/>
      </p:ext>
    </p:extLst>
  </p:cSld>
  <p:clrMap bg1="lt1" tx1="dk1" bg2="lt2" tx2="dk2" accent1="accent1" accent2="accent2" accent3="accent3" accent4="accent4" accent5="accent5" accent6="accent6" hlink="hlink" folHlink="folHlink"/>
  <p:sldLayoutIdLst>
    <p:sldLayoutId id="2147483789" r:id="rId1"/>
    <p:sldLayoutId id="2147483790" r:id="rId2"/>
    <p:sldLayoutId id="2147483791" r:id="rId3"/>
    <p:sldLayoutId id="2147483792" r:id="rId4"/>
    <p:sldLayoutId id="2147483793" r:id="rId5"/>
    <p:sldLayoutId id="2147483794" r:id="rId6"/>
    <p:sldLayoutId id="2147483795" r:id="rId7"/>
    <p:sldLayoutId id="2147483796" r:id="rId8"/>
    <p:sldLayoutId id="2147483797" r:id="rId9"/>
    <p:sldLayoutId id="2147483798" r:id="rId10"/>
    <p:sldLayoutId id="2147483799" r:id="rId11"/>
    <p:sldLayoutId id="2147483800"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fr-F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Espace réservé du titre 1">
            <a:extLst>
              <a:ext uri="{FF2B5EF4-FFF2-40B4-BE49-F238E27FC236}">
                <a16:creationId xmlns:a16="http://schemas.microsoft.com/office/drawing/2014/main" id="{100BC9C8-1793-F3EA-A3AE-9BB3E3770AC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fr-FR"/>
              <a:t>Modifiez le style du titre</a:t>
            </a:r>
            <a:endParaRPr lang="en-US"/>
          </a:p>
        </p:txBody>
      </p:sp>
      <p:sp>
        <p:nvSpPr>
          <p:cNvPr id="3" name="Espace réservé du texte 2">
            <a:extLst>
              <a:ext uri="{FF2B5EF4-FFF2-40B4-BE49-F238E27FC236}">
                <a16:creationId xmlns:a16="http://schemas.microsoft.com/office/drawing/2014/main" id="{B9B64B63-6EB8-B4DD-9954-1B1A66FDDEC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fr-FR"/>
              <a:t>Cliquez pour modifier les styles du texte du masque</a:t>
            </a:r>
          </a:p>
          <a:p>
            <a:pPr lvl="1"/>
            <a:r>
              <a:rPr lang="fr-FR"/>
              <a:t>Deuxième niveau</a:t>
            </a:r>
          </a:p>
          <a:p>
            <a:pPr lvl="2"/>
            <a:r>
              <a:rPr lang="fr-FR"/>
              <a:t>Troisième niveau</a:t>
            </a:r>
          </a:p>
          <a:p>
            <a:pPr lvl="3"/>
            <a:r>
              <a:rPr lang="fr-FR"/>
              <a:t>Quatrième niveau</a:t>
            </a:r>
          </a:p>
          <a:p>
            <a:pPr lvl="4"/>
            <a:r>
              <a:rPr lang="fr-FR"/>
              <a:t>Cinquième niveau</a:t>
            </a:r>
            <a:endParaRPr lang="en-US"/>
          </a:p>
        </p:txBody>
      </p:sp>
      <p:sp>
        <p:nvSpPr>
          <p:cNvPr id="4" name="Espace réservé de la date 3">
            <a:extLst>
              <a:ext uri="{FF2B5EF4-FFF2-40B4-BE49-F238E27FC236}">
                <a16:creationId xmlns:a16="http://schemas.microsoft.com/office/drawing/2014/main" id="{F5FE0625-16DE-D443-7E58-F1273D7B59D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6E366BE6-F379-4D72-AE16-57BE41B9AC4C}" type="datetimeFigureOut">
              <a:rPr lang="en-US" smtClean="0"/>
              <a:t>5/18/2026</a:t>
            </a:fld>
            <a:endParaRPr lang="en-US"/>
          </a:p>
        </p:txBody>
      </p:sp>
      <p:sp>
        <p:nvSpPr>
          <p:cNvPr id="5" name="Espace réservé du pied de page 4">
            <a:extLst>
              <a:ext uri="{FF2B5EF4-FFF2-40B4-BE49-F238E27FC236}">
                <a16:creationId xmlns:a16="http://schemas.microsoft.com/office/drawing/2014/main" id="{EED103D7-BA09-470D-520F-78312681CA8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Espace réservé du numéro de diapositive 5">
            <a:extLst>
              <a:ext uri="{FF2B5EF4-FFF2-40B4-BE49-F238E27FC236}">
                <a16:creationId xmlns:a16="http://schemas.microsoft.com/office/drawing/2014/main" id="{6AA99F47-6B57-3823-FFC0-93FFE506290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F35B8BD4-CD9C-420E-A2A1-14431EFC5890}" type="slidenum">
              <a:rPr lang="en-US" smtClean="0"/>
              <a:t>‹N›</a:t>
            </a:fld>
            <a:endParaRPr lang="en-US"/>
          </a:p>
        </p:txBody>
      </p:sp>
    </p:spTree>
    <p:extLst>
      <p:ext uri="{BB962C8B-B14F-4D97-AF65-F5344CB8AC3E}">
        <p14:creationId xmlns:p14="http://schemas.microsoft.com/office/powerpoint/2010/main" val="183138963"/>
      </p:ext>
    </p:extLst>
  </p:cSld>
  <p:clrMap bg1="lt1" tx1="dk1" bg2="lt2" tx2="dk2" accent1="accent1" accent2="accent2" accent3="accent3" accent4="accent4" accent5="accent5" accent6="accent6" hlink="hlink" folHlink="folHlink"/>
  <p:sldLayoutIdLst>
    <p:sldLayoutId id="2147483802" r:id="rId1"/>
    <p:sldLayoutId id="2147483803" r:id="rId2"/>
    <p:sldLayoutId id="2147483804" r:id="rId3"/>
    <p:sldLayoutId id="2147483805" r:id="rId4"/>
    <p:sldLayoutId id="2147483806" r:id="rId5"/>
    <p:sldLayoutId id="2147483807" r:id="rId6"/>
    <p:sldLayoutId id="2147483808" r:id="rId7"/>
    <p:sldLayoutId id="2147483809" r:id="rId8"/>
    <p:sldLayoutId id="2147483810" r:id="rId9"/>
    <p:sldLayoutId id="2147483811" r:id="rId10"/>
    <p:sldLayoutId id="2147483812" r:id="rId11"/>
    <p:sldLayoutId id="2147483813" r:id="rId12"/>
    <p:sldLayoutId id="2147483814" r:id="rId13"/>
    <p:sldLayoutId id="2147483815" r:id="rId14"/>
    <p:sldLayoutId id="2147483816" r:id="rId15"/>
    <p:sldLayoutId id="2147483817" r:id="rId16"/>
    <p:sldLayoutId id="2147483818" r:id="rId17"/>
    <p:sldLayoutId id="2147483819" r:id="rId18"/>
    <p:sldLayoutId id="2147483820" r:id="rId19"/>
    <p:sldLayoutId id="2147483821" r:id="rId20"/>
    <p:sldLayoutId id="2147483822" r:id="rId21"/>
    <p:sldLayoutId id="2147483823" r:id="rId22"/>
    <p:sldLayoutId id="2147483824" r:id="rId23"/>
    <p:sldLayoutId id="2147483825" r:id="rId2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fr-F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notesSlide" Target="../notesSlides/notesSlide1.xml"/><Relationship Id="rId2" Type="http://schemas.openxmlformats.org/officeDocument/2006/relationships/slideLayout" Target="../slideLayouts/slideLayout70.xml"/><Relationship Id="rId1" Type="http://schemas.openxmlformats.org/officeDocument/2006/relationships/tags" Target="../tags/tag7.xml"/><Relationship Id="rId4" Type="http://schemas.openxmlformats.org/officeDocument/2006/relationships/image" Target="../media/image43.png"/></Relationships>
</file>

<file path=ppt/slides/_rels/slide2.xml.rels><?xml version="1.0" encoding="UTF-8" standalone="yes"?>
<Relationships xmlns="http://schemas.openxmlformats.org/package/2006/relationships"><Relationship Id="rId3" Type="http://schemas.openxmlformats.org/officeDocument/2006/relationships/notesSlide" Target="../notesSlides/notesSlide2.xml"/><Relationship Id="rId2" Type="http://schemas.openxmlformats.org/officeDocument/2006/relationships/slideLayout" Target="../slideLayouts/slideLayout128.xml"/><Relationship Id="rId1" Type="http://schemas.openxmlformats.org/officeDocument/2006/relationships/tags" Target="../tags/tag8.xml"/><Relationship Id="rId5" Type="http://schemas.openxmlformats.org/officeDocument/2006/relationships/image" Target="../media/image6.png"/><Relationship Id="rId4" Type="http://schemas.openxmlformats.org/officeDocument/2006/relationships/image" Target="../media/image43.png"/></Relationships>
</file>

<file path=ppt/slides/_rels/slide3.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53.xml"/><Relationship Id="rId1" Type="http://schemas.openxmlformats.org/officeDocument/2006/relationships/tags" Target="../tags/tag9.xml"/><Relationship Id="rId4" Type="http://schemas.openxmlformats.org/officeDocument/2006/relationships/image" Target="../media/image44.png"/></Relationships>
</file>

<file path=ppt/slides/_rels/slide4.xml.rels><?xml version="1.0" encoding="UTF-8" standalone="yes"?>
<Relationships xmlns="http://schemas.openxmlformats.org/package/2006/relationships"><Relationship Id="rId8" Type="http://schemas.openxmlformats.org/officeDocument/2006/relationships/image" Target="../media/image49.png"/><Relationship Id="rId13" Type="http://schemas.openxmlformats.org/officeDocument/2006/relationships/image" Target="../media/image53.png"/><Relationship Id="rId18" Type="http://schemas.openxmlformats.org/officeDocument/2006/relationships/image" Target="../media/image57.jpeg"/><Relationship Id="rId3" Type="http://schemas.openxmlformats.org/officeDocument/2006/relationships/notesSlide" Target="../notesSlides/notesSlide4.xml"/><Relationship Id="rId7" Type="http://schemas.openxmlformats.org/officeDocument/2006/relationships/image" Target="../media/image48.png"/><Relationship Id="rId12" Type="http://schemas.openxmlformats.org/officeDocument/2006/relationships/image" Target="../media/image52.png"/><Relationship Id="rId17" Type="http://schemas.openxmlformats.org/officeDocument/2006/relationships/image" Target="../media/image56.png"/><Relationship Id="rId2" Type="http://schemas.openxmlformats.org/officeDocument/2006/relationships/slideLayout" Target="../slideLayouts/slideLayout6.xml"/><Relationship Id="rId16" Type="http://schemas.openxmlformats.org/officeDocument/2006/relationships/image" Target="../media/image55.png"/><Relationship Id="rId1" Type="http://schemas.openxmlformats.org/officeDocument/2006/relationships/tags" Target="../tags/tag10.xml"/><Relationship Id="rId6" Type="http://schemas.openxmlformats.org/officeDocument/2006/relationships/image" Target="../media/image47.png"/><Relationship Id="rId11" Type="http://schemas.openxmlformats.org/officeDocument/2006/relationships/image" Target="../media/image51.jpeg"/><Relationship Id="rId5" Type="http://schemas.openxmlformats.org/officeDocument/2006/relationships/image" Target="../media/image46.png"/><Relationship Id="rId15" Type="http://schemas.openxmlformats.org/officeDocument/2006/relationships/image" Target="../media/image54.jpeg"/><Relationship Id="rId10" Type="http://schemas.openxmlformats.org/officeDocument/2006/relationships/image" Target="../media/image50.jpeg"/><Relationship Id="rId19" Type="http://schemas.openxmlformats.org/officeDocument/2006/relationships/image" Target="../media/image58.png"/><Relationship Id="rId4" Type="http://schemas.openxmlformats.org/officeDocument/2006/relationships/image" Target="../media/image45.png"/><Relationship Id="rId9" Type="http://schemas.microsoft.com/office/2007/relationships/hdphoto" Target="../media/hdphoto3.wdp"/><Relationship Id="rId14" Type="http://schemas.openxmlformats.org/officeDocument/2006/relationships/image" Target="../media/image6.png"/></Relationships>
</file>

<file path=ppt/slides/_rels/slide5.xml.rels><?xml version="1.0" encoding="UTF-8" standalone="yes"?>
<Relationships xmlns="http://schemas.openxmlformats.org/package/2006/relationships"><Relationship Id="rId8" Type="http://schemas.openxmlformats.org/officeDocument/2006/relationships/image" Target="../media/image60.png"/><Relationship Id="rId13" Type="http://schemas.openxmlformats.org/officeDocument/2006/relationships/image" Target="../media/image63.png"/><Relationship Id="rId18" Type="http://schemas.openxmlformats.org/officeDocument/2006/relationships/slide" Target="slide4.xml"/><Relationship Id="rId3" Type="http://schemas.openxmlformats.org/officeDocument/2006/relationships/slideLayout" Target="../slideLayouts/slideLayout4.xml"/><Relationship Id="rId7" Type="http://schemas.openxmlformats.org/officeDocument/2006/relationships/image" Target="../media/image43.png"/><Relationship Id="rId12" Type="http://schemas.openxmlformats.org/officeDocument/2006/relationships/image" Target="../media/image12.emf"/><Relationship Id="rId17" Type="http://schemas.openxmlformats.org/officeDocument/2006/relationships/image" Target="../media/image67.png"/><Relationship Id="rId2" Type="http://schemas.openxmlformats.org/officeDocument/2006/relationships/tags" Target="../tags/tag11.xml"/><Relationship Id="rId16" Type="http://schemas.openxmlformats.org/officeDocument/2006/relationships/image" Target="../media/image66.png"/><Relationship Id="rId20" Type="http://schemas.openxmlformats.org/officeDocument/2006/relationships/image" Target="../media/image69.png"/><Relationship Id="rId1" Type="http://schemas.openxmlformats.org/officeDocument/2006/relationships/themeOverride" Target="../theme/themeOverride1.xml"/><Relationship Id="rId6" Type="http://schemas.microsoft.com/office/2007/relationships/hdphoto" Target="../media/hdphoto4.wdp"/><Relationship Id="rId11" Type="http://schemas.openxmlformats.org/officeDocument/2006/relationships/image" Target="../media/image5.png"/><Relationship Id="rId5" Type="http://schemas.openxmlformats.org/officeDocument/2006/relationships/image" Target="../media/image59.png"/><Relationship Id="rId15" Type="http://schemas.openxmlformats.org/officeDocument/2006/relationships/image" Target="../media/image65.png"/><Relationship Id="rId10" Type="http://schemas.openxmlformats.org/officeDocument/2006/relationships/image" Target="../media/image62.png"/><Relationship Id="rId19" Type="http://schemas.openxmlformats.org/officeDocument/2006/relationships/image" Target="../media/image68.png"/><Relationship Id="rId4" Type="http://schemas.openxmlformats.org/officeDocument/2006/relationships/notesSlide" Target="../notesSlides/notesSlide5.xml"/><Relationship Id="rId9" Type="http://schemas.openxmlformats.org/officeDocument/2006/relationships/image" Target="../media/image61.png"/><Relationship Id="rId14" Type="http://schemas.openxmlformats.org/officeDocument/2006/relationships/image" Target="../media/image64.png"/></Relationships>
</file>

<file path=ppt/slides/_rels/slide6.xml.rels><?xml version="1.0" encoding="UTF-8" standalone="yes"?>
<Relationships xmlns="http://schemas.openxmlformats.org/package/2006/relationships"><Relationship Id="rId8" Type="http://schemas.openxmlformats.org/officeDocument/2006/relationships/image" Target="../media/image73.png"/><Relationship Id="rId13" Type="http://schemas.openxmlformats.org/officeDocument/2006/relationships/image" Target="../media/image78.emf"/><Relationship Id="rId3" Type="http://schemas.openxmlformats.org/officeDocument/2006/relationships/notesSlide" Target="../notesSlides/notesSlide6.xml"/><Relationship Id="rId7" Type="http://schemas.openxmlformats.org/officeDocument/2006/relationships/image" Target="../media/image72.png"/><Relationship Id="rId12" Type="http://schemas.openxmlformats.org/officeDocument/2006/relationships/image" Target="../media/image77.png"/><Relationship Id="rId2" Type="http://schemas.openxmlformats.org/officeDocument/2006/relationships/slideLayout" Target="../slideLayouts/slideLayout8.xml"/><Relationship Id="rId1" Type="http://schemas.openxmlformats.org/officeDocument/2006/relationships/tags" Target="../tags/tag12.xml"/><Relationship Id="rId6" Type="http://schemas.openxmlformats.org/officeDocument/2006/relationships/image" Target="../media/image71.jpeg"/><Relationship Id="rId11" Type="http://schemas.openxmlformats.org/officeDocument/2006/relationships/image" Target="../media/image76.png"/><Relationship Id="rId5" Type="http://schemas.openxmlformats.org/officeDocument/2006/relationships/image" Target="../media/image70.png"/><Relationship Id="rId10" Type="http://schemas.openxmlformats.org/officeDocument/2006/relationships/image" Target="../media/image75.jpeg"/><Relationship Id="rId4" Type="http://schemas.openxmlformats.org/officeDocument/2006/relationships/image" Target="../media/image45.png"/><Relationship Id="rId9" Type="http://schemas.openxmlformats.org/officeDocument/2006/relationships/image" Target="../media/image74.png"/></Relationships>
</file>

<file path=ppt/slides/_rels/slide7.xml.rels><?xml version="1.0" encoding="UTF-8" standalone="yes"?>
<Relationships xmlns="http://schemas.openxmlformats.org/package/2006/relationships"><Relationship Id="rId8" Type="http://schemas.openxmlformats.org/officeDocument/2006/relationships/image" Target="../media/image83.png"/><Relationship Id="rId13" Type="http://schemas.openxmlformats.org/officeDocument/2006/relationships/image" Target="../media/image88.png"/><Relationship Id="rId18" Type="http://schemas.openxmlformats.org/officeDocument/2006/relationships/oleObject" Target="../embeddings/oleObject6.bin"/><Relationship Id="rId3" Type="http://schemas.microsoft.com/office/2018/10/relationships/comments" Target="../comments/modernComment_17F_AB66E18A.xml"/><Relationship Id="rId7" Type="http://schemas.openxmlformats.org/officeDocument/2006/relationships/image" Target="../media/image82.png"/><Relationship Id="rId12" Type="http://schemas.openxmlformats.org/officeDocument/2006/relationships/image" Target="../media/image87.png"/><Relationship Id="rId17" Type="http://schemas.openxmlformats.org/officeDocument/2006/relationships/image" Target="../media/image91.png"/><Relationship Id="rId2" Type="http://schemas.openxmlformats.org/officeDocument/2006/relationships/slideLayout" Target="../slideLayouts/slideLayout8.xml"/><Relationship Id="rId16" Type="http://schemas.openxmlformats.org/officeDocument/2006/relationships/image" Target="../media/image58.png"/><Relationship Id="rId1" Type="http://schemas.openxmlformats.org/officeDocument/2006/relationships/tags" Target="../tags/tag13.xml"/><Relationship Id="rId6" Type="http://schemas.openxmlformats.org/officeDocument/2006/relationships/image" Target="../media/image81.png"/><Relationship Id="rId11" Type="http://schemas.openxmlformats.org/officeDocument/2006/relationships/image" Target="../media/image86.png"/><Relationship Id="rId5" Type="http://schemas.openxmlformats.org/officeDocument/2006/relationships/image" Target="../media/image80.png"/><Relationship Id="rId15" Type="http://schemas.openxmlformats.org/officeDocument/2006/relationships/image" Target="../media/image90.png"/><Relationship Id="rId10" Type="http://schemas.openxmlformats.org/officeDocument/2006/relationships/image" Target="../media/image85.png"/><Relationship Id="rId19" Type="http://schemas.openxmlformats.org/officeDocument/2006/relationships/image" Target="../media/image92.emf"/><Relationship Id="rId4" Type="http://schemas.openxmlformats.org/officeDocument/2006/relationships/image" Target="../media/image79.png"/><Relationship Id="rId9" Type="http://schemas.openxmlformats.org/officeDocument/2006/relationships/image" Target="../media/image84.png"/><Relationship Id="rId14" Type="http://schemas.openxmlformats.org/officeDocument/2006/relationships/image" Target="../media/image89.png"/></Relationships>
</file>

<file path=ppt/slides/_rels/slide8.xml.rels><?xml version="1.0" encoding="UTF-8" standalone="yes"?>
<Relationships xmlns="http://schemas.openxmlformats.org/package/2006/relationships"><Relationship Id="rId3" Type="http://schemas.openxmlformats.org/officeDocument/2006/relationships/notesSlide" Target="../notesSlides/notesSlide7.xml"/><Relationship Id="rId2" Type="http://schemas.openxmlformats.org/officeDocument/2006/relationships/slideLayout" Target="../slideLayouts/slideLayout111.xml"/><Relationship Id="rId1" Type="http://schemas.openxmlformats.org/officeDocument/2006/relationships/tags" Target="../tags/tag14.xml"/><Relationship Id="rId6" Type="http://schemas.openxmlformats.org/officeDocument/2006/relationships/image" Target="../media/image95.png"/><Relationship Id="rId5" Type="http://schemas.openxmlformats.org/officeDocument/2006/relationships/image" Target="../media/image94.png"/><Relationship Id="rId4" Type="http://schemas.openxmlformats.org/officeDocument/2006/relationships/image" Target="../media/image93.png"/></Relationships>
</file>

<file path=ppt/slides/_rels/slide9.xml.rels><?xml version="1.0" encoding="UTF-8" standalone="yes"?>
<Relationships xmlns="http://schemas.openxmlformats.org/package/2006/relationships"><Relationship Id="rId8" Type="http://schemas.openxmlformats.org/officeDocument/2006/relationships/image" Target="../media/image61.png"/><Relationship Id="rId3" Type="http://schemas.openxmlformats.org/officeDocument/2006/relationships/image" Target="../media/image54.jpeg"/><Relationship Id="rId7" Type="http://schemas.openxmlformats.org/officeDocument/2006/relationships/image" Target="../media/image62.png"/><Relationship Id="rId2" Type="http://schemas.openxmlformats.org/officeDocument/2006/relationships/slideLayout" Target="../slideLayouts/slideLayout8.xml"/><Relationship Id="rId1" Type="http://schemas.openxmlformats.org/officeDocument/2006/relationships/tags" Target="../tags/tag15.xml"/><Relationship Id="rId6" Type="http://schemas.openxmlformats.org/officeDocument/2006/relationships/image" Target="../media/image43.png"/><Relationship Id="rId5" Type="http://schemas.openxmlformats.org/officeDocument/2006/relationships/image" Target="../media/image97.png"/><Relationship Id="rId10" Type="http://schemas.openxmlformats.org/officeDocument/2006/relationships/image" Target="../media/image99.jpeg"/><Relationship Id="rId4" Type="http://schemas.openxmlformats.org/officeDocument/2006/relationships/image" Target="../media/image96.png"/><Relationship Id="rId9" Type="http://schemas.openxmlformats.org/officeDocument/2006/relationships/image" Target="../media/image98.png"/></Relationships>
</file>

<file path=ppt/slides/_rels/slide10.xml.rels><?xml version="1.0" encoding="UTF-8" standalone="yes"?>
<Relationships xmlns="http://schemas.openxmlformats.org/package/2006/relationships"><Relationship Id="rId3" Type="http://schemas.openxmlformats.org/officeDocument/2006/relationships/image" Target="../media/image54.jpeg"/><Relationship Id="rId2" Type="http://schemas.openxmlformats.org/officeDocument/2006/relationships/slideLayout" Target="../slideLayouts/slideLayout8.xml"/><Relationship Id="rId1" Type="http://schemas.openxmlformats.org/officeDocument/2006/relationships/tags" Target="../tags/tag16.xml"/><Relationship Id="rId5" Type="http://schemas.openxmlformats.org/officeDocument/2006/relationships/image" Target="../media/image99.jpeg"/><Relationship Id="rId4" Type="http://schemas.openxmlformats.org/officeDocument/2006/relationships/image" Target="../media/image43.png"/></Relationships>
</file>

<file path=ppt/slides/_rels/slide11.xml.rels><?xml version="1.0" encoding="UTF-8" standalone="yes"?>
<Relationships xmlns="http://schemas.openxmlformats.org/package/2006/relationships"><Relationship Id="rId3" Type="http://schemas.openxmlformats.org/officeDocument/2006/relationships/image" Target="../media/image100.png"/><Relationship Id="rId2" Type="http://schemas.openxmlformats.org/officeDocument/2006/relationships/slideLayout" Target="../slideLayouts/slideLayout8.xml"/><Relationship Id="rId1" Type="http://schemas.openxmlformats.org/officeDocument/2006/relationships/tags" Target="../tags/tag17.xml"/><Relationship Id="rId4" Type="http://schemas.openxmlformats.org/officeDocument/2006/relationships/image" Target="../media/image101.png"/></Relationships>
</file>

<file path=ppt/slides/_rels/slide12.xml.rels><?xml version="1.0" encoding="UTF-8" standalone="yes"?>
<Relationships xmlns="http://schemas.openxmlformats.org/package/2006/relationships"><Relationship Id="rId3" Type="http://schemas.openxmlformats.org/officeDocument/2006/relationships/image" Target="../media/image102.png"/><Relationship Id="rId2" Type="http://schemas.openxmlformats.org/officeDocument/2006/relationships/slideLayout" Target="../slideLayouts/slideLayout8.xml"/><Relationship Id="rId1" Type="http://schemas.openxmlformats.org/officeDocument/2006/relationships/tags" Target="../tags/tag18.xml"/><Relationship Id="rId4" Type="http://schemas.microsoft.com/office/2007/relationships/hdphoto" Target="../media/hdphoto5.wdp"/></Relationships>
</file>

<file path=ppt/slides/_rels/slide13.xml.rels><?xml version="1.0" encoding="UTF-8" standalone="yes"?>
<Relationships xmlns="http://schemas.openxmlformats.org/package/2006/relationships"><Relationship Id="rId8" Type="http://schemas.openxmlformats.org/officeDocument/2006/relationships/image" Target="../media/image107.png"/><Relationship Id="rId3" Type="http://schemas.openxmlformats.org/officeDocument/2006/relationships/image" Target="../media/image103.png"/><Relationship Id="rId7" Type="http://schemas.microsoft.com/office/2007/relationships/hdphoto" Target="../media/hdphoto6.wdp"/><Relationship Id="rId2" Type="http://schemas.openxmlformats.org/officeDocument/2006/relationships/slideLayout" Target="../slideLayouts/slideLayout8.xml"/><Relationship Id="rId1" Type="http://schemas.openxmlformats.org/officeDocument/2006/relationships/tags" Target="../tags/tag19.xml"/><Relationship Id="rId6" Type="http://schemas.openxmlformats.org/officeDocument/2006/relationships/image" Target="../media/image106.png"/><Relationship Id="rId5" Type="http://schemas.openxmlformats.org/officeDocument/2006/relationships/image" Target="../media/image105.png"/><Relationship Id="rId4" Type="http://schemas.openxmlformats.org/officeDocument/2006/relationships/image" Target="../media/image104.png"/><Relationship Id="rId9" Type="http://schemas.microsoft.com/office/2007/relationships/hdphoto" Target="../media/hdphoto7.wdp"/></Relationships>
</file>

<file path=ppt/slides/_rels/slide14.xml.rels><?xml version="1.0" encoding="UTF-8" standalone="yes"?>
<Relationships xmlns="http://schemas.openxmlformats.org/package/2006/relationships"><Relationship Id="rId8" Type="http://schemas.openxmlformats.org/officeDocument/2006/relationships/image" Target="../media/image112.png"/><Relationship Id="rId3" Type="http://schemas.openxmlformats.org/officeDocument/2006/relationships/notesSlide" Target="../notesSlides/notesSlide8.xml"/><Relationship Id="rId7" Type="http://schemas.openxmlformats.org/officeDocument/2006/relationships/image" Target="../media/image111.png"/><Relationship Id="rId2" Type="http://schemas.openxmlformats.org/officeDocument/2006/relationships/slideLayout" Target="../slideLayouts/slideLayout8.xml"/><Relationship Id="rId1" Type="http://schemas.openxmlformats.org/officeDocument/2006/relationships/tags" Target="../tags/tag20.xml"/><Relationship Id="rId6" Type="http://schemas.openxmlformats.org/officeDocument/2006/relationships/image" Target="../media/image110.jpeg"/><Relationship Id="rId5" Type="http://schemas.openxmlformats.org/officeDocument/2006/relationships/image" Target="../media/image109.png"/><Relationship Id="rId4" Type="http://schemas.openxmlformats.org/officeDocument/2006/relationships/image" Target="../media/image108.png"/><Relationship Id="rId9" Type="http://schemas.openxmlformats.org/officeDocument/2006/relationships/image" Target="../media/image113.png"/></Relationships>
</file>

<file path=ppt/slides/_rels/slide15.xml.rels><?xml version="1.0" encoding="UTF-8" standalone="yes"?>
<Relationships xmlns="http://schemas.openxmlformats.org/package/2006/relationships"><Relationship Id="rId3" Type="http://schemas.openxmlformats.org/officeDocument/2006/relationships/notesSlide" Target="../notesSlides/notesSlide9.xml"/><Relationship Id="rId2" Type="http://schemas.openxmlformats.org/officeDocument/2006/relationships/slideLayout" Target="../slideLayouts/slideLayout8.xml"/><Relationship Id="rId1" Type="http://schemas.openxmlformats.org/officeDocument/2006/relationships/tags" Target="../tags/tag21.xml"/><Relationship Id="rId4" Type="http://schemas.openxmlformats.org/officeDocument/2006/relationships/image" Target="../media/image114.png"/></Relationships>
</file>

<file path=ppt/slides/_rels/slide16.xml.rels><?xml version="1.0" encoding="UTF-8" standalone="yes"?>
<Relationships xmlns="http://schemas.openxmlformats.org/package/2006/relationships"><Relationship Id="rId2" Type="http://schemas.openxmlformats.org/officeDocument/2006/relationships/slideLayout" Target="../slideLayouts/slideLayout8.xml"/><Relationship Id="rId1" Type="http://schemas.openxmlformats.org/officeDocument/2006/relationships/tags" Target="../tags/tag22.xml"/></Relationships>
</file>

<file path=ppt/slides/_rels/slide17.xml.rels><?xml version="1.0" encoding="UTF-8" standalone="yes"?>
<Relationships xmlns="http://schemas.openxmlformats.org/package/2006/relationships"><Relationship Id="rId3" Type="http://schemas.openxmlformats.org/officeDocument/2006/relationships/image" Target="../media/image115.png"/><Relationship Id="rId2" Type="http://schemas.openxmlformats.org/officeDocument/2006/relationships/slideLayout" Target="../slideLayouts/slideLayout8.xml"/><Relationship Id="rId1" Type="http://schemas.openxmlformats.org/officeDocument/2006/relationships/tags" Target="../tags/tag23.xml"/><Relationship Id="rId6" Type="http://schemas.openxmlformats.org/officeDocument/2006/relationships/image" Target="../media/image118.png"/><Relationship Id="rId5" Type="http://schemas.openxmlformats.org/officeDocument/2006/relationships/image" Target="../media/image117.png"/><Relationship Id="rId4" Type="http://schemas.openxmlformats.org/officeDocument/2006/relationships/image" Target="../media/image116.png"/></Relationships>
</file>

<file path=ppt/slides/_rels/slide18.xml.rels><?xml version="1.0" encoding="UTF-8" standalone="yes"?>
<Relationships xmlns="http://schemas.openxmlformats.org/package/2006/relationships"><Relationship Id="rId8" Type="http://schemas.openxmlformats.org/officeDocument/2006/relationships/image" Target="../media/image124.png"/><Relationship Id="rId3" Type="http://schemas.openxmlformats.org/officeDocument/2006/relationships/image" Target="../media/image119.png"/><Relationship Id="rId7" Type="http://schemas.openxmlformats.org/officeDocument/2006/relationships/image" Target="../media/image123.png"/><Relationship Id="rId2" Type="http://schemas.openxmlformats.org/officeDocument/2006/relationships/slideLayout" Target="../slideLayouts/slideLayout8.xml"/><Relationship Id="rId1" Type="http://schemas.openxmlformats.org/officeDocument/2006/relationships/tags" Target="../tags/tag24.xml"/><Relationship Id="rId6" Type="http://schemas.openxmlformats.org/officeDocument/2006/relationships/image" Target="../media/image122.png"/><Relationship Id="rId5" Type="http://schemas.openxmlformats.org/officeDocument/2006/relationships/image" Target="../media/image121.png"/><Relationship Id="rId4" Type="http://schemas.openxmlformats.org/officeDocument/2006/relationships/image" Target="../media/image120.png"/><Relationship Id="rId9" Type="http://schemas.openxmlformats.org/officeDocument/2006/relationships/image" Target="../media/image125.png"/></Relationships>
</file>

<file path=ppt/slides/_rels/slide19.xml.rels><?xml version="1.0" encoding="UTF-8" standalone="yes"?>
<Relationships xmlns="http://schemas.openxmlformats.org/package/2006/relationships"><Relationship Id="rId3" Type="http://schemas.openxmlformats.org/officeDocument/2006/relationships/package" Target="../embeddings/Microsoft_Excel_Worksheet.xlsx"/><Relationship Id="rId7" Type="http://schemas.openxmlformats.org/officeDocument/2006/relationships/image" Target="../media/image43.png"/><Relationship Id="rId2" Type="http://schemas.openxmlformats.org/officeDocument/2006/relationships/slideLayout" Target="../slideLayouts/slideLayout8.xml"/><Relationship Id="rId1" Type="http://schemas.openxmlformats.org/officeDocument/2006/relationships/tags" Target="../tags/tag25.xml"/><Relationship Id="rId6" Type="http://schemas.openxmlformats.org/officeDocument/2006/relationships/image" Target="../media/image127.emf"/><Relationship Id="rId5" Type="http://schemas.openxmlformats.org/officeDocument/2006/relationships/package" Target="../embeddings/Microsoft_Excel_Worksheet1.xlsx"/><Relationship Id="rId4" Type="http://schemas.openxmlformats.org/officeDocument/2006/relationships/image" Target="../media/image126.emf"/></Relationships>
</file>

<file path=ppt/slides/_rels/slide20.xml.rels><?xml version="1.0" encoding="UTF-8" standalone="yes"?>
<Relationships xmlns="http://schemas.openxmlformats.org/package/2006/relationships"><Relationship Id="rId3" Type="http://schemas.openxmlformats.org/officeDocument/2006/relationships/image" Target="../media/image128.emf"/><Relationship Id="rId2" Type="http://schemas.openxmlformats.org/officeDocument/2006/relationships/slideLayout" Target="../slideLayouts/slideLayout8.xml"/><Relationship Id="rId1" Type="http://schemas.openxmlformats.org/officeDocument/2006/relationships/tags" Target="../tags/tag26.xml"/><Relationship Id="rId6" Type="http://schemas.openxmlformats.org/officeDocument/2006/relationships/image" Target="../media/image43.png"/><Relationship Id="rId5" Type="http://schemas.openxmlformats.org/officeDocument/2006/relationships/image" Target="../media/image129.emf"/><Relationship Id="rId4" Type="http://schemas.openxmlformats.org/officeDocument/2006/relationships/package" Target="../embeddings/Microsoft_Excel_Worksheet2.xlsx"/></Relationships>
</file>

<file path=ppt/slides/_rels/slide21.xml.rels><?xml version="1.0" encoding="UTF-8" standalone="yes"?>
<Relationships xmlns="http://schemas.openxmlformats.org/package/2006/relationships"><Relationship Id="rId8" Type="http://schemas.openxmlformats.org/officeDocument/2006/relationships/hyperlink" Target="https://aci.gov.it/approfondimento/come-conseguire-la-patente/come-conseguire-la-patente-patenti-b-e-be/" TargetMode="External"/><Relationship Id="rId3" Type="http://schemas.openxmlformats.org/officeDocument/2006/relationships/notesSlide" Target="../notesSlides/notesSlide10.xml"/><Relationship Id="rId7" Type="http://schemas.openxmlformats.org/officeDocument/2006/relationships/image" Target="../media/image79.png"/><Relationship Id="rId2" Type="http://schemas.openxmlformats.org/officeDocument/2006/relationships/slideLayout" Target="../slideLayouts/slideLayout8.xml"/><Relationship Id="rId1" Type="http://schemas.openxmlformats.org/officeDocument/2006/relationships/tags" Target="../tags/tag27.xml"/><Relationship Id="rId6" Type="http://schemas.openxmlformats.org/officeDocument/2006/relationships/image" Target="../media/image80.png"/><Relationship Id="rId11" Type="http://schemas.openxmlformats.org/officeDocument/2006/relationships/image" Target="../media/image131.jpeg"/><Relationship Id="rId5" Type="http://schemas.openxmlformats.org/officeDocument/2006/relationships/image" Target="../media/image74.png"/><Relationship Id="rId10" Type="http://schemas.openxmlformats.org/officeDocument/2006/relationships/image" Target="../media/image99.jpeg"/><Relationship Id="rId4" Type="http://schemas.openxmlformats.org/officeDocument/2006/relationships/image" Target="../media/image130.png"/><Relationship Id="rId9" Type="http://schemas.openxmlformats.org/officeDocument/2006/relationships/hyperlink" Target="https://www.service-public.gouv.fr/particuliers/vosdroits/F45#:~:text=Le%20permis%20B%20permet%20de,%C3%A0%201000%20kg%20sous%20conditions." TargetMode="External"/></Relationships>
</file>

<file path=ppt/slides/_rels/slide22.xml.rels><?xml version="1.0" encoding="UTF-8" standalone="yes"?>
<Relationships xmlns="http://schemas.openxmlformats.org/package/2006/relationships"><Relationship Id="rId8" Type="http://schemas.openxmlformats.org/officeDocument/2006/relationships/package" Target="../embeddings/Microsoft_Excel_Worksheet4.xlsx"/><Relationship Id="rId3" Type="http://schemas.openxmlformats.org/officeDocument/2006/relationships/image" Target="../media/image99.jpeg"/><Relationship Id="rId7" Type="http://schemas.openxmlformats.org/officeDocument/2006/relationships/image" Target="../media/image133.emf"/><Relationship Id="rId2" Type="http://schemas.openxmlformats.org/officeDocument/2006/relationships/slideLayout" Target="../slideLayouts/slideLayout78.xml"/><Relationship Id="rId1" Type="http://schemas.openxmlformats.org/officeDocument/2006/relationships/tags" Target="../tags/tag28.xml"/><Relationship Id="rId6" Type="http://schemas.openxmlformats.org/officeDocument/2006/relationships/package" Target="../embeddings/Microsoft_Excel_Worksheet3.xlsx"/><Relationship Id="rId5" Type="http://schemas.openxmlformats.org/officeDocument/2006/relationships/image" Target="../media/image132.emf"/><Relationship Id="rId4" Type="http://schemas.openxmlformats.org/officeDocument/2006/relationships/package" Target="../embeddings/Microsoft_Word_Document.docx"/><Relationship Id="rId9" Type="http://schemas.openxmlformats.org/officeDocument/2006/relationships/image" Target="../media/image134.emf"/></Relationships>
</file>

<file path=ppt/slides/_rels/slide23.xml.rels><?xml version="1.0" encoding="UTF-8" standalone="yes"?>
<Relationships xmlns="http://schemas.openxmlformats.org/package/2006/relationships"><Relationship Id="rId8" Type="http://schemas.openxmlformats.org/officeDocument/2006/relationships/image" Target="../media/image66.png"/><Relationship Id="rId13" Type="http://schemas.openxmlformats.org/officeDocument/2006/relationships/image" Target="../media/image69.png"/><Relationship Id="rId3" Type="http://schemas.openxmlformats.org/officeDocument/2006/relationships/notesSlide" Target="../notesSlides/notesSlide11.xml"/><Relationship Id="rId7" Type="http://schemas.openxmlformats.org/officeDocument/2006/relationships/slide" Target="slide4.xml"/><Relationship Id="rId12" Type="http://schemas.openxmlformats.org/officeDocument/2006/relationships/slide" Target="slide29.xml"/><Relationship Id="rId2" Type="http://schemas.openxmlformats.org/officeDocument/2006/relationships/slideLayout" Target="../slideLayouts/slideLayout4.xml"/><Relationship Id="rId1" Type="http://schemas.openxmlformats.org/officeDocument/2006/relationships/tags" Target="../tags/tag29.xml"/><Relationship Id="rId6" Type="http://schemas.openxmlformats.org/officeDocument/2006/relationships/image" Target="../media/image43.png"/><Relationship Id="rId11" Type="http://schemas.openxmlformats.org/officeDocument/2006/relationships/slide" Target="slide26.xml"/><Relationship Id="rId5" Type="http://schemas.openxmlformats.org/officeDocument/2006/relationships/image" Target="../media/image135.png"/><Relationship Id="rId10" Type="http://schemas.openxmlformats.org/officeDocument/2006/relationships/image" Target="../media/image60.png"/><Relationship Id="rId4" Type="http://schemas.microsoft.com/office/2018/10/relationships/comments" Target="../comments/modernComment_146_20E1342E.xml"/><Relationship Id="rId9" Type="http://schemas.openxmlformats.org/officeDocument/2006/relationships/image" Target="../media/image136.png"/><Relationship Id="rId14" Type="http://schemas.openxmlformats.org/officeDocument/2006/relationships/image" Target="../media/image68.png"/></Relationships>
</file>

<file path=ppt/slides/_rels/slide24.xml.rels><?xml version="1.0" encoding="UTF-8" standalone="yes"?>
<Relationships xmlns="http://schemas.openxmlformats.org/package/2006/relationships"><Relationship Id="rId3" Type="http://schemas.openxmlformats.org/officeDocument/2006/relationships/image" Target="../media/image137.png"/><Relationship Id="rId2" Type="http://schemas.openxmlformats.org/officeDocument/2006/relationships/slideLayout" Target="../slideLayouts/slideLayout8.xml"/><Relationship Id="rId1" Type="http://schemas.openxmlformats.org/officeDocument/2006/relationships/tags" Target="../tags/tag30.xml"/><Relationship Id="rId5" Type="http://schemas.openxmlformats.org/officeDocument/2006/relationships/image" Target="../media/image139.png"/><Relationship Id="rId4" Type="http://schemas.openxmlformats.org/officeDocument/2006/relationships/image" Target="../media/image138.jpeg"/></Relationships>
</file>

<file path=ppt/slides/_rels/slide25.xml.rels><?xml version="1.0" encoding="UTF-8" standalone="yes"?>
<Relationships xmlns="http://schemas.openxmlformats.org/package/2006/relationships"><Relationship Id="rId8" Type="http://schemas.openxmlformats.org/officeDocument/2006/relationships/image" Target="../media/image143.png"/><Relationship Id="rId13" Type="http://schemas.openxmlformats.org/officeDocument/2006/relationships/image" Target="../media/image148.png"/><Relationship Id="rId18" Type="http://schemas.openxmlformats.org/officeDocument/2006/relationships/image" Target="../media/image153.png"/><Relationship Id="rId26" Type="http://schemas.openxmlformats.org/officeDocument/2006/relationships/image" Target="../media/image161.png"/><Relationship Id="rId3" Type="http://schemas.openxmlformats.org/officeDocument/2006/relationships/notesSlide" Target="../notesSlides/notesSlide12.xml"/><Relationship Id="rId21" Type="http://schemas.openxmlformats.org/officeDocument/2006/relationships/image" Target="../media/image156.png"/><Relationship Id="rId7" Type="http://schemas.openxmlformats.org/officeDocument/2006/relationships/image" Target="../media/image60.png"/><Relationship Id="rId12" Type="http://schemas.openxmlformats.org/officeDocument/2006/relationships/image" Target="../media/image147.png"/><Relationship Id="rId17" Type="http://schemas.openxmlformats.org/officeDocument/2006/relationships/image" Target="../media/image152.png"/><Relationship Id="rId25" Type="http://schemas.openxmlformats.org/officeDocument/2006/relationships/image" Target="../media/image160.png"/><Relationship Id="rId2" Type="http://schemas.openxmlformats.org/officeDocument/2006/relationships/slideLayout" Target="../slideLayouts/slideLayout140.xml"/><Relationship Id="rId16" Type="http://schemas.openxmlformats.org/officeDocument/2006/relationships/image" Target="../media/image151.png"/><Relationship Id="rId20" Type="http://schemas.openxmlformats.org/officeDocument/2006/relationships/image" Target="../media/image155.png"/><Relationship Id="rId1" Type="http://schemas.openxmlformats.org/officeDocument/2006/relationships/tags" Target="../tags/tag31.xml"/><Relationship Id="rId6" Type="http://schemas.openxmlformats.org/officeDocument/2006/relationships/image" Target="../media/image142.png"/><Relationship Id="rId11" Type="http://schemas.openxmlformats.org/officeDocument/2006/relationships/image" Target="../media/image146.png"/><Relationship Id="rId24" Type="http://schemas.openxmlformats.org/officeDocument/2006/relationships/image" Target="../media/image159.gif"/><Relationship Id="rId5" Type="http://schemas.openxmlformats.org/officeDocument/2006/relationships/image" Target="../media/image141.png"/><Relationship Id="rId15" Type="http://schemas.openxmlformats.org/officeDocument/2006/relationships/image" Target="../media/image150.png"/><Relationship Id="rId23" Type="http://schemas.openxmlformats.org/officeDocument/2006/relationships/image" Target="../media/image158.png"/><Relationship Id="rId10" Type="http://schemas.openxmlformats.org/officeDocument/2006/relationships/image" Target="../media/image145.png"/><Relationship Id="rId19" Type="http://schemas.openxmlformats.org/officeDocument/2006/relationships/image" Target="../media/image154.png"/><Relationship Id="rId4" Type="http://schemas.openxmlformats.org/officeDocument/2006/relationships/image" Target="../media/image140.png"/><Relationship Id="rId9" Type="http://schemas.openxmlformats.org/officeDocument/2006/relationships/image" Target="../media/image144.png"/><Relationship Id="rId14" Type="http://schemas.openxmlformats.org/officeDocument/2006/relationships/image" Target="../media/image149.png"/><Relationship Id="rId22" Type="http://schemas.openxmlformats.org/officeDocument/2006/relationships/image" Target="../media/image157.jpeg"/></Relationships>
</file>

<file path=ppt/slides/_rels/slide26.xml.rels><?xml version="1.0" encoding="UTF-8" standalone="yes"?>
<Relationships xmlns="http://schemas.openxmlformats.org/package/2006/relationships"><Relationship Id="rId3" Type="http://schemas.microsoft.com/office/2018/10/relationships/comments" Target="../comments/modernComment_14C_D77898E4.xml"/><Relationship Id="rId2" Type="http://schemas.openxmlformats.org/officeDocument/2006/relationships/slideLayout" Target="../slideLayouts/slideLayout8.xml"/><Relationship Id="rId1" Type="http://schemas.openxmlformats.org/officeDocument/2006/relationships/tags" Target="../tags/tag32.xml"/><Relationship Id="rId6" Type="http://schemas.openxmlformats.org/officeDocument/2006/relationships/slide" Target="slide4.xml"/><Relationship Id="rId5" Type="http://schemas.openxmlformats.org/officeDocument/2006/relationships/image" Target="../media/image163.png"/><Relationship Id="rId4" Type="http://schemas.openxmlformats.org/officeDocument/2006/relationships/image" Target="../media/image162.emf"/></Relationships>
</file>

<file path=ppt/slides/_rels/slide27.xml.rels><?xml version="1.0" encoding="UTF-8" standalone="yes"?>
<Relationships xmlns="http://schemas.openxmlformats.org/package/2006/relationships"><Relationship Id="rId2" Type="http://schemas.openxmlformats.org/officeDocument/2006/relationships/slideLayout" Target="../slideLayouts/slideLayout4.xml"/><Relationship Id="rId1" Type="http://schemas.openxmlformats.org/officeDocument/2006/relationships/tags" Target="../tags/tag33.xml"/></Relationships>
</file>

<file path=ppt/slides/_rels/slide28.xml.rels><?xml version="1.0" encoding="UTF-8" standalone="yes"?>
<Relationships xmlns="http://schemas.openxmlformats.org/package/2006/relationships"><Relationship Id="rId3" Type="http://schemas.openxmlformats.org/officeDocument/2006/relationships/notesSlide" Target="../notesSlides/notesSlide13.xml"/><Relationship Id="rId7" Type="http://schemas.openxmlformats.org/officeDocument/2006/relationships/image" Target="../media/image73.png"/><Relationship Id="rId2" Type="http://schemas.openxmlformats.org/officeDocument/2006/relationships/slideLayout" Target="../slideLayouts/slideLayout17.xml"/><Relationship Id="rId1" Type="http://schemas.openxmlformats.org/officeDocument/2006/relationships/tags" Target="../tags/tag34.xml"/><Relationship Id="rId6" Type="http://schemas.openxmlformats.org/officeDocument/2006/relationships/image" Target="../media/image86.png"/><Relationship Id="rId5" Type="http://schemas.openxmlformats.org/officeDocument/2006/relationships/image" Target="../media/image6.png"/><Relationship Id="rId4" Type="http://schemas.openxmlformats.org/officeDocument/2006/relationships/image" Target="../media/image45.png"/></Relationships>
</file>

<file path=ppt/slides/_rels/slide29.xml.rels><?xml version="1.0" encoding="UTF-8" standalone="yes"?>
<Relationships xmlns="http://schemas.openxmlformats.org/package/2006/relationships"><Relationship Id="rId8" Type="http://schemas.openxmlformats.org/officeDocument/2006/relationships/image" Target="../media/image164.png"/><Relationship Id="rId3" Type="http://schemas.openxmlformats.org/officeDocument/2006/relationships/video" Target="../media/media1.mp4"/><Relationship Id="rId7" Type="http://schemas.openxmlformats.org/officeDocument/2006/relationships/image" Target="../media/image13.png"/><Relationship Id="rId2" Type="http://schemas.microsoft.com/office/2007/relationships/media" Target="../media/media1.mp4"/><Relationship Id="rId1" Type="http://schemas.openxmlformats.org/officeDocument/2006/relationships/tags" Target="../tags/tag35.xml"/><Relationship Id="rId6" Type="http://schemas.openxmlformats.org/officeDocument/2006/relationships/image" Target="../media/image12.emf"/><Relationship Id="rId5" Type="http://schemas.openxmlformats.org/officeDocument/2006/relationships/notesSlide" Target="../notesSlides/notesSlide14.xml"/><Relationship Id="rId4" Type="http://schemas.openxmlformats.org/officeDocument/2006/relationships/slideLayout" Target="../slideLayouts/slideLayout109.xml"/><Relationship Id="rId9" Type="http://schemas.openxmlformats.org/officeDocument/2006/relationships/image" Target="../media/image165.png"/></Relationships>
</file>

<file path=ppt/slides/_rels/slide30.xml.rels><?xml version="1.0" encoding="UTF-8" standalone="yes"?>
<Relationships xmlns="http://schemas.openxmlformats.org/package/2006/relationships"><Relationship Id="rId2" Type="http://schemas.openxmlformats.org/officeDocument/2006/relationships/slideLayout" Target="../slideLayouts/slideLayout9.xml"/><Relationship Id="rId1" Type="http://schemas.openxmlformats.org/officeDocument/2006/relationships/tags" Target="../tags/tag36.xml"/></Relationships>
</file>

<file path=ppt/slides/_rels/slide31.xml.rels><?xml version="1.0" encoding="UTF-8" standalone="yes"?>
<Relationships xmlns="http://schemas.openxmlformats.org/package/2006/relationships"><Relationship Id="rId3" Type="http://schemas.openxmlformats.org/officeDocument/2006/relationships/notesSlide" Target="../notesSlides/notesSlide15.xml"/><Relationship Id="rId2" Type="http://schemas.openxmlformats.org/officeDocument/2006/relationships/slideLayout" Target="../slideLayouts/slideLayout53.xml"/><Relationship Id="rId1" Type="http://schemas.openxmlformats.org/officeDocument/2006/relationships/tags" Target="../tags/tag37.xml"/><Relationship Id="rId4" Type="http://schemas.openxmlformats.org/officeDocument/2006/relationships/image" Target="../media/image44.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C86120A8-0220-DAF5-2410-48605B9D4F7B}"/>
              </a:ext>
            </a:extLst>
          </p:cNvPr>
          <p:cNvSpPr txBox="1"/>
          <p:nvPr/>
        </p:nvSpPr>
        <p:spPr>
          <a:xfrm>
            <a:off x="296950" y="3568296"/>
            <a:ext cx="2350323" cy="646331"/>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600" b="0" i="0" u="none" strike="noStrike" kern="1200" cap="none" spc="0" normalizeH="0" baseline="0" noProof="0" dirty="0">
                <a:ln>
                  <a:noFill/>
                </a:ln>
                <a:solidFill>
                  <a:prstClr val="white"/>
                </a:solidFill>
                <a:effectLst/>
                <a:uLnTx/>
                <a:uFillTx/>
                <a:latin typeface="Poppins Black" panose="00000A00000000000000" pitchFamily="2" charset="0"/>
                <a:ea typeface="+mn-ea"/>
                <a:cs typeface="Poppins Black" panose="00000A00000000000000" pitchFamily="2" charset="0"/>
              </a:rPr>
              <a:t>FIAT TRIS</a:t>
            </a:r>
          </a:p>
        </p:txBody>
      </p:sp>
      <p:sp>
        <p:nvSpPr>
          <p:cNvPr id="6" name="TextBox 2">
            <a:extLst>
              <a:ext uri="{FF2B5EF4-FFF2-40B4-BE49-F238E27FC236}">
                <a16:creationId xmlns:a16="http://schemas.microsoft.com/office/drawing/2014/main" id="{AA12AE39-6399-03A1-8B09-9054DF5DB5E0}"/>
              </a:ext>
            </a:extLst>
          </p:cNvPr>
          <p:cNvSpPr txBox="1"/>
          <p:nvPr/>
        </p:nvSpPr>
        <p:spPr>
          <a:xfrm>
            <a:off x="296950" y="5121453"/>
            <a:ext cx="4184037" cy="1477328"/>
          </a:xfrm>
          <a:prstGeom prst="rect">
            <a:avLst/>
          </a:prstGeom>
          <a:noFill/>
        </p:spPr>
        <p:txBody>
          <a:bodyPr wrap="square" lIns="91440" tIns="45720" rIns="91440" bIns="45720" rtlCol="0" anchor="t">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a:ln>
                  <a:noFill/>
                </a:ln>
                <a:solidFill>
                  <a:prstClr val="white"/>
                </a:solidFill>
                <a:effectLst/>
                <a:uLnTx/>
                <a:uFillTx/>
                <a:latin typeface="Poppins"/>
                <a:ea typeface="+mn-ea"/>
                <a:cs typeface="Poppins"/>
              </a:rPr>
              <a:t>PRODUCT INSTRUCTION LETTER</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a:solidFill>
                <a:prstClr val="white"/>
              </a:solidFill>
              <a:latin typeface="Poppins"/>
              <a:cs typeface="Poppin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a:solidFill>
                <a:prstClr val="white"/>
              </a:solidFill>
              <a:latin typeface="Poppins"/>
              <a:cs typeface="Poppin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a:solidFill>
                <a:prstClr val="white"/>
              </a:solidFill>
              <a:latin typeface="Poppins"/>
              <a:cs typeface="Poppin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a:solidFill>
                  <a:prstClr val="white"/>
                </a:solidFill>
                <a:latin typeface="Poppins"/>
                <a:cs typeface="Poppins"/>
              </a:rPr>
              <a:t>May 2026</a:t>
            </a:r>
            <a:endParaRPr kumimoji="0" lang="en-US" sz="1800" b="0" i="0" u="none" strike="noStrike" kern="1200" cap="none" spc="0" normalizeH="0" baseline="0" noProof="0">
              <a:ln>
                <a:noFill/>
              </a:ln>
              <a:solidFill>
                <a:prstClr val="white"/>
              </a:solidFill>
              <a:effectLst/>
              <a:uLnTx/>
              <a:uFillTx/>
              <a:latin typeface="Poppins"/>
              <a:ea typeface="+mn-ea"/>
              <a:cs typeface="Poppins"/>
            </a:endParaRPr>
          </a:p>
        </p:txBody>
      </p:sp>
      <p:pic>
        <p:nvPicPr>
          <p:cNvPr id="2" name="Immagine 1" descr="Immagine che contiene ruota, veicolo, Veicolo terrestre, pneumatico&#10;&#10;Il contenuto generato dall'IA potrebbe non essere corretto.">
            <a:extLst>
              <a:ext uri="{FF2B5EF4-FFF2-40B4-BE49-F238E27FC236}">
                <a16:creationId xmlns:a16="http://schemas.microsoft.com/office/drawing/2014/main" id="{EE17A9EB-C14D-E952-7554-AE25F7705EA3}"/>
              </a:ext>
            </a:extLst>
          </p:cNvPr>
          <p:cNvPicPr>
            <a:picLocks noChangeAspect="1"/>
          </p:cNvPicPr>
          <p:nvPr/>
        </p:nvPicPr>
        <p:blipFill>
          <a:blip r:embed="rId4" cstate="hqprint">
            <a:extLst>
              <a:ext uri="{28A0092B-C50C-407E-A947-70E740481C1C}">
                <a14:useLocalDpi xmlns:a14="http://schemas.microsoft.com/office/drawing/2010/main"/>
              </a:ext>
            </a:extLst>
          </a:blip>
          <a:srcRect/>
          <a:stretch/>
        </p:blipFill>
        <p:spPr>
          <a:xfrm>
            <a:off x="4120470" y="855364"/>
            <a:ext cx="7181089" cy="4992986"/>
          </a:xfrm>
          <a:prstGeom prst="rect">
            <a:avLst/>
          </a:prstGeom>
        </p:spPr>
      </p:pic>
      <p:sp>
        <p:nvSpPr>
          <p:cNvPr id="4" name="CasellaDiTesto 3">
            <a:extLst>
              <a:ext uri="{FF2B5EF4-FFF2-40B4-BE49-F238E27FC236}">
                <a16:creationId xmlns:a16="http://schemas.microsoft.com/office/drawing/2014/main" id="{31BC213E-FC4D-F56D-547C-F89665C32614}"/>
              </a:ext>
            </a:extLst>
          </p:cNvPr>
          <p:cNvSpPr txBox="1"/>
          <p:nvPr/>
        </p:nvSpPr>
        <p:spPr>
          <a:xfrm>
            <a:off x="296950" y="4208744"/>
            <a:ext cx="2271776" cy="369332"/>
          </a:xfrm>
          <a:prstGeom prst="rect">
            <a:avLst/>
          </a:prstGeom>
          <a:noFill/>
        </p:spPr>
        <p:txBody>
          <a:bodyPr wrap="none" rtlCol="0">
            <a:spAutoFit/>
          </a:bodyPr>
          <a:lstStyle/>
          <a:p>
            <a:r>
              <a:rPr lang="it-IT" err="1">
                <a:solidFill>
                  <a:schemeClr val="bg1"/>
                </a:solidFill>
              </a:rPr>
              <a:t>Aluminum</a:t>
            </a:r>
            <a:r>
              <a:rPr lang="it-IT">
                <a:solidFill>
                  <a:schemeClr val="bg1"/>
                </a:solidFill>
              </a:rPr>
              <a:t> Pick Up</a:t>
            </a:r>
            <a:endParaRPr lang="en-US">
              <a:solidFill>
                <a:schemeClr val="bg1"/>
              </a:solidFill>
            </a:endParaRPr>
          </a:p>
        </p:txBody>
      </p:sp>
    </p:spTree>
    <p:custDataLst>
      <p:tags r:id="rId1"/>
    </p:custDataLst>
    <p:extLst>
      <p:ext uri="{BB962C8B-B14F-4D97-AF65-F5344CB8AC3E}">
        <p14:creationId xmlns:p14="http://schemas.microsoft.com/office/powerpoint/2010/main" val="305506381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AD602C9-2B74-B9E3-32FE-06D021C21DF9}"/>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246673EF-201D-05A0-BAD5-E85CA2FBD6A3}"/>
              </a:ext>
            </a:extLst>
          </p:cNvPr>
          <p:cNvSpPr txBox="1"/>
          <p:nvPr/>
        </p:nvSpPr>
        <p:spPr>
          <a:xfrm>
            <a:off x="651760" y="1241926"/>
            <a:ext cx="2829621" cy="769441"/>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4400" b="0" i="0" u="none" strike="noStrike" kern="1200" cap="none" spc="0" normalizeH="0" baseline="0" noProof="0">
                <a:ln>
                  <a:noFill/>
                </a:ln>
                <a:solidFill>
                  <a:prstClr val="white"/>
                </a:solidFill>
                <a:effectLst/>
                <a:uLnTx/>
                <a:uFillTx/>
                <a:latin typeface="Poppins Black" panose="00000A00000000000000" pitchFamily="2" charset="0"/>
                <a:ea typeface="+mn-ea"/>
                <a:cs typeface="Poppins Black" panose="00000A00000000000000" pitchFamily="2" charset="0"/>
              </a:rPr>
              <a:t>FIAT TRIS</a:t>
            </a:r>
          </a:p>
        </p:txBody>
      </p:sp>
      <p:sp>
        <p:nvSpPr>
          <p:cNvPr id="6" name="TextBox 2">
            <a:extLst>
              <a:ext uri="{FF2B5EF4-FFF2-40B4-BE49-F238E27FC236}">
                <a16:creationId xmlns:a16="http://schemas.microsoft.com/office/drawing/2014/main" id="{42F5383E-5EEE-B16C-BCB2-88039DF0DAF0}"/>
              </a:ext>
            </a:extLst>
          </p:cNvPr>
          <p:cNvSpPr txBox="1"/>
          <p:nvPr/>
        </p:nvSpPr>
        <p:spPr>
          <a:xfrm>
            <a:off x="750522" y="2235701"/>
            <a:ext cx="5689156" cy="4801314"/>
          </a:xfrm>
          <a:prstGeom prst="rect">
            <a:avLst/>
          </a:prstGeom>
          <a:noFill/>
        </p:spPr>
        <p:txBody>
          <a:bodyPr wrap="square" lIns="91440" tIns="45720" rIns="91440" bIns="45720" rtlCol="0" anchor="t">
            <a:spAutoFit/>
          </a:bodyPr>
          <a:lstStyle/>
          <a:p>
            <a:pPr marL="285750" marR="0" lvl="0" indent="-285750" algn="l"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kumimoji="0" lang="en-GB" sz="1800" b="0" i="0" u="none" strike="noStrike" kern="1200" cap="none" spc="0" normalizeH="0" baseline="0" noProof="0" dirty="0">
                <a:ln>
                  <a:noFill/>
                </a:ln>
                <a:solidFill>
                  <a:prstClr val="white"/>
                </a:solidFill>
                <a:effectLst/>
                <a:uLnTx/>
                <a:uFillTx/>
                <a:latin typeface="Poppins"/>
                <a:ea typeface="+mn-ea"/>
                <a:cs typeface="Poppins"/>
              </a:rPr>
              <a:t>Business Objectives</a:t>
            </a:r>
          </a:p>
          <a:p>
            <a:pPr marL="285750" indent="-285750">
              <a:buFont typeface="Wingdings" panose="05000000000000000000" pitchFamily="2" charset="2"/>
              <a:buChar char="Ø"/>
              <a:defRPr/>
            </a:pPr>
            <a:r>
              <a:rPr lang="en-GB" dirty="0">
                <a:solidFill>
                  <a:prstClr val="white"/>
                </a:solidFill>
                <a:latin typeface="Poppins"/>
                <a:cs typeface="Poppins"/>
              </a:rPr>
              <a:t>Launch Milestones</a:t>
            </a:r>
          </a:p>
          <a:p>
            <a:pPr marL="285750" indent="-285750">
              <a:buFont typeface="Wingdings" panose="05000000000000000000" pitchFamily="2" charset="2"/>
              <a:buChar char="Ø"/>
              <a:defRPr/>
            </a:pPr>
            <a:r>
              <a:rPr lang="en-GB" dirty="0">
                <a:solidFill>
                  <a:prstClr val="white"/>
                </a:solidFill>
                <a:latin typeface="Poppins"/>
                <a:cs typeface="Poppins"/>
              </a:rPr>
              <a:t>Launch Context</a:t>
            </a:r>
          </a:p>
          <a:p>
            <a:pPr marL="285750" marR="0" lvl="0" indent="-285750" algn="l"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kumimoji="0" lang="en-GB" sz="1800" b="0" i="0" u="none" strike="noStrike" kern="1200" cap="none" spc="0" normalizeH="0" baseline="0" noProof="0" dirty="0">
                <a:ln>
                  <a:noFill/>
                </a:ln>
                <a:solidFill>
                  <a:prstClr val="white"/>
                </a:solidFill>
                <a:effectLst/>
                <a:uLnTx/>
                <a:uFillTx/>
                <a:latin typeface="Poppins"/>
                <a:ea typeface="+mn-ea"/>
                <a:cs typeface="Poppins"/>
              </a:rPr>
              <a:t>Main info (Content, versions, interiors)</a:t>
            </a:r>
          </a:p>
          <a:p>
            <a:pPr marL="285750" marR="0" lvl="0" indent="-285750" algn="l"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kumimoji="0" lang="en-GB" sz="1800" b="0" i="0" u="none" strike="noStrike" kern="1200" cap="none" spc="0" normalizeH="0" baseline="0" noProof="0" dirty="0">
                <a:ln>
                  <a:noFill/>
                </a:ln>
                <a:solidFill>
                  <a:prstClr val="white"/>
                </a:solidFill>
                <a:effectLst/>
                <a:uLnTx/>
                <a:uFillTx/>
                <a:latin typeface="Poppins"/>
                <a:ea typeface="+mn-ea"/>
                <a:cs typeface="Poppins"/>
              </a:rPr>
              <a:t>Safety, Stability, Durability</a:t>
            </a:r>
          </a:p>
          <a:p>
            <a:pPr marL="285750" marR="0" lvl="0" indent="-285750" algn="l"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kumimoji="0" lang="en-GB" sz="1800" b="0" i="0" u="none" strike="noStrike" kern="1200" cap="none" spc="0" normalizeH="0" baseline="0" noProof="0" dirty="0">
                <a:ln>
                  <a:noFill/>
                </a:ln>
                <a:solidFill>
                  <a:prstClr val="white"/>
                </a:solidFill>
                <a:effectLst/>
                <a:uLnTx/>
                <a:uFillTx/>
                <a:latin typeface="Poppins"/>
                <a:ea typeface="+mn-ea"/>
                <a:cs typeface="Poppins"/>
              </a:rPr>
              <a:t>Powertrain details</a:t>
            </a:r>
          </a:p>
          <a:p>
            <a:pPr marL="285750" marR="0" lvl="0" indent="-285750" algn="l"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kumimoji="0" lang="en-GB" sz="1800" b="0" i="0" u="none" strike="noStrike" kern="1200" cap="none" spc="0" normalizeH="0" baseline="0" noProof="0" dirty="0">
                <a:ln>
                  <a:noFill/>
                </a:ln>
                <a:solidFill>
                  <a:prstClr val="white"/>
                </a:solidFill>
                <a:effectLst/>
                <a:uLnTx/>
                <a:uFillTx/>
                <a:latin typeface="Poppins"/>
                <a:ea typeface="+mn-ea"/>
                <a:cs typeface="Poppins"/>
              </a:rPr>
              <a:t>Accessories</a:t>
            </a:r>
          </a:p>
          <a:p>
            <a:pPr marL="285750" marR="0" lvl="0" indent="-285750" algn="l"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lang="en-GB" dirty="0">
                <a:solidFill>
                  <a:prstClr val="white"/>
                </a:solidFill>
                <a:latin typeface="Poppins"/>
                <a:cs typeface="Poppins"/>
              </a:rPr>
              <a:t>Pricing</a:t>
            </a:r>
          </a:p>
          <a:p>
            <a:pPr marL="285750" marR="0" lvl="0" indent="-285750" algn="l"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lang="en-GB" dirty="0">
                <a:solidFill>
                  <a:prstClr val="white"/>
                </a:solidFill>
                <a:latin typeface="Poppins"/>
                <a:cs typeface="Poppins"/>
              </a:rPr>
              <a:t>Clinic results</a:t>
            </a:r>
          </a:p>
          <a:p>
            <a:pPr marL="285750" marR="0" lvl="0" indent="-285750" algn="l"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lang="en-GB" dirty="0">
                <a:solidFill>
                  <a:prstClr val="white"/>
                </a:solidFill>
                <a:latin typeface="Poppins"/>
                <a:cs typeface="Poppins"/>
              </a:rPr>
              <a:t>Warranty &amp; Maintenance</a:t>
            </a:r>
          </a:p>
          <a:p>
            <a:pPr marL="285750" lvl="0" indent="-285750">
              <a:buFont typeface="Wingdings" panose="05000000000000000000" pitchFamily="2" charset="2"/>
              <a:buChar char="Ø"/>
              <a:defRPr/>
            </a:pPr>
            <a:r>
              <a:rPr lang="en-GB" dirty="0">
                <a:solidFill>
                  <a:prstClr val="white"/>
                </a:solidFill>
                <a:latin typeface="Poppins"/>
                <a:cs typeface="Poppins"/>
              </a:rPr>
              <a:t>Key Messages</a:t>
            </a:r>
          </a:p>
          <a:p>
            <a:pPr marL="285750" marR="0" lvl="0" indent="-285750" algn="l"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lang="en-GB" dirty="0">
              <a:solidFill>
                <a:prstClr val="black"/>
              </a:solidFill>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white"/>
              </a:solidFill>
              <a:effectLst/>
              <a:uLnTx/>
              <a:uFillTx/>
              <a:latin typeface="Poppins"/>
              <a:ea typeface="+mn-ea"/>
              <a:cs typeface="Poppin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white"/>
              </a:solidFill>
              <a:effectLst/>
              <a:uLnTx/>
              <a:uFillTx/>
              <a:latin typeface="Poppins"/>
              <a:ea typeface="+mn-ea"/>
              <a:cs typeface="Poppin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Poppins"/>
              <a:ea typeface="+mn-ea"/>
              <a:cs typeface="Poppin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white"/>
              </a:solidFill>
              <a:effectLst/>
              <a:uLnTx/>
              <a:uFillTx/>
              <a:latin typeface="Poppins"/>
              <a:ea typeface="+mn-ea"/>
              <a:cs typeface="Poppin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Poppins"/>
              <a:ea typeface="+mn-ea"/>
              <a:cs typeface="Poppins"/>
            </a:endParaRPr>
          </a:p>
        </p:txBody>
      </p:sp>
      <p:pic>
        <p:nvPicPr>
          <p:cNvPr id="2" name="Immagine 1" descr="Immagine che contiene ruota, veicolo, Veicolo terrestre, pneumatico&#10;&#10;Il contenuto generato dall'IA potrebbe non essere corretto.">
            <a:extLst>
              <a:ext uri="{FF2B5EF4-FFF2-40B4-BE49-F238E27FC236}">
                <a16:creationId xmlns:a16="http://schemas.microsoft.com/office/drawing/2014/main" id="{76509C3C-2937-6D55-AACB-1D9099CF921B}"/>
              </a:ext>
            </a:extLst>
          </p:cNvPr>
          <p:cNvPicPr>
            <a:picLocks noChangeAspect="1"/>
          </p:cNvPicPr>
          <p:nvPr/>
        </p:nvPicPr>
        <p:blipFill>
          <a:blip r:embed="rId4" cstate="hqprint">
            <a:extLst>
              <a:ext uri="{28A0092B-C50C-407E-A947-70E740481C1C}">
                <a14:useLocalDpi xmlns:a14="http://schemas.microsoft.com/office/drawing/2010/main"/>
              </a:ext>
            </a:extLst>
          </a:blip>
          <a:srcRect/>
          <a:stretch/>
        </p:blipFill>
        <p:spPr>
          <a:xfrm>
            <a:off x="6218891" y="2979485"/>
            <a:ext cx="3682443" cy="2560389"/>
          </a:xfrm>
          <a:prstGeom prst="rect">
            <a:avLst/>
          </a:prstGeom>
        </p:spPr>
      </p:pic>
      <p:pic>
        <p:nvPicPr>
          <p:cNvPr id="9" name="Grafik 7" descr="Ein Bild, das Screenshot, Schrift, Grafiken, Text enthält.&#10;&#10;Automatisch generierte Beschreibung">
            <a:extLst>
              <a:ext uri="{FF2B5EF4-FFF2-40B4-BE49-F238E27FC236}">
                <a16:creationId xmlns:a16="http://schemas.microsoft.com/office/drawing/2014/main" id="{56C78159-DBBC-587F-0F20-C6238CBA2F9B}"/>
              </a:ext>
            </a:extLst>
          </p:cNvPr>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10656205" y="220344"/>
            <a:ext cx="1475395" cy="777495"/>
          </a:xfrm>
          <a:prstGeom prst="rect">
            <a:avLst/>
          </a:prstGeom>
        </p:spPr>
      </p:pic>
    </p:spTree>
    <p:custDataLst>
      <p:tags r:id="rId1"/>
    </p:custDataLst>
    <p:extLst>
      <p:ext uri="{BB962C8B-B14F-4D97-AF65-F5344CB8AC3E}">
        <p14:creationId xmlns:p14="http://schemas.microsoft.com/office/powerpoint/2010/main" val="173671830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Immagine 7">
            <a:extLst>
              <a:ext uri="{FF2B5EF4-FFF2-40B4-BE49-F238E27FC236}">
                <a16:creationId xmlns:a16="http://schemas.microsoft.com/office/drawing/2014/main" id="{141E6010-A5B1-E8D7-1252-BEE0E040145D}"/>
              </a:ext>
            </a:extLst>
          </p:cNvPr>
          <p:cNvPicPr>
            <a:picLocks noChangeAspect="1"/>
          </p:cNvPicPr>
          <p:nvPr/>
        </p:nvPicPr>
        <p:blipFill>
          <a:blip r:embed="rId4"/>
          <a:stretch>
            <a:fillRect/>
          </a:stretch>
        </p:blipFill>
        <p:spPr>
          <a:xfrm>
            <a:off x="-56" y="-1"/>
            <a:ext cx="12192000" cy="6858000"/>
          </a:xfrm>
          <a:prstGeom prst="rect">
            <a:avLst/>
          </a:prstGeom>
        </p:spPr>
      </p:pic>
      <p:sp>
        <p:nvSpPr>
          <p:cNvPr id="9" name="Rettangolo 8">
            <a:extLst>
              <a:ext uri="{FF2B5EF4-FFF2-40B4-BE49-F238E27FC236}">
                <a16:creationId xmlns:a16="http://schemas.microsoft.com/office/drawing/2014/main" id="{4ED7D336-3E2D-DB74-3CBD-3D5738C8550E}"/>
              </a:ext>
            </a:extLst>
          </p:cNvPr>
          <p:cNvSpPr/>
          <p:nvPr/>
        </p:nvSpPr>
        <p:spPr>
          <a:xfrm>
            <a:off x="745728" y="1510017"/>
            <a:ext cx="8690100" cy="379378"/>
          </a:xfrm>
          <a:prstGeom prst="rect">
            <a:avLst/>
          </a:prstGeom>
          <a:solidFill>
            <a:srgbClr val="FFFFFF">
              <a:alpha val="61000"/>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Poppins"/>
              <a:ea typeface="+mn-ea"/>
              <a:cs typeface="+mn-cs"/>
            </a:endParaRPr>
          </a:p>
        </p:txBody>
      </p:sp>
      <p:sp>
        <p:nvSpPr>
          <p:cNvPr id="6" name="Rettangolo 5">
            <a:extLst>
              <a:ext uri="{FF2B5EF4-FFF2-40B4-BE49-F238E27FC236}">
                <a16:creationId xmlns:a16="http://schemas.microsoft.com/office/drawing/2014/main" id="{07F29055-D1BE-9588-C86D-5337C178C790}"/>
              </a:ext>
            </a:extLst>
          </p:cNvPr>
          <p:cNvSpPr/>
          <p:nvPr/>
        </p:nvSpPr>
        <p:spPr>
          <a:xfrm>
            <a:off x="-56" y="1"/>
            <a:ext cx="12192056" cy="710438"/>
          </a:xfrm>
          <a:prstGeom prst="rect">
            <a:avLst/>
          </a:prstGeom>
          <a:solidFill>
            <a:srgbClr val="FFFFFF">
              <a:alpha val="61000"/>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Poppins"/>
              <a:ea typeface="+mn-ea"/>
              <a:cs typeface="+mn-cs"/>
            </a:endParaRPr>
          </a:p>
        </p:txBody>
      </p:sp>
      <p:sp>
        <p:nvSpPr>
          <p:cNvPr id="2" name="Titolo 2">
            <a:extLst>
              <a:ext uri="{FF2B5EF4-FFF2-40B4-BE49-F238E27FC236}">
                <a16:creationId xmlns:a16="http://schemas.microsoft.com/office/drawing/2014/main" id="{8058DFFB-D7B3-CCB2-F1D7-84B5D4D2EEDA}"/>
              </a:ext>
            </a:extLst>
          </p:cNvPr>
          <p:cNvSpPr txBox="1">
            <a:spLocks/>
          </p:cNvSpPr>
          <p:nvPr/>
        </p:nvSpPr>
        <p:spPr>
          <a:xfrm>
            <a:off x="230240" y="258310"/>
            <a:ext cx="12083155" cy="491836"/>
          </a:xfrm>
          <a:prstGeom prst="rect">
            <a:avLst/>
          </a:prstGeom>
        </p:spPr>
        <p:txBody>
          <a:bodyPr/>
          <a:lstStyle>
            <a:lvl1pPr algn="l" defTabSz="914418" rtl="0" eaLnBrk="1" latinLnBrk="0" hangingPunct="1">
              <a:lnSpc>
                <a:spcPct val="90000"/>
              </a:lnSpc>
              <a:spcBef>
                <a:spcPct val="0"/>
              </a:spcBef>
              <a:buNone/>
              <a:defRPr sz="2000" b="1" kern="1200">
                <a:solidFill>
                  <a:schemeClr val="bg1"/>
                </a:solidFill>
                <a:latin typeface="+mj-lt"/>
                <a:ea typeface="+mj-ea"/>
                <a:cs typeface="+mj-cs"/>
              </a:defRPr>
            </a:lvl1pPr>
          </a:lstStyle>
          <a:p>
            <a:pPr marL="0" marR="0" lvl="0" indent="0" algn="l" defTabSz="914400" rtl="0" eaLnBrk="1" fontAlgn="auto" latinLnBrk="0" hangingPunct="1">
              <a:lnSpc>
                <a:spcPct val="90000"/>
              </a:lnSpc>
              <a:spcBef>
                <a:spcPct val="0"/>
              </a:spcBef>
              <a:spcAft>
                <a:spcPts val="0"/>
              </a:spcAft>
              <a:buClrTx/>
              <a:buSzTx/>
              <a:buFontTx/>
              <a:buNone/>
              <a:tabLst>
                <a:tab pos="1789113" algn="l"/>
              </a:tabLst>
              <a:defRPr/>
            </a:pPr>
            <a:r>
              <a:rPr kumimoji="0" lang="en-US" sz="3200" b="0" i="0" u="none" strike="noStrike" kern="1200" cap="none" spc="0" normalizeH="0" baseline="0" noProof="0">
                <a:ln>
                  <a:noFill/>
                </a:ln>
                <a:solidFill>
                  <a:prstClr val="black"/>
                </a:solidFill>
                <a:effectLst/>
                <a:uLnTx/>
                <a:uFillTx/>
                <a:latin typeface="Poppins Black" panose="00000A00000000000000" pitchFamily="2" charset="0"/>
                <a:ea typeface="+mj-ea"/>
                <a:cs typeface="Poppins Black" panose="00000A00000000000000" pitchFamily="2" charset="0"/>
              </a:rPr>
              <a:t>New Fiat</a:t>
            </a:r>
            <a:r>
              <a:rPr kumimoji="0" lang="en-US" sz="3200" b="1" i="0" u="none" strike="noStrike" kern="1200" cap="none" spc="0" normalizeH="0" baseline="0" noProof="0">
                <a:ln>
                  <a:noFill/>
                </a:ln>
                <a:solidFill>
                  <a:prstClr val="black"/>
                </a:solidFill>
                <a:effectLst/>
                <a:uLnTx/>
                <a:uFillTx/>
                <a:latin typeface="Poppins Black" panose="00000A00000000000000" pitchFamily="2" charset="0"/>
                <a:ea typeface="+mj-ea"/>
                <a:cs typeface="Poppins Black" panose="00000A00000000000000" pitchFamily="2" charset="0"/>
              </a:rPr>
              <a:t> Tris</a:t>
            </a:r>
          </a:p>
        </p:txBody>
      </p:sp>
      <p:sp>
        <p:nvSpPr>
          <p:cNvPr id="10" name="Rettangolo 9">
            <a:extLst>
              <a:ext uri="{FF2B5EF4-FFF2-40B4-BE49-F238E27FC236}">
                <a16:creationId xmlns:a16="http://schemas.microsoft.com/office/drawing/2014/main" id="{B4C6985B-3C8B-6456-FA31-3CEF60063614}"/>
              </a:ext>
            </a:extLst>
          </p:cNvPr>
          <p:cNvSpPr/>
          <p:nvPr/>
        </p:nvSpPr>
        <p:spPr>
          <a:xfrm>
            <a:off x="745728" y="1045323"/>
            <a:ext cx="10295166" cy="379378"/>
          </a:xfrm>
          <a:prstGeom prst="rect">
            <a:avLst/>
          </a:prstGeom>
          <a:solidFill>
            <a:srgbClr val="FFFFFF">
              <a:alpha val="61000"/>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Poppins"/>
              <a:ea typeface="+mn-ea"/>
              <a:cs typeface="+mn-cs"/>
            </a:endParaRPr>
          </a:p>
        </p:txBody>
      </p:sp>
      <p:sp>
        <p:nvSpPr>
          <p:cNvPr id="13" name="Rettangolo 12">
            <a:extLst>
              <a:ext uri="{FF2B5EF4-FFF2-40B4-BE49-F238E27FC236}">
                <a16:creationId xmlns:a16="http://schemas.microsoft.com/office/drawing/2014/main" id="{504643FC-414D-99CA-2300-49B2D5E21F38}"/>
              </a:ext>
            </a:extLst>
          </p:cNvPr>
          <p:cNvSpPr/>
          <p:nvPr/>
        </p:nvSpPr>
        <p:spPr>
          <a:xfrm>
            <a:off x="743525" y="6435643"/>
            <a:ext cx="7145607" cy="379378"/>
          </a:xfrm>
          <a:prstGeom prst="rect">
            <a:avLst/>
          </a:prstGeom>
          <a:solidFill>
            <a:srgbClr val="FFFFFF">
              <a:alpha val="61000"/>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Poppins"/>
              <a:ea typeface="+mn-ea"/>
              <a:cs typeface="+mn-cs"/>
            </a:endParaRPr>
          </a:p>
        </p:txBody>
      </p:sp>
      <p:sp>
        <p:nvSpPr>
          <p:cNvPr id="14" name="CasellaDiTesto 4">
            <a:extLst>
              <a:ext uri="{FF2B5EF4-FFF2-40B4-BE49-F238E27FC236}">
                <a16:creationId xmlns:a16="http://schemas.microsoft.com/office/drawing/2014/main" id="{D3CDBD19-AD40-71C7-060A-2A1FB075FF80}"/>
              </a:ext>
            </a:extLst>
          </p:cNvPr>
          <p:cNvSpPr txBox="1"/>
          <p:nvPr/>
        </p:nvSpPr>
        <p:spPr>
          <a:xfrm>
            <a:off x="-443254" y="6394499"/>
            <a:ext cx="9358067" cy="461665"/>
          </a:xfrm>
          <a:prstGeom prst="rect">
            <a:avLst/>
          </a:prstGeom>
          <a:noFill/>
        </p:spPr>
        <p:txBody>
          <a:bodyPr wrap="square" lIns="91440" tIns="45720" rIns="91440" bIns="45720" anchor="t">
            <a:spAutoFit/>
          </a:bodyPr>
          <a:lstStyle>
            <a:defPPr>
              <a:defRPr lang="it-IT"/>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658082"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a:ln>
                  <a:noFill/>
                </a:ln>
                <a:solidFill>
                  <a:prstClr val="black"/>
                </a:solidFill>
                <a:effectLst/>
                <a:uLnTx/>
                <a:uFillTx/>
                <a:latin typeface="Poppins"/>
                <a:ea typeface="+mn-ea"/>
                <a:cs typeface="Poppins"/>
              </a:rPr>
              <a:t>A pre-launch path starting with Italy in June  </a:t>
            </a:r>
            <a:endParaRPr kumimoji="0" lang="it-IT" sz="2400" b="1" i="0" u="none" strike="noStrike" kern="1200" cap="none" spc="0" normalizeH="0" baseline="0" noProof="0">
              <a:ln>
                <a:noFill/>
              </a:ln>
              <a:solidFill>
                <a:prstClr val="black"/>
              </a:solidFill>
              <a:effectLst/>
              <a:uLnTx/>
              <a:uFillTx/>
              <a:latin typeface="Poppins" panose="00000500000000000000" pitchFamily="2" charset="0"/>
              <a:ea typeface="+mn-ea"/>
              <a:cs typeface="Poppins" panose="00000500000000000000" pitchFamily="2" charset="0"/>
            </a:endParaRPr>
          </a:p>
        </p:txBody>
      </p:sp>
      <p:sp>
        <p:nvSpPr>
          <p:cNvPr id="3" name="CasellaDiTesto 4">
            <a:extLst>
              <a:ext uri="{FF2B5EF4-FFF2-40B4-BE49-F238E27FC236}">
                <a16:creationId xmlns:a16="http://schemas.microsoft.com/office/drawing/2014/main" id="{BAE34F3C-4673-3DA0-2151-9789907DF417}"/>
              </a:ext>
            </a:extLst>
          </p:cNvPr>
          <p:cNvSpPr txBox="1"/>
          <p:nvPr/>
        </p:nvSpPr>
        <p:spPr>
          <a:xfrm>
            <a:off x="312876" y="1451647"/>
            <a:ext cx="9358067" cy="461665"/>
          </a:xfrm>
          <a:prstGeom prst="rect">
            <a:avLst/>
          </a:prstGeom>
          <a:noFill/>
        </p:spPr>
        <p:txBody>
          <a:bodyPr wrap="square" lIns="91440" tIns="45720" rIns="91440" bIns="45720" anchor="t">
            <a:spAutoFit/>
          </a:bodyPr>
          <a:lstStyle>
            <a:defPPr>
              <a:defRPr lang="it-IT"/>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658082"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prstClr val="black"/>
                </a:solidFill>
                <a:effectLst/>
                <a:uLnTx/>
                <a:uFillTx/>
                <a:latin typeface="Poppins"/>
                <a:ea typeface="+mn-ea"/>
                <a:cs typeface="Poppins"/>
              </a:rPr>
              <a:t>A potential market of </a:t>
            </a:r>
            <a:r>
              <a:rPr kumimoji="0" lang="en-US" sz="2400" b="1" i="0" u="none" strike="noStrike" kern="1200" cap="none" spc="0" normalizeH="0" baseline="0" noProof="0" dirty="0">
                <a:ln>
                  <a:noFill/>
                </a:ln>
                <a:solidFill>
                  <a:prstClr val="black"/>
                </a:solidFill>
                <a:effectLst/>
                <a:highlight>
                  <a:srgbClr val="FFFF00"/>
                </a:highlight>
                <a:uLnTx/>
                <a:uFillTx/>
                <a:latin typeface="Poppins"/>
                <a:ea typeface="+mn-ea"/>
                <a:cs typeface="Poppins"/>
              </a:rPr>
              <a:t>300</a:t>
            </a:r>
            <a:r>
              <a:rPr kumimoji="0" lang="en-US" sz="2400" b="1" i="0" u="none" strike="noStrike" kern="1200" cap="none" spc="0" normalizeH="0" baseline="0" noProof="0" dirty="0">
                <a:ln>
                  <a:noFill/>
                </a:ln>
                <a:solidFill>
                  <a:prstClr val="black"/>
                </a:solidFill>
                <a:effectLst/>
                <a:uLnTx/>
                <a:uFillTx/>
                <a:latin typeface="Poppins"/>
                <a:ea typeface="+mn-ea"/>
                <a:cs typeface="Poppins"/>
              </a:rPr>
              <a:t>k Piaggio APE to be replaced </a:t>
            </a:r>
            <a:endParaRPr kumimoji="0" lang="it-IT" sz="2400" b="1" i="0" u="none" strike="noStrike" kern="1200" cap="none" spc="0" normalizeH="0" baseline="0" noProof="0" dirty="0">
              <a:ln>
                <a:noFill/>
              </a:ln>
              <a:solidFill>
                <a:prstClr val="black"/>
              </a:solidFill>
              <a:effectLst/>
              <a:uLnTx/>
              <a:uFillTx/>
              <a:latin typeface="Poppins" panose="00000500000000000000" pitchFamily="2" charset="0"/>
              <a:ea typeface="+mn-ea"/>
              <a:cs typeface="Poppins" panose="00000500000000000000" pitchFamily="2" charset="0"/>
            </a:endParaRPr>
          </a:p>
        </p:txBody>
      </p:sp>
      <p:sp>
        <p:nvSpPr>
          <p:cNvPr id="15" name="CasellaDiTesto 14">
            <a:extLst>
              <a:ext uri="{FF2B5EF4-FFF2-40B4-BE49-F238E27FC236}">
                <a16:creationId xmlns:a16="http://schemas.microsoft.com/office/drawing/2014/main" id="{19DC0E68-3FB8-058D-6F92-A940AAAFBB95}"/>
              </a:ext>
            </a:extLst>
          </p:cNvPr>
          <p:cNvSpPr txBox="1"/>
          <p:nvPr/>
        </p:nvSpPr>
        <p:spPr>
          <a:xfrm>
            <a:off x="671148" y="1020606"/>
            <a:ext cx="11112289" cy="461665"/>
          </a:xfrm>
          <a:prstGeom prst="rect">
            <a:avLst/>
          </a:prstGeom>
          <a:noFill/>
        </p:spPr>
        <p:txBody>
          <a:bodyPr wrap="square" lIns="91440" tIns="45720" rIns="91440" bIns="45720" anchor="t">
            <a:spAutoFit/>
          </a:bodyPr>
          <a:lstStyle>
            <a:defPPr>
              <a:defRPr lang="it-IT"/>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0"/>
              </a:spcBef>
              <a:spcAft>
                <a:spcPts val="0"/>
              </a:spcAft>
              <a:buClrTx/>
              <a:buSzTx/>
              <a:buFontTx/>
              <a:buNone/>
              <a:tabLst>
                <a:tab pos="1789113" algn="l"/>
              </a:tabLst>
              <a:defRPr/>
            </a:pPr>
            <a:r>
              <a:rPr kumimoji="0" lang="en-US" sz="2400" b="1" i="0" u="none" strike="noStrike" kern="1200" cap="none" spc="0" normalizeH="0" baseline="0" noProof="0">
                <a:ln>
                  <a:noFill/>
                </a:ln>
                <a:solidFill>
                  <a:prstClr val="black"/>
                </a:solidFill>
                <a:effectLst/>
                <a:uLnTx/>
                <a:uFillTx/>
                <a:latin typeface="Poppins"/>
                <a:ea typeface="+mn-ea"/>
                <a:cs typeface="Poppins"/>
              </a:rPr>
              <a:t>A brand new category for Fiat: the Ultra Light Commercial Vehicle </a:t>
            </a:r>
            <a:endParaRPr kumimoji="0" lang="it-IT" sz="2400" b="1" i="0" u="none" strike="noStrike" kern="1200" cap="none" spc="0" normalizeH="0" baseline="0" noProof="0">
              <a:ln>
                <a:noFill/>
              </a:ln>
              <a:solidFill>
                <a:prstClr val="black"/>
              </a:solidFill>
              <a:effectLst/>
              <a:uLnTx/>
              <a:uFillTx/>
              <a:latin typeface="Poppins"/>
              <a:ea typeface="+mn-ea"/>
              <a:cs typeface="Poppins"/>
            </a:endParaRPr>
          </a:p>
        </p:txBody>
      </p:sp>
    </p:spTree>
    <p:custDataLst>
      <p:tags r:id="rId1"/>
    </p:custDataLst>
    <p:extLst>
      <p:ext uri="{BB962C8B-B14F-4D97-AF65-F5344CB8AC3E}">
        <p14:creationId xmlns:p14="http://schemas.microsoft.com/office/powerpoint/2010/main" val="208386451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321804D-ECA2-2F7B-8D24-312D562837A2}"/>
            </a:ext>
          </a:extLst>
        </p:cNvPr>
        <p:cNvGrpSpPr/>
        <p:nvPr/>
      </p:nvGrpSpPr>
      <p:grpSpPr>
        <a:xfrm>
          <a:off x="0" y="0"/>
          <a:ext cx="0" cy="0"/>
          <a:chOff x="0" y="0"/>
          <a:chExt cx="0" cy="0"/>
        </a:xfrm>
      </p:grpSpPr>
      <p:pic>
        <p:nvPicPr>
          <p:cNvPr id="2" name="Picture 19" descr="Text&#10;&#10;Description automatically generated">
            <a:extLst>
              <a:ext uri="{FF2B5EF4-FFF2-40B4-BE49-F238E27FC236}">
                <a16:creationId xmlns:a16="http://schemas.microsoft.com/office/drawing/2014/main" id="{E18D9DD2-91E7-D70F-00B6-91F74C9D38DB}"/>
              </a:ext>
            </a:extLst>
          </p:cNvPr>
          <p:cNvPicPr>
            <a:picLocks noChangeAspect="1"/>
          </p:cNvPicPr>
          <p:nvPr/>
        </p:nvPicPr>
        <p:blipFill rotWithShape="1">
          <a:blip r:embed="rId4" cstate="print">
            <a:alphaModFix amt="35000"/>
            <a:extLst>
              <a:ext uri="{28A0092B-C50C-407E-A947-70E740481C1C}">
                <a14:useLocalDpi xmlns:a14="http://schemas.microsoft.com/office/drawing/2010/main" val="0"/>
              </a:ext>
            </a:extLst>
          </a:blip>
          <a:srcRect l="13971" t="12499" r="71340" b="11331"/>
          <a:stretch/>
        </p:blipFill>
        <p:spPr>
          <a:xfrm>
            <a:off x="2019651" y="0"/>
            <a:ext cx="2351144" cy="6858001"/>
          </a:xfrm>
          <a:prstGeom prst="rect">
            <a:avLst/>
          </a:prstGeom>
        </p:spPr>
      </p:pic>
      <p:sp>
        <p:nvSpPr>
          <p:cNvPr id="1052" name="Rectangle 20">
            <a:extLst>
              <a:ext uri="{FF2B5EF4-FFF2-40B4-BE49-F238E27FC236}">
                <a16:creationId xmlns:a16="http://schemas.microsoft.com/office/drawing/2014/main" id="{42A3159C-DF2A-C911-09D0-C8680AA77F22}"/>
              </a:ext>
            </a:extLst>
          </p:cNvPr>
          <p:cNvSpPr/>
          <p:nvPr/>
        </p:nvSpPr>
        <p:spPr>
          <a:xfrm>
            <a:off x="0" y="301658"/>
            <a:ext cx="11417300" cy="599742"/>
          </a:xfrm>
          <a:prstGeom prst="rect">
            <a:avLst/>
          </a:prstGeom>
          <a:solidFill>
            <a:srgbClr val="E9791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9" name="Title 23">
            <a:extLst>
              <a:ext uri="{FF2B5EF4-FFF2-40B4-BE49-F238E27FC236}">
                <a16:creationId xmlns:a16="http://schemas.microsoft.com/office/drawing/2014/main" id="{E337C17A-3F67-0BE9-9B53-8CE0917A3589}"/>
              </a:ext>
            </a:extLst>
          </p:cNvPr>
          <p:cNvSpPr txBox="1">
            <a:spLocks/>
          </p:cNvSpPr>
          <p:nvPr/>
        </p:nvSpPr>
        <p:spPr>
          <a:xfrm>
            <a:off x="103074" y="373177"/>
            <a:ext cx="10413294" cy="649734"/>
          </a:xfrm>
          <a:prstGeom prst="rect">
            <a:avLst/>
          </a:prstGeom>
          <a:noFill/>
        </p:spPr>
        <p:txBody>
          <a:bodyP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l" defTabSz="914400" rtl="0" eaLnBrk="1" fontAlgn="auto" latinLnBrk="0" hangingPunct="1">
              <a:lnSpc>
                <a:spcPct val="90000"/>
              </a:lnSpc>
              <a:spcBef>
                <a:spcPct val="0"/>
              </a:spcBef>
              <a:spcAft>
                <a:spcPts val="0"/>
              </a:spcAft>
              <a:buClrTx/>
              <a:buSzTx/>
              <a:buFontTx/>
              <a:buNone/>
              <a:tabLst/>
              <a:defRPr/>
            </a:pPr>
            <a:r>
              <a:rPr kumimoji="0" lang="en-US" sz="2400" b="1" i="0" u="none" strike="noStrike" kern="1200" cap="none" spc="0" normalizeH="0" baseline="0" noProof="0">
                <a:ln>
                  <a:noFill/>
                </a:ln>
                <a:solidFill>
                  <a:prstClr val="white"/>
                </a:solidFill>
                <a:effectLst/>
                <a:uLnTx/>
                <a:uFillTx/>
                <a:latin typeface="Poppins"/>
                <a:ea typeface="+mj-ea"/>
                <a:cs typeface="Poppins Black" panose="00000A00000000000000" pitchFamily="2" charset="0"/>
              </a:rPr>
              <a:t>New Fiat Tris – Business &amp; Marketing Objectives</a:t>
            </a:r>
            <a:endParaRPr kumimoji="0" lang="en-US" sz="1600" b="1" i="0" u="none" strike="noStrike" kern="1200" cap="none" spc="0" normalizeH="0" baseline="0" noProof="0">
              <a:ln>
                <a:noFill/>
              </a:ln>
              <a:solidFill>
                <a:prstClr val="white"/>
              </a:solidFill>
              <a:effectLst/>
              <a:uLnTx/>
              <a:uFillTx/>
              <a:latin typeface="Poppins"/>
              <a:ea typeface="+mj-ea"/>
              <a:cs typeface="Poppins Black" panose="00000A00000000000000" pitchFamily="2" charset="0"/>
            </a:endParaRPr>
          </a:p>
        </p:txBody>
      </p:sp>
      <p:pic>
        <p:nvPicPr>
          <p:cNvPr id="11" name="Immagine 10" descr="Immagine che contiene Carattere, Elementi grafici, testo, grafica&#10;&#10;Descrizione generata automaticamente">
            <a:extLst>
              <a:ext uri="{FF2B5EF4-FFF2-40B4-BE49-F238E27FC236}">
                <a16:creationId xmlns:a16="http://schemas.microsoft.com/office/drawing/2014/main" id="{057E96C4-F336-A37D-E8D7-95C10C88A4A7}"/>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10645944" y="355312"/>
            <a:ext cx="627628" cy="530689"/>
          </a:xfrm>
          <a:prstGeom prst="rect">
            <a:avLst/>
          </a:prstGeom>
        </p:spPr>
      </p:pic>
      <p:sp>
        <p:nvSpPr>
          <p:cNvPr id="1030" name="Parallelogramma 1029">
            <a:extLst>
              <a:ext uri="{FF2B5EF4-FFF2-40B4-BE49-F238E27FC236}">
                <a16:creationId xmlns:a16="http://schemas.microsoft.com/office/drawing/2014/main" id="{5CA8CA42-B221-B81F-5EA3-57850CCF95F8}"/>
              </a:ext>
            </a:extLst>
          </p:cNvPr>
          <p:cNvSpPr/>
          <p:nvPr/>
        </p:nvSpPr>
        <p:spPr>
          <a:xfrm>
            <a:off x="5623985" y="3056930"/>
            <a:ext cx="6824305" cy="1872000"/>
          </a:xfrm>
          <a:prstGeom prst="parallelogram">
            <a:avLst>
              <a:gd name="adj" fmla="val 10465"/>
            </a:avLst>
          </a:prstGeom>
          <a:solidFill>
            <a:srgbClr val="0070C0">
              <a:alpha val="72157"/>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t-IT" sz="1600" b="0" i="0" u="none" strike="noStrike" kern="1200" cap="none" spc="0" normalizeH="0" baseline="0" noProof="0">
              <a:ln>
                <a:noFill/>
              </a:ln>
              <a:solidFill>
                <a:prstClr val="white"/>
              </a:solidFill>
              <a:effectLst/>
              <a:uLnTx/>
              <a:uFillTx/>
              <a:latin typeface="Encode Sans"/>
              <a:ea typeface="+mn-ea"/>
              <a:cs typeface="+mn-cs"/>
            </a:endParaRPr>
          </a:p>
        </p:txBody>
      </p:sp>
      <p:sp>
        <p:nvSpPr>
          <p:cNvPr id="19" name="Parallelogramma 18">
            <a:extLst>
              <a:ext uri="{FF2B5EF4-FFF2-40B4-BE49-F238E27FC236}">
                <a16:creationId xmlns:a16="http://schemas.microsoft.com/office/drawing/2014/main" id="{BD6C2A94-EAD1-82B3-C3E9-66C0D064E273}"/>
              </a:ext>
            </a:extLst>
          </p:cNvPr>
          <p:cNvSpPr/>
          <p:nvPr/>
        </p:nvSpPr>
        <p:spPr>
          <a:xfrm>
            <a:off x="5394370" y="5025735"/>
            <a:ext cx="6988190" cy="1832265"/>
          </a:xfrm>
          <a:prstGeom prst="parallelogram">
            <a:avLst>
              <a:gd name="adj" fmla="val 11750"/>
            </a:avLst>
          </a:prstGeom>
          <a:solidFill>
            <a:srgbClr val="43675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t-IT" sz="1600" b="0" i="0" u="none" strike="noStrike" kern="1200" cap="none" spc="0" normalizeH="0" baseline="0" noProof="0">
              <a:ln>
                <a:noFill/>
              </a:ln>
              <a:solidFill>
                <a:prstClr val="white"/>
              </a:solidFill>
              <a:effectLst/>
              <a:uLnTx/>
              <a:uFillTx/>
              <a:latin typeface="Encode Sans"/>
              <a:ea typeface="+mn-ea"/>
              <a:cs typeface="+mn-cs"/>
            </a:endParaRPr>
          </a:p>
        </p:txBody>
      </p:sp>
      <p:sp>
        <p:nvSpPr>
          <p:cNvPr id="38" name="Parallelogramma 37">
            <a:extLst>
              <a:ext uri="{FF2B5EF4-FFF2-40B4-BE49-F238E27FC236}">
                <a16:creationId xmlns:a16="http://schemas.microsoft.com/office/drawing/2014/main" id="{6206F75A-AF7C-1816-480B-495BEF9D8359}"/>
              </a:ext>
            </a:extLst>
          </p:cNvPr>
          <p:cNvSpPr/>
          <p:nvPr/>
        </p:nvSpPr>
        <p:spPr>
          <a:xfrm>
            <a:off x="-267958" y="1107020"/>
            <a:ext cx="6272418" cy="1879565"/>
          </a:xfrm>
          <a:prstGeom prst="parallelogram">
            <a:avLst>
              <a:gd name="adj" fmla="val 11750"/>
            </a:avLst>
          </a:prstGeom>
          <a:blipFill>
            <a:blip r:embed="rId6">
              <a:extLst>
                <a:ext uri="{28A0092B-C50C-407E-A947-70E740481C1C}">
                  <a14:useLocalDpi xmlns:a14="http://schemas.microsoft.com/office/drawing/2010/main"/>
                </a:ext>
              </a:extLst>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t-IT" sz="1600" b="0" i="0" u="none" strike="noStrike" kern="1200" cap="none" spc="0" normalizeH="0" baseline="0" noProof="0">
              <a:ln>
                <a:noFill/>
              </a:ln>
              <a:solidFill>
                <a:prstClr val="white"/>
              </a:solidFill>
              <a:effectLst/>
              <a:uLnTx/>
              <a:uFillTx/>
              <a:latin typeface="Encode Sans"/>
              <a:ea typeface="+mn-ea"/>
              <a:cs typeface="+mn-cs"/>
            </a:endParaRPr>
          </a:p>
        </p:txBody>
      </p:sp>
      <p:sp>
        <p:nvSpPr>
          <p:cNvPr id="39" name="CasellaDiTesto 38">
            <a:extLst>
              <a:ext uri="{FF2B5EF4-FFF2-40B4-BE49-F238E27FC236}">
                <a16:creationId xmlns:a16="http://schemas.microsoft.com/office/drawing/2014/main" id="{404A70F7-E7B6-EFE5-F26F-BC5F341E3D65}"/>
              </a:ext>
            </a:extLst>
          </p:cNvPr>
          <p:cNvSpPr txBox="1"/>
          <p:nvPr/>
        </p:nvSpPr>
        <p:spPr>
          <a:xfrm>
            <a:off x="105215" y="1158050"/>
            <a:ext cx="5950547" cy="427809"/>
          </a:xfrm>
          <a:prstGeom prst="rect">
            <a:avLst/>
          </a:prstGeom>
          <a:noFill/>
        </p:spPr>
        <p:txBody>
          <a:bodyPr wrap="square" rtlCol="0">
            <a:spAutoFit/>
          </a:bodyPr>
          <a:lstStyle/>
          <a:p>
            <a:pPr marL="0" marR="0" lvl="0" indent="0" algn="l" defTabSz="914400" rtl="0" eaLnBrk="1" fontAlgn="auto" latinLnBrk="0" hangingPunct="1">
              <a:lnSpc>
                <a:spcPct val="90000"/>
              </a:lnSpc>
              <a:spcBef>
                <a:spcPct val="0"/>
              </a:spcBef>
              <a:spcAft>
                <a:spcPts val="0"/>
              </a:spcAft>
              <a:buClrTx/>
              <a:buSzTx/>
              <a:buFontTx/>
              <a:buNone/>
              <a:tabLst/>
              <a:defRPr/>
            </a:pPr>
            <a:r>
              <a:rPr kumimoji="0" lang="it-IT" sz="2400" b="0" i="0" u="none" strike="noStrike" kern="1200" cap="none" spc="0" normalizeH="0" baseline="0" noProof="0">
                <a:ln>
                  <a:noFill/>
                </a:ln>
                <a:solidFill>
                  <a:prstClr val="white"/>
                </a:solidFill>
                <a:effectLst/>
                <a:uLnTx/>
                <a:uFillTx/>
                <a:latin typeface="Poppins Black" panose="00000A00000000000000" pitchFamily="2" charset="0"/>
                <a:ea typeface="+mn-ea"/>
                <a:cs typeface="Poppins Black" panose="00000A00000000000000" pitchFamily="2" charset="0"/>
              </a:rPr>
              <a:t>GLOBAL PROJECT</a:t>
            </a:r>
          </a:p>
        </p:txBody>
      </p:sp>
      <p:sp>
        <p:nvSpPr>
          <p:cNvPr id="43" name="Segnaposto contenuto 1">
            <a:extLst>
              <a:ext uri="{FF2B5EF4-FFF2-40B4-BE49-F238E27FC236}">
                <a16:creationId xmlns:a16="http://schemas.microsoft.com/office/drawing/2014/main" id="{4A8CC045-51BA-A84F-4A43-5B7FE55B31D0}"/>
              </a:ext>
            </a:extLst>
          </p:cNvPr>
          <p:cNvSpPr txBox="1">
            <a:spLocks/>
          </p:cNvSpPr>
          <p:nvPr/>
        </p:nvSpPr>
        <p:spPr>
          <a:xfrm>
            <a:off x="234050" y="1864985"/>
            <a:ext cx="5507172" cy="611661"/>
          </a:xfrm>
          <a:prstGeom prst="rect">
            <a:avLst/>
          </a:prstGeom>
        </p:spPr>
        <p:txBody>
          <a:bodyPr/>
          <a:lstStyle>
            <a:lvl1pPr marL="0" indent="0" algn="l" defTabSz="914400" rtl="0" eaLnBrk="1" latinLnBrk="0" hangingPunct="1">
              <a:lnSpc>
                <a:spcPct val="90000"/>
              </a:lnSpc>
              <a:spcBef>
                <a:spcPts val="1000"/>
              </a:spcBef>
              <a:buFont typeface="Arial" panose="020B0604020202020204" pitchFamily="34" charset="0"/>
              <a:buNone/>
              <a:defRPr sz="3200" b="1" i="0" kern="1200" baseline="0">
                <a:solidFill>
                  <a:srgbClr val="032F6E"/>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it-IT" sz="1400" b="0" i="0" u="none" strike="noStrike" kern="1200" cap="none" spc="0" normalizeH="0" baseline="0" noProof="0">
                <a:ln>
                  <a:noFill/>
                </a:ln>
                <a:solidFill>
                  <a:prstClr val="white"/>
                </a:solidFill>
                <a:effectLst/>
                <a:uLnTx/>
                <a:uFillTx/>
                <a:latin typeface="Poppins" panose="00000500000000000000" pitchFamily="2" charset="0"/>
                <a:ea typeface="+mn-ea"/>
                <a:cs typeface="Poppins" panose="00000500000000000000" pitchFamily="2" charset="0"/>
              </a:rPr>
              <a:t>PRODUCED IN MOROCCO</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it-IT" sz="1400" b="0" i="0" u="none" strike="noStrike" kern="1200" cap="none" spc="0" normalizeH="0" baseline="0" noProof="0">
                <a:ln>
                  <a:noFill/>
                </a:ln>
                <a:solidFill>
                  <a:prstClr val="white"/>
                </a:solidFill>
                <a:effectLst/>
                <a:uLnTx/>
                <a:uFillTx/>
                <a:latin typeface="Poppins" panose="00000500000000000000" pitchFamily="2" charset="0"/>
                <a:ea typeface="+mn-ea"/>
                <a:cs typeface="Poppins" panose="00000500000000000000" pitchFamily="2" charset="0"/>
              </a:rPr>
              <a:t>TO BE EXTENDED TO EE, SOUTH AMERICA, ….</a:t>
            </a:r>
          </a:p>
        </p:txBody>
      </p:sp>
      <p:pic>
        <p:nvPicPr>
          <p:cNvPr id="41" name="Immagine 58">
            <a:extLst>
              <a:ext uri="{FF2B5EF4-FFF2-40B4-BE49-F238E27FC236}">
                <a16:creationId xmlns:a16="http://schemas.microsoft.com/office/drawing/2014/main" id="{0DC81674-026E-6E3A-91FD-620BE76403E9}"/>
              </a:ext>
            </a:extLst>
          </p:cNvPr>
          <p:cNvPicPr>
            <a:picLocks noChangeAspect="1"/>
          </p:cNvPicPr>
          <p:nvPr/>
        </p:nvPicPr>
        <p:blipFill rotWithShape="1">
          <a:blip r:embed="rId7" cstate="print">
            <a:extLst>
              <a:ext uri="{28A0092B-C50C-407E-A947-70E740481C1C}">
                <a14:useLocalDpi xmlns:a14="http://schemas.microsoft.com/office/drawing/2010/main"/>
              </a:ext>
            </a:extLst>
          </a:blip>
          <a:srcRect/>
          <a:stretch/>
        </p:blipFill>
        <p:spPr>
          <a:xfrm>
            <a:off x="5245320" y="1166241"/>
            <a:ext cx="482921" cy="481720"/>
          </a:xfrm>
          <a:prstGeom prst="rect">
            <a:avLst/>
          </a:prstGeom>
        </p:spPr>
      </p:pic>
      <p:pic>
        <p:nvPicPr>
          <p:cNvPr id="46" name="Picture 8" descr="Globe africa. Globe map illustration of the african continents. | CanStock">
            <a:extLst>
              <a:ext uri="{FF2B5EF4-FFF2-40B4-BE49-F238E27FC236}">
                <a16:creationId xmlns:a16="http://schemas.microsoft.com/office/drawing/2014/main" id="{BF8BD55F-35F5-9913-ABA3-DA2A17685733}"/>
              </a:ext>
            </a:extLst>
          </p:cNvPr>
          <p:cNvPicPr>
            <a:picLocks noChangeAspect="1" noChangeArrowheads="1"/>
          </p:cNvPicPr>
          <p:nvPr/>
        </p:nvPicPr>
        <p:blipFill>
          <a:blip r:embed="rId8" cstate="screen">
            <a:extLst>
              <a:ext uri="{BEBA8EAE-BF5A-486C-A8C5-ECC9F3942E4B}">
                <a14:imgProps xmlns:a14="http://schemas.microsoft.com/office/drawing/2010/main">
                  <a14:imgLayer r:embed="rId9">
                    <a14:imgEffect>
                      <a14:backgroundRemoval t="3150" b="92520" l="837" r="97490">
                        <a14:foregroundMark x1="17992" y1="12992" x2="30126" y2="11417"/>
                        <a14:foregroundMark x1="30126" y1="11417" x2="61925" y2="12598"/>
                        <a14:foregroundMark x1="61925" y1="12598" x2="72385" y2="19685"/>
                        <a14:foregroundMark x1="53975" y1="3937" x2="62762" y2="9055"/>
                        <a14:foregroundMark x1="84100" y1="35433" x2="75732" y2="60630"/>
                        <a14:foregroundMark x1="75732" y1="60630" x2="75732" y2="61417"/>
                        <a14:foregroundMark x1="75314" y1="69685" x2="75314" y2="69685"/>
                        <a14:foregroundMark x1="88285" y1="19685" x2="81172" y2="63386"/>
                        <a14:foregroundMark x1="89121" y1="24409" x2="88703" y2="46850"/>
                        <a14:foregroundMark x1="92050" y1="52756" x2="85356" y2="67717"/>
                        <a14:foregroundMark x1="85356" y1="67717" x2="84519" y2="68504"/>
                        <a14:foregroundMark x1="68201" y1="80315" x2="55230" y2="88583"/>
                        <a14:foregroundMark x1="45188" y1="92520" x2="57741" y2="90945"/>
                        <a14:foregroundMark x1="5858" y1="33858" x2="5021" y2="47638"/>
                        <a14:foregroundMark x1="97490" y1="43307" x2="94979" y2="53150"/>
                        <a14:foregroundMark x1="837" y1="51181" x2="837" y2="46457"/>
                      </a14:backgroundRemoval>
                    </a14:imgEffect>
                  </a14:imgLayer>
                </a14:imgProps>
              </a:ext>
              <a:ext uri="{28A0092B-C50C-407E-A947-70E740481C1C}">
                <a14:useLocalDpi xmlns:a14="http://schemas.microsoft.com/office/drawing/2010/main"/>
              </a:ext>
            </a:extLst>
          </a:blip>
          <a:srcRect/>
          <a:stretch>
            <a:fillRect/>
          </a:stretch>
        </p:blipFill>
        <p:spPr bwMode="auto">
          <a:xfrm>
            <a:off x="4206636" y="1175831"/>
            <a:ext cx="445221" cy="473169"/>
          </a:xfrm>
          <a:prstGeom prst="rect">
            <a:avLst/>
          </a:prstGeom>
          <a:noFill/>
          <a:extLst>
            <a:ext uri="{909E8E84-426E-40DD-AFC4-6F175D3DCCD1}">
              <a14:hiddenFill xmlns:a14="http://schemas.microsoft.com/office/drawing/2010/main">
                <a:solidFill>
                  <a:srgbClr val="FFFFFF"/>
                </a:solidFill>
              </a14:hiddenFill>
            </a:ext>
          </a:extLst>
        </p:spPr>
      </p:pic>
      <p:sp>
        <p:nvSpPr>
          <p:cNvPr id="42" name="Segnaposto contenuto 1">
            <a:extLst>
              <a:ext uri="{FF2B5EF4-FFF2-40B4-BE49-F238E27FC236}">
                <a16:creationId xmlns:a16="http://schemas.microsoft.com/office/drawing/2014/main" id="{BBA2EEDF-5204-45DD-B599-0BCACA123276}"/>
              </a:ext>
            </a:extLst>
          </p:cNvPr>
          <p:cNvSpPr txBox="1">
            <a:spLocks/>
          </p:cNvSpPr>
          <p:nvPr/>
        </p:nvSpPr>
        <p:spPr>
          <a:xfrm>
            <a:off x="-4597" y="910067"/>
            <a:ext cx="2416220" cy="271045"/>
          </a:xfrm>
          <a:prstGeom prst="rect">
            <a:avLst/>
          </a:prstGeom>
        </p:spPr>
        <p:txBody>
          <a:bodyPr/>
          <a:lstStyle>
            <a:lvl1pPr marL="0" indent="0" algn="l" defTabSz="914400" rtl="0" eaLnBrk="1" latinLnBrk="0" hangingPunct="1">
              <a:lnSpc>
                <a:spcPct val="90000"/>
              </a:lnSpc>
              <a:spcBef>
                <a:spcPts val="1000"/>
              </a:spcBef>
              <a:buFont typeface="Arial" panose="020B0604020202020204" pitchFamily="34" charset="0"/>
              <a:buNone/>
              <a:defRPr sz="3200" b="1" i="0" kern="1200" baseline="0">
                <a:solidFill>
                  <a:srgbClr val="032F6E"/>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it-IT" sz="1200" b="0" i="0" u="none" strike="noStrike" kern="1200" cap="none" spc="0" normalizeH="0" baseline="0" noProof="0">
                <a:ln>
                  <a:noFill/>
                </a:ln>
                <a:solidFill>
                  <a:srgbClr val="000000"/>
                </a:solidFill>
                <a:effectLst/>
                <a:uLnTx/>
                <a:uFillTx/>
                <a:latin typeface="Poppins Light" panose="00000400000000000000" pitchFamily="2" charset="0"/>
                <a:ea typeface="+mn-ea"/>
                <a:cs typeface="Poppins Light" panose="00000400000000000000" pitchFamily="2" charset="0"/>
              </a:rPr>
              <a:t>BUSINESS AMBITIONS</a:t>
            </a:r>
          </a:p>
        </p:txBody>
      </p:sp>
      <p:pic>
        <p:nvPicPr>
          <p:cNvPr id="1025" name="Immagine 1024">
            <a:extLst>
              <a:ext uri="{FF2B5EF4-FFF2-40B4-BE49-F238E27FC236}">
                <a16:creationId xmlns:a16="http://schemas.microsoft.com/office/drawing/2014/main" id="{94E4C8A6-6038-EA20-8923-995004ED8F1A}"/>
              </a:ext>
            </a:extLst>
          </p:cNvPr>
          <p:cNvPicPr>
            <a:picLocks noChangeAspect="1"/>
          </p:cNvPicPr>
          <p:nvPr/>
        </p:nvPicPr>
        <p:blipFill rotWithShape="1">
          <a:blip r:embed="rId10" cstate="screen">
            <a:extLst>
              <a:ext uri="{28A0092B-C50C-407E-A947-70E740481C1C}">
                <a14:useLocalDpi xmlns:a14="http://schemas.microsoft.com/office/drawing/2010/main"/>
              </a:ext>
            </a:extLst>
          </a:blip>
          <a:srcRect/>
          <a:stretch/>
        </p:blipFill>
        <p:spPr>
          <a:xfrm>
            <a:off x="-100432" y="3082223"/>
            <a:ext cx="3416989" cy="1831298"/>
          </a:xfrm>
          <a:prstGeom prst="rect">
            <a:avLst/>
          </a:prstGeom>
        </p:spPr>
      </p:pic>
      <p:pic>
        <p:nvPicPr>
          <p:cNvPr id="1026" name="Immagine 1025">
            <a:extLst>
              <a:ext uri="{FF2B5EF4-FFF2-40B4-BE49-F238E27FC236}">
                <a16:creationId xmlns:a16="http://schemas.microsoft.com/office/drawing/2014/main" id="{CB2C31F5-9191-C0EE-14DF-A9830F1C92F5}"/>
              </a:ext>
            </a:extLst>
          </p:cNvPr>
          <p:cNvPicPr>
            <a:picLocks noChangeAspect="1"/>
          </p:cNvPicPr>
          <p:nvPr/>
        </p:nvPicPr>
        <p:blipFill rotWithShape="1">
          <a:blip r:embed="rId11" cstate="screen">
            <a:extLst>
              <a:ext uri="{28A0092B-C50C-407E-A947-70E740481C1C}">
                <a14:useLocalDpi xmlns:a14="http://schemas.microsoft.com/office/drawing/2010/main"/>
              </a:ext>
            </a:extLst>
          </a:blip>
          <a:srcRect t="-745"/>
          <a:stretch/>
        </p:blipFill>
        <p:spPr>
          <a:xfrm>
            <a:off x="2977084" y="3056930"/>
            <a:ext cx="2786066" cy="1856591"/>
          </a:xfrm>
          <a:prstGeom prst="parallelogram">
            <a:avLst>
              <a:gd name="adj" fmla="val 13326"/>
            </a:avLst>
          </a:prstGeom>
        </p:spPr>
      </p:pic>
      <p:pic>
        <p:nvPicPr>
          <p:cNvPr id="1035" name="Immagine 1034">
            <a:extLst>
              <a:ext uri="{FF2B5EF4-FFF2-40B4-BE49-F238E27FC236}">
                <a16:creationId xmlns:a16="http://schemas.microsoft.com/office/drawing/2014/main" id="{F801D905-5AEC-A161-06D3-49448DDAB177}"/>
              </a:ext>
            </a:extLst>
          </p:cNvPr>
          <p:cNvPicPr>
            <a:picLocks noChangeAspect="1"/>
          </p:cNvPicPr>
          <p:nvPr/>
        </p:nvPicPr>
        <p:blipFill>
          <a:blip r:embed="rId12" cstate="screen">
            <a:alphaModFix amt="70000"/>
            <a:extLst>
              <a:ext uri="{28A0092B-C50C-407E-A947-70E740481C1C}">
                <a14:useLocalDpi xmlns:a14="http://schemas.microsoft.com/office/drawing/2010/main"/>
              </a:ext>
            </a:extLst>
          </a:blip>
          <a:stretch>
            <a:fillRect/>
          </a:stretch>
        </p:blipFill>
        <p:spPr>
          <a:xfrm>
            <a:off x="-248422" y="3075404"/>
            <a:ext cx="6050262" cy="1861360"/>
          </a:xfrm>
          <a:prstGeom prst="parallelogram">
            <a:avLst>
              <a:gd name="adj" fmla="val 11750"/>
            </a:avLst>
          </a:prstGeom>
        </p:spPr>
      </p:pic>
      <p:sp>
        <p:nvSpPr>
          <p:cNvPr id="1031" name="CasellaDiTesto 1030">
            <a:extLst>
              <a:ext uri="{FF2B5EF4-FFF2-40B4-BE49-F238E27FC236}">
                <a16:creationId xmlns:a16="http://schemas.microsoft.com/office/drawing/2014/main" id="{807A0576-F68F-7822-B5A2-0FD711802FE5}"/>
              </a:ext>
            </a:extLst>
          </p:cNvPr>
          <p:cNvSpPr txBox="1"/>
          <p:nvPr/>
        </p:nvSpPr>
        <p:spPr>
          <a:xfrm>
            <a:off x="40913" y="3124507"/>
            <a:ext cx="5468352" cy="46166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it-IT" sz="2400" b="0" i="0" u="none" strike="noStrike" kern="1200" cap="none" spc="0" normalizeH="0" baseline="0" noProof="0">
                <a:ln>
                  <a:noFill/>
                </a:ln>
                <a:solidFill>
                  <a:prstClr val="white"/>
                </a:solidFill>
                <a:effectLst/>
                <a:uLnTx/>
                <a:uFillTx/>
                <a:latin typeface="Poppins Black" panose="00000A00000000000000" pitchFamily="2" charset="0"/>
                <a:ea typeface="+mn-ea"/>
                <a:cs typeface="Poppins Black" panose="00000A00000000000000" pitchFamily="2" charset="0"/>
              </a:rPr>
              <a:t>VOLUMES</a:t>
            </a:r>
          </a:p>
        </p:txBody>
      </p:sp>
      <p:pic>
        <p:nvPicPr>
          <p:cNvPr id="1041" name="Immagine 1040">
            <a:extLst>
              <a:ext uri="{FF2B5EF4-FFF2-40B4-BE49-F238E27FC236}">
                <a16:creationId xmlns:a16="http://schemas.microsoft.com/office/drawing/2014/main" id="{435E7A8E-D88B-FFEB-B4D8-E6C34B1F4BBA}"/>
              </a:ext>
            </a:extLst>
          </p:cNvPr>
          <p:cNvPicPr>
            <a:picLocks noChangeAspect="1"/>
          </p:cNvPicPr>
          <p:nvPr/>
        </p:nvPicPr>
        <p:blipFill>
          <a:blip r:embed="rId12" cstate="screen">
            <a:alphaModFix amt="70000"/>
            <a:extLst>
              <a:ext uri="{28A0092B-C50C-407E-A947-70E740481C1C}">
                <a14:useLocalDpi xmlns:a14="http://schemas.microsoft.com/office/drawing/2010/main"/>
              </a:ext>
            </a:extLst>
          </a:blip>
          <a:stretch>
            <a:fillRect/>
          </a:stretch>
        </p:blipFill>
        <p:spPr>
          <a:xfrm>
            <a:off x="5845143" y="1128567"/>
            <a:ext cx="7144909" cy="1888961"/>
          </a:xfrm>
          <a:prstGeom prst="parallelogram">
            <a:avLst>
              <a:gd name="adj" fmla="val 11750"/>
            </a:avLst>
          </a:prstGeom>
        </p:spPr>
      </p:pic>
      <p:pic>
        <p:nvPicPr>
          <p:cNvPr id="1047" name="Immagine 1046">
            <a:extLst>
              <a:ext uri="{FF2B5EF4-FFF2-40B4-BE49-F238E27FC236}">
                <a16:creationId xmlns:a16="http://schemas.microsoft.com/office/drawing/2014/main" id="{578E9E8C-0A61-2270-44BE-63AF94ED9B8F}"/>
              </a:ext>
            </a:extLst>
          </p:cNvPr>
          <p:cNvPicPr>
            <a:picLocks noChangeAspect="1"/>
          </p:cNvPicPr>
          <p:nvPr/>
        </p:nvPicPr>
        <p:blipFill rotWithShape="1">
          <a:blip r:embed="rId13"/>
          <a:srcRect b="4040"/>
          <a:stretch/>
        </p:blipFill>
        <p:spPr>
          <a:xfrm>
            <a:off x="-267958" y="5006627"/>
            <a:ext cx="5837263" cy="1861360"/>
          </a:xfrm>
          <a:prstGeom prst="parallelogram">
            <a:avLst>
              <a:gd name="adj" fmla="val 12751"/>
            </a:avLst>
          </a:prstGeom>
          <a:solidFill>
            <a:srgbClr val="43675D"/>
          </a:solidFill>
          <a:ln>
            <a:noFill/>
          </a:ln>
        </p:spPr>
      </p:pic>
      <p:pic>
        <p:nvPicPr>
          <p:cNvPr id="1048" name="Immagine 1047">
            <a:extLst>
              <a:ext uri="{FF2B5EF4-FFF2-40B4-BE49-F238E27FC236}">
                <a16:creationId xmlns:a16="http://schemas.microsoft.com/office/drawing/2014/main" id="{CAC05F1C-A02F-044F-FA05-004E6FD702E3}"/>
              </a:ext>
            </a:extLst>
          </p:cNvPr>
          <p:cNvPicPr>
            <a:picLocks noChangeAspect="1"/>
          </p:cNvPicPr>
          <p:nvPr/>
        </p:nvPicPr>
        <p:blipFill>
          <a:blip r:embed="rId12" cstate="screen">
            <a:alphaModFix amt="70000"/>
            <a:extLst>
              <a:ext uri="{28A0092B-C50C-407E-A947-70E740481C1C}">
                <a14:useLocalDpi xmlns:a14="http://schemas.microsoft.com/office/drawing/2010/main"/>
              </a:ext>
            </a:extLst>
          </a:blip>
          <a:stretch>
            <a:fillRect/>
          </a:stretch>
        </p:blipFill>
        <p:spPr>
          <a:xfrm>
            <a:off x="-281355" y="5006626"/>
            <a:ext cx="5848449" cy="1861360"/>
          </a:xfrm>
          <a:prstGeom prst="parallelogram">
            <a:avLst>
              <a:gd name="adj" fmla="val 11750"/>
            </a:avLst>
          </a:prstGeom>
        </p:spPr>
      </p:pic>
      <p:sp>
        <p:nvSpPr>
          <p:cNvPr id="1049" name="Segnaposto contenuto 1">
            <a:extLst>
              <a:ext uri="{FF2B5EF4-FFF2-40B4-BE49-F238E27FC236}">
                <a16:creationId xmlns:a16="http://schemas.microsoft.com/office/drawing/2014/main" id="{1F57C0CC-6FBD-2B3E-AA43-2C166DDE559B}"/>
              </a:ext>
            </a:extLst>
          </p:cNvPr>
          <p:cNvSpPr txBox="1">
            <a:spLocks/>
          </p:cNvSpPr>
          <p:nvPr/>
        </p:nvSpPr>
        <p:spPr>
          <a:xfrm>
            <a:off x="-374809" y="5623178"/>
            <a:ext cx="5928719" cy="611661"/>
          </a:xfrm>
          <a:prstGeom prst="rect">
            <a:avLst/>
          </a:prstGeom>
        </p:spPr>
        <p:txBody>
          <a:bodyPr/>
          <a:lstStyle>
            <a:lvl1pPr marL="0" indent="0" algn="l" defTabSz="914400" rtl="0" eaLnBrk="1" latinLnBrk="0" hangingPunct="1">
              <a:lnSpc>
                <a:spcPct val="90000"/>
              </a:lnSpc>
              <a:spcBef>
                <a:spcPts val="1000"/>
              </a:spcBef>
              <a:buFont typeface="Arial" panose="020B0604020202020204" pitchFamily="34" charset="0"/>
              <a:buNone/>
              <a:defRPr sz="3200" b="1" i="0" kern="1200" baseline="0">
                <a:solidFill>
                  <a:srgbClr val="032F6E"/>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it-IT" sz="3200" b="0" i="0" u="none" strike="noStrike" kern="1200" cap="none" spc="0" normalizeH="0" baseline="0" noProof="0">
                <a:ln>
                  <a:noFill/>
                </a:ln>
                <a:solidFill>
                  <a:prstClr val="white"/>
                </a:solidFill>
                <a:effectLst/>
                <a:uLnTx/>
                <a:uFillTx/>
                <a:latin typeface="Poppins Black" panose="00000A00000000000000" pitchFamily="2" charset="0"/>
                <a:ea typeface="+mn-ea"/>
                <a:cs typeface="Poppins Black" panose="00000A00000000000000" pitchFamily="2" charset="0"/>
              </a:rPr>
              <a:t>&gt;1000€ GCR</a:t>
            </a:r>
          </a:p>
        </p:txBody>
      </p:sp>
      <p:sp>
        <p:nvSpPr>
          <p:cNvPr id="1050" name="Segnaposto contenuto 1">
            <a:extLst>
              <a:ext uri="{FF2B5EF4-FFF2-40B4-BE49-F238E27FC236}">
                <a16:creationId xmlns:a16="http://schemas.microsoft.com/office/drawing/2014/main" id="{E38CA76E-3E0D-7597-E180-5D79D5A20FFE}"/>
              </a:ext>
            </a:extLst>
          </p:cNvPr>
          <p:cNvSpPr txBox="1">
            <a:spLocks/>
          </p:cNvSpPr>
          <p:nvPr/>
        </p:nvSpPr>
        <p:spPr>
          <a:xfrm>
            <a:off x="593469" y="6218166"/>
            <a:ext cx="4229671" cy="611661"/>
          </a:xfrm>
          <a:prstGeom prst="rect">
            <a:avLst/>
          </a:prstGeom>
        </p:spPr>
        <p:txBody>
          <a:bodyPr/>
          <a:lstStyle>
            <a:lvl1pPr marL="0" indent="0" algn="l" defTabSz="914400" rtl="0" eaLnBrk="1" latinLnBrk="0" hangingPunct="1">
              <a:lnSpc>
                <a:spcPct val="90000"/>
              </a:lnSpc>
              <a:spcBef>
                <a:spcPts val="1000"/>
              </a:spcBef>
              <a:buFont typeface="Arial" panose="020B0604020202020204" pitchFamily="34" charset="0"/>
              <a:buNone/>
              <a:defRPr sz="3200" b="1" i="0" kern="1200" baseline="0">
                <a:solidFill>
                  <a:srgbClr val="032F6E"/>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it-IT" sz="1200" b="0" i="0" u="none" strike="noStrike" kern="1200" cap="none" spc="0" normalizeH="0" baseline="0" noProof="0">
                <a:ln>
                  <a:noFill/>
                </a:ln>
                <a:solidFill>
                  <a:prstClr val="white"/>
                </a:solidFill>
                <a:effectLst/>
                <a:uLnTx/>
                <a:uFillTx/>
                <a:latin typeface="Poppins Light" panose="00000400000000000000" pitchFamily="2" charset="0"/>
                <a:ea typeface="+mn-ea"/>
                <a:cs typeface="Poppins Light" panose="00000400000000000000" pitchFamily="2" charset="0"/>
              </a:rPr>
              <a:t>AVG in MEA </a:t>
            </a:r>
            <a:r>
              <a:rPr kumimoji="0" lang="it-IT" sz="1200" b="0" i="0" u="none" strike="noStrike" kern="1200" cap="none" spc="0" normalizeH="0" baseline="0" noProof="0">
                <a:ln>
                  <a:noFill/>
                </a:ln>
                <a:solidFill>
                  <a:prstClr val="white"/>
                </a:solidFill>
                <a:effectLst/>
                <a:uLnTx/>
                <a:uFillTx/>
                <a:latin typeface="Poppins Light" panose="00000400000000000000" pitchFamily="2" charset="0"/>
                <a:ea typeface="+mn-ea"/>
                <a:cs typeface="Poppins Light" panose="00000400000000000000" pitchFamily="2" charset="0"/>
                <a:sym typeface="Wingdings" panose="05000000000000000000" pitchFamily="2" charset="2"/>
              </a:rPr>
              <a:t> EE WIP</a:t>
            </a:r>
            <a:endParaRPr kumimoji="0" lang="it-IT" sz="1200" b="0" i="0" u="none" strike="noStrike" kern="1200" cap="none" spc="0" normalizeH="0" baseline="0" noProof="0">
              <a:ln>
                <a:noFill/>
              </a:ln>
              <a:solidFill>
                <a:prstClr val="white"/>
              </a:solidFill>
              <a:effectLst/>
              <a:uLnTx/>
              <a:uFillTx/>
              <a:latin typeface="Poppins Light" panose="00000400000000000000" pitchFamily="2" charset="0"/>
              <a:ea typeface="+mn-ea"/>
              <a:cs typeface="Poppins Light" panose="00000400000000000000" pitchFamily="2" charset="0"/>
            </a:endParaRPr>
          </a:p>
        </p:txBody>
      </p:sp>
      <p:sp>
        <p:nvSpPr>
          <p:cNvPr id="1051" name="CasellaDiTesto 1050">
            <a:extLst>
              <a:ext uri="{FF2B5EF4-FFF2-40B4-BE49-F238E27FC236}">
                <a16:creationId xmlns:a16="http://schemas.microsoft.com/office/drawing/2014/main" id="{46BFB03D-174B-8C09-5C8C-36014B7E3561}"/>
              </a:ext>
            </a:extLst>
          </p:cNvPr>
          <p:cNvSpPr txBox="1"/>
          <p:nvPr/>
        </p:nvSpPr>
        <p:spPr>
          <a:xfrm>
            <a:off x="207242" y="5149392"/>
            <a:ext cx="5102479" cy="46166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it-IT" sz="2400" b="0" i="0" u="none" strike="noStrike" kern="1200" cap="none" spc="0" normalizeH="0" baseline="0" noProof="0">
                <a:ln>
                  <a:noFill/>
                </a:ln>
                <a:solidFill>
                  <a:prstClr val="white"/>
                </a:solidFill>
                <a:effectLst/>
                <a:uLnTx/>
                <a:uFillTx/>
                <a:latin typeface="Poppins Black" panose="00000A00000000000000" pitchFamily="2" charset="0"/>
                <a:ea typeface="+mn-ea"/>
                <a:cs typeface="Poppins Black" panose="00000A00000000000000" pitchFamily="2" charset="0"/>
              </a:rPr>
              <a:t>PROFIT</a:t>
            </a:r>
          </a:p>
        </p:txBody>
      </p:sp>
      <p:pic>
        <p:nvPicPr>
          <p:cNvPr id="5" name="Grafik 7" descr="Ein Bild, das Screenshot, Schrift, Grafiken, Text enthält.&#10;&#10;Automatisch generierte Beschreibung">
            <a:extLst>
              <a:ext uri="{FF2B5EF4-FFF2-40B4-BE49-F238E27FC236}">
                <a16:creationId xmlns:a16="http://schemas.microsoft.com/office/drawing/2014/main" id="{BF1687E8-6B57-5627-CFDD-25EB60B9DE3E}"/>
              </a:ext>
            </a:extLst>
          </p:cNvPr>
          <p:cNvPicPr>
            <a:picLocks noChangeAspect="1"/>
          </p:cNvPicPr>
          <p:nvPr/>
        </p:nvPicPr>
        <p:blipFill>
          <a:blip r:embed="rId14" cstate="screen">
            <a:extLst>
              <a:ext uri="{28A0092B-C50C-407E-A947-70E740481C1C}">
                <a14:useLocalDpi xmlns:a14="http://schemas.microsoft.com/office/drawing/2010/main"/>
              </a:ext>
            </a:extLst>
          </a:blip>
          <a:stretch>
            <a:fillRect/>
          </a:stretch>
        </p:blipFill>
        <p:spPr>
          <a:xfrm>
            <a:off x="9152987" y="192635"/>
            <a:ext cx="1475395" cy="777495"/>
          </a:xfrm>
          <a:prstGeom prst="rect">
            <a:avLst/>
          </a:prstGeom>
        </p:spPr>
      </p:pic>
      <p:pic>
        <p:nvPicPr>
          <p:cNvPr id="7" name="Immagine 6" descr="Immagine che contiene trasporto, ruota, Veicolo terrestre, pneumatico&#10;&#10;Il contenuto generato dall'IA potrebbe non essere corretto.">
            <a:extLst>
              <a:ext uri="{FF2B5EF4-FFF2-40B4-BE49-F238E27FC236}">
                <a16:creationId xmlns:a16="http://schemas.microsoft.com/office/drawing/2014/main" id="{B2D17AD4-B8AD-860D-839C-5D8312475EE4}"/>
              </a:ext>
            </a:extLst>
          </p:cNvPr>
          <p:cNvPicPr>
            <a:picLocks noChangeAspect="1"/>
          </p:cNvPicPr>
          <p:nvPr/>
        </p:nvPicPr>
        <p:blipFill>
          <a:blip r:embed="rId15">
            <a:alphaModFix amt="50000"/>
            <a:extLst>
              <a:ext uri="{28A0092B-C50C-407E-A947-70E740481C1C}">
                <a14:useLocalDpi xmlns:a14="http://schemas.microsoft.com/office/drawing/2010/main" val="0"/>
              </a:ext>
            </a:extLst>
          </a:blip>
          <a:srcRect t="31665" b="15236"/>
          <a:stretch/>
        </p:blipFill>
        <p:spPr>
          <a:xfrm>
            <a:off x="5610804" y="5029505"/>
            <a:ext cx="6699466" cy="1838481"/>
          </a:xfrm>
          <a:prstGeom prst="rect">
            <a:avLst/>
          </a:prstGeom>
        </p:spPr>
      </p:pic>
      <p:sp>
        <p:nvSpPr>
          <p:cNvPr id="14" name="CasellaDiTesto 13">
            <a:extLst>
              <a:ext uri="{FF2B5EF4-FFF2-40B4-BE49-F238E27FC236}">
                <a16:creationId xmlns:a16="http://schemas.microsoft.com/office/drawing/2014/main" id="{5C0126D8-B4FF-23E8-CFEA-673026F8BE54}"/>
              </a:ext>
            </a:extLst>
          </p:cNvPr>
          <p:cNvSpPr txBox="1"/>
          <p:nvPr/>
        </p:nvSpPr>
        <p:spPr>
          <a:xfrm>
            <a:off x="5604743" y="4828716"/>
            <a:ext cx="6681354" cy="1794337"/>
          </a:xfrm>
          <a:prstGeom prst="rect">
            <a:avLst/>
          </a:prstGeom>
          <a:noFill/>
        </p:spPr>
        <p:txBody>
          <a:bodyPr wrap="square">
            <a:spAutoFit/>
          </a:bodyPr>
          <a:lstStyle/>
          <a:p>
            <a:pPr marL="0" marR="0" lvl="0" indent="0" algn="l" defTabSz="914400" rtl="0" eaLnBrk="1" fontAlgn="auto" latinLnBrk="0" hangingPunct="1">
              <a:lnSpc>
                <a:spcPct val="250000"/>
              </a:lnSpc>
              <a:spcBef>
                <a:spcPts val="0"/>
              </a:spcBef>
              <a:spcAft>
                <a:spcPts val="0"/>
              </a:spcAft>
              <a:buClrTx/>
              <a:buSzTx/>
              <a:buFontTx/>
              <a:buNone/>
              <a:tabLst/>
              <a:defRPr/>
            </a:pPr>
            <a:r>
              <a:rPr kumimoji="0" lang="it-IT" sz="1800" b="1" i="0" u="none" strike="noStrike" kern="1200" cap="none" spc="0" normalizeH="0" baseline="0" noProof="0" err="1">
                <a:ln>
                  <a:noFill/>
                </a:ln>
                <a:solidFill>
                  <a:prstClr val="white"/>
                </a:solidFill>
                <a:effectLst/>
                <a:uLnTx/>
                <a:uFillTx/>
                <a:latin typeface="Poppins" panose="00000500000000000000" pitchFamily="2" charset="0"/>
                <a:ea typeface="+mn-ea"/>
                <a:cs typeface="Poppins" panose="00000500000000000000" pitchFamily="2" charset="0"/>
              </a:rPr>
              <a:t>Achieve</a:t>
            </a:r>
            <a:r>
              <a:rPr kumimoji="0" lang="it-IT" sz="1800" b="1" i="0" u="none" strike="noStrike" kern="1200" cap="none" spc="0" normalizeH="0" baseline="0" noProof="0">
                <a:ln>
                  <a:noFill/>
                </a:ln>
                <a:solidFill>
                  <a:prstClr val="white"/>
                </a:solidFill>
                <a:effectLst/>
                <a:uLnTx/>
                <a:uFillTx/>
                <a:latin typeface="Poppins" panose="00000500000000000000" pitchFamily="2" charset="0"/>
                <a:ea typeface="+mn-ea"/>
                <a:cs typeface="Poppins" panose="00000500000000000000" pitchFamily="2" charset="0"/>
              </a:rPr>
              <a:t> </a:t>
            </a:r>
            <a:r>
              <a:rPr kumimoji="0" lang="it-IT" sz="2400" b="0" i="0" u="none" strike="noStrike" kern="1200" cap="none" spc="0" normalizeH="0" baseline="0" noProof="0">
                <a:ln>
                  <a:noFill/>
                </a:ln>
                <a:solidFill>
                  <a:prstClr val="white"/>
                </a:solidFill>
                <a:effectLst/>
                <a:uLnTx/>
                <a:uFillTx/>
                <a:latin typeface="Poppins Black" panose="00000A00000000000000" pitchFamily="2" charset="0"/>
                <a:ea typeface="+mn-ea"/>
                <a:cs typeface="Poppins Black" panose="00000A00000000000000" pitchFamily="2" charset="0"/>
              </a:rPr>
              <a:t>n. 1 ranking in </a:t>
            </a:r>
          </a:p>
          <a:p>
            <a:pPr marL="0" marR="0" lvl="0" indent="0" algn="l" defTabSz="914400" rtl="0" eaLnBrk="1" fontAlgn="auto" latinLnBrk="0" hangingPunct="1">
              <a:lnSpc>
                <a:spcPct val="250000"/>
              </a:lnSpc>
              <a:spcBef>
                <a:spcPts val="0"/>
              </a:spcBef>
              <a:spcAft>
                <a:spcPts val="0"/>
              </a:spcAft>
              <a:buClrTx/>
              <a:buSzTx/>
              <a:buFontTx/>
              <a:buNone/>
              <a:tabLst/>
              <a:defRPr/>
            </a:pPr>
            <a:r>
              <a:rPr kumimoji="0" lang="it-IT" sz="2400" b="0" i="0" u="none" strike="noStrike" kern="1200" cap="none" spc="0" normalizeH="0" baseline="0" noProof="0">
                <a:ln>
                  <a:noFill/>
                </a:ln>
                <a:solidFill>
                  <a:prstClr val="white"/>
                </a:solidFill>
                <a:effectLst/>
                <a:uLnTx/>
                <a:uFillTx/>
                <a:latin typeface="Poppins Black" panose="00000A00000000000000" pitchFamily="2" charset="0"/>
                <a:ea typeface="+mn-ea"/>
                <a:cs typeface="Poppins Black" panose="00000A00000000000000" pitchFamily="2" charset="0"/>
              </a:rPr>
              <a:t>                                            EE LCV </a:t>
            </a:r>
            <a:r>
              <a:rPr kumimoji="0" lang="it-IT" sz="1800" b="1" i="0" u="none" strike="noStrike" kern="1200" cap="none" spc="0" normalizeH="0" baseline="0" noProof="0">
                <a:ln>
                  <a:noFill/>
                </a:ln>
                <a:solidFill>
                  <a:prstClr val="white"/>
                </a:solidFill>
                <a:effectLst/>
                <a:uLnTx/>
                <a:uFillTx/>
                <a:latin typeface="Poppins" panose="00000500000000000000" pitchFamily="2" charset="0"/>
                <a:ea typeface="+mn-ea"/>
                <a:cs typeface="Poppins" panose="00000500000000000000" pitchFamily="2" charset="0"/>
              </a:rPr>
              <a:t>Industry </a:t>
            </a:r>
            <a:r>
              <a:rPr kumimoji="0" lang="it-IT" sz="2400" b="0" i="0" u="none" strike="noStrike" kern="1200" cap="none" spc="0" normalizeH="0" baseline="0" noProof="0">
                <a:ln>
                  <a:noFill/>
                </a:ln>
                <a:solidFill>
                  <a:prstClr val="white"/>
                </a:solidFill>
                <a:effectLst/>
                <a:uLnTx/>
                <a:uFillTx/>
                <a:latin typeface="Poppins Black" panose="00000A00000000000000" pitchFamily="2" charset="0"/>
                <a:ea typeface="+mn-ea"/>
                <a:cs typeface="Poppins Black" panose="00000A00000000000000" pitchFamily="2" charset="0"/>
              </a:rPr>
              <a:t>L5</a:t>
            </a:r>
          </a:p>
        </p:txBody>
      </p:sp>
      <p:pic>
        <p:nvPicPr>
          <p:cNvPr id="16" name="Immagine 15">
            <a:extLst>
              <a:ext uri="{FF2B5EF4-FFF2-40B4-BE49-F238E27FC236}">
                <a16:creationId xmlns:a16="http://schemas.microsoft.com/office/drawing/2014/main" id="{5BEB7916-AEBA-EE57-FA2B-1F7BCEFF428B}"/>
              </a:ext>
            </a:extLst>
          </p:cNvPr>
          <p:cNvPicPr>
            <a:picLocks noChangeAspect="1"/>
          </p:cNvPicPr>
          <p:nvPr/>
        </p:nvPicPr>
        <p:blipFill>
          <a:blip r:embed="rId16">
            <a:alphaModFix amt="50000"/>
          </a:blip>
          <a:srcRect t="10529" b="12937"/>
          <a:stretch/>
        </p:blipFill>
        <p:spPr>
          <a:xfrm>
            <a:off x="7696685" y="3056930"/>
            <a:ext cx="4565216" cy="1965341"/>
          </a:xfrm>
          <a:prstGeom prst="rect">
            <a:avLst/>
          </a:prstGeom>
        </p:spPr>
      </p:pic>
      <p:pic>
        <p:nvPicPr>
          <p:cNvPr id="20" name="Immagine 19">
            <a:extLst>
              <a:ext uri="{FF2B5EF4-FFF2-40B4-BE49-F238E27FC236}">
                <a16:creationId xmlns:a16="http://schemas.microsoft.com/office/drawing/2014/main" id="{EABD884A-D8D0-8E1D-4DF8-3A3CC6EF89C4}"/>
              </a:ext>
            </a:extLst>
          </p:cNvPr>
          <p:cNvPicPr>
            <a:picLocks noChangeAspect="1"/>
          </p:cNvPicPr>
          <p:nvPr/>
        </p:nvPicPr>
        <p:blipFill>
          <a:blip r:embed="rId17">
            <a:alphaModFix amt="50000"/>
          </a:blip>
          <a:srcRect l="32370"/>
          <a:stretch/>
        </p:blipFill>
        <p:spPr>
          <a:xfrm>
            <a:off x="5810205" y="3063333"/>
            <a:ext cx="1886480" cy="1859611"/>
          </a:xfrm>
          <a:prstGeom prst="rect">
            <a:avLst/>
          </a:prstGeom>
        </p:spPr>
      </p:pic>
      <p:sp>
        <p:nvSpPr>
          <p:cNvPr id="10" name="CasellaDiTesto 9">
            <a:extLst>
              <a:ext uri="{FF2B5EF4-FFF2-40B4-BE49-F238E27FC236}">
                <a16:creationId xmlns:a16="http://schemas.microsoft.com/office/drawing/2014/main" id="{3F1AFA5D-54B9-1B11-B96E-519D144512F4}"/>
              </a:ext>
            </a:extLst>
          </p:cNvPr>
          <p:cNvSpPr txBox="1"/>
          <p:nvPr/>
        </p:nvSpPr>
        <p:spPr>
          <a:xfrm>
            <a:off x="5741222" y="2864568"/>
            <a:ext cx="7427225" cy="1794337"/>
          </a:xfrm>
          <a:prstGeom prst="rect">
            <a:avLst/>
          </a:prstGeom>
          <a:noFill/>
        </p:spPr>
        <p:txBody>
          <a:bodyPr wrap="square">
            <a:spAutoFit/>
          </a:bodyPr>
          <a:lstStyle/>
          <a:p>
            <a:pPr marL="0" marR="0" lvl="0" indent="0" algn="l" defTabSz="914400" rtl="0" eaLnBrk="1" fontAlgn="auto" latinLnBrk="0" hangingPunct="1">
              <a:lnSpc>
                <a:spcPct val="250000"/>
              </a:lnSpc>
              <a:spcBef>
                <a:spcPts val="0"/>
              </a:spcBef>
              <a:spcAft>
                <a:spcPts val="0"/>
              </a:spcAft>
              <a:buClrTx/>
              <a:buSzTx/>
              <a:buFontTx/>
              <a:buNone/>
              <a:tabLst/>
              <a:defRPr/>
            </a:pPr>
            <a:r>
              <a:rPr kumimoji="0" lang="it-IT" sz="2400" b="0" i="0" u="none" strike="noStrike" kern="1200" cap="none" spc="0" normalizeH="0" baseline="0" noProof="0">
                <a:ln>
                  <a:noFill/>
                </a:ln>
                <a:solidFill>
                  <a:prstClr val="white"/>
                </a:solidFill>
                <a:effectLst/>
                <a:uLnTx/>
                <a:uFillTx/>
                <a:latin typeface="Poppins Black" panose="00000A00000000000000" pitchFamily="2" charset="0"/>
                <a:ea typeface="+mn-ea"/>
                <a:cs typeface="Poppins Black" panose="00000A00000000000000" pitchFamily="2" charset="0"/>
              </a:rPr>
              <a:t>Exploit</a:t>
            </a:r>
            <a:r>
              <a:rPr kumimoji="0" lang="it-IT" sz="1800" b="1" i="0" u="none" strike="noStrike" kern="1200" cap="none" spc="0" normalizeH="0" baseline="0" noProof="0">
                <a:ln>
                  <a:noFill/>
                </a:ln>
                <a:solidFill>
                  <a:prstClr val="white"/>
                </a:solidFill>
                <a:effectLst/>
                <a:uLnTx/>
                <a:uFillTx/>
                <a:latin typeface="Poppins" panose="00000500000000000000" pitchFamily="2" charset="0"/>
                <a:ea typeface="+mn-ea"/>
                <a:cs typeface="Poppins" panose="00000500000000000000" pitchFamily="2" charset="0"/>
              </a:rPr>
              <a:t> </a:t>
            </a:r>
            <a:r>
              <a:rPr kumimoji="0" lang="it-IT" sz="2400" b="0" i="0" u="none" strike="noStrike" kern="1200" cap="none" spc="0" normalizeH="0" baseline="0" noProof="0">
                <a:ln>
                  <a:noFill/>
                </a:ln>
                <a:solidFill>
                  <a:prstClr val="white"/>
                </a:solidFill>
                <a:effectLst/>
                <a:uLnTx/>
                <a:uFillTx/>
                <a:latin typeface="Poppins Black" panose="00000A00000000000000" pitchFamily="2" charset="0"/>
                <a:ea typeface="+mn-ea"/>
                <a:cs typeface="Poppins Black" panose="00000A00000000000000" pitchFamily="2" charset="0"/>
              </a:rPr>
              <a:t>Ape </a:t>
            </a:r>
            <a:r>
              <a:rPr kumimoji="0" lang="it-IT" sz="1800" b="1" i="0" u="none" strike="noStrike" kern="1200" cap="none" spc="0" normalizeH="0" baseline="0" noProof="0">
                <a:ln>
                  <a:noFill/>
                </a:ln>
                <a:solidFill>
                  <a:prstClr val="white"/>
                </a:solidFill>
                <a:effectLst/>
                <a:uLnTx/>
                <a:uFillTx/>
                <a:latin typeface="Poppins" panose="00000500000000000000" pitchFamily="2" charset="0"/>
                <a:ea typeface="+mn-ea"/>
                <a:cs typeface="Poppins" panose="00000500000000000000" pitchFamily="2" charset="0"/>
              </a:rPr>
              <a:t>end of life</a:t>
            </a:r>
          </a:p>
          <a:p>
            <a:pPr marL="0" marR="0" lvl="0" indent="0" algn="l" defTabSz="914400" rtl="0" eaLnBrk="1" fontAlgn="auto" latinLnBrk="0" hangingPunct="1">
              <a:lnSpc>
                <a:spcPct val="250000"/>
              </a:lnSpc>
              <a:spcBef>
                <a:spcPts val="0"/>
              </a:spcBef>
              <a:spcAft>
                <a:spcPts val="0"/>
              </a:spcAft>
              <a:buClrTx/>
              <a:buSzTx/>
              <a:buFontTx/>
              <a:buNone/>
              <a:tabLst/>
              <a:defRPr/>
            </a:pPr>
            <a:r>
              <a:rPr kumimoji="0" lang="it-IT" sz="1800" b="1" i="0" u="none" strike="noStrike" kern="1200" cap="none" spc="0" normalizeH="0" baseline="0" noProof="0">
                <a:ln>
                  <a:noFill/>
                </a:ln>
                <a:solidFill>
                  <a:prstClr val="white"/>
                </a:solidFill>
                <a:effectLst/>
                <a:uLnTx/>
                <a:uFillTx/>
                <a:latin typeface="Poppins" panose="00000500000000000000" pitchFamily="2" charset="0"/>
                <a:ea typeface="+mn-ea"/>
                <a:cs typeface="Poppins" panose="00000500000000000000" pitchFamily="2" charset="0"/>
              </a:rPr>
              <a:t> and its </a:t>
            </a:r>
            <a:r>
              <a:rPr kumimoji="0" lang="it-IT" sz="2400" b="0" i="0" u="none" strike="noStrike" kern="1200" cap="none" spc="0" normalizeH="0" baseline="0" noProof="0">
                <a:ln>
                  <a:noFill/>
                </a:ln>
                <a:solidFill>
                  <a:prstClr val="white"/>
                </a:solidFill>
                <a:effectLst/>
                <a:uLnTx/>
                <a:uFillTx/>
                <a:latin typeface="Poppins Black" panose="00000A00000000000000" pitchFamily="2" charset="0"/>
                <a:ea typeface="+mn-ea"/>
                <a:cs typeface="Poppins Black" panose="00000A00000000000000" pitchFamily="2" charset="0"/>
              </a:rPr>
              <a:t>park</a:t>
            </a:r>
            <a:r>
              <a:rPr kumimoji="0" lang="it-IT" sz="1800" b="1" i="0" u="none" strike="noStrike" kern="1200" cap="none" spc="0" normalizeH="0" baseline="0" noProof="0">
                <a:ln>
                  <a:noFill/>
                </a:ln>
                <a:solidFill>
                  <a:prstClr val="white"/>
                </a:solidFill>
                <a:effectLst/>
                <a:uLnTx/>
                <a:uFillTx/>
                <a:latin typeface="Poppins" panose="00000500000000000000" pitchFamily="2" charset="0"/>
                <a:ea typeface="+mn-ea"/>
                <a:cs typeface="Poppins" panose="00000500000000000000" pitchFamily="2" charset="0"/>
              </a:rPr>
              <a:t> </a:t>
            </a:r>
            <a:r>
              <a:rPr kumimoji="0" lang="it-IT" sz="2400" b="0" i="0" u="none" strike="noStrike" kern="1200" cap="none" spc="0" normalizeH="0" baseline="0" noProof="0">
                <a:ln>
                  <a:noFill/>
                </a:ln>
                <a:solidFill>
                  <a:prstClr val="white"/>
                </a:solidFill>
                <a:effectLst/>
                <a:uLnTx/>
                <a:uFillTx/>
                <a:latin typeface="Poppins Black" panose="00000A00000000000000" pitchFamily="2" charset="0"/>
                <a:ea typeface="+mn-ea"/>
                <a:cs typeface="Poppins Black" panose="00000A00000000000000" pitchFamily="2" charset="0"/>
              </a:rPr>
              <a:t>renewal</a:t>
            </a:r>
            <a:r>
              <a:rPr kumimoji="0" lang="it-IT" sz="1800" b="1" i="0" u="none" strike="noStrike" kern="1200" cap="none" spc="0" normalizeH="0" baseline="0" noProof="0">
                <a:ln>
                  <a:noFill/>
                </a:ln>
                <a:solidFill>
                  <a:prstClr val="white"/>
                </a:solidFill>
                <a:effectLst/>
                <a:uLnTx/>
                <a:uFillTx/>
                <a:latin typeface="Poppins" panose="00000500000000000000" pitchFamily="2" charset="0"/>
                <a:ea typeface="+mn-ea"/>
                <a:cs typeface="Poppins" panose="00000500000000000000" pitchFamily="2" charset="0"/>
              </a:rPr>
              <a:t> (100k uts) starting from Italy</a:t>
            </a:r>
          </a:p>
        </p:txBody>
      </p:sp>
      <p:sp>
        <p:nvSpPr>
          <p:cNvPr id="15" name="AutoShape 2" descr="Ape Piaggio. Grande storia di un piccolo veicolo">
            <a:extLst>
              <a:ext uri="{FF2B5EF4-FFF2-40B4-BE49-F238E27FC236}">
                <a16:creationId xmlns:a16="http://schemas.microsoft.com/office/drawing/2014/main" id="{22372957-2463-B5A9-9733-00754414EB86}"/>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Poppins"/>
              <a:ea typeface="+mn-ea"/>
              <a:cs typeface="+mn-cs"/>
            </a:endParaRPr>
          </a:p>
        </p:txBody>
      </p:sp>
      <p:sp>
        <p:nvSpPr>
          <p:cNvPr id="17" name="AutoShape 4" descr="Piaggio Ape: End of the cult Italian three-wheeler in Europe">
            <a:extLst>
              <a:ext uri="{FF2B5EF4-FFF2-40B4-BE49-F238E27FC236}">
                <a16:creationId xmlns:a16="http://schemas.microsoft.com/office/drawing/2014/main" id="{96477953-82D5-23F0-D9A1-8C03AF6F2C71}"/>
              </a:ext>
            </a:extLst>
          </p:cNvPr>
          <p:cNvSpPr>
            <a:spLocks noChangeAspect="1" noChangeArrowheads="1"/>
          </p:cNvSpPr>
          <p:nvPr/>
        </p:nvSpPr>
        <p:spPr bwMode="auto">
          <a:xfrm>
            <a:off x="6096000" y="34290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Poppins"/>
              <a:ea typeface="+mn-ea"/>
              <a:cs typeface="+mn-cs"/>
            </a:endParaRPr>
          </a:p>
        </p:txBody>
      </p:sp>
      <p:pic>
        <p:nvPicPr>
          <p:cNvPr id="9222" name="Picture 6" descr="Nuova Fiat Topolino - Car Village">
            <a:extLst>
              <a:ext uri="{FF2B5EF4-FFF2-40B4-BE49-F238E27FC236}">
                <a16:creationId xmlns:a16="http://schemas.microsoft.com/office/drawing/2014/main" id="{564DBDA9-15A9-4026-6BED-91F543AA9382}"/>
              </a:ext>
            </a:extLst>
          </p:cNvPr>
          <p:cNvPicPr>
            <a:picLocks noChangeAspect="1" noChangeArrowheads="1"/>
          </p:cNvPicPr>
          <p:nvPr/>
        </p:nvPicPr>
        <p:blipFill rotWithShape="1">
          <a:blip r:embed="rId18">
            <a:alphaModFix amt="50000"/>
            <a:extLst>
              <a:ext uri="{28A0092B-C50C-407E-A947-70E740481C1C}">
                <a14:useLocalDpi xmlns:a14="http://schemas.microsoft.com/office/drawing/2010/main" val="0"/>
              </a:ext>
            </a:extLst>
          </a:blip>
          <a:srcRect t="6999" r="3377" b="6808"/>
          <a:stretch/>
        </p:blipFill>
        <p:spPr bwMode="auto">
          <a:xfrm>
            <a:off x="6043371" y="1116171"/>
            <a:ext cx="6148630" cy="1885429"/>
          </a:xfrm>
          <a:prstGeom prst="rect">
            <a:avLst/>
          </a:prstGeom>
          <a:noFill/>
          <a:extLst>
            <a:ext uri="{909E8E84-426E-40DD-AFC4-6F175D3DCCD1}">
              <a14:hiddenFill xmlns:a14="http://schemas.microsoft.com/office/drawing/2010/main">
                <a:solidFill>
                  <a:srgbClr val="FFFFFF"/>
                </a:solidFill>
              </a14:hiddenFill>
            </a:ext>
          </a:extLst>
        </p:spPr>
      </p:pic>
      <p:pic>
        <p:nvPicPr>
          <p:cNvPr id="40" name="Immagine 39" descr="Immagine che contiene stella, cerchio, Blu intenso, Blu elettrico&#10;&#10;Descrizione generata automaticamente">
            <a:extLst>
              <a:ext uri="{FF2B5EF4-FFF2-40B4-BE49-F238E27FC236}">
                <a16:creationId xmlns:a16="http://schemas.microsoft.com/office/drawing/2014/main" id="{09DE7EF6-C16A-73F2-8266-19E0262455DC}"/>
              </a:ext>
            </a:extLst>
          </p:cNvPr>
          <p:cNvPicPr>
            <a:picLocks noChangeAspect="1"/>
          </p:cNvPicPr>
          <p:nvPr/>
        </p:nvPicPr>
        <p:blipFill>
          <a:blip r:embed="rId19" cstate="screen">
            <a:extLst>
              <a:ext uri="{28A0092B-C50C-407E-A947-70E740481C1C}">
                <a14:useLocalDpi xmlns:a14="http://schemas.microsoft.com/office/drawing/2010/main"/>
              </a:ext>
            </a:extLst>
          </a:blip>
          <a:stretch>
            <a:fillRect/>
          </a:stretch>
        </p:blipFill>
        <p:spPr>
          <a:xfrm>
            <a:off x="4703399" y="1164751"/>
            <a:ext cx="483210" cy="483210"/>
          </a:xfrm>
          <a:prstGeom prst="rect">
            <a:avLst/>
          </a:prstGeom>
        </p:spPr>
      </p:pic>
      <p:sp>
        <p:nvSpPr>
          <p:cNvPr id="44" name="Segnaposto contenuto 1">
            <a:extLst>
              <a:ext uri="{FF2B5EF4-FFF2-40B4-BE49-F238E27FC236}">
                <a16:creationId xmlns:a16="http://schemas.microsoft.com/office/drawing/2014/main" id="{82FF9F71-4F98-BF11-92D6-B19662417ADA}"/>
              </a:ext>
            </a:extLst>
          </p:cNvPr>
          <p:cNvSpPr txBox="1">
            <a:spLocks/>
          </p:cNvSpPr>
          <p:nvPr/>
        </p:nvSpPr>
        <p:spPr>
          <a:xfrm>
            <a:off x="9771592" y="903364"/>
            <a:ext cx="2230686" cy="239168"/>
          </a:xfrm>
          <a:prstGeom prst="rect">
            <a:avLst/>
          </a:prstGeom>
        </p:spPr>
        <p:txBody>
          <a:bodyPr/>
          <a:lstStyle>
            <a:lvl1pPr marL="0" indent="0" algn="l" defTabSz="914400" rtl="0" eaLnBrk="1" latinLnBrk="0" hangingPunct="1">
              <a:lnSpc>
                <a:spcPct val="90000"/>
              </a:lnSpc>
              <a:spcBef>
                <a:spcPts val="1000"/>
              </a:spcBef>
              <a:buFont typeface="Arial" panose="020B0604020202020204" pitchFamily="34" charset="0"/>
              <a:buNone/>
              <a:defRPr sz="3200" b="1" i="0" kern="1200" baseline="0">
                <a:solidFill>
                  <a:srgbClr val="032F6E"/>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it-IT" sz="1200" b="0" i="0" u="none" strike="noStrike" kern="1200" cap="none" spc="0" normalizeH="0" baseline="0" noProof="0">
                <a:ln>
                  <a:noFill/>
                </a:ln>
                <a:solidFill>
                  <a:srgbClr val="000000"/>
                </a:solidFill>
                <a:effectLst/>
                <a:uLnTx/>
                <a:uFillTx/>
                <a:latin typeface="Poppins Light" panose="00000400000000000000" pitchFamily="2" charset="0"/>
                <a:ea typeface="+mn-ea"/>
                <a:cs typeface="Poppins Light" panose="00000400000000000000" pitchFamily="2" charset="0"/>
              </a:rPr>
              <a:t>GO TO MARKET </a:t>
            </a:r>
          </a:p>
        </p:txBody>
      </p:sp>
      <p:sp>
        <p:nvSpPr>
          <p:cNvPr id="8" name="CasellaDiTesto 7">
            <a:extLst>
              <a:ext uri="{FF2B5EF4-FFF2-40B4-BE49-F238E27FC236}">
                <a16:creationId xmlns:a16="http://schemas.microsoft.com/office/drawing/2014/main" id="{9449798C-8069-5D51-C076-34493D21A984}"/>
              </a:ext>
            </a:extLst>
          </p:cNvPr>
          <p:cNvSpPr txBox="1"/>
          <p:nvPr/>
        </p:nvSpPr>
        <p:spPr>
          <a:xfrm>
            <a:off x="5995566" y="914752"/>
            <a:ext cx="6994486" cy="1599669"/>
          </a:xfrm>
          <a:prstGeom prst="rect">
            <a:avLst/>
          </a:prstGeom>
          <a:noFill/>
        </p:spPr>
        <p:txBody>
          <a:bodyPr wrap="square">
            <a:spAutoFit/>
          </a:bodyPr>
          <a:lstStyle/>
          <a:p>
            <a:pPr marL="0" marR="0" lvl="0" indent="0" algn="l" defTabSz="914400" rtl="0" eaLnBrk="1" fontAlgn="auto" latinLnBrk="0" hangingPunct="1">
              <a:lnSpc>
                <a:spcPct val="250000"/>
              </a:lnSpc>
              <a:spcBef>
                <a:spcPts val="0"/>
              </a:spcBef>
              <a:spcAft>
                <a:spcPts val="0"/>
              </a:spcAft>
              <a:buClrTx/>
              <a:buSzTx/>
              <a:buFontTx/>
              <a:buNone/>
              <a:tabLst/>
              <a:defRPr/>
            </a:pPr>
            <a:r>
              <a:rPr kumimoji="0" lang="it-IT" sz="1800" b="1" i="0" u="none" strike="noStrike" kern="1200" cap="none" spc="0" normalizeH="0" baseline="0" noProof="0" err="1">
                <a:ln>
                  <a:noFill/>
                </a:ln>
                <a:solidFill>
                  <a:prstClr val="white"/>
                </a:solidFill>
                <a:effectLst/>
                <a:uLnTx/>
                <a:uFillTx/>
                <a:latin typeface="Poppins" panose="00000500000000000000" pitchFamily="2" charset="0"/>
                <a:ea typeface="+mn-ea"/>
                <a:cs typeface="Poppins" panose="00000500000000000000" pitchFamily="2" charset="0"/>
              </a:rPr>
              <a:t>Enhance</a:t>
            </a:r>
            <a:r>
              <a:rPr kumimoji="0" lang="it-IT" sz="1800" b="1" i="0" u="none" strike="noStrike" kern="1200" cap="none" spc="0" normalizeH="0" baseline="0" noProof="0">
                <a:ln>
                  <a:noFill/>
                </a:ln>
                <a:solidFill>
                  <a:prstClr val="white"/>
                </a:solidFill>
                <a:effectLst/>
                <a:uLnTx/>
                <a:uFillTx/>
                <a:latin typeface="Poppins" panose="00000500000000000000" pitchFamily="2" charset="0"/>
                <a:ea typeface="+mn-ea"/>
                <a:cs typeface="Poppins" panose="00000500000000000000" pitchFamily="2" charset="0"/>
              </a:rPr>
              <a:t> </a:t>
            </a:r>
            <a:r>
              <a:rPr kumimoji="0" lang="it-IT" sz="2400" b="0" i="0" u="none" strike="noStrike" kern="1200" cap="none" spc="0" normalizeH="0" baseline="0" noProof="0">
                <a:ln>
                  <a:noFill/>
                </a:ln>
                <a:solidFill>
                  <a:prstClr val="white"/>
                </a:solidFill>
                <a:effectLst/>
                <a:uLnTx/>
                <a:uFillTx/>
                <a:latin typeface="Poppins Black" panose="00000A00000000000000" pitchFamily="2" charset="0"/>
                <a:ea typeface="+mn-ea"/>
                <a:cs typeface="Poppins Black" panose="00000A00000000000000" pitchFamily="2" charset="0"/>
              </a:rPr>
              <a:t>Fiat Brand Equity </a:t>
            </a:r>
          </a:p>
          <a:p>
            <a:pPr marL="0" marR="0" lvl="0" indent="0" algn="ctr" defTabSz="914400" rtl="0" eaLnBrk="1" fontAlgn="auto" latinLnBrk="0" hangingPunct="1">
              <a:lnSpc>
                <a:spcPct val="250000"/>
              </a:lnSpc>
              <a:spcBef>
                <a:spcPts val="0"/>
              </a:spcBef>
              <a:spcAft>
                <a:spcPts val="0"/>
              </a:spcAft>
              <a:buClrTx/>
              <a:buSzTx/>
              <a:buFontTx/>
              <a:buNone/>
              <a:tabLst/>
              <a:defRPr/>
            </a:pPr>
            <a:r>
              <a:rPr kumimoji="0" lang="it-IT" sz="1800" b="1" i="0" u="none" strike="noStrike" kern="1200" cap="none" spc="0" normalizeH="0" baseline="0" noProof="0" err="1">
                <a:ln>
                  <a:noFill/>
                </a:ln>
                <a:solidFill>
                  <a:prstClr val="white"/>
                </a:solidFill>
                <a:effectLst/>
                <a:uLnTx/>
                <a:uFillTx/>
                <a:latin typeface="Poppins" panose="00000500000000000000" pitchFamily="2" charset="0"/>
                <a:ea typeface="+mn-ea"/>
                <a:cs typeface="Poppins" panose="00000500000000000000" pitchFamily="2" charset="0"/>
              </a:rPr>
              <a:t>as</a:t>
            </a:r>
            <a:r>
              <a:rPr kumimoji="0" lang="it-IT" sz="1800" b="1" i="0" u="none" strike="noStrike" kern="1200" cap="none" spc="0" normalizeH="0" baseline="0" noProof="0">
                <a:ln>
                  <a:noFill/>
                </a:ln>
                <a:solidFill>
                  <a:prstClr val="white"/>
                </a:solidFill>
                <a:effectLst/>
                <a:uLnTx/>
                <a:uFillTx/>
                <a:latin typeface="Poppins" panose="00000500000000000000" pitchFamily="2" charset="0"/>
                <a:ea typeface="+mn-ea"/>
                <a:cs typeface="Poppins" panose="00000500000000000000" pitchFamily="2" charset="0"/>
              </a:rPr>
              <a:t> Urban </a:t>
            </a:r>
            <a:r>
              <a:rPr kumimoji="0" lang="it-IT" sz="1800" b="1" i="0" u="none" strike="noStrike" kern="1200" cap="none" spc="0" normalizeH="0" baseline="0" noProof="0" err="1">
                <a:ln>
                  <a:noFill/>
                </a:ln>
                <a:solidFill>
                  <a:prstClr val="white"/>
                </a:solidFill>
                <a:effectLst/>
                <a:uLnTx/>
                <a:uFillTx/>
                <a:latin typeface="Poppins" panose="00000500000000000000" pitchFamily="2" charset="0"/>
                <a:ea typeface="+mn-ea"/>
                <a:cs typeface="Poppins" panose="00000500000000000000" pitchFamily="2" charset="0"/>
              </a:rPr>
              <a:t>mobility</a:t>
            </a:r>
            <a:r>
              <a:rPr kumimoji="0" lang="it-IT" sz="1800" b="1" i="0" u="none" strike="noStrike" kern="1200" cap="none" spc="0" normalizeH="0" baseline="0" noProof="0">
                <a:ln>
                  <a:noFill/>
                </a:ln>
                <a:solidFill>
                  <a:prstClr val="white"/>
                </a:solidFill>
                <a:effectLst/>
                <a:uLnTx/>
                <a:uFillTx/>
                <a:latin typeface="Poppins" panose="00000500000000000000" pitchFamily="2" charset="0"/>
                <a:ea typeface="+mn-ea"/>
                <a:cs typeface="Poppins" panose="00000500000000000000" pitchFamily="2" charset="0"/>
              </a:rPr>
              <a:t> leader</a:t>
            </a:r>
          </a:p>
        </p:txBody>
      </p:sp>
      <p:sp>
        <p:nvSpPr>
          <p:cNvPr id="22" name="Segnaposto contenuto 1">
            <a:extLst>
              <a:ext uri="{FF2B5EF4-FFF2-40B4-BE49-F238E27FC236}">
                <a16:creationId xmlns:a16="http://schemas.microsoft.com/office/drawing/2014/main" id="{72E71957-F9CF-4000-A20B-CA5ABA829237}"/>
              </a:ext>
            </a:extLst>
          </p:cNvPr>
          <p:cNvSpPr txBox="1">
            <a:spLocks/>
          </p:cNvSpPr>
          <p:nvPr/>
        </p:nvSpPr>
        <p:spPr>
          <a:xfrm>
            <a:off x="-597615" y="3586137"/>
            <a:ext cx="6350460" cy="611661"/>
          </a:xfrm>
          <a:prstGeom prst="rect">
            <a:avLst/>
          </a:prstGeom>
        </p:spPr>
        <p:txBody>
          <a:bodyPr/>
          <a:lstStyle>
            <a:lvl1pPr marL="0" indent="0" algn="l" defTabSz="914400" rtl="0" eaLnBrk="1" latinLnBrk="0" hangingPunct="1">
              <a:lnSpc>
                <a:spcPct val="90000"/>
              </a:lnSpc>
              <a:spcBef>
                <a:spcPts val="1000"/>
              </a:spcBef>
              <a:buFont typeface="Arial" panose="020B0604020202020204" pitchFamily="34" charset="0"/>
              <a:buNone/>
              <a:defRPr sz="3200" b="1" i="0" kern="1200" baseline="0">
                <a:solidFill>
                  <a:srgbClr val="032F6E"/>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it-IT" sz="2000" b="0" i="0" u="none" strike="noStrike" kern="1200" cap="none" spc="0" normalizeH="0" baseline="0" noProof="0">
                <a:ln>
                  <a:noFill/>
                </a:ln>
                <a:solidFill>
                  <a:prstClr val="white"/>
                </a:solidFill>
                <a:effectLst/>
                <a:uLnTx/>
                <a:uFillTx/>
                <a:latin typeface="Poppins Black" panose="00000A00000000000000" pitchFamily="2" charset="0"/>
                <a:ea typeface="+mn-ea"/>
                <a:cs typeface="Poppins Black" panose="00000A00000000000000" pitchFamily="2" charset="0"/>
              </a:rPr>
              <a:t>EE  10K UTS   </a:t>
            </a:r>
            <a:r>
              <a:rPr kumimoji="0" lang="it-IT" sz="1200" b="0" i="0" u="none" strike="noStrike" kern="1200" cap="none" spc="0" normalizeH="0" baseline="0" noProof="0">
                <a:ln>
                  <a:noFill/>
                </a:ln>
                <a:solidFill>
                  <a:prstClr val="white"/>
                </a:solidFill>
                <a:effectLst/>
                <a:uLnTx/>
                <a:uFillTx/>
                <a:latin typeface="Poppins Light" panose="00000400000000000000" pitchFamily="2" charset="0"/>
                <a:ea typeface="+mn-ea"/>
                <a:cs typeface="Poppins Light" panose="00000400000000000000" pitchFamily="2" charset="0"/>
              </a:rPr>
              <a:t>FY2030 PEAK YEAR </a:t>
            </a:r>
          </a:p>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it-IT" sz="1200" b="0" i="0" u="none" strike="noStrike" kern="1200" cap="none" spc="0" normalizeH="0" baseline="0" noProof="0">
                <a:ln>
                  <a:noFill/>
                </a:ln>
                <a:solidFill>
                  <a:prstClr val="white"/>
                </a:solidFill>
                <a:effectLst/>
                <a:uLnTx/>
                <a:uFillTx/>
                <a:latin typeface="Poppins Light" panose="00000400000000000000" pitchFamily="2" charset="0"/>
                <a:ea typeface="+mn-ea"/>
                <a:cs typeface="Poppins Light" panose="00000400000000000000" pitchFamily="2" charset="0"/>
              </a:rPr>
              <a:t>ITA – 2.5K (first FY)</a:t>
            </a:r>
          </a:p>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it-IT" sz="1200" b="0" i="0" u="none" strike="noStrike" kern="1200" cap="none" spc="0" normalizeH="0" baseline="0" noProof="0">
                <a:ln>
                  <a:noFill/>
                </a:ln>
                <a:solidFill>
                  <a:prstClr val="white"/>
                </a:solidFill>
                <a:effectLst/>
                <a:uLnTx/>
                <a:uFillTx/>
                <a:latin typeface="Poppins Light" panose="00000400000000000000" pitchFamily="2" charset="0"/>
                <a:ea typeface="+mn-ea"/>
                <a:cs typeface="Poppins Light" panose="00000400000000000000" pitchFamily="2" charset="0"/>
              </a:rPr>
              <a:t>FRA – 2K (first FY)</a:t>
            </a:r>
          </a:p>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it-IT" sz="1200" b="0" i="0" u="none" strike="noStrike" kern="1200" cap="none" spc="0" normalizeH="0" baseline="0" noProof="0">
                <a:ln>
                  <a:noFill/>
                </a:ln>
                <a:solidFill>
                  <a:prstClr val="white"/>
                </a:solidFill>
                <a:effectLst/>
                <a:uLnTx/>
                <a:uFillTx/>
                <a:latin typeface="Poppins Light" panose="00000400000000000000" pitchFamily="2" charset="0"/>
                <a:ea typeface="+mn-ea"/>
                <a:cs typeface="Poppins Light" panose="00000400000000000000" pitchFamily="2" charset="0"/>
              </a:rPr>
              <a:t>SP – 1.5 (first FY)</a:t>
            </a:r>
          </a:p>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kumimoji="0" lang="it-IT" sz="1200" b="0" i="0" u="none" strike="noStrike" kern="1200" cap="none" spc="0" normalizeH="0" baseline="0" noProof="0">
              <a:ln>
                <a:noFill/>
              </a:ln>
              <a:solidFill>
                <a:prstClr val="white"/>
              </a:solidFill>
              <a:effectLst/>
              <a:uLnTx/>
              <a:uFillTx/>
              <a:latin typeface="Poppins Light" panose="00000400000000000000" pitchFamily="2" charset="0"/>
              <a:ea typeface="+mn-ea"/>
              <a:cs typeface="Poppins Light" panose="00000400000000000000" pitchFamily="2" charset="0"/>
            </a:endParaRPr>
          </a:p>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kumimoji="0" lang="it-IT" sz="2000" b="0" i="0" u="none" strike="noStrike" kern="1200" cap="none" spc="0" normalizeH="0" baseline="0" noProof="0">
              <a:ln>
                <a:noFill/>
              </a:ln>
              <a:solidFill>
                <a:prstClr val="white"/>
              </a:solidFill>
              <a:effectLst/>
              <a:uLnTx/>
              <a:uFillTx/>
              <a:latin typeface="Poppins Light" panose="00000400000000000000" pitchFamily="2" charset="0"/>
              <a:ea typeface="+mn-ea"/>
              <a:cs typeface="Poppins Light" panose="00000400000000000000" pitchFamily="2" charset="0"/>
            </a:endParaRPr>
          </a:p>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kumimoji="0" lang="it-IT" sz="2000" b="0" i="0" u="none" strike="noStrike" kern="1200" cap="none" spc="0" normalizeH="0" baseline="0" noProof="0">
              <a:ln>
                <a:noFill/>
              </a:ln>
              <a:solidFill>
                <a:prstClr val="white"/>
              </a:solidFill>
              <a:effectLst/>
              <a:uLnTx/>
              <a:uFillTx/>
              <a:latin typeface="Poppins Black" panose="00000A00000000000000" pitchFamily="2" charset="0"/>
              <a:ea typeface="+mn-ea"/>
              <a:cs typeface="Poppins Black" panose="00000A00000000000000" pitchFamily="2" charset="0"/>
            </a:endParaRPr>
          </a:p>
        </p:txBody>
      </p:sp>
    </p:spTree>
    <p:custDataLst>
      <p:tags r:id="rId1"/>
    </p:custDataLst>
    <p:extLst>
      <p:ext uri="{BB962C8B-B14F-4D97-AF65-F5344CB8AC3E}">
        <p14:creationId xmlns:p14="http://schemas.microsoft.com/office/powerpoint/2010/main" val="390373178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FFC000"/>
        </a:solidFill>
        <a:effectLst/>
      </p:bgPr>
    </p:bg>
    <p:spTree>
      <p:nvGrpSpPr>
        <p:cNvPr id="1" name="">
          <a:extLst>
            <a:ext uri="{FF2B5EF4-FFF2-40B4-BE49-F238E27FC236}">
              <a16:creationId xmlns:a16="http://schemas.microsoft.com/office/drawing/2014/main" id="{A9322515-F8A4-BF4B-517C-E72CD996073A}"/>
            </a:ext>
          </a:extLst>
        </p:cNvPr>
        <p:cNvGrpSpPr/>
        <p:nvPr/>
      </p:nvGrpSpPr>
      <p:grpSpPr>
        <a:xfrm>
          <a:off x="0" y="0"/>
          <a:ext cx="0" cy="0"/>
          <a:chOff x="0" y="0"/>
          <a:chExt cx="0" cy="0"/>
        </a:xfrm>
      </p:grpSpPr>
      <p:sp>
        <p:nvSpPr>
          <p:cNvPr id="2" name="Rettangolo con angoli arrotondati 1">
            <a:extLst>
              <a:ext uri="{FF2B5EF4-FFF2-40B4-BE49-F238E27FC236}">
                <a16:creationId xmlns:a16="http://schemas.microsoft.com/office/drawing/2014/main" id="{263C664A-757F-F02F-36AD-8766D600DFE0}"/>
              </a:ext>
            </a:extLst>
          </p:cNvPr>
          <p:cNvSpPr/>
          <p:nvPr/>
        </p:nvSpPr>
        <p:spPr>
          <a:xfrm flipV="1">
            <a:off x="862000" y="1534108"/>
            <a:ext cx="1800000" cy="4491491"/>
          </a:xfrm>
          <a:prstGeom prst="roundRect">
            <a:avLst/>
          </a:prstGeom>
          <a:solidFill>
            <a:srgbClr val="FFA33B"/>
          </a:solidFill>
          <a:ln w="28575">
            <a:solidFill>
              <a:srgbClr val="FFDA93"/>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685773" rtl="0" eaLnBrk="1" fontAlgn="auto" latinLnBrk="0" hangingPunct="1">
              <a:lnSpc>
                <a:spcPct val="100000"/>
              </a:lnSpc>
              <a:spcBef>
                <a:spcPts val="0"/>
              </a:spcBef>
              <a:spcAft>
                <a:spcPts val="0"/>
              </a:spcAft>
              <a:buClrTx/>
              <a:buSzTx/>
              <a:buFontTx/>
              <a:buNone/>
              <a:tabLst/>
              <a:defRPr/>
            </a:pPr>
            <a:endParaRPr kumimoji="0" lang="it-IT" sz="1400" b="1" i="0" u="none" strike="noStrike" kern="1200" cap="none" spc="0" normalizeH="0" baseline="0" noProof="0">
              <a:ln>
                <a:noFill/>
              </a:ln>
              <a:solidFill>
                <a:prstClr val="white"/>
              </a:solidFill>
              <a:effectLst/>
              <a:uLnTx/>
              <a:uFillTx/>
              <a:latin typeface="Poppins"/>
              <a:ea typeface="+mn-ea"/>
              <a:cs typeface="+mn-cs"/>
            </a:endParaRPr>
          </a:p>
        </p:txBody>
      </p:sp>
      <p:pic>
        <p:nvPicPr>
          <p:cNvPr id="1026" name="Picture 2" descr="Press conference Vector Images &amp; Graphics for Commercial Use | VectorStock">
            <a:extLst>
              <a:ext uri="{FF2B5EF4-FFF2-40B4-BE49-F238E27FC236}">
                <a16:creationId xmlns:a16="http://schemas.microsoft.com/office/drawing/2014/main" id="{184C40C3-56D6-42AE-8D87-9AFECA853905}"/>
              </a:ext>
            </a:extLst>
          </p:cNvPr>
          <p:cNvPicPr>
            <a:picLocks noChangeAspect="1" noChangeArrowheads="1"/>
          </p:cNvPicPr>
          <p:nvPr/>
        </p:nvPicPr>
        <p:blipFill>
          <a:blip r:embed="rId5">
            <a:extLst>
              <a:ext uri="{BEBA8EAE-BF5A-486C-A8C5-ECC9F3942E4B}">
                <a14:imgProps xmlns:a14="http://schemas.microsoft.com/office/drawing/2010/main">
                  <a14:imgLayer r:embed="rId6">
                    <a14:imgEffect>
                      <a14:backgroundRemoval t="10000" b="90000" l="10000" r="90000"/>
                    </a14:imgEffect>
                  </a14:imgLayer>
                </a14:imgProps>
              </a:ext>
              <a:ext uri="{28A0092B-C50C-407E-A947-70E740481C1C}">
                <a14:useLocalDpi xmlns:a14="http://schemas.microsoft.com/office/drawing/2010/main" val="0"/>
              </a:ext>
            </a:extLst>
          </a:blip>
          <a:srcRect/>
          <a:stretch>
            <a:fillRect/>
          </a:stretch>
        </p:blipFill>
        <p:spPr bwMode="auto">
          <a:xfrm>
            <a:off x="907848" y="2575189"/>
            <a:ext cx="1876985" cy="1247995"/>
          </a:xfrm>
          <a:prstGeom prst="rect">
            <a:avLst/>
          </a:prstGeom>
          <a:noFill/>
          <a:extLst>
            <a:ext uri="{909E8E84-426E-40DD-AFC4-6F175D3DCCD1}">
              <a14:hiddenFill xmlns:a14="http://schemas.microsoft.com/office/drawing/2010/main">
                <a:solidFill>
                  <a:srgbClr val="FFFFFF"/>
                </a:solidFill>
              </a14:hiddenFill>
            </a:ext>
          </a:extLst>
        </p:spPr>
      </p:pic>
      <p:sp>
        <p:nvSpPr>
          <p:cNvPr id="2085" name="Rettangolo con angoli arrotondati 34">
            <a:extLst>
              <a:ext uri="{FF2B5EF4-FFF2-40B4-BE49-F238E27FC236}">
                <a16:creationId xmlns:a16="http://schemas.microsoft.com/office/drawing/2014/main" id="{065E6654-41E3-9FA0-2C35-36E88525E06E}"/>
              </a:ext>
            </a:extLst>
          </p:cNvPr>
          <p:cNvSpPr/>
          <p:nvPr/>
        </p:nvSpPr>
        <p:spPr>
          <a:xfrm flipV="1">
            <a:off x="7204056" y="1525575"/>
            <a:ext cx="1800000" cy="4527810"/>
          </a:xfrm>
          <a:prstGeom prst="roundRect">
            <a:avLst/>
          </a:prstGeom>
          <a:solidFill>
            <a:srgbClr val="FF7A23"/>
          </a:solidFill>
          <a:ln w="28575">
            <a:solidFill>
              <a:srgbClr val="FFDA93"/>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685773" rtl="0" eaLnBrk="1" fontAlgn="auto" latinLnBrk="0" hangingPunct="1">
              <a:lnSpc>
                <a:spcPct val="100000"/>
              </a:lnSpc>
              <a:spcBef>
                <a:spcPts val="0"/>
              </a:spcBef>
              <a:spcAft>
                <a:spcPts val="0"/>
              </a:spcAft>
              <a:buClrTx/>
              <a:buSzTx/>
              <a:buFontTx/>
              <a:buNone/>
              <a:tabLst/>
              <a:defRPr/>
            </a:pPr>
            <a:endParaRPr kumimoji="0" lang="it-IT" sz="1400" b="1" i="0" u="none" strike="noStrike" kern="1200" cap="none" spc="0" normalizeH="0" baseline="0" noProof="0">
              <a:ln>
                <a:noFill/>
              </a:ln>
              <a:solidFill>
                <a:prstClr val="white"/>
              </a:solidFill>
              <a:effectLst/>
              <a:uLnTx/>
              <a:uFillTx/>
              <a:latin typeface="Poppins"/>
              <a:ea typeface="+mn-ea"/>
              <a:cs typeface="+mn-cs"/>
            </a:endParaRPr>
          </a:p>
        </p:txBody>
      </p:sp>
      <p:sp>
        <p:nvSpPr>
          <p:cNvPr id="3" name="Rettangolo con angoli arrotondati 2">
            <a:extLst>
              <a:ext uri="{FF2B5EF4-FFF2-40B4-BE49-F238E27FC236}">
                <a16:creationId xmlns:a16="http://schemas.microsoft.com/office/drawing/2014/main" id="{4D6EDACB-5378-725F-E27E-C49757FE46E0}"/>
              </a:ext>
            </a:extLst>
          </p:cNvPr>
          <p:cNvSpPr/>
          <p:nvPr/>
        </p:nvSpPr>
        <p:spPr>
          <a:xfrm>
            <a:off x="11078092" y="-644940"/>
            <a:ext cx="914049" cy="3304100"/>
          </a:xfrm>
          <a:prstGeom prst="roundRect">
            <a:avLst/>
          </a:prstGeom>
          <a:gradFill>
            <a:gsLst>
              <a:gs pos="100000">
                <a:srgbClr val="FFC000"/>
              </a:gs>
              <a:gs pos="0">
                <a:srgbClr val="FF5050"/>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685773" rtl="0" eaLnBrk="1" fontAlgn="auto" latinLnBrk="0" hangingPunct="1">
              <a:lnSpc>
                <a:spcPct val="100000"/>
              </a:lnSpc>
              <a:spcBef>
                <a:spcPts val="0"/>
              </a:spcBef>
              <a:spcAft>
                <a:spcPts val="0"/>
              </a:spcAft>
              <a:buClrTx/>
              <a:buSzTx/>
              <a:buFontTx/>
              <a:buNone/>
              <a:tabLst/>
              <a:defRPr/>
            </a:pPr>
            <a:endParaRPr kumimoji="0" lang="it-IT" sz="1350" b="0" i="0" u="none" strike="noStrike" kern="1200" cap="none" spc="0" normalizeH="0" baseline="0" noProof="0">
              <a:ln>
                <a:noFill/>
              </a:ln>
              <a:solidFill>
                <a:prstClr val="white"/>
              </a:solidFill>
              <a:effectLst/>
              <a:uLnTx/>
              <a:uFillTx/>
              <a:latin typeface="Poppins"/>
              <a:ea typeface="+mn-ea"/>
              <a:cs typeface="+mn-cs"/>
            </a:endParaRPr>
          </a:p>
        </p:txBody>
      </p:sp>
      <p:sp>
        <p:nvSpPr>
          <p:cNvPr id="4" name="Titolo 3">
            <a:extLst>
              <a:ext uri="{FF2B5EF4-FFF2-40B4-BE49-F238E27FC236}">
                <a16:creationId xmlns:a16="http://schemas.microsoft.com/office/drawing/2014/main" id="{B2052C80-D37E-364E-F475-6F29A3ED8B64}"/>
              </a:ext>
            </a:extLst>
          </p:cNvPr>
          <p:cNvSpPr>
            <a:spLocks noGrp="1"/>
          </p:cNvSpPr>
          <p:nvPr>
            <p:ph type="title"/>
          </p:nvPr>
        </p:nvSpPr>
        <p:spPr/>
        <p:txBody>
          <a:bodyPr/>
          <a:lstStyle/>
          <a:p>
            <a:r>
              <a:rPr lang="it-IT" sz="2400"/>
              <a:t>FIAT TRIS LAUNCH MILESTONES</a:t>
            </a:r>
          </a:p>
        </p:txBody>
      </p:sp>
      <p:sp>
        <p:nvSpPr>
          <p:cNvPr id="2067" name="Rettangolo con angoli arrotondati 2066">
            <a:extLst>
              <a:ext uri="{FF2B5EF4-FFF2-40B4-BE49-F238E27FC236}">
                <a16:creationId xmlns:a16="http://schemas.microsoft.com/office/drawing/2014/main" id="{29217CE1-29D3-88F4-5507-7742A3D8B58F}"/>
              </a:ext>
            </a:extLst>
          </p:cNvPr>
          <p:cNvSpPr/>
          <p:nvPr/>
        </p:nvSpPr>
        <p:spPr>
          <a:xfrm flipV="1">
            <a:off x="2874239" y="1525575"/>
            <a:ext cx="1800000" cy="4472452"/>
          </a:xfrm>
          <a:prstGeom prst="roundRect">
            <a:avLst/>
          </a:prstGeom>
          <a:solidFill>
            <a:srgbClr val="FFA33B"/>
          </a:solidFill>
          <a:ln w="28575">
            <a:solidFill>
              <a:srgbClr val="FFDA93"/>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685773" rtl="0" eaLnBrk="1" fontAlgn="auto" latinLnBrk="0" hangingPunct="1">
              <a:lnSpc>
                <a:spcPct val="100000"/>
              </a:lnSpc>
              <a:spcBef>
                <a:spcPts val="0"/>
              </a:spcBef>
              <a:spcAft>
                <a:spcPts val="0"/>
              </a:spcAft>
              <a:buClrTx/>
              <a:buSzTx/>
              <a:buFontTx/>
              <a:buNone/>
              <a:tabLst/>
              <a:defRPr/>
            </a:pPr>
            <a:r>
              <a:rPr kumimoji="0" lang="it-IT" sz="1400" b="1" i="0" u="none" strike="noStrike" kern="1200" cap="none" spc="0" normalizeH="0" baseline="0" noProof="0">
                <a:ln>
                  <a:noFill/>
                </a:ln>
                <a:solidFill>
                  <a:prstClr val="white"/>
                </a:solidFill>
                <a:effectLst/>
                <a:uLnTx/>
                <a:uFillTx/>
                <a:latin typeface="Poppins"/>
                <a:ea typeface="+mn-ea"/>
                <a:cs typeface="+mn-cs"/>
              </a:rPr>
              <a:t>,</a:t>
            </a:r>
          </a:p>
        </p:txBody>
      </p:sp>
      <p:sp>
        <p:nvSpPr>
          <p:cNvPr id="2069" name="CasellaDiTesto 2068">
            <a:extLst>
              <a:ext uri="{FF2B5EF4-FFF2-40B4-BE49-F238E27FC236}">
                <a16:creationId xmlns:a16="http://schemas.microsoft.com/office/drawing/2014/main" id="{40EFDF32-E5C6-FC0C-D014-C2B56FF481E1}"/>
              </a:ext>
            </a:extLst>
          </p:cNvPr>
          <p:cNvSpPr txBox="1"/>
          <p:nvPr/>
        </p:nvSpPr>
        <p:spPr>
          <a:xfrm>
            <a:off x="2874239" y="2023150"/>
            <a:ext cx="1782000" cy="400110"/>
          </a:xfrm>
          <a:prstGeom prst="rect">
            <a:avLst/>
          </a:prstGeom>
          <a:solidFill>
            <a:srgbClr val="FFC000"/>
          </a:solidFill>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a:ln>
                  <a:noFill/>
                </a:ln>
                <a:solidFill>
                  <a:prstClr val="white"/>
                </a:solidFill>
                <a:effectLst/>
                <a:uLnTx/>
                <a:uFillTx/>
                <a:latin typeface="Poppins ExtraBold" panose="00000900000000000000" pitchFamily="2" charset="0"/>
                <a:ea typeface="+mn-ea"/>
                <a:cs typeface="Poppins ExtraBold" panose="00000900000000000000" pitchFamily="2" charset="0"/>
              </a:rPr>
              <a:t>JUN </a:t>
            </a:r>
            <a:r>
              <a:rPr lang="en-US" sz="2000">
                <a:solidFill>
                  <a:prstClr val="white"/>
                </a:solidFill>
                <a:latin typeface="Poppins ExtraBold" panose="00000900000000000000" pitchFamily="2" charset="0"/>
                <a:cs typeface="Poppins ExtraBold" panose="00000900000000000000" pitchFamily="2" charset="0"/>
              </a:rPr>
              <a:t>30</a:t>
            </a:r>
            <a:r>
              <a:rPr kumimoji="0" lang="en-US" sz="2000" b="0" i="0" u="none" strike="noStrike" kern="1200" cap="none" spc="0" normalizeH="0" baseline="30000" noProof="0" err="1">
                <a:ln>
                  <a:noFill/>
                </a:ln>
                <a:solidFill>
                  <a:prstClr val="white"/>
                </a:solidFill>
                <a:effectLst/>
                <a:uLnTx/>
                <a:uFillTx/>
                <a:latin typeface="Poppins ExtraBold" panose="00000900000000000000" pitchFamily="2" charset="0"/>
                <a:ea typeface="+mn-ea"/>
                <a:cs typeface="Poppins ExtraBold" panose="00000900000000000000" pitchFamily="2" charset="0"/>
              </a:rPr>
              <a:t>th</a:t>
            </a:r>
            <a:r>
              <a:rPr kumimoji="0" lang="en-US" sz="2000" b="0" i="0" u="none" strike="noStrike" kern="1200" cap="none" spc="0" normalizeH="0" baseline="0" noProof="0">
                <a:ln>
                  <a:noFill/>
                </a:ln>
                <a:solidFill>
                  <a:prstClr val="white"/>
                </a:solidFill>
                <a:effectLst/>
                <a:uLnTx/>
                <a:uFillTx/>
                <a:latin typeface="Poppins ExtraBold" panose="00000900000000000000" pitchFamily="2" charset="0"/>
                <a:ea typeface="+mn-ea"/>
                <a:cs typeface="Poppins ExtraBold" panose="00000900000000000000" pitchFamily="2" charset="0"/>
              </a:rPr>
              <a:t>  ‘26</a:t>
            </a:r>
          </a:p>
        </p:txBody>
      </p:sp>
      <p:sp>
        <p:nvSpPr>
          <p:cNvPr id="2071" name="Rettangolo 2070">
            <a:extLst>
              <a:ext uri="{FF2B5EF4-FFF2-40B4-BE49-F238E27FC236}">
                <a16:creationId xmlns:a16="http://schemas.microsoft.com/office/drawing/2014/main" id="{22AD3D19-BFB0-9D01-39A5-E3F13B258789}"/>
              </a:ext>
            </a:extLst>
          </p:cNvPr>
          <p:cNvSpPr/>
          <p:nvPr/>
        </p:nvSpPr>
        <p:spPr>
          <a:xfrm>
            <a:off x="2808522" y="4650861"/>
            <a:ext cx="1782625" cy="1069339"/>
          </a:xfrm>
          <a:prstGeom prst="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it-IT" sz="1400" b="1" i="0" u="none" strike="noStrike" kern="1200" cap="none" spc="0" normalizeH="0" baseline="0" noProof="0">
                <a:ln>
                  <a:noFill/>
                </a:ln>
                <a:solidFill>
                  <a:prstClr val="white"/>
                </a:solidFill>
                <a:effectLst/>
                <a:uLnTx/>
                <a:uFillTx/>
                <a:latin typeface="Poppins"/>
                <a:ea typeface="+mn-ea"/>
                <a:cs typeface="+mn-cs"/>
              </a:rPr>
              <a:t>TRIS PICK UP UPFIT</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it-IT" sz="1400" b="1" i="0" u="none" strike="noStrike" kern="1200" cap="none" spc="0" normalizeH="0" baseline="0" noProof="0">
                <a:ln>
                  <a:noFill/>
                </a:ln>
                <a:solidFill>
                  <a:prstClr val="white"/>
                </a:solidFill>
                <a:effectLst/>
                <a:uLnTx/>
                <a:uFillTx/>
                <a:latin typeface="Poppins"/>
                <a:ea typeface="+mn-ea"/>
                <a:cs typeface="+mn-cs"/>
              </a:rPr>
              <a:t> ORDERS OPENING</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t-IT" sz="1400" b="1" i="0" u="none" strike="noStrike" kern="1200" cap="none" spc="0" normalizeH="0" baseline="0" noProof="0">
              <a:ln>
                <a:noFill/>
              </a:ln>
              <a:solidFill>
                <a:prstClr val="white"/>
              </a:solidFill>
              <a:effectLst/>
              <a:uLnTx/>
              <a:uFillTx/>
              <a:latin typeface="Poppins"/>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it-IT" sz="1400" b="1" i="0" u="none" strike="noStrike" kern="1200" cap="none" spc="0" normalizeH="0" baseline="0" noProof="0">
                <a:ln>
                  <a:noFill/>
                </a:ln>
                <a:solidFill>
                  <a:prstClr val="white"/>
                </a:solidFill>
                <a:effectLst/>
                <a:uLnTx/>
                <a:uFillTx/>
                <a:latin typeface="Poppins"/>
                <a:ea typeface="+mn-ea"/>
                <a:cs typeface="+mn-cs"/>
              </a:rPr>
              <a:t>SMALL HOMOLOGATION ITALY ONLY</a:t>
            </a:r>
          </a:p>
        </p:txBody>
      </p:sp>
      <p:pic>
        <p:nvPicPr>
          <p:cNvPr id="2072" name="Immagine 2071" descr="Immagine che contiene ruota, veicolo, Veicolo terrestre, pneumatico&#10;&#10;Il contenuto generato dall'IA potrebbe non essere corretto.">
            <a:extLst>
              <a:ext uri="{FF2B5EF4-FFF2-40B4-BE49-F238E27FC236}">
                <a16:creationId xmlns:a16="http://schemas.microsoft.com/office/drawing/2014/main" id="{BAB349F4-20D5-1288-7BB7-48C76C7B5476}"/>
              </a:ext>
            </a:extLst>
          </p:cNvPr>
          <p:cNvPicPr>
            <a:picLocks noChangeAspect="1"/>
          </p:cNvPicPr>
          <p:nvPr/>
        </p:nvPicPr>
        <p:blipFill>
          <a:blip r:embed="rId7" cstate="hqprint">
            <a:extLst>
              <a:ext uri="{28A0092B-C50C-407E-A947-70E740481C1C}">
                <a14:useLocalDpi xmlns:a14="http://schemas.microsoft.com/office/drawing/2010/main"/>
              </a:ext>
            </a:extLst>
          </a:blip>
          <a:srcRect/>
          <a:stretch/>
        </p:blipFill>
        <p:spPr>
          <a:xfrm>
            <a:off x="2558374" y="2784121"/>
            <a:ext cx="2174637" cy="1512016"/>
          </a:xfrm>
          <a:prstGeom prst="rect">
            <a:avLst/>
          </a:prstGeom>
        </p:spPr>
      </p:pic>
      <p:pic>
        <p:nvPicPr>
          <p:cNvPr id="2078" name="Immagine 2077" descr="Immagine che contiene Policromia, cerchio, Elementi grafici, schermata&#10;&#10;Descrizione generata automaticamente">
            <a:extLst>
              <a:ext uri="{FF2B5EF4-FFF2-40B4-BE49-F238E27FC236}">
                <a16:creationId xmlns:a16="http://schemas.microsoft.com/office/drawing/2014/main" id="{8652C7D4-D208-EE24-9D58-99A438603615}"/>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2884626" y="1275708"/>
            <a:ext cx="571709" cy="571709"/>
          </a:xfrm>
          <a:prstGeom prst="rect">
            <a:avLst/>
          </a:prstGeom>
        </p:spPr>
      </p:pic>
      <p:sp>
        <p:nvSpPr>
          <p:cNvPr id="2079" name="Rettangolo con angoli arrotondati 34">
            <a:extLst>
              <a:ext uri="{FF2B5EF4-FFF2-40B4-BE49-F238E27FC236}">
                <a16:creationId xmlns:a16="http://schemas.microsoft.com/office/drawing/2014/main" id="{84BC00EE-DE59-F423-8D96-2CCFD3CE1394}"/>
              </a:ext>
            </a:extLst>
          </p:cNvPr>
          <p:cNvSpPr/>
          <p:nvPr/>
        </p:nvSpPr>
        <p:spPr>
          <a:xfrm flipV="1">
            <a:off x="4883374" y="1561252"/>
            <a:ext cx="1800000" cy="4437057"/>
          </a:xfrm>
          <a:prstGeom prst="roundRect">
            <a:avLst/>
          </a:prstGeom>
          <a:solidFill>
            <a:srgbClr val="FFA33B"/>
          </a:solidFill>
          <a:ln w="28575">
            <a:solidFill>
              <a:srgbClr val="FFDA93"/>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685773" rtl="0" eaLnBrk="1" fontAlgn="auto" latinLnBrk="0" hangingPunct="1">
              <a:lnSpc>
                <a:spcPct val="100000"/>
              </a:lnSpc>
              <a:spcBef>
                <a:spcPts val="0"/>
              </a:spcBef>
              <a:spcAft>
                <a:spcPts val="0"/>
              </a:spcAft>
              <a:buClrTx/>
              <a:buSzTx/>
              <a:buFontTx/>
              <a:buNone/>
              <a:tabLst/>
              <a:defRPr/>
            </a:pPr>
            <a:endParaRPr kumimoji="0" lang="it-IT" sz="1400" b="1" i="0" u="none" strike="noStrike" kern="1200" cap="none" spc="0" normalizeH="0" baseline="0" noProof="0">
              <a:ln>
                <a:noFill/>
              </a:ln>
              <a:solidFill>
                <a:prstClr val="white"/>
              </a:solidFill>
              <a:effectLst/>
              <a:uLnTx/>
              <a:uFillTx/>
              <a:latin typeface="Poppins"/>
              <a:ea typeface="+mn-ea"/>
              <a:cs typeface="+mn-cs"/>
            </a:endParaRPr>
          </a:p>
        </p:txBody>
      </p:sp>
      <p:sp>
        <p:nvSpPr>
          <p:cNvPr id="1031" name="Rettangolo 13">
            <a:extLst>
              <a:ext uri="{FF2B5EF4-FFF2-40B4-BE49-F238E27FC236}">
                <a16:creationId xmlns:a16="http://schemas.microsoft.com/office/drawing/2014/main" id="{C9B48EC5-150C-241C-B109-4951E507FCB9}"/>
              </a:ext>
            </a:extLst>
          </p:cNvPr>
          <p:cNvSpPr/>
          <p:nvPr/>
        </p:nvSpPr>
        <p:spPr>
          <a:xfrm>
            <a:off x="4989828" y="4675189"/>
            <a:ext cx="1616849" cy="1069339"/>
          </a:xfrm>
          <a:prstGeom prst="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it-IT" sz="1400" b="1" i="0" u="none" strike="noStrike" kern="1200" cap="none" spc="0" normalizeH="0" baseline="0" noProof="0">
                <a:ln>
                  <a:noFill/>
                </a:ln>
                <a:solidFill>
                  <a:prstClr val="white"/>
                </a:solidFill>
                <a:effectLst/>
                <a:uLnTx/>
                <a:uFillTx/>
                <a:latin typeface="Poppins"/>
                <a:ea typeface="+mn-ea"/>
                <a:cs typeface="+mn-cs"/>
              </a:rPr>
              <a:t>VISIBILITY  PLAN</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it-IT" sz="1400" b="1" i="0" u="none" strike="noStrike" kern="1200" cap="none" spc="0" normalizeH="0" baseline="0" noProof="0">
                <a:ln>
                  <a:noFill/>
                </a:ln>
                <a:solidFill>
                  <a:prstClr val="white"/>
                </a:solidFill>
                <a:effectLst/>
                <a:uLnTx/>
                <a:uFillTx/>
                <a:latin typeface="Poppins"/>
                <a:ea typeface="+mn-ea"/>
                <a:cs typeface="+mn-cs"/>
              </a:rPr>
              <a:t>ITALY ONLY</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t-IT" sz="1400" b="1" i="0" u="none" strike="noStrike" kern="1200" cap="none" spc="0" normalizeH="0" baseline="0" noProof="0">
              <a:ln>
                <a:noFill/>
              </a:ln>
              <a:solidFill>
                <a:prstClr val="white"/>
              </a:solidFill>
              <a:effectLst/>
              <a:uLnTx/>
              <a:uFillTx/>
              <a:latin typeface="Poppins"/>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it-IT" sz="1400" b="1" i="0" u="none" strike="noStrike" kern="1200" cap="none" spc="0" normalizeH="0" baseline="0" noProof="0">
                <a:ln>
                  <a:noFill/>
                </a:ln>
                <a:solidFill>
                  <a:prstClr val="white"/>
                </a:solidFill>
                <a:effectLst/>
                <a:uLnTx/>
                <a:uFillTx/>
                <a:latin typeface="Poppins"/>
                <a:ea typeface="+mn-ea"/>
                <a:cs typeface="+mn-cs"/>
              </a:rPr>
              <a:t>(w/ Pick up </a:t>
            </a:r>
            <a:r>
              <a:rPr kumimoji="0" lang="it-IT" sz="1400" b="1" i="0" u="none" strike="noStrike" kern="1200" cap="none" spc="0" normalizeH="0" baseline="0" noProof="0" err="1">
                <a:ln>
                  <a:noFill/>
                </a:ln>
                <a:solidFill>
                  <a:prstClr val="white"/>
                </a:solidFill>
                <a:effectLst/>
                <a:uLnTx/>
                <a:uFillTx/>
                <a:latin typeface="Poppins"/>
                <a:ea typeface="+mn-ea"/>
                <a:cs typeface="+mn-cs"/>
              </a:rPr>
              <a:t>Alu</a:t>
            </a:r>
            <a:endParaRPr kumimoji="0" lang="it-IT" sz="1400" b="1" i="0" u="none" strike="noStrike" kern="1200" cap="none" spc="0" normalizeH="0" baseline="0" noProof="0">
              <a:ln>
                <a:noFill/>
              </a:ln>
              <a:solidFill>
                <a:prstClr val="white"/>
              </a:solidFill>
              <a:effectLst/>
              <a:uLnTx/>
              <a:uFillTx/>
              <a:latin typeface="Poppins"/>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it-IT" sz="1400" b="1" i="0" u="none" strike="noStrike" kern="1200" cap="none" spc="0" normalizeH="0" baseline="0" noProof="0">
                <a:ln>
                  <a:noFill/>
                </a:ln>
                <a:solidFill>
                  <a:prstClr val="white"/>
                </a:solidFill>
                <a:effectLst/>
                <a:uLnTx/>
                <a:uFillTx/>
                <a:latin typeface="Poppins"/>
                <a:ea typeface="+mn-ea"/>
                <a:cs typeface="+mn-cs"/>
              </a:rPr>
              <a:t>+ </a:t>
            </a:r>
            <a:r>
              <a:rPr kumimoji="0" lang="it-IT" sz="1400" b="1" i="0" u="none" strike="noStrike" kern="1200" cap="none" spc="0" normalizeH="0" baseline="0" noProof="0" err="1">
                <a:ln>
                  <a:noFill/>
                </a:ln>
                <a:solidFill>
                  <a:prstClr val="white"/>
                </a:solidFill>
                <a:effectLst/>
                <a:uLnTx/>
                <a:uFillTx/>
                <a:latin typeface="Poppins"/>
                <a:ea typeface="+mn-ea"/>
                <a:cs typeface="+mn-cs"/>
              </a:rPr>
              <a:t>protos</a:t>
            </a:r>
            <a:r>
              <a:rPr kumimoji="0" lang="it-IT" sz="1400" b="1" i="0" u="none" strike="noStrike" kern="1200" cap="none" spc="0" normalizeH="0" baseline="0" noProof="0">
                <a:ln>
                  <a:noFill/>
                </a:ln>
                <a:solidFill>
                  <a:prstClr val="white"/>
                </a:solidFill>
                <a:effectLst/>
                <a:uLnTx/>
                <a:uFillTx/>
                <a:latin typeface="Poppins"/>
                <a:ea typeface="+mn-ea"/>
                <a:cs typeface="+mn-cs"/>
              </a:rPr>
              <a:t>)</a:t>
            </a:r>
          </a:p>
        </p:txBody>
      </p:sp>
      <p:pic>
        <p:nvPicPr>
          <p:cNvPr id="1033" name="Immagine 26" descr="Immagine che contiene ruota, veicolo, Veicolo terrestre, pneumatico&#10;&#10;Il contenuto generato dall'IA potrebbe non essere corretto.">
            <a:extLst>
              <a:ext uri="{FF2B5EF4-FFF2-40B4-BE49-F238E27FC236}">
                <a16:creationId xmlns:a16="http://schemas.microsoft.com/office/drawing/2014/main" id="{3DBCF4EC-CDEC-B104-8D42-EA0F48725FE5}"/>
              </a:ext>
            </a:extLst>
          </p:cNvPr>
          <p:cNvPicPr>
            <a:picLocks noChangeAspect="1"/>
          </p:cNvPicPr>
          <p:nvPr/>
        </p:nvPicPr>
        <p:blipFill>
          <a:blip r:embed="rId7" cstate="hqprint">
            <a:extLst>
              <a:ext uri="{28A0092B-C50C-407E-A947-70E740481C1C}">
                <a14:useLocalDpi xmlns:a14="http://schemas.microsoft.com/office/drawing/2010/main"/>
              </a:ext>
            </a:extLst>
          </a:blip>
          <a:srcRect/>
          <a:stretch/>
        </p:blipFill>
        <p:spPr>
          <a:xfrm>
            <a:off x="4591147" y="2976798"/>
            <a:ext cx="1437783" cy="1026288"/>
          </a:xfrm>
          <a:prstGeom prst="rect">
            <a:avLst/>
          </a:prstGeom>
        </p:spPr>
      </p:pic>
      <p:pic>
        <p:nvPicPr>
          <p:cNvPr id="1044" name="Immagine 35" descr="Immagine che contiene veicolo, trasporto, ruota, Veicolo terrestre&#10;&#10;Il contenuto generato dall'IA potrebbe non essere corretto.">
            <a:extLst>
              <a:ext uri="{FF2B5EF4-FFF2-40B4-BE49-F238E27FC236}">
                <a16:creationId xmlns:a16="http://schemas.microsoft.com/office/drawing/2014/main" id="{C5881E33-6699-6783-3129-98C65272F489}"/>
              </a:ext>
            </a:extLst>
          </p:cNvPr>
          <p:cNvPicPr>
            <a:picLocks noChangeAspect="1"/>
          </p:cNvPicPr>
          <p:nvPr/>
        </p:nvPicPr>
        <p:blipFill>
          <a:blip r:embed="rId9" cstate="hqprint">
            <a:extLst>
              <a:ext uri="{28A0092B-C50C-407E-A947-70E740481C1C}">
                <a14:useLocalDpi xmlns:a14="http://schemas.microsoft.com/office/drawing/2010/main"/>
              </a:ext>
            </a:extLst>
          </a:blip>
          <a:srcRect/>
          <a:stretch/>
        </p:blipFill>
        <p:spPr>
          <a:xfrm>
            <a:off x="5749160" y="3003813"/>
            <a:ext cx="1153875" cy="936953"/>
          </a:xfrm>
          <a:prstGeom prst="rect">
            <a:avLst/>
          </a:prstGeom>
        </p:spPr>
      </p:pic>
      <p:pic>
        <p:nvPicPr>
          <p:cNvPr id="1045" name="Immagine 15" descr="Immagine che contiene ruota, trasporto, veicolo, Veicolo terrestre&#10;&#10;Il contenuto generato dall'IA potrebbe non essere corretto.">
            <a:extLst>
              <a:ext uri="{FF2B5EF4-FFF2-40B4-BE49-F238E27FC236}">
                <a16:creationId xmlns:a16="http://schemas.microsoft.com/office/drawing/2014/main" id="{1034F4CE-E5D7-1744-4FAA-EA030ABA3F27}"/>
              </a:ext>
            </a:extLst>
          </p:cNvPr>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a:off x="4916681" y="3856004"/>
            <a:ext cx="1561536" cy="959395"/>
          </a:xfrm>
          <a:prstGeom prst="rect">
            <a:avLst/>
          </a:prstGeom>
        </p:spPr>
      </p:pic>
      <p:sp>
        <p:nvSpPr>
          <p:cNvPr id="1050" name="Connettore 1049">
            <a:extLst>
              <a:ext uri="{FF2B5EF4-FFF2-40B4-BE49-F238E27FC236}">
                <a16:creationId xmlns:a16="http://schemas.microsoft.com/office/drawing/2014/main" id="{E694EF83-B1BF-D4B2-6284-19F91141EE78}"/>
              </a:ext>
            </a:extLst>
          </p:cNvPr>
          <p:cNvSpPr/>
          <p:nvPr/>
        </p:nvSpPr>
        <p:spPr>
          <a:xfrm>
            <a:off x="3548910" y="1326304"/>
            <a:ext cx="432000" cy="432000"/>
          </a:xfrm>
          <a:prstGeom prst="flowChartConnector">
            <a:avLst/>
          </a:prstGeom>
          <a:solidFill>
            <a:srgbClr val="FFB019"/>
          </a:solidFill>
          <a:ln>
            <a:solidFill>
              <a:srgbClr val="FFDA93"/>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it-IT" sz="2000" b="1" i="0" u="none" strike="noStrike" kern="1200" cap="none" spc="0" normalizeH="0" baseline="0" noProof="0">
                <a:ln>
                  <a:noFill/>
                </a:ln>
                <a:solidFill>
                  <a:prstClr val="white"/>
                </a:solidFill>
                <a:effectLst/>
                <a:uLnTx/>
                <a:uFillTx/>
                <a:latin typeface="Poppins"/>
                <a:ea typeface="+mn-ea"/>
                <a:cs typeface="+mn-cs"/>
              </a:rPr>
              <a:t>2</a:t>
            </a:r>
          </a:p>
        </p:txBody>
      </p:sp>
      <p:sp>
        <p:nvSpPr>
          <p:cNvPr id="1054" name="Connettore 1053">
            <a:extLst>
              <a:ext uri="{FF2B5EF4-FFF2-40B4-BE49-F238E27FC236}">
                <a16:creationId xmlns:a16="http://schemas.microsoft.com/office/drawing/2014/main" id="{81F63558-7917-BCF4-3E98-08DCCB09A770}"/>
              </a:ext>
            </a:extLst>
          </p:cNvPr>
          <p:cNvSpPr/>
          <p:nvPr/>
        </p:nvSpPr>
        <p:spPr>
          <a:xfrm>
            <a:off x="5549661" y="1326075"/>
            <a:ext cx="432000" cy="432000"/>
          </a:xfrm>
          <a:prstGeom prst="flowChartConnector">
            <a:avLst/>
          </a:prstGeom>
          <a:solidFill>
            <a:srgbClr val="FFB019"/>
          </a:solidFill>
          <a:ln>
            <a:solidFill>
              <a:srgbClr val="FFDA93"/>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it-IT" sz="2000" b="1" i="0" u="none" strike="noStrike" kern="1200" cap="none" spc="0" normalizeH="0" baseline="0" noProof="0">
                <a:ln>
                  <a:noFill/>
                </a:ln>
                <a:solidFill>
                  <a:prstClr val="white"/>
                </a:solidFill>
                <a:effectLst/>
                <a:uLnTx/>
                <a:uFillTx/>
                <a:latin typeface="Poppins"/>
                <a:ea typeface="+mn-ea"/>
                <a:cs typeface="+mn-cs"/>
              </a:rPr>
              <a:t>3</a:t>
            </a:r>
          </a:p>
        </p:txBody>
      </p:sp>
      <p:sp>
        <p:nvSpPr>
          <p:cNvPr id="1055" name="CasellaDiTesto 1054">
            <a:extLst>
              <a:ext uri="{FF2B5EF4-FFF2-40B4-BE49-F238E27FC236}">
                <a16:creationId xmlns:a16="http://schemas.microsoft.com/office/drawing/2014/main" id="{8D2AF160-A14D-BE2E-F6F0-249E4FF781E1}"/>
              </a:ext>
            </a:extLst>
          </p:cNvPr>
          <p:cNvSpPr txBox="1"/>
          <p:nvPr/>
        </p:nvSpPr>
        <p:spPr>
          <a:xfrm>
            <a:off x="4893102" y="2014912"/>
            <a:ext cx="1782514" cy="400110"/>
          </a:xfrm>
          <a:prstGeom prst="rect">
            <a:avLst/>
          </a:prstGeom>
          <a:solidFill>
            <a:srgbClr val="FFC000"/>
          </a:solidFill>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it-IT" sz="2000" b="0" i="0" u="none" strike="noStrike" kern="1200" cap="none" spc="0" normalizeH="0" baseline="0" noProof="0">
                <a:ln>
                  <a:noFill/>
                </a:ln>
                <a:solidFill>
                  <a:prstClr val="white"/>
                </a:solidFill>
                <a:effectLst/>
                <a:uLnTx/>
                <a:uFillTx/>
                <a:latin typeface="Poppins ExtraBold" panose="00000900000000000000" pitchFamily="2" charset="0"/>
                <a:ea typeface="+mn-ea"/>
                <a:cs typeface="Poppins ExtraBold" panose="00000900000000000000" pitchFamily="2" charset="0"/>
              </a:rPr>
              <a:t>JUN-SEP ‘26</a:t>
            </a:r>
            <a:endParaRPr kumimoji="0" lang="en-US" sz="2000" b="0" i="0" u="none" strike="noStrike" kern="1200" cap="none" spc="0" normalizeH="0" baseline="0" noProof="0">
              <a:ln>
                <a:noFill/>
              </a:ln>
              <a:solidFill>
                <a:prstClr val="white"/>
              </a:solidFill>
              <a:effectLst/>
              <a:uLnTx/>
              <a:uFillTx/>
              <a:latin typeface="Poppins ExtraBold" panose="00000900000000000000" pitchFamily="2" charset="0"/>
              <a:ea typeface="+mn-ea"/>
              <a:cs typeface="Poppins ExtraBold" panose="00000900000000000000" pitchFamily="2" charset="0"/>
            </a:endParaRPr>
          </a:p>
        </p:txBody>
      </p:sp>
      <p:pic>
        <p:nvPicPr>
          <p:cNvPr id="2080" name="Immagine 2079" descr="Immagine che contiene Policromia, cerchio, Elementi grafici, schermata&#10;&#10;Descrizione generata automaticamente">
            <a:extLst>
              <a:ext uri="{FF2B5EF4-FFF2-40B4-BE49-F238E27FC236}">
                <a16:creationId xmlns:a16="http://schemas.microsoft.com/office/drawing/2014/main" id="{A04E1168-5337-CE37-928C-A4DC936F359C}"/>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4835769" y="1281460"/>
            <a:ext cx="559583" cy="559583"/>
          </a:xfrm>
          <a:prstGeom prst="rect">
            <a:avLst/>
          </a:prstGeom>
        </p:spPr>
      </p:pic>
      <p:sp>
        <p:nvSpPr>
          <p:cNvPr id="2092" name="Rettangolo 13">
            <a:extLst>
              <a:ext uri="{FF2B5EF4-FFF2-40B4-BE49-F238E27FC236}">
                <a16:creationId xmlns:a16="http://schemas.microsoft.com/office/drawing/2014/main" id="{E422313F-1792-3687-5015-B2747E5F176B}"/>
              </a:ext>
            </a:extLst>
          </p:cNvPr>
          <p:cNvSpPr/>
          <p:nvPr/>
        </p:nvSpPr>
        <p:spPr>
          <a:xfrm>
            <a:off x="7133689" y="4351787"/>
            <a:ext cx="1968427" cy="1497181"/>
          </a:xfrm>
          <a:prstGeom prst="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it-IT" sz="1400" b="1" i="0" u="none" strike="noStrike" kern="1200" cap="none" spc="0" normalizeH="0" baseline="0" noProof="0">
                <a:ln>
                  <a:noFill/>
                </a:ln>
                <a:solidFill>
                  <a:prstClr val="white"/>
                </a:solidFill>
                <a:effectLst/>
                <a:uLnTx/>
                <a:uFillTx/>
                <a:latin typeface="Poppins"/>
                <a:ea typeface="+mn-ea"/>
                <a:cs typeface="+mn-cs"/>
              </a:rPr>
              <a:t>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it-IT" sz="1400" b="1" i="0" u="none" strike="noStrike" kern="1200" cap="none" spc="0" normalizeH="0" baseline="0" noProof="0">
                <a:ln>
                  <a:noFill/>
                </a:ln>
                <a:solidFill>
                  <a:prstClr val="white"/>
                </a:solidFill>
                <a:effectLst/>
                <a:uLnTx/>
                <a:uFillTx/>
                <a:latin typeface="Poppins"/>
                <a:ea typeface="+mn-ea"/>
                <a:cs typeface="+mn-cs"/>
              </a:rPr>
              <a:t>ORDER OPENING </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t-IT" sz="600" b="1" i="0" u="none" strike="noStrike" kern="1200" cap="none" spc="0" normalizeH="0" baseline="0" noProof="0">
              <a:ln>
                <a:noFill/>
              </a:ln>
              <a:solidFill>
                <a:prstClr val="white"/>
              </a:solidFill>
              <a:effectLst/>
              <a:uLnTx/>
              <a:uFillTx/>
              <a:latin typeface="Poppins"/>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it-IT" sz="1400" b="1" i="0" u="none" strike="noStrike" kern="1200" cap="none" spc="0" normalizeH="0" baseline="0" noProof="0">
                <a:ln>
                  <a:noFill/>
                </a:ln>
                <a:solidFill>
                  <a:prstClr val="white"/>
                </a:solidFill>
                <a:effectLst/>
                <a:uLnTx/>
                <a:uFillTx/>
                <a:latin typeface="Poppins"/>
                <a:ea typeface="+mn-ea"/>
                <a:cs typeface="+mn-cs"/>
              </a:rPr>
              <a:t>+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it-IT" sz="1400" b="1" i="0" u="none" strike="noStrike" kern="1200" cap="none" spc="0" normalizeH="0" baseline="0" noProof="0">
                <a:ln>
                  <a:noFill/>
                </a:ln>
                <a:solidFill>
                  <a:prstClr val="white"/>
                </a:solidFill>
                <a:effectLst/>
                <a:uLnTx/>
                <a:uFillTx/>
                <a:latin typeface="Poppins"/>
                <a:ea typeface="+mn-ea"/>
                <a:cs typeface="+mn-cs"/>
              </a:rPr>
              <a:t>PRE-LAUNCH ACTIVITIES</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t-IT" sz="1400" b="1" i="0" u="none" strike="noStrike" kern="1200" cap="none" spc="0" normalizeH="0" baseline="0" noProof="0">
              <a:ln>
                <a:noFill/>
              </a:ln>
              <a:solidFill>
                <a:prstClr val="white"/>
              </a:solidFill>
              <a:effectLst/>
              <a:uLnTx/>
              <a:uFillTx/>
              <a:latin typeface="Poppins"/>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it-IT" sz="1400" b="1" i="0" u="none" strike="noStrike" kern="1200" cap="none" spc="0" normalizeH="0" baseline="0" noProof="0">
                <a:ln>
                  <a:noFill/>
                </a:ln>
                <a:solidFill>
                  <a:prstClr val="white"/>
                </a:solidFill>
                <a:effectLst/>
                <a:uLnTx/>
                <a:uFillTx/>
                <a:latin typeface="Poppins"/>
                <a:ea typeface="+mn-ea"/>
                <a:cs typeface="+mn-cs"/>
              </a:rPr>
              <a:t>3 VERSIONS W/DOORS</a:t>
            </a:r>
            <a:r>
              <a:rPr kumimoji="0" lang="it-IT" sz="1400" b="1" i="0" u="sng" strike="noStrike" kern="1200" cap="none" spc="0" normalizeH="0" baseline="0" noProof="0">
                <a:ln>
                  <a:noFill/>
                </a:ln>
                <a:solidFill>
                  <a:prstClr val="white"/>
                </a:solidFill>
                <a:effectLst/>
                <a:uLnTx/>
                <a:uFillTx/>
                <a:latin typeface="Poppins"/>
                <a:ea typeface="+mn-ea"/>
                <a:cs typeface="+mn-cs"/>
              </a:rPr>
              <a:t> </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t-IT" sz="1400" b="1" i="0" u="none" strike="noStrike" kern="1200" cap="none" spc="0" normalizeH="0" baseline="0" noProof="0">
              <a:ln>
                <a:noFill/>
              </a:ln>
              <a:solidFill>
                <a:prstClr val="white"/>
              </a:solidFill>
              <a:effectLst/>
              <a:uLnTx/>
              <a:uFillTx/>
              <a:latin typeface="Poppins"/>
              <a:ea typeface="+mn-ea"/>
              <a:cs typeface="+mn-cs"/>
            </a:endParaRPr>
          </a:p>
        </p:txBody>
      </p:sp>
      <p:pic>
        <p:nvPicPr>
          <p:cNvPr id="2096" name="Immagine 2095" descr="Immagine che contiene Carattere, Elementi grafici, testo, grafica&#10;&#10;Il contenuto generato dall'IA potrebbe non essere corretto.">
            <a:extLst>
              <a:ext uri="{FF2B5EF4-FFF2-40B4-BE49-F238E27FC236}">
                <a16:creationId xmlns:a16="http://schemas.microsoft.com/office/drawing/2014/main" id="{51B83F48-A05F-2F95-1E00-A54140E42B65}"/>
              </a:ext>
            </a:extLst>
          </p:cNvPr>
          <p:cNvPicPr>
            <a:picLocks noChangeAspect="1"/>
          </p:cNvPicPr>
          <p:nvPr/>
        </p:nvPicPr>
        <p:blipFill>
          <a:blip r:embed="rId11">
            <a:extLst>
              <a:ext uri="{28A0092B-C50C-407E-A947-70E740481C1C}">
                <a14:useLocalDpi xmlns:a14="http://schemas.microsoft.com/office/drawing/2010/main" val="0"/>
              </a:ext>
            </a:extLst>
          </a:blip>
          <a:stretch>
            <a:fillRect/>
          </a:stretch>
        </p:blipFill>
        <p:spPr>
          <a:xfrm>
            <a:off x="11245393" y="233264"/>
            <a:ext cx="539495" cy="456168"/>
          </a:xfrm>
          <a:prstGeom prst="rect">
            <a:avLst/>
          </a:prstGeom>
        </p:spPr>
      </p:pic>
      <p:sp>
        <p:nvSpPr>
          <p:cNvPr id="2099" name="Rettangolo con angoli arrotondati 34">
            <a:extLst>
              <a:ext uri="{FF2B5EF4-FFF2-40B4-BE49-F238E27FC236}">
                <a16:creationId xmlns:a16="http://schemas.microsoft.com/office/drawing/2014/main" id="{695A8CB7-8F83-02B9-B410-5DCCFFBA47FB}"/>
              </a:ext>
            </a:extLst>
          </p:cNvPr>
          <p:cNvSpPr/>
          <p:nvPr/>
        </p:nvSpPr>
        <p:spPr>
          <a:xfrm flipV="1">
            <a:off x="9075579" y="1456648"/>
            <a:ext cx="1800000" cy="4570756"/>
          </a:xfrm>
          <a:prstGeom prst="roundRect">
            <a:avLst/>
          </a:prstGeom>
          <a:solidFill>
            <a:srgbClr val="FF560D"/>
          </a:solidFill>
          <a:ln w="28575">
            <a:solidFill>
              <a:srgbClr val="FFDA93"/>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685773" rtl="0" eaLnBrk="1" fontAlgn="auto" latinLnBrk="0" hangingPunct="1">
              <a:lnSpc>
                <a:spcPct val="100000"/>
              </a:lnSpc>
              <a:spcBef>
                <a:spcPts val="0"/>
              </a:spcBef>
              <a:spcAft>
                <a:spcPts val="0"/>
              </a:spcAft>
              <a:buClrTx/>
              <a:buSzTx/>
              <a:buFontTx/>
              <a:buNone/>
              <a:tabLst/>
              <a:defRPr/>
            </a:pPr>
            <a:endParaRPr kumimoji="0" lang="it-IT" sz="1400" b="1" i="0" u="none" strike="noStrike" kern="1200" cap="none" spc="0" normalizeH="0" baseline="0" noProof="0">
              <a:ln>
                <a:noFill/>
              </a:ln>
              <a:solidFill>
                <a:prstClr val="white"/>
              </a:solidFill>
              <a:effectLst/>
              <a:uLnTx/>
              <a:uFillTx/>
              <a:latin typeface="Poppins"/>
              <a:ea typeface="+mn-ea"/>
              <a:cs typeface="+mn-cs"/>
            </a:endParaRPr>
          </a:p>
        </p:txBody>
      </p:sp>
      <p:sp>
        <p:nvSpPr>
          <p:cNvPr id="2102" name="CasellaDiTesto 35">
            <a:extLst>
              <a:ext uri="{FF2B5EF4-FFF2-40B4-BE49-F238E27FC236}">
                <a16:creationId xmlns:a16="http://schemas.microsoft.com/office/drawing/2014/main" id="{442BE3A6-97BE-9F2A-3BD6-16ABC8739871}"/>
              </a:ext>
            </a:extLst>
          </p:cNvPr>
          <p:cNvSpPr txBox="1"/>
          <p:nvPr/>
        </p:nvSpPr>
        <p:spPr>
          <a:xfrm>
            <a:off x="9088950" y="1992368"/>
            <a:ext cx="1772850" cy="400110"/>
          </a:xfrm>
          <a:prstGeom prst="rect">
            <a:avLst/>
          </a:prstGeom>
          <a:solidFill>
            <a:srgbClr val="FFC000"/>
          </a:solidFill>
        </p:spPr>
        <p:txBody>
          <a:bodyPr wrap="square" lIns="91440" tIns="45720" rIns="91440" bIns="45720" anchor="t">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it-IT" sz="2000" b="0" i="0" u="none" strike="noStrike" kern="1200" cap="none" spc="0" normalizeH="0" baseline="0" noProof="0">
                <a:ln>
                  <a:noFill/>
                </a:ln>
                <a:solidFill>
                  <a:prstClr val="white"/>
                </a:solidFill>
                <a:effectLst/>
                <a:uLnTx/>
                <a:uFillTx/>
                <a:latin typeface="Poppins ExtraBold" panose="00000900000000000000" pitchFamily="2" charset="0"/>
                <a:ea typeface="+mn-ea"/>
                <a:cs typeface="Poppins ExtraBold" panose="00000900000000000000" pitchFamily="2" charset="0"/>
              </a:rPr>
              <a:t>JAN ‘27</a:t>
            </a:r>
            <a:endParaRPr kumimoji="0" lang="en-US" sz="2000" b="0" i="0" u="none" strike="noStrike" kern="1200" cap="none" spc="0" normalizeH="0" baseline="0" noProof="0">
              <a:ln>
                <a:noFill/>
              </a:ln>
              <a:solidFill>
                <a:prstClr val="white"/>
              </a:solidFill>
              <a:effectLst/>
              <a:uLnTx/>
              <a:uFillTx/>
              <a:latin typeface="Poppins ExtraBold" panose="00000900000000000000" pitchFamily="2" charset="0"/>
              <a:ea typeface="+mn-ea"/>
              <a:cs typeface="Poppins ExtraBold" panose="00000900000000000000" pitchFamily="2" charset="0"/>
            </a:endParaRPr>
          </a:p>
        </p:txBody>
      </p:sp>
      <p:sp>
        <p:nvSpPr>
          <p:cNvPr id="2106" name="Rettangolo 2105">
            <a:extLst>
              <a:ext uri="{FF2B5EF4-FFF2-40B4-BE49-F238E27FC236}">
                <a16:creationId xmlns:a16="http://schemas.microsoft.com/office/drawing/2014/main" id="{9E167C18-C447-8026-BB2D-50DD29A9DF74}"/>
              </a:ext>
            </a:extLst>
          </p:cNvPr>
          <p:cNvSpPr/>
          <p:nvPr/>
        </p:nvSpPr>
        <p:spPr>
          <a:xfrm>
            <a:off x="9036300" y="4302397"/>
            <a:ext cx="1885790" cy="1069339"/>
          </a:xfrm>
          <a:prstGeom prst="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it-IT" sz="1400" b="1" i="0" u="none" strike="noStrike" kern="1200" cap="none" spc="0" normalizeH="0" baseline="0" noProof="0">
                <a:ln>
                  <a:noFill/>
                </a:ln>
                <a:solidFill>
                  <a:prstClr val="white"/>
                </a:solidFill>
                <a:effectLst/>
                <a:uLnTx/>
                <a:uFillTx/>
                <a:latin typeface="Poppins"/>
                <a:ea typeface="+mn-ea"/>
                <a:cs typeface="+mn-cs"/>
              </a:rPr>
              <a:t> SOS</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t-IT" sz="1400" b="1" i="0" u="none" strike="noStrike" kern="1200" cap="none" spc="0" normalizeH="0" baseline="0" noProof="0">
              <a:ln>
                <a:noFill/>
              </a:ln>
              <a:solidFill>
                <a:prstClr val="white"/>
              </a:solidFill>
              <a:effectLst/>
              <a:uLnTx/>
              <a:uFillTx/>
              <a:latin typeface="Poppins"/>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it-IT" sz="1400" b="1" i="0" u="none" strike="noStrike" kern="1200" cap="none" spc="0" normalizeH="0" baseline="0" noProof="0">
                <a:ln>
                  <a:noFill/>
                </a:ln>
                <a:solidFill>
                  <a:prstClr val="white"/>
                </a:solidFill>
                <a:effectLst/>
                <a:uLnTx/>
                <a:uFillTx/>
                <a:latin typeface="Poppins"/>
                <a:ea typeface="+mn-ea"/>
                <a:cs typeface="+mn-cs"/>
              </a:rPr>
              <a:t>3 VERSIONS W/DOORS</a:t>
            </a:r>
            <a:r>
              <a:rPr kumimoji="0" lang="it-IT" sz="1400" b="1" i="0" u="sng" strike="noStrike" kern="1200" cap="none" spc="0" normalizeH="0" baseline="0" noProof="0">
                <a:ln>
                  <a:noFill/>
                </a:ln>
                <a:solidFill>
                  <a:prstClr val="white"/>
                </a:solidFill>
                <a:effectLst/>
                <a:uLnTx/>
                <a:uFillTx/>
                <a:latin typeface="Poppins"/>
                <a:ea typeface="+mn-ea"/>
                <a:cs typeface="+mn-cs"/>
              </a:rPr>
              <a:t> </a:t>
            </a:r>
          </a:p>
        </p:txBody>
      </p:sp>
      <p:pic>
        <p:nvPicPr>
          <p:cNvPr id="2107" name="Immagine 2106">
            <a:extLst>
              <a:ext uri="{FF2B5EF4-FFF2-40B4-BE49-F238E27FC236}">
                <a16:creationId xmlns:a16="http://schemas.microsoft.com/office/drawing/2014/main" id="{BEAB8E5E-8976-EDD9-5A7D-ACA0FE498B31}"/>
              </a:ext>
            </a:extLst>
          </p:cNvPr>
          <p:cNvPicPr>
            <a:picLocks noChangeAspect="1"/>
          </p:cNvPicPr>
          <p:nvPr/>
        </p:nvPicPr>
        <p:blipFill>
          <a:blip r:embed="rId12">
            <a:alphaModFix amt="53000"/>
          </a:blip>
          <a:stretch>
            <a:fillRect/>
          </a:stretch>
        </p:blipFill>
        <p:spPr>
          <a:xfrm>
            <a:off x="11696105" y="1013907"/>
            <a:ext cx="275635" cy="275635"/>
          </a:xfrm>
          <a:prstGeom prst="rect">
            <a:avLst/>
          </a:prstGeom>
        </p:spPr>
      </p:pic>
      <p:pic>
        <p:nvPicPr>
          <p:cNvPr id="2108" name="Immagine 2107">
            <a:extLst>
              <a:ext uri="{FF2B5EF4-FFF2-40B4-BE49-F238E27FC236}">
                <a16:creationId xmlns:a16="http://schemas.microsoft.com/office/drawing/2014/main" id="{8D61FEF2-C9D0-4650-9833-AEAA8145E578}"/>
              </a:ext>
            </a:extLst>
          </p:cNvPr>
          <p:cNvPicPr>
            <a:picLocks noChangeAspect="1"/>
          </p:cNvPicPr>
          <p:nvPr/>
        </p:nvPicPr>
        <p:blipFill>
          <a:blip r:embed="rId12">
            <a:alphaModFix amt="53000"/>
          </a:blip>
          <a:stretch>
            <a:fillRect/>
          </a:stretch>
        </p:blipFill>
        <p:spPr>
          <a:xfrm>
            <a:off x="11086965" y="1199901"/>
            <a:ext cx="428176" cy="428176"/>
          </a:xfrm>
          <a:prstGeom prst="rect">
            <a:avLst/>
          </a:prstGeom>
        </p:spPr>
      </p:pic>
      <p:sp>
        <p:nvSpPr>
          <p:cNvPr id="5" name="Connettore 4">
            <a:extLst>
              <a:ext uri="{FF2B5EF4-FFF2-40B4-BE49-F238E27FC236}">
                <a16:creationId xmlns:a16="http://schemas.microsoft.com/office/drawing/2014/main" id="{BBDD90D4-19AA-E859-60F0-329A8B28DDD5}"/>
              </a:ext>
            </a:extLst>
          </p:cNvPr>
          <p:cNvSpPr/>
          <p:nvPr/>
        </p:nvSpPr>
        <p:spPr>
          <a:xfrm>
            <a:off x="1519852" y="1296152"/>
            <a:ext cx="432000" cy="432000"/>
          </a:xfrm>
          <a:prstGeom prst="flowChartConnector">
            <a:avLst/>
          </a:prstGeom>
          <a:solidFill>
            <a:srgbClr val="FFB019"/>
          </a:solidFill>
          <a:ln>
            <a:solidFill>
              <a:srgbClr val="FFDA93"/>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it-IT" sz="2000" b="1" i="0" u="none" strike="noStrike" kern="1200" cap="none" spc="0" normalizeH="0" baseline="0" noProof="0">
                <a:ln>
                  <a:noFill/>
                </a:ln>
                <a:solidFill>
                  <a:prstClr val="white"/>
                </a:solidFill>
                <a:effectLst/>
                <a:uLnTx/>
                <a:uFillTx/>
                <a:latin typeface="Poppins"/>
                <a:ea typeface="+mn-ea"/>
                <a:cs typeface="+mn-cs"/>
              </a:rPr>
              <a:t>1</a:t>
            </a:r>
          </a:p>
        </p:txBody>
      </p:sp>
      <p:sp>
        <p:nvSpPr>
          <p:cNvPr id="6" name="Parentesi graffa chiusa 5">
            <a:extLst>
              <a:ext uri="{FF2B5EF4-FFF2-40B4-BE49-F238E27FC236}">
                <a16:creationId xmlns:a16="http://schemas.microsoft.com/office/drawing/2014/main" id="{E9DA2DEA-BA49-EE31-0215-4D6103506AA6}"/>
              </a:ext>
            </a:extLst>
          </p:cNvPr>
          <p:cNvSpPr/>
          <p:nvPr/>
        </p:nvSpPr>
        <p:spPr>
          <a:xfrm rot="16200000">
            <a:off x="3853692" y="-1792198"/>
            <a:ext cx="117114" cy="6030753"/>
          </a:xfrm>
          <a:prstGeom prst="rightBrace">
            <a:avLst/>
          </a:prstGeom>
          <a:ln>
            <a:solidFill>
              <a:schemeClr val="tx1"/>
            </a:solidFill>
          </a:ln>
        </p:spPr>
        <p:style>
          <a:lnRef idx="2">
            <a:schemeClr val="accent1"/>
          </a:lnRef>
          <a:fillRef idx="0">
            <a:schemeClr val="accent1"/>
          </a:fillRef>
          <a:effectRef idx="1">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t-IT" sz="1800" b="0" i="0" u="none" strike="noStrike" kern="1200" cap="none" spc="0" normalizeH="0" baseline="0" noProof="0">
              <a:ln>
                <a:noFill/>
              </a:ln>
              <a:solidFill>
                <a:prstClr val="black"/>
              </a:solidFill>
              <a:effectLst/>
              <a:uLnTx/>
              <a:uFillTx/>
              <a:latin typeface="Poppins"/>
              <a:ea typeface="+mn-ea"/>
              <a:cs typeface="+mn-cs"/>
            </a:endParaRPr>
          </a:p>
        </p:txBody>
      </p:sp>
      <p:sp>
        <p:nvSpPr>
          <p:cNvPr id="7" name="CasellaDiTesto 6">
            <a:extLst>
              <a:ext uri="{FF2B5EF4-FFF2-40B4-BE49-F238E27FC236}">
                <a16:creationId xmlns:a16="http://schemas.microsoft.com/office/drawing/2014/main" id="{AC974D08-60CE-6E69-DA9C-AC64FBB9CFDC}"/>
              </a:ext>
            </a:extLst>
          </p:cNvPr>
          <p:cNvSpPr txBox="1"/>
          <p:nvPr/>
        </p:nvSpPr>
        <p:spPr>
          <a:xfrm>
            <a:off x="3227390" y="804605"/>
            <a:ext cx="1897221" cy="369332"/>
          </a:xfrm>
          <a:prstGeom prst="rect">
            <a:avLst/>
          </a:prstGeom>
          <a:noFill/>
          <a:ln>
            <a:noFill/>
          </a:ln>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it-IT" sz="1800" b="0" i="0" u="none" strike="noStrike" kern="1200" cap="none" spc="0" normalizeH="0" baseline="0" noProof="0" err="1">
                <a:ln>
                  <a:noFill/>
                </a:ln>
                <a:solidFill>
                  <a:prstClr val="black"/>
                </a:solidFill>
                <a:effectLst/>
                <a:uLnTx/>
                <a:uFillTx/>
                <a:latin typeface="Poppins SemiBold" panose="00000700000000000000" pitchFamily="2" charset="0"/>
                <a:ea typeface="+mn-ea"/>
                <a:cs typeface="Poppins SemiBold" panose="00000700000000000000" pitchFamily="2" charset="0"/>
              </a:rPr>
              <a:t>Pre-Launch</a:t>
            </a:r>
            <a:endParaRPr kumimoji="0" lang="it-IT" sz="1800" b="0" i="0" u="none" strike="noStrike" kern="1200" cap="none" spc="0" normalizeH="0" baseline="0" noProof="0">
              <a:ln>
                <a:noFill/>
              </a:ln>
              <a:solidFill>
                <a:prstClr val="black"/>
              </a:solidFill>
              <a:effectLst/>
              <a:uLnTx/>
              <a:uFillTx/>
              <a:latin typeface="Poppins SemiBold" panose="00000700000000000000" pitchFamily="2" charset="0"/>
              <a:ea typeface="+mn-ea"/>
              <a:cs typeface="Poppins SemiBold" panose="00000700000000000000" pitchFamily="2" charset="0"/>
            </a:endParaRPr>
          </a:p>
        </p:txBody>
      </p:sp>
      <p:sp>
        <p:nvSpPr>
          <p:cNvPr id="13" name="CasellaDiTesto 12">
            <a:extLst>
              <a:ext uri="{FF2B5EF4-FFF2-40B4-BE49-F238E27FC236}">
                <a16:creationId xmlns:a16="http://schemas.microsoft.com/office/drawing/2014/main" id="{4A988B12-7145-1A74-55B4-05C6E3A024FB}"/>
              </a:ext>
            </a:extLst>
          </p:cNvPr>
          <p:cNvSpPr txBox="1"/>
          <p:nvPr/>
        </p:nvSpPr>
        <p:spPr>
          <a:xfrm>
            <a:off x="874937" y="2015562"/>
            <a:ext cx="1774126" cy="400110"/>
          </a:xfrm>
          <a:prstGeom prst="rect">
            <a:avLst/>
          </a:prstGeom>
          <a:solidFill>
            <a:srgbClr val="FFC000"/>
          </a:solidFill>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a:ln>
                  <a:noFill/>
                </a:ln>
                <a:solidFill>
                  <a:prstClr val="white"/>
                </a:solidFill>
                <a:effectLst/>
                <a:uLnTx/>
                <a:uFillTx/>
                <a:latin typeface="Poppins ExtraBold" panose="00000900000000000000" pitchFamily="2" charset="0"/>
                <a:ea typeface="+mn-ea"/>
                <a:cs typeface="Poppins ExtraBold" panose="00000900000000000000" pitchFamily="2" charset="0"/>
              </a:rPr>
              <a:t>JUN </a:t>
            </a:r>
            <a:r>
              <a:rPr lang="en-US" sz="2000">
                <a:solidFill>
                  <a:prstClr val="white"/>
                </a:solidFill>
                <a:latin typeface="Poppins ExtraBold" panose="00000900000000000000" pitchFamily="2" charset="0"/>
                <a:cs typeface="Poppins ExtraBold" panose="00000900000000000000" pitchFamily="2" charset="0"/>
              </a:rPr>
              <a:t>30</a:t>
            </a:r>
            <a:r>
              <a:rPr kumimoji="0" lang="en-US" sz="2000" b="0" i="0" u="none" strike="noStrike" kern="1200" cap="none" spc="0" normalizeH="0" baseline="30000" noProof="0" err="1">
                <a:ln>
                  <a:noFill/>
                </a:ln>
                <a:solidFill>
                  <a:prstClr val="white"/>
                </a:solidFill>
                <a:effectLst/>
                <a:uLnTx/>
                <a:uFillTx/>
                <a:latin typeface="Poppins ExtraBold" panose="00000900000000000000" pitchFamily="2" charset="0"/>
                <a:ea typeface="+mn-ea"/>
                <a:cs typeface="Poppins ExtraBold" panose="00000900000000000000" pitchFamily="2" charset="0"/>
              </a:rPr>
              <a:t>th</a:t>
            </a:r>
            <a:r>
              <a:rPr kumimoji="0" lang="en-US" sz="2000" b="0" i="0" u="none" strike="noStrike" kern="1200" cap="none" spc="0" normalizeH="0" baseline="0" noProof="0">
                <a:ln>
                  <a:noFill/>
                </a:ln>
                <a:solidFill>
                  <a:prstClr val="white"/>
                </a:solidFill>
                <a:effectLst/>
                <a:uLnTx/>
                <a:uFillTx/>
                <a:latin typeface="Poppins ExtraBold" panose="00000900000000000000" pitchFamily="2" charset="0"/>
                <a:ea typeface="+mn-ea"/>
                <a:cs typeface="Poppins ExtraBold" panose="00000900000000000000" pitchFamily="2" charset="0"/>
              </a:rPr>
              <a:t> ‘26</a:t>
            </a:r>
          </a:p>
        </p:txBody>
      </p:sp>
      <p:sp>
        <p:nvSpPr>
          <p:cNvPr id="15" name="CasellaDiTesto 35">
            <a:extLst>
              <a:ext uri="{FF2B5EF4-FFF2-40B4-BE49-F238E27FC236}">
                <a16:creationId xmlns:a16="http://schemas.microsoft.com/office/drawing/2014/main" id="{5C570584-4FA4-60D1-5DB2-BDA6B1E9E1C1}"/>
              </a:ext>
            </a:extLst>
          </p:cNvPr>
          <p:cNvSpPr txBox="1"/>
          <p:nvPr/>
        </p:nvSpPr>
        <p:spPr>
          <a:xfrm>
            <a:off x="7217835" y="1979235"/>
            <a:ext cx="1772850" cy="400110"/>
          </a:xfrm>
          <a:prstGeom prst="rect">
            <a:avLst/>
          </a:prstGeom>
          <a:solidFill>
            <a:srgbClr val="FFC000"/>
          </a:solidFill>
        </p:spPr>
        <p:txBody>
          <a:bodyPr wrap="square" lIns="91440" tIns="45720" rIns="91440" bIns="45720" anchor="t">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a:ln>
                <a:noFill/>
              </a:ln>
              <a:solidFill>
                <a:prstClr val="white"/>
              </a:solidFill>
              <a:effectLst/>
              <a:uLnTx/>
              <a:uFillTx/>
              <a:latin typeface="Poppins ExtraBold" panose="00000900000000000000" pitchFamily="2" charset="0"/>
              <a:ea typeface="+mn-ea"/>
              <a:cs typeface="Poppins ExtraBold" panose="00000900000000000000" pitchFamily="2" charset="0"/>
            </a:endParaRPr>
          </a:p>
        </p:txBody>
      </p:sp>
      <p:pic>
        <p:nvPicPr>
          <p:cNvPr id="21" name="Picture 5" descr="Immagine che contiene ruota, veicolo, Veicolo terrestre, pneumatico&#10;&#10;Il contenuto generato dall'IA potrebbe non essere corretto.">
            <a:extLst>
              <a:ext uri="{FF2B5EF4-FFF2-40B4-BE49-F238E27FC236}">
                <a16:creationId xmlns:a16="http://schemas.microsoft.com/office/drawing/2014/main" id="{550B3FA2-EE9E-CA3D-386B-029E1A88FB24}"/>
              </a:ext>
            </a:extLst>
          </p:cNvPr>
          <p:cNvPicPr>
            <a:picLocks noChangeAspect="1" noChangeArrowheads="1"/>
          </p:cNvPicPr>
          <p:nvPr/>
        </p:nvPicPr>
        <p:blipFill>
          <a:blip r:embed="rId13">
            <a:extLst>
              <a:ext uri="{28A0092B-C50C-407E-A947-70E740481C1C}">
                <a14:useLocalDpi xmlns:a14="http://schemas.microsoft.com/office/drawing/2010/main" val="0"/>
              </a:ext>
            </a:extLst>
          </a:blip>
          <a:srcRect/>
          <a:stretch>
            <a:fillRect/>
          </a:stretch>
        </p:blipFill>
        <p:spPr bwMode="auto">
          <a:xfrm>
            <a:off x="610684" y="3205517"/>
            <a:ext cx="1176977" cy="818393"/>
          </a:xfrm>
          <a:prstGeom prst="rect">
            <a:avLst/>
          </a:prstGeom>
          <a:noFill/>
          <a:extLst>
            <a:ext uri="{909E8E84-426E-40DD-AFC4-6F175D3DCCD1}">
              <a14:hiddenFill xmlns:a14="http://schemas.microsoft.com/office/drawing/2010/main">
                <a:solidFill>
                  <a:srgbClr val="FFFFFF"/>
                </a:solidFill>
              </a14:hiddenFill>
            </a:ext>
          </a:extLst>
        </p:spPr>
      </p:pic>
      <p:pic>
        <p:nvPicPr>
          <p:cNvPr id="22" name="Picture 6" descr="Immagine che contiene veicolo, trasporto, ruota, Veicolo terrestre&#10;&#10;Il contenuto generato dall'IA potrebbe non essere corretto.">
            <a:extLst>
              <a:ext uri="{FF2B5EF4-FFF2-40B4-BE49-F238E27FC236}">
                <a16:creationId xmlns:a16="http://schemas.microsoft.com/office/drawing/2014/main" id="{23CAE579-50A0-4059-0ECE-71ADB2C431C3}"/>
              </a:ext>
            </a:extLst>
          </p:cNvPr>
          <p:cNvPicPr>
            <a:picLocks noChangeAspect="1" noChangeArrowheads="1"/>
          </p:cNvPicPr>
          <p:nvPr/>
        </p:nvPicPr>
        <p:blipFill>
          <a:blip r:embed="rId14">
            <a:extLst>
              <a:ext uri="{28A0092B-C50C-407E-A947-70E740481C1C}">
                <a14:useLocalDpi xmlns:a14="http://schemas.microsoft.com/office/drawing/2010/main" val="0"/>
              </a:ext>
            </a:extLst>
          </a:blip>
          <a:srcRect/>
          <a:stretch>
            <a:fillRect/>
          </a:stretch>
        </p:blipFill>
        <p:spPr bwMode="auto">
          <a:xfrm>
            <a:off x="1243803" y="3489942"/>
            <a:ext cx="1012951" cy="796766"/>
          </a:xfrm>
          <a:prstGeom prst="rect">
            <a:avLst/>
          </a:prstGeom>
          <a:noFill/>
          <a:extLst>
            <a:ext uri="{909E8E84-426E-40DD-AFC4-6F175D3DCCD1}">
              <a14:hiddenFill xmlns:a14="http://schemas.microsoft.com/office/drawing/2010/main">
                <a:solidFill>
                  <a:srgbClr val="FFFFFF"/>
                </a:solidFill>
              </a14:hiddenFill>
            </a:ext>
          </a:extLst>
        </p:spPr>
      </p:pic>
      <p:pic>
        <p:nvPicPr>
          <p:cNvPr id="23" name="Picture 4" descr="Immagine che contiene ruota, trasporto, veicolo, Veicolo terrestre&#10;&#10;Il contenuto generato dall'IA potrebbe non essere corretto.">
            <a:extLst>
              <a:ext uri="{FF2B5EF4-FFF2-40B4-BE49-F238E27FC236}">
                <a16:creationId xmlns:a16="http://schemas.microsoft.com/office/drawing/2014/main" id="{932C5CFD-DD69-053E-75CD-DF7C1FAAEE41}"/>
              </a:ext>
            </a:extLst>
          </p:cNvPr>
          <p:cNvPicPr>
            <a:picLocks noChangeAspect="1" noChangeArrowheads="1"/>
          </p:cNvPicPr>
          <p:nvPr/>
        </p:nvPicPr>
        <p:blipFill>
          <a:blip r:embed="rId15">
            <a:extLst>
              <a:ext uri="{28A0092B-C50C-407E-A947-70E740481C1C}">
                <a14:useLocalDpi xmlns:a14="http://schemas.microsoft.com/office/drawing/2010/main" val="0"/>
              </a:ext>
            </a:extLst>
          </a:blip>
          <a:srcRect/>
          <a:stretch>
            <a:fillRect/>
          </a:stretch>
        </p:blipFill>
        <p:spPr bwMode="auto">
          <a:xfrm>
            <a:off x="1613598" y="3725590"/>
            <a:ext cx="1329675" cy="818393"/>
          </a:xfrm>
          <a:prstGeom prst="rect">
            <a:avLst/>
          </a:prstGeom>
          <a:noFill/>
          <a:extLst>
            <a:ext uri="{909E8E84-426E-40DD-AFC4-6F175D3DCCD1}">
              <a14:hiddenFill xmlns:a14="http://schemas.microsoft.com/office/drawing/2010/main">
                <a:solidFill>
                  <a:srgbClr val="FFFFFF"/>
                </a:solidFill>
              </a14:hiddenFill>
            </a:ext>
          </a:extLst>
        </p:spPr>
      </p:pic>
      <p:sp>
        <p:nvSpPr>
          <p:cNvPr id="2048" name="Rettangolo 13">
            <a:extLst>
              <a:ext uri="{FF2B5EF4-FFF2-40B4-BE49-F238E27FC236}">
                <a16:creationId xmlns:a16="http://schemas.microsoft.com/office/drawing/2014/main" id="{B3B86FB7-CD25-14AC-4492-A1C5E55F9732}"/>
              </a:ext>
            </a:extLst>
          </p:cNvPr>
          <p:cNvSpPr/>
          <p:nvPr/>
        </p:nvSpPr>
        <p:spPr>
          <a:xfrm>
            <a:off x="820797" y="4598236"/>
            <a:ext cx="1830110" cy="1069339"/>
          </a:xfrm>
          <a:prstGeom prst="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it-IT" sz="1400" b="1" i="0" u="none" strike="noStrike" kern="1200" cap="none" spc="0" normalizeH="0" baseline="0" noProof="0">
                <a:ln>
                  <a:noFill/>
                </a:ln>
                <a:solidFill>
                  <a:prstClr val="white"/>
                </a:solidFill>
                <a:effectLst/>
                <a:uLnTx/>
                <a:uFillTx/>
                <a:latin typeface="Poppins"/>
                <a:ea typeface="+mn-ea"/>
                <a:cs typeface="+mn-cs"/>
              </a:rPr>
              <a:t>MICROMOBILITY PRESS EVENT</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it-IT" sz="1400" b="1" i="0" u="none" strike="noStrike" kern="1200" cap="none" spc="0" normalizeH="0" baseline="0" noProof="0">
                <a:ln>
                  <a:noFill/>
                </a:ln>
                <a:solidFill>
                  <a:prstClr val="white"/>
                </a:solidFill>
                <a:effectLst/>
                <a:uLnTx/>
                <a:uFillTx/>
                <a:latin typeface="Poppins"/>
                <a:ea typeface="+mn-ea"/>
                <a:cs typeface="+mn-cs"/>
              </a:rPr>
              <a:t>(Rome) </a:t>
            </a:r>
          </a:p>
        </p:txBody>
      </p:sp>
      <p:sp>
        <p:nvSpPr>
          <p:cNvPr id="2051" name="CasellaDiTesto 2050">
            <a:extLst>
              <a:ext uri="{FF2B5EF4-FFF2-40B4-BE49-F238E27FC236}">
                <a16:creationId xmlns:a16="http://schemas.microsoft.com/office/drawing/2014/main" id="{C7EAEEB2-3CA0-2C02-5DC4-602897211274}"/>
              </a:ext>
            </a:extLst>
          </p:cNvPr>
          <p:cNvSpPr txBox="1"/>
          <p:nvPr/>
        </p:nvSpPr>
        <p:spPr>
          <a:xfrm>
            <a:off x="7133689" y="1965080"/>
            <a:ext cx="1960190" cy="400110"/>
          </a:xfrm>
          <a:prstGeom prst="rect">
            <a:avLst/>
          </a:prstGeom>
          <a:noFill/>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it-IT" sz="2000" b="0" i="0" u="none" strike="noStrike" kern="1200" cap="none" spc="0" normalizeH="0" baseline="0" noProof="0">
                <a:ln>
                  <a:noFill/>
                </a:ln>
                <a:solidFill>
                  <a:prstClr val="white"/>
                </a:solidFill>
                <a:effectLst/>
                <a:uLnTx/>
                <a:uFillTx/>
                <a:latin typeface="Poppins ExtraBold" panose="00000900000000000000" pitchFamily="2" charset="0"/>
                <a:ea typeface="+mn-ea"/>
                <a:cs typeface="Poppins ExtraBold" panose="00000900000000000000" pitchFamily="2" charset="0"/>
              </a:rPr>
              <a:t> NOV ‘26</a:t>
            </a:r>
            <a:endParaRPr kumimoji="0" lang="en-US" sz="2000" b="0" i="0" u="none" strike="noStrike" kern="1200" cap="none" spc="0" normalizeH="0" baseline="0" noProof="0">
              <a:ln>
                <a:noFill/>
              </a:ln>
              <a:solidFill>
                <a:prstClr val="white"/>
              </a:solidFill>
              <a:effectLst/>
              <a:uLnTx/>
              <a:uFillTx/>
              <a:latin typeface="Poppins ExtraBold" panose="00000900000000000000" pitchFamily="2" charset="0"/>
              <a:ea typeface="+mn-ea"/>
              <a:cs typeface="Poppins ExtraBold" panose="00000900000000000000" pitchFamily="2" charset="0"/>
            </a:endParaRPr>
          </a:p>
        </p:txBody>
      </p:sp>
      <p:pic>
        <p:nvPicPr>
          <p:cNvPr id="19" name="Immagine 1051" descr="Immagine che contiene cerchio, Blu elettrico, blu, Policromia&#10;&#10;Il contenuto generato dall'IA potrebbe non essere corretto.">
            <a:extLst>
              <a:ext uri="{FF2B5EF4-FFF2-40B4-BE49-F238E27FC236}">
                <a16:creationId xmlns:a16="http://schemas.microsoft.com/office/drawing/2014/main" id="{8A880ECC-A662-6997-3444-11A267E68464}"/>
              </a:ext>
            </a:extLst>
          </p:cNvPr>
          <p:cNvPicPr>
            <a:picLocks noChangeAspect="1"/>
          </p:cNvPicPr>
          <p:nvPr/>
        </p:nvPicPr>
        <p:blipFill>
          <a:blip r:embed="rId16">
            <a:extLst>
              <a:ext uri="{28A0092B-C50C-407E-A947-70E740481C1C}">
                <a14:useLocalDpi xmlns:a14="http://schemas.microsoft.com/office/drawing/2010/main" val="0"/>
              </a:ext>
            </a:extLst>
          </a:blip>
          <a:stretch>
            <a:fillRect/>
          </a:stretch>
        </p:blipFill>
        <p:spPr>
          <a:xfrm>
            <a:off x="6999420" y="1277436"/>
            <a:ext cx="517899" cy="517899"/>
          </a:xfrm>
          <a:prstGeom prst="rect">
            <a:avLst/>
          </a:prstGeom>
        </p:spPr>
      </p:pic>
      <p:pic>
        <p:nvPicPr>
          <p:cNvPr id="28" name="Immagine 4">
            <a:extLst>
              <a:ext uri="{FF2B5EF4-FFF2-40B4-BE49-F238E27FC236}">
                <a16:creationId xmlns:a16="http://schemas.microsoft.com/office/drawing/2014/main" id="{D43E974B-E91F-286D-C5CE-53674BF2266C}"/>
              </a:ext>
            </a:extLst>
          </p:cNvPr>
          <p:cNvPicPr>
            <a:picLocks noChangeAspect="1"/>
          </p:cNvPicPr>
          <p:nvPr/>
        </p:nvPicPr>
        <p:blipFill>
          <a:blip r:embed="rId17">
            <a:extLst>
              <a:ext uri="{28A0092B-C50C-407E-A947-70E740481C1C}">
                <a14:useLocalDpi xmlns:a14="http://schemas.microsoft.com/office/drawing/2010/main" val="0"/>
              </a:ext>
            </a:extLst>
          </a:blip>
          <a:srcRect/>
          <a:stretch/>
        </p:blipFill>
        <p:spPr>
          <a:xfrm>
            <a:off x="7864707" y="2143500"/>
            <a:ext cx="2363717" cy="1902669"/>
          </a:xfrm>
          <a:prstGeom prst="rect">
            <a:avLst/>
          </a:prstGeom>
        </p:spPr>
      </p:pic>
      <p:sp>
        <p:nvSpPr>
          <p:cNvPr id="29" name="Parentesi graffa chiusa 5">
            <a:extLst>
              <a:ext uri="{FF2B5EF4-FFF2-40B4-BE49-F238E27FC236}">
                <a16:creationId xmlns:a16="http://schemas.microsoft.com/office/drawing/2014/main" id="{CEFDC4BC-ECEC-ECAF-49F2-53691302C96E}"/>
              </a:ext>
            </a:extLst>
          </p:cNvPr>
          <p:cNvSpPr/>
          <p:nvPr/>
        </p:nvSpPr>
        <p:spPr>
          <a:xfrm rot="16200000">
            <a:off x="8856538" y="-571234"/>
            <a:ext cx="55780" cy="3598706"/>
          </a:xfrm>
          <a:prstGeom prst="rightBrace">
            <a:avLst/>
          </a:prstGeom>
          <a:ln>
            <a:solidFill>
              <a:schemeClr val="tx1"/>
            </a:solidFill>
          </a:ln>
        </p:spPr>
        <p:style>
          <a:lnRef idx="2">
            <a:schemeClr val="accent1"/>
          </a:lnRef>
          <a:fillRef idx="0">
            <a:schemeClr val="accent1"/>
          </a:fillRef>
          <a:effectRef idx="1">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t-IT" sz="1800" b="0" i="0" u="none" strike="noStrike" kern="1200" cap="none" spc="0" normalizeH="0" baseline="0" noProof="0">
              <a:ln>
                <a:noFill/>
              </a:ln>
              <a:solidFill>
                <a:prstClr val="black"/>
              </a:solidFill>
              <a:effectLst/>
              <a:uLnTx/>
              <a:uFillTx/>
              <a:latin typeface="Poppins"/>
              <a:ea typeface="+mn-ea"/>
              <a:cs typeface="+mn-cs"/>
            </a:endParaRPr>
          </a:p>
        </p:txBody>
      </p:sp>
      <p:sp>
        <p:nvSpPr>
          <p:cNvPr id="30" name="CasellaDiTesto 6">
            <a:extLst>
              <a:ext uri="{FF2B5EF4-FFF2-40B4-BE49-F238E27FC236}">
                <a16:creationId xmlns:a16="http://schemas.microsoft.com/office/drawing/2014/main" id="{96DB303D-1241-5AA0-219C-C2D0DD14D18B}"/>
              </a:ext>
            </a:extLst>
          </p:cNvPr>
          <p:cNvSpPr txBox="1"/>
          <p:nvPr/>
        </p:nvSpPr>
        <p:spPr>
          <a:xfrm>
            <a:off x="7950619" y="794750"/>
            <a:ext cx="1897221" cy="369332"/>
          </a:xfrm>
          <a:prstGeom prst="rect">
            <a:avLst/>
          </a:prstGeom>
          <a:noFill/>
          <a:ln>
            <a:noFill/>
          </a:ln>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it-IT" sz="1800" b="0" i="0" u="none" strike="noStrike" kern="1200" cap="none" spc="0" normalizeH="0" baseline="0" noProof="0" err="1">
                <a:ln>
                  <a:noFill/>
                </a:ln>
                <a:solidFill>
                  <a:prstClr val="black"/>
                </a:solidFill>
                <a:effectLst/>
                <a:uLnTx/>
                <a:uFillTx/>
                <a:latin typeface="Poppins SemiBold" panose="00000700000000000000" pitchFamily="2" charset="0"/>
                <a:ea typeface="+mn-ea"/>
                <a:cs typeface="Poppins SemiBold" panose="00000700000000000000" pitchFamily="2" charset="0"/>
              </a:rPr>
              <a:t>Launch</a:t>
            </a:r>
            <a:endParaRPr kumimoji="0" lang="it-IT" sz="1800" b="0" i="0" u="none" strike="noStrike" kern="1200" cap="none" spc="0" normalizeH="0" baseline="0" noProof="0">
              <a:ln>
                <a:noFill/>
              </a:ln>
              <a:solidFill>
                <a:prstClr val="black"/>
              </a:solidFill>
              <a:effectLst/>
              <a:uLnTx/>
              <a:uFillTx/>
              <a:latin typeface="Poppins SemiBold" panose="00000700000000000000" pitchFamily="2" charset="0"/>
              <a:ea typeface="+mn-ea"/>
              <a:cs typeface="Poppins SemiBold" panose="00000700000000000000" pitchFamily="2" charset="0"/>
            </a:endParaRPr>
          </a:p>
        </p:txBody>
      </p:sp>
      <p:sp>
        <p:nvSpPr>
          <p:cNvPr id="2086" name="Connettore 2085">
            <a:extLst>
              <a:ext uri="{FF2B5EF4-FFF2-40B4-BE49-F238E27FC236}">
                <a16:creationId xmlns:a16="http://schemas.microsoft.com/office/drawing/2014/main" id="{1C07CAB0-56A1-1932-34BF-17A8984CEADC}"/>
              </a:ext>
            </a:extLst>
          </p:cNvPr>
          <p:cNvSpPr/>
          <p:nvPr/>
        </p:nvSpPr>
        <p:spPr>
          <a:xfrm>
            <a:off x="7897784" y="1277073"/>
            <a:ext cx="432000" cy="432000"/>
          </a:xfrm>
          <a:prstGeom prst="flowChartConnector">
            <a:avLst/>
          </a:prstGeom>
          <a:solidFill>
            <a:srgbClr val="FFB019"/>
          </a:solidFill>
          <a:ln>
            <a:solidFill>
              <a:srgbClr val="FFDA93"/>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it-IT" sz="2000" b="1" i="0" u="none" strike="noStrike" kern="1200" cap="none" spc="0" normalizeH="0" baseline="0" noProof="0">
                <a:ln>
                  <a:noFill/>
                </a:ln>
                <a:solidFill>
                  <a:prstClr val="white"/>
                </a:solidFill>
                <a:effectLst/>
                <a:uLnTx/>
                <a:uFillTx/>
                <a:latin typeface="Poppins"/>
                <a:ea typeface="+mn-ea"/>
                <a:cs typeface="+mn-cs"/>
              </a:rPr>
              <a:t>4</a:t>
            </a:r>
          </a:p>
        </p:txBody>
      </p:sp>
      <p:sp>
        <p:nvSpPr>
          <p:cNvPr id="9" name="Connettore 2085">
            <a:extLst>
              <a:ext uri="{FF2B5EF4-FFF2-40B4-BE49-F238E27FC236}">
                <a16:creationId xmlns:a16="http://schemas.microsoft.com/office/drawing/2014/main" id="{2832518B-BC58-8721-3BB7-F64D127D0F78}"/>
              </a:ext>
            </a:extLst>
          </p:cNvPr>
          <p:cNvSpPr/>
          <p:nvPr/>
        </p:nvSpPr>
        <p:spPr>
          <a:xfrm>
            <a:off x="9759579" y="1289863"/>
            <a:ext cx="432000" cy="432000"/>
          </a:xfrm>
          <a:prstGeom prst="flowChartConnector">
            <a:avLst/>
          </a:prstGeom>
          <a:solidFill>
            <a:srgbClr val="FFB019"/>
          </a:solidFill>
          <a:ln>
            <a:solidFill>
              <a:srgbClr val="FFDA93"/>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it-IT" sz="2000" b="1" i="0" u="none" strike="noStrike" kern="1200" cap="none" spc="0" normalizeH="0" baseline="0" noProof="0">
                <a:ln>
                  <a:noFill/>
                </a:ln>
                <a:solidFill>
                  <a:prstClr val="white"/>
                </a:solidFill>
                <a:effectLst/>
                <a:uLnTx/>
                <a:uFillTx/>
                <a:latin typeface="Poppins"/>
                <a:ea typeface="+mn-ea"/>
                <a:cs typeface="+mn-cs"/>
              </a:rPr>
              <a:t>5</a:t>
            </a:r>
          </a:p>
        </p:txBody>
      </p:sp>
      <p:sp>
        <p:nvSpPr>
          <p:cNvPr id="8" name="Pfeil: nach rechts 7">
            <a:hlinkClick r:id="rId18" action="ppaction://hlinksldjump"/>
            <a:extLst>
              <a:ext uri="{FF2B5EF4-FFF2-40B4-BE49-F238E27FC236}">
                <a16:creationId xmlns:a16="http://schemas.microsoft.com/office/drawing/2014/main" id="{D1259FC8-4D52-8675-B8AA-473C2B81A143}"/>
              </a:ext>
            </a:extLst>
          </p:cNvPr>
          <p:cNvSpPr/>
          <p:nvPr/>
        </p:nvSpPr>
        <p:spPr>
          <a:xfrm rot="10800000">
            <a:off x="11785054" y="6460036"/>
            <a:ext cx="309161" cy="237115"/>
          </a:xfrm>
          <a:prstGeom prst="rightArrow">
            <a:avLst/>
          </a:prstGeom>
          <a:solidFill>
            <a:schemeClr val="accent2">
              <a:lumMod val="40000"/>
              <a:lumOff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Poppins"/>
              <a:ea typeface="+mn-ea"/>
              <a:cs typeface="+mn-cs"/>
            </a:endParaRPr>
          </a:p>
        </p:txBody>
      </p:sp>
      <p:pic>
        <p:nvPicPr>
          <p:cNvPr id="11" name="Immagine 1026" descr="Immagine che contiene veicolo, ruota, Veicolo terrestre, trasporto&#10;&#10;Il contenuto generato dall'IA potrebbe non essere corretto.">
            <a:extLst>
              <a:ext uri="{FF2B5EF4-FFF2-40B4-BE49-F238E27FC236}">
                <a16:creationId xmlns:a16="http://schemas.microsoft.com/office/drawing/2014/main" id="{4D08B9D6-F2BA-2087-3E1E-044A2CE46153}"/>
              </a:ext>
            </a:extLst>
          </p:cNvPr>
          <p:cNvPicPr>
            <a:picLocks noChangeAspect="1"/>
          </p:cNvPicPr>
          <p:nvPr/>
        </p:nvPicPr>
        <p:blipFill>
          <a:blip r:embed="rId19">
            <a:extLst>
              <a:ext uri="{28A0092B-C50C-407E-A947-70E740481C1C}">
                <a14:useLocalDpi xmlns:a14="http://schemas.microsoft.com/office/drawing/2010/main" val="0"/>
              </a:ext>
            </a:extLst>
          </a:blip>
          <a:srcRect l="18277" t="9358" r="23521"/>
          <a:stretch>
            <a:fillRect/>
          </a:stretch>
        </p:blipFill>
        <p:spPr>
          <a:xfrm>
            <a:off x="7200215" y="3119529"/>
            <a:ext cx="1376991" cy="1160636"/>
          </a:xfrm>
          <a:prstGeom prst="rect">
            <a:avLst/>
          </a:prstGeom>
        </p:spPr>
      </p:pic>
      <p:pic>
        <p:nvPicPr>
          <p:cNvPr id="14" name="Immagine 30" descr="Immagine che contiene trasporto, veicolo, ruota, furgone&#10;&#10;Il contenuto generato dall'IA potrebbe non essere corretto.">
            <a:extLst>
              <a:ext uri="{FF2B5EF4-FFF2-40B4-BE49-F238E27FC236}">
                <a16:creationId xmlns:a16="http://schemas.microsoft.com/office/drawing/2014/main" id="{020244D8-1912-B11D-921F-C6519A4FFF31}"/>
              </a:ext>
            </a:extLst>
          </p:cNvPr>
          <p:cNvPicPr>
            <a:picLocks noChangeAspect="1"/>
          </p:cNvPicPr>
          <p:nvPr/>
        </p:nvPicPr>
        <p:blipFill>
          <a:blip r:embed="rId20">
            <a:clrChange>
              <a:clrFrom>
                <a:srgbClr val="FFFFFF"/>
              </a:clrFrom>
              <a:clrTo>
                <a:srgbClr val="FFFFFF">
                  <a:alpha val="0"/>
                </a:srgbClr>
              </a:clrTo>
            </a:clrChange>
            <a:extLst>
              <a:ext uri="{28A0092B-C50C-407E-A947-70E740481C1C}">
                <a14:useLocalDpi xmlns:a14="http://schemas.microsoft.com/office/drawing/2010/main" val="0"/>
              </a:ext>
            </a:extLst>
          </a:blip>
          <a:stretch>
            <a:fillRect/>
          </a:stretch>
        </p:blipFill>
        <p:spPr>
          <a:xfrm>
            <a:off x="9148008" y="3170879"/>
            <a:ext cx="1799094" cy="1142293"/>
          </a:xfrm>
          <a:prstGeom prst="rect">
            <a:avLst/>
          </a:prstGeom>
        </p:spPr>
      </p:pic>
      <p:sp>
        <p:nvSpPr>
          <p:cNvPr id="10" name="Triangolo isoscele 9">
            <a:extLst>
              <a:ext uri="{FF2B5EF4-FFF2-40B4-BE49-F238E27FC236}">
                <a16:creationId xmlns:a16="http://schemas.microsoft.com/office/drawing/2014/main" id="{45B52C6C-8649-91A8-8DC2-A122F8E1FD22}"/>
              </a:ext>
            </a:extLst>
          </p:cNvPr>
          <p:cNvSpPr/>
          <p:nvPr/>
        </p:nvSpPr>
        <p:spPr>
          <a:xfrm rot="5400000">
            <a:off x="1653577" y="5645579"/>
            <a:ext cx="278318" cy="156771"/>
          </a:xfrm>
          <a:prstGeom prst="triangle">
            <a:avLst/>
          </a:prstGeom>
          <a:solidFill>
            <a:schemeClr val="accent2">
              <a:lumMod val="20000"/>
              <a:lumOff val="80000"/>
            </a:schemeClr>
          </a:solidFill>
          <a:ln>
            <a:solidFill>
              <a:schemeClr val="accent2">
                <a:lumMod val="20000"/>
                <a:lumOff val="8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Poppins"/>
              <a:ea typeface="+mn-ea"/>
              <a:cs typeface="+mn-cs"/>
            </a:endParaRPr>
          </a:p>
        </p:txBody>
      </p:sp>
    </p:spTree>
    <p:custDataLst>
      <p:tags r:id="rId2"/>
    </p:custDataLst>
    <p:extLst>
      <p:ext uri="{BB962C8B-B14F-4D97-AF65-F5344CB8AC3E}">
        <p14:creationId xmlns:p14="http://schemas.microsoft.com/office/powerpoint/2010/main" val="2507650241"/>
      </p:ext>
    </p:extLst>
  </p:cSld>
  <p:clrMapOvr>
    <a:overrideClrMapping bg1="lt1" tx1="dk1" bg2="lt2" tx2="dk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7118BAF-1916-EB33-5B2B-FA9BE426CCCE}"/>
            </a:ext>
          </a:extLst>
        </p:cNvPr>
        <p:cNvGrpSpPr/>
        <p:nvPr/>
      </p:nvGrpSpPr>
      <p:grpSpPr>
        <a:xfrm>
          <a:off x="0" y="0"/>
          <a:ext cx="0" cy="0"/>
          <a:chOff x="0" y="0"/>
          <a:chExt cx="0" cy="0"/>
        </a:xfrm>
      </p:grpSpPr>
      <p:sp>
        <p:nvSpPr>
          <p:cNvPr id="6" name="Rettangolo con angoli arrotondati 5">
            <a:extLst>
              <a:ext uri="{FF2B5EF4-FFF2-40B4-BE49-F238E27FC236}">
                <a16:creationId xmlns:a16="http://schemas.microsoft.com/office/drawing/2014/main" id="{0AC2110F-5029-15F7-960C-074DF0A6A1D1}"/>
              </a:ext>
            </a:extLst>
          </p:cNvPr>
          <p:cNvSpPr/>
          <p:nvPr/>
        </p:nvSpPr>
        <p:spPr>
          <a:xfrm>
            <a:off x="4167132" y="1032986"/>
            <a:ext cx="3802199" cy="5658515"/>
          </a:xfrm>
          <a:prstGeom prst="roundRect">
            <a:avLst/>
          </a:prstGeom>
          <a:gradFill>
            <a:gsLst>
              <a:gs pos="2000">
                <a:schemeClr val="accent1">
                  <a:lumMod val="5000"/>
                  <a:lumOff val="95000"/>
                  <a:alpha val="30000"/>
                </a:schemeClr>
              </a:gs>
              <a:gs pos="29000">
                <a:schemeClr val="accent1">
                  <a:lumMod val="20000"/>
                  <a:lumOff val="80000"/>
                </a:schemeClr>
              </a:gs>
              <a:gs pos="83000">
                <a:schemeClr val="accent1">
                  <a:lumMod val="45000"/>
                  <a:lumOff val="55000"/>
                </a:schemeClr>
              </a:gs>
              <a:gs pos="100000">
                <a:schemeClr val="accent1">
                  <a:lumMod val="30000"/>
                  <a:lumOff val="70000"/>
                </a:schemeClr>
              </a:gs>
            </a:gsLst>
            <a:lin ang="54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Poppins"/>
              <a:ea typeface="+mn-ea"/>
              <a:cs typeface="+mn-cs"/>
            </a:endParaRPr>
          </a:p>
        </p:txBody>
      </p:sp>
      <p:sp>
        <p:nvSpPr>
          <p:cNvPr id="7" name="Rettangolo con angoli arrotondati 6">
            <a:extLst>
              <a:ext uri="{FF2B5EF4-FFF2-40B4-BE49-F238E27FC236}">
                <a16:creationId xmlns:a16="http://schemas.microsoft.com/office/drawing/2014/main" id="{8D72C9E6-2C76-773C-0F3E-4917BD75F2E9}"/>
              </a:ext>
            </a:extLst>
          </p:cNvPr>
          <p:cNvSpPr/>
          <p:nvPr/>
        </p:nvSpPr>
        <p:spPr>
          <a:xfrm>
            <a:off x="8043753" y="1032986"/>
            <a:ext cx="3802199" cy="5658515"/>
          </a:xfrm>
          <a:prstGeom prst="roundRect">
            <a:avLst/>
          </a:prstGeom>
          <a:gradFill>
            <a:gsLst>
              <a:gs pos="2000">
                <a:schemeClr val="accent1">
                  <a:lumMod val="5000"/>
                  <a:lumOff val="95000"/>
                  <a:alpha val="30000"/>
                </a:schemeClr>
              </a:gs>
              <a:gs pos="29000">
                <a:schemeClr val="accent1">
                  <a:lumMod val="20000"/>
                  <a:lumOff val="80000"/>
                </a:schemeClr>
              </a:gs>
              <a:gs pos="83000">
                <a:schemeClr val="accent1">
                  <a:lumMod val="45000"/>
                  <a:lumOff val="55000"/>
                </a:schemeClr>
              </a:gs>
              <a:gs pos="100000">
                <a:schemeClr val="accent1">
                  <a:lumMod val="30000"/>
                  <a:lumOff val="70000"/>
                </a:schemeClr>
              </a:gs>
            </a:gsLst>
            <a:lin ang="54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Poppins"/>
              <a:ea typeface="+mn-ea"/>
              <a:cs typeface="+mn-cs"/>
            </a:endParaRPr>
          </a:p>
        </p:txBody>
      </p:sp>
      <p:sp>
        <p:nvSpPr>
          <p:cNvPr id="8" name="Rettangolo con angoli arrotondati 7">
            <a:extLst>
              <a:ext uri="{FF2B5EF4-FFF2-40B4-BE49-F238E27FC236}">
                <a16:creationId xmlns:a16="http://schemas.microsoft.com/office/drawing/2014/main" id="{D3AC2137-A626-D21A-78E9-7F577EEF333A}"/>
              </a:ext>
            </a:extLst>
          </p:cNvPr>
          <p:cNvSpPr/>
          <p:nvPr/>
        </p:nvSpPr>
        <p:spPr>
          <a:xfrm>
            <a:off x="199983" y="832304"/>
            <a:ext cx="3802199" cy="5867736"/>
          </a:xfrm>
          <a:prstGeom prst="roundRect">
            <a:avLst/>
          </a:prstGeom>
          <a:gradFill>
            <a:gsLst>
              <a:gs pos="2000">
                <a:schemeClr val="accent1">
                  <a:lumMod val="5000"/>
                  <a:lumOff val="95000"/>
                  <a:alpha val="30000"/>
                </a:schemeClr>
              </a:gs>
              <a:gs pos="29000">
                <a:schemeClr val="accent1">
                  <a:lumMod val="20000"/>
                  <a:lumOff val="80000"/>
                </a:schemeClr>
              </a:gs>
              <a:gs pos="83000">
                <a:schemeClr val="accent1">
                  <a:lumMod val="45000"/>
                  <a:lumOff val="55000"/>
                </a:schemeClr>
              </a:gs>
              <a:gs pos="100000">
                <a:schemeClr val="accent1">
                  <a:lumMod val="30000"/>
                  <a:lumOff val="70000"/>
                </a:schemeClr>
              </a:gs>
            </a:gsLst>
            <a:lin ang="54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Poppins"/>
              <a:ea typeface="+mn-ea"/>
              <a:cs typeface="+mn-cs"/>
            </a:endParaRPr>
          </a:p>
        </p:txBody>
      </p:sp>
      <p:pic>
        <p:nvPicPr>
          <p:cNvPr id="20" name="Picture 19" descr="Text&#10;&#10;Description automatically generated">
            <a:extLst>
              <a:ext uri="{FF2B5EF4-FFF2-40B4-BE49-F238E27FC236}">
                <a16:creationId xmlns:a16="http://schemas.microsoft.com/office/drawing/2014/main" id="{6E39726C-EB6C-9DD4-E595-6057BD236701}"/>
              </a:ext>
            </a:extLst>
          </p:cNvPr>
          <p:cNvPicPr>
            <a:picLocks noChangeAspect="1"/>
          </p:cNvPicPr>
          <p:nvPr/>
        </p:nvPicPr>
        <p:blipFill rotWithShape="1">
          <a:blip r:embed="rId4" cstate="print">
            <a:alphaModFix amt="35000"/>
            <a:extLst>
              <a:ext uri="{28A0092B-C50C-407E-A947-70E740481C1C}">
                <a14:useLocalDpi xmlns:a14="http://schemas.microsoft.com/office/drawing/2010/main" val="0"/>
              </a:ext>
            </a:extLst>
          </a:blip>
          <a:srcRect l="13971" t="12499" r="71340" b="11331"/>
          <a:stretch/>
        </p:blipFill>
        <p:spPr>
          <a:xfrm>
            <a:off x="1867658" y="-155854"/>
            <a:ext cx="2351144" cy="6858001"/>
          </a:xfrm>
          <a:prstGeom prst="rect">
            <a:avLst/>
          </a:prstGeom>
        </p:spPr>
      </p:pic>
      <p:sp>
        <p:nvSpPr>
          <p:cNvPr id="2" name="TextBox 4">
            <a:extLst>
              <a:ext uri="{FF2B5EF4-FFF2-40B4-BE49-F238E27FC236}">
                <a16:creationId xmlns:a16="http://schemas.microsoft.com/office/drawing/2014/main" id="{215239D0-3EB5-5313-1A9A-A0E3DD77B50D}"/>
              </a:ext>
            </a:extLst>
          </p:cNvPr>
          <p:cNvSpPr txBox="1"/>
          <p:nvPr/>
        </p:nvSpPr>
        <p:spPr>
          <a:xfrm>
            <a:off x="386042" y="157960"/>
            <a:ext cx="9405257" cy="52322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a:ln>
                  <a:noFill/>
                </a:ln>
                <a:solidFill>
                  <a:prstClr val="white"/>
                </a:solidFill>
                <a:effectLst/>
                <a:uLnTx/>
                <a:uFillTx/>
                <a:latin typeface="Poppins Black" panose="00000A00000000000000" pitchFamily="2" charset="0"/>
                <a:ea typeface="+mn-ea"/>
                <a:cs typeface="Poppins Black" panose="00000A00000000000000" pitchFamily="2" charset="0"/>
              </a:rPr>
              <a:t>CUSTOMER PROFILE: MISSIONS OF USE</a:t>
            </a:r>
            <a:endParaRPr kumimoji="0" lang="en-US" sz="2800" b="0" i="0" u="none" strike="noStrike" kern="1200" cap="none" spc="0" normalizeH="0" baseline="0" noProof="0">
              <a:ln>
                <a:noFill/>
              </a:ln>
              <a:solidFill>
                <a:prstClr val="white"/>
              </a:solidFill>
              <a:effectLst/>
              <a:uLnTx/>
              <a:uFillTx/>
              <a:latin typeface="Poppins Light" panose="00000400000000000000" pitchFamily="2" charset="0"/>
              <a:ea typeface="+mn-ea"/>
              <a:cs typeface="Poppins Light" panose="00000400000000000000" pitchFamily="2" charset="0"/>
            </a:endParaRPr>
          </a:p>
        </p:txBody>
      </p:sp>
      <p:sp>
        <p:nvSpPr>
          <p:cNvPr id="29" name="TextBox 8">
            <a:extLst>
              <a:ext uri="{FF2B5EF4-FFF2-40B4-BE49-F238E27FC236}">
                <a16:creationId xmlns:a16="http://schemas.microsoft.com/office/drawing/2014/main" id="{1055C841-B8FE-B4CE-04F8-09F838C0150A}"/>
              </a:ext>
            </a:extLst>
          </p:cNvPr>
          <p:cNvSpPr txBox="1"/>
          <p:nvPr/>
        </p:nvSpPr>
        <p:spPr>
          <a:xfrm>
            <a:off x="346048" y="4521519"/>
            <a:ext cx="3760776" cy="1815760"/>
          </a:xfrm>
          <a:prstGeom prst="rect">
            <a:avLst/>
          </a:prstGeom>
          <a:noFill/>
        </p:spPr>
        <p:txBody>
          <a:bodyPr wrap="square" lIns="0" tIns="0" rIns="0" bIns="0" rtlCol="0" anchor="t">
            <a:noAutofit/>
          </a:bodyPr>
          <a:lstStyle/>
          <a:p>
            <a:pPr marL="0" marR="0" lvl="0" indent="0" algn="ctr" defTabSz="914400" rtl="0" eaLnBrk="1" fontAlgn="auto" latinLnBrk="0" hangingPunct="1">
              <a:lnSpc>
                <a:spcPct val="100000"/>
              </a:lnSpc>
              <a:spcBef>
                <a:spcPts val="300"/>
              </a:spcBef>
              <a:spcAft>
                <a:spcPts val="300"/>
              </a:spcAft>
              <a:buClrTx/>
              <a:buSzTx/>
              <a:buFontTx/>
              <a:buNone/>
              <a:tabLst/>
              <a:defRPr/>
            </a:pPr>
            <a:r>
              <a:rPr kumimoji="0" lang="en-US" sz="1100" b="1" i="0" u="none" strike="noStrike" kern="1200" cap="none" spc="0" normalizeH="0" baseline="0" noProof="0">
                <a:ln>
                  <a:noFill/>
                </a:ln>
                <a:solidFill>
                  <a:prstClr val="black"/>
                </a:solidFill>
                <a:effectLst/>
                <a:uLnTx/>
                <a:uFillTx/>
                <a:latin typeface="Poppins" panose="00000500000000000000" pitchFamily="2" charset="0"/>
                <a:ea typeface="+mn-ea"/>
                <a:cs typeface="Poppins" panose="00000500000000000000" pitchFamily="2" charset="0"/>
              </a:rPr>
              <a:t>LAST MILE GREEN DELIVERY &amp; MAINTENANCE</a:t>
            </a:r>
          </a:p>
          <a:p>
            <a:pPr marL="0" marR="0" lvl="0" indent="0" algn="l" defTabSz="914400" rtl="0" eaLnBrk="1" fontAlgn="auto" latinLnBrk="0" hangingPunct="1">
              <a:lnSpc>
                <a:spcPct val="100000"/>
              </a:lnSpc>
              <a:spcBef>
                <a:spcPts val="300"/>
              </a:spcBef>
              <a:spcAft>
                <a:spcPts val="300"/>
              </a:spcAft>
              <a:buClrTx/>
              <a:buSzTx/>
              <a:buFontTx/>
              <a:buNone/>
              <a:tabLst/>
              <a:defRPr/>
            </a:pPr>
            <a:r>
              <a:rPr kumimoji="0" lang="en-US" sz="1100" b="1" i="0" u="none" strike="noStrike" kern="1200" cap="none" spc="0" normalizeH="0" baseline="0" noProof="0">
                <a:ln>
                  <a:noFill/>
                </a:ln>
                <a:solidFill>
                  <a:prstClr val="black"/>
                </a:solidFill>
                <a:effectLst/>
                <a:uLnTx/>
                <a:uFillTx/>
                <a:latin typeface="Poppins" panose="00000500000000000000" pitchFamily="2" charset="0"/>
                <a:ea typeface="+mn-ea"/>
                <a:cs typeface="Poppins" panose="00000500000000000000" pitchFamily="2" charset="0"/>
              </a:rPr>
              <a:t>Customer :</a:t>
            </a:r>
            <a:r>
              <a:rPr kumimoji="0" lang="en-US" sz="1100" b="0" i="0" u="none" strike="noStrike" kern="1200" cap="none" spc="0" normalizeH="0" baseline="0" noProof="0">
                <a:ln>
                  <a:noFill/>
                </a:ln>
                <a:solidFill>
                  <a:prstClr val="black"/>
                </a:solidFill>
                <a:effectLst/>
                <a:uLnTx/>
                <a:uFillTx/>
                <a:latin typeface="Poppins" panose="00000500000000000000" pitchFamily="2" charset="0"/>
                <a:ea typeface="+mn-ea"/>
                <a:cs typeface="Poppins" panose="00000500000000000000" pitchFamily="2" charset="0"/>
              </a:rPr>
              <a:t> Last mile delivery (</a:t>
            </a:r>
            <a:r>
              <a:rPr kumimoji="0" lang="en-US" sz="1100" b="0" i="0" u="none" strike="noStrike" kern="1200" cap="none" spc="0" normalizeH="0" baseline="0" noProof="0">
                <a:ln>
                  <a:noFill/>
                </a:ln>
                <a:solidFill>
                  <a:prstClr val="black"/>
                </a:solidFill>
                <a:effectLst/>
                <a:uLnTx/>
                <a:uFillTx/>
                <a:latin typeface="Poppins" panose="00000500000000000000" pitchFamily="2" charset="0"/>
                <a:ea typeface="+mn-ea"/>
                <a:cs typeface="Poppins" panose="00000500000000000000" pitchFamily="2" charset="0"/>
                <a:sym typeface="Wingdings" panose="05000000000000000000" pitchFamily="2" charset="2"/>
              </a:rPr>
              <a:t>p</a:t>
            </a:r>
            <a:r>
              <a:rPr kumimoji="0" lang="en-US" sz="1100" b="0" i="0" u="none" strike="noStrike" kern="1200" cap="none" spc="0" normalizeH="0" baseline="0" noProof="0" err="1">
                <a:ln>
                  <a:noFill/>
                </a:ln>
                <a:solidFill>
                  <a:prstClr val="black"/>
                </a:solidFill>
                <a:effectLst/>
                <a:uLnTx/>
                <a:uFillTx/>
                <a:latin typeface="Poppins" panose="00000500000000000000" pitchFamily="2" charset="0"/>
                <a:ea typeface="+mn-ea"/>
                <a:cs typeface="Poppins" panose="00000500000000000000" pitchFamily="2" charset="0"/>
              </a:rPr>
              <a:t>arcel</a:t>
            </a:r>
            <a:r>
              <a:rPr kumimoji="0" lang="en-US" sz="1100" b="0" i="0" u="none" strike="noStrike" kern="1200" cap="none" spc="0" normalizeH="0" baseline="0" noProof="0">
                <a:ln>
                  <a:noFill/>
                </a:ln>
                <a:solidFill>
                  <a:prstClr val="black"/>
                </a:solidFill>
                <a:effectLst/>
                <a:uLnTx/>
                <a:uFillTx/>
                <a:latin typeface="Poppins" panose="00000500000000000000" pitchFamily="2" charset="0"/>
                <a:ea typeface="+mn-ea"/>
                <a:cs typeface="Poppins" panose="00000500000000000000" pitchFamily="2" charset="0"/>
              </a:rPr>
              <a:t>, grocery); craftmanship (woodsman, plumber)</a:t>
            </a:r>
          </a:p>
          <a:p>
            <a:pPr marL="0" marR="0" lvl="0" indent="0" algn="l" defTabSz="914400" rtl="0" eaLnBrk="1" fontAlgn="auto" latinLnBrk="0" hangingPunct="1">
              <a:lnSpc>
                <a:spcPct val="100000"/>
              </a:lnSpc>
              <a:spcBef>
                <a:spcPts val="300"/>
              </a:spcBef>
              <a:spcAft>
                <a:spcPts val="300"/>
              </a:spcAft>
              <a:buClrTx/>
              <a:buSzTx/>
              <a:buFontTx/>
              <a:buNone/>
              <a:tabLst/>
              <a:defRPr/>
            </a:pPr>
            <a:r>
              <a:rPr kumimoji="0" lang="en-US" sz="1100" b="1" i="0" u="none" strike="noStrike" kern="1200" cap="none" spc="0" normalizeH="0" baseline="0" noProof="0">
                <a:ln>
                  <a:noFill/>
                </a:ln>
                <a:solidFill>
                  <a:prstClr val="black"/>
                </a:solidFill>
                <a:effectLst/>
                <a:uLnTx/>
                <a:uFillTx/>
                <a:latin typeface="Poppins" panose="00000500000000000000" pitchFamily="2" charset="0"/>
                <a:ea typeface="+mn-ea"/>
                <a:cs typeface="Poppins" panose="00000500000000000000" pitchFamily="2" charset="0"/>
              </a:rPr>
              <a:t>Usage :</a:t>
            </a:r>
            <a:r>
              <a:rPr kumimoji="0" lang="en-US" sz="1100" b="0" i="0" u="none" strike="noStrike" kern="1200" cap="none" spc="0" normalizeH="0" baseline="0" noProof="0">
                <a:ln>
                  <a:noFill/>
                </a:ln>
                <a:solidFill>
                  <a:prstClr val="black"/>
                </a:solidFill>
                <a:effectLst/>
                <a:uLnTx/>
                <a:uFillTx/>
                <a:latin typeface="Poppins" panose="00000500000000000000" pitchFamily="2" charset="0"/>
                <a:ea typeface="+mn-ea"/>
                <a:cs typeface="Poppins" panose="00000500000000000000" pitchFamily="2" charset="0"/>
              </a:rPr>
              <a:t> Urban/Rural</a:t>
            </a:r>
          </a:p>
          <a:p>
            <a:pPr marL="0" marR="0" lvl="0" indent="0" algn="l" defTabSz="914400" rtl="0" eaLnBrk="1" fontAlgn="auto" latinLnBrk="0" hangingPunct="1">
              <a:lnSpc>
                <a:spcPct val="100000"/>
              </a:lnSpc>
              <a:spcBef>
                <a:spcPts val="300"/>
              </a:spcBef>
              <a:spcAft>
                <a:spcPts val="300"/>
              </a:spcAft>
              <a:buClrTx/>
              <a:buSzTx/>
              <a:buFontTx/>
              <a:buNone/>
              <a:tabLst/>
              <a:defRPr/>
            </a:pPr>
            <a:r>
              <a:rPr kumimoji="0" lang="en-US" sz="1100" b="1" i="0" u="none" strike="noStrike" kern="1200" cap="none" spc="0" normalizeH="0" baseline="0" noProof="0">
                <a:ln>
                  <a:noFill/>
                </a:ln>
                <a:solidFill>
                  <a:prstClr val="black"/>
                </a:solidFill>
                <a:effectLst/>
                <a:uLnTx/>
                <a:uFillTx/>
                <a:latin typeface="Poppins" panose="00000500000000000000" pitchFamily="2" charset="0"/>
                <a:ea typeface="+mn-ea"/>
                <a:cs typeface="Poppins" panose="00000500000000000000" pitchFamily="2" charset="0"/>
              </a:rPr>
              <a:t>Version</a:t>
            </a:r>
            <a:r>
              <a:rPr kumimoji="0" lang="en-US" sz="1100" b="0" i="0" u="none" strike="noStrike" kern="1200" cap="none" spc="0" normalizeH="0" baseline="0" noProof="0">
                <a:ln>
                  <a:noFill/>
                </a:ln>
                <a:solidFill>
                  <a:prstClr val="black"/>
                </a:solidFill>
                <a:effectLst/>
                <a:uLnTx/>
                <a:uFillTx/>
                <a:latin typeface="Poppins" panose="00000500000000000000" pitchFamily="2" charset="0"/>
                <a:ea typeface="+mn-ea"/>
                <a:cs typeface="Poppins" panose="00000500000000000000" pitchFamily="2" charset="0"/>
              </a:rPr>
              <a:t>: Cargo Box</a:t>
            </a:r>
          </a:p>
          <a:p>
            <a:pPr marL="0" marR="0" lvl="0" indent="0" algn="l" defTabSz="914400" rtl="0" eaLnBrk="1" fontAlgn="auto" latinLnBrk="0" hangingPunct="1">
              <a:lnSpc>
                <a:spcPct val="100000"/>
              </a:lnSpc>
              <a:spcBef>
                <a:spcPts val="300"/>
              </a:spcBef>
              <a:spcAft>
                <a:spcPts val="300"/>
              </a:spcAft>
              <a:buClrTx/>
              <a:buSzTx/>
              <a:buFontTx/>
              <a:buNone/>
              <a:tabLst/>
              <a:defRPr/>
            </a:pPr>
            <a:r>
              <a:rPr kumimoji="0" lang="en-US" sz="1100" b="1" i="0" u="none" strike="noStrike" kern="1200" cap="none" spc="0" normalizeH="0" baseline="0" noProof="0">
                <a:ln>
                  <a:noFill/>
                </a:ln>
                <a:solidFill>
                  <a:prstClr val="black"/>
                </a:solidFill>
                <a:effectLst/>
                <a:uLnTx/>
                <a:uFillTx/>
                <a:latin typeface="Poppins" panose="00000500000000000000" pitchFamily="2" charset="0"/>
                <a:ea typeface="+mn-ea"/>
                <a:cs typeface="Poppins" panose="00000500000000000000" pitchFamily="2" charset="0"/>
              </a:rPr>
              <a:t>Why:</a:t>
            </a:r>
            <a:r>
              <a:rPr kumimoji="0" lang="en-US" sz="1100" b="0" i="0" u="none" strike="noStrike" kern="1200" cap="none" spc="0" normalizeH="0" baseline="0" noProof="0">
                <a:ln>
                  <a:noFill/>
                </a:ln>
                <a:solidFill>
                  <a:prstClr val="black"/>
                </a:solidFill>
                <a:effectLst/>
                <a:uLnTx/>
                <a:uFillTx/>
                <a:latin typeface="Poppins" panose="00000500000000000000" pitchFamily="2" charset="0"/>
                <a:ea typeface="+mn-ea"/>
                <a:cs typeface="Poppins" panose="00000500000000000000" pitchFamily="2" charset="0"/>
              </a:rPr>
              <a:t> navigate narrow streets, Cost effective, storage space</a:t>
            </a:r>
          </a:p>
          <a:p>
            <a:pPr marL="0" marR="0" lvl="0" indent="0" algn="l" defTabSz="914400" rtl="0" eaLnBrk="1" fontAlgn="auto" latinLnBrk="0" hangingPunct="1">
              <a:lnSpc>
                <a:spcPct val="100000"/>
              </a:lnSpc>
              <a:spcBef>
                <a:spcPts val="300"/>
              </a:spcBef>
              <a:spcAft>
                <a:spcPts val="300"/>
              </a:spcAft>
              <a:buClrTx/>
              <a:buSzTx/>
              <a:buFontTx/>
              <a:buNone/>
              <a:tabLst/>
              <a:defRPr/>
            </a:pPr>
            <a:r>
              <a:rPr kumimoji="0" lang="en-US" sz="1100" b="1" i="0" u="none" strike="noStrike" kern="1200" cap="none" spc="0" normalizeH="0" baseline="0" noProof="0">
                <a:ln>
                  <a:noFill/>
                </a:ln>
                <a:solidFill>
                  <a:prstClr val="black"/>
                </a:solidFill>
                <a:effectLst/>
                <a:uLnTx/>
                <a:uFillTx/>
                <a:latin typeface="Poppins" panose="00000500000000000000" pitchFamily="2" charset="0"/>
                <a:ea typeface="+mn-ea"/>
                <a:cs typeface="Poppins" panose="00000500000000000000" pitchFamily="2" charset="0"/>
              </a:rPr>
              <a:t>Daily mileage: </a:t>
            </a:r>
            <a:r>
              <a:rPr kumimoji="0" lang="en-US" sz="1100" b="0" i="0" u="none" strike="noStrike" kern="1200" cap="none" spc="0" normalizeH="0" baseline="0" noProof="0">
                <a:ln>
                  <a:noFill/>
                </a:ln>
                <a:solidFill>
                  <a:prstClr val="black"/>
                </a:solidFill>
                <a:effectLst/>
                <a:uLnTx/>
                <a:uFillTx/>
                <a:latin typeface="Poppins" panose="00000500000000000000" pitchFamily="2" charset="0"/>
                <a:ea typeface="+mn-ea"/>
                <a:cs typeface="Poppins" panose="00000500000000000000" pitchFamily="2" charset="0"/>
              </a:rPr>
              <a:t>40-50km</a:t>
            </a:r>
          </a:p>
          <a:p>
            <a:pPr marL="0" marR="0" lvl="0" indent="0" algn="l" defTabSz="914400" rtl="0" eaLnBrk="1" fontAlgn="auto" latinLnBrk="0" hangingPunct="1">
              <a:lnSpc>
                <a:spcPct val="100000"/>
              </a:lnSpc>
              <a:spcBef>
                <a:spcPts val="300"/>
              </a:spcBef>
              <a:spcAft>
                <a:spcPts val="300"/>
              </a:spcAft>
              <a:buClrTx/>
              <a:buSzTx/>
              <a:buFontTx/>
              <a:buNone/>
              <a:tabLst/>
              <a:defRPr/>
            </a:pPr>
            <a:r>
              <a:rPr kumimoji="0" lang="en-US" sz="1100" b="1" i="0" u="none" strike="noStrike" kern="1200" cap="none" spc="0" normalizeH="0" baseline="0" noProof="0">
                <a:ln>
                  <a:noFill/>
                </a:ln>
                <a:solidFill>
                  <a:prstClr val="black"/>
                </a:solidFill>
                <a:effectLst/>
                <a:uLnTx/>
                <a:uFillTx/>
                <a:latin typeface="Poppins" panose="00000500000000000000" pitchFamily="2" charset="0"/>
                <a:ea typeface="+mn-ea"/>
                <a:cs typeface="Poppins" panose="00000500000000000000" pitchFamily="2" charset="0"/>
              </a:rPr>
              <a:t>Main markets </a:t>
            </a:r>
            <a:r>
              <a:rPr kumimoji="0" lang="en-US" sz="1100" b="0" i="0" u="none" strike="noStrike" kern="1200" cap="none" spc="0" normalizeH="0" baseline="0" noProof="0">
                <a:ln>
                  <a:noFill/>
                </a:ln>
                <a:solidFill>
                  <a:prstClr val="black"/>
                </a:solidFill>
                <a:effectLst/>
                <a:uLnTx/>
                <a:uFillTx/>
                <a:latin typeface="Poppins" panose="00000500000000000000" pitchFamily="2" charset="0"/>
                <a:ea typeface="+mn-ea"/>
                <a:cs typeface="Poppins" panose="00000500000000000000" pitchFamily="2" charset="0"/>
              </a:rPr>
              <a:t>: all – UK dedicated study</a:t>
            </a:r>
          </a:p>
        </p:txBody>
      </p:sp>
      <p:sp>
        <p:nvSpPr>
          <p:cNvPr id="32" name="TextBox 8">
            <a:extLst>
              <a:ext uri="{FF2B5EF4-FFF2-40B4-BE49-F238E27FC236}">
                <a16:creationId xmlns:a16="http://schemas.microsoft.com/office/drawing/2014/main" id="{D2742FDF-9C8D-EAAF-EA85-11B688A921E3}"/>
              </a:ext>
            </a:extLst>
          </p:cNvPr>
          <p:cNvSpPr txBox="1"/>
          <p:nvPr/>
        </p:nvSpPr>
        <p:spPr>
          <a:xfrm>
            <a:off x="8230179" y="4594416"/>
            <a:ext cx="3660107" cy="1702366"/>
          </a:xfrm>
          <a:prstGeom prst="rect">
            <a:avLst/>
          </a:prstGeom>
          <a:noFill/>
        </p:spPr>
        <p:txBody>
          <a:bodyPr wrap="square" lIns="0" tIns="0" rIns="0" bIns="0" rtlCol="0" anchor="t">
            <a:noAutofit/>
          </a:bodyPr>
          <a:lstStyle/>
          <a:p>
            <a:pPr marL="0" marR="0" lvl="0" indent="0" algn="ctr" defTabSz="914400" rtl="0" eaLnBrk="1" fontAlgn="auto" latinLnBrk="0" hangingPunct="1">
              <a:lnSpc>
                <a:spcPct val="100000"/>
              </a:lnSpc>
              <a:spcBef>
                <a:spcPts val="300"/>
              </a:spcBef>
              <a:spcAft>
                <a:spcPts val="300"/>
              </a:spcAft>
              <a:buClrTx/>
              <a:buSzTx/>
              <a:buFontTx/>
              <a:buNone/>
              <a:tabLst/>
              <a:defRPr/>
            </a:pPr>
            <a:r>
              <a:rPr kumimoji="0" lang="en-US" sz="1100" b="1" i="0" u="none" strike="noStrike" kern="1200" cap="none" spc="0" normalizeH="0" baseline="0" noProof="0">
                <a:ln>
                  <a:noFill/>
                </a:ln>
                <a:solidFill>
                  <a:prstClr val="black"/>
                </a:solidFill>
                <a:effectLst/>
                <a:uLnTx/>
                <a:uFillTx/>
                <a:latin typeface="Poppins" panose="00000500000000000000" pitchFamily="2" charset="0"/>
                <a:ea typeface="+mn-ea"/>
                <a:cs typeface="Poppins" panose="00000500000000000000" pitchFamily="2" charset="0"/>
              </a:rPr>
              <a:t>MOBILE BUSINESS/FOOD TRUCK</a:t>
            </a:r>
          </a:p>
          <a:p>
            <a:pPr marL="0" marR="0" lvl="0" indent="0" algn="l" defTabSz="914400" rtl="0" eaLnBrk="1" fontAlgn="auto" latinLnBrk="0" hangingPunct="1">
              <a:lnSpc>
                <a:spcPct val="100000"/>
              </a:lnSpc>
              <a:spcBef>
                <a:spcPts val="300"/>
              </a:spcBef>
              <a:spcAft>
                <a:spcPts val="300"/>
              </a:spcAft>
              <a:buClrTx/>
              <a:buSzTx/>
              <a:buFontTx/>
              <a:buNone/>
              <a:tabLst/>
              <a:defRPr/>
            </a:pPr>
            <a:r>
              <a:rPr kumimoji="0" lang="en-US" sz="1100" b="1" i="0" u="none" strike="noStrike" kern="1200" cap="none" spc="0" normalizeH="0" baseline="0" noProof="0">
                <a:ln>
                  <a:noFill/>
                </a:ln>
                <a:solidFill>
                  <a:prstClr val="black"/>
                </a:solidFill>
                <a:effectLst/>
                <a:uLnTx/>
                <a:uFillTx/>
                <a:latin typeface="Poppins" panose="00000500000000000000" pitchFamily="2" charset="0"/>
                <a:ea typeface="+mn-ea"/>
                <a:cs typeface="Poppins" panose="00000500000000000000" pitchFamily="2" charset="0"/>
              </a:rPr>
              <a:t>Who :</a:t>
            </a:r>
            <a:r>
              <a:rPr kumimoji="0" lang="en-US" sz="1100" b="0" i="0" u="none" strike="noStrike" kern="1200" cap="none" spc="0" normalizeH="0" baseline="0" noProof="0">
                <a:ln>
                  <a:noFill/>
                </a:ln>
                <a:solidFill>
                  <a:prstClr val="black"/>
                </a:solidFill>
                <a:effectLst/>
                <a:uLnTx/>
                <a:uFillTx/>
                <a:latin typeface="Poppins" panose="00000500000000000000" pitchFamily="2" charset="0"/>
                <a:ea typeface="+mn-ea"/>
                <a:cs typeface="Poppins" panose="00000500000000000000" pitchFamily="2" charset="0"/>
              </a:rPr>
              <a:t> Mobile shop owner (coffee, pastry, catering)</a:t>
            </a:r>
          </a:p>
          <a:p>
            <a:pPr marL="0" marR="0" lvl="0" indent="0" algn="l" defTabSz="914400" rtl="0" eaLnBrk="1" fontAlgn="auto" latinLnBrk="0" hangingPunct="1">
              <a:lnSpc>
                <a:spcPct val="100000"/>
              </a:lnSpc>
              <a:spcBef>
                <a:spcPts val="300"/>
              </a:spcBef>
              <a:spcAft>
                <a:spcPts val="300"/>
              </a:spcAft>
              <a:buClrTx/>
              <a:buSzTx/>
              <a:buFontTx/>
              <a:buNone/>
              <a:tabLst/>
              <a:defRPr/>
            </a:pPr>
            <a:r>
              <a:rPr kumimoji="0" lang="en-US" sz="1100" b="1" i="0" u="none" strike="noStrike" kern="1200" cap="none" spc="0" normalizeH="0" baseline="0" noProof="0">
                <a:ln>
                  <a:noFill/>
                </a:ln>
                <a:solidFill>
                  <a:prstClr val="black"/>
                </a:solidFill>
                <a:effectLst/>
                <a:uLnTx/>
                <a:uFillTx/>
                <a:latin typeface="Poppins" panose="00000500000000000000" pitchFamily="2" charset="0"/>
                <a:ea typeface="+mn-ea"/>
                <a:cs typeface="Poppins" panose="00000500000000000000" pitchFamily="2" charset="0"/>
              </a:rPr>
              <a:t>Usage :</a:t>
            </a:r>
            <a:r>
              <a:rPr kumimoji="0" lang="en-US" sz="1100" b="0" i="0" u="none" strike="noStrike" kern="1200" cap="none" spc="0" normalizeH="0" baseline="0" noProof="0">
                <a:ln>
                  <a:noFill/>
                </a:ln>
                <a:solidFill>
                  <a:prstClr val="black"/>
                </a:solidFill>
                <a:effectLst/>
                <a:uLnTx/>
                <a:uFillTx/>
                <a:latin typeface="Poppins" panose="00000500000000000000" pitchFamily="2" charset="0"/>
                <a:ea typeface="+mn-ea"/>
                <a:cs typeface="Poppins" panose="00000500000000000000" pitchFamily="2" charset="0"/>
              </a:rPr>
              <a:t> Urban/Towns</a:t>
            </a:r>
          </a:p>
          <a:p>
            <a:pPr marL="0" marR="0" lvl="0" indent="0" algn="l" defTabSz="914400" rtl="0" eaLnBrk="1" fontAlgn="auto" latinLnBrk="0" hangingPunct="1">
              <a:lnSpc>
                <a:spcPct val="100000"/>
              </a:lnSpc>
              <a:spcBef>
                <a:spcPts val="300"/>
              </a:spcBef>
              <a:spcAft>
                <a:spcPts val="300"/>
              </a:spcAft>
              <a:buClrTx/>
              <a:buSzTx/>
              <a:buFontTx/>
              <a:buNone/>
              <a:tabLst/>
              <a:defRPr/>
            </a:pPr>
            <a:r>
              <a:rPr kumimoji="0" lang="en-US" sz="1100" b="1" i="0" u="none" strike="noStrike" kern="1200" cap="none" spc="0" normalizeH="0" baseline="0" noProof="0">
                <a:ln>
                  <a:noFill/>
                </a:ln>
                <a:solidFill>
                  <a:prstClr val="black"/>
                </a:solidFill>
                <a:effectLst/>
                <a:uLnTx/>
                <a:uFillTx/>
                <a:latin typeface="Poppins" panose="00000500000000000000" pitchFamily="2" charset="0"/>
                <a:ea typeface="+mn-ea"/>
                <a:cs typeface="Poppins" panose="00000500000000000000" pitchFamily="2" charset="0"/>
              </a:rPr>
              <a:t>Version</a:t>
            </a:r>
            <a:r>
              <a:rPr kumimoji="0" lang="en-US" sz="1100" b="0" i="0" u="none" strike="noStrike" kern="1200" cap="none" spc="0" normalizeH="0" baseline="0" noProof="0">
                <a:ln>
                  <a:noFill/>
                </a:ln>
                <a:solidFill>
                  <a:prstClr val="black"/>
                </a:solidFill>
                <a:effectLst/>
                <a:uLnTx/>
                <a:uFillTx/>
                <a:latin typeface="Poppins" panose="00000500000000000000" pitchFamily="2" charset="0"/>
                <a:ea typeface="+mn-ea"/>
                <a:cs typeface="Poppins" panose="00000500000000000000" pitchFamily="2" charset="0"/>
              </a:rPr>
              <a:t>: chassis cab UPFIT</a:t>
            </a:r>
          </a:p>
          <a:p>
            <a:pPr marL="0" marR="0" lvl="0" indent="0" algn="l" defTabSz="914400" rtl="0" eaLnBrk="1" fontAlgn="auto" latinLnBrk="0" hangingPunct="1">
              <a:lnSpc>
                <a:spcPct val="100000"/>
              </a:lnSpc>
              <a:spcBef>
                <a:spcPts val="300"/>
              </a:spcBef>
              <a:spcAft>
                <a:spcPts val="300"/>
              </a:spcAft>
              <a:buClrTx/>
              <a:buSzTx/>
              <a:buFontTx/>
              <a:buNone/>
              <a:tabLst/>
              <a:defRPr/>
            </a:pPr>
            <a:r>
              <a:rPr kumimoji="0" lang="en-US" sz="1100" b="1" i="0" u="none" strike="noStrike" kern="1200" cap="none" spc="0" normalizeH="0" baseline="0" noProof="0">
                <a:ln>
                  <a:noFill/>
                </a:ln>
                <a:solidFill>
                  <a:prstClr val="black"/>
                </a:solidFill>
                <a:effectLst/>
                <a:uLnTx/>
                <a:uFillTx/>
                <a:latin typeface="Poppins" panose="00000500000000000000" pitchFamily="2" charset="0"/>
                <a:ea typeface="+mn-ea"/>
                <a:cs typeface="Poppins" panose="00000500000000000000" pitchFamily="2" charset="0"/>
              </a:rPr>
              <a:t>Why :</a:t>
            </a:r>
            <a:r>
              <a:rPr kumimoji="0" lang="en-US" sz="1100" b="0" i="0" u="none" strike="noStrike" kern="1200" cap="none" spc="0" normalizeH="0" baseline="0" noProof="0">
                <a:ln>
                  <a:noFill/>
                </a:ln>
                <a:solidFill>
                  <a:prstClr val="black"/>
                </a:solidFill>
                <a:effectLst/>
                <a:uLnTx/>
                <a:uFillTx/>
                <a:latin typeface="Poppins" panose="00000500000000000000" pitchFamily="2" charset="0"/>
                <a:ea typeface="+mn-ea"/>
                <a:cs typeface="Poppins" panose="00000500000000000000" pitchFamily="2" charset="0"/>
              </a:rPr>
              <a:t> navigate narrow streets, attract business with a smile (made in Italy)</a:t>
            </a:r>
          </a:p>
          <a:p>
            <a:pPr marL="0" marR="0" lvl="0" indent="0" algn="l" defTabSz="914400" rtl="0" eaLnBrk="1" fontAlgn="auto" latinLnBrk="0" hangingPunct="1">
              <a:lnSpc>
                <a:spcPct val="100000"/>
              </a:lnSpc>
              <a:spcBef>
                <a:spcPts val="300"/>
              </a:spcBef>
              <a:spcAft>
                <a:spcPts val="300"/>
              </a:spcAft>
              <a:buClrTx/>
              <a:buSzTx/>
              <a:buFontTx/>
              <a:buNone/>
              <a:tabLst/>
              <a:defRPr/>
            </a:pPr>
            <a:r>
              <a:rPr kumimoji="0" lang="en-US" sz="1100" b="1" i="0" u="none" strike="noStrike" kern="1200" cap="none" spc="0" normalizeH="0" baseline="0" noProof="0">
                <a:ln>
                  <a:noFill/>
                </a:ln>
                <a:solidFill>
                  <a:prstClr val="black"/>
                </a:solidFill>
                <a:effectLst/>
                <a:uLnTx/>
                <a:uFillTx/>
                <a:latin typeface="Poppins" panose="00000500000000000000" pitchFamily="2" charset="0"/>
                <a:ea typeface="+mn-ea"/>
                <a:cs typeface="Poppins" panose="00000500000000000000" pitchFamily="2" charset="0"/>
              </a:rPr>
              <a:t>Daily Mileage: </a:t>
            </a:r>
            <a:r>
              <a:rPr kumimoji="0" lang="en-US" sz="1100" b="0" i="0" u="none" strike="noStrike" kern="1200" cap="none" spc="0" normalizeH="0" baseline="0" noProof="0">
                <a:ln>
                  <a:noFill/>
                </a:ln>
                <a:solidFill>
                  <a:prstClr val="black"/>
                </a:solidFill>
                <a:effectLst/>
                <a:uLnTx/>
                <a:uFillTx/>
                <a:latin typeface="Poppins" panose="00000500000000000000" pitchFamily="2" charset="0"/>
                <a:ea typeface="+mn-ea"/>
                <a:cs typeface="Poppins" panose="00000500000000000000" pitchFamily="2" charset="0"/>
              </a:rPr>
              <a:t>10-20km</a:t>
            </a:r>
          </a:p>
          <a:p>
            <a:pPr marL="0" marR="0" lvl="0" indent="0" algn="l" defTabSz="914400" rtl="0" eaLnBrk="1" fontAlgn="auto" latinLnBrk="0" hangingPunct="1">
              <a:lnSpc>
                <a:spcPct val="100000"/>
              </a:lnSpc>
              <a:spcBef>
                <a:spcPts val="300"/>
              </a:spcBef>
              <a:spcAft>
                <a:spcPts val="300"/>
              </a:spcAft>
              <a:buClrTx/>
              <a:buSzTx/>
              <a:buFontTx/>
              <a:buNone/>
              <a:tabLst/>
              <a:defRPr/>
            </a:pPr>
            <a:r>
              <a:rPr kumimoji="0" lang="en-US" sz="1100" b="1" i="0" u="none" strike="noStrike" kern="1200" cap="none" spc="0" normalizeH="0" baseline="0" noProof="0">
                <a:ln>
                  <a:noFill/>
                </a:ln>
                <a:solidFill>
                  <a:prstClr val="black"/>
                </a:solidFill>
                <a:effectLst/>
                <a:uLnTx/>
                <a:uFillTx/>
                <a:latin typeface="Poppins" panose="00000500000000000000" pitchFamily="2" charset="0"/>
                <a:ea typeface="+mn-ea"/>
                <a:cs typeface="Poppins" panose="00000500000000000000" pitchFamily="2" charset="0"/>
              </a:rPr>
              <a:t>Main market: </a:t>
            </a:r>
            <a:r>
              <a:rPr kumimoji="0" lang="en-US" sz="1100" b="0" i="0" u="none" strike="noStrike" kern="1200" cap="none" spc="0" normalizeH="0" baseline="0" noProof="0">
                <a:ln>
                  <a:noFill/>
                </a:ln>
                <a:solidFill>
                  <a:prstClr val="black"/>
                </a:solidFill>
                <a:effectLst/>
                <a:uLnTx/>
                <a:uFillTx/>
                <a:latin typeface="Poppins" panose="00000500000000000000" pitchFamily="2" charset="0"/>
                <a:ea typeface="+mn-ea"/>
                <a:cs typeface="Poppins" panose="00000500000000000000" pitchFamily="2" charset="0"/>
              </a:rPr>
              <a:t>all</a:t>
            </a:r>
            <a:r>
              <a:rPr kumimoji="0" lang="en-US" sz="1100" b="1" i="0" u="none" strike="noStrike" kern="1200" cap="none" spc="0" normalizeH="0" baseline="0" noProof="0">
                <a:ln>
                  <a:noFill/>
                </a:ln>
                <a:solidFill>
                  <a:prstClr val="black"/>
                </a:solidFill>
                <a:effectLst/>
                <a:uLnTx/>
                <a:uFillTx/>
                <a:latin typeface="Poppins" panose="00000500000000000000" pitchFamily="2" charset="0"/>
                <a:ea typeface="+mn-ea"/>
                <a:cs typeface="Poppins" panose="00000500000000000000" pitchFamily="2" charset="0"/>
              </a:rPr>
              <a:t> </a:t>
            </a:r>
            <a:endParaRPr kumimoji="0" lang="en-US" sz="1100" b="0" i="0" u="none" strike="noStrike" kern="1200" cap="none" spc="0" normalizeH="0" baseline="0" noProof="0">
              <a:ln>
                <a:noFill/>
              </a:ln>
              <a:solidFill>
                <a:prstClr val="black"/>
              </a:solidFill>
              <a:effectLst/>
              <a:uLnTx/>
              <a:uFillTx/>
              <a:latin typeface="Poppins" panose="00000500000000000000" pitchFamily="2" charset="0"/>
              <a:ea typeface="+mn-ea"/>
              <a:cs typeface="Poppins" panose="00000500000000000000" pitchFamily="2" charset="0"/>
            </a:endParaRPr>
          </a:p>
          <a:p>
            <a:pPr marL="0" marR="0" lvl="0" indent="0" algn="l" defTabSz="914400" rtl="0" eaLnBrk="1" fontAlgn="auto" latinLnBrk="0" hangingPunct="1">
              <a:lnSpc>
                <a:spcPct val="100000"/>
              </a:lnSpc>
              <a:spcBef>
                <a:spcPts val="300"/>
              </a:spcBef>
              <a:spcAft>
                <a:spcPts val="300"/>
              </a:spcAft>
              <a:buClrTx/>
              <a:buSzTx/>
              <a:buFontTx/>
              <a:buNone/>
              <a:tabLst/>
              <a:defRPr/>
            </a:pPr>
            <a:endParaRPr kumimoji="0" lang="en-US" sz="1100" b="1" i="0" u="none" strike="noStrike" kern="1200" cap="none" spc="0" normalizeH="0" baseline="0" noProof="0">
              <a:ln>
                <a:noFill/>
              </a:ln>
              <a:solidFill>
                <a:prstClr val="black"/>
              </a:solidFill>
              <a:effectLst/>
              <a:uLnTx/>
              <a:uFillTx/>
              <a:latin typeface="Poppins" panose="00000500000000000000" pitchFamily="2" charset="0"/>
              <a:ea typeface="+mn-ea"/>
              <a:cs typeface="Poppins" panose="00000500000000000000" pitchFamily="2" charset="0"/>
            </a:endParaRPr>
          </a:p>
          <a:p>
            <a:pPr marL="0" marR="0" lvl="0" indent="0" algn="l" defTabSz="914400" rtl="0" eaLnBrk="1" fontAlgn="auto" latinLnBrk="0" hangingPunct="1">
              <a:lnSpc>
                <a:spcPct val="150000"/>
              </a:lnSpc>
              <a:spcBef>
                <a:spcPts val="300"/>
              </a:spcBef>
              <a:spcAft>
                <a:spcPts val="300"/>
              </a:spcAft>
              <a:buClrTx/>
              <a:buSzTx/>
              <a:buFontTx/>
              <a:buNone/>
              <a:tabLst/>
              <a:defRPr/>
            </a:pPr>
            <a:endParaRPr kumimoji="0" lang="en-US" sz="1100" b="0" i="0" u="none" strike="noStrike" kern="1200" cap="none" spc="0" normalizeH="0" baseline="0" noProof="0">
              <a:ln>
                <a:noFill/>
              </a:ln>
              <a:solidFill>
                <a:prstClr val="black"/>
              </a:solidFill>
              <a:effectLst/>
              <a:uLnTx/>
              <a:uFillTx/>
              <a:latin typeface="Poppins" panose="00000500000000000000" pitchFamily="2" charset="0"/>
              <a:ea typeface="+mn-ea"/>
              <a:cs typeface="Poppins" panose="00000500000000000000" pitchFamily="2" charset="0"/>
            </a:endParaRPr>
          </a:p>
          <a:p>
            <a:pPr marL="0" marR="0" lvl="0" indent="0" algn="ctr" defTabSz="914400" rtl="0" eaLnBrk="1" fontAlgn="auto" latinLnBrk="0" hangingPunct="1">
              <a:lnSpc>
                <a:spcPct val="150000"/>
              </a:lnSpc>
              <a:spcBef>
                <a:spcPts val="300"/>
              </a:spcBef>
              <a:spcAft>
                <a:spcPts val="300"/>
              </a:spcAft>
              <a:buClrTx/>
              <a:buSzTx/>
              <a:buFontTx/>
              <a:buNone/>
              <a:tabLst/>
              <a:defRPr/>
            </a:pPr>
            <a:endParaRPr kumimoji="0" lang="en-US" sz="1100" b="0" i="0" u="none" strike="noStrike" kern="1200" cap="none" spc="0" normalizeH="0" baseline="0" noProof="0">
              <a:ln>
                <a:noFill/>
              </a:ln>
              <a:solidFill>
                <a:prstClr val="black"/>
              </a:solidFill>
              <a:effectLst/>
              <a:uLnTx/>
              <a:uFillTx/>
              <a:latin typeface="Poppins" panose="00000500000000000000" pitchFamily="2" charset="0"/>
              <a:ea typeface="+mn-ea"/>
              <a:cs typeface="Poppins" panose="00000500000000000000" pitchFamily="2" charset="0"/>
            </a:endParaRPr>
          </a:p>
        </p:txBody>
      </p:sp>
      <p:sp>
        <p:nvSpPr>
          <p:cNvPr id="38" name="TextBox 4">
            <a:extLst>
              <a:ext uri="{FF2B5EF4-FFF2-40B4-BE49-F238E27FC236}">
                <a16:creationId xmlns:a16="http://schemas.microsoft.com/office/drawing/2014/main" id="{278CF8A4-10E8-6947-A985-8C1F131BCBE9}"/>
              </a:ext>
            </a:extLst>
          </p:cNvPr>
          <p:cNvSpPr txBox="1"/>
          <p:nvPr/>
        </p:nvSpPr>
        <p:spPr>
          <a:xfrm>
            <a:off x="1604425" y="4143074"/>
            <a:ext cx="1035315"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2000" b="1" i="0" u="none" strike="noStrike" kern="1200" cap="none" spc="0" normalizeH="0" baseline="0" noProof="0">
                <a:ln>
                  <a:noFill/>
                </a:ln>
                <a:solidFill>
                  <a:prstClr val="black"/>
                </a:solidFill>
                <a:effectLst/>
                <a:uLnTx/>
                <a:uFillTx/>
                <a:latin typeface="Poppins" panose="00000500000000000000" pitchFamily="2" charset="0"/>
                <a:ea typeface="+mn-ea"/>
                <a:cs typeface="Poppins" panose="00000500000000000000" pitchFamily="2" charset="0"/>
              </a:rPr>
              <a:t>40%</a:t>
            </a:r>
            <a:endParaRPr kumimoji="0" lang="en-US" sz="2000" b="1" i="0" u="none" strike="noStrike" kern="1200" cap="none" spc="0" normalizeH="0" baseline="0" noProof="0">
              <a:ln>
                <a:noFill/>
              </a:ln>
              <a:solidFill>
                <a:prstClr val="black"/>
              </a:solidFill>
              <a:effectLst/>
              <a:uLnTx/>
              <a:uFillTx/>
              <a:latin typeface="Poppins" panose="00000500000000000000" pitchFamily="2" charset="0"/>
              <a:ea typeface="+mn-ea"/>
              <a:cs typeface="Poppins" panose="00000500000000000000" pitchFamily="2" charset="0"/>
            </a:endParaRPr>
          </a:p>
        </p:txBody>
      </p:sp>
      <p:sp>
        <p:nvSpPr>
          <p:cNvPr id="39" name="TextBox 7">
            <a:extLst>
              <a:ext uri="{FF2B5EF4-FFF2-40B4-BE49-F238E27FC236}">
                <a16:creationId xmlns:a16="http://schemas.microsoft.com/office/drawing/2014/main" id="{E6D38A61-E723-2502-F6D0-EB88FA15DEB7}"/>
              </a:ext>
            </a:extLst>
          </p:cNvPr>
          <p:cNvSpPr txBox="1"/>
          <p:nvPr/>
        </p:nvSpPr>
        <p:spPr>
          <a:xfrm>
            <a:off x="9430386" y="4143074"/>
            <a:ext cx="1035315"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2000" b="1" i="0" u="none" strike="noStrike" kern="1200" cap="none" spc="0" normalizeH="0" baseline="0" noProof="0">
                <a:ln>
                  <a:noFill/>
                </a:ln>
                <a:solidFill>
                  <a:prstClr val="black"/>
                </a:solidFill>
                <a:effectLst/>
                <a:uLnTx/>
                <a:uFillTx/>
                <a:latin typeface="Poppins" panose="00000500000000000000" pitchFamily="2" charset="0"/>
                <a:ea typeface="+mn-ea"/>
                <a:cs typeface="Poppins" panose="00000500000000000000" pitchFamily="2" charset="0"/>
              </a:rPr>
              <a:t>20%</a:t>
            </a:r>
            <a:endParaRPr kumimoji="0" lang="en-US" sz="2000" b="1" i="0" u="none" strike="noStrike" kern="1200" cap="none" spc="0" normalizeH="0" baseline="0" noProof="0">
              <a:ln>
                <a:noFill/>
              </a:ln>
              <a:solidFill>
                <a:prstClr val="black"/>
              </a:solidFill>
              <a:effectLst/>
              <a:uLnTx/>
              <a:uFillTx/>
              <a:latin typeface="Poppins" panose="00000500000000000000" pitchFamily="2" charset="0"/>
              <a:ea typeface="+mn-ea"/>
              <a:cs typeface="Poppins" panose="00000500000000000000" pitchFamily="2" charset="0"/>
            </a:endParaRPr>
          </a:p>
        </p:txBody>
      </p:sp>
      <p:cxnSp>
        <p:nvCxnSpPr>
          <p:cNvPr id="26" name="Connettore diritto 40">
            <a:extLst>
              <a:ext uri="{FF2B5EF4-FFF2-40B4-BE49-F238E27FC236}">
                <a16:creationId xmlns:a16="http://schemas.microsoft.com/office/drawing/2014/main" id="{4FBE2B11-12F4-3420-8E41-29171A86D869}"/>
              </a:ext>
            </a:extLst>
          </p:cNvPr>
          <p:cNvCxnSpPr>
            <a:cxnSpLocks/>
          </p:cNvCxnSpPr>
          <p:nvPr/>
        </p:nvCxnSpPr>
        <p:spPr>
          <a:xfrm>
            <a:off x="7983112" y="1202166"/>
            <a:ext cx="0" cy="450000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cxnSp>
        <p:nvCxnSpPr>
          <p:cNvPr id="35" name="Connettore diritto 40">
            <a:extLst>
              <a:ext uri="{FF2B5EF4-FFF2-40B4-BE49-F238E27FC236}">
                <a16:creationId xmlns:a16="http://schemas.microsoft.com/office/drawing/2014/main" id="{A4F7D310-F2F1-D4B7-249E-6E21E7BFEC9A}"/>
              </a:ext>
            </a:extLst>
          </p:cNvPr>
          <p:cNvCxnSpPr>
            <a:cxnSpLocks/>
          </p:cNvCxnSpPr>
          <p:nvPr/>
        </p:nvCxnSpPr>
        <p:spPr>
          <a:xfrm>
            <a:off x="4130421" y="1216324"/>
            <a:ext cx="0" cy="4500000"/>
          </a:xfrm>
          <a:prstGeom prst="line">
            <a:avLst/>
          </a:prstGeom>
          <a:ln w="28575">
            <a:solidFill>
              <a:schemeClr val="bg1"/>
            </a:solidFill>
          </a:ln>
        </p:spPr>
        <p:style>
          <a:lnRef idx="1">
            <a:schemeClr val="accent1"/>
          </a:lnRef>
          <a:fillRef idx="0">
            <a:schemeClr val="accent1"/>
          </a:fillRef>
          <a:effectRef idx="0">
            <a:schemeClr val="accent1"/>
          </a:effectRef>
          <a:fontRef idx="minor">
            <a:schemeClr val="tx1"/>
          </a:fontRef>
        </p:style>
      </p:cxnSp>
      <p:sp>
        <p:nvSpPr>
          <p:cNvPr id="34" name="TextBox 8">
            <a:extLst>
              <a:ext uri="{FF2B5EF4-FFF2-40B4-BE49-F238E27FC236}">
                <a16:creationId xmlns:a16="http://schemas.microsoft.com/office/drawing/2014/main" id="{A27D0AB6-0486-38AA-AC03-3CBEFFC4BF1B}"/>
              </a:ext>
            </a:extLst>
          </p:cNvPr>
          <p:cNvSpPr txBox="1"/>
          <p:nvPr/>
        </p:nvSpPr>
        <p:spPr>
          <a:xfrm>
            <a:off x="4235063" y="4521519"/>
            <a:ext cx="3757124" cy="1669485"/>
          </a:xfrm>
          <a:prstGeom prst="rect">
            <a:avLst/>
          </a:prstGeom>
          <a:noFill/>
        </p:spPr>
        <p:txBody>
          <a:bodyPr wrap="square" lIns="0" tIns="0" rIns="0" bIns="0" rtlCol="0" anchor="t">
            <a:noAutofit/>
          </a:bodyPr>
          <a:lstStyle/>
          <a:p>
            <a:pPr marL="0" marR="0" lvl="0" indent="0" algn="ctr" defTabSz="914400" rtl="0" eaLnBrk="1" fontAlgn="auto" latinLnBrk="0" hangingPunct="1">
              <a:lnSpc>
                <a:spcPct val="100000"/>
              </a:lnSpc>
              <a:spcBef>
                <a:spcPts val="300"/>
              </a:spcBef>
              <a:spcAft>
                <a:spcPts val="300"/>
              </a:spcAft>
              <a:buClrTx/>
              <a:buSzTx/>
              <a:buFontTx/>
              <a:buNone/>
              <a:tabLst/>
              <a:defRPr/>
            </a:pPr>
            <a:r>
              <a:rPr kumimoji="0" lang="en-US" sz="1100" b="1" i="0" u="none" strike="noStrike" kern="1200" cap="none" spc="0" normalizeH="0" baseline="0" noProof="0" dirty="0">
                <a:ln>
                  <a:noFill/>
                </a:ln>
                <a:solidFill>
                  <a:prstClr val="black"/>
                </a:solidFill>
                <a:effectLst/>
                <a:uLnTx/>
                <a:uFillTx/>
                <a:latin typeface="Poppins" panose="00000500000000000000" pitchFamily="2" charset="0"/>
                <a:ea typeface="+mn-ea"/>
                <a:cs typeface="Poppins" panose="00000500000000000000" pitchFamily="2" charset="0"/>
              </a:rPr>
              <a:t>GREEN UTILITY &amp; INTRALOGISTICS</a:t>
            </a:r>
          </a:p>
          <a:p>
            <a:pPr marL="0" marR="0" lvl="0" indent="0" algn="l" defTabSz="914400" rtl="0" eaLnBrk="1" fontAlgn="auto" latinLnBrk="0" hangingPunct="1">
              <a:lnSpc>
                <a:spcPct val="100000"/>
              </a:lnSpc>
              <a:spcBef>
                <a:spcPts val="300"/>
              </a:spcBef>
              <a:spcAft>
                <a:spcPts val="300"/>
              </a:spcAft>
              <a:buClrTx/>
              <a:buSzTx/>
              <a:buFontTx/>
              <a:buNone/>
              <a:tabLst/>
              <a:defRPr/>
            </a:pPr>
            <a:r>
              <a:rPr kumimoji="0" lang="en-US" sz="1100" b="1" i="0" u="none" strike="noStrike" kern="1200" cap="none" spc="0" normalizeH="0" baseline="0" noProof="0" dirty="0">
                <a:ln>
                  <a:noFill/>
                </a:ln>
                <a:solidFill>
                  <a:prstClr val="black"/>
                </a:solidFill>
                <a:effectLst/>
                <a:uLnTx/>
                <a:uFillTx/>
                <a:latin typeface="Poppins" panose="00000500000000000000" pitchFamily="2" charset="0"/>
                <a:ea typeface="+mn-ea"/>
                <a:cs typeface="Poppins" panose="00000500000000000000" pitchFamily="2" charset="0"/>
              </a:rPr>
              <a:t>Customer :</a:t>
            </a:r>
            <a:r>
              <a:rPr kumimoji="0" lang="en-US" sz="1100" b="0" i="0" u="none" strike="noStrike" kern="1200" cap="none" spc="0" normalizeH="0" baseline="0" noProof="0" dirty="0">
                <a:ln>
                  <a:noFill/>
                </a:ln>
                <a:solidFill>
                  <a:prstClr val="black"/>
                </a:solidFill>
                <a:effectLst/>
                <a:uLnTx/>
                <a:uFillTx/>
                <a:latin typeface="Poppins" panose="00000500000000000000" pitchFamily="2" charset="0"/>
                <a:ea typeface="+mn-ea"/>
                <a:cs typeface="Poppins" panose="00000500000000000000" pitchFamily="2" charset="0"/>
              </a:rPr>
              <a:t> cities, logistic businesses, gardening, agriculture, open-air markets</a:t>
            </a:r>
          </a:p>
          <a:p>
            <a:pPr marL="0" marR="0" lvl="0" indent="0" algn="l" defTabSz="914400" rtl="0" eaLnBrk="1" fontAlgn="auto" latinLnBrk="0" hangingPunct="1">
              <a:lnSpc>
                <a:spcPct val="100000"/>
              </a:lnSpc>
              <a:spcBef>
                <a:spcPts val="300"/>
              </a:spcBef>
              <a:spcAft>
                <a:spcPts val="300"/>
              </a:spcAft>
              <a:buClrTx/>
              <a:buSzTx/>
              <a:buFontTx/>
              <a:buNone/>
              <a:tabLst/>
              <a:defRPr/>
            </a:pPr>
            <a:r>
              <a:rPr kumimoji="0" lang="en-US" sz="1100" b="1" i="0" u="none" strike="noStrike" kern="1200" cap="none" spc="0" normalizeH="0" baseline="0" noProof="0" dirty="0">
                <a:ln>
                  <a:noFill/>
                </a:ln>
                <a:solidFill>
                  <a:prstClr val="black"/>
                </a:solidFill>
                <a:effectLst/>
                <a:uLnTx/>
                <a:uFillTx/>
                <a:latin typeface="Poppins" panose="00000500000000000000" pitchFamily="2" charset="0"/>
                <a:ea typeface="+mn-ea"/>
                <a:cs typeface="Poppins" panose="00000500000000000000" pitchFamily="2" charset="0"/>
              </a:rPr>
              <a:t>Usage :</a:t>
            </a:r>
            <a:r>
              <a:rPr kumimoji="0" lang="en-US" sz="1100" b="0" i="0" u="none" strike="noStrike" kern="1200" cap="none" spc="0" normalizeH="0" baseline="0" noProof="0" dirty="0">
                <a:ln>
                  <a:noFill/>
                </a:ln>
                <a:solidFill>
                  <a:prstClr val="black"/>
                </a:solidFill>
                <a:effectLst/>
                <a:uLnTx/>
                <a:uFillTx/>
                <a:latin typeface="Poppins" panose="00000500000000000000" pitchFamily="2" charset="0"/>
                <a:ea typeface="+mn-ea"/>
                <a:cs typeface="Poppins" panose="00000500000000000000" pitchFamily="2" charset="0"/>
              </a:rPr>
              <a:t> Urban/Rural</a:t>
            </a:r>
          </a:p>
          <a:p>
            <a:pPr marL="0" marR="0" lvl="0" indent="0" algn="l" defTabSz="914400" rtl="0" eaLnBrk="1" fontAlgn="auto" latinLnBrk="0" hangingPunct="1">
              <a:lnSpc>
                <a:spcPct val="100000"/>
              </a:lnSpc>
              <a:spcBef>
                <a:spcPts val="300"/>
              </a:spcBef>
              <a:spcAft>
                <a:spcPts val="300"/>
              </a:spcAft>
              <a:buClrTx/>
              <a:buSzTx/>
              <a:buFontTx/>
              <a:buNone/>
              <a:tabLst/>
              <a:defRPr/>
            </a:pPr>
            <a:r>
              <a:rPr kumimoji="0" lang="en-US" sz="1100" b="1" i="0" u="none" strike="noStrike" kern="1200" cap="none" spc="0" normalizeH="0" baseline="0" noProof="0" dirty="0">
                <a:ln>
                  <a:noFill/>
                </a:ln>
                <a:solidFill>
                  <a:prstClr val="black"/>
                </a:solidFill>
                <a:effectLst/>
                <a:uLnTx/>
                <a:uFillTx/>
                <a:latin typeface="Poppins" panose="00000500000000000000" pitchFamily="2" charset="0"/>
                <a:ea typeface="+mn-ea"/>
                <a:cs typeface="Poppins" panose="00000500000000000000" pitchFamily="2" charset="0"/>
              </a:rPr>
              <a:t>Version</a:t>
            </a:r>
            <a:r>
              <a:rPr kumimoji="0" lang="en-US" sz="1100" b="0" i="0" u="none" strike="noStrike" kern="1200" cap="none" spc="0" normalizeH="0" baseline="0" noProof="0" dirty="0">
                <a:ln>
                  <a:noFill/>
                </a:ln>
                <a:solidFill>
                  <a:prstClr val="black"/>
                </a:solidFill>
                <a:effectLst/>
                <a:uLnTx/>
                <a:uFillTx/>
                <a:latin typeface="Poppins" panose="00000500000000000000" pitchFamily="2" charset="0"/>
                <a:ea typeface="+mn-ea"/>
                <a:cs typeface="Poppins" panose="00000500000000000000" pitchFamily="2" charset="0"/>
              </a:rPr>
              <a:t>: Pick up</a:t>
            </a:r>
          </a:p>
          <a:p>
            <a:pPr marL="0" marR="0" lvl="0" indent="0" algn="l" defTabSz="914400" rtl="0" eaLnBrk="1" fontAlgn="auto" latinLnBrk="0" hangingPunct="1">
              <a:lnSpc>
                <a:spcPct val="100000"/>
              </a:lnSpc>
              <a:spcBef>
                <a:spcPts val="300"/>
              </a:spcBef>
              <a:spcAft>
                <a:spcPts val="300"/>
              </a:spcAft>
              <a:buClrTx/>
              <a:buSzTx/>
              <a:buFontTx/>
              <a:buNone/>
              <a:tabLst/>
              <a:defRPr/>
            </a:pPr>
            <a:r>
              <a:rPr kumimoji="0" lang="en-US" sz="1100" b="1" i="0" u="none" strike="noStrike" kern="1200" cap="none" spc="0" normalizeH="0" baseline="0" noProof="0" dirty="0">
                <a:ln>
                  <a:noFill/>
                </a:ln>
                <a:solidFill>
                  <a:prstClr val="black"/>
                </a:solidFill>
                <a:effectLst/>
                <a:uLnTx/>
                <a:uFillTx/>
                <a:latin typeface="Poppins" panose="00000500000000000000" pitchFamily="2" charset="0"/>
                <a:ea typeface="+mn-ea"/>
                <a:cs typeface="Poppins" panose="00000500000000000000" pitchFamily="2" charset="0"/>
              </a:rPr>
              <a:t>Why :</a:t>
            </a:r>
            <a:r>
              <a:rPr kumimoji="0" lang="en-US" sz="1100" b="0" i="0" u="none" strike="noStrike" kern="1200" cap="none" spc="0" normalizeH="0" baseline="0" noProof="0" dirty="0">
                <a:ln>
                  <a:noFill/>
                </a:ln>
                <a:solidFill>
                  <a:prstClr val="black"/>
                </a:solidFill>
                <a:effectLst/>
                <a:uLnTx/>
                <a:uFillTx/>
                <a:latin typeface="Poppins" panose="00000500000000000000" pitchFamily="2" charset="0"/>
                <a:ea typeface="+mn-ea"/>
                <a:cs typeface="Poppins" panose="00000500000000000000" pitchFamily="2" charset="0"/>
              </a:rPr>
              <a:t> Versatile, Cost effective and reliable</a:t>
            </a:r>
          </a:p>
          <a:p>
            <a:pPr marL="0" marR="0" lvl="0" indent="0" algn="l" defTabSz="914400" rtl="0" eaLnBrk="1" fontAlgn="auto" latinLnBrk="0" hangingPunct="1">
              <a:lnSpc>
                <a:spcPct val="100000"/>
              </a:lnSpc>
              <a:spcBef>
                <a:spcPts val="300"/>
              </a:spcBef>
              <a:spcAft>
                <a:spcPts val="300"/>
              </a:spcAft>
              <a:buClrTx/>
              <a:buSzTx/>
              <a:buFontTx/>
              <a:buNone/>
              <a:tabLst/>
              <a:defRPr/>
            </a:pPr>
            <a:r>
              <a:rPr kumimoji="0" lang="en-US" sz="1100" b="1" i="0" u="none" strike="noStrike" kern="1200" cap="none" spc="0" normalizeH="0" baseline="0" noProof="0" dirty="0">
                <a:ln>
                  <a:noFill/>
                </a:ln>
                <a:solidFill>
                  <a:prstClr val="black"/>
                </a:solidFill>
                <a:effectLst/>
                <a:uLnTx/>
                <a:uFillTx/>
                <a:latin typeface="Poppins" panose="00000500000000000000" pitchFamily="2" charset="0"/>
                <a:ea typeface="+mn-ea"/>
                <a:cs typeface="Poppins" panose="00000500000000000000" pitchFamily="2" charset="0"/>
              </a:rPr>
              <a:t>Daily mileage: </a:t>
            </a:r>
            <a:r>
              <a:rPr kumimoji="0" lang="en-US" sz="1100" b="0" i="0" u="none" strike="noStrike" kern="1200" cap="none" spc="0" normalizeH="0" baseline="0" noProof="0" dirty="0">
                <a:ln>
                  <a:noFill/>
                </a:ln>
                <a:solidFill>
                  <a:prstClr val="black"/>
                </a:solidFill>
                <a:effectLst/>
                <a:uLnTx/>
                <a:uFillTx/>
                <a:latin typeface="Poppins" panose="00000500000000000000" pitchFamily="2" charset="0"/>
                <a:ea typeface="+mn-ea"/>
                <a:cs typeface="Poppins" panose="00000500000000000000" pitchFamily="2" charset="0"/>
              </a:rPr>
              <a:t>10-30km</a:t>
            </a:r>
          </a:p>
          <a:p>
            <a:pPr marL="0" marR="0" lvl="0" indent="0" algn="l" defTabSz="914400" rtl="0" eaLnBrk="1" fontAlgn="auto" latinLnBrk="0" hangingPunct="1">
              <a:lnSpc>
                <a:spcPct val="100000"/>
              </a:lnSpc>
              <a:spcBef>
                <a:spcPts val="300"/>
              </a:spcBef>
              <a:spcAft>
                <a:spcPts val="300"/>
              </a:spcAft>
              <a:buClrTx/>
              <a:buSzTx/>
              <a:buFontTx/>
              <a:buNone/>
              <a:tabLst/>
              <a:defRPr/>
            </a:pPr>
            <a:r>
              <a:rPr kumimoji="0" lang="en-US" sz="1100" b="1" i="0" u="none" strike="noStrike" kern="1200" cap="none" spc="0" normalizeH="0" baseline="0" noProof="0" dirty="0">
                <a:ln>
                  <a:noFill/>
                </a:ln>
                <a:solidFill>
                  <a:prstClr val="black"/>
                </a:solidFill>
                <a:effectLst/>
                <a:uLnTx/>
                <a:uFillTx/>
                <a:latin typeface="Poppins" panose="00000500000000000000" pitchFamily="2" charset="0"/>
                <a:ea typeface="+mn-ea"/>
                <a:cs typeface="Poppins" panose="00000500000000000000" pitchFamily="2" charset="0"/>
              </a:rPr>
              <a:t>Main markets </a:t>
            </a:r>
            <a:r>
              <a:rPr kumimoji="0" lang="en-US" sz="1100" b="0" i="0" u="none" strike="noStrike" kern="1200" cap="none" spc="0" normalizeH="0" baseline="0" noProof="0" dirty="0">
                <a:ln>
                  <a:noFill/>
                </a:ln>
                <a:solidFill>
                  <a:prstClr val="black"/>
                </a:solidFill>
                <a:effectLst/>
                <a:uLnTx/>
                <a:uFillTx/>
                <a:latin typeface="Poppins" panose="00000500000000000000" pitchFamily="2" charset="0"/>
                <a:ea typeface="+mn-ea"/>
                <a:cs typeface="Poppins" panose="00000500000000000000" pitchFamily="2" charset="0"/>
              </a:rPr>
              <a:t>: Italy</a:t>
            </a:r>
          </a:p>
          <a:p>
            <a:pPr marL="0" marR="0" lvl="0" indent="0" algn="l" defTabSz="914400" rtl="0" eaLnBrk="1" fontAlgn="auto" latinLnBrk="0" hangingPunct="1">
              <a:lnSpc>
                <a:spcPct val="100000"/>
              </a:lnSpc>
              <a:spcBef>
                <a:spcPts val="300"/>
              </a:spcBef>
              <a:spcAft>
                <a:spcPts val="300"/>
              </a:spcAft>
              <a:buClrTx/>
              <a:buSzTx/>
              <a:buFontTx/>
              <a:buNone/>
              <a:tabLst/>
              <a:defRPr/>
            </a:pPr>
            <a:endParaRPr kumimoji="0" lang="en-US" sz="1100" b="0" i="0" u="none" strike="noStrike" kern="1200" cap="none" spc="0" normalizeH="0" baseline="0" noProof="0" dirty="0">
              <a:ln>
                <a:noFill/>
              </a:ln>
              <a:solidFill>
                <a:prstClr val="black"/>
              </a:solidFill>
              <a:effectLst/>
              <a:uLnTx/>
              <a:uFillTx/>
              <a:latin typeface="Poppins" panose="00000500000000000000" pitchFamily="2" charset="0"/>
              <a:ea typeface="+mn-ea"/>
              <a:cs typeface="Poppins" panose="00000500000000000000" pitchFamily="2" charset="0"/>
            </a:endParaRPr>
          </a:p>
          <a:p>
            <a:pPr marL="0" marR="0" lvl="0" indent="0" algn="l" defTabSz="914400" rtl="0" eaLnBrk="1" fontAlgn="auto" latinLnBrk="0" hangingPunct="1">
              <a:lnSpc>
                <a:spcPct val="100000"/>
              </a:lnSpc>
              <a:spcBef>
                <a:spcPts val="300"/>
              </a:spcBef>
              <a:spcAft>
                <a:spcPts val="300"/>
              </a:spcAft>
              <a:buClrTx/>
              <a:buSzTx/>
              <a:buFontTx/>
              <a:buNone/>
              <a:tabLst/>
              <a:defRPr/>
            </a:pPr>
            <a:endParaRPr kumimoji="0" lang="en-US" sz="1100" b="0" i="0" u="none" strike="noStrike" kern="1200" cap="none" spc="0" normalizeH="0" baseline="0" noProof="0" dirty="0">
              <a:ln>
                <a:noFill/>
              </a:ln>
              <a:solidFill>
                <a:prstClr val="black"/>
              </a:solidFill>
              <a:effectLst/>
              <a:uLnTx/>
              <a:uFillTx/>
              <a:latin typeface="Poppins" panose="00000500000000000000" pitchFamily="2" charset="0"/>
              <a:ea typeface="+mn-ea"/>
              <a:cs typeface="Poppins" panose="00000500000000000000" pitchFamily="2" charset="0"/>
            </a:endParaRPr>
          </a:p>
          <a:p>
            <a:pPr marL="0" marR="0" lvl="0" indent="0" algn="ctr" defTabSz="914400" rtl="0" eaLnBrk="1" fontAlgn="auto" latinLnBrk="0" hangingPunct="1">
              <a:lnSpc>
                <a:spcPct val="100000"/>
              </a:lnSpc>
              <a:spcBef>
                <a:spcPts val="300"/>
              </a:spcBef>
              <a:spcAft>
                <a:spcPts val="300"/>
              </a:spcAft>
              <a:buClrTx/>
              <a:buSzTx/>
              <a:buFontTx/>
              <a:buNone/>
              <a:tabLst/>
              <a:defRPr/>
            </a:pPr>
            <a:endParaRPr kumimoji="0" lang="en-US" sz="1100" b="0" i="0" u="none" strike="noStrike" kern="1200" cap="none" spc="0" normalizeH="0" baseline="0" noProof="0" dirty="0">
              <a:ln>
                <a:noFill/>
              </a:ln>
              <a:solidFill>
                <a:prstClr val="black"/>
              </a:solidFill>
              <a:effectLst/>
              <a:uLnTx/>
              <a:uFillTx/>
              <a:latin typeface="Poppins" panose="00000500000000000000" pitchFamily="2" charset="0"/>
              <a:ea typeface="+mn-ea"/>
              <a:cs typeface="Poppins" panose="00000500000000000000" pitchFamily="2" charset="0"/>
            </a:endParaRPr>
          </a:p>
          <a:p>
            <a:pPr marL="0" marR="0" lvl="0" indent="0" algn="ctr" defTabSz="914400" rtl="0" eaLnBrk="1" fontAlgn="auto" latinLnBrk="0" hangingPunct="1">
              <a:lnSpc>
                <a:spcPct val="100000"/>
              </a:lnSpc>
              <a:spcBef>
                <a:spcPts val="300"/>
              </a:spcBef>
              <a:spcAft>
                <a:spcPts val="300"/>
              </a:spcAft>
              <a:buClrTx/>
              <a:buSzTx/>
              <a:buFontTx/>
              <a:buNone/>
              <a:tabLst/>
              <a:defRPr/>
            </a:pPr>
            <a:endParaRPr kumimoji="0" lang="en-US" sz="1100" b="0" i="0" u="none" strike="noStrike" kern="1200" cap="none" spc="0" normalizeH="0" baseline="0" noProof="0" dirty="0">
              <a:ln>
                <a:noFill/>
              </a:ln>
              <a:solidFill>
                <a:prstClr val="black"/>
              </a:solidFill>
              <a:effectLst/>
              <a:uLnTx/>
              <a:uFillTx/>
              <a:latin typeface="Poppins" panose="00000500000000000000" pitchFamily="2" charset="0"/>
              <a:ea typeface="+mn-ea"/>
              <a:cs typeface="Poppins" panose="00000500000000000000" pitchFamily="2" charset="0"/>
            </a:endParaRPr>
          </a:p>
          <a:p>
            <a:pPr marL="0" marR="0" lvl="0" indent="0" algn="ctr" defTabSz="914400" rtl="0" eaLnBrk="1" fontAlgn="auto" latinLnBrk="0" hangingPunct="1">
              <a:lnSpc>
                <a:spcPct val="100000"/>
              </a:lnSpc>
              <a:spcBef>
                <a:spcPts val="300"/>
              </a:spcBef>
              <a:spcAft>
                <a:spcPts val="0"/>
              </a:spcAft>
              <a:buClrTx/>
              <a:buSzTx/>
              <a:buFontTx/>
              <a:buNone/>
              <a:tabLst/>
              <a:defRPr/>
            </a:pPr>
            <a:endParaRPr kumimoji="0" lang="en-US" sz="1100" b="0" i="0" u="none" strike="noStrike" kern="1200" cap="none" spc="0" normalizeH="0" baseline="0" noProof="0" dirty="0">
              <a:ln>
                <a:noFill/>
              </a:ln>
              <a:solidFill>
                <a:prstClr val="black"/>
              </a:solidFill>
              <a:effectLst/>
              <a:uLnTx/>
              <a:uFillTx/>
              <a:latin typeface="Poppins" panose="00000500000000000000" pitchFamily="2" charset="0"/>
              <a:ea typeface="+mn-ea"/>
              <a:cs typeface="Poppins" panose="00000500000000000000" pitchFamily="2" charset="0"/>
            </a:endParaRPr>
          </a:p>
        </p:txBody>
      </p:sp>
      <p:sp>
        <p:nvSpPr>
          <p:cNvPr id="40" name="TextBox 8">
            <a:extLst>
              <a:ext uri="{FF2B5EF4-FFF2-40B4-BE49-F238E27FC236}">
                <a16:creationId xmlns:a16="http://schemas.microsoft.com/office/drawing/2014/main" id="{2EDEDF32-218E-6257-A5CE-9A0E1B0C68DE}"/>
              </a:ext>
            </a:extLst>
          </p:cNvPr>
          <p:cNvSpPr txBox="1"/>
          <p:nvPr/>
        </p:nvSpPr>
        <p:spPr>
          <a:xfrm>
            <a:off x="5605435" y="4143074"/>
            <a:ext cx="1035315"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2000" b="1" i="0" u="none" strike="noStrike" kern="1200" cap="none" spc="0" normalizeH="0" baseline="0" noProof="0">
                <a:ln>
                  <a:noFill/>
                </a:ln>
                <a:solidFill>
                  <a:prstClr val="black"/>
                </a:solidFill>
                <a:effectLst/>
                <a:uLnTx/>
                <a:uFillTx/>
                <a:latin typeface="Poppins" panose="00000500000000000000" pitchFamily="2" charset="0"/>
                <a:ea typeface="+mn-ea"/>
                <a:cs typeface="Poppins" panose="00000500000000000000" pitchFamily="2" charset="0"/>
              </a:rPr>
              <a:t>40%</a:t>
            </a:r>
            <a:endParaRPr kumimoji="0" lang="en-US" sz="2000" b="1" i="0" u="none" strike="noStrike" kern="1200" cap="none" spc="0" normalizeH="0" baseline="0" noProof="0">
              <a:ln>
                <a:noFill/>
              </a:ln>
              <a:solidFill>
                <a:prstClr val="black"/>
              </a:solidFill>
              <a:effectLst/>
              <a:uLnTx/>
              <a:uFillTx/>
              <a:latin typeface="Poppins" panose="00000500000000000000" pitchFamily="2" charset="0"/>
              <a:ea typeface="+mn-ea"/>
              <a:cs typeface="Poppins" panose="00000500000000000000" pitchFamily="2" charset="0"/>
            </a:endParaRPr>
          </a:p>
        </p:txBody>
      </p:sp>
      <p:cxnSp>
        <p:nvCxnSpPr>
          <p:cNvPr id="49" name="Connettore diritto 40">
            <a:extLst>
              <a:ext uri="{FF2B5EF4-FFF2-40B4-BE49-F238E27FC236}">
                <a16:creationId xmlns:a16="http://schemas.microsoft.com/office/drawing/2014/main" id="{401963C0-FEE7-E073-9155-A7AC140EDA20}"/>
              </a:ext>
            </a:extLst>
          </p:cNvPr>
          <p:cNvCxnSpPr>
            <a:cxnSpLocks/>
          </p:cNvCxnSpPr>
          <p:nvPr/>
        </p:nvCxnSpPr>
        <p:spPr>
          <a:xfrm>
            <a:off x="7983112" y="1212617"/>
            <a:ext cx="0" cy="4500000"/>
          </a:xfrm>
          <a:prstGeom prst="line">
            <a:avLst/>
          </a:prstGeom>
          <a:ln w="28575">
            <a:solidFill>
              <a:schemeClr val="bg1"/>
            </a:solidFill>
          </a:ln>
        </p:spPr>
        <p:style>
          <a:lnRef idx="1">
            <a:schemeClr val="accent1"/>
          </a:lnRef>
          <a:fillRef idx="0">
            <a:schemeClr val="accent1"/>
          </a:fillRef>
          <a:effectRef idx="0">
            <a:schemeClr val="accent1"/>
          </a:effectRef>
          <a:fontRef idx="minor">
            <a:schemeClr val="tx1"/>
          </a:fontRef>
        </p:style>
      </p:cxnSp>
      <p:pic>
        <p:nvPicPr>
          <p:cNvPr id="10" name="Immagine 9">
            <a:extLst>
              <a:ext uri="{FF2B5EF4-FFF2-40B4-BE49-F238E27FC236}">
                <a16:creationId xmlns:a16="http://schemas.microsoft.com/office/drawing/2014/main" id="{D9B548BD-D12D-1196-1986-0DD96C1773DE}"/>
              </a:ext>
            </a:extLst>
          </p:cNvPr>
          <p:cNvPicPr>
            <a:picLocks noChangeAspect="1"/>
          </p:cNvPicPr>
          <p:nvPr/>
        </p:nvPicPr>
        <p:blipFill>
          <a:blip r:embed="rId5"/>
          <a:stretch>
            <a:fillRect/>
          </a:stretch>
        </p:blipFill>
        <p:spPr>
          <a:xfrm>
            <a:off x="7075241" y="872307"/>
            <a:ext cx="5739222" cy="3028404"/>
          </a:xfrm>
          <a:prstGeom prst="rect">
            <a:avLst/>
          </a:prstGeom>
        </p:spPr>
      </p:pic>
      <p:pic>
        <p:nvPicPr>
          <p:cNvPr id="12" name="Immagine 11" descr="Immagine che contiene aria aperta, veicolo, cielo, Veicolo terrestre&#10;&#10;Il contenuto generato dall'IA potrebbe non essere corretto.">
            <a:extLst>
              <a:ext uri="{FF2B5EF4-FFF2-40B4-BE49-F238E27FC236}">
                <a16:creationId xmlns:a16="http://schemas.microsoft.com/office/drawing/2014/main" id="{7D5293FA-A053-354D-4895-2898FFD947EA}"/>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1745086" y="1999944"/>
            <a:ext cx="2255627" cy="1691719"/>
          </a:xfrm>
          <a:prstGeom prst="rect">
            <a:avLst/>
          </a:prstGeom>
        </p:spPr>
      </p:pic>
      <p:pic>
        <p:nvPicPr>
          <p:cNvPr id="16" name="Immagine 15">
            <a:extLst>
              <a:ext uri="{FF2B5EF4-FFF2-40B4-BE49-F238E27FC236}">
                <a16:creationId xmlns:a16="http://schemas.microsoft.com/office/drawing/2014/main" id="{3F8C30AC-773F-4E8C-AE53-6F917615C0B2}"/>
              </a:ext>
            </a:extLst>
          </p:cNvPr>
          <p:cNvPicPr>
            <a:picLocks noChangeAspect="1"/>
          </p:cNvPicPr>
          <p:nvPr/>
        </p:nvPicPr>
        <p:blipFill>
          <a:blip r:embed="rId7"/>
          <a:stretch>
            <a:fillRect/>
          </a:stretch>
        </p:blipFill>
        <p:spPr>
          <a:xfrm>
            <a:off x="4264033" y="949992"/>
            <a:ext cx="2027345" cy="1281331"/>
          </a:xfrm>
          <a:prstGeom prst="rect">
            <a:avLst/>
          </a:prstGeom>
        </p:spPr>
      </p:pic>
      <p:pic>
        <p:nvPicPr>
          <p:cNvPr id="22" name="Image 101">
            <a:extLst>
              <a:ext uri="{FF2B5EF4-FFF2-40B4-BE49-F238E27FC236}">
                <a16:creationId xmlns:a16="http://schemas.microsoft.com/office/drawing/2014/main" id="{D453047D-DF07-ED2A-D31E-C258761EC2CB}"/>
              </a:ext>
            </a:extLst>
          </p:cNvPr>
          <p:cNvPicPr>
            <a:picLocks noChangeAspect="1"/>
          </p:cNvPicPr>
          <p:nvPr/>
        </p:nvPicPr>
        <p:blipFill>
          <a:blip r:embed="rId8">
            <a:clrChange>
              <a:clrFrom>
                <a:srgbClr val="FFFFFF"/>
              </a:clrFrom>
              <a:clrTo>
                <a:srgbClr val="FFFFFF">
                  <a:alpha val="0"/>
                </a:srgbClr>
              </a:clrTo>
            </a:clrChange>
          </a:blip>
          <a:stretch>
            <a:fillRect/>
          </a:stretch>
        </p:blipFill>
        <p:spPr>
          <a:xfrm>
            <a:off x="9169627" y="86809"/>
            <a:ext cx="621672" cy="569865"/>
          </a:xfrm>
          <a:prstGeom prst="rect">
            <a:avLst/>
          </a:prstGeom>
          <a:noFill/>
        </p:spPr>
      </p:pic>
      <p:pic>
        <p:nvPicPr>
          <p:cNvPr id="23" name="Image 83" descr="Une image contenant véhicule, roue, transport, pneu&#10;&#10;Le contenu généré par l’IA peut être incorrect.">
            <a:extLst>
              <a:ext uri="{FF2B5EF4-FFF2-40B4-BE49-F238E27FC236}">
                <a16:creationId xmlns:a16="http://schemas.microsoft.com/office/drawing/2014/main" id="{19177572-520A-2C72-B2CD-64E5970E8535}"/>
              </a:ext>
            </a:extLst>
          </p:cNvPr>
          <p:cNvPicPr>
            <a:picLocks noChangeAspect="1"/>
          </p:cNvPicPr>
          <p:nvPr/>
        </p:nvPicPr>
        <p:blipFill>
          <a:blip r:embed="rId9">
            <a:extLst>
              <a:ext uri="{28A0092B-C50C-407E-A947-70E740481C1C}">
                <a14:useLocalDpi xmlns:a14="http://schemas.microsoft.com/office/drawing/2010/main" val="0"/>
              </a:ext>
            </a:extLst>
          </a:blip>
          <a:srcRect l="25810" t="22069" r="21618" b="4447"/>
          <a:stretch/>
        </p:blipFill>
        <p:spPr>
          <a:xfrm>
            <a:off x="4284423" y="1689841"/>
            <a:ext cx="734625" cy="541482"/>
          </a:xfrm>
          <a:prstGeom prst="roundRect">
            <a:avLst/>
          </a:prstGeom>
        </p:spPr>
      </p:pic>
      <p:pic>
        <p:nvPicPr>
          <p:cNvPr id="11" name="Picture 18">
            <a:extLst>
              <a:ext uri="{FF2B5EF4-FFF2-40B4-BE49-F238E27FC236}">
                <a16:creationId xmlns:a16="http://schemas.microsoft.com/office/drawing/2014/main" id="{1E3ABD78-9E63-4FA3-1093-B4D0FF2BEA03}"/>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500895" y="908690"/>
            <a:ext cx="2297733" cy="1496488"/>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pic>
        <p:nvPicPr>
          <p:cNvPr id="31" name="Immagine 30">
            <a:extLst>
              <a:ext uri="{FF2B5EF4-FFF2-40B4-BE49-F238E27FC236}">
                <a16:creationId xmlns:a16="http://schemas.microsoft.com/office/drawing/2014/main" id="{0E3C7FC0-053A-B651-10C6-AB0862B0ECB0}"/>
              </a:ext>
            </a:extLst>
          </p:cNvPr>
          <p:cNvPicPr>
            <a:picLocks noChangeAspect="1"/>
          </p:cNvPicPr>
          <p:nvPr/>
        </p:nvPicPr>
        <p:blipFill>
          <a:blip r:embed="rId11"/>
          <a:stretch>
            <a:fillRect/>
          </a:stretch>
        </p:blipFill>
        <p:spPr>
          <a:xfrm>
            <a:off x="4254130" y="2398786"/>
            <a:ext cx="2032649" cy="1163996"/>
          </a:xfrm>
          <a:prstGeom prst="rect">
            <a:avLst/>
          </a:prstGeom>
        </p:spPr>
      </p:pic>
      <p:pic>
        <p:nvPicPr>
          <p:cNvPr id="51" name="Immagine 50">
            <a:extLst>
              <a:ext uri="{FF2B5EF4-FFF2-40B4-BE49-F238E27FC236}">
                <a16:creationId xmlns:a16="http://schemas.microsoft.com/office/drawing/2014/main" id="{4BD400AE-C147-81E7-480E-6ECBEBB239EC}"/>
              </a:ext>
            </a:extLst>
          </p:cNvPr>
          <p:cNvPicPr>
            <a:picLocks noChangeAspect="1"/>
          </p:cNvPicPr>
          <p:nvPr/>
        </p:nvPicPr>
        <p:blipFill>
          <a:blip r:embed="rId12"/>
          <a:stretch>
            <a:fillRect/>
          </a:stretch>
        </p:blipFill>
        <p:spPr>
          <a:xfrm>
            <a:off x="6117141" y="1894571"/>
            <a:ext cx="1847980" cy="1211961"/>
          </a:xfrm>
          <a:prstGeom prst="rect">
            <a:avLst/>
          </a:prstGeom>
        </p:spPr>
      </p:pic>
      <p:pic>
        <p:nvPicPr>
          <p:cNvPr id="5" name="Immagine 4">
            <a:extLst>
              <a:ext uri="{FF2B5EF4-FFF2-40B4-BE49-F238E27FC236}">
                <a16:creationId xmlns:a16="http://schemas.microsoft.com/office/drawing/2014/main" id="{E882CE5A-38A5-8C89-F2F4-13F2E2D02867}"/>
              </a:ext>
            </a:extLst>
          </p:cNvPr>
          <p:cNvPicPr>
            <a:picLocks noChangeAspect="1"/>
          </p:cNvPicPr>
          <p:nvPr/>
        </p:nvPicPr>
        <p:blipFill>
          <a:blip r:embed="rId13"/>
          <a:stretch>
            <a:fillRect/>
          </a:stretch>
        </p:blipFill>
        <p:spPr>
          <a:xfrm>
            <a:off x="5747783" y="2917097"/>
            <a:ext cx="1696816" cy="1135760"/>
          </a:xfrm>
          <a:prstGeom prst="rect">
            <a:avLst/>
          </a:prstGeom>
        </p:spPr>
      </p:pic>
      <p:sp>
        <p:nvSpPr>
          <p:cNvPr id="3" name="Ovale 2">
            <a:extLst>
              <a:ext uri="{FF2B5EF4-FFF2-40B4-BE49-F238E27FC236}">
                <a16:creationId xmlns:a16="http://schemas.microsoft.com/office/drawing/2014/main" id="{CF0C5A6C-45FF-D817-1B73-CFF20E100CBF}"/>
              </a:ext>
            </a:extLst>
          </p:cNvPr>
          <p:cNvSpPr/>
          <p:nvPr/>
        </p:nvSpPr>
        <p:spPr>
          <a:xfrm>
            <a:off x="5820508" y="832304"/>
            <a:ext cx="1624091" cy="1163996"/>
          </a:xfrm>
          <a:prstGeom prst="ellipse">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custDataLst>
      <p:tags r:id="rId1"/>
    </p:custDataLst>
    <p:extLst>
      <p:ext uri="{BB962C8B-B14F-4D97-AF65-F5344CB8AC3E}">
        <p14:creationId xmlns:p14="http://schemas.microsoft.com/office/powerpoint/2010/main" val="416839443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FBEA8B1-88BA-EC73-B256-9EF605C427A6}"/>
            </a:ext>
          </a:extLst>
        </p:cNvPr>
        <p:cNvGrpSpPr/>
        <p:nvPr/>
      </p:nvGrpSpPr>
      <p:grpSpPr>
        <a:xfrm>
          <a:off x="0" y="0"/>
          <a:ext cx="0" cy="0"/>
          <a:chOff x="0" y="0"/>
          <a:chExt cx="0" cy="0"/>
        </a:xfrm>
      </p:grpSpPr>
      <p:pic>
        <p:nvPicPr>
          <p:cNvPr id="9" name="Image 8">
            <a:extLst>
              <a:ext uri="{FF2B5EF4-FFF2-40B4-BE49-F238E27FC236}">
                <a16:creationId xmlns:a16="http://schemas.microsoft.com/office/drawing/2014/main" id="{CE71BE7F-AED7-0885-3EA7-0E8355FAF44A}"/>
              </a:ext>
            </a:extLst>
          </p:cNvPr>
          <p:cNvPicPr>
            <a:picLocks noChangeAspect="1"/>
          </p:cNvPicPr>
          <p:nvPr/>
        </p:nvPicPr>
        <p:blipFill>
          <a:blip r:embed="rId4"/>
          <a:stretch>
            <a:fillRect/>
          </a:stretch>
        </p:blipFill>
        <p:spPr>
          <a:xfrm>
            <a:off x="2871733" y="1474585"/>
            <a:ext cx="1320781" cy="1041279"/>
          </a:xfrm>
          <a:prstGeom prst="rect">
            <a:avLst/>
          </a:prstGeom>
        </p:spPr>
      </p:pic>
      <p:pic>
        <p:nvPicPr>
          <p:cNvPr id="11" name="Image 10">
            <a:extLst>
              <a:ext uri="{FF2B5EF4-FFF2-40B4-BE49-F238E27FC236}">
                <a16:creationId xmlns:a16="http://schemas.microsoft.com/office/drawing/2014/main" id="{78E122A2-5068-F612-260A-39DB0556C223}"/>
              </a:ext>
            </a:extLst>
          </p:cNvPr>
          <p:cNvPicPr>
            <a:picLocks noChangeAspect="1"/>
          </p:cNvPicPr>
          <p:nvPr/>
        </p:nvPicPr>
        <p:blipFill>
          <a:blip r:embed="rId5"/>
          <a:stretch>
            <a:fillRect/>
          </a:stretch>
        </p:blipFill>
        <p:spPr>
          <a:xfrm>
            <a:off x="3642115" y="698414"/>
            <a:ext cx="1476392" cy="1031131"/>
          </a:xfrm>
          <a:prstGeom prst="rect">
            <a:avLst/>
          </a:prstGeom>
        </p:spPr>
      </p:pic>
      <p:sp>
        <p:nvSpPr>
          <p:cNvPr id="2" name="Titolo 1">
            <a:extLst>
              <a:ext uri="{FF2B5EF4-FFF2-40B4-BE49-F238E27FC236}">
                <a16:creationId xmlns:a16="http://schemas.microsoft.com/office/drawing/2014/main" id="{99F29119-7977-E5F0-E54A-B581D93CEF31}"/>
              </a:ext>
            </a:extLst>
          </p:cNvPr>
          <p:cNvSpPr>
            <a:spLocks noGrp="1"/>
          </p:cNvSpPr>
          <p:nvPr>
            <p:ph type="title"/>
          </p:nvPr>
        </p:nvSpPr>
        <p:spPr>
          <a:prstGeom prst="rect">
            <a:avLst/>
          </a:prstGeom>
        </p:spPr>
        <p:txBody>
          <a:bodyPr/>
          <a:lstStyle/>
          <a:p>
            <a:r>
              <a:rPr lang="en-US" sz="3200" b="1">
                <a:solidFill>
                  <a:schemeClr val="bg1"/>
                </a:solidFill>
                <a:latin typeface="Poppins" panose="00000500000000000000" pitchFamily="2" charset="0"/>
                <a:cs typeface="Poppins" panose="00000500000000000000" pitchFamily="2" charset="0"/>
              </a:rPr>
              <a:t>EUROPEAN BENCHMARK</a:t>
            </a:r>
          </a:p>
        </p:txBody>
      </p:sp>
      <p:pic>
        <p:nvPicPr>
          <p:cNvPr id="6" name="Image 5" descr="Une image contenant roue, transport, véhicule, pneu&#10;&#10;Le contenu généré par l’IA peut être incorrect.">
            <a:extLst>
              <a:ext uri="{FF2B5EF4-FFF2-40B4-BE49-F238E27FC236}">
                <a16:creationId xmlns:a16="http://schemas.microsoft.com/office/drawing/2014/main" id="{FF4F55CE-8A08-E3BE-B907-E616E3730659}"/>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6296785" y="1615034"/>
            <a:ext cx="1320780" cy="953767"/>
          </a:xfrm>
          <a:prstGeom prst="rect">
            <a:avLst/>
          </a:prstGeom>
        </p:spPr>
      </p:pic>
      <p:pic>
        <p:nvPicPr>
          <p:cNvPr id="7" name="Picture 4" descr="GOUPIL G2 - Véhicule utilitaire électrique pour tout marché - Goupil">
            <a:hlinkClick r:id="" action="ppaction://noaction"/>
            <a:extLst>
              <a:ext uri="{FF2B5EF4-FFF2-40B4-BE49-F238E27FC236}">
                <a16:creationId xmlns:a16="http://schemas.microsoft.com/office/drawing/2014/main" id="{177C14FE-2151-6393-77D5-13A765873B4E}"/>
              </a:ext>
            </a:extLst>
          </p:cNvPr>
          <p:cNvPicPr>
            <a:picLocks noChangeAspect="1" noChangeArrowheads="1"/>
          </p:cNvPicPr>
          <p:nvPr/>
        </p:nvPicPr>
        <p:blipFill>
          <a:blip r:embed="rId7" cstate="print">
            <a:extLst>
              <a:ext uri="{28A0092B-C50C-407E-A947-70E740481C1C}">
                <a14:useLocalDpi xmlns:a14="http://schemas.microsoft.com/office/drawing/2010/main" val="0"/>
              </a:ext>
            </a:extLst>
          </a:blip>
          <a:stretch>
            <a:fillRect/>
          </a:stretch>
        </p:blipFill>
        <p:spPr bwMode="auto">
          <a:xfrm>
            <a:off x="7208968" y="704862"/>
            <a:ext cx="1222062" cy="971427"/>
          </a:xfrm>
          <a:prstGeom prst="rect">
            <a:avLst/>
          </a:prstGeom>
          <a:noFill/>
          <a:extLst>
            <a:ext uri="{909E8E84-426E-40DD-AFC4-6F175D3DCCD1}">
              <a14:hiddenFill xmlns:a14="http://schemas.microsoft.com/office/drawing/2010/main">
                <a:solidFill>
                  <a:srgbClr val="FFFFFF"/>
                </a:solidFill>
              </a14:hiddenFill>
            </a:ext>
          </a:extLst>
        </p:spPr>
      </p:pic>
      <p:pic>
        <p:nvPicPr>
          <p:cNvPr id="8" name="Picture 5">
            <a:hlinkClick r:id="" action="ppaction://noaction"/>
            <a:extLst>
              <a:ext uri="{FF2B5EF4-FFF2-40B4-BE49-F238E27FC236}">
                <a16:creationId xmlns:a16="http://schemas.microsoft.com/office/drawing/2014/main" id="{59FCA47D-07BF-A287-E858-21EF8CCCBA65}"/>
              </a:ext>
            </a:extLst>
          </p:cNvPr>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a:off x="7899285" y="1615034"/>
            <a:ext cx="1584974" cy="1267979"/>
          </a:xfrm>
          <a:prstGeom prst="rect">
            <a:avLst/>
          </a:prstGeom>
        </p:spPr>
      </p:pic>
      <p:pic>
        <p:nvPicPr>
          <p:cNvPr id="10" name="Image 9" descr="Une image contenant transport, véhicule, roue, Véhicule terrestre&#10;&#10;Le contenu généré par l’IA peut être incorrect.">
            <a:extLst>
              <a:ext uri="{FF2B5EF4-FFF2-40B4-BE49-F238E27FC236}">
                <a16:creationId xmlns:a16="http://schemas.microsoft.com/office/drawing/2014/main" id="{A9C31DC4-0D0B-7B13-F17C-312BD7AA5289}"/>
              </a:ext>
            </a:extLst>
          </p:cNvPr>
          <p:cNvPicPr>
            <a:picLocks noChangeAspect="1"/>
          </p:cNvPicPr>
          <p:nvPr/>
        </p:nvPicPr>
        <p:blipFill>
          <a:blip r:embed="rId9" cstate="print">
            <a:extLst>
              <a:ext uri="{28A0092B-C50C-407E-A947-70E740481C1C}">
                <a14:useLocalDpi xmlns:a14="http://schemas.microsoft.com/office/drawing/2010/main" val="0"/>
              </a:ext>
            </a:extLst>
          </a:blip>
          <a:stretch>
            <a:fillRect/>
          </a:stretch>
        </p:blipFill>
        <p:spPr>
          <a:xfrm>
            <a:off x="9547394" y="1464277"/>
            <a:ext cx="1370336" cy="1370336"/>
          </a:xfrm>
          <a:prstGeom prst="rect">
            <a:avLst/>
          </a:prstGeom>
        </p:spPr>
      </p:pic>
      <p:sp>
        <p:nvSpPr>
          <p:cNvPr id="12" name="ZoneTexte 11">
            <a:extLst>
              <a:ext uri="{FF2B5EF4-FFF2-40B4-BE49-F238E27FC236}">
                <a16:creationId xmlns:a16="http://schemas.microsoft.com/office/drawing/2014/main" id="{0A364F60-B7FA-90E0-6A0A-953D6043C60A}"/>
              </a:ext>
            </a:extLst>
          </p:cNvPr>
          <p:cNvSpPr txBox="1"/>
          <p:nvPr/>
        </p:nvSpPr>
        <p:spPr>
          <a:xfrm>
            <a:off x="725812" y="5713095"/>
            <a:ext cx="10540146" cy="646331"/>
          </a:xfrm>
          <a:prstGeom prst="rect">
            <a:avLst/>
          </a:prstGeom>
          <a:ln/>
        </p:spPr>
        <p:style>
          <a:lnRef idx="2">
            <a:schemeClr val="accent2"/>
          </a:lnRef>
          <a:fillRef idx="1">
            <a:schemeClr val="lt1"/>
          </a:fillRef>
          <a:effectRef idx="0">
            <a:schemeClr val="accent2"/>
          </a:effectRef>
          <a:fontRef idx="minor">
            <a:schemeClr val="dk1"/>
          </a:fontRef>
        </p:style>
        <p:txBody>
          <a:bodyPr wrap="square" lIns="91440" tIns="45720" rIns="91440" bIns="45720" rtlCol="0" anchor="t">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a:ln>
                  <a:noFill/>
                </a:ln>
                <a:solidFill>
                  <a:prstClr val="black"/>
                </a:solidFill>
                <a:effectLst/>
                <a:uLnTx/>
                <a:uFillTx/>
                <a:latin typeface="Poppins"/>
                <a:ea typeface="+mn-ea"/>
                <a:cs typeface="Poppins"/>
              </a:rPr>
              <a:t>Niche market except for Piaggio Porter ICE as alternative to vans in Italy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a:ln>
                  <a:noFill/>
                </a:ln>
                <a:solidFill>
                  <a:prstClr val="black"/>
                </a:solidFill>
                <a:effectLst/>
                <a:uLnTx/>
                <a:uFillTx/>
                <a:latin typeface="Poppins"/>
                <a:ea typeface="+mn-ea"/>
                <a:cs typeface="Poppins"/>
              </a:rPr>
              <a:t>Opportunity for TRIS to catch APE + PORTER customers </a:t>
            </a:r>
            <a:r>
              <a:rPr kumimoji="0" lang="en-US" sz="1200" b="0" i="0" u="none" strike="noStrike" kern="1200" cap="none" spc="0" normalizeH="0" baseline="0" noProof="0">
                <a:ln>
                  <a:noFill/>
                </a:ln>
                <a:solidFill>
                  <a:prstClr val="black"/>
                </a:solidFill>
                <a:effectLst/>
                <a:uLnTx/>
                <a:uFillTx/>
                <a:latin typeface="Poppins"/>
                <a:ea typeface="+mn-ea"/>
                <a:cs typeface="Poppins"/>
              </a:rPr>
              <a:t>for main mission &amp; compete L6/L7 4W in EE</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a:ln>
                  <a:noFill/>
                </a:ln>
                <a:solidFill>
                  <a:prstClr val="black"/>
                </a:solidFill>
                <a:effectLst/>
                <a:uLnTx/>
                <a:uFillTx/>
                <a:latin typeface="Poppins"/>
                <a:ea typeface="+mn-ea"/>
                <a:cs typeface="Poppins"/>
              </a:rPr>
              <a:t>European competition </a:t>
            </a:r>
            <a:r>
              <a:rPr kumimoji="0" lang="en-US" sz="1200" b="1" i="0" u="none" strike="noStrike" kern="1200" cap="none" spc="0" normalizeH="0" baseline="0" noProof="0" err="1">
                <a:ln>
                  <a:noFill/>
                </a:ln>
                <a:solidFill>
                  <a:prstClr val="black"/>
                </a:solidFill>
                <a:effectLst/>
                <a:uLnTx/>
                <a:uFillTx/>
                <a:latin typeface="Poppins"/>
                <a:ea typeface="+mn-ea"/>
                <a:cs typeface="Poppins"/>
              </a:rPr>
              <a:t>hav</a:t>
            </a:r>
            <a:r>
              <a:rPr kumimoji="0" lang="en-US" sz="1200" b="1" i="0" u="none" strike="noStrike" kern="1200" cap="none" spc="0" normalizeH="0" baseline="0" noProof="0">
                <a:ln>
                  <a:noFill/>
                </a:ln>
                <a:solidFill>
                  <a:prstClr val="black"/>
                </a:solidFill>
                <a:effectLst/>
                <a:uLnTx/>
                <a:uFillTx/>
                <a:latin typeface="Poppins"/>
                <a:ea typeface="+mn-ea"/>
                <a:cs typeface="Poppins"/>
              </a:rPr>
              <a:t>e no doors version  </a:t>
            </a:r>
            <a:r>
              <a:rPr kumimoji="0" lang="en-US" sz="1200" b="0" i="0" u="none" strike="noStrike" kern="1200" cap="none" spc="0" normalizeH="0" baseline="0" noProof="0">
                <a:ln>
                  <a:noFill/>
                </a:ln>
                <a:solidFill>
                  <a:prstClr val="black"/>
                </a:solidFill>
                <a:effectLst/>
                <a:uLnTx/>
                <a:uFillTx/>
                <a:latin typeface="Poppins"/>
                <a:ea typeface="+mn-ea"/>
                <a:cs typeface="Poppins"/>
              </a:rPr>
              <a:t>(3W </a:t>
            </a:r>
            <a:r>
              <a:rPr kumimoji="0" lang="en-US" sz="1200" b="0" i="0" u="none" strike="noStrike" kern="1200" cap="none" spc="0" normalizeH="0" baseline="0" noProof="0" err="1">
                <a:ln>
                  <a:noFill/>
                </a:ln>
                <a:solidFill>
                  <a:prstClr val="black"/>
                </a:solidFill>
                <a:effectLst/>
                <a:uLnTx/>
                <a:uFillTx/>
                <a:latin typeface="Poppins"/>
                <a:ea typeface="+mn-ea"/>
                <a:cs typeface="Poppins"/>
              </a:rPr>
              <a:t>scoobic</a:t>
            </a:r>
            <a:r>
              <a:rPr kumimoji="0" lang="en-US" sz="1200" b="0" i="0" u="none" strike="noStrike" kern="1200" cap="none" spc="0" normalizeH="0" baseline="0" noProof="0">
                <a:ln>
                  <a:noFill/>
                </a:ln>
                <a:solidFill>
                  <a:prstClr val="black"/>
                </a:solidFill>
                <a:effectLst/>
                <a:uLnTx/>
                <a:uFillTx/>
                <a:latin typeface="Poppins"/>
                <a:ea typeface="+mn-ea"/>
                <a:cs typeface="Poppins"/>
              </a:rPr>
              <a:t>, option for </a:t>
            </a:r>
            <a:r>
              <a:rPr kumimoji="0" lang="en-US" sz="1200" b="0" i="0" u="none" strike="noStrike" kern="1200" cap="none" spc="0" normalizeH="0" baseline="0" noProof="0" err="1">
                <a:ln>
                  <a:noFill/>
                </a:ln>
                <a:solidFill>
                  <a:prstClr val="black"/>
                </a:solidFill>
                <a:effectLst/>
                <a:uLnTx/>
                <a:uFillTx/>
                <a:latin typeface="Poppins"/>
                <a:ea typeface="+mn-ea"/>
                <a:cs typeface="Poppins"/>
              </a:rPr>
              <a:t>Ligier</a:t>
            </a:r>
            <a:r>
              <a:rPr kumimoji="0" lang="en-US" sz="1200" b="0" i="0" u="none" strike="noStrike" kern="1200" cap="none" spc="0" normalizeH="0" baseline="0" noProof="0">
                <a:ln>
                  <a:noFill/>
                </a:ln>
                <a:solidFill>
                  <a:prstClr val="black"/>
                </a:solidFill>
                <a:effectLst/>
                <a:uLnTx/>
                <a:uFillTx/>
                <a:latin typeface="Poppins"/>
                <a:ea typeface="+mn-ea"/>
                <a:cs typeface="Poppins"/>
              </a:rPr>
              <a:t>, not on Goupil G2)</a:t>
            </a:r>
            <a:endParaRPr kumimoji="0" lang="en-US" sz="1200" b="0" i="0" u="none" strike="noStrike" kern="1200" cap="none" spc="0" normalizeH="0" baseline="0" noProof="0">
              <a:ln>
                <a:noFill/>
              </a:ln>
              <a:solidFill>
                <a:prstClr val="black"/>
              </a:solidFill>
              <a:effectLst/>
              <a:uLnTx/>
              <a:uFillTx/>
              <a:latin typeface="Poppins" panose="00000500000000000000" pitchFamily="2" charset="0"/>
              <a:ea typeface="+mn-ea"/>
              <a:cs typeface="Poppins" panose="00000500000000000000" pitchFamily="2" charset="0"/>
            </a:endParaRPr>
          </a:p>
        </p:txBody>
      </p:sp>
      <p:pic>
        <p:nvPicPr>
          <p:cNvPr id="13" name="Picture 3">
            <a:hlinkClick r:id="" action="ppaction://noaction"/>
            <a:extLst>
              <a:ext uri="{FF2B5EF4-FFF2-40B4-BE49-F238E27FC236}">
                <a16:creationId xmlns:a16="http://schemas.microsoft.com/office/drawing/2014/main" id="{BCB58E29-0F8F-799D-E997-55E6AD73F9C4}"/>
              </a:ext>
            </a:extLst>
          </p:cNvPr>
          <p:cNvPicPr>
            <a:picLocks noChangeAspect="1" noChangeArrowheads="1"/>
          </p:cNvPicPr>
          <p:nvPr/>
        </p:nvPicPr>
        <p:blipFill rotWithShape="1">
          <a:blip r:embed="rId10">
            <a:extLst>
              <a:ext uri="{28A0092B-C50C-407E-A947-70E740481C1C}">
                <a14:useLocalDpi xmlns:a14="http://schemas.microsoft.com/office/drawing/2010/main" val="0"/>
              </a:ext>
            </a:extLst>
          </a:blip>
          <a:srcRect l="12844" r="20738" b="-2"/>
          <a:stretch/>
        </p:blipFill>
        <p:spPr bwMode="auto">
          <a:xfrm>
            <a:off x="10196469" y="468245"/>
            <a:ext cx="1600134" cy="1567547"/>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a:noFill/>
          <a:extLst>
            <a:ext uri="{909E8E84-426E-40DD-AFC4-6F175D3DCCD1}">
              <a14:hiddenFill xmlns:a14="http://schemas.microsoft.com/office/drawing/2010/main">
                <a:solidFill>
                  <a:srgbClr val="FFFFFF"/>
                </a:solidFill>
              </a14:hiddenFill>
            </a:ext>
          </a:extLst>
        </p:spPr>
      </p:pic>
      <p:sp>
        <p:nvSpPr>
          <p:cNvPr id="15" name="Rettangolo 14">
            <a:extLst>
              <a:ext uri="{FF2B5EF4-FFF2-40B4-BE49-F238E27FC236}">
                <a16:creationId xmlns:a16="http://schemas.microsoft.com/office/drawing/2014/main" id="{5238C041-2A5E-1D6C-3D0F-3B4107619D2B}"/>
              </a:ext>
            </a:extLst>
          </p:cNvPr>
          <p:cNvSpPr/>
          <p:nvPr/>
        </p:nvSpPr>
        <p:spPr>
          <a:xfrm>
            <a:off x="2860674" y="2643487"/>
            <a:ext cx="1772286" cy="2841034"/>
          </a:xfrm>
          <a:prstGeom prst="rect">
            <a:avLst/>
          </a:prstGeom>
          <a:noFill/>
          <a:ln w="38100">
            <a:solidFill>
              <a:srgbClr val="92D05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Poppins"/>
              <a:ea typeface="+mn-ea"/>
              <a:cs typeface="+mn-cs"/>
            </a:endParaRPr>
          </a:p>
        </p:txBody>
      </p:sp>
      <p:grpSp>
        <p:nvGrpSpPr>
          <p:cNvPr id="16" name="Gruppo 15">
            <a:extLst>
              <a:ext uri="{FF2B5EF4-FFF2-40B4-BE49-F238E27FC236}">
                <a16:creationId xmlns:a16="http://schemas.microsoft.com/office/drawing/2014/main" id="{71084FF8-ADBE-770E-CE00-7664667FCC0B}"/>
              </a:ext>
            </a:extLst>
          </p:cNvPr>
          <p:cNvGrpSpPr/>
          <p:nvPr/>
        </p:nvGrpSpPr>
        <p:grpSpPr>
          <a:xfrm>
            <a:off x="2723940" y="2307085"/>
            <a:ext cx="457240" cy="524301"/>
            <a:chOff x="-1440446" y="3307766"/>
            <a:chExt cx="457240" cy="524301"/>
          </a:xfrm>
        </p:grpSpPr>
        <p:sp>
          <p:nvSpPr>
            <p:cNvPr id="17" name="Connettore 16">
              <a:extLst>
                <a:ext uri="{FF2B5EF4-FFF2-40B4-BE49-F238E27FC236}">
                  <a16:creationId xmlns:a16="http://schemas.microsoft.com/office/drawing/2014/main" id="{6A3EF705-D2A5-3DED-5558-9A3071E70209}"/>
                </a:ext>
              </a:extLst>
            </p:cNvPr>
            <p:cNvSpPr/>
            <p:nvPr/>
          </p:nvSpPr>
          <p:spPr>
            <a:xfrm>
              <a:off x="-1440446" y="3341316"/>
              <a:ext cx="457200" cy="457200"/>
            </a:xfrm>
            <a:prstGeom prst="flowChartConnector">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8" name="Picture 89">
              <a:extLst>
                <a:ext uri="{FF2B5EF4-FFF2-40B4-BE49-F238E27FC236}">
                  <a16:creationId xmlns:a16="http://schemas.microsoft.com/office/drawing/2014/main" id="{9FBC3F6C-3816-2E54-E261-AB7EC5E30C64}"/>
                </a:ext>
              </a:extLst>
            </p:cNvPr>
            <p:cNvPicPr>
              <a:picLocks noChangeAspect="1"/>
            </p:cNvPicPr>
            <p:nvPr/>
          </p:nvPicPr>
          <p:blipFill>
            <a:blip r:embed="rId11"/>
            <a:stretch>
              <a:fillRect/>
            </a:stretch>
          </p:blipFill>
          <p:spPr>
            <a:xfrm>
              <a:off x="-1440446" y="3307766"/>
              <a:ext cx="457240" cy="524301"/>
            </a:xfrm>
            <a:prstGeom prst="rect">
              <a:avLst/>
            </a:prstGeom>
          </p:spPr>
        </p:pic>
      </p:grpSp>
      <p:pic>
        <p:nvPicPr>
          <p:cNvPr id="3" name="Picture 2" descr="Utilitaire électrique professionnel : Pulse 4 de Ligier Professional - Liger">
            <a:extLst>
              <a:ext uri="{FF2B5EF4-FFF2-40B4-BE49-F238E27FC236}">
                <a16:creationId xmlns:a16="http://schemas.microsoft.com/office/drawing/2014/main" id="{D930F0D3-7A63-C737-731E-25B0BA63FB5C}"/>
              </a:ext>
            </a:extLst>
          </p:cNvPr>
          <p:cNvPicPr>
            <a:picLocks noChangeAspect="1" noChangeArrowheads="1"/>
          </p:cNvPicPr>
          <p:nvPr/>
        </p:nvPicPr>
        <p:blipFill>
          <a:blip r:embed="rId12" cstate="print">
            <a:extLst>
              <a:ext uri="{28A0092B-C50C-407E-A947-70E740481C1C}">
                <a14:useLocalDpi xmlns:a14="http://schemas.microsoft.com/office/drawing/2010/main" val="0"/>
              </a:ext>
            </a:extLst>
          </a:blip>
          <a:srcRect/>
          <a:stretch>
            <a:fillRect/>
          </a:stretch>
        </p:blipFill>
        <p:spPr bwMode="auto">
          <a:xfrm>
            <a:off x="8374851" y="425499"/>
            <a:ext cx="1821618" cy="1287363"/>
          </a:xfrm>
          <a:prstGeom prst="rect">
            <a:avLst/>
          </a:prstGeom>
          <a:noFill/>
          <a:extLst>
            <a:ext uri="{909E8E84-426E-40DD-AFC4-6F175D3DCCD1}">
              <a14:hiddenFill xmlns:a14="http://schemas.microsoft.com/office/drawing/2010/main">
                <a:solidFill>
                  <a:srgbClr val="FFFFFF"/>
                </a:solidFill>
              </a14:hiddenFill>
            </a:ext>
          </a:extLst>
        </p:spPr>
      </p:pic>
      <p:pic>
        <p:nvPicPr>
          <p:cNvPr id="4" name="Immagine 3">
            <a:extLst>
              <a:ext uri="{FF2B5EF4-FFF2-40B4-BE49-F238E27FC236}">
                <a16:creationId xmlns:a16="http://schemas.microsoft.com/office/drawing/2014/main" id="{CD6F3E68-75EE-F3D6-6267-02249B58DA39}"/>
              </a:ext>
            </a:extLst>
          </p:cNvPr>
          <p:cNvPicPr>
            <a:picLocks noChangeAspect="1"/>
          </p:cNvPicPr>
          <p:nvPr/>
        </p:nvPicPr>
        <p:blipFill>
          <a:blip r:embed="rId13"/>
          <a:srcRect l="62941"/>
          <a:stretch/>
        </p:blipFill>
        <p:spPr>
          <a:xfrm>
            <a:off x="848534" y="1098443"/>
            <a:ext cx="1717445" cy="1294585"/>
          </a:xfrm>
          <a:prstGeom prst="rect">
            <a:avLst/>
          </a:prstGeom>
        </p:spPr>
      </p:pic>
      <p:pic>
        <p:nvPicPr>
          <p:cNvPr id="19" name="chart">
            <a:extLst>
              <a:ext uri="{FF2B5EF4-FFF2-40B4-BE49-F238E27FC236}">
                <a16:creationId xmlns:a16="http://schemas.microsoft.com/office/drawing/2014/main" id="{3ADB8A9C-D26C-907B-A1B0-E893DF1D0D31}"/>
              </a:ext>
            </a:extLst>
          </p:cNvPr>
          <p:cNvPicPr>
            <a:picLocks noChangeAspect="1"/>
          </p:cNvPicPr>
          <p:nvPr/>
        </p:nvPicPr>
        <p:blipFill>
          <a:blip r:embed="rId14"/>
          <a:stretch>
            <a:fillRect/>
          </a:stretch>
        </p:blipFill>
        <p:spPr>
          <a:xfrm>
            <a:off x="4460884" y="1559607"/>
            <a:ext cx="1511364" cy="896923"/>
          </a:xfrm>
          <a:prstGeom prst="rect">
            <a:avLst/>
          </a:prstGeom>
        </p:spPr>
      </p:pic>
      <p:pic>
        <p:nvPicPr>
          <p:cNvPr id="21" name="Image 20">
            <a:extLst>
              <a:ext uri="{FF2B5EF4-FFF2-40B4-BE49-F238E27FC236}">
                <a16:creationId xmlns:a16="http://schemas.microsoft.com/office/drawing/2014/main" id="{C8F9068D-FD79-22CB-9C9C-4D671BA04925}"/>
              </a:ext>
            </a:extLst>
          </p:cNvPr>
          <p:cNvPicPr>
            <a:picLocks noChangeAspect="1"/>
          </p:cNvPicPr>
          <p:nvPr/>
        </p:nvPicPr>
        <p:blipFill>
          <a:blip r:embed="rId15"/>
          <a:stretch>
            <a:fillRect/>
          </a:stretch>
        </p:blipFill>
        <p:spPr>
          <a:xfrm>
            <a:off x="5679082" y="766119"/>
            <a:ext cx="1154526" cy="848915"/>
          </a:xfrm>
          <a:prstGeom prst="rect">
            <a:avLst/>
          </a:prstGeom>
        </p:spPr>
      </p:pic>
      <p:pic>
        <p:nvPicPr>
          <p:cNvPr id="22" name="Immagine 39" descr="Immagine che contiene stella, cerchio, Blu intenso, Blu elettrico&#10;&#10;Descrizione generata automaticamente">
            <a:extLst>
              <a:ext uri="{FF2B5EF4-FFF2-40B4-BE49-F238E27FC236}">
                <a16:creationId xmlns:a16="http://schemas.microsoft.com/office/drawing/2014/main" id="{45A095F1-C76D-D99A-07F4-2D61377350B2}"/>
              </a:ext>
            </a:extLst>
          </p:cNvPr>
          <p:cNvPicPr>
            <a:picLocks noChangeAspect="1"/>
          </p:cNvPicPr>
          <p:nvPr/>
        </p:nvPicPr>
        <p:blipFill>
          <a:blip r:embed="rId16" cstate="screen">
            <a:extLst>
              <a:ext uri="{28A0092B-C50C-407E-A947-70E740481C1C}">
                <a14:useLocalDpi xmlns:a14="http://schemas.microsoft.com/office/drawing/2010/main"/>
              </a:ext>
            </a:extLst>
          </a:blip>
          <a:stretch>
            <a:fillRect/>
          </a:stretch>
        </p:blipFill>
        <p:spPr>
          <a:xfrm>
            <a:off x="4566927" y="2278491"/>
            <a:ext cx="483210" cy="483210"/>
          </a:xfrm>
          <a:prstGeom prst="rect">
            <a:avLst/>
          </a:prstGeom>
        </p:spPr>
      </p:pic>
      <p:pic>
        <p:nvPicPr>
          <p:cNvPr id="14" name="Image 13">
            <a:extLst>
              <a:ext uri="{FF2B5EF4-FFF2-40B4-BE49-F238E27FC236}">
                <a16:creationId xmlns:a16="http://schemas.microsoft.com/office/drawing/2014/main" id="{4E7CA31B-3B4A-33D2-86A9-1700CE9981BD}"/>
              </a:ext>
            </a:extLst>
          </p:cNvPr>
          <p:cNvPicPr>
            <a:picLocks noChangeAspect="1"/>
          </p:cNvPicPr>
          <p:nvPr/>
        </p:nvPicPr>
        <p:blipFill>
          <a:blip r:embed="rId17"/>
          <a:stretch>
            <a:fillRect/>
          </a:stretch>
        </p:blipFill>
        <p:spPr>
          <a:xfrm>
            <a:off x="3716579" y="1658998"/>
            <a:ext cx="342665" cy="339448"/>
          </a:xfrm>
          <a:prstGeom prst="rect">
            <a:avLst/>
          </a:prstGeom>
        </p:spPr>
      </p:pic>
      <p:graphicFrame>
        <p:nvGraphicFramePr>
          <p:cNvPr id="20" name="Objet 19">
            <a:extLst>
              <a:ext uri="{FF2B5EF4-FFF2-40B4-BE49-F238E27FC236}">
                <a16:creationId xmlns:a16="http://schemas.microsoft.com/office/drawing/2014/main" id="{D6E86BE4-DE27-C75E-8139-6AAC22FB2092}"/>
              </a:ext>
            </a:extLst>
          </p:cNvPr>
          <p:cNvGraphicFramePr>
            <a:graphicFrameLocks noChangeAspect="1"/>
          </p:cNvGraphicFramePr>
          <p:nvPr/>
        </p:nvGraphicFramePr>
        <p:xfrm>
          <a:off x="874235" y="2750265"/>
          <a:ext cx="10530617" cy="2744682"/>
        </p:xfrm>
        <a:graphic>
          <a:graphicData uri="http://schemas.openxmlformats.org/presentationml/2006/ole">
            <mc:AlternateContent xmlns:mc="http://schemas.openxmlformats.org/markup-compatibility/2006">
              <mc:Choice xmlns:v="urn:schemas-microsoft-com:vml" Requires="v">
                <p:oleObj name="Worksheet" r:id="rId18" imgW="9550400" imgH="2489375" progId="Excel.Sheet.12">
                  <p:embed/>
                </p:oleObj>
              </mc:Choice>
              <mc:Fallback>
                <p:oleObj name="Worksheet" r:id="rId18" imgW="9550400" imgH="2489375" progId="Excel.Sheet.12">
                  <p:embed/>
                  <p:pic>
                    <p:nvPicPr>
                      <p:cNvPr id="20" name="Objet 19">
                        <a:extLst>
                          <a:ext uri="{FF2B5EF4-FFF2-40B4-BE49-F238E27FC236}">
                            <a16:creationId xmlns:a16="http://schemas.microsoft.com/office/drawing/2014/main" id="{D6E86BE4-DE27-C75E-8139-6AAC22FB2092}"/>
                          </a:ext>
                        </a:extLst>
                      </p:cNvPr>
                      <p:cNvPicPr/>
                      <p:nvPr/>
                    </p:nvPicPr>
                    <p:blipFill>
                      <a:blip r:embed="rId19"/>
                      <a:stretch>
                        <a:fillRect/>
                      </a:stretch>
                    </p:blipFill>
                    <p:spPr>
                      <a:xfrm>
                        <a:off x="874235" y="2750265"/>
                        <a:ext cx="10530617" cy="2744682"/>
                      </a:xfrm>
                      <a:prstGeom prst="rect">
                        <a:avLst/>
                      </a:prstGeom>
                    </p:spPr>
                  </p:pic>
                </p:oleObj>
              </mc:Fallback>
            </mc:AlternateContent>
          </a:graphicData>
        </a:graphic>
      </p:graphicFrame>
    </p:spTree>
    <p:custDataLst>
      <p:tags r:id="rId1"/>
    </p:custDataLst>
    <p:extLst>
      <p:ext uri="{BB962C8B-B14F-4D97-AF65-F5344CB8AC3E}">
        <p14:creationId xmlns:p14="http://schemas.microsoft.com/office/powerpoint/2010/main" val="2875646346"/>
      </p:ext>
    </p:extLst>
  </p:cSld>
  <p:clrMapOvr>
    <a:masterClrMapping/>
  </p:clrMapOvr>
  <p:extLst>
    <p:ext uri="{6950BFC3-D8DA-4A85-94F7-54DA5524770B}">
      <p188:commentRel xmlns:p188="http://schemas.microsoft.com/office/powerpoint/2018/8/main" r:id="rId3"/>
    </p:ext>
  </p:extLs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56255CA-2D87-3E5A-7691-C5E2F6A3282C}"/>
            </a:ext>
          </a:extLst>
        </p:cNvPr>
        <p:cNvGrpSpPr/>
        <p:nvPr/>
      </p:nvGrpSpPr>
      <p:grpSpPr>
        <a:xfrm>
          <a:off x="0" y="0"/>
          <a:ext cx="0" cy="0"/>
          <a:chOff x="0" y="0"/>
          <a:chExt cx="0" cy="0"/>
        </a:xfrm>
      </p:grpSpPr>
      <p:pic>
        <p:nvPicPr>
          <p:cNvPr id="9" name="Immagine 8" descr="Immagine che contiene aria aperta, nuvola, cielo, chiesa&#10;&#10;Il contenuto generato dall'IA potrebbe non essere corretto.">
            <a:extLst>
              <a:ext uri="{FF2B5EF4-FFF2-40B4-BE49-F238E27FC236}">
                <a16:creationId xmlns:a16="http://schemas.microsoft.com/office/drawing/2014/main" id="{22ACA03F-92AB-5D6F-34BB-A90184DD55D3}"/>
              </a:ext>
            </a:extLst>
          </p:cNvPr>
          <p:cNvPicPr>
            <a:picLocks noChangeAspect="1"/>
          </p:cNvPicPr>
          <p:nvPr/>
        </p:nvPicPr>
        <p:blipFill>
          <a:blip r:embed="rId4">
            <a:alphaModFix amt="85000"/>
            <a:extLst>
              <a:ext uri="{28A0092B-C50C-407E-A947-70E740481C1C}">
                <a14:useLocalDpi xmlns:a14="http://schemas.microsoft.com/office/drawing/2010/main" val="0"/>
              </a:ext>
            </a:extLst>
          </a:blip>
          <a:stretch>
            <a:fillRect/>
          </a:stretch>
        </p:blipFill>
        <p:spPr>
          <a:xfrm>
            <a:off x="607" y="-1151153"/>
            <a:ext cx="12192000" cy="8128000"/>
          </a:xfrm>
          <a:prstGeom prst="rect">
            <a:avLst/>
          </a:prstGeom>
        </p:spPr>
      </p:pic>
      <p:sp>
        <p:nvSpPr>
          <p:cNvPr id="3" name="Titolo 2">
            <a:extLst>
              <a:ext uri="{FF2B5EF4-FFF2-40B4-BE49-F238E27FC236}">
                <a16:creationId xmlns:a16="http://schemas.microsoft.com/office/drawing/2014/main" id="{EA254E63-F7BF-9B3F-19E0-AAC98827F030}"/>
              </a:ext>
            </a:extLst>
          </p:cNvPr>
          <p:cNvSpPr>
            <a:spLocks noGrp="1"/>
          </p:cNvSpPr>
          <p:nvPr>
            <p:ph type="title"/>
          </p:nvPr>
        </p:nvSpPr>
        <p:spPr/>
        <p:txBody>
          <a:bodyPr>
            <a:noAutofit/>
          </a:bodyPr>
          <a:lstStyle/>
          <a:p>
            <a:r>
              <a:rPr lang="en-US" sz="3600">
                <a:latin typeface="Poppins Black" panose="00000A00000000000000" pitchFamily="2" charset="0"/>
                <a:cs typeface="Poppins Black" panose="00000A00000000000000" pitchFamily="2" charset="0"/>
              </a:rPr>
              <a:t>Fiat Tris </a:t>
            </a:r>
            <a:r>
              <a:rPr lang="en-US" sz="3600" b="1">
                <a:solidFill>
                  <a:prstClr val="white"/>
                </a:solidFill>
                <a:latin typeface="Poppins Thin" panose="00000300000000000000" pitchFamily="2" charset="0"/>
                <a:cs typeface="Poppins Thin" panose="00000300000000000000" pitchFamily="2" charset="0"/>
              </a:rPr>
              <a:t>– the European range in 2027</a:t>
            </a:r>
            <a:endParaRPr lang="it-IT" sz="3200" b="1">
              <a:solidFill>
                <a:prstClr val="white"/>
              </a:solidFill>
              <a:latin typeface="Poppins Thin" panose="00000300000000000000" pitchFamily="2" charset="0"/>
              <a:cs typeface="Poppins Thin" panose="00000300000000000000" pitchFamily="2" charset="0"/>
            </a:endParaRPr>
          </a:p>
        </p:txBody>
      </p:sp>
      <p:pic>
        <p:nvPicPr>
          <p:cNvPr id="1034" name="Picture 10">
            <a:extLst>
              <a:ext uri="{FF2B5EF4-FFF2-40B4-BE49-F238E27FC236}">
                <a16:creationId xmlns:a16="http://schemas.microsoft.com/office/drawing/2014/main" id="{091B8399-D468-CBCE-5EB1-3F8C3DB86AED}"/>
              </a:ext>
            </a:extLst>
          </p:cNvPr>
          <p:cNvPicPr>
            <a:picLocks noChangeAspect="1" noChangeArrowheads="1"/>
          </p:cNvPicPr>
          <p:nvPr/>
        </p:nvPicPr>
        <p:blipFill>
          <a:blip r:embed="rId5" cstate="print">
            <a:extLst>
              <a:ext uri="{28A0092B-C50C-407E-A947-70E740481C1C}">
                <a14:useLocalDpi xmlns:a14="http://schemas.microsoft.com/office/drawing/2010/main"/>
              </a:ext>
            </a:extLst>
          </a:blip>
          <a:srcRect/>
          <a:stretch>
            <a:fillRect/>
          </a:stretch>
        </p:blipFill>
        <p:spPr bwMode="auto">
          <a:xfrm rot="21260845">
            <a:off x="1342083" y="2725333"/>
            <a:ext cx="4826889" cy="3887106"/>
          </a:xfrm>
          <a:prstGeom prst="rect">
            <a:avLst/>
          </a:prstGeom>
          <a:noFill/>
          <a:extLst>
            <a:ext uri="{909E8E84-426E-40DD-AFC4-6F175D3DCCD1}">
              <a14:hiddenFill xmlns:a14="http://schemas.microsoft.com/office/drawing/2010/main">
                <a:solidFill>
                  <a:srgbClr val="FFFFFF"/>
                </a:solidFill>
              </a14:hiddenFill>
            </a:ext>
          </a:extLst>
        </p:spPr>
      </p:pic>
      <p:sp>
        <p:nvSpPr>
          <p:cNvPr id="6" name="CasellaDiTesto 5">
            <a:extLst>
              <a:ext uri="{FF2B5EF4-FFF2-40B4-BE49-F238E27FC236}">
                <a16:creationId xmlns:a16="http://schemas.microsoft.com/office/drawing/2014/main" id="{D0C991B1-E69D-491D-145A-C175B1EF7B8E}"/>
              </a:ext>
            </a:extLst>
          </p:cNvPr>
          <p:cNvSpPr txBox="1"/>
          <p:nvPr/>
        </p:nvSpPr>
        <p:spPr>
          <a:xfrm>
            <a:off x="4551872" y="851864"/>
            <a:ext cx="3348645" cy="1123712"/>
          </a:xfrm>
          <a:prstGeom prst="roundRect">
            <a:avLst/>
          </a:prstGeom>
          <a:solidFill>
            <a:schemeClr val="tx1"/>
          </a:solidFill>
        </p:spPr>
        <p:txBody>
          <a:bodyPr wrap="square" lIns="91440" tIns="45720" rIns="91440" bIns="45720" rtlCol="0" anchor="t">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it-IT" sz="2000" b="1" i="0" u="none" strike="noStrike" kern="1200" cap="none" spc="0" normalizeH="0" baseline="0" noProof="0">
                <a:ln>
                  <a:noFill/>
                </a:ln>
                <a:solidFill>
                  <a:prstClr val="white"/>
                </a:solidFill>
                <a:effectLst/>
                <a:uLnTx/>
                <a:uFillTx/>
                <a:latin typeface="Poppins Black"/>
                <a:ea typeface="+mn-ea"/>
                <a:cs typeface="Poppins Black"/>
              </a:rPr>
              <a:t>Class-</a:t>
            </a:r>
            <a:r>
              <a:rPr kumimoji="0" lang="it-IT" sz="2000" b="1" i="0" u="none" strike="noStrike" kern="1200" cap="none" spc="0" normalizeH="0" baseline="0" noProof="0" err="1">
                <a:ln>
                  <a:noFill/>
                </a:ln>
                <a:solidFill>
                  <a:prstClr val="white"/>
                </a:solidFill>
                <a:effectLst/>
                <a:uLnTx/>
                <a:uFillTx/>
                <a:latin typeface="Poppins Black"/>
                <a:ea typeface="+mn-ea"/>
                <a:cs typeface="Poppins Black"/>
              </a:rPr>
              <a:t>leading</a:t>
            </a: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it-IT" sz="2000" b="1" i="0" u="none" strike="noStrike" kern="1200" cap="none" spc="0" normalizeH="0" baseline="0" noProof="0">
                <a:ln>
                  <a:noFill/>
                </a:ln>
                <a:solidFill>
                  <a:prstClr val="white"/>
                </a:solidFill>
                <a:effectLst/>
                <a:uLnTx/>
                <a:uFillTx/>
                <a:latin typeface="Poppins Black"/>
                <a:ea typeface="+mn-ea"/>
                <a:cs typeface="Poppins Black"/>
              </a:rPr>
              <a:t> Payload</a:t>
            </a:r>
            <a:r>
              <a:rPr kumimoji="0" lang="fr-FR" sz="2000" b="1" i="0" u="none" strike="noStrike" kern="1200" cap="none" spc="0" normalizeH="0" baseline="0" noProof="0">
                <a:ln>
                  <a:noFill/>
                </a:ln>
                <a:solidFill>
                  <a:prstClr val="white"/>
                </a:solidFill>
                <a:effectLst/>
                <a:uLnTx/>
                <a:uFillTx/>
                <a:latin typeface="Poppins"/>
                <a:ea typeface="+mn-ea"/>
                <a:cs typeface="Poppins"/>
              </a:rPr>
              <a:t> </a:t>
            </a:r>
            <a:endParaRPr kumimoji="0" lang="fr-FR" sz="1800" b="0" i="0" u="none" strike="noStrike" kern="1200" cap="none" spc="0" normalizeH="0" baseline="0" noProof="0">
              <a:ln>
                <a:noFill/>
              </a:ln>
              <a:solidFill>
                <a:prstClr val="white"/>
              </a:solidFill>
              <a:effectLst/>
              <a:uLnTx/>
              <a:uFillTx/>
              <a:latin typeface="Calibri" panose="020F0502020204030204"/>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it-IT" sz="2000" b="0" i="0" u="none" strike="noStrike" kern="1200" cap="none" spc="0" normalizeH="0" baseline="0" noProof="0">
                <a:ln>
                  <a:noFill/>
                </a:ln>
                <a:solidFill>
                  <a:prstClr val="white"/>
                </a:solidFill>
                <a:effectLst/>
                <a:uLnTx/>
                <a:uFillTx/>
                <a:latin typeface="Poppins" panose="00000500000000000000" pitchFamily="2" charset="0"/>
                <a:ea typeface="+mn-ea"/>
                <a:cs typeface="Poppins" panose="00000500000000000000" pitchFamily="2" charset="0"/>
              </a:rPr>
              <a:t>350 - 430 kg</a:t>
            </a:r>
            <a:endParaRPr kumimoji="0" lang="en-US" sz="2000" b="1" i="0" u="none" strike="noStrike" kern="1200" cap="none" spc="0" normalizeH="0" baseline="0" noProof="0">
              <a:ln>
                <a:noFill/>
              </a:ln>
              <a:solidFill>
                <a:prstClr val="white"/>
              </a:solidFill>
              <a:effectLst/>
              <a:uLnTx/>
              <a:uFillTx/>
              <a:latin typeface="Poppins" panose="00000500000000000000" pitchFamily="2" charset="0"/>
              <a:ea typeface="+mn-ea"/>
              <a:cs typeface="Poppins" panose="00000500000000000000" pitchFamily="2" charset="0"/>
            </a:endParaRPr>
          </a:p>
        </p:txBody>
      </p:sp>
      <p:sp>
        <p:nvSpPr>
          <p:cNvPr id="4" name="CasellaDiTesto 3">
            <a:extLst>
              <a:ext uri="{FF2B5EF4-FFF2-40B4-BE49-F238E27FC236}">
                <a16:creationId xmlns:a16="http://schemas.microsoft.com/office/drawing/2014/main" id="{526A97A9-87BB-E26C-6FFD-3DD41835765C}"/>
              </a:ext>
            </a:extLst>
          </p:cNvPr>
          <p:cNvSpPr txBox="1"/>
          <p:nvPr/>
        </p:nvSpPr>
        <p:spPr>
          <a:xfrm>
            <a:off x="8583533" y="878257"/>
            <a:ext cx="3197251" cy="1123712"/>
          </a:xfrm>
          <a:prstGeom prst="roundRect">
            <a:avLst/>
          </a:prstGeom>
          <a:solidFill>
            <a:schemeClr val="tx1"/>
          </a:solidFill>
        </p:spPr>
        <p:txBody>
          <a:bodyPr wrap="square" lIns="91440" tIns="45720" rIns="91440" bIns="45720" rtlCol="0" anchor="t">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it-IT" sz="2000" b="1" i="0" u="none" strike="noStrike" kern="1200" cap="none" spc="0" normalizeH="0" baseline="0" noProof="0">
                <a:ln>
                  <a:noFill/>
                </a:ln>
                <a:solidFill>
                  <a:prstClr val="white"/>
                </a:solidFill>
                <a:effectLst/>
                <a:uLnTx/>
                <a:uFillTx/>
                <a:latin typeface="Poppins Black"/>
                <a:ea typeface="+mn-ea"/>
                <a:cs typeface="Poppins Black"/>
              </a:rPr>
              <a:t>Best price / payload ratio vs </a:t>
            </a:r>
            <a:r>
              <a:rPr kumimoji="0" lang="it-IT" sz="2000" b="1" i="0" u="none" strike="noStrike" kern="1200" cap="none" spc="0" normalizeH="0" baseline="0" noProof="0" err="1">
                <a:ln>
                  <a:noFill/>
                </a:ln>
                <a:solidFill>
                  <a:prstClr val="white"/>
                </a:solidFill>
                <a:effectLst/>
                <a:uLnTx/>
                <a:uFillTx/>
                <a:latin typeface="Poppins Black"/>
                <a:ea typeface="+mn-ea"/>
                <a:cs typeface="Poppins Black"/>
              </a:rPr>
              <a:t>any</a:t>
            </a:r>
            <a:r>
              <a:rPr kumimoji="0" lang="it-IT" sz="2000" b="1" i="0" u="none" strike="noStrike" kern="1200" cap="none" spc="0" normalizeH="0" baseline="0" noProof="0">
                <a:ln>
                  <a:noFill/>
                </a:ln>
                <a:solidFill>
                  <a:prstClr val="white"/>
                </a:solidFill>
                <a:effectLst/>
                <a:uLnTx/>
                <a:uFillTx/>
                <a:latin typeface="Poppins Black"/>
                <a:ea typeface="+mn-ea"/>
                <a:cs typeface="Poppins Black"/>
              </a:rPr>
              <a:t> LCV</a:t>
            </a:r>
            <a:endParaRPr kumimoji="0" lang="it-IT" sz="1800" b="0" i="0" u="none" strike="noStrike" kern="1200" cap="none" spc="0" normalizeH="0" baseline="0" noProof="0">
              <a:ln>
                <a:noFill/>
              </a:ln>
              <a:solidFill>
                <a:prstClr val="white"/>
              </a:solidFill>
              <a:effectLst/>
              <a:uLnTx/>
              <a:uFillTx/>
              <a:latin typeface="Calibri" panose="020F0502020204030204"/>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it-IT" sz="2000" b="0" i="0" u="none" strike="noStrike" kern="1200" cap="none" spc="0" normalizeH="0" baseline="0" noProof="0">
                <a:ln>
                  <a:noFill/>
                </a:ln>
                <a:solidFill>
                  <a:prstClr val="white"/>
                </a:solidFill>
                <a:effectLst/>
                <a:uLnTx/>
                <a:uFillTx/>
                <a:latin typeface="Poppins" panose="00000500000000000000" pitchFamily="2" charset="0"/>
                <a:ea typeface="+mn-ea"/>
                <a:cs typeface="Poppins" panose="00000500000000000000" pitchFamily="2" charset="0"/>
              </a:rPr>
              <a:t>25€/kg</a:t>
            </a:r>
          </a:p>
        </p:txBody>
      </p:sp>
      <p:sp>
        <p:nvSpPr>
          <p:cNvPr id="16" name="CasellaDiTesto 13">
            <a:extLst>
              <a:ext uri="{FF2B5EF4-FFF2-40B4-BE49-F238E27FC236}">
                <a16:creationId xmlns:a16="http://schemas.microsoft.com/office/drawing/2014/main" id="{283DF06F-4926-4567-0AB0-2A875DAD3F43}"/>
              </a:ext>
            </a:extLst>
          </p:cNvPr>
          <p:cNvSpPr txBox="1"/>
          <p:nvPr/>
        </p:nvSpPr>
        <p:spPr>
          <a:xfrm>
            <a:off x="280069" y="4489500"/>
            <a:ext cx="1801411" cy="430887"/>
          </a:xfrm>
          <a:prstGeom prst="rect">
            <a:avLst/>
          </a:prstGeom>
          <a:solidFill>
            <a:srgbClr val="F8CBAD">
              <a:alpha val="65098"/>
            </a:srgbClr>
          </a:solidFill>
          <a:effectLst>
            <a:outerShdw blurRad="50800" dist="38100" dir="2700000" algn="tl" rotWithShape="0">
              <a:prstClr val="black">
                <a:alpha val="40000"/>
              </a:prstClr>
            </a:outerShdw>
          </a:effectLst>
        </p:spPr>
        <p:txBody>
          <a:bodyPr wrap="square">
            <a:spAutoFit/>
          </a:bodyPr>
          <a:lstStyle/>
          <a:p>
            <a:pPr marL="0" marR="0" lvl="0" indent="0" algn="l" defTabSz="480060" rtl="0" eaLnBrk="1" fontAlgn="auto" latinLnBrk="0" hangingPunct="1">
              <a:lnSpc>
                <a:spcPct val="100000"/>
              </a:lnSpc>
              <a:spcBef>
                <a:spcPts val="0"/>
              </a:spcBef>
              <a:spcAft>
                <a:spcPts val="0"/>
              </a:spcAft>
              <a:buClrTx/>
              <a:buSzTx/>
              <a:buFontTx/>
              <a:buNone/>
              <a:tabLst/>
              <a:defRPr/>
            </a:pPr>
            <a:r>
              <a:rPr kumimoji="0" lang="fr-FR" sz="1100" b="1" i="0" u="none" strike="noStrike" kern="1200" cap="none" spc="0" normalizeH="0" baseline="0" noProof="0" dirty="0">
                <a:ln>
                  <a:noFill/>
                </a:ln>
                <a:solidFill>
                  <a:prstClr val="black"/>
                </a:solidFill>
                <a:effectLst/>
                <a:uLnTx/>
                <a:uFillTx/>
                <a:latin typeface="Poppins" panose="00000500000000000000" pitchFamily="2" charset="0"/>
                <a:ea typeface="+mn-ea"/>
                <a:cs typeface="Poppins" panose="00000500000000000000" pitchFamily="2" charset="0"/>
              </a:rPr>
              <a:t>Easy Charging : </a:t>
            </a:r>
            <a:r>
              <a:rPr kumimoji="0" lang="fr-FR" sz="1100" b="0" i="0" u="none" strike="noStrike" kern="1200" cap="none" spc="0" normalizeH="0" baseline="0" noProof="0" dirty="0">
                <a:ln>
                  <a:noFill/>
                </a:ln>
                <a:solidFill>
                  <a:prstClr val="black"/>
                </a:solidFill>
                <a:effectLst/>
                <a:highlight>
                  <a:srgbClr val="FFFF00"/>
                </a:highlight>
                <a:uLnTx/>
                <a:uFillTx/>
                <a:latin typeface="Poppins" panose="00000500000000000000" pitchFamily="2" charset="0"/>
                <a:ea typeface="+mn-ea"/>
                <a:cs typeface="Poppins" panose="00000500000000000000" pitchFamily="2" charset="0"/>
              </a:rPr>
              <a:t>4 h 40min </a:t>
            </a:r>
            <a:r>
              <a:rPr kumimoji="0" lang="fr-FR" sz="1100" b="0" i="0" u="none" strike="noStrike" kern="1200" cap="none" spc="0" normalizeH="0" baseline="0" noProof="0" dirty="0" err="1">
                <a:ln>
                  <a:noFill/>
                </a:ln>
                <a:solidFill>
                  <a:prstClr val="black"/>
                </a:solidFill>
                <a:effectLst/>
                <a:highlight>
                  <a:srgbClr val="FFFF00"/>
                </a:highlight>
                <a:uLnTx/>
                <a:uFillTx/>
                <a:latin typeface="Poppins" panose="00000500000000000000" pitchFamily="2" charset="0"/>
                <a:ea typeface="+mn-ea"/>
                <a:cs typeface="Poppins" panose="00000500000000000000" pitchFamily="2" charset="0"/>
              </a:rPr>
              <a:t>with</a:t>
            </a:r>
            <a:r>
              <a:rPr kumimoji="0" lang="fr-FR" sz="1100" b="0" i="0" u="none" strike="noStrike" kern="1200" cap="none" spc="0" normalizeH="0" baseline="0" noProof="0" dirty="0">
                <a:ln>
                  <a:noFill/>
                </a:ln>
                <a:solidFill>
                  <a:prstClr val="black"/>
                </a:solidFill>
                <a:effectLst/>
                <a:highlight>
                  <a:srgbClr val="FFFF00"/>
                </a:highlight>
                <a:uLnTx/>
                <a:uFillTx/>
                <a:latin typeface="Poppins" panose="00000500000000000000" pitchFamily="2" charset="0"/>
                <a:ea typeface="+mn-ea"/>
                <a:cs typeface="Poppins" panose="00000500000000000000" pitchFamily="2" charset="0"/>
              </a:rPr>
              <a:t> 220V plug</a:t>
            </a:r>
          </a:p>
        </p:txBody>
      </p:sp>
      <p:sp>
        <p:nvSpPr>
          <p:cNvPr id="18" name="CasellaDiTesto 7">
            <a:extLst>
              <a:ext uri="{FF2B5EF4-FFF2-40B4-BE49-F238E27FC236}">
                <a16:creationId xmlns:a16="http://schemas.microsoft.com/office/drawing/2014/main" id="{E65A53E9-2DC6-4F14-BDAA-C776EF335F47}"/>
              </a:ext>
            </a:extLst>
          </p:cNvPr>
          <p:cNvSpPr txBox="1"/>
          <p:nvPr/>
        </p:nvSpPr>
        <p:spPr>
          <a:xfrm>
            <a:off x="10456521" y="5548856"/>
            <a:ext cx="1562343" cy="430887"/>
          </a:xfrm>
          <a:prstGeom prst="rect">
            <a:avLst/>
          </a:prstGeom>
          <a:solidFill>
            <a:srgbClr val="F8CBAD">
              <a:alpha val="65098"/>
            </a:srgbClr>
          </a:solidFill>
          <a:effectLst>
            <a:outerShdw blurRad="50800" dist="38100" dir="2700000" algn="tl" rotWithShape="0">
              <a:prstClr val="black">
                <a:alpha val="40000"/>
              </a:prstClr>
            </a:outerShdw>
          </a:effectLst>
        </p:spPr>
        <p:txBody>
          <a:bodyPr wrap="square">
            <a:spAutoFit/>
          </a:bodyPr>
          <a:lstStyle/>
          <a:p>
            <a:pPr marL="0" marR="0" lvl="0" indent="0" algn="l" defTabSz="480060" rtl="0" eaLnBrk="1" fontAlgn="auto" latinLnBrk="0" hangingPunct="1">
              <a:lnSpc>
                <a:spcPct val="100000"/>
              </a:lnSpc>
              <a:spcBef>
                <a:spcPts val="0"/>
              </a:spcBef>
              <a:spcAft>
                <a:spcPts val="0"/>
              </a:spcAft>
              <a:buClrTx/>
              <a:buSzTx/>
              <a:buFontTx/>
              <a:buNone/>
              <a:tabLst/>
              <a:defRPr/>
            </a:pPr>
            <a:r>
              <a:rPr kumimoji="0" lang="fr-FR" sz="1100" b="1" i="0" u="none" strike="noStrike" kern="1200" cap="none" spc="0" normalizeH="0" baseline="0" noProof="0" dirty="0" err="1">
                <a:ln>
                  <a:noFill/>
                </a:ln>
                <a:solidFill>
                  <a:prstClr val="black"/>
                </a:solidFill>
                <a:effectLst/>
                <a:highlight>
                  <a:srgbClr val="FFFF00"/>
                </a:highlight>
                <a:uLnTx/>
                <a:uFillTx/>
                <a:latin typeface="Poppins" panose="00000500000000000000" pitchFamily="2" charset="0"/>
                <a:ea typeface="+mn-ea"/>
                <a:cs typeface="Poppins" panose="00000500000000000000" pitchFamily="2" charset="0"/>
              </a:rPr>
              <a:t>Connected</a:t>
            </a:r>
            <a:r>
              <a:rPr kumimoji="0" lang="fr-FR" sz="1100" b="1" i="0" u="none" strike="noStrike" kern="1200" cap="none" spc="0" normalizeH="0" baseline="0" noProof="0" dirty="0">
                <a:ln>
                  <a:noFill/>
                </a:ln>
                <a:solidFill>
                  <a:prstClr val="black"/>
                </a:solidFill>
                <a:effectLst/>
                <a:highlight>
                  <a:srgbClr val="FFFF00"/>
                </a:highlight>
                <a:uLnTx/>
                <a:uFillTx/>
                <a:latin typeface="Poppins" panose="00000500000000000000" pitchFamily="2" charset="0"/>
                <a:ea typeface="+mn-ea"/>
                <a:cs typeface="Poppins" panose="00000500000000000000" pitchFamily="2" charset="0"/>
              </a:rPr>
              <a:t> </a:t>
            </a:r>
            <a:r>
              <a:rPr kumimoji="0" lang="fr-FR" sz="1100" b="0" i="0" u="none" strike="noStrike" kern="1200" cap="none" spc="0" normalizeH="0" baseline="0" noProof="0" dirty="0">
                <a:ln>
                  <a:noFill/>
                </a:ln>
                <a:solidFill>
                  <a:prstClr val="black"/>
                </a:solidFill>
                <a:effectLst/>
                <a:highlight>
                  <a:srgbClr val="FFFF00"/>
                </a:highlight>
                <a:uLnTx/>
                <a:uFillTx/>
                <a:latin typeface="Poppins" panose="00000500000000000000" pitchFamily="2" charset="0"/>
                <a:ea typeface="+mn-ea"/>
                <a:cs typeface="Poppins" panose="00000500000000000000" pitchFamily="2" charset="0"/>
              </a:rPr>
              <a:t>for </a:t>
            </a:r>
            <a:r>
              <a:rPr kumimoji="0" lang="fr-FR" sz="1100" b="0" i="0" u="none" strike="noStrike" kern="1200" cap="none" spc="0" normalizeH="0" baseline="0" noProof="0" dirty="0" err="1">
                <a:ln>
                  <a:noFill/>
                </a:ln>
                <a:solidFill>
                  <a:prstClr val="black"/>
                </a:solidFill>
                <a:effectLst/>
                <a:highlight>
                  <a:srgbClr val="FFFF00"/>
                </a:highlight>
                <a:uLnTx/>
                <a:uFillTx/>
                <a:latin typeface="Poppins" panose="00000500000000000000" pitchFamily="2" charset="0"/>
                <a:ea typeface="+mn-ea"/>
                <a:cs typeface="Poppins" panose="00000500000000000000" pitchFamily="2" charset="0"/>
              </a:rPr>
              <a:t>fleet</a:t>
            </a:r>
            <a:r>
              <a:rPr kumimoji="0" lang="fr-FR" sz="1100" b="0" i="0" u="none" strike="noStrike" kern="1200" cap="none" spc="0" normalizeH="0" baseline="0" noProof="0" dirty="0">
                <a:ln>
                  <a:noFill/>
                </a:ln>
                <a:solidFill>
                  <a:prstClr val="black"/>
                </a:solidFill>
                <a:effectLst/>
                <a:highlight>
                  <a:srgbClr val="FFFF00"/>
                </a:highlight>
                <a:uLnTx/>
                <a:uFillTx/>
                <a:latin typeface="Poppins" panose="00000500000000000000" pitchFamily="2" charset="0"/>
                <a:ea typeface="+mn-ea"/>
                <a:cs typeface="Poppins" panose="00000500000000000000" pitchFamily="2" charset="0"/>
              </a:rPr>
              <a:t> management</a:t>
            </a:r>
          </a:p>
        </p:txBody>
      </p:sp>
      <p:sp>
        <p:nvSpPr>
          <p:cNvPr id="19" name="CasellaDiTesto 11">
            <a:extLst>
              <a:ext uri="{FF2B5EF4-FFF2-40B4-BE49-F238E27FC236}">
                <a16:creationId xmlns:a16="http://schemas.microsoft.com/office/drawing/2014/main" id="{0672EF7D-5AA7-D2B7-11A6-9C090F5AF3FA}"/>
              </a:ext>
            </a:extLst>
          </p:cNvPr>
          <p:cNvSpPr txBox="1"/>
          <p:nvPr/>
        </p:nvSpPr>
        <p:spPr>
          <a:xfrm>
            <a:off x="823486" y="5347580"/>
            <a:ext cx="1364704" cy="430887"/>
          </a:xfrm>
          <a:prstGeom prst="rect">
            <a:avLst/>
          </a:prstGeom>
          <a:solidFill>
            <a:srgbClr val="F8CBAD">
              <a:alpha val="65098"/>
            </a:srgbClr>
          </a:solidFill>
          <a:effectLst>
            <a:outerShdw blurRad="50800" dist="38100" dir="2700000" algn="tl" rotWithShape="0">
              <a:prstClr val="black">
                <a:alpha val="40000"/>
              </a:prstClr>
            </a:outerShdw>
          </a:effectLst>
        </p:spPr>
        <p:txBody>
          <a:bodyPr wrap="square">
            <a:spAutoFit/>
          </a:bodyPr>
          <a:lstStyle/>
          <a:p>
            <a:pPr marL="0" marR="0" lvl="0" indent="0" algn="l" defTabSz="480060" rtl="0" eaLnBrk="1" fontAlgn="auto" latinLnBrk="0" hangingPunct="1">
              <a:lnSpc>
                <a:spcPct val="100000"/>
              </a:lnSpc>
              <a:spcBef>
                <a:spcPts val="0"/>
              </a:spcBef>
              <a:spcAft>
                <a:spcPts val="0"/>
              </a:spcAft>
              <a:buClrTx/>
              <a:buSzTx/>
              <a:buFontTx/>
              <a:buNone/>
              <a:tabLst/>
              <a:defRPr/>
            </a:pPr>
            <a:r>
              <a:rPr kumimoji="0" lang="fr-FR" sz="1100" b="1" i="0" u="none" strike="noStrike" kern="1200" cap="none" spc="0" normalizeH="0" baseline="0" noProof="0" dirty="0">
                <a:ln>
                  <a:noFill/>
                </a:ln>
                <a:solidFill>
                  <a:prstClr val="black"/>
                </a:solidFill>
                <a:effectLst/>
                <a:uLnTx/>
                <a:uFillTx/>
                <a:latin typeface="Poppins" panose="00000500000000000000" pitchFamily="2" charset="0"/>
                <a:ea typeface="+mn-ea"/>
                <a:cs typeface="Poppins" panose="00000500000000000000" pitchFamily="2" charset="0"/>
              </a:rPr>
              <a:t>Range : </a:t>
            </a:r>
          </a:p>
          <a:p>
            <a:pPr marL="0" marR="0" lvl="0" indent="0" algn="l" defTabSz="480060" rtl="0" eaLnBrk="1" fontAlgn="auto" latinLnBrk="0" hangingPunct="1">
              <a:lnSpc>
                <a:spcPct val="100000"/>
              </a:lnSpc>
              <a:spcBef>
                <a:spcPts val="0"/>
              </a:spcBef>
              <a:spcAft>
                <a:spcPts val="0"/>
              </a:spcAft>
              <a:buClrTx/>
              <a:buSzTx/>
              <a:buFontTx/>
              <a:buNone/>
              <a:tabLst/>
              <a:defRPr/>
            </a:pPr>
            <a:r>
              <a:rPr kumimoji="0" lang="fr-FR" sz="1100" b="0" i="0" u="none" strike="noStrike" kern="1200" cap="none" spc="0" normalizeH="0" baseline="0" noProof="0" dirty="0">
                <a:ln>
                  <a:noFill/>
                </a:ln>
                <a:solidFill>
                  <a:prstClr val="black"/>
                </a:solidFill>
                <a:effectLst/>
                <a:highlight>
                  <a:srgbClr val="FFFF00"/>
                </a:highlight>
                <a:uLnTx/>
                <a:uFillTx/>
                <a:latin typeface="Poppins" panose="00000500000000000000" pitchFamily="2" charset="0"/>
                <a:ea typeface="+mn-ea"/>
                <a:cs typeface="Poppins" panose="00000500000000000000" pitchFamily="2" charset="0"/>
              </a:rPr>
              <a:t>90 km WMTC</a:t>
            </a:r>
          </a:p>
        </p:txBody>
      </p:sp>
      <p:sp>
        <p:nvSpPr>
          <p:cNvPr id="27" name="CasellaDiTesto 26">
            <a:extLst>
              <a:ext uri="{FF2B5EF4-FFF2-40B4-BE49-F238E27FC236}">
                <a16:creationId xmlns:a16="http://schemas.microsoft.com/office/drawing/2014/main" id="{04AC4086-3040-FD64-FDC8-13DAFD01F628}"/>
              </a:ext>
            </a:extLst>
          </p:cNvPr>
          <p:cNvSpPr txBox="1"/>
          <p:nvPr/>
        </p:nvSpPr>
        <p:spPr>
          <a:xfrm>
            <a:off x="276054" y="875493"/>
            <a:ext cx="3743469" cy="1123712"/>
          </a:xfrm>
          <a:prstGeom prst="roundRect">
            <a:avLst/>
          </a:prstGeom>
          <a:solidFill>
            <a:schemeClr val="tx1"/>
          </a:solidFill>
        </p:spPr>
        <p:txBody>
          <a:bodyPr wrap="square" lIns="91440" tIns="45720" rIns="91440" bIns="45720" rtlCol="0" anchor="t">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it-IT" sz="2000" b="1" i="0" u="none" strike="noStrike" kern="1200" cap="none" spc="0" normalizeH="0" baseline="0" noProof="0">
                <a:ln>
                  <a:noFill/>
                </a:ln>
                <a:solidFill>
                  <a:prstClr val="white"/>
                </a:solidFill>
                <a:effectLst/>
                <a:uLnTx/>
                <a:uFillTx/>
                <a:latin typeface="Poppins Black"/>
                <a:ea typeface="+mn-ea"/>
                <a:cs typeface="Poppins Black"/>
              </a:rPr>
              <a:t>ITA Price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it-IT" sz="2000" b="0" i="0" u="none" strike="noStrike" kern="1200" cap="none" spc="0" normalizeH="0" baseline="0" noProof="0">
                <a:ln>
                  <a:noFill/>
                </a:ln>
                <a:solidFill>
                  <a:prstClr val="white"/>
                </a:solidFill>
                <a:effectLst/>
                <a:uLnTx/>
                <a:uFillTx/>
                <a:latin typeface="Poppins Black"/>
                <a:ea typeface="+mn-ea"/>
                <a:cs typeface="Poppins Black"/>
              </a:rPr>
              <a:t>6.950 € +VAT </a:t>
            </a:r>
            <a:r>
              <a:rPr kumimoji="0" lang="it-IT" sz="2000" b="0" i="0" u="none" strike="noStrike" kern="1200" cap="none" spc="0" normalizeH="0" baseline="0" noProof="0">
                <a:ln>
                  <a:noFill/>
                </a:ln>
                <a:solidFill>
                  <a:prstClr val="white"/>
                </a:solidFill>
                <a:effectLst/>
                <a:uLnTx/>
                <a:uFillTx/>
                <a:latin typeface="Poppins"/>
                <a:ea typeface="+mn-ea"/>
                <a:cs typeface="Poppins"/>
              </a:rPr>
              <a:t>(Pick up)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it-IT" sz="2000" b="0" i="0" u="none" strike="noStrike" kern="1200" cap="none" spc="0" normalizeH="0" baseline="0" noProof="0">
                <a:ln>
                  <a:noFill/>
                </a:ln>
                <a:solidFill>
                  <a:prstClr val="white"/>
                </a:solidFill>
                <a:effectLst/>
                <a:uLnTx/>
                <a:uFillTx/>
                <a:latin typeface="Poppins Black"/>
                <a:ea typeface="+mn-ea"/>
                <a:cs typeface="Poppins Black"/>
              </a:rPr>
              <a:t>7.950 € + VAT </a:t>
            </a:r>
            <a:r>
              <a:rPr kumimoji="0" lang="it-IT" sz="2000" b="0" i="0" u="none" strike="noStrike" kern="1200" cap="none" spc="0" normalizeH="0" baseline="0" noProof="0">
                <a:ln>
                  <a:noFill/>
                </a:ln>
                <a:solidFill>
                  <a:prstClr val="white"/>
                </a:solidFill>
                <a:effectLst/>
                <a:uLnTx/>
                <a:uFillTx/>
                <a:latin typeface="Poppins"/>
                <a:ea typeface="+mn-ea"/>
                <a:cs typeface="Poppins"/>
              </a:rPr>
              <a:t>(Cargo Box)</a:t>
            </a:r>
            <a:endParaRPr kumimoji="0" lang="en-US" sz="2000" b="0" i="0" u="none" strike="noStrike" kern="1200" cap="none" spc="0" normalizeH="0" baseline="0" noProof="0">
              <a:ln>
                <a:noFill/>
              </a:ln>
              <a:solidFill>
                <a:prstClr val="white"/>
              </a:solidFill>
              <a:effectLst/>
              <a:uLnTx/>
              <a:uFillTx/>
              <a:latin typeface="Poppins"/>
              <a:ea typeface="+mn-ea"/>
              <a:cs typeface="Poppins"/>
            </a:endParaRPr>
          </a:p>
        </p:txBody>
      </p:sp>
      <p:pic>
        <p:nvPicPr>
          <p:cNvPr id="7" name="Immagine 6" descr="Immagine che contiene trasporto, veicolo, ruota, Veicolo terrestre&#10;&#10;Il contenuto generato dall'IA potrebbe non essere corretto.">
            <a:extLst>
              <a:ext uri="{FF2B5EF4-FFF2-40B4-BE49-F238E27FC236}">
                <a16:creationId xmlns:a16="http://schemas.microsoft.com/office/drawing/2014/main" id="{781022BD-493A-388D-859E-7EABE688DAC9}"/>
              </a:ext>
            </a:extLst>
          </p:cNvPr>
          <p:cNvPicPr>
            <a:picLocks noChangeAspect="1"/>
          </p:cNvPicPr>
          <p:nvPr/>
        </p:nvPicPr>
        <p:blipFill>
          <a:blip r:embed="rId6" cstate="print">
            <a:extLst>
              <a:ext uri="{28A0092B-C50C-407E-A947-70E740481C1C}">
                <a14:useLocalDpi xmlns:a14="http://schemas.microsoft.com/office/drawing/2010/main"/>
              </a:ext>
            </a:extLst>
          </a:blip>
          <a:stretch>
            <a:fillRect/>
          </a:stretch>
        </p:blipFill>
        <p:spPr>
          <a:xfrm>
            <a:off x="3755527" y="2320707"/>
            <a:ext cx="7514171" cy="4696357"/>
          </a:xfrm>
          <a:prstGeom prst="rect">
            <a:avLst/>
          </a:prstGeom>
        </p:spPr>
      </p:pic>
      <p:sp>
        <p:nvSpPr>
          <p:cNvPr id="13" name="CasellaDiTesto 20">
            <a:extLst>
              <a:ext uri="{FF2B5EF4-FFF2-40B4-BE49-F238E27FC236}">
                <a16:creationId xmlns:a16="http://schemas.microsoft.com/office/drawing/2014/main" id="{FC84829E-993C-FC7B-A089-EB7D249300A9}"/>
              </a:ext>
            </a:extLst>
          </p:cNvPr>
          <p:cNvSpPr txBox="1"/>
          <p:nvPr/>
        </p:nvSpPr>
        <p:spPr>
          <a:xfrm>
            <a:off x="4138358" y="2697403"/>
            <a:ext cx="2258529" cy="430887"/>
          </a:xfrm>
          <a:prstGeom prst="rect">
            <a:avLst/>
          </a:prstGeom>
          <a:solidFill>
            <a:srgbClr val="F8CBAD">
              <a:alpha val="65098"/>
            </a:srgbClr>
          </a:solidFill>
          <a:effectLst>
            <a:outerShdw blurRad="50800" dist="38100" dir="2700000" algn="tl" rotWithShape="0">
              <a:prstClr val="black">
                <a:alpha val="40000"/>
              </a:prstClr>
            </a:outerShdw>
          </a:effectLst>
        </p:spPr>
        <p:txBody>
          <a:bodyPr wrap="square" rtlCol="0">
            <a:spAutoFit/>
          </a:bodyPr>
          <a:lstStyle/>
          <a:p>
            <a:pPr marL="0" marR="0" lvl="0" indent="0" algn="l" defTabSz="914400" rtl="0" eaLnBrk="1" fontAlgn="base" latinLnBrk="0" hangingPunct="1">
              <a:lnSpc>
                <a:spcPct val="100000"/>
              </a:lnSpc>
              <a:spcBef>
                <a:spcPts val="0"/>
              </a:spcBef>
              <a:spcAft>
                <a:spcPts val="0"/>
              </a:spcAft>
              <a:buClrTx/>
              <a:buSzTx/>
              <a:buFontTx/>
              <a:buNone/>
              <a:tabLst/>
              <a:defRPr/>
            </a:pPr>
            <a:r>
              <a:rPr kumimoji="0" lang="fr-FR" sz="1100" b="1" i="0" u="none" strike="noStrike" kern="1200" cap="none" spc="0" normalizeH="0" baseline="0" noProof="0">
                <a:ln>
                  <a:noFill/>
                </a:ln>
                <a:solidFill>
                  <a:prstClr val="black"/>
                </a:solidFill>
                <a:effectLst/>
                <a:highlight>
                  <a:srgbClr val="FFFF00"/>
                </a:highlight>
                <a:uLnTx/>
                <a:uFillTx/>
                <a:latin typeface="Poppins" panose="00000500000000000000" pitchFamily="2" charset="0"/>
                <a:ea typeface="+mn-ea"/>
                <a:cs typeface="Poppins" panose="00000500000000000000" pitchFamily="2" charset="0"/>
              </a:rPr>
              <a:t>Homologation</a:t>
            </a:r>
            <a:r>
              <a:rPr kumimoji="0" lang="fr-FR" sz="1100" b="0" i="0" u="none" strike="noStrike" kern="1200" cap="none" spc="0" normalizeH="0" baseline="0" noProof="0">
                <a:ln>
                  <a:noFill/>
                </a:ln>
                <a:solidFill>
                  <a:prstClr val="black"/>
                </a:solidFill>
                <a:effectLst/>
                <a:highlight>
                  <a:srgbClr val="FFFF00"/>
                </a:highlight>
                <a:uLnTx/>
                <a:uFillTx/>
                <a:latin typeface="Poppins" panose="00000500000000000000" pitchFamily="2" charset="0"/>
                <a:ea typeface="+mn-ea"/>
                <a:cs typeface="Poppins" panose="00000500000000000000" pitchFamily="2" charset="0"/>
              </a:rPr>
              <a:t>​: </a:t>
            </a:r>
          </a:p>
          <a:p>
            <a:pPr marL="0" marR="0" lvl="0" indent="0" algn="l" defTabSz="914400" rtl="0" eaLnBrk="1" fontAlgn="base" latinLnBrk="0" hangingPunct="1">
              <a:lnSpc>
                <a:spcPct val="100000"/>
              </a:lnSpc>
              <a:spcBef>
                <a:spcPts val="0"/>
              </a:spcBef>
              <a:spcAft>
                <a:spcPts val="0"/>
              </a:spcAft>
              <a:buClrTx/>
              <a:buSzTx/>
              <a:buFontTx/>
              <a:buNone/>
              <a:tabLst/>
              <a:defRPr/>
            </a:pPr>
            <a:r>
              <a:rPr kumimoji="0" lang="fr-FR" sz="1100" b="1" i="0" u="none" strike="noStrike" kern="1200" cap="none" spc="0" normalizeH="0" baseline="0" noProof="0">
                <a:ln>
                  <a:noFill/>
                </a:ln>
                <a:solidFill>
                  <a:prstClr val="black"/>
                </a:solidFill>
                <a:effectLst/>
                <a:highlight>
                  <a:srgbClr val="FFFF00"/>
                </a:highlight>
                <a:uLnTx/>
                <a:uFillTx/>
                <a:latin typeface="Poppins" panose="00000500000000000000" pitchFamily="2" charset="0"/>
                <a:ea typeface="+mn-ea"/>
                <a:cs typeface="Poppins" panose="00000500000000000000" pitchFamily="2" charset="0"/>
              </a:rPr>
              <a:t>L5e-B</a:t>
            </a:r>
            <a:r>
              <a:rPr kumimoji="0" lang="fr-FR" sz="1100" b="0" i="0" u="none" strike="noStrike" kern="1200" cap="none" spc="0" normalizeH="0" baseline="0" noProof="0">
                <a:ln>
                  <a:noFill/>
                </a:ln>
                <a:solidFill>
                  <a:prstClr val="black"/>
                </a:solidFill>
                <a:effectLst/>
                <a:highlight>
                  <a:srgbClr val="FFFF00"/>
                </a:highlight>
                <a:uLnTx/>
                <a:uFillTx/>
                <a:latin typeface="Poppins" panose="00000500000000000000" pitchFamily="2" charset="0"/>
                <a:ea typeface="+mn-ea"/>
                <a:cs typeface="Poppins" panose="00000500000000000000" pitchFamily="2" charset="0"/>
              </a:rPr>
              <a:t> </a:t>
            </a:r>
            <a:r>
              <a:rPr kumimoji="0" lang="en-GB" sz="1100" b="0" i="0" u="none" strike="noStrike" kern="1200" cap="none" spc="0" normalizeH="0" baseline="0" noProof="0">
                <a:ln>
                  <a:noFill/>
                </a:ln>
                <a:solidFill>
                  <a:prstClr val="black"/>
                </a:solidFill>
                <a:effectLst/>
                <a:highlight>
                  <a:srgbClr val="FFFF00"/>
                </a:highlight>
                <a:uLnTx/>
                <a:uFillTx/>
                <a:latin typeface="Poppins" panose="00000500000000000000" pitchFamily="2" charset="0"/>
                <a:ea typeface="+mn-ea"/>
                <a:cs typeface="Poppins" panose="00000500000000000000" pitchFamily="2" charset="0"/>
              </a:rPr>
              <a:t>EU </a:t>
            </a:r>
            <a:r>
              <a:rPr kumimoji="0" lang="it-IT" sz="1100" b="0" i="0" u="none" strike="noStrike" kern="1200" cap="none" spc="0" normalizeH="0" baseline="0" noProof="0" err="1">
                <a:ln>
                  <a:noFill/>
                </a:ln>
                <a:solidFill>
                  <a:prstClr val="black"/>
                </a:solidFill>
                <a:effectLst/>
                <a:highlight>
                  <a:srgbClr val="FFFF00"/>
                </a:highlight>
                <a:uLnTx/>
                <a:uFillTx/>
                <a:latin typeface="Poppins" panose="00000500000000000000" pitchFamily="2" charset="0"/>
                <a:ea typeface="+mn-ea"/>
                <a:cs typeface="Poppins" panose="00000500000000000000" pitchFamily="2" charset="0"/>
              </a:rPr>
              <a:t>tricyle</a:t>
            </a:r>
            <a:r>
              <a:rPr kumimoji="0" lang="it-IT" sz="1100" b="0" i="0" u="none" strike="noStrike" kern="1200" cap="none" spc="0" normalizeH="0" baseline="0" noProof="0">
                <a:ln>
                  <a:noFill/>
                </a:ln>
                <a:solidFill>
                  <a:prstClr val="black"/>
                </a:solidFill>
                <a:effectLst/>
                <a:highlight>
                  <a:srgbClr val="FFFF00"/>
                </a:highlight>
                <a:uLnTx/>
                <a:uFillTx/>
                <a:latin typeface="Poppins" panose="00000500000000000000" pitchFamily="2" charset="0"/>
                <a:ea typeface="+mn-ea"/>
                <a:cs typeface="Poppins" panose="00000500000000000000" pitchFamily="2" charset="0"/>
              </a:rPr>
              <a:t> </a:t>
            </a:r>
            <a:r>
              <a:rPr kumimoji="0" lang="it-IT" sz="1100" b="0" i="0" u="none" strike="noStrike" kern="1200" cap="none" spc="0" normalizeH="0" baseline="0" noProof="0" err="1">
                <a:ln>
                  <a:noFill/>
                </a:ln>
                <a:solidFill>
                  <a:prstClr val="black"/>
                </a:solidFill>
                <a:effectLst/>
                <a:highlight>
                  <a:srgbClr val="FFFF00"/>
                </a:highlight>
                <a:uLnTx/>
                <a:uFillTx/>
                <a:latin typeface="Poppins" panose="00000500000000000000" pitchFamily="2" charset="0"/>
                <a:ea typeface="+mn-ea"/>
                <a:cs typeface="Poppins" panose="00000500000000000000" pitchFamily="2" charset="0"/>
              </a:rPr>
              <a:t>category</a:t>
            </a:r>
            <a:endParaRPr kumimoji="0" lang="it-IT" sz="1100" b="0" i="0" u="none" strike="noStrike" kern="1200" cap="none" spc="0" normalizeH="0" baseline="0" noProof="0">
              <a:ln>
                <a:noFill/>
              </a:ln>
              <a:solidFill>
                <a:prstClr val="black"/>
              </a:solidFill>
              <a:effectLst/>
              <a:highlight>
                <a:srgbClr val="FFFF00"/>
              </a:highlight>
              <a:uLnTx/>
              <a:uFillTx/>
              <a:latin typeface="Poppins" panose="00000500000000000000" pitchFamily="2" charset="0"/>
              <a:ea typeface="+mn-ea"/>
              <a:cs typeface="Poppins" panose="00000500000000000000" pitchFamily="2" charset="0"/>
            </a:endParaRPr>
          </a:p>
        </p:txBody>
      </p:sp>
      <p:sp>
        <p:nvSpPr>
          <p:cNvPr id="20" name="CasellaDiTesto 103">
            <a:extLst>
              <a:ext uri="{FF2B5EF4-FFF2-40B4-BE49-F238E27FC236}">
                <a16:creationId xmlns:a16="http://schemas.microsoft.com/office/drawing/2014/main" id="{72CDF8EA-A254-07D0-406F-3242697ABC8C}"/>
              </a:ext>
            </a:extLst>
          </p:cNvPr>
          <p:cNvSpPr txBox="1"/>
          <p:nvPr/>
        </p:nvSpPr>
        <p:spPr>
          <a:xfrm>
            <a:off x="1383232" y="2774657"/>
            <a:ext cx="1776355" cy="431144"/>
          </a:xfrm>
          <a:prstGeom prst="rect">
            <a:avLst/>
          </a:prstGeom>
          <a:solidFill>
            <a:srgbClr val="F8CBAD">
              <a:alpha val="65098"/>
            </a:srgbClr>
          </a:solidFill>
          <a:effectLst>
            <a:outerShdw blurRad="50800" dist="38100" dir="2700000" algn="tl" rotWithShape="0">
              <a:prstClr val="black">
                <a:alpha val="40000"/>
              </a:prstClr>
            </a:outerShdw>
          </a:effectLst>
        </p:spPr>
        <p:txBody>
          <a:bodyPr wrap="square" rtlCol="0">
            <a:spAutoFit/>
          </a:bodyPr>
          <a:lstStyle/>
          <a:p>
            <a:pPr marL="0" marR="0" lvl="0" indent="0" algn="l" defTabSz="914418" rtl="0" eaLnBrk="1" fontAlgn="auto" latinLnBrk="0" hangingPunct="1">
              <a:lnSpc>
                <a:spcPct val="100000"/>
              </a:lnSpc>
              <a:spcBef>
                <a:spcPts val="0"/>
              </a:spcBef>
              <a:spcAft>
                <a:spcPts val="0"/>
              </a:spcAft>
              <a:buClrTx/>
              <a:buSzTx/>
              <a:buFontTx/>
              <a:buNone/>
              <a:tabLst/>
              <a:defRPr/>
            </a:pPr>
            <a:r>
              <a:rPr kumimoji="0" lang="fr-FR" sz="1101" b="1" i="0" u="none" strike="noStrike" kern="1200" cap="none" spc="0" normalizeH="0" baseline="0" noProof="0" dirty="0">
                <a:ln>
                  <a:noFill/>
                </a:ln>
                <a:solidFill>
                  <a:prstClr val="black"/>
                </a:solidFill>
                <a:effectLst/>
                <a:uLnTx/>
                <a:uFillTx/>
                <a:latin typeface="Poppins" panose="00000500000000000000" pitchFamily="2" charset="0"/>
                <a:ea typeface="+mn-ea"/>
                <a:cs typeface="Poppins" panose="00000500000000000000" pitchFamily="2" charset="0"/>
              </a:rPr>
              <a:t>Compact Dimensions </a:t>
            </a:r>
            <a:r>
              <a:rPr kumimoji="0" lang="fr-FR" sz="1101" b="0" i="0" u="none" strike="noStrike" kern="1200" cap="none" spc="0" normalizeH="0" baseline="0" noProof="0" dirty="0">
                <a:ln>
                  <a:noFill/>
                </a:ln>
                <a:solidFill>
                  <a:prstClr val="black"/>
                </a:solidFill>
                <a:effectLst/>
                <a:uLnTx/>
                <a:uFillTx/>
                <a:latin typeface="Poppins" panose="00000500000000000000" pitchFamily="2" charset="0"/>
                <a:ea typeface="+mn-ea"/>
                <a:cs typeface="Poppins" panose="00000500000000000000" pitchFamily="2" charset="0"/>
              </a:rPr>
              <a:t> </a:t>
            </a:r>
            <a:r>
              <a:rPr kumimoji="0" lang="fr-FR" sz="1101" b="0" i="0" u="none" strike="noStrike" kern="1200" cap="none" spc="0" normalizeH="0" baseline="0" noProof="0" dirty="0">
                <a:ln>
                  <a:noFill/>
                </a:ln>
                <a:solidFill>
                  <a:prstClr val="black"/>
                </a:solidFill>
                <a:effectLst/>
                <a:highlight>
                  <a:srgbClr val="FFFF00"/>
                </a:highlight>
                <a:uLnTx/>
                <a:uFillTx/>
                <a:latin typeface="Poppins" panose="00000500000000000000" pitchFamily="2" charset="0"/>
                <a:ea typeface="+mn-ea"/>
                <a:cs typeface="Poppins" panose="00000500000000000000" pitchFamily="2" charset="0"/>
              </a:rPr>
              <a:t>1,46m x 3,17m</a:t>
            </a:r>
            <a:endParaRPr kumimoji="0" lang="en-GB" sz="1101" b="0" i="0" u="none" strike="noStrike" kern="1200" cap="none" spc="0" normalizeH="0" baseline="0" noProof="0" dirty="0">
              <a:ln>
                <a:noFill/>
              </a:ln>
              <a:solidFill>
                <a:prstClr val="black"/>
              </a:solidFill>
              <a:effectLst/>
              <a:highlight>
                <a:srgbClr val="FFFF00"/>
              </a:highlight>
              <a:uLnTx/>
              <a:uFillTx/>
              <a:latin typeface="Poppins" panose="00000500000000000000" pitchFamily="2" charset="0"/>
              <a:ea typeface="+mn-ea"/>
              <a:cs typeface="Poppins" panose="00000500000000000000" pitchFamily="2" charset="0"/>
            </a:endParaRPr>
          </a:p>
        </p:txBody>
      </p:sp>
      <p:sp>
        <p:nvSpPr>
          <p:cNvPr id="22" name="CasellaDiTesto 10">
            <a:extLst>
              <a:ext uri="{FF2B5EF4-FFF2-40B4-BE49-F238E27FC236}">
                <a16:creationId xmlns:a16="http://schemas.microsoft.com/office/drawing/2014/main" id="{A499AD6B-B1DE-2B2B-E42C-D593C3AD1029}"/>
              </a:ext>
            </a:extLst>
          </p:cNvPr>
          <p:cNvSpPr txBox="1"/>
          <p:nvPr/>
        </p:nvSpPr>
        <p:spPr>
          <a:xfrm>
            <a:off x="10456521" y="4237999"/>
            <a:ext cx="1663739" cy="430887"/>
          </a:xfrm>
          <a:prstGeom prst="rect">
            <a:avLst/>
          </a:prstGeom>
          <a:solidFill>
            <a:srgbClr val="F8CBAD">
              <a:alpha val="65098"/>
            </a:srgbClr>
          </a:solidFill>
          <a:effectLst>
            <a:outerShdw blurRad="50800" dist="38100" dir="2700000" algn="tl" rotWithShape="0">
              <a:prstClr val="black">
                <a:alpha val="40000"/>
              </a:prstClr>
            </a:outerShdw>
          </a:effectLst>
        </p:spPr>
        <p:txBody>
          <a:bodyPr wrap="square" rtlCol="0">
            <a:spAutoFit/>
          </a:bodyPr>
          <a:lstStyle/>
          <a:p>
            <a:pPr marL="0" marR="0" lvl="0" indent="0" algn="l" defTabSz="914400" rtl="0" eaLnBrk="1" fontAlgn="base" latinLnBrk="0" hangingPunct="1">
              <a:lnSpc>
                <a:spcPct val="100000"/>
              </a:lnSpc>
              <a:spcBef>
                <a:spcPts val="0"/>
              </a:spcBef>
              <a:spcAft>
                <a:spcPts val="0"/>
              </a:spcAft>
              <a:buClrTx/>
              <a:buSzTx/>
              <a:buFontTx/>
              <a:buNone/>
              <a:tabLst/>
              <a:defRPr/>
            </a:pPr>
            <a:r>
              <a:rPr kumimoji="0" lang="it-IT" sz="1100" b="1" i="0" u="none" strike="noStrike" kern="1200" cap="none" spc="0" normalizeH="0" baseline="0" noProof="0" err="1">
                <a:ln>
                  <a:noFill/>
                </a:ln>
                <a:solidFill>
                  <a:prstClr val="black"/>
                </a:solidFill>
                <a:effectLst/>
                <a:highlight>
                  <a:srgbClr val="FFFF00"/>
                </a:highlight>
                <a:uLnTx/>
                <a:uFillTx/>
                <a:latin typeface="Poppins" panose="00000500000000000000" pitchFamily="2" charset="0"/>
                <a:ea typeface="+mn-ea"/>
                <a:cs typeface="Poppins" panose="00000500000000000000" pitchFamily="2" charset="0"/>
              </a:rPr>
              <a:t>Regenerative</a:t>
            </a:r>
            <a:r>
              <a:rPr kumimoji="0" lang="it-IT" sz="1100" b="1" i="0" u="none" strike="noStrike" kern="1200" cap="none" spc="0" normalizeH="0" baseline="0" noProof="0">
                <a:ln>
                  <a:noFill/>
                </a:ln>
                <a:solidFill>
                  <a:prstClr val="black"/>
                </a:solidFill>
                <a:effectLst/>
                <a:highlight>
                  <a:srgbClr val="FFFF00"/>
                </a:highlight>
                <a:uLnTx/>
                <a:uFillTx/>
                <a:latin typeface="Poppins" panose="00000500000000000000" pitchFamily="2" charset="0"/>
                <a:ea typeface="+mn-ea"/>
                <a:cs typeface="Poppins" panose="00000500000000000000" pitchFamily="2" charset="0"/>
              </a:rPr>
              <a:t> </a:t>
            </a:r>
            <a:r>
              <a:rPr kumimoji="0" lang="it-IT" sz="1100" b="1" i="0" u="none" strike="noStrike" kern="1200" cap="none" spc="0" normalizeH="0" baseline="0" noProof="0" err="1">
                <a:ln>
                  <a:noFill/>
                </a:ln>
                <a:solidFill>
                  <a:prstClr val="black"/>
                </a:solidFill>
                <a:effectLst/>
                <a:highlight>
                  <a:srgbClr val="FFFF00"/>
                </a:highlight>
                <a:uLnTx/>
                <a:uFillTx/>
                <a:latin typeface="Poppins" panose="00000500000000000000" pitchFamily="2" charset="0"/>
                <a:ea typeface="+mn-ea"/>
                <a:cs typeface="Poppins" panose="00000500000000000000" pitchFamily="2" charset="0"/>
              </a:rPr>
              <a:t>braking</a:t>
            </a:r>
            <a:endParaRPr kumimoji="0" lang="fr-FR" sz="1100" b="1" i="0" u="none" strike="noStrike" kern="1200" cap="none" spc="0" normalizeH="0" baseline="0" noProof="0">
              <a:ln>
                <a:noFill/>
              </a:ln>
              <a:solidFill>
                <a:prstClr val="black"/>
              </a:solidFill>
              <a:effectLst/>
              <a:highlight>
                <a:srgbClr val="FFFF00"/>
              </a:highlight>
              <a:uLnTx/>
              <a:uFillTx/>
              <a:latin typeface="Poppins" panose="00000500000000000000" pitchFamily="2" charset="0"/>
              <a:ea typeface="+mn-ea"/>
              <a:cs typeface="Poppins" panose="00000500000000000000" pitchFamily="2" charset="0"/>
            </a:endParaRPr>
          </a:p>
        </p:txBody>
      </p:sp>
      <p:sp>
        <p:nvSpPr>
          <p:cNvPr id="24" name="CasellaDiTesto 5">
            <a:extLst>
              <a:ext uri="{FF2B5EF4-FFF2-40B4-BE49-F238E27FC236}">
                <a16:creationId xmlns:a16="http://schemas.microsoft.com/office/drawing/2014/main" id="{EF48C09F-597A-9696-96D1-646EFC642D12}"/>
              </a:ext>
            </a:extLst>
          </p:cNvPr>
          <p:cNvSpPr txBox="1"/>
          <p:nvPr/>
        </p:nvSpPr>
        <p:spPr>
          <a:xfrm>
            <a:off x="280069" y="3617521"/>
            <a:ext cx="1916932" cy="430887"/>
          </a:xfrm>
          <a:prstGeom prst="rect">
            <a:avLst/>
          </a:prstGeom>
          <a:solidFill>
            <a:srgbClr val="F8CBAD">
              <a:alpha val="65098"/>
            </a:srgbClr>
          </a:solidFill>
          <a:effectLst>
            <a:outerShdw blurRad="50800" dist="38100" dir="2700000" algn="tl" rotWithShape="0">
              <a:prstClr val="black">
                <a:alpha val="40000"/>
              </a:prstClr>
            </a:outerShdw>
          </a:effectLst>
        </p:spPr>
        <p:txBody>
          <a:bodyPr wrap="square">
            <a:spAutoFit/>
          </a:bodyPr>
          <a:lstStyle/>
          <a:p>
            <a:pPr marL="0" marR="0" lvl="0" indent="0" algn="l" defTabSz="480060" rtl="0" eaLnBrk="1" fontAlgn="auto" latinLnBrk="0" hangingPunct="1">
              <a:lnSpc>
                <a:spcPct val="100000"/>
              </a:lnSpc>
              <a:spcBef>
                <a:spcPts val="0"/>
              </a:spcBef>
              <a:spcAft>
                <a:spcPts val="0"/>
              </a:spcAft>
              <a:buClrTx/>
              <a:buSzTx/>
              <a:buFontTx/>
              <a:buNone/>
              <a:tabLst/>
              <a:defRPr/>
            </a:pPr>
            <a:r>
              <a:rPr kumimoji="0" lang="fr-FR" sz="1100" b="1" i="0" u="none" strike="noStrike" kern="1200" cap="none" spc="0" normalizeH="0" baseline="0" noProof="0" dirty="0">
                <a:ln>
                  <a:noFill/>
                </a:ln>
                <a:solidFill>
                  <a:prstClr val="black"/>
                </a:solidFill>
                <a:effectLst/>
                <a:uLnTx/>
                <a:uFillTx/>
                <a:latin typeface="Poppins" panose="00000500000000000000" pitchFamily="2" charset="0"/>
                <a:ea typeface="+mn-ea"/>
                <a:cs typeface="Poppins" panose="00000500000000000000" pitchFamily="2" charset="0"/>
              </a:rPr>
              <a:t>Large </a:t>
            </a:r>
            <a:r>
              <a:rPr kumimoji="0" lang="fr-FR" sz="1100" b="1" i="0" u="none" strike="noStrike" kern="1200" cap="none" spc="0" normalizeH="0" baseline="0" noProof="0" dirty="0" err="1">
                <a:ln>
                  <a:noFill/>
                </a:ln>
                <a:solidFill>
                  <a:prstClr val="black"/>
                </a:solidFill>
                <a:effectLst/>
                <a:uLnTx/>
                <a:uFillTx/>
                <a:latin typeface="Poppins" panose="00000500000000000000" pitchFamily="2" charset="0"/>
                <a:ea typeface="+mn-ea"/>
                <a:cs typeface="Poppins" panose="00000500000000000000" pitchFamily="2" charset="0"/>
              </a:rPr>
              <a:t>cabin</a:t>
            </a:r>
            <a:r>
              <a:rPr kumimoji="0" lang="fr-FR" sz="1100" b="1" i="0" u="none" strike="noStrike" kern="1200" cap="none" spc="0" normalizeH="0" baseline="0" noProof="0" dirty="0">
                <a:ln>
                  <a:noFill/>
                </a:ln>
                <a:solidFill>
                  <a:prstClr val="black"/>
                </a:solidFill>
                <a:effectLst/>
                <a:uLnTx/>
                <a:uFillTx/>
                <a:latin typeface="Poppins" panose="00000500000000000000" pitchFamily="2" charset="0"/>
                <a:ea typeface="+mn-ea"/>
                <a:cs typeface="Poppins" panose="00000500000000000000" pitchFamily="2" charset="0"/>
              </a:rPr>
              <a:t> : </a:t>
            </a:r>
            <a:r>
              <a:rPr kumimoji="0" lang="fr-FR" sz="1100" b="0" i="0" u="none" strike="noStrike" kern="1200" cap="none" spc="0" normalizeH="0" baseline="0" noProof="0" dirty="0">
                <a:ln>
                  <a:noFill/>
                </a:ln>
                <a:solidFill>
                  <a:prstClr val="black"/>
                </a:solidFill>
                <a:effectLst/>
                <a:uLnTx/>
                <a:uFillTx/>
                <a:latin typeface="Poppins" panose="00000500000000000000" pitchFamily="2" charset="0"/>
                <a:ea typeface="+mn-ea"/>
                <a:cs typeface="Poppins" panose="00000500000000000000" pitchFamily="2" charset="0"/>
              </a:rPr>
              <a:t> </a:t>
            </a:r>
            <a:r>
              <a:rPr kumimoji="0" lang="fr-FR" sz="1100" b="0" i="0" u="none" strike="noStrike" kern="1200" cap="none" spc="0" normalizeH="0" baseline="0" noProof="0" dirty="0">
                <a:ln>
                  <a:noFill/>
                </a:ln>
                <a:solidFill>
                  <a:prstClr val="black"/>
                </a:solidFill>
                <a:effectLst/>
                <a:highlight>
                  <a:srgbClr val="FFFF00"/>
                </a:highlight>
                <a:uLnTx/>
                <a:uFillTx/>
                <a:latin typeface="Poppins" panose="00000500000000000000" pitchFamily="2" charset="0"/>
                <a:ea typeface="+mn-ea"/>
                <a:cs typeface="Poppins" panose="00000500000000000000" pitchFamily="2" charset="0"/>
              </a:rPr>
              <a:t>confort, </a:t>
            </a:r>
            <a:r>
              <a:rPr kumimoji="0" lang="fr-FR" sz="1100" b="0" i="0" u="none" strike="noStrike" kern="1200" cap="none" spc="0" normalizeH="0" baseline="0" noProof="0" dirty="0" err="1">
                <a:ln>
                  <a:noFill/>
                </a:ln>
                <a:solidFill>
                  <a:prstClr val="black"/>
                </a:solidFill>
                <a:effectLst/>
                <a:highlight>
                  <a:srgbClr val="FFFF00"/>
                </a:highlight>
                <a:uLnTx/>
                <a:uFillTx/>
                <a:latin typeface="Poppins" panose="00000500000000000000" pitchFamily="2" charset="0"/>
                <a:ea typeface="+mn-ea"/>
                <a:cs typeface="Poppins" panose="00000500000000000000" pitchFamily="2" charset="0"/>
              </a:rPr>
              <a:t>easy</a:t>
            </a:r>
            <a:r>
              <a:rPr kumimoji="0" lang="fr-FR" sz="1100" b="0" i="0" u="none" strike="noStrike" kern="1200" cap="none" spc="0" normalizeH="0" baseline="0" noProof="0" dirty="0">
                <a:ln>
                  <a:noFill/>
                </a:ln>
                <a:solidFill>
                  <a:prstClr val="black"/>
                </a:solidFill>
                <a:effectLst/>
                <a:highlight>
                  <a:srgbClr val="FFFF00"/>
                </a:highlight>
                <a:uLnTx/>
                <a:uFillTx/>
                <a:latin typeface="Poppins" panose="00000500000000000000" pitchFamily="2" charset="0"/>
                <a:ea typeface="+mn-ea"/>
                <a:cs typeface="Poppins" panose="00000500000000000000" pitchFamily="2" charset="0"/>
              </a:rPr>
              <a:t> </a:t>
            </a:r>
            <a:r>
              <a:rPr kumimoji="0" lang="fr-FR" sz="1100" b="0" i="0" u="none" strike="noStrike" kern="1200" cap="none" spc="0" normalizeH="0" baseline="0" noProof="0" dirty="0" err="1">
                <a:ln>
                  <a:noFill/>
                </a:ln>
                <a:solidFill>
                  <a:prstClr val="black"/>
                </a:solidFill>
                <a:effectLst/>
                <a:highlight>
                  <a:srgbClr val="FFFF00"/>
                </a:highlight>
                <a:uLnTx/>
                <a:uFillTx/>
                <a:latin typeface="Poppins" panose="00000500000000000000" pitchFamily="2" charset="0"/>
                <a:ea typeface="+mn-ea"/>
                <a:cs typeface="Poppins" panose="00000500000000000000" pitchFamily="2" charset="0"/>
              </a:rPr>
              <a:t>ingress</a:t>
            </a:r>
            <a:r>
              <a:rPr kumimoji="0" lang="fr-FR" sz="1100" b="0" i="0" u="none" strike="noStrike" kern="1200" cap="none" spc="0" normalizeH="0" baseline="0" noProof="0" dirty="0">
                <a:ln>
                  <a:noFill/>
                </a:ln>
                <a:solidFill>
                  <a:prstClr val="black"/>
                </a:solidFill>
                <a:effectLst/>
                <a:highlight>
                  <a:srgbClr val="FFFF00"/>
                </a:highlight>
                <a:uLnTx/>
                <a:uFillTx/>
                <a:latin typeface="Poppins" panose="00000500000000000000" pitchFamily="2" charset="0"/>
                <a:ea typeface="+mn-ea"/>
                <a:cs typeface="Poppins" panose="00000500000000000000" pitchFamily="2" charset="0"/>
              </a:rPr>
              <a:t> &amp; </a:t>
            </a:r>
            <a:r>
              <a:rPr kumimoji="0" lang="fr-FR" sz="1100" b="0" i="0" u="none" strike="noStrike" kern="1200" cap="none" spc="0" normalizeH="0" baseline="0" noProof="0" dirty="0" err="1">
                <a:ln>
                  <a:noFill/>
                </a:ln>
                <a:solidFill>
                  <a:prstClr val="black"/>
                </a:solidFill>
                <a:effectLst/>
                <a:highlight>
                  <a:srgbClr val="FFFF00"/>
                </a:highlight>
                <a:uLnTx/>
                <a:uFillTx/>
                <a:latin typeface="Poppins" panose="00000500000000000000" pitchFamily="2" charset="0"/>
                <a:ea typeface="+mn-ea"/>
                <a:cs typeface="Poppins" panose="00000500000000000000" pitchFamily="2" charset="0"/>
              </a:rPr>
              <a:t>Egress</a:t>
            </a:r>
            <a:endParaRPr kumimoji="0" lang="fr-FR" sz="1100" b="0" i="0" u="none" strike="noStrike" kern="1200" cap="none" spc="0" normalizeH="0" baseline="0" noProof="0" dirty="0">
              <a:ln>
                <a:noFill/>
              </a:ln>
              <a:solidFill>
                <a:prstClr val="black"/>
              </a:solidFill>
              <a:effectLst/>
              <a:highlight>
                <a:srgbClr val="FFFF00"/>
              </a:highlight>
              <a:uLnTx/>
              <a:uFillTx/>
              <a:latin typeface="Poppins" panose="00000500000000000000" pitchFamily="2" charset="0"/>
              <a:ea typeface="+mn-ea"/>
              <a:cs typeface="Poppins" panose="00000500000000000000" pitchFamily="2" charset="0"/>
            </a:endParaRPr>
          </a:p>
        </p:txBody>
      </p:sp>
      <p:sp>
        <p:nvSpPr>
          <p:cNvPr id="25" name="CasellaDiTesto 6">
            <a:extLst>
              <a:ext uri="{FF2B5EF4-FFF2-40B4-BE49-F238E27FC236}">
                <a16:creationId xmlns:a16="http://schemas.microsoft.com/office/drawing/2014/main" id="{5BE929B4-7335-87CE-CAC1-18D097B61473}"/>
              </a:ext>
            </a:extLst>
          </p:cNvPr>
          <p:cNvSpPr txBox="1"/>
          <p:nvPr/>
        </p:nvSpPr>
        <p:spPr>
          <a:xfrm>
            <a:off x="7577599" y="2751059"/>
            <a:ext cx="1787857" cy="261610"/>
          </a:xfrm>
          <a:prstGeom prst="rect">
            <a:avLst/>
          </a:prstGeom>
          <a:solidFill>
            <a:srgbClr val="F8CBAD">
              <a:alpha val="65098"/>
            </a:srgbClr>
          </a:solidFill>
          <a:effectLst>
            <a:outerShdw blurRad="50800" dist="38100" dir="2700000" algn="tl" rotWithShape="0">
              <a:prstClr val="black">
                <a:alpha val="40000"/>
              </a:prstClr>
            </a:outerShdw>
          </a:effectLst>
        </p:spPr>
        <p:txBody>
          <a:bodyPr wrap="square">
            <a:spAutoFit/>
          </a:bodyPr>
          <a:lstStyle/>
          <a:p>
            <a:pPr marL="0" marR="0" lvl="0" indent="0" algn="l" defTabSz="480060" rtl="0" eaLnBrk="1" fontAlgn="auto" latinLnBrk="0" hangingPunct="1">
              <a:lnSpc>
                <a:spcPct val="100000"/>
              </a:lnSpc>
              <a:spcBef>
                <a:spcPts val="0"/>
              </a:spcBef>
              <a:spcAft>
                <a:spcPts val="0"/>
              </a:spcAft>
              <a:buClrTx/>
              <a:buSzTx/>
              <a:buFontTx/>
              <a:buNone/>
              <a:tabLst/>
              <a:defRPr/>
            </a:pPr>
            <a:r>
              <a:rPr kumimoji="0" lang="fr-FR" sz="1100" b="1" i="0" u="none" strike="noStrike" kern="1200" cap="none" spc="0" normalizeH="0" baseline="0" noProof="0">
                <a:ln>
                  <a:noFill/>
                </a:ln>
                <a:solidFill>
                  <a:prstClr val="black"/>
                </a:solidFill>
                <a:effectLst/>
                <a:uLnTx/>
                <a:uFillTx/>
                <a:latin typeface="Poppins" panose="00000500000000000000" pitchFamily="2" charset="0"/>
                <a:ea typeface="+mn-ea"/>
                <a:cs typeface="Poppins" panose="00000500000000000000" pitchFamily="2" charset="0"/>
              </a:rPr>
              <a:t>Volume: </a:t>
            </a:r>
            <a:r>
              <a:rPr kumimoji="0" lang="fr-FR" sz="1100" b="0" i="0" u="none" strike="noStrike" kern="1200" cap="none" spc="0" normalizeH="0" baseline="0" noProof="0">
                <a:ln>
                  <a:noFill/>
                </a:ln>
                <a:solidFill>
                  <a:prstClr val="black"/>
                </a:solidFill>
                <a:effectLst/>
                <a:uLnTx/>
                <a:uFillTx/>
                <a:latin typeface="Poppins" panose="00000500000000000000" pitchFamily="2" charset="0"/>
                <a:ea typeface="+mn-ea"/>
                <a:cs typeface="Poppins" panose="00000500000000000000" pitchFamily="2" charset="0"/>
              </a:rPr>
              <a:t>2,8m</a:t>
            </a:r>
            <a:r>
              <a:rPr kumimoji="0" lang="fr-FR" sz="1100" b="0" i="0" u="none" strike="noStrike" kern="1200" cap="none" spc="0" normalizeH="0" baseline="30000" noProof="0">
                <a:ln>
                  <a:noFill/>
                </a:ln>
                <a:solidFill>
                  <a:prstClr val="black"/>
                </a:solidFill>
                <a:effectLst/>
                <a:uLnTx/>
                <a:uFillTx/>
                <a:latin typeface="Poppins" panose="00000500000000000000" pitchFamily="2" charset="0"/>
                <a:ea typeface="+mn-ea"/>
                <a:cs typeface="Poppins" panose="00000500000000000000" pitchFamily="2" charset="0"/>
              </a:rPr>
              <a:t>3</a:t>
            </a:r>
          </a:p>
        </p:txBody>
      </p:sp>
      <p:sp>
        <p:nvSpPr>
          <p:cNvPr id="26" name="CasellaDiTesto 20">
            <a:extLst>
              <a:ext uri="{FF2B5EF4-FFF2-40B4-BE49-F238E27FC236}">
                <a16:creationId xmlns:a16="http://schemas.microsoft.com/office/drawing/2014/main" id="{E41FAAF5-63F1-F207-CF52-904EC68EB935}"/>
              </a:ext>
            </a:extLst>
          </p:cNvPr>
          <p:cNvSpPr txBox="1"/>
          <p:nvPr/>
        </p:nvSpPr>
        <p:spPr>
          <a:xfrm>
            <a:off x="9884032" y="2912847"/>
            <a:ext cx="2258529" cy="769441"/>
          </a:xfrm>
          <a:prstGeom prst="rect">
            <a:avLst/>
          </a:prstGeom>
          <a:solidFill>
            <a:srgbClr val="F8CBAD">
              <a:alpha val="65098"/>
            </a:srgbClr>
          </a:solidFill>
          <a:effectLst>
            <a:outerShdw blurRad="50800" dist="38100" dir="2700000" algn="tl" rotWithShape="0">
              <a:prstClr val="black">
                <a:alpha val="40000"/>
              </a:prstClr>
            </a:outerShdw>
          </a:effectLst>
        </p:spPr>
        <p:txBody>
          <a:bodyPr wrap="square" rtlCol="0">
            <a:spAutoFit/>
          </a:bodyPr>
          <a:lstStyle/>
          <a:p>
            <a:pPr marL="0" marR="0" lvl="0" indent="0" algn="l" defTabSz="914400" rtl="0" eaLnBrk="1" fontAlgn="base" latinLnBrk="0" hangingPunct="1">
              <a:lnSpc>
                <a:spcPct val="100000"/>
              </a:lnSpc>
              <a:spcBef>
                <a:spcPts val="0"/>
              </a:spcBef>
              <a:spcAft>
                <a:spcPts val="0"/>
              </a:spcAft>
              <a:buClrTx/>
              <a:buSzTx/>
              <a:buFontTx/>
              <a:buNone/>
              <a:tabLst/>
              <a:defRPr/>
            </a:pPr>
            <a:r>
              <a:rPr kumimoji="0" lang="fr-FR" sz="1100" b="1" i="0" u="none" strike="noStrike" kern="1200" cap="none" spc="0" normalizeH="0" baseline="0" noProof="0" err="1">
                <a:ln>
                  <a:noFill/>
                </a:ln>
                <a:solidFill>
                  <a:prstClr val="black"/>
                </a:solidFill>
                <a:effectLst/>
                <a:highlight>
                  <a:srgbClr val="FFFF00"/>
                </a:highlight>
                <a:uLnTx/>
                <a:uFillTx/>
                <a:latin typeface="Poppins" panose="00000500000000000000" pitchFamily="2" charset="0"/>
                <a:ea typeface="+mn-ea"/>
                <a:cs typeface="Poppins" panose="00000500000000000000" pitchFamily="2" charset="0"/>
              </a:rPr>
              <a:t>Safety</a:t>
            </a:r>
            <a:r>
              <a:rPr kumimoji="0" lang="fr-FR" sz="1100" b="0" i="0" u="none" strike="noStrike" kern="1200" cap="none" spc="0" normalizeH="0" baseline="0" noProof="0">
                <a:ln>
                  <a:noFill/>
                </a:ln>
                <a:solidFill>
                  <a:prstClr val="black"/>
                </a:solidFill>
                <a:effectLst/>
                <a:highlight>
                  <a:srgbClr val="FFFF00"/>
                </a:highlight>
                <a:uLnTx/>
                <a:uFillTx/>
                <a:latin typeface="Poppins" panose="00000500000000000000" pitchFamily="2" charset="0"/>
                <a:ea typeface="+mn-ea"/>
                <a:cs typeface="Poppins" panose="00000500000000000000" pitchFamily="2" charset="0"/>
              </a:rPr>
              <a:t> ​: </a:t>
            </a:r>
          </a:p>
          <a:p>
            <a:pPr marL="0" marR="0" lvl="0" indent="0" algn="l" defTabSz="914400" rtl="0" eaLnBrk="1" fontAlgn="base" latinLnBrk="0" hangingPunct="1">
              <a:lnSpc>
                <a:spcPct val="100000"/>
              </a:lnSpc>
              <a:spcBef>
                <a:spcPts val="0"/>
              </a:spcBef>
              <a:spcAft>
                <a:spcPts val="0"/>
              </a:spcAft>
              <a:buClrTx/>
              <a:buSzTx/>
              <a:buFontTx/>
              <a:buNone/>
              <a:tabLst/>
              <a:defRPr/>
            </a:pPr>
            <a:r>
              <a:rPr kumimoji="0" lang="it-IT" sz="1100" b="0" i="0" u="none" strike="noStrike" kern="1200" cap="none" spc="0" normalizeH="0" baseline="0" noProof="0">
                <a:ln>
                  <a:noFill/>
                </a:ln>
                <a:solidFill>
                  <a:prstClr val="black"/>
                </a:solidFill>
                <a:effectLst/>
                <a:highlight>
                  <a:srgbClr val="FFFF00"/>
                </a:highlight>
                <a:uLnTx/>
                <a:uFillTx/>
                <a:latin typeface="Poppins" panose="00000500000000000000" pitchFamily="2" charset="0"/>
                <a:ea typeface="+mn-ea"/>
                <a:cs typeface="Poppins" panose="00000500000000000000" pitchFamily="2" charset="0"/>
              </a:rPr>
              <a:t>Full Led lighting </a:t>
            </a:r>
            <a:r>
              <a:rPr kumimoji="0" lang="it-IT" sz="1100" b="0" i="0" u="none" strike="noStrike" kern="1200" cap="none" spc="0" normalizeH="0" baseline="0" noProof="0" err="1">
                <a:ln>
                  <a:noFill/>
                </a:ln>
                <a:solidFill>
                  <a:prstClr val="black"/>
                </a:solidFill>
                <a:effectLst/>
                <a:highlight>
                  <a:srgbClr val="FFFF00"/>
                </a:highlight>
                <a:uLnTx/>
                <a:uFillTx/>
                <a:latin typeface="Poppins" panose="00000500000000000000" pitchFamily="2" charset="0"/>
                <a:ea typeface="+mn-ea"/>
                <a:cs typeface="Poppins" panose="00000500000000000000" pitchFamily="2" charset="0"/>
              </a:rPr>
              <a:t>incl</a:t>
            </a:r>
            <a:r>
              <a:rPr kumimoji="0" lang="it-IT" sz="1100" b="0" i="0" u="none" strike="noStrike" kern="1200" cap="none" spc="0" normalizeH="0" baseline="0" noProof="0">
                <a:ln>
                  <a:noFill/>
                </a:ln>
                <a:solidFill>
                  <a:prstClr val="black"/>
                </a:solidFill>
                <a:effectLst/>
                <a:highlight>
                  <a:srgbClr val="FFFF00"/>
                </a:highlight>
                <a:uLnTx/>
                <a:uFillTx/>
                <a:latin typeface="Poppins" panose="00000500000000000000" pitchFamily="2" charset="0"/>
                <a:ea typeface="+mn-ea"/>
                <a:cs typeface="Poppins" panose="00000500000000000000" pitchFamily="2" charset="0"/>
              </a:rPr>
              <a:t>. DRL</a:t>
            </a:r>
          </a:p>
          <a:p>
            <a:pPr marL="0" marR="0" lvl="0" indent="0" algn="l" defTabSz="914400" rtl="0" eaLnBrk="1" fontAlgn="base" latinLnBrk="0" hangingPunct="1">
              <a:lnSpc>
                <a:spcPct val="100000"/>
              </a:lnSpc>
              <a:spcBef>
                <a:spcPts val="0"/>
              </a:spcBef>
              <a:spcAft>
                <a:spcPts val="0"/>
              </a:spcAft>
              <a:buClrTx/>
              <a:buSzTx/>
              <a:buFontTx/>
              <a:buNone/>
              <a:tabLst/>
              <a:defRPr/>
            </a:pPr>
            <a:r>
              <a:rPr kumimoji="0" lang="it-IT" sz="1100" b="0" i="0" u="none" strike="noStrike" kern="1200" cap="none" spc="0" normalizeH="0" baseline="0" noProof="0" err="1">
                <a:ln>
                  <a:noFill/>
                </a:ln>
                <a:solidFill>
                  <a:prstClr val="black"/>
                </a:solidFill>
                <a:effectLst/>
                <a:highlight>
                  <a:srgbClr val="FFFF00"/>
                </a:highlight>
                <a:uLnTx/>
                <a:uFillTx/>
                <a:latin typeface="Poppins" panose="00000500000000000000" pitchFamily="2" charset="0"/>
                <a:ea typeface="+mn-ea"/>
                <a:cs typeface="Poppins" panose="00000500000000000000" pitchFamily="2" charset="0"/>
              </a:rPr>
              <a:t>Std</a:t>
            </a:r>
            <a:r>
              <a:rPr kumimoji="0" lang="it-IT" sz="1100" b="0" i="0" u="none" strike="noStrike" kern="1200" cap="none" spc="0" normalizeH="0" baseline="0" noProof="0">
                <a:ln>
                  <a:noFill/>
                </a:ln>
                <a:solidFill>
                  <a:prstClr val="black"/>
                </a:solidFill>
                <a:effectLst/>
                <a:highlight>
                  <a:srgbClr val="FFFF00"/>
                </a:highlight>
                <a:uLnTx/>
                <a:uFillTx/>
                <a:latin typeface="Poppins" panose="00000500000000000000" pitchFamily="2" charset="0"/>
                <a:ea typeface="+mn-ea"/>
                <a:cs typeface="Poppins" panose="00000500000000000000" pitchFamily="2" charset="0"/>
              </a:rPr>
              <a:t> Driver Seat </a:t>
            </a:r>
            <a:r>
              <a:rPr kumimoji="0" lang="it-IT" sz="1100" b="0" i="0" u="none" strike="noStrike" kern="1200" cap="none" spc="0" normalizeH="0" baseline="0" noProof="0" err="1">
                <a:ln>
                  <a:noFill/>
                </a:ln>
                <a:solidFill>
                  <a:prstClr val="black"/>
                </a:solidFill>
                <a:effectLst/>
                <a:highlight>
                  <a:srgbClr val="FFFF00"/>
                </a:highlight>
                <a:uLnTx/>
                <a:uFillTx/>
                <a:latin typeface="Poppins" panose="00000500000000000000" pitchFamily="2" charset="0"/>
                <a:ea typeface="+mn-ea"/>
                <a:cs typeface="Poppins" panose="00000500000000000000" pitchFamily="2" charset="0"/>
              </a:rPr>
              <a:t>Belt</a:t>
            </a:r>
            <a:endParaRPr kumimoji="0" lang="it-IT" sz="1100" b="0" i="0" u="none" strike="noStrike" kern="1200" cap="none" spc="0" normalizeH="0" baseline="0" noProof="0">
              <a:ln>
                <a:noFill/>
              </a:ln>
              <a:solidFill>
                <a:prstClr val="black"/>
              </a:solidFill>
              <a:effectLst/>
              <a:highlight>
                <a:srgbClr val="FFFF00"/>
              </a:highlight>
              <a:uLnTx/>
              <a:uFillTx/>
              <a:latin typeface="Poppins" panose="00000500000000000000" pitchFamily="2" charset="0"/>
              <a:ea typeface="+mn-ea"/>
              <a:cs typeface="Poppins" panose="00000500000000000000" pitchFamily="2" charset="0"/>
            </a:endParaRPr>
          </a:p>
          <a:p>
            <a:pPr marL="0" marR="0" lvl="0" indent="0" algn="l" defTabSz="914400" rtl="0" eaLnBrk="1" fontAlgn="base" latinLnBrk="0" hangingPunct="1">
              <a:lnSpc>
                <a:spcPct val="100000"/>
              </a:lnSpc>
              <a:spcBef>
                <a:spcPts val="0"/>
              </a:spcBef>
              <a:spcAft>
                <a:spcPts val="0"/>
              </a:spcAft>
              <a:buClrTx/>
              <a:buSzTx/>
              <a:buFontTx/>
              <a:buNone/>
              <a:tabLst/>
              <a:defRPr/>
            </a:pPr>
            <a:r>
              <a:rPr kumimoji="0" lang="it-IT" sz="1100" b="0" i="0" u="none" strike="noStrike" kern="1200" cap="none" spc="0" normalizeH="0" baseline="0" noProof="0">
                <a:ln>
                  <a:noFill/>
                </a:ln>
                <a:solidFill>
                  <a:prstClr val="black"/>
                </a:solidFill>
                <a:effectLst/>
                <a:highlight>
                  <a:srgbClr val="FFFF00"/>
                </a:highlight>
                <a:uLnTx/>
                <a:uFillTx/>
                <a:latin typeface="Poppins" panose="00000500000000000000" pitchFamily="2" charset="0"/>
                <a:ea typeface="+mn-ea"/>
                <a:cs typeface="Poppins" panose="00000500000000000000" pitchFamily="2" charset="0"/>
              </a:rPr>
              <a:t>Reverse buzzer</a:t>
            </a:r>
            <a:endParaRPr kumimoji="0" lang="fr-FR" sz="1100" b="0" i="0" u="none" strike="noStrike" kern="1200" cap="none" spc="0" normalizeH="0" baseline="0" noProof="0">
              <a:ln>
                <a:noFill/>
              </a:ln>
              <a:solidFill>
                <a:prstClr val="black"/>
              </a:solidFill>
              <a:effectLst/>
              <a:highlight>
                <a:srgbClr val="FFFF00"/>
              </a:highlight>
              <a:uLnTx/>
              <a:uFillTx/>
              <a:latin typeface="Poppins" panose="00000500000000000000" pitchFamily="2" charset="0"/>
              <a:ea typeface="+mn-ea"/>
              <a:cs typeface="Poppins" panose="00000500000000000000" pitchFamily="2" charset="0"/>
            </a:endParaRPr>
          </a:p>
        </p:txBody>
      </p:sp>
      <p:sp>
        <p:nvSpPr>
          <p:cNvPr id="15" name="CasellaDiTesto 9">
            <a:extLst>
              <a:ext uri="{FF2B5EF4-FFF2-40B4-BE49-F238E27FC236}">
                <a16:creationId xmlns:a16="http://schemas.microsoft.com/office/drawing/2014/main" id="{69FF546B-73EE-5DA5-DEFA-6207422DFB64}"/>
              </a:ext>
            </a:extLst>
          </p:cNvPr>
          <p:cNvSpPr txBox="1"/>
          <p:nvPr/>
        </p:nvSpPr>
        <p:spPr>
          <a:xfrm>
            <a:off x="1571663" y="6353133"/>
            <a:ext cx="1965285" cy="261610"/>
          </a:xfrm>
          <a:prstGeom prst="rect">
            <a:avLst/>
          </a:prstGeom>
          <a:solidFill>
            <a:srgbClr val="F8CBAD">
              <a:alpha val="65098"/>
            </a:srgbClr>
          </a:solidFill>
          <a:effectLst>
            <a:outerShdw blurRad="50800" dist="38100" dir="2700000" algn="tl" rotWithShape="0">
              <a:prstClr val="black">
                <a:alpha val="40000"/>
              </a:prstClr>
            </a:outerShdw>
          </a:effectLst>
        </p:spPr>
        <p:txBody>
          <a:bodyPr wrap="square">
            <a:spAutoFit/>
          </a:bodyPr>
          <a:lstStyle/>
          <a:p>
            <a:pPr marL="0" marR="0" lvl="0" indent="0" algn="l" defTabSz="480060" rtl="0" eaLnBrk="1" fontAlgn="auto" latinLnBrk="0" hangingPunct="1">
              <a:lnSpc>
                <a:spcPct val="100000"/>
              </a:lnSpc>
              <a:spcBef>
                <a:spcPts val="0"/>
              </a:spcBef>
              <a:spcAft>
                <a:spcPts val="0"/>
              </a:spcAft>
              <a:buClrTx/>
              <a:buSzTx/>
              <a:buFontTx/>
              <a:buNone/>
              <a:tabLst/>
              <a:defRPr/>
            </a:pPr>
            <a:r>
              <a:rPr kumimoji="0" lang="fr-FR" sz="1100" b="1" i="0" u="none" strike="noStrike" kern="1200" cap="none" spc="0" normalizeH="0" baseline="0" noProof="0" dirty="0">
                <a:ln>
                  <a:noFill/>
                </a:ln>
                <a:solidFill>
                  <a:prstClr val="black"/>
                </a:solidFill>
                <a:effectLst/>
                <a:highlight>
                  <a:srgbClr val="FFFF00"/>
                </a:highlight>
                <a:uLnTx/>
                <a:uFillTx/>
                <a:latin typeface="Poppins" panose="00000500000000000000" pitchFamily="2" charset="0"/>
                <a:ea typeface="+mn-ea"/>
                <a:cs typeface="Poppins" panose="00000500000000000000" pitchFamily="2" charset="0"/>
              </a:rPr>
              <a:t>MAX Speed : </a:t>
            </a:r>
            <a:r>
              <a:rPr kumimoji="0" lang="fr-FR" sz="1100" b="0" i="0" u="none" strike="noStrike" kern="1200" cap="none" spc="0" normalizeH="0" baseline="0" noProof="0" dirty="0">
                <a:ln>
                  <a:noFill/>
                </a:ln>
                <a:solidFill>
                  <a:prstClr val="black"/>
                </a:solidFill>
                <a:effectLst/>
                <a:highlight>
                  <a:srgbClr val="FFFF00"/>
                </a:highlight>
                <a:uLnTx/>
                <a:uFillTx/>
                <a:latin typeface="Poppins" panose="00000500000000000000" pitchFamily="2" charset="0"/>
                <a:ea typeface="+mn-ea"/>
                <a:cs typeface="Poppins" panose="00000500000000000000" pitchFamily="2" charset="0"/>
              </a:rPr>
              <a:t>45 km/h </a:t>
            </a:r>
          </a:p>
        </p:txBody>
      </p:sp>
      <p:sp>
        <p:nvSpPr>
          <p:cNvPr id="17" name="CasellaDiTesto 6">
            <a:extLst>
              <a:ext uri="{FF2B5EF4-FFF2-40B4-BE49-F238E27FC236}">
                <a16:creationId xmlns:a16="http://schemas.microsoft.com/office/drawing/2014/main" id="{C4E1DFA9-58AB-B988-E550-D2541FAC3A07}"/>
              </a:ext>
            </a:extLst>
          </p:cNvPr>
          <p:cNvSpPr txBox="1"/>
          <p:nvPr/>
        </p:nvSpPr>
        <p:spPr>
          <a:xfrm>
            <a:off x="4630386" y="6433917"/>
            <a:ext cx="2016245" cy="261610"/>
          </a:xfrm>
          <a:prstGeom prst="rect">
            <a:avLst/>
          </a:prstGeom>
          <a:solidFill>
            <a:srgbClr val="F8CBAD">
              <a:alpha val="65098"/>
            </a:srgbClr>
          </a:solidFill>
          <a:effectLst>
            <a:outerShdw blurRad="50800" dist="38100" dir="2700000" algn="tl" rotWithShape="0">
              <a:prstClr val="black">
                <a:alpha val="40000"/>
              </a:prstClr>
            </a:outerShdw>
          </a:effectLst>
        </p:spPr>
        <p:txBody>
          <a:bodyPr wrap="square">
            <a:spAutoFit/>
          </a:bodyPr>
          <a:lstStyle/>
          <a:p>
            <a:pPr marL="0" marR="0" lvl="0" indent="0" algn="l" defTabSz="480060" rtl="0" eaLnBrk="1" fontAlgn="auto" latinLnBrk="0" hangingPunct="1">
              <a:lnSpc>
                <a:spcPct val="100000"/>
              </a:lnSpc>
              <a:spcBef>
                <a:spcPts val="0"/>
              </a:spcBef>
              <a:spcAft>
                <a:spcPts val="0"/>
              </a:spcAft>
              <a:buClrTx/>
              <a:buSzTx/>
              <a:buFontTx/>
              <a:buNone/>
              <a:tabLst/>
              <a:defRPr/>
            </a:pPr>
            <a:r>
              <a:rPr kumimoji="0" lang="fr-FR" sz="1100" b="1" i="0" u="none" strike="noStrike" kern="1200" cap="none" spc="0" normalizeH="0" baseline="0" noProof="0" err="1">
                <a:ln>
                  <a:noFill/>
                </a:ln>
                <a:solidFill>
                  <a:prstClr val="black"/>
                </a:solidFill>
                <a:effectLst/>
                <a:highlight>
                  <a:srgbClr val="FFFF00"/>
                </a:highlight>
                <a:uLnTx/>
                <a:uFillTx/>
                <a:latin typeface="Poppins" panose="00000500000000000000" pitchFamily="2" charset="0"/>
                <a:ea typeface="+mn-ea"/>
                <a:cs typeface="Poppins" panose="00000500000000000000" pitchFamily="2" charset="0"/>
              </a:rPr>
              <a:t>Turning</a:t>
            </a:r>
            <a:r>
              <a:rPr kumimoji="0" lang="fr-FR" sz="1100" b="1" i="0" u="none" strike="noStrike" kern="1200" cap="none" spc="0" normalizeH="0" baseline="0" noProof="0">
                <a:ln>
                  <a:noFill/>
                </a:ln>
                <a:solidFill>
                  <a:prstClr val="black"/>
                </a:solidFill>
                <a:effectLst/>
                <a:highlight>
                  <a:srgbClr val="FFFF00"/>
                </a:highlight>
                <a:uLnTx/>
                <a:uFillTx/>
                <a:latin typeface="Poppins" panose="00000500000000000000" pitchFamily="2" charset="0"/>
                <a:ea typeface="+mn-ea"/>
                <a:cs typeface="Poppins" panose="00000500000000000000" pitchFamily="2" charset="0"/>
              </a:rPr>
              <a:t> Radius: </a:t>
            </a:r>
            <a:r>
              <a:rPr kumimoji="0" lang="fr-FR" sz="1100" b="0" i="0" u="none" strike="noStrike" kern="1200" cap="none" spc="0" normalizeH="0" baseline="0" noProof="0">
                <a:ln>
                  <a:noFill/>
                </a:ln>
                <a:solidFill>
                  <a:prstClr val="black"/>
                </a:solidFill>
                <a:effectLst/>
                <a:highlight>
                  <a:srgbClr val="FFFF00"/>
                </a:highlight>
                <a:uLnTx/>
                <a:uFillTx/>
                <a:latin typeface="Poppins" panose="00000500000000000000" pitchFamily="2" charset="0"/>
                <a:ea typeface="+mn-ea"/>
                <a:cs typeface="Poppins" panose="00000500000000000000" pitchFamily="2" charset="0"/>
              </a:rPr>
              <a:t>3,05m</a:t>
            </a:r>
          </a:p>
        </p:txBody>
      </p:sp>
      <p:sp>
        <p:nvSpPr>
          <p:cNvPr id="21" name="CasellaDiTesto 8">
            <a:extLst>
              <a:ext uri="{FF2B5EF4-FFF2-40B4-BE49-F238E27FC236}">
                <a16:creationId xmlns:a16="http://schemas.microsoft.com/office/drawing/2014/main" id="{2685491A-61EA-12F3-46BB-91D246B2AD8D}"/>
              </a:ext>
            </a:extLst>
          </p:cNvPr>
          <p:cNvSpPr txBox="1"/>
          <p:nvPr/>
        </p:nvSpPr>
        <p:spPr>
          <a:xfrm>
            <a:off x="8242386" y="6368295"/>
            <a:ext cx="2514581" cy="261610"/>
          </a:xfrm>
          <a:prstGeom prst="rect">
            <a:avLst/>
          </a:prstGeom>
          <a:solidFill>
            <a:srgbClr val="F8CBAD">
              <a:alpha val="65098"/>
            </a:srgbClr>
          </a:solidFill>
          <a:effectLst>
            <a:outerShdw blurRad="50800" dist="38100" dir="2700000" algn="tl" rotWithShape="0">
              <a:prstClr val="black">
                <a:alpha val="40000"/>
              </a:prstClr>
            </a:outerShdw>
          </a:effectLst>
        </p:spPr>
        <p:txBody>
          <a:bodyPr wrap="square" rtlCol="0">
            <a:spAutoFit/>
          </a:bodyPr>
          <a:lstStyle/>
          <a:p>
            <a:pPr marL="0" marR="0" lvl="0" indent="0" algn="l" defTabSz="914400" rtl="0" eaLnBrk="1" fontAlgn="base" latinLnBrk="0" hangingPunct="1">
              <a:lnSpc>
                <a:spcPct val="100000"/>
              </a:lnSpc>
              <a:spcBef>
                <a:spcPts val="0"/>
              </a:spcBef>
              <a:spcAft>
                <a:spcPts val="0"/>
              </a:spcAft>
              <a:buClrTx/>
              <a:buSzTx/>
              <a:buFontTx/>
              <a:buNone/>
              <a:tabLst/>
              <a:defRPr/>
            </a:pPr>
            <a:r>
              <a:rPr kumimoji="0" lang="it-IT" sz="1100" b="0" i="0" u="none" strike="noStrike" kern="1200" cap="none" spc="0" normalizeH="0" baseline="0" noProof="0">
                <a:ln>
                  <a:noFill/>
                </a:ln>
                <a:solidFill>
                  <a:prstClr val="black"/>
                </a:solidFill>
                <a:effectLst/>
                <a:highlight>
                  <a:srgbClr val="FFFF00"/>
                </a:highlight>
                <a:uLnTx/>
                <a:uFillTx/>
                <a:latin typeface="Poppins" panose="00000500000000000000" pitchFamily="2" charset="0"/>
                <a:ea typeface="+mn-ea"/>
                <a:cs typeface="Poppins" panose="00000500000000000000" pitchFamily="2" charset="0"/>
              </a:rPr>
              <a:t> </a:t>
            </a:r>
            <a:r>
              <a:rPr kumimoji="0" lang="it-IT" sz="1100" b="1" i="0" u="none" strike="noStrike" kern="1200" cap="none" spc="0" normalizeH="0" baseline="0" noProof="0">
                <a:ln>
                  <a:noFill/>
                </a:ln>
                <a:solidFill>
                  <a:prstClr val="black"/>
                </a:solidFill>
                <a:effectLst/>
                <a:highlight>
                  <a:srgbClr val="FFFF00"/>
                </a:highlight>
                <a:uLnTx/>
                <a:uFillTx/>
                <a:latin typeface="Poppins" panose="00000500000000000000" pitchFamily="2" charset="0"/>
                <a:ea typeface="+mn-ea"/>
                <a:cs typeface="Poppins" panose="00000500000000000000" pitchFamily="2" charset="0"/>
              </a:rPr>
              <a:t>Full Led Lighting </a:t>
            </a:r>
            <a:r>
              <a:rPr kumimoji="0" lang="it-IT" sz="1100" b="0" i="0" u="none" strike="noStrike" kern="1200" cap="none" spc="0" normalizeH="0" baseline="0" noProof="0">
                <a:ln>
                  <a:noFill/>
                </a:ln>
                <a:solidFill>
                  <a:prstClr val="black"/>
                </a:solidFill>
                <a:effectLst/>
                <a:highlight>
                  <a:srgbClr val="FFFF00"/>
                </a:highlight>
                <a:uLnTx/>
                <a:uFillTx/>
                <a:latin typeface="Poppins" panose="00000500000000000000" pitchFamily="2" charset="0"/>
                <a:ea typeface="+mn-ea"/>
                <a:cs typeface="Poppins" panose="00000500000000000000" pitchFamily="2" charset="0"/>
              </a:rPr>
              <a:t>with Fiat Design</a:t>
            </a:r>
            <a:endParaRPr kumimoji="0" lang="fr-FR" sz="1100" b="0" i="0" u="none" strike="noStrike" kern="1200" cap="none" spc="0" normalizeH="0" baseline="0" noProof="0">
              <a:ln>
                <a:noFill/>
              </a:ln>
              <a:solidFill>
                <a:prstClr val="black"/>
              </a:solidFill>
              <a:effectLst/>
              <a:highlight>
                <a:srgbClr val="FFFF00"/>
              </a:highlight>
              <a:uLnTx/>
              <a:uFillTx/>
              <a:latin typeface="Poppins" panose="00000500000000000000" pitchFamily="2" charset="0"/>
              <a:ea typeface="+mn-ea"/>
              <a:cs typeface="Poppins" panose="00000500000000000000" pitchFamily="2" charset="0"/>
            </a:endParaRPr>
          </a:p>
        </p:txBody>
      </p:sp>
      <p:sp>
        <p:nvSpPr>
          <p:cNvPr id="2" name="Ovale 1">
            <a:extLst>
              <a:ext uri="{FF2B5EF4-FFF2-40B4-BE49-F238E27FC236}">
                <a16:creationId xmlns:a16="http://schemas.microsoft.com/office/drawing/2014/main" id="{2642BDF7-5DB4-F4FE-AD81-5004F0DFA219}"/>
              </a:ext>
            </a:extLst>
          </p:cNvPr>
          <p:cNvSpPr/>
          <p:nvPr/>
        </p:nvSpPr>
        <p:spPr>
          <a:xfrm>
            <a:off x="8429897" y="87086"/>
            <a:ext cx="1750423" cy="797405"/>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dirty="0"/>
              <a:t>X fine anno mondo</a:t>
            </a:r>
          </a:p>
        </p:txBody>
      </p:sp>
      <p:sp>
        <p:nvSpPr>
          <p:cNvPr id="5" name="Ovale 4">
            <a:extLst>
              <a:ext uri="{FF2B5EF4-FFF2-40B4-BE49-F238E27FC236}">
                <a16:creationId xmlns:a16="http://schemas.microsoft.com/office/drawing/2014/main" id="{09D4C877-9071-A301-1B25-68B5E5004FE2}"/>
              </a:ext>
            </a:extLst>
          </p:cNvPr>
          <p:cNvSpPr/>
          <p:nvPr/>
        </p:nvSpPr>
        <p:spPr>
          <a:xfrm>
            <a:off x="8923009" y="-1029057"/>
            <a:ext cx="3197251" cy="797405"/>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dirty="0" err="1"/>
              <a:t>Aggiungere</a:t>
            </a:r>
            <a:r>
              <a:rPr lang="en-US" dirty="0"/>
              <a:t> </a:t>
            </a:r>
            <a:r>
              <a:rPr lang="en-US" dirty="0" err="1"/>
              <a:t>affidabilità</a:t>
            </a:r>
            <a:r>
              <a:rPr lang="en-US" dirty="0"/>
              <a:t> o </a:t>
            </a:r>
            <a:r>
              <a:rPr lang="en-US" dirty="0" err="1"/>
              <a:t>robustezza</a:t>
            </a:r>
            <a:r>
              <a:rPr lang="en-US" dirty="0"/>
              <a:t> </a:t>
            </a:r>
            <a:r>
              <a:rPr lang="en-US" dirty="0" err="1"/>
              <a:t>apre</a:t>
            </a:r>
            <a:r>
              <a:rPr lang="en-US" dirty="0"/>
              <a:t> pop </a:t>
            </a:r>
            <a:r>
              <a:rPr lang="en-US" dirty="0" err="1"/>
              <a:t>iup</a:t>
            </a:r>
            <a:r>
              <a:rPr lang="en-US" dirty="0"/>
              <a:t> </a:t>
            </a:r>
            <a:r>
              <a:rPr lang="en-US" dirty="0" err="1"/>
              <a:t>pag</a:t>
            </a:r>
            <a:r>
              <a:rPr lang="en-US" dirty="0"/>
              <a:t> 29 warranty</a:t>
            </a:r>
          </a:p>
        </p:txBody>
      </p:sp>
    </p:spTree>
    <p:custDataLst>
      <p:tags r:id="rId1"/>
    </p:custDataLst>
    <p:extLst>
      <p:ext uri="{BB962C8B-B14F-4D97-AF65-F5344CB8AC3E}">
        <p14:creationId xmlns:p14="http://schemas.microsoft.com/office/powerpoint/2010/main" val="3651292425"/>
      </p:ext>
    </p:extLst>
  </p:cSld>
  <p:clrMapOvr>
    <a:masterClrMapping/>
  </p:clrMapOvr>
  <p:transition spd="med"/>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6D972B9-F7B2-504F-FEC9-270C7C9118FF}"/>
            </a:ext>
          </a:extLst>
        </p:cNvPr>
        <p:cNvGrpSpPr/>
        <p:nvPr/>
      </p:nvGrpSpPr>
      <p:grpSpPr>
        <a:xfrm>
          <a:off x="0" y="0"/>
          <a:ext cx="0" cy="0"/>
          <a:chOff x="0" y="0"/>
          <a:chExt cx="0" cy="0"/>
        </a:xfrm>
      </p:grpSpPr>
      <p:pic>
        <p:nvPicPr>
          <p:cNvPr id="15" name="Immagine 12" descr="Immagine che contiene trasporto, ruota, Veicolo terrestre, pneumatico&#10;&#10;Il contenuto generato dall'IA potrebbe non essere corretto.">
            <a:extLst>
              <a:ext uri="{FF2B5EF4-FFF2-40B4-BE49-F238E27FC236}">
                <a16:creationId xmlns:a16="http://schemas.microsoft.com/office/drawing/2014/main" id="{F7FF85DB-08A6-96B4-48A8-B52510FA7B08}"/>
              </a:ext>
            </a:extLst>
          </p:cNvPr>
          <p:cNvPicPr>
            <a:picLocks noChangeAspect="1"/>
          </p:cNvPicPr>
          <p:nvPr/>
        </p:nvPicPr>
        <p:blipFill>
          <a:blip r:embed="rId3">
            <a:alphaModFix amt="35000"/>
            <a:extLst>
              <a:ext uri="{28A0092B-C50C-407E-A947-70E740481C1C}">
                <a14:useLocalDpi xmlns:a14="http://schemas.microsoft.com/office/drawing/2010/main" val="0"/>
              </a:ext>
            </a:extLst>
          </a:blip>
          <a:srcRect t="2965"/>
          <a:stretch/>
        </p:blipFill>
        <p:spPr>
          <a:xfrm>
            <a:off x="72472" y="658465"/>
            <a:ext cx="12073101" cy="6177816"/>
          </a:xfrm>
          <a:prstGeom prst="rect">
            <a:avLst/>
          </a:prstGeom>
        </p:spPr>
      </p:pic>
      <p:sp>
        <p:nvSpPr>
          <p:cNvPr id="18" name="Rettangolo arrotondato 9">
            <a:extLst>
              <a:ext uri="{FF2B5EF4-FFF2-40B4-BE49-F238E27FC236}">
                <a16:creationId xmlns:a16="http://schemas.microsoft.com/office/drawing/2014/main" id="{C4EA995A-3563-589E-51FD-7AE50561B257}"/>
              </a:ext>
            </a:extLst>
          </p:cNvPr>
          <p:cNvSpPr/>
          <p:nvPr/>
        </p:nvSpPr>
        <p:spPr>
          <a:xfrm>
            <a:off x="383647" y="1129548"/>
            <a:ext cx="3317556" cy="5235651"/>
          </a:xfrm>
          <a:prstGeom prst="roundRect">
            <a:avLst>
              <a:gd name="adj" fmla="val 4516"/>
            </a:avLst>
          </a:prstGeom>
          <a:solidFill>
            <a:schemeClr val="bg1">
              <a:lumMod val="95000"/>
              <a:alpha val="92941"/>
            </a:schemeClr>
          </a:solidFill>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Poppins"/>
              <a:ea typeface="+mn-ea"/>
              <a:cs typeface="+mn-cs"/>
            </a:endParaRPr>
          </a:p>
        </p:txBody>
      </p:sp>
      <p:sp>
        <p:nvSpPr>
          <p:cNvPr id="3" name="CasellaDiTesto 24">
            <a:extLst>
              <a:ext uri="{FF2B5EF4-FFF2-40B4-BE49-F238E27FC236}">
                <a16:creationId xmlns:a16="http://schemas.microsoft.com/office/drawing/2014/main" id="{40A08E6D-9841-8D51-67BD-7453F6340BAD}"/>
              </a:ext>
            </a:extLst>
          </p:cNvPr>
          <p:cNvSpPr txBox="1"/>
          <p:nvPr/>
        </p:nvSpPr>
        <p:spPr>
          <a:xfrm>
            <a:off x="555287" y="1170893"/>
            <a:ext cx="3444467" cy="5678478"/>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it-IT" sz="1100" b="1" i="0" u="none" strike="noStrike" kern="1200" cap="none" spc="0" normalizeH="0" baseline="0" noProof="0">
                <a:ln>
                  <a:noFill/>
                </a:ln>
                <a:solidFill>
                  <a:prstClr val="black"/>
                </a:solidFill>
                <a:effectLst/>
                <a:uLnTx/>
                <a:uFillTx/>
                <a:latin typeface="Poppins"/>
                <a:ea typeface="+mn-ea"/>
                <a:cs typeface="+mn-cs"/>
              </a:rPr>
              <a:t>EXTERIOR</a:t>
            </a:r>
            <a:endParaRPr kumimoji="0" lang="it-IT" sz="1100" b="0" i="0" u="none" strike="noStrike" kern="1200" cap="none" spc="0" normalizeH="0" baseline="0" noProof="0">
              <a:ln>
                <a:noFill/>
              </a:ln>
              <a:solidFill>
                <a:prstClr val="black"/>
              </a:solidFill>
              <a:effectLst/>
              <a:uLnTx/>
              <a:uFillTx/>
              <a:latin typeface="Poppins"/>
              <a:ea typeface="+mn-ea"/>
              <a:cs typeface="+mn-cs"/>
            </a:endParaRPr>
          </a:p>
          <a:p>
            <a:pPr marL="361950" marR="0" lvl="1"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100" b="0" i="0" u="none" strike="noStrike" kern="1200" cap="none" spc="0" normalizeH="0" baseline="0" noProof="0">
                <a:ln>
                  <a:noFill/>
                </a:ln>
                <a:solidFill>
                  <a:prstClr val="black"/>
                </a:solidFill>
                <a:effectLst/>
                <a:uLnTx/>
                <a:uFillTx/>
                <a:latin typeface="Poppins"/>
                <a:ea typeface="+mn-ea"/>
                <a:cs typeface="+mn-cs"/>
              </a:rPr>
              <a:t>12'' steel wheel</a:t>
            </a:r>
          </a:p>
          <a:p>
            <a:pPr marL="361950" marR="0" lvl="1"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100" b="0" i="0" u="none" strike="noStrike" kern="1200" cap="none" spc="0" normalizeH="0" baseline="0" noProof="0">
                <a:ln>
                  <a:noFill/>
                </a:ln>
                <a:solidFill>
                  <a:prstClr val="black"/>
                </a:solidFill>
                <a:effectLst/>
                <a:uLnTx/>
                <a:uFillTx/>
                <a:latin typeface="Poppins"/>
                <a:ea typeface="+mn-ea"/>
                <a:cs typeface="+mn-cs"/>
              </a:rPr>
              <a:t>LED Front &amp; rear lamps </a:t>
            </a:r>
          </a:p>
          <a:p>
            <a:pPr marL="361950" marR="0" lvl="1"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100" b="0" i="0" u="none" strike="noStrike" kern="1200" cap="none" spc="0" normalizeH="0" baseline="0" noProof="0">
                <a:ln>
                  <a:noFill/>
                </a:ln>
                <a:solidFill>
                  <a:prstClr val="black"/>
                </a:solidFill>
                <a:effectLst/>
                <a:uLnTx/>
                <a:uFillTx/>
                <a:latin typeface="Poppins"/>
                <a:ea typeface="+mn-ea"/>
                <a:cs typeface="+mn-cs"/>
              </a:rPr>
              <a:t>Turn indicators</a:t>
            </a:r>
          </a:p>
          <a:p>
            <a:pPr marL="361950" marR="0" lvl="1"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100" b="0" i="0" u="none" strike="noStrike" kern="1200" cap="none" spc="0" normalizeH="0" baseline="0" noProof="0">
                <a:ln>
                  <a:noFill/>
                </a:ln>
                <a:solidFill>
                  <a:prstClr val="black"/>
                </a:solidFill>
                <a:effectLst/>
                <a:uLnTx/>
                <a:uFillTx/>
                <a:latin typeface="Poppins"/>
                <a:ea typeface="+mn-ea"/>
                <a:cs typeface="+mn-cs"/>
              </a:rPr>
              <a:t>Side mirrors</a:t>
            </a:r>
          </a:p>
          <a:p>
            <a:pPr marL="361950" marR="0" lvl="1"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100" b="0" i="0" u="none" strike="noStrike" kern="1200" cap="none" spc="0" normalizeH="0" baseline="0" noProof="0">
                <a:ln>
                  <a:noFill/>
                </a:ln>
                <a:solidFill>
                  <a:prstClr val="black"/>
                </a:solidFill>
                <a:effectLst/>
                <a:uLnTx/>
                <a:uFillTx/>
                <a:latin typeface="Poppins"/>
                <a:ea typeface="+mn-ea"/>
                <a:cs typeface="+mn-cs"/>
              </a:rPr>
              <a:t>Spare wheel with Jack &amp; tool kit</a:t>
            </a:r>
          </a:p>
          <a:p>
            <a:pPr marL="361950" marR="0" lvl="1"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100" b="1" i="0" u="none" strike="noStrike" kern="1200" cap="none" spc="0" normalizeH="0" baseline="0" noProof="0">
                <a:ln>
                  <a:noFill/>
                </a:ln>
                <a:solidFill>
                  <a:srgbClr val="C00000"/>
                </a:solidFill>
                <a:effectLst/>
                <a:uLnTx/>
                <a:uFillTx/>
                <a:latin typeface="Poppins"/>
                <a:ea typeface="+mn-ea"/>
                <a:cs typeface="+mn-cs"/>
              </a:rPr>
              <a:t>Low Storage (under Flat bed)*</a:t>
            </a:r>
            <a:endParaRPr kumimoji="0" lang="en-US" sz="1100" b="1" i="0" u="none" strike="noStrike" kern="1200" cap="none" spc="0" normalizeH="0" baseline="0" noProof="0">
              <a:ln>
                <a:noFill/>
              </a:ln>
              <a:solidFill>
                <a:prstClr val="black"/>
              </a:solidFill>
              <a:effectLst/>
              <a:uLnTx/>
              <a:uFillTx/>
              <a:latin typeface="Poppins"/>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100" b="1" i="0" u="none" strike="noStrike" kern="1200" cap="none" spc="0" normalizeH="0" baseline="0" noProof="0">
                <a:ln>
                  <a:noFill/>
                </a:ln>
                <a:solidFill>
                  <a:prstClr val="black"/>
                </a:solidFill>
                <a:effectLst/>
                <a:uLnTx/>
                <a:uFillTx/>
                <a:latin typeface="Poppins"/>
                <a:ea typeface="+mn-ea"/>
                <a:cs typeface="+mn-cs"/>
              </a:rPr>
              <a:t>INTERIOR</a:t>
            </a:r>
          </a:p>
          <a:p>
            <a:pPr marL="361950" marR="0" lvl="1"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100" b="0" i="0" u="none" strike="noStrike" kern="1200" cap="none" spc="0" normalizeH="0" baseline="0" noProof="0">
                <a:ln>
                  <a:noFill/>
                </a:ln>
                <a:solidFill>
                  <a:prstClr val="black"/>
                </a:solidFill>
                <a:effectLst/>
                <a:uLnTx/>
                <a:uFillTx/>
                <a:latin typeface="Poppins"/>
                <a:ea typeface="+mn-ea"/>
                <a:cs typeface="+mn-cs"/>
              </a:rPr>
              <a:t>Steering handlebar</a:t>
            </a:r>
          </a:p>
          <a:p>
            <a:pPr marL="361950" marR="0" lvl="1"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100" b="0" i="0" u="none" strike="noStrike" kern="1200" cap="none" spc="0" normalizeH="0" baseline="0" noProof="0">
                <a:ln>
                  <a:noFill/>
                </a:ln>
                <a:solidFill>
                  <a:prstClr val="black"/>
                </a:solidFill>
                <a:effectLst/>
                <a:uLnTx/>
                <a:uFillTx/>
                <a:latin typeface="Poppins"/>
                <a:ea typeface="+mn-ea"/>
                <a:cs typeface="+mn-cs"/>
              </a:rPr>
              <a:t>Driver’s seat </a:t>
            </a:r>
            <a:r>
              <a:rPr kumimoji="0" lang="en-US" sz="1100" b="1" i="0" u="none" strike="noStrike" kern="1200" cap="none" spc="0" normalizeH="0" baseline="0" noProof="0">
                <a:ln>
                  <a:noFill/>
                </a:ln>
                <a:solidFill>
                  <a:srgbClr val="C00000"/>
                </a:solidFill>
                <a:effectLst/>
                <a:uLnTx/>
                <a:uFillTx/>
                <a:latin typeface="Poppins"/>
                <a:ea typeface="+mn-ea"/>
                <a:cs typeface="+mn-cs"/>
              </a:rPr>
              <a:t>&amp; High backrest*</a:t>
            </a:r>
          </a:p>
          <a:p>
            <a:pPr marL="361950" marR="0" lvl="1"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100" b="0" i="0" u="none" strike="noStrike" kern="1200" cap="none" spc="0" normalizeH="0" baseline="0" noProof="0">
                <a:ln>
                  <a:noFill/>
                </a:ln>
                <a:solidFill>
                  <a:prstClr val="black"/>
                </a:solidFill>
                <a:effectLst/>
                <a:uLnTx/>
                <a:uFillTx/>
                <a:latin typeface="Poppins"/>
                <a:ea typeface="+mn-ea"/>
                <a:cs typeface="+mn-cs"/>
              </a:rPr>
              <a:t>Fixed rear glass window</a:t>
            </a:r>
          </a:p>
          <a:p>
            <a:pPr marL="361950" marR="0" lvl="1"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100" b="0" i="0" u="none" strike="noStrike" kern="1200" cap="none" spc="0" normalizeH="0" baseline="0" noProof="0">
                <a:ln>
                  <a:noFill/>
                </a:ln>
                <a:solidFill>
                  <a:prstClr val="black"/>
                </a:solidFill>
                <a:effectLst/>
                <a:uLnTx/>
                <a:uFillTx/>
                <a:latin typeface="Poppins"/>
                <a:ea typeface="+mn-ea"/>
                <a:cs typeface="+mn-cs"/>
              </a:rPr>
              <a:t>Closed glovebox</a:t>
            </a:r>
          </a:p>
          <a:p>
            <a:pPr marL="361950" marR="0" lvl="1"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100" b="0" i="0" u="none" strike="noStrike" kern="1200" cap="none" spc="0" normalizeH="0" baseline="0" noProof="0">
                <a:ln>
                  <a:noFill/>
                </a:ln>
                <a:solidFill>
                  <a:prstClr val="black"/>
                </a:solidFill>
                <a:effectLst/>
                <a:uLnTx/>
                <a:uFillTx/>
                <a:latin typeface="Poppins"/>
                <a:ea typeface="+mn-ea"/>
                <a:cs typeface="+mn-cs"/>
              </a:rPr>
              <a:t>Manual handbrake</a:t>
            </a:r>
          </a:p>
          <a:p>
            <a:pPr marL="361950" marR="0" lvl="1"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100" b="0" i="0" u="none" strike="noStrike" kern="1200" cap="none" spc="0" normalizeH="0" baseline="0" noProof="0">
                <a:ln>
                  <a:noFill/>
                </a:ln>
                <a:solidFill>
                  <a:prstClr val="black"/>
                </a:solidFill>
                <a:effectLst/>
                <a:uLnTx/>
                <a:uFillTx/>
                <a:latin typeface="Poppins"/>
                <a:ea typeface="+mn-ea"/>
                <a:cs typeface="+mn-cs"/>
              </a:rPr>
              <a:t>Washing tank</a:t>
            </a:r>
          </a:p>
          <a:p>
            <a:pPr marL="361950" marR="0" lvl="1"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100" b="1" i="0" u="none" strike="noStrike" kern="1200" cap="none" spc="0" normalizeH="0" baseline="0" noProof="0">
                <a:ln>
                  <a:noFill/>
                </a:ln>
                <a:solidFill>
                  <a:srgbClr val="C00000"/>
                </a:solidFill>
                <a:effectLst/>
                <a:uLnTx/>
                <a:uFillTx/>
                <a:latin typeface="Poppins"/>
                <a:ea typeface="+mn-ea"/>
                <a:cs typeface="+mn-cs"/>
              </a:rPr>
              <a:t>Column cover*</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100" b="1" i="0" u="none" strike="noStrike" kern="1200" cap="none" spc="0" normalizeH="0" baseline="0" noProof="0">
                <a:ln>
                  <a:noFill/>
                </a:ln>
                <a:solidFill>
                  <a:prstClr val="black"/>
                </a:solidFill>
                <a:effectLst/>
                <a:uLnTx/>
                <a:uFillTx/>
                <a:latin typeface="Poppins"/>
                <a:ea typeface="+mn-ea"/>
                <a:cs typeface="+mn-cs"/>
              </a:rPr>
              <a:t>FEATURES</a:t>
            </a:r>
          </a:p>
          <a:p>
            <a:pPr marL="361950" marR="0" lvl="1" indent="-180975"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100" b="0" i="0" u="none" strike="noStrike" kern="1200" cap="none" spc="0" normalizeH="0" baseline="0" noProof="0">
                <a:ln>
                  <a:noFill/>
                </a:ln>
                <a:solidFill>
                  <a:prstClr val="black"/>
                </a:solidFill>
                <a:effectLst/>
                <a:uLnTx/>
                <a:uFillTx/>
                <a:latin typeface="Poppins"/>
                <a:ea typeface="+mn-ea"/>
                <a:cs typeface="+mn-cs"/>
              </a:rPr>
              <a:t>5.7” Digital cluster</a:t>
            </a:r>
          </a:p>
          <a:p>
            <a:pPr marL="361950" marR="0" lvl="1" indent="-180975"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100" b="0" i="0" u="none" strike="noStrike" kern="1200" cap="none" spc="0" normalizeH="0" baseline="0" noProof="0">
                <a:ln>
                  <a:noFill/>
                </a:ln>
                <a:solidFill>
                  <a:prstClr val="black"/>
                </a:solidFill>
                <a:effectLst/>
                <a:uLnTx/>
                <a:uFillTx/>
                <a:latin typeface="Poppins"/>
                <a:ea typeface="+mn-ea"/>
                <a:cs typeface="+mn-cs"/>
              </a:rPr>
              <a:t>3-points driver’s seatbelt with retractor</a:t>
            </a:r>
          </a:p>
          <a:p>
            <a:pPr marL="361950" marR="0" lvl="1" indent="-180975"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100" b="0" i="0" u="none" strike="noStrike" kern="1200" cap="none" spc="0" normalizeH="0" baseline="0" noProof="0">
                <a:ln>
                  <a:noFill/>
                </a:ln>
                <a:solidFill>
                  <a:prstClr val="black"/>
                </a:solidFill>
                <a:effectLst/>
                <a:uLnTx/>
                <a:uFillTx/>
                <a:latin typeface="Poppins"/>
                <a:ea typeface="+mn-ea"/>
                <a:cs typeface="+mn-cs"/>
              </a:rPr>
              <a:t>12V power socket &amp; </a:t>
            </a:r>
            <a:r>
              <a:rPr kumimoji="0" lang="en-US" sz="1100" b="0" i="0" u="none" strike="noStrike" kern="1200" cap="none" spc="0" normalizeH="0" baseline="0" noProof="0" err="1">
                <a:ln>
                  <a:noFill/>
                </a:ln>
                <a:solidFill>
                  <a:prstClr val="black"/>
                </a:solidFill>
                <a:effectLst/>
                <a:uLnTx/>
                <a:uFillTx/>
                <a:latin typeface="Poppins"/>
                <a:ea typeface="+mn-ea"/>
                <a:cs typeface="+mn-cs"/>
              </a:rPr>
              <a:t>Usb</a:t>
            </a:r>
            <a:r>
              <a:rPr kumimoji="0" lang="en-US" sz="1100" b="0" i="0" u="none" strike="noStrike" kern="1200" cap="none" spc="0" normalizeH="0" baseline="0" noProof="0">
                <a:ln>
                  <a:noFill/>
                </a:ln>
                <a:solidFill>
                  <a:prstClr val="black"/>
                </a:solidFill>
                <a:effectLst/>
                <a:uLnTx/>
                <a:uFillTx/>
                <a:latin typeface="Poppins"/>
                <a:ea typeface="+mn-ea"/>
                <a:cs typeface="+mn-cs"/>
              </a:rPr>
              <a:t> socket</a:t>
            </a:r>
          </a:p>
          <a:p>
            <a:pPr marL="361950" marR="0" lvl="1" indent="-180975"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100" b="0" i="0" u="none" strike="noStrike" kern="1200" cap="none" spc="0" normalizeH="0" baseline="0" noProof="0">
                <a:ln>
                  <a:noFill/>
                </a:ln>
                <a:solidFill>
                  <a:prstClr val="black"/>
                </a:solidFill>
                <a:effectLst/>
                <a:uLnTx/>
                <a:uFillTx/>
                <a:latin typeface="Poppins"/>
                <a:ea typeface="+mn-ea"/>
                <a:cs typeface="+mn-cs"/>
              </a:rPr>
              <a:t>Neiman ignition switch</a:t>
            </a:r>
          </a:p>
          <a:p>
            <a:pPr marL="361950" marR="0" lvl="1" indent="-180975"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100" b="0" i="0" u="none" strike="noStrike" kern="1200" cap="none" spc="0" normalizeH="0" baseline="0" noProof="0">
                <a:ln>
                  <a:noFill/>
                </a:ln>
                <a:solidFill>
                  <a:prstClr val="black"/>
                </a:solidFill>
                <a:effectLst/>
                <a:uLnTx/>
                <a:uFillTx/>
                <a:latin typeface="Poppins"/>
                <a:ea typeface="+mn-ea"/>
                <a:cs typeface="+mn-cs"/>
              </a:rPr>
              <a:t>Reverse Buzzer</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100" b="1" i="0" u="none" strike="noStrike" kern="1200" cap="none" spc="0" normalizeH="0" baseline="0" noProof="0">
                <a:ln>
                  <a:noFill/>
                </a:ln>
                <a:solidFill>
                  <a:prstClr val="black"/>
                </a:solidFill>
                <a:effectLst/>
                <a:uLnTx/>
                <a:uFillTx/>
                <a:latin typeface="Poppins"/>
                <a:ea typeface="+mn-ea"/>
                <a:cs typeface="+mn-cs"/>
              </a:rPr>
              <a:t>E-POWERTRAIN</a:t>
            </a:r>
          </a:p>
          <a:p>
            <a:pPr marL="361950" marR="0" lvl="1"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100" b="0" i="0" u="none" strike="noStrike" kern="1200" cap="none" spc="0" normalizeH="0" baseline="0" noProof="0">
                <a:ln>
                  <a:noFill/>
                </a:ln>
                <a:solidFill>
                  <a:prstClr val="black"/>
                </a:solidFill>
                <a:effectLst/>
                <a:uLnTx/>
                <a:uFillTx/>
                <a:latin typeface="Poppins"/>
                <a:ea typeface="+mn-ea"/>
                <a:cs typeface="+mn-cs"/>
              </a:rPr>
              <a:t>RND transmission</a:t>
            </a:r>
          </a:p>
          <a:p>
            <a:pPr marL="361950" marR="0" lvl="1"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100" b="0" i="0" u="none" strike="noStrike" kern="1200" cap="none" spc="0" normalizeH="0" baseline="0" noProof="0">
                <a:ln>
                  <a:noFill/>
                </a:ln>
                <a:solidFill>
                  <a:prstClr val="black"/>
                </a:solidFill>
                <a:effectLst/>
                <a:uLnTx/>
                <a:uFillTx/>
                <a:latin typeface="Poppins"/>
                <a:ea typeface="+mn-ea"/>
                <a:cs typeface="+mn-cs"/>
              </a:rPr>
              <a:t>Onboard charger with 220V household socket</a:t>
            </a:r>
          </a:p>
          <a:p>
            <a:pPr marL="361950" marR="0" lvl="1"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100" b="0" i="0" u="none" strike="noStrike" kern="1200" cap="none" spc="0" normalizeH="0" baseline="0" noProof="0">
                <a:ln>
                  <a:noFill/>
                </a:ln>
                <a:solidFill>
                  <a:prstClr val="black"/>
                </a:solidFill>
                <a:effectLst/>
                <a:uLnTx/>
                <a:uFillTx/>
                <a:latin typeface="Poppins"/>
                <a:ea typeface="+mn-ea"/>
                <a:cs typeface="+mn-cs"/>
              </a:rPr>
              <a:t>4.5-meter onboard charging cable</a:t>
            </a:r>
          </a:p>
          <a:p>
            <a:pPr marL="361950" marR="0" lvl="1"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100" b="0" i="0" u="none" strike="noStrike" kern="1200" cap="none" spc="0" normalizeH="0" baseline="0" noProof="0">
                <a:ln>
                  <a:noFill/>
                </a:ln>
                <a:solidFill>
                  <a:prstClr val="black"/>
                </a:solidFill>
                <a:effectLst/>
                <a:uLnTx/>
                <a:uFillTx/>
                <a:latin typeface="Poppins"/>
                <a:ea typeface="+mn-ea"/>
                <a:cs typeface="+mn-cs"/>
              </a:rPr>
              <a:t>AC charging</a:t>
            </a:r>
          </a:p>
          <a:p>
            <a:pPr marL="361950" marR="0" lvl="1"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100" b="0" i="0" u="none" strike="noStrike" kern="1200" cap="none" spc="0" normalizeH="0" baseline="0" noProof="0">
                <a:ln>
                  <a:noFill/>
                </a:ln>
                <a:solidFill>
                  <a:prstClr val="black"/>
                </a:solidFill>
                <a:effectLst/>
                <a:uLnTx/>
                <a:uFillTx/>
                <a:latin typeface="Poppins"/>
                <a:ea typeface="+mn-ea"/>
                <a:cs typeface="+mn-cs"/>
              </a:rPr>
              <a:t>Lithium 6.9 kWh battery</a:t>
            </a:r>
          </a:p>
          <a:p>
            <a:pPr marL="361950" marR="0" lvl="1"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100" b="0" i="0" u="none" strike="noStrike" kern="1200" cap="none" spc="0" normalizeH="0" baseline="0" noProof="0">
                <a:ln>
                  <a:noFill/>
                </a:ln>
                <a:solidFill>
                  <a:prstClr val="black"/>
                </a:solidFill>
                <a:effectLst/>
                <a:uLnTx/>
                <a:uFillTx/>
                <a:latin typeface="Poppins"/>
                <a:ea typeface="+mn-ea"/>
                <a:cs typeface="+mn-cs"/>
              </a:rPr>
              <a:t>5.7 kW e-Motor</a:t>
            </a:r>
          </a:p>
          <a:p>
            <a:pPr marL="361950" marR="0" lvl="1"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100" b="0" i="0" u="none" strike="noStrike" kern="1200" cap="none" spc="0" normalizeH="0" baseline="0" noProof="0">
                <a:ln>
                  <a:noFill/>
                </a:ln>
                <a:solidFill>
                  <a:prstClr val="black"/>
                </a:solidFill>
                <a:effectLst/>
                <a:uLnTx/>
                <a:uFillTx/>
                <a:latin typeface="Poppins"/>
                <a:ea typeface="+mn-ea"/>
                <a:cs typeface="+mn-cs"/>
              </a:rPr>
              <a:t>Mode 1 charging cable (220V)</a:t>
            </a:r>
            <a:endParaRPr kumimoji="0" lang="en-US" sz="1100" b="0" i="0" u="none" strike="noStrike" kern="1200" cap="none" spc="0" normalizeH="0" baseline="0" noProof="0">
              <a:ln>
                <a:noFill/>
              </a:ln>
              <a:solidFill>
                <a:srgbClr val="C00000"/>
              </a:solidFill>
              <a:effectLst/>
              <a:uLnTx/>
              <a:uFillTx/>
              <a:latin typeface="Poppins"/>
              <a:ea typeface="+mn-ea"/>
              <a:cs typeface="+mn-cs"/>
            </a:endParaRPr>
          </a:p>
          <a:p>
            <a:pPr marL="190500" marR="0" lvl="1" indent="0" algn="l" defTabSz="914400" rtl="0" eaLnBrk="1" fontAlgn="auto" latinLnBrk="0" hangingPunct="1">
              <a:lnSpc>
                <a:spcPct val="100000"/>
              </a:lnSpc>
              <a:spcBef>
                <a:spcPts val="0"/>
              </a:spcBef>
              <a:spcAft>
                <a:spcPts val="0"/>
              </a:spcAft>
              <a:buClrTx/>
              <a:buSzTx/>
              <a:buFontTx/>
              <a:buNone/>
              <a:tabLst/>
              <a:defRPr/>
            </a:pPr>
            <a:endParaRPr kumimoji="0" lang="en-US" sz="1100" b="0" i="0" u="none" strike="noStrike" kern="1200" cap="none" spc="0" normalizeH="0" baseline="0" noProof="0">
              <a:ln>
                <a:noFill/>
              </a:ln>
              <a:solidFill>
                <a:srgbClr val="C00000"/>
              </a:solidFill>
              <a:effectLst/>
              <a:uLnTx/>
              <a:uFillTx/>
              <a:latin typeface="Poppins"/>
              <a:ea typeface="+mn-ea"/>
              <a:cs typeface="+mn-cs"/>
            </a:endParaRPr>
          </a:p>
          <a:p>
            <a:pPr marL="190500" marR="0" lvl="1" indent="0" algn="l" defTabSz="914400"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a:ln>
                  <a:noFill/>
                </a:ln>
                <a:solidFill>
                  <a:srgbClr val="C00000"/>
                </a:solidFill>
                <a:effectLst/>
                <a:uLnTx/>
                <a:uFillTx/>
                <a:latin typeface="Poppins"/>
                <a:ea typeface="+mn-ea"/>
                <a:cs typeface="+mn-cs"/>
              </a:rPr>
              <a:t>*  </a:t>
            </a:r>
            <a:r>
              <a:rPr kumimoji="0" lang="en-US" sz="1100" b="1" i="0" u="none" strike="noStrike" kern="1200" cap="none" spc="0" normalizeH="0" baseline="0" noProof="0">
                <a:ln>
                  <a:noFill/>
                </a:ln>
                <a:solidFill>
                  <a:srgbClr val="C00000"/>
                </a:solidFill>
                <a:effectLst/>
                <a:uLnTx/>
                <a:uFillTx/>
                <a:latin typeface="Poppins"/>
                <a:ea typeface="+mn-ea"/>
                <a:cs typeface="+mn-cs"/>
              </a:rPr>
              <a:t>Fast track specific features</a:t>
            </a:r>
          </a:p>
          <a:p>
            <a:pPr marL="190500" marR="0" lvl="1" indent="0" algn="l" defTabSz="914400" rtl="0" eaLnBrk="1" fontAlgn="auto" latinLnBrk="0" hangingPunct="1">
              <a:lnSpc>
                <a:spcPct val="100000"/>
              </a:lnSpc>
              <a:spcBef>
                <a:spcPts val="0"/>
              </a:spcBef>
              <a:spcAft>
                <a:spcPts val="0"/>
              </a:spcAft>
              <a:buClrTx/>
              <a:buSzTx/>
              <a:buFontTx/>
              <a:buNone/>
              <a:tabLst/>
              <a:defRPr/>
            </a:pPr>
            <a:endParaRPr kumimoji="0" lang="en-US" sz="1100" b="0" i="0" u="none" strike="noStrike" kern="1200" cap="none" spc="0" normalizeH="0" baseline="0" noProof="0">
              <a:ln>
                <a:noFill/>
              </a:ln>
              <a:solidFill>
                <a:prstClr val="black"/>
              </a:solidFill>
              <a:effectLst/>
              <a:uLnTx/>
              <a:uFillTx/>
              <a:latin typeface="Poppins"/>
              <a:ea typeface="+mn-ea"/>
              <a:cs typeface="+mn-cs"/>
            </a:endParaRPr>
          </a:p>
        </p:txBody>
      </p:sp>
      <p:sp>
        <p:nvSpPr>
          <p:cNvPr id="19" name="Rettangolo arrotondato 22">
            <a:extLst>
              <a:ext uri="{FF2B5EF4-FFF2-40B4-BE49-F238E27FC236}">
                <a16:creationId xmlns:a16="http://schemas.microsoft.com/office/drawing/2014/main" id="{3F8A61F5-394A-8D74-6A80-133BF74B0733}"/>
              </a:ext>
            </a:extLst>
          </p:cNvPr>
          <p:cNvSpPr/>
          <p:nvPr/>
        </p:nvSpPr>
        <p:spPr>
          <a:xfrm>
            <a:off x="4229705" y="1369938"/>
            <a:ext cx="2808000" cy="1299399"/>
          </a:xfrm>
          <a:prstGeom prst="roundRect">
            <a:avLst>
              <a:gd name="adj" fmla="val 4235"/>
            </a:avLst>
          </a:prstGeom>
          <a:solidFill>
            <a:schemeClr val="bg1">
              <a:lumMod val="95000"/>
              <a:alpha val="92941"/>
            </a:schemeClr>
          </a:solidFill>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Tw Cen MT Condensed" panose="020B0606020104020203" pitchFamily="34" charset="0"/>
              <a:ea typeface="+mn-ea"/>
              <a:cs typeface="+mn-cs"/>
            </a:endParaRPr>
          </a:p>
        </p:txBody>
      </p:sp>
      <p:sp>
        <p:nvSpPr>
          <p:cNvPr id="12" name="Titre 11">
            <a:extLst>
              <a:ext uri="{FF2B5EF4-FFF2-40B4-BE49-F238E27FC236}">
                <a16:creationId xmlns:a16="http://schemas.microsoft.com/office/drawing/2014/main" id="{E83E05B4-7DEC-A6AF-E18C-1477D9C940BD}"/>
              </a:ext>
            </a:extLst>
          </p:cNvPr>
          <p:cNvSpPr>
            <a:spLocks noGrp="1"/>
          </p:cNvSpPr>
          <p:nvPr>
            <p:ph type="title"/>
          </p:nvPr>
        </p:nvSpPr>
        <p:spPr/>
        <p:txBody>
          <a:bodyPr/>
          <a:lstStyle/>
          <a:p>
            <a:pPr defTabSz="914400">
              <a:defRPr/>
            </a:pPr>
            <a:r>
              <a:rPr lang="en-US" sz="2400">
                <a:solidFill>
                  <a:prstClr val="white"/>
                </a:solidFill>
                <a:cs typeface="Poppins Black" panose="00000A00000000000000" pitchFamily="2" charset="0"/>
              </a:rPr>
              <a:t>Detailed Configuration &amp; main versions</a:t>
            </a:r>
          </a:p>
        </p:txBody>
      </p:sp>
      <p:sp>
        <p:nvSpPr>
          <p:cNvPr id="7" name="Title 6">
            <a:extLst>
              <a:ext uri="{FF2B5EF4-FFF2-40B4-BE49-F238E27FC236}">
                <a16:creationId xmlns:a16="http://schemas.microsoft.com/office/drawing/2014/main" id="{EEECB79F-0968-7AA0-539F-79CCB3E0592B}"/>
              </a:ext>
            </a:extLst>
          </p:cNvPr>
          <p:cNvSpPr txBox="1">
            <a:spLocks/>
          </p:cNvSpPr>
          <p:nvPr/>
        </p:nvSpPr>
        <p:spPr>
          <a:xfrm>
            <a:off x="645420" y="349534"/>
            <a:ext cx="8534400" cy="940644"/>
          </a:xfrm>
          <a:prstGeom prst="rect">
            <a:avLst/>
          </a:prstGeom>
          <a:effectLst/>
        </p:spPr>
        <p:txBody>
          <a:bodyPr vert="horz" lIns="91440" tIns="45720" rIns="91440" bIns="45720" rtlCol="0" anchor="ctr">
            <a:normAutofit/>
          </a:bodyPr>
          <a:lstStyle>
            <a:lvl1pPr algn="l" defTabSz="457200" rtl="0" eaLnBrk="1" latinLnBrk="0" hangingPunct="1">
              <a:spcBef>
                <a:spcPct val="0"/>
              </a:spcBef>
              <a:buNone/>
              <a:defRPr lang="en-US" sz="3200" kern="1200" cap="all" dirty="0">
                <a:ln w="3175" cmpd="sng">
                  <a:noFill/>
                </a:ln>
                <a:solidFill>
                  <a:srgbClr val="2DC6D6"/>
                </a:solidFill>
                <a:effectLst/>
                <a:latin typeface="Tw Cen MT Condensed" panose="020B0606020104020203" pitchFamily="34" charset="0"/>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marL="0" marR="0" lvl="0" indent="0" algn="l" defTabSz="457200" rtl="0" eaLnBrk="1" fontAlgn="auto" latinLnBrk="0" hangingPunct="1">
              <a:lnSpc>
                <a:spcPct val="100000"/>
              </a:lnSpc>
              <a:spcBef>
                <a:spcPct val="0"/>
              </a:spcBef>
              <a:spcAft>
                <a:spcPts val="0"/>
              </a:spcAft>
              <a:buClrTx/>
              <a:buSzTx/>
              <a:buFontTx/>
              <a:buNone/>
              <a:tabLst/>
              <a:defRPr/>
            </a:pPr>
            <a:endParaRPr kumimoji="0" lang="it-IT" sz="3200" b="0" i="0" u="none" strike="noStrike" kern="1200" cap="all" spc="0" normalizeH="0" baseline="0" noProof="0">
              <a:ln w="3175" cmpd="sng">
                <a:noFill/>
              </a:ln>
              <a:solidFill>
                <a:srgbClr val="A36153"/>
              </a:solidFill>
              <a:effectLst/>
              <a:uLnTx/>
              <a:uFillTx/>
              <a:latin typeface="Tw Cen MT Condensed" panose="020B0606020104020203" pitchFamily="34" charset="0"/>
              <a:ea typeface="+mj-ea"/>
              <a:cs typeface="+mj-cs"/>
            </a:endParaRPr>
          </a:p>
        </p:txBody>
      </p:sp>
      <p:sp>
        <p:nvSpPr>
          <p:cNvPr id="2" name="CasellaDiTesto 15">
            <a:extLst>
              <a:ext uri="{FF2B5EF4-FFF2-40B4-BE49-F238E27FC236}">
                <a16:creationId xmlns:a16="http://schemas.microsoft.com/office/drawing/2014/main" id="{994C2691-E4CA-C38A-7575-F7B36910CB04}"/>
              </a:ext>
            </a:extLst>
          </p:cNvPr>
          <p:cNvSpPr txBox="1"/>
          <p:nvPr/>
        </p:nvSpPr>
        <p:spPr>
          <a:xfrm>
            <a:off x="555287" y="821771"/>
            <a:ext cx="2615648" cy="307777"/>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a:ln>
                  <a:noFill/>
                </a:ln>
                <a:solidFill>
                  <a:prstClr val="black"/>
                </a:solidFill>
                <a:effectLst/>
                <a:uLnTx/>
                <a:uFillTx/>
                <a:latin typeface="Poppins"/>
                <a:ea typeface="+mn-ea"/>
                <a:cs typeface="+mn-cs"/>
              </a:rPr>
              <a:t>Configuration : </a:t>
            </a:r>
          </a:p>
        </p:txBody>
      </p:sp>
      <p:cxnSp>
        <p:nvCxnSpPr>
          <p:cNvPr id="5" name="Straight Connector 40">
            <a:extLst>
              <a:ext uri="{FF2B5EF4-FFF2-40B4-BE49-F238E27FC236}">
                <a16:creationId xmlns:a16="http://schemas.microsoft.com/office/drawing/2014/main" id="{A9950F07-C53E-BEBA-B835-4EBEC01B511E}"/>
              </a:ext>
            </a:extLst>
          </p:cNvPr>
          <p:cNvCxnSpPr/>
          <p:nvPr/>
        </p:nvCxnSpPr>
        <p:spPr>
          <a:xfrm>
            <a:off x="383647" y="1097199"/>
            <a:ext cx="0" cy="1472021"/>
          </a:xfrm>
          <a:prstGeom prst="line">
            <a:avLst/>
          </a:prstGeom>
          <a:ln w="76200">
            <a:solidFill>
              <a:srgbClr val="A36153"/>
            </a:solidFill>
          </a:ln>
        </p:spPr>
        <p:style>
          <a:lnRef idx="1">
            <a:schemeClr val="accent1"/>
          </a:lnRef>
          <a:fillRef idx="0">
            <a:schemeClr val="accent1"/>
          </a:fillRef>
          <a:effectRef idx="0">
            <a:schemeClr val="accent1"/>
          </a:effectRef>
          <a:fontRef idx="minor">
            <a:schemeClr val="tx1"/>
          </a:fontRef>
        </p:style>
      </p:cxnSp>
      <p:sp>
        <p:nvSpPr>
          <p:cNvPr id="6" name="CasellaDiTesto 16">
            <a:extLst>
              <a:ext uri="{FF2B5EF4-FFF2-40B4-BE49-F238E27FC236}">
                <a16:creationId xmlns:a16="http://schemas.microsoft.com/office/drawing/2014/main" id="{564DC65A-BEC7-1EE0-1D02-D9AEF3E7FF8F}"/>
              </a:ext>
            </a:extLst>
          </p:cNvPr>
          <p:cNvSpPr txBox="1"/>
          <p:nvPr/>
        </p:nvSpPr>
        <p:spPr>
          <a:xfrm>
            <a:off x="4809404" y="1030921"/>
            <a:ext cx="2599238" cy="307777"/>
          </a:xfrm>
          <a:prstGeom prst="rect">
            <a:avLst/>
          </a:prstGeom>
          <a:noFill/>
        </p:spPr>
        <p:txBody>
          <a:bodyPr wrap="square" rtlCol="0">
            <a:spAutoFit/>
          </a:bodyPr>
          <a:lstStyle>
            <a:defPPr>
              <a:defRPr lang="en-US"/>
            </a:defPPr>
            <a:lvl1pPr>
              <a:defRPr sz="1400" b="1">
                <a:solidFill>
                  <a:schemeClr val="bg2">
                    <a:lumMod val="50000"/>
                  </a:schemeClr>
                </a:solidFill>
                <a:latin typeface="Tw Cen MT" panose="020B0602020104020603" pitchFamily="34" charset="0"/>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it-IT" sz="1400" b="1" i="0" u="none" strike="noStrike" kern="1200" cap="none" spc="0" normalizeH="0" baseline="0" noProof="0" dirty="0">
                <a:ln>
                  <a:noFill/>
                </a:ln>
                <a:solidFill>
                  <a:prstClr val="black"/>
                </a:solidFill>
                <a:effectLst/>
                <a:uLnTx/>
                <a:uFillTx/>
                <a:latin typeface="Tw Cen MT" panose="020B0602020104020603" pitchFamily="34" charset="0"/>
                <a:ea typeface="+mn-ea"/>
                <a:cs typeface="+mn-cs"/>
              </a:rPr>
              <a:t>CHASSIS-CAB </a:t>
            </a:r>
            <a:endParaRPr kumimoji="0" lang="en-US" sz="1400" b="1" i="0" u="none" strike="noStrike" kern="1200" cap="none" spc="0" normalizeH="0" baseline="0" noProof="0" dirty="0">
              <a:ln>
                <a:noFill/>
              </a:ln>
              <a:solidFill>
                <a:prstClr val="black"/>
              </a:solidFill>
              <a:effectLst/>
              <a:uLnTx/>
              <a:uFillTx/>
              <a:latin typeface="Tw Cen MT" panose="020B0602020104020603" pitchFamily="34" charset="0"/>
              <a:ea typeface="+mn-ea"/>
              <a:cs typeface="+mn-cs"/>
            </a:endParaRPr>
          </a:p>
        </p:txBody>
      </p:sp>
      <p:cxnSp>
        <p:nvCxnSpPr>
          <p:cNvPr id="13" name="Straight Connector 40">
            <a:extLst>
              <a:ext uri="{FF2B5EF4-FFF2-40B4-BE49-F238E27FC236}">
                <a16:creationId xmlns:a16="http://schemas.microsoft.com/office/drawing/2014/main" id="{3B5D6BF2-A1E5-2C7A-EAA3-1124C6039725}"/>
              </a:ext>
            </a:extLst>
          </p:cNvPr>
          <p:cNvCxnSpPr/>
          <p:nvPr/>
        </p:nvCxnSpPr>
        <p:spPr>
          <a:xfrm>
            <a:off x="4156559" y="1197316"/>
            <a:ext cx="0" cy="1472021"/>
          </a:xfrm>
          <a:prstGeom prst="line">
            <a:avLst/>
          </a:prstGeom>
          <a:ln w="76200">
            <a:solidFill>
              <a:srgbClr val="A36153"/>
            </a:solidFill>
          </a:ln>
        </p:spPr>
        <p:style>
          <a:lnRef idx="1">
            <a:schemeClr val="accent1"/>
          </a:lnRef>
          <a:fillRef idx="0">
            <a:schemeClr val="accent1"/>
          </a:fillRef>
          <a:effectRef idx="0">
            <a:schemeClr val="accent1"/>
          </a:effectRef>
          <a:fontRef idx="minor">
            <a:schemeClr val="tx1"/>
          </a:fontRef>
        </p:style>
      </p:cxnSp>
      <p:sp>
        <p:nvSpPr>
          <p:cNvPr id="31" name="Rettangolo arrotondato 22">
            <a:extLst>
              <a:ext uri="{FF2B5EF4-FFF2-40B4-BE49-F238E27FC236}">
                <a16:creationId xmlns:a16="http://schemas.microsoft.com/office/drawing/2014/main" id="{FD15A3EF-1448-97AC-FDB4-049FB4255CBB}"/>
              </a:ext>
            </a:extLst>
          </p:cNvPr>
          <p:cNvSpPr/>
          <p:nvPr/>
        </p:nvSpPr>
        <p:spPr>
          <a:xfrm>
            <a:off x="4229705" y="3254591"/>
            <a:ext cx="2808000" cy="1299399"/>
          </a:xfrm>
          <a:prstGeom prst="roundRect">
            <a:avLst>
              <a:gd name="adj" fmla="val 4235"/>
            </a:avLst>
          </a:prstGeom>
          <a:solidFill>
            <a:schemeClr val="bg1">
              <a:alpha val="92941"/>
            </a:schemeClr>
          </a:solidFill>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Tw Cen MT Condensed" panose="020B0606020104020203" pitchFamily="34" charset="0"/>
              <a:ea typeface="+mn-ea"/>
              <a:cs typeface="+mn-cs"/>
            </a:endParaRPr>
          </a:p>
        </p:txBody>
      </p:sp>
      <p:cxnSp>
        <p:nvCxnSpPr>
          <p:cNvPr id="33" name="Straight Connector 40">
            <a:extLst>
              <a:ext uri="{FF2B5EF4-FFF2-40B4-BE49-F238E27FC236}">
                <a16:creationId xmlns:a16="http://schemas.microsoft.com/office/drawing/2014/main" id="{590A2CD4-7CB2-3C17-69DC-1584C4EA8D82}"/>
              </a:ext>
            </a:extLst>
          </p:cNvPr>
          <p:cNvCxnSpPr/>
          <p:nvPr/>
        </p:nvCxnSpPr>
        <p:spPr>
          <a:xfrm>
            <a:off x="4156559" y="3081969"/>
            <a:ext cx="0" cy="1472021"/>
          </a:xfrm>
          <a:prstGeom prst="line">
            <a:avLst/>
          </a:prstGeom>
          <a:ln w="76200">
            <a:solidFill>
              <a:srgbClr val="A36153"/>
            </a:solidFill>
          </a:ln>
        </p:spPr>
        <p:style>
          <a:lnRef idx="1">
            <a:schemeClr val="accent1"/>
          </a:lnRef>
          <a:fillRef idx="0">
            <a:schemeClr val="accent1"/>
          </a:fillRef>
          <a:effectRef idx="0">
            <a:schemeClr val="accent1"/>
          </a:effectRef>
          <a:fontRef idx="minor">
            <a:schemeClr val="tx1"/>
          </a:fontRef>
        </p:style>
      </p:cxnSp>
      <p:sp>
        <p:nvSpPr>
          <p:cNvPr id="8" name="Rettangolo arrotondato 22">
            <a:extLst>
              <a:ext uri="{FF2B5EF4-FFF2-40B4-BE49-F238E27FC236}">
                <a16:creationId xmlns:a16="http://schemas.microsoft.com/office/drawing/2014/main" id="{BE3B986F-07C8-E197-2561-11C86F03E422}"/>
              </a:ext>
            </a:extLst>
          </p:cNvPr>
          <p:cNvSpPr/>
          <p:nvPr/>
        </p:nvSpPr>
        <p:spPr>
          <a:xfrm>
            <a:off x="4229705" y="5120024"/>
            <a:ext cx="2808000" cy="1299399"/>
          </a:xfrm>
          <a:prstGeom prst="roundRect">
            <a:avLst>
              <a:gd name="adj" fmla="val 4235"/>
            </a:avLst>
          </a:prstGeom>
          <a:solidFill>
            <a:schemeClr val="bg1">
              <a:lumMod val="95000"/>
              <a:alpha val="92941"/>
            </a:schemeClr>
          </a:solidFill>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Tw Cen MT Condensed" panose="020B0606020104020203" pitchFamily="34" charset="0"/>
              <a:ea typeface="+mn-ea"/>
              <a:cs typeface="+mn-cs"/>
            </a:endParaRPr>
          </a:p>
        </p:txBody>
      </p:sp>
      <p:sp>
        <p:nvSpPr>
          <p:cNvPr id="9" name="CasellaDiTesto 16">
            <a:extLst>
              <a:ext uri="{FF2B5EF4-FFF2-40B4-BE49-F238E27FC236}">
                <a16:creationId xmlns:a16="http://schemas.microsoft.com/office/drawing/2014/main" id="{2AB7F8E1-2407-EE7C-E253-112A47930D5D}"/>
              </a:ext>
            </a:extLst>
          </p:cNvPr>
          <p:cNvSpPr txBox="1"/>
          <p:nvPr/>
        </p:nvSpPr>
        <p:spPr>
          <a:xfrm>
            <a:off x="4240006" y="4837007"/>
            <a:ext cx="2599238" cy="307777"/>
          </a:xfrm>
          <a:prstGeom prst="rect">
            <a:avLst/>
          </a:prstGeom>
          <a:noFill/>
        </p:spPr>
        <p:txBody>
          <a:bodyPr wrap="square" rtlCol="0">
            <a:spAutoFit/>
          </a:bodyPr>
          <a:lstStyle>
            <a:defPPr>
              <a:defRPr lang="en-US"/>
            </a:defPPr>
            <a:lvl1pPr>
              <a:defRPr sz="1400" b="1">
                <a:solidFill>
                  <a:schemeClr val="bg2">
                    <a:lumMod val="50000"/>
                  </a:schemeClr>
                </a:solidFill>
                <a:latin typeface="Tw Cen MT" panose="020B0602020104020603" pitchFamily="34" charset="0"/>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it-IT" sz="1400" b="1" i="0" u="none" strike="noStrike" kern="1200" cap="none" spc="0" normalizeH="0" baseline="0" noProof="0">
                <a:ln>
                  <a:noFill/>
                </a:ln>
                <a:solidFill>
                  <a:prstClr val="black"/>
                </a:solidFill>
                <a:effectLst/>
                <a:uLnTx/>
                <a:uFillTx/>
                <a:latin typeface="Tw Cen MT" panose="020B0602020104020603" pitchFamily="34" charset="0"/>
                <a:ea typeface="+mn-ea"/>
                <a:cs typeface="+mn-cs"/>
              </a:rPr>
              <a:t>PICK-UP (Black Steel)</a:t>
            </a:r>
            <a:endParaRPr kumimoji="0" lang="en-US" sz="1400" b="1" i="0" u="none" strike="noStrike" kern="1200" cap="none" spc="0" normalizeH="0" baseline="0" noProof="0">
              <a:ln>
                <a:noFill/>
              </a:ln>
              <a:solidFill>
                <a:prstClr val="black"/>
              </a:solidFill>
              <a:effectLst/>
              <a:uLnTx/>
              <a:uFillTx/>
              <a:latin typeface="Tw Cen MT" panose="020B0602020104020603" pitchFamily="34" charset="0"/>
              <a:ea typeface="+mn-ea"/>
              <a:cs typeface="+mn-cs"/>
            </a:endParaRPr>
          </a:p>
        </p:txBody>
      </p:sp>
      <p:cxnSp>
        <p:nvCxnSpPr>
          <p:cNvPr id="10" name="Straight Connector 40">
            <a:extLst>
              <a:ext uri="{FF2B5EF4-FFF2-40B4-BE49-F238E27FC236}">
                <a16:creationId xmlns:a16="http://schemas.microsoft.com/office/drawing/2014/main" id="{7BEF467F-FC64-5956-6B8D-84869D12E437}"/>
              </a:ext>
            </a:extLst>
          </p:cNvPr>
          <p:cNvCxnSpPr/>
          <p:nvPr/>
        </p:nvCxnSpPr>
        <p:spPr>
          <a:xfrm>
            <a:off x="4156559" y="4947402"/>
            <a:ext cx="0" cy="1472021"/>
          </a:xfrm>
          <a:prstGeom prst="line">
            <a:avLst/>
          </a:prstGeom>
          <a:ln w="76200">
            <a:solidFill>
              <a:srgbClr val="A36153"/>
            </a:solidFill>
          </a:ln>
        </p:spPr>
        <p:style>
          <a:lnRef idx="1">
            <a:schemeClr val="accent1"/>
          </a:lnRef>
          <a:fillRef idx="0">
            <a:schemeClr val="accent1"/>
          </a:fillRef>
          <a:effectRef idx="0">
            <a:schemeClr val="accent1"/>
          </a:effectRef>
          <a:fontRef idx="minor">
            <a:schemeClr val="tx1"/>
          </a:fontRef>
        </p:style>
      </p:cxnSp>
      <p:sp>
        <p:nvSpPr>
          <p:cNvPr id="21" name="Rettangolo arrotondato 22">
            <a:extLst>
              <a:ext uri="{FF2B5EF4-FFF2-40B4-BE49-F238E27FC236}">
                <a16:creationId xmlns:a16="http://schemas.microsoft.com/office/drawing/2014/main" id="{177FCC74-3B7E-6166-46F8-04CB2B17ECAD}"/>
              </a:ext>
            </a:extLst>
          </p:cNvPr>
          <p:cNvSpPr/>
          <p:nvPr/>
        </p:nvSpPr>
        <p:spPr>
          <a:xfrm>
            <a:off x="7649653" y="5120024"/>
            <a:ext cx="2808000" cy="1299399"/>
          </a:xfrm>
          <a:prstGeom prst="roundRect">
            <a:avLst>
              <a:gd name="adj" fmla="val 4235"/>
            </a:avLst>
          </a:prstGeom>
          <a:solidFill>
            <a:schemeClr val="bg1">
              <a:lumMod val="95000"/>
              <a:alpha val="92941"/>
            </a:schemeClr>
          </a:solidFill>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Tw Cen MT Condensed" panose="020B0606020104020203" pitchFamily="34" charset="0"/>
              <a:ea typeface="+mn-ea"/>
              <a:cs typeface="+mn-cs"/>
            </a:endParaRPr>
          </a:p>
        </p:txBody>
      </p:sp>
      <p:sp>
        <p:nvSpPr>
          <p:cNvPr id="22" name="CasellaDiTesto 16">
            <a:extLst>
              <a:ext uri="{FF2B5EF4-FFF2-40B4-BE49-F238E27FC236}">
                <a16:creationId xmlns:a16="http://schemas.microsoft.com/office/drawing/2014/main" id="{733F4AB1-8205-66D3-8447-23C2F2FA4C5C}"/>
              </a:ext>
            </a:extLst>
          </p:cNvPr>
          <p:cNvSpPr txBox="1"/>
          <p:nvPr/>
        </p:nvSpPr>
        <p:spPr>
          <a:xfrm>
            <a:off x="4562364" y="2995521"/>
            <a:ext cx="2599238" cy="307777"/>
          </a:xfrm>
          <a:prstGeom prst="rect">
            <a:avLst/>
          </a:prstGeom>
          <a:noFill/>
        </p:spPr>
        <p:txBody>
          <a:bodyPr wrap="square" rtlCol="0">
            <a:spAutoFit/>
          </a:bodyPr>
          <a:lstStyle>
            <a:defPPr>
              <a:defRPr lang="en-US"/>
            </a:defPPr>
            <a:lvl1pPr>
              <a:defRPr sz="1400" b="1">
                <a:solidFill>
                  <a:schemeClr val="bg2">
                    <a:lumMod val="50000"/>
                  </a:schemeClr>
                </a:solidFill>
                <a:latin typeface="Tw Cen MT" panose="020B0602020104020603" pitchFamily="34" charset="0"/>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it-IT" sz="1400" b="1" i="0" u="none" strike="noStrike" kern="1200" cap="none" spc="0" normalizeH="0" baseline="0" noProof="0">
                <a:ln>
                  <a:noFill/>
                </a:ln>
                <a:solidFill>
                  <a:prstClr val="black"/>
                </a:solidFill>
                <a:effectLst/>
                <a:uLnTx/>
                <a:uFillTx/>
                <a:latin typeface="Tw Cen MT" panose="020B0602020104020603" pitchFamily="34" charset="0"/>
                <a:ea typeface="+mn-ea"/>
                <a:cs typeface="+mn-cs"/>
              </a:rPr>
              <a:t>PICK-UP (Aluminium)</a:t>
            </a:r>
          </a:p>
        </p:txBody>
      </p:sp>
      <p:cxnSp>
        <p:nvCxnSpPr>
          <p:cNvPr id="23" name="Straight Connector 40">
            <a:extLst>
              <a:ext uri="{FF2B5EF4-FFF2-40B4-BE49-F238E27FC236}">
                <a16:creationId xmlns:a16="http://schemas.microsoft.com/office/drawing/2014/main" id="{FC95259C-3463-8427-8C57-C6C1A239C391}"/>
              </a:ext>
            </a:extLst>
          </p:cNvPr>
          <p:cNvCxnSpPr/>
          <p:nvPr/>
        </p:nvCxnSpPr>
        <p:spPr>
          <a:xfrm>
            <a:off x="7566206" y="4947402"/>
            <a:ext cx="0" cy="1472021"/>
          </a:xfrm>
          <a:prstGeom prst="line">
            <a:avLst/>
          </a:prstGeom>
          <a:ln w="76200">
            <a:solidFill>
              <a:schemeClr val="accent2">
                <a:lumMod val="60000"/>
                <a:lumOff val="40000"/>
              </a:schemeClr>
            </a:solidFill>
          </a:ln>
        </p:spPr>
        <p:style>
          <a:lnRef idx="1">
            <a:schemeClr val="accent1"/>
          </a:lnRef>
          <a:fillRef idx="0">
            <a:schemeClr val="accent1"/>
          </a:fillRef>
          <a:effectRef idx="0">
            <a:schemeClr val="accent1"/>
          </a:effectRef>
          <a:fontRef idx="minor">
            <a:schemeClr val="tx1"/>
          </a:fontRef>
        </p:style>
      </p:cxnSp>
      <p:sp>
        <p:nvSpPr>
          <p:cNvPr id="24" name="Rettangolo arrotondato 22">
            <a:extLst>
              <a:ext uri="{FF2B5EF4-FFF2-40B4-BE49-F238E27FC236}">
                <a16:creationId xmlns:a16="http://schemas.microsoft.com/office/drawing/2014/main" id="{13FE412B-E068-C294-90E1-D6CE0E7F9424}"/>
              </a:ext>
            </a:extLst>
          </p:cNvPr>
          <p:cNvSpPr/>
          <p:nvPr/>
        </p:nvSpPr>
        <p:spPr>
          <a:xfrm>
            <a:off x="7775820" y="3286117"/>
            <a:ext cx="2808000" cy="1299399"/>
          </a:xfrm>
          <a:prstGeom prst="roundRect">
            <a:avLst>
              <a:gd name="adj" fmla="val 4235"/>
            </a:avLst>
          </a:prstGeom>
          <a:solidFill>
            <a:schemeClr val="bg1">
              <a:lumMod val="95000"/>
              <a:alpha val="92941"/>
            </a:schemeClr>
          </a:solidFill>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Tw Cen MT Condensed" panose="020B0606020104020203" pitchFamily="34" charset="0"/>
              <a:ea typeface="+mn-ea"/>
              <a:cs typeface="+mn-cs"/>
            </a:endParaRPr>
          </a:p>
        </p:txBody>
      </p:sp>
      <p:sp>
        <p:nvSpPr>
          <p:cNvPr id="25" name="CasellaDiTesto 16">
            <a:extLst>
              <a:ext uri="{FF2B5EF4-FFF2-40B4-BE49-F238E27FC236}">
                <a16:creationId xmlns:a16="http://schemas.microsoft.com/office/drawing/2014/main" id="{A87A93F7-D077-E104-8D23-BD87F53F6ABF}"/>
              </a:ext>
            </a:extLst>
          </p:cNvPr>
          <p:cNvSpPr txBox="1"/>
          <p:nvPr/>
        </p:nvSpPr>
        <p:spPr>
          <a:xfrm>
            <a:off x="8377146" y="2957106"/>
            <a:ext cx="2599238" cy="307777"/>
          </a:xfrm>
          <a:prstGeom prst="rect">
            <a:avLst/>
          </a:prstGeom>
          <a:noFill/>
        </p:spPr>
        <p:txBody>
          <a:bodyPr wrap="square" rtlCol="0">
            <a:spAutoFit/>
          </a:bodyPr>
          <a:lstStyle>
            <a:defPPr>
              <a:defRPr lang="en-US"/>
            </a:defPPr>
            <a:lvl1pPr>
              <a:defRPr sz="1400" b="1">
                <a:solidFill>
                  <a:schemeClr val="bg2">
                    <a:lumMod val="50000"/>
                  </a:schemeClr>
                </a:solidFill>
                <a:latin typeface="Tw Cen MT" panose="020B0602020104020603" pitchFamily="34" charset="0"/>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it-IT" sz="1400" b="1" i="0" u="none" strike="noStrike" kern="1200" cap="none" spc="0" normalizeH="0" baseline="0" noProof="0">
                <a:ln>
                  <a:noFill/>
                </a:ln>
                <a:solidFill>
                  <a:prstClr val="black"/>
                </a:solidFill>
                <a:effectLst/>
                <a:uLnTx/>
                <a:uFillTx/>
                <a:latin typeface="Tw Cen MT" panose="020B0602020104020603" pitchFamily="34" charset="0"/>
                <a:ea typeface="+mn-ea"/>
                <a:cs typeface="+mn-cs"/>
              </a:rPr>
              <a:t>Cargo Box </a:t>
            </a:r>
            <a:endParaRPr kumimoji="0" lang="en-US" sz="1400" b="1" i="0" u="none" strike="noStrike" kern="1200" cap="none" spc="0" normalizeH="0" baseline="0" noProof="0">
              <a:ln>
                <a:noFill/>
              </a:ln>
              <a:solidFill>
                <a:prstClr val="black"/>
              </a:solidFill>
              <a:effectLst/>
              <a:uLnTx/>
              <a:uFillTx/>
              <a:latin typeface="Tw Cen MT" panose="020B0602020104020603" pitchFamily="34" charset="0"/>
              <a:ea typeface="+mn-ea"/>
              <a:cs typeface="+mn-cs"/>
            </a:endParaRPr>
          </a:p>
        </p:txBody>
      </p:sp>
      <p:cxnSp>
        <p:nvCxnSpPr>
          <p:cNvPr id="30" name="Straight Connector 40">
            <a:extLst>
              <a:ext uri="{FF2B5EF4-FFF2-40B4-BE49-F238E27FC236}">
                <a16:creationId xmlns:a16="http://schemas.microsoft.com/office/drawing/2014/main" id="{0AD1F55A-A0FE-49C2-EB21-02B68443EAA9}"/>
              </a:ext>
            </a:extLst>
          </p:cNvPr>
          <p:cNvCxnSpPr/>
          <p:nvPr/>
        </p:nvCxnSpPr>
        <p:spPr>
          <a:xfrm>
            <a:off x="7585553" y="3199807"/>
            <a:ext cx="0" cy="1472021"/>
          </a:xfrm>
          <a:prstGeom prst="line">
            <a:avLst/>
          </a:prstGeom>
          <a:ln w="76200">
            <a:solidFill>
              <a:schemeClr val="accent2">
                <a:lumMod val="60000"/>
                <a:lumOff val="40000"/>
              </a:schemeClr>
            </a:solidFill>
          </a:ln>
        </p:spPr>
        <p:style>
          <a:lnRef idx="1">
            <a:schemeClr val="accent1"/>
          </a:lnRef>
          <a:fillRef idx="0">
            <a:schemeClr val="accent1"/>
          </a:fillRef>
          <a:effectRef idx="0">
            <a:schemeClr val="accent1"/>
          </a:effectRef>
          <a:fontRef idx="minor">
            <a:schemeClr val="tx1"/>
          </a:fontRef>
        </p:style>
      </p:cxnSp>
      <p:sp>
        <p:nvSpPr>
          <p:cNvPr id="35" name="Rettangolo arrotondato 22">
            <a:extLst>
              <a:ext uri="{FF2B5EF4-FFF2-40B4-BE49-F238E27FC236}">
                <a16:creationId xmlns:a16="http://schemas.microsoft.com/office/drawing/2014/main" id="{92EAA5ED-E188-137F-02DC-7FAC1EBD8D32}"/>
              </a:ext>
            </a:extLst>
          </p:cNvPr>
          <p:cNvSpPr/>
          <p:nvPr/>
        </p:nvSpPr>
        <p:spPr>
          <a:xfrm>
            <a:off x="7602280" y="1384254"/>
            <a:ext cx="2808000" cy="1299399"/>
          </a:xfrm>
          <a:prstGeom prst="roundRect">
            <a:avLst>
              <a:gd name="adj" fmla="val 4235"/>
            </a:avLst>
          </a:prstGeom>
          <a:solidFill>
            <a:schemeClr val="bg1">
              <a:lumMod val="95000"/>
              <a:alpha val="92941"/>
            </a:schemeClr>
          </a:solidFill>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Tw Cen MT Condensed" panose="020B0606020104020203" pitchFamily="34" charset="0"/>
              <a:ea typeface="+mn-ea"/>
              <a:cs typeface="+mn-cs"/>
            </a:endParaRPr>
          </a:p>
        </p:txBody>
      </p:sp>
      <p:sp>
        <p:nvSpPr>
          <p:cNvPr id="36" name="CasellaDiTesto 16">
            <a:extLst>
              <a:ext uri="{FF2B5EF4-FFF2-40B4-BE49-F238E27FC236}">
                <a16:creationId xmlns:a16="http://schemas.microsoft.com/office/drawing/2014/main" id="{C2C52D42-1B2E-C3AA-624A-9E25961739D7}"/>
              </a:ext>
            </a:extLst>
          </p:cNvPr>
          <p:cNvSpPr txBox="1"/>
          <p:nvPr/>
        </p:nvSpPr>
        <p:spPr>
          <a:xfrm>
            <a:off x="7916774" y="1019184"/>
            <a:ext cx="2599238" cy="307777"/>
          </a:xfrm>
          <a:prstGeom prst="rect">
            <a:avLst/>
          </a:prstGeom>
          <a:noFill/>
        </p:spPr>
        <p:txBody>
          <a:bodyPr wrap="square" rtlCol="0">
            <a:spAutoFit/>
          </a:bodyPr>
          <a:lstStyle>
            <a:defPPr>
              <a:defRPr lang="en-US"/>
            </a:defPPr>
            <a:lvl1pPr>
              <a:defRPr sz="1400" b="1">
                <a:solidFill>
                  <a:schemeClr val="bg2">
                    <a:lumMod val="50000"/>
                  </a:schemeClr>
                </a:solidFill>
                <a:latin typeface="Tw Cen MT" panose="020B0602020104020603" pitchFamily="34" charset="0"/>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a:ln>
                  <a:noFill/>
                </a:ln>
                <a:solidFill>
                  <a:prstClr val="black"/>
                </a:solidFill>
                <a:effectLst/>
                <a:uLnTx/>
                <a:uFillTx/>
                <a:latin typeface="Tw Cen MT" panose="020B0602020104020603" pitchFamily="34" charset="0"/>
                <a:ea typeface="+mn-ea"/>
                <a:cs typeface="+mn-cs"/>
              </a:rPr>
              <a:t>People Carrier (Naming tbc)</a:t>
            </a:r>
          </a:p>
        </p:txBody>
      </p:sp>
      <p:cxnSp>
        <p:nvCxnSpPr>
          <p:cNvPr id="37" name="Straight Connector 40">
            <a:extLst>
              <a:ext uri="{FF2B5EF4-FFF2-40B4-BE49-F238E27FC236}">
                <a16:creationId xmlns:a16="http://schemas.microsoft.com/office/drawing/2014/main" id="{5B1B8F65-5263-F604-84B6-EAA3C52CD1A8}"/>
              </a:ext>
            </a:extLst>
          </p:cNvPr>
          <p:cNvCxnSpPr/>
          <p:nvPr/>
        </p:nvCxnSpPr>
        <p:spPr>
          <a:xfrm>
            <a:off x="7691355" y="1197316"/>
            <a:ext cx="0" cy="1472021"/>
          </a:xfrm>
          <a:prstGeom prst="line">
            <a:avLst/>
          </a:prstGeom>
          <a:ln w="76200">
            <a:solidFill>
              <a:schemeClr val="accent2">
                <a:lumMod val="60000"/>
                <a:lumOff val="40000"/>
              </a:schemeClr>
            </a:solidFill>
          </a:ln>
        </p:spPr>
        <p:style>
          <a:lnRef idx="1">
            <a:schemeClr val="accent1"/>
          </a:lnRef>
          <a:fillRef idx="0">
            <a:schemeClr val="accent1"/>
          </a:fillRef>
          <a:effectRef idx="0">
            <a:schemeClr val="accent1"/>
          </a:effectRef>
          <a:fontRef idx="minor">
            <a:schemeClr val="tx1"/>
          </a:fontRef>
        </p:style>
      </p:cxnSp>
      <p:pic>
        <p:nvPicPr>
          <p:cNvPr id="38" name="Image 37" descr="Une image contenant roue, véhicule, pneu, Véhicule terrestre&#10;&#10;Le contenu généré par l’IA peut être incorrect.">
            <a:extLst>
              <a:ext uri="{FF2B5EF4-FFF2-40B4-BE49-F238E27FC236}">
                <a16:creationId xmlns:a16="http://schemas.microsoft.com/office/drawing/2014/main" id="{CA526829-36B8-69C0-1778-ABB12647A4E7}"/>
              </a:ext>
            </a:extLst>
          </p:cNvPr>
          <p:cNvPicPr>
            <a:picLocks noChangeAspect="1"/>
          </p:cNvPicPr>
          <p:nvPr/>
        </p:nvPicPr>
        <p:blipFill>
          <a:blip r:embed="rId4">
            <a:extLst>
              <a:ext uri="{28A0092B-C50C-407E-A947-70E740481C1C}">
                <a14:useLocalDpi xmlns:a14="http://schemas.microsoft.com/office/drawing/2010/main" val="0"/>
              </a:ext>
            </a:extLst>
          </a:blip>
          <a:srcRect l="26222" t="24018" r="20201"/>
          <a:stretch/>
        </p:blipFill>
        <p:spPr>
          <a:xfrm>
            <a:off x="4876602" y="1401833"/>
            <a:ext cx="1683056" cy="1258731"/>
          </a:xfrm>
          <a:prstGeom prst="roundRect">
            <a:avLst/>
          </a:prstGeom>
        </p:spPr>
      </p:pic>
      <p:pic>
        <p:nvPicPr>
          <p:cNvPr id="40" name="Image 39" descr="Une image contenant véhicule, pneu, roue, Véhicule terrestre&#10;&#10;Le contenu généré par l’IA peut être incorrect.">
            <a:extLst>
              <a:ext uri="{FF2B5EF4-FFF2-40B4-BE49-F238E27FC236}">
                <a16:creationId xmlns:a16="http://schemas.microsoft.com/office/drawing/2014/main" id="{84EFB09B-DBF9-85DD-2CB8-82BEF43195C2}"/>
              </a:ext>
            </a:extLst>
          </p:cNvPr>
          <p:cNvPicPr>
            <a:picLocks noChangeAspect="1"/>
          </p:cNvPicPr>
          <p:nvPr/>
        </p:nvPicPr>
        <p:blipFill>
          <a:blip r:embed="rId5" cstate="hqprint">
            <a:extLst>
              <a:ext uri="{28A0092B-C50C-407E-A947-70E740481C1C}">
                <a14:useLocalDpi xmlns:a14="http://schemas.microsoft.com/office/drawing/2010/main"/>
              </a:ext>
            </a:extLst>
          </a:blip>
          <a:srcRect/>
          <a:stretch/>
        </p:blipFill>
        <p:spPr>
          <a:xfrm>
            <a:off x="4816586" y="5183149"/>
            <a:ext cx="1634238" cy="1197013"/>
          </a:xfrm>
          <a:prstGeom prst="roundRect">
            <a:avLst/>
          </a:prstGeom>
        </p:spPr>
      </p:pic>
      <p:pic>
        <p:nvPicPr>
          <p:cNvPr id="41" name="Immagine 1" descr="Immagine che contiene ruota, veicolo, Veicolo terrestre, pneumatico&#10;&#10;Il contenuto generato dall'IA potrebbe non essere corretto.">
            <a:extLst>
              <a:ext uri="{FF2B5EF4-FFF2-40B4-BE49-F238E27FC236}">
                <a16:creationId xmlns:a16="http://schemas.microsoft.com/office/drawing/2014/main" id="{B7C7A8C5-B953-FAE3-DCAC-B98BF47B62E2}"/>
              </a:ext>
            </a:extLst>
          </p:cNvPr>
          <p:cNvPicPr>
            <a:picLocks noChangeAspect="1"/>
          </p:cNvPicPr>
          <p:nvPr/>
        </p:nvPicPr>
        <p:blipFill>
          <a:blip r:embed="rId6" cstate="hqprint">
            <a:extLst>
              <a:ext uri="{28A0092B-C50C-407E-A947-70E740481C1C}">
                <a14:useLocalDpi xmlns:a14="http://schemas.microsoft.com/office/drawing/2010/main"/>
              </a:ext>
            </a:extLst>
          </a:blip>
          <a:srcRect/>
          <a:stretch/>
        </p:blipFill>
        <p:spPr>
          <a:xfrm>
            <a:off x="4530414" y="3201661"/>
            <a:ext cx="1990599" cy="1384057"/>
          </a:xfrm>
          <a:prstGeom prst="rect">
            <a:avLst/>
          </a:prstGeom>
        </p:spPr>
      </p:pic>
      <p:pic>
        <p:nvPicPr>
          <p:cNvPr id="42" name="Immagine 42" descr="Immagine che contiene ruota, trasporto, veicolo, Veicolo terrestre&#10;&#10;Il contenuto generato dall'IA potrebbe non essere corretto.">
            <a:extLst>
              <a:ext uri="{FF2B5EF4-FFF2-40B4-BE49-F238E27FC236}">
                <a16:creationId xmlns:a16="http://schemas.microsoft.com/office/drawing/2014/main" id="{A4600083-1AEE-6EC3-7233-B2F43D6EF735}"/>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7691355" y="1334218"/>
            <a:ext cx="2436212" cy="1499793"/>
          </a:xfrm>
          <a:prstGeom prst="rect">
            <a:avLst/>
          </a:prstGeom>
        </p:spPr>
      </p:pic>
      <p:pic>
        <p:nvPicPr>
          <p:cNvPr id="43" name="Immagine 2058" descr="Immagine che contiene veicolo, trasporto, ruota, Veicolo terrestre&#10;&#10;Il contenuto generato dall'IA potrebbe non essere corretto.">
            <a:extLst>
              <a:ext uri="{FF2B5EF4-FFF2-40B4-BE49-F238E27FC236}">
                <a16:creationId xmlns:a16="http://schemas.microsoft.com/office/drawing/2014/main" id="{4EE632DE-F45B-A538-74D1-3A13A1820A09}"/>
              </a:ext>
            </a:extLst>
          </p:cNvPr>
          <p:cNvPicPr>
            <a:picLocks noChangeAspect="1"/>
          </p:cNvPicPr>
          <p:nvPr/>
        </p:nvPicPr>
        <p:blipFill>
          <a:blip r:embed="rId8" cstate="hqprint">
            <a:extLst>
              <a:ext uri="{28A0092B-C50C-407E-A947-70E740481C1C}">
                <a14:useLocalDpi xmlns:a14="http://schemas.microsoft.com/office/drawing/2010/main"/>
              </a:ext>
            </a:extLst>
          </a:blip>
          <a:srcRect/>
          <a:stretch/>
        </p:blipFill>
        <p:spPr>
          <a:xfrm>
            <a:off x="8127259" y="3228793"/>
            <a:ext cx="1702068" cy="1343673"/>
          </a:xfrm>
          <a:prstGeom prst="rect">
            <a:avLst/>
          </a:prstGeom>
        </p:spPr>
      </p:pic>
      <p:sp>
        <p:nvSpPr>
          <p:cNvPr id="14" name="CasellaDiTesto 13">
            <a:extLst>
              <a:ext uri="{FF2B5EF4-FFF2-40B4-BE49-F238E27FC236}">
                <a16:creationId xmlns:a16="http://schemas.microsoft.com/office/drawing/2014/main" id="{4876F5F3-D25F-1BB9-C7C0-DBF6B51D334C}"/>
              </a:ext>
            </a:extLst>
          </p:cNvPr>
          <p:cNvSpPr txBox="1"/>
          <p:nvPr/>
        </p:nvSpPr>
        <p:spPr>
          <a:xfrm>
            <a:off x="4053449" y="2494627"/>
            <a:ext cx="1563248" cy="307777"/>
          </a:xfrm>
          <a:prstGeom prst="rect">
            <a:avLst/>
          </a:prstGeom>
          <a:solidFill>
            <a:srgbClr val="A24212"/>
          </a:solid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it-IT" sz="1400" b="1" i="0" u="none" strike="noStrike" kern="1200" cap="none" spc="0" normalizeH="0" baseline="0" noProof="0">
                <a:ln>
                  <a:noFill/>
                </a:ln>
                <a:solidFill>
                  <a:prstClr val="white"/>
                </a:solidFill>
                <a:effectLst/>
                <a:uLnTx/>
                <a:uFillTx/>
                <a:latin typeface="Tw Cen MT" panose="020B0602020104020603" pitchFamily="34" charset="0"/>
                <a:ea typeface="+mn-ea"/>
                <a:cs typeface="+mn-cs"/>
              </a:rPr>
              <a:t>PLANT VERSIONS </a:t>
            </a:r>
            <a:endParaRPr kumimoji="0" lang="en-US" sz="1400" b="1" i="0" u="none" strike="noStrike" kern="1200" cap="none" spc="0" normalizeH="0" baseline="0" noProof="0">
              <a:ln>
                <a:noFill/>
              </a:ln>
              <a:solidFill>
                <a:prstClr val="white"/>
              </a:solidFill>
              <a:effectLst/>
              <a:uLnTx/>
              <a:uFillTx/>
              <a:latin typeface="Tw Cen MT" panose="020B0602020104020603" pitchFamily="34" charset="0"/>
              <a:ea typeface="+mn-ea"/>
              <a:cs typeface="+mn-cs"/>
            </a:endParaRPr>
          </a:p>
        </p:txBody>
      </p:sp>
      <p:sp>
        <p:nvSpPr>
          <p:cNvPr id="16" name="CasellaDiTesto 10">
            <a:extLst>
              <a:ext uri="{FF2B5EF4-FFF2-40B4-BE49-F238E27FC236}">
                <a16:creationId xmlns:a16="http://schemas.microsoft.com/office/drawing/2014/main" id="{0FA06638-D8C5-C760-82B0-87DEB4291DA7}"/>
              </a:ext>
            </a:extLst>
          </p:cNvPr>
          <p:cNvSpPr txBox="1"/>
          <p:nvPr/>
        </p:nvSpPr>
        <p:spPr>
          <a:xfrm>
            <a:off x="4053449" y="4419284"/>
            <a:ext cx="1882247" cy="307777"/>
          </a:xfrm>
          <a:prstGeom prst="rect">
            <a:avLst/>
          </a:prstGeom>
          <a:solidFill>
            <a:schemeClr val="accent2">
              <a:lumMod val="40000"/>
              <a:lumOff val="60000"/>
            </a:schemeClr>
          </a:solid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it-IT" sz="1400" b="1" i="0" u="none" strike="noStrike" kern="1200" cap="none" spc="0" normalizeH="0" baseline="0" noProof="0">
                <a:ln>
                  <a:noFill/>
                </a:ln>
                <a:solidFill>
                  <a:srgbClr val="FFFFFF">
                    <a:lumMod val="50000"/>
                  </a:srgbClr>
                </a:solidFill>
                <a:effectLst/>
                <a:uLnTx/>
                <a:uFillTx/>
                <a:latin typeface="Tw Cen MT" panose="020B0602020104020603" pitchFamily="34" charset="0"/>
                <a:ea typeface="+mn-ea"/>
                <a:cs typeface="+mn-cs"/>
              </a:rPr>
              <a:t>UPFIT VERSIONS (WIP)</a:t>
            </a:r>
            <a:endParaRPr kumimoji="0" lang="en-US" sz="1400" b="1" i="0" u="none" strike="noStrike" kern="1200" cap="none" spc="0" normalizeH="0" baseline="0" noProof="0">
              <a:ln>
                <a:noFill/>
              </a:ln>
              <a:solidFill>
                <a:srgbClr val="FFFFFF">
                  <a:lumMod val="50000"/>
                </a:srgbClr>
              </a:solidFill>
              <a:effectLst/>
              <a:uLnTx/>
              <a:uFillTx/>
              <a:latin typeface="Tw Cen MT" panose="020B0602020104020603" pitchFamily="34" charset="0"/>
              <a:ea typeface="+mn-ea"/>
              <a:cs typeface="+mn-cs"/>
            </a:endParaRPr>
          </a:p>
        </p:txBody>
      </p:sp>
      <p:sp>
        <p:nvSpPr>
          <p:cNvPr id="17" name="CasellaDiTesto 13">
            <a:extLst>
              <a:ext uri="{FF2B5EF4-FFF2-40B4-BE49-F238E27FC236}">
                <a16:creationId xmlns:a16="http://schemas.microsoft.com/office/drawing/2014/main" id="{F3400668-1D79-C107-9E23-8B9C7FFEAA2A}"/>
              </a:ext>
            </a:extLst>
          </p:cNvPr>
          <p:cNvSpPr txBox="1"/>
          <p:nvPr/>
        </p:nvSpPr>
        <p:spPr>
          <a:xfrm>
            <a:off x="4072899" y="6211310"/>
            <a:ext cx="1563248" cy="307777"/>
          </a:xfrm>
          <a:prstGeom prst="rect">
            <a:avLst/>
          </a:prstGeom>
          <a:solidFill>
            <a:srgbClr val="A24212"/>
          </a:solid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it-IT" sz="1400" b="1" i="0" u="none" strike="noStrike" kern="1200" cap="none" spc="0" normalizeH="0" baseline="0" noProof="0">
                <a:ln>
                  <a:noFill/>
                </a:ln>
                <a:solidFill>
                  <a:prstClr val="white"/>
                </a:solidFill>
                <a:effectLst/>
                <a:uLnTx/>
                <a:uFillTx/>
                <a:latin typeface="Tw Cen MT" panose="020B0602020104020603" pitchFamily="34" charset="0"/>
                <a:ea typeface="+mn-ea"/>
                <a:cs typeface="+mn-cs"/>
              </a:rPr>
              <a:t>PLANT VERSIONS </a:t>
            </a:r>
            <a:endParaRPr kumimoji="0" lang="en-US" sz="1400" b="1" i="0" u="none" strike="noStrike" kern="1200" cap="none" spc="0" normalizeH="0" baseline="0" noProof="0">
              <a:ln>
                <a:noFill/>
              </a:ln>
              <a:solidFill>
                <a:prstClr val="white"/>
              </a:solidFill>
              <a:effectLst/>
              <a:uLnTx/>
              <a:uFillTx/>
              <a:latin typeface="Tw Cen MT" panose="020B0602020104020603" pitchFamily="34" charset="0"/>
              <a:ea typeface="+mn-ea"/>
              <a:cs typeface="+mn-cs"/>
            </a:endParaRPr>
          </a:p>
        </p:txBody>
      </p:sp>
      <p:sp>
        <p:nvSpPr>
          <p:cNvPr id="20" name="CasellaDiTesto 10">
            <a:extLst>
              <a:ext uri="{FF2B5EF4-FFF2-40B4-BE49-F238E27FC236}">
                <a16:creationId xmlns:a16="http://schemas.microsoft.com/office/drawing/2014/main" id="{6BEB9C53-5D9E-A04A-4D60-1E44F7E69D34}"/>
              </a:ext>
            </a:extLst>
          </p:cNvPr>
          <p:cNvSpPr txBox="1"/>
          <p:nvPr/>
        </p:nvSpPr>
        <p:spPr>
          <a:xfrm>
            <a:off x="7389337" y="2576996"/>
            <a:ext cx="1882247" cy="307777"/>
          </a:xfrm>
          <a:prstGeom prst="rect">
            <a:avLst/>
          </a:prstGeom>
          <a:solidFill>
            <a:schemeClr val="accent2">
              <a:lumMod val="40000"/>
              <a:lumOff val="60000"/>
            </a:schemeClr>
          </a:solid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it-IT" sz="1400" b="1" i="0" u="none" strike="noStrike" kern="1200" cap="none" spc="0" normalizeH="0" baseline="0" noProof="0">
                <a:ln>
                  <a:noFill/>
                </a:ln>
                <a:solidFill>
                  <a:srgbClr val="FFFFFF">
                    <a:lumMod val="50000"/>
                  </a:srgbClr>
                </a:solidFill>
                <a:effectLst/>
                <a:uLnTx/>
                <a:uFillTx/>
                <a:latin typeface="Tw Cen MT" panose="020B0602020104020603" pitchFamily="34" charset="0"/>
                <a:ea typeface="+mn-ea"/>
                <a:cs typeface="+mn-cs"/>
              </a:rPr>
              <a:t>UPFIT VERSIONS (WIP)</a:t>
            </a:r>
            <a:endParaRPr kumimoji="0" lang="en-US" sz="1400" b="1" i="0" u="none" strike="noStrike" kern="1200" cap="none" spc="0" normalizeH="0" baseline="0" noProof="0">
              <a:ln>
                <a:noFill/>
              </a:ln>
              <a:solidFill>
                <a:srgbClr val="FFFFFF">
                  <a:lumMod val="50000"/>
                </a:srgbClr>
              </a:solidFill>
              <a:effectLst/>
              <a:uLnTx/>
              <a:uFillTx/>
              <a:latin typeface="Tw Cen MT" panose="020B0602020104020603" pitchFamily="34" charset="0"/>
              <a:ea typeface="+mn-ea"/>
              <a:cs typeface="+mn-cs"/>
            </a:endParaRPr>
          </a:p>
        </p:txBody>
      </p:sp>
      <p:sp>
        <p:nvSpPr>
          <p:cNvPr id="26" name="CasellaDiTesto 10">
            <a:extLst>
              <a:ext uri="{FF2B5EF4-FFF2-40B4-BE49-F238E27FC236}">
                <a16:creationId xmlns:a16="http://schemas.microsoft.com/office/drawing/2014/main" id="{AB65E5D3-F3AC-AFD3-EDAA-7BED3C73590C}"/>
              </a:ext>
            </a:extLst>
          </p:cNvPr>
          <p:cNvSpPr txBox="1"/>
          <p:nvPr/>
        </p:nvSpPr>
        <p:spPr>
          <a:xfrm>
            <a:off x="7461656" y="4462355"/>
            <a:ext cx="1882247" cy="307777"/>
          </a:xfrm>
          <a:prstGeom prst="rect">
            <a:avLst/>
          </a:prstGeom>
          <a:solidFill>
            <a:schemeClr val="accent2">
              <a:lumMod val="40000"/>
              <a:lumOff val="60000"/>
            </a:schemeClr>
          </a:solid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it-IT" sz="1400" b="1" i="0" u="none" strike="noStrike" kern="1200" cap="none" spc="0" normalizeH="0" baseline="0" noProof="0">
                <a:ln>
                  <a:noFill/>
                </a:ln>
                <a:solidFill>
                  <a:srgbClr val="FFFFFF">
                    <a:lumMod val="50000"/>
                  </a:srgbClr>
                </a:solidFill>
                <a:effectLst/>
                <a:uLnTx/>
                <a:uFillTx/>
                <a:latin typeface="Tw Cen MT" panose="020B0602020104020603" pitchFamily="34" charset="0"/>
                <a:ea typeface="+mn-ea"/>
                <a:cs typeface="+mn-cs"/>
              </a:rPr>
              <a:t>UPFIT VERSIONS (WIP)</a:t>
            </a:r>
            <a:endParaRPr kumimoji="0" lang="en-US" sz="1400" b="1" i="0" u="none" strike="noStrike" kern="1200" cap="none" spc="0" normalizeH="0" baseline="0" noProof="0">
              <a:ln>
                <a:noFill/>
              </a:ln>
              <a:solidFill>
                <a:srgbClr val="FFFFFF">
                  <a:lumMod val="50000"/>
                </a:srgbClr>
              </a:solidFill>
              <a:effectLst/>
              <a:uLnTx/>
              <a:uFillTx/>
              <a:latin typeface="Tw Cen MT" panose="020B0602020104020603" pitchFamily="34" charset="0"/>
              <a:ea typeface="+mn-ea"/>
              <a:cs typeface="+mn-cs"/>
            </a:endParaRPr>
          </a:p>
        </p:txBody>
      </p:sp>
      <p:sp>
        <p:nvSpPr>
          <p:cNvPr id="27" name="CasellaDiTesto 16">
            <a:extLst>
              <a:ext uri="{FF2B5EF4-FFF2-40B4-BE49-F238E27FC236}">
                <a16:creationId xmlns:a16="http://schemas.microsoft.com/office/drawing/2014/main" id="{928B1D8B-5B20-7742-6406-2EA6D720BE30}"/>
              </a:ext>
            </a:extLst>
          </p:cNvPr>
          <p:cNvSpPr txBox="1"/>
          <p:nvPr/>
        </p:nvSpPr>
        <p:spPr>
          <a:xfrm>
            <a:off x="8419099" y="4829934"/>
            <a:ext cx="2599238" cy="307777"/>
          </a:xfrm>
          <a:prstGeom prst="rect">
            <a:avLst/>
          </a:prstGeom>
          <a:noFill/>
        </p:spPr>
        <p:txBody>
          <a:bodyPr wrap="square" rtlCol="0">
            <a:spAutoFit/>
          </a:bodyPr>
          <a:lstStyle>
            <a:defPPr>
              <a:defRPr lang="en-US"/>
            </a:defPPr>
            <a:lvl1pPr>
              <a:defRPr sz="1400" b="1">
                <a:solidFill>
                  <a:schemeClr val="bg2">
                    <a:lumMod val="50000"/>
                  </a:schemeClr>
                </a:solidFill>
                <a:latin typeface="Tw Cen MT" panose="020B0602020104020603" pitchFamily="34" charset="0"/>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it-IT" sz="1400" b="1" i="0" u="none" strike="noStrike" kern="1200" cap="none" spc="0" normalizeH="0" baseline="0" noProof="0">
                <a:ln>
                  <a:noFill/>
                </a:ln>
                <a:solidFill>
                  <a:prstClr val="black"/>
                </a:solidFill>
                <a:effectLst/>
                <a:uLnTx/>
                <a:uFillTx/>
                <a:latin typeface="Tw Cen MT" panose="020B0602020104020603" pitchFamily="34" charset="0"/>
                <a:ea typeface="+mn-ea"/>
                <a:cs typeface="+mn-cs"/>
              </a:rPr>
              <a:t>Cargo Box </a:t>
            </a:r>
            <a:endParaRPr kumimoji="0" lang="en-US" sz="1400" b="1" i="0" u="none" strike="noStrike" kern="1200" cap="none" spc="0" normalizeH="0" baseline="0" noProof="0">
              <a:ln>
                <a:noFill/>
              </a:ln>
              <a:solidFill>
                <a:prstClr val="black"/>
              </a:solidFill>
              <a:effectLst/>
              <a:uLnTx/>
              <a:uFillTx/>
              <a:latin typeface="Tw Cen MT" panose="020B0602020104020603" pitchFamily="34" charset="0"/>
              <a:ea typeface="+mn-ea"/>
              <a:cs typeface="+mn-cs"/>
            </a:endParaRPr>
          </a:p>
        </p:txBody>
      </p:sp>
      <p:pic>
        <p:nvPicPr>
          <p:cNvPr id="28" name="Immagine 4">
            <a:extLst>
              <a:ext uri="{FF2B5EF4-FFF2-40B4-BE49-F238E27FC236}">
                <a16:creationId xmlns:a16="http://schemas.microsoft.com/office/drawing/2014/main" id="{10D49089-CE14-21F7-224B-3978D98DCC59}"/>
              </a:ext>
            </a:extLst>
          </p:cNvPr>
          <p:cNvPicPr>
            <a:picLocks noChangeAspect="1"/>
          </p:cNvPicPr>
          <p:nvPr/>
        </p:nvPicPr>
        <p:blipFill>
          <a:blip r:embed="rId9">
            <a:extLst>
              <a:ext uri="{28A0092B-C50C-407E-A947-70E740481C1C}">
                <a14:useLocalDpi xmlns:a14="http://schemas.microsoft.com/office/drawing/2010/main" val="0"/>
              </a:ext>
            </a:extLst>
          </a:blip>
          <a:srcRect/>
          <a:stretch/>
        </p:blipFill>
        <p:spPr>
          <a:xfrm>
            <a:off x="7462157" y="4970858"/>
            <a:ext cx="2786815" cy="1469609"/>
          </a:xfrm>
          <a:prstGeom prst="rect">
            <a:avLst/>
          </a:prstGeom>
        </p:spPr>
      </p:pic>
      <p:sp>
        <p:nvSpPr>
          <p:cNvPr id="29" name="CasellaDiTesto 13">
            <a:extLst>
              <a:ext uri="{FF2B5EF4-FFF2-40B4-BE49-F238E27FC236}">
                <a16:creationId xmlns:a16="http://schemas.microsoft.com/office/drawing/2014/main" id="{723D7FF6-155C-DB41-923C-6B334EED31A4}"/>
              </a:ext>
            </a:extLst>
          </p:cNvPr>
          <p:cNvSpPr txBox="1"/>
          <p:nvPr/>
        </p:nvSpPr>
        <p:spPr>
          <a:xfrm>
            <a:off x="7454007" y="6293294"/>
            <a:ext cx="1563248" cy="307777"/>
          </a:xfrm>
          <a:prstGeom prst="rect">
            <a:avLst/>
          </a:prstGeom>
          <a:solidFill>
            <a:srgbClr val="A24212"/>
          </a:solid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it-IT" sz="1400" b="1" i="0" u="none" strike="noStrike" kern="1200" cap="none" spc="0" normalizeH="0" baseline="0" noProof="0">
                <a:ln>
                  <a:noFill/>
                </a:ln>
                <a:solidFill>
                  <a:prstClr val="white"/>
                </a:solidFill>
                <a:effectLst/>
                <a:uLnTx/>
                <a:uFillTx/>
                <a:latin typeface="Tw Cen MT" panose="020B0602020104020603" pitchFamily="34" charset="0"/>
                <a:ea typeface="+mn-ea"/>
                <a:cs typeface="+mn-cs"/>
              </a:rPr>
              <a:t>PLANT VERSIONS </a:t>
            </a:r>
            <a:endParaRPr kumimoji="0" lang="en-US" sz="1400" b="1" i="0" u="none" strike="noStrike" kern="1200" cap="none" spc="0" normalizeH="0" baseline="0" noProof="0">
              <a:ln>
                <a:noFill/>
              </a:ln>
              <a:solidFill>
                <a:prstClr val="white"/>
              </a:solidFill>
              <a:effectLst/>
              <a:uLnTx/>
              <a:uFillTx/>
              <a:latin typeface="Tw Cen MT" panose="020B0602020104020603" pitchFamily="34" charset="0"/>
              <a:ea typeface="+mn-ea"/>
              <a:cs typeface="+mn-cs"/>
            </a:endParaRPr>
          </a:p>
        </p:txBody>
      </p:sp>
      <p:sp>
        <p:nvSpPr>
          <p:cNvPr id="44" name="CasellaDiTesto 13">
            <a:extLst>
              <a:ext uri="{FF2B5EF4-FFF2-40B4-BE49-F238E27FC236}">
                <a16:creationId xmlns:a16="http://schemas.microsoft.com/office/drawing/2014/main" id="{22A26346-D6BC-53D3-CD50-F2719D4673FF}"/>
              </a:ext>
            </a:extLst>
          </p:cNvPr>
          <p:cNvSpPr txBox="1"/>
          <p:nvPr/>
        </p:nvSpPr>
        <p:spPr>
          <a:xfrm>
            <a:off x="5134128" y="698856"/>
            <a:ext cx="819456" cy="307777"/>
          </a:xfrm>
          <a:prstGeom prst="rect">
            <a:avLst/>
          </a:prstGeom>
          <a:solidFill>
            <a:schemeClr val="tx1"/>
          </a:solid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a:ln>
                  <a:noFill/>
                </a:ln>
                <a:solidFill>
                  <a:prstClr val="white"/>
                </a:solidFill>
                <a:effectLst/>
                <a:uLnTx/>
                <a:uFillTx/>
                <a:latin typeface="Tw Cen MT" panose="020B0602020104020603" pitchFamily="34" charset="0"/>
                <a:ea typeface="+mn-ea"/>
                <a:cs typeface="+mn-cs"/>
              </a:rPr>
              <a:t>H1 2026</a:t>
            </a:r>
          </a:p>
        </p:txBody>
      </p:sp>
      <p:sp>
        <p:nvSpPr>
          <p:cNvPr id="45" name="CasellaDiTesto 13">
            <a:extLst>
              <a:ext uri="{FF2B5EF4-FFF2-40B4-BE49-F238E27FC236}">
                <a16:creationId xmlns:a16="http://schemas.microsoft.com/office/drawing/2014/main" id="{080DB369-2921-18CC-8297-88754887CA63}"/>
              </a:ext>
            </a:extLst>
          </p:cNvPr>
          <p:cNvSpPr txBox="1"/>
          <p:nvPr/>
        </p:nvSpPr>
        <p:spPr>
          <a:xfrm>
            <a:off x="8478996" y="710272"/>
            <a:ext cx="819455" cy="307777"/>
          </a:xfrm>
          <a:prstGeom prst="rect">
            <a:avLst/>
          </a:prstGeom>
          <a:solidFill>
            <a:schemeClr val="tx1"/>
          </a:solid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a:ln>
                  <a:noFill/>
                </a:ln>
                <a:solidFill>
                  <a:prstClr val="white"/>
                </a:solidFill>
                <a:effectLst/>
                <a:uLnTx/>
                <a:uFillTx/>
                <a:latin typeface="Tw Cen MT" panose="020B0602020104020603" pitchFamily="34" charset="0"/>
                <a:ea typeface="+mn-ea"/>
                <a:cs typeface="+mn-cs"/>
              </a:rPr>
              <a:t>H2 2026</a:t>
            </a:r>
          </a:p>
        </p:txBody>
      </p:sp>
      <p:sp>
        <p:nvSpPr>
          <p:cNvPr id="46" name="ZoneTexte 45">
            <a:extLst>
              <a:ext uri="{FF2B5EF4-FFF2-40B4-BE49-F238E27FC236}">
                <a16:creationId xmlns:a16="http://schemas.microsoft.com/office/drawing/2014/main" id="{0A3AE0F8-3D58-8866-25DE-E2D65C228B57}"/>
              </a:ext>
            </a:extLst>
          </p:cNvPr>
          <p:cNvSpPr txBox="1"/>
          <p:nvPr/>
        </p:nvSpPr>
        <p:spPr>
          <a:xfrm>
            <a:off x="5745821" y="1633856"/>
            <a:ext cx="1037819" cy="276999"/>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a:ln>
                  <a:noFill/>
                </a:ln>
                <a:solidFill>
                  <a:prstClr val="black"/>
                </a:solidFill>
                <a:effectLst/>
                <a:uLnTx/>
                <a:uFillTx/>
                <a:latin typeface="Poppins"/>
                <a:ea typeface="+mn-ea"/>
                <a:cs typeface="+mn-cs"/>
              </a:rPr>
              <a:t>For upfit</a:t>
            </a:r>
          </a:p>
        </p:txBody>
      </p:sp>
      <p:pic>
        <p:nvPicPr>
          <p:cNvPr id="4" name="Picture 16" descr="1,000+ Circle Flag Of Italy Stock Photos, Pictures &amp; Royalty-Free Images -  iStock">
            <a:extLst>
              <a:ext uri="{FF2B5EF4-FFF2-40B4-BE49-F238E27FC236}">
                <a16:creationId xmlns:a16="http://schemas.microsoft.com/office/drawing/2014/main" id="{EDFBC17E-046C-3328-0C0A-670164D4D96F}"/>
              </a:ext>
            </a:extLst>
          </p:cNvPr>
          <p:cNvPicPr>
            <a:picLocks noChangeAspect="1" noChangeArrowheads="1"/>
          </p:cNvPicPr>
          <p:nvPr/>
        </p:nvPicPr>
        <p:blipFill rotWithShape="1">
          <a:blip r:embed="rId10">
            <a:extLst>
              <a:ext uri="{28A0092B-C50C-407E-A947-70E740481C1C}">
                <a14:useLocalDpi xmlns:a14="http://schemas.microsoft.com/office/drawing/2010/main" val="0"/>
              </a:ext>
            </a:extLst>
          </a:blip>
          <a:srcRect l="12161" t="10455" r="10254" b="10161"/>
          <a:stretch/>
        </p:blipFill>
        <p:spPr bwMode="auto">
          <a:xfrm>
            <a:off x="6741260" y="3318654"/>
            <a:ext cx="170264" cy="174210"/>
          </a:xfrm>
          <a:prstGeom prst="flowChartConnector">
            <a:avLst/>
          </a:prstGeom>
          <a:noFill/>
          <a:extLst>
            <a:ext uri="{909E8E84-426E-40DD-AFC4-6F175D3DCCD1}">
              <a14:hiddenFill xmlns:a14="http://schemas.microsoft.com/office/drawing/2010/main">
                <a:solidFill>
                  <a:srgbClr val="FFFFFF"/>
                </a:solidFill>
              </a14:hiddenFill>
            </a:ext>
          </a:extLst>
        </p:spPr>
      </p:pic>
      <p:pic>
        <p:nvPicPr>
          <p:cNvPr id="34" name="Picture 16" descr="1,000+ Circle Flag Of Italy Stock Photos, Pictures &amp; Royalty-Free Images -  iStock">
            <a:extLst>
              <a:ext uri="{FF2B5EF4-FFF2-40B4-BE49-F238E27FC236}">
                <a16:creationId xmlns:a16="http://schemas.microsoft.com/office/drawing/2014/main" id="{9E335F2F-E710-FF75-5E55-939043145CC9}"/>
              </a:ext>
            </a:extLst>
          </p:cNvPr>
          <p:cNvPicPr>
            <a:picLocks noChangeAspect="1" noChangeArrowheads="1"/>
          </p:cNvPicPr>
          <p:nvPr/>
        </p:nvPicPr>
        <p:blipFill rotWithShape="1">
          <a:blip r:embed="rId10">
            <a:extLst>
              <a:ext uri="{28A0092B-C50C-407E-A947-70E740481C1C}">
                <a14:useLocalDpi xmlns:a14="http://schemas.microsoft.com/office/drawing/2010/main" val="0"/>
              </a:ext>
            </a:extLst>
          </a:blip>
          <a:srcRect l="12161" t="10455" r="10254" b="10161"/>
          <a:stretch/>
        </p:blipFill>
        <p:spPr bwMode="auto">
          <a:xfrm>
            <a:off x="6754112" y="5184265"/>
            <a:ext cx="170264" cy="174210"/>
          </a:xfrm>
          <a:prstGeom prst="flowChartConnector">
            <a:avLst/>
          </a:prstGeom>
          <a:noFill/>
          <a:extLst>
            <a:ext uri="{909E8E84-426E-40DD-AFC4-6F175D3DCCD1}">
              <a14:hiddenFill xmlns:a14="http://schemas.microsoft.com/office/drawing/2010/main">
                <a:solidFill>
                  <a:srgbClr val="FFFFFF"/>
                </a:solidFill>
              </a14:hiddenFill>
            </a:ext>
          </a:extLst>
        </p:spPr>
      </p:pic>
    </p:spTree>
    <p:custDataLst>
      <p:tags r:id="rId1"/>
    </p:custDataLst>
    <p:extLst>
      <p:ext uri="{BB962C8B-B14F-4D97-AF65-F5344CB8AC3E}">
        <p14:creationId xmlns:p14="http://schemas.microsoft.com/office/powerpoint/2010/main" val="406113444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9DF281C-DDDA-81E4-2314-B5C4E6DBE950}"/>
            </a:ext>
          </a:extLst>
        </p:cNvPr>
        <p:cNvGrpSpPr/>
        <p:nvPr/>
      </p:nvGrpSpPr>
      <p:grpSpPr>
        <a:xfrm>
          <a:off x="0" y="0"/>
          <a:ext cx="0" cy="0"/>
          <a:chOff x="0" y="0"/>
          <a:chExt cx="0" cy="0"/>
        </a:xfrm>
      </p:grpSpPr>
      <p:pic>
        <p:nvPicPr>
          <p:cNvPr id="15" name="Immagine 12" descr="Immagine che contiene trasporto, ruota, Veicolo terrestre, pneumatico&#10;&#10;Il contenuto generato dall'IA potrebbe non essere corretto.">
            <a:extLst>
              <a:ext uri="{FF2B5EF4-FFF2-40B4-BE49-F238E27FC236}">
                <a16:creationId xmlns:a16="http://schemas.microsoft.com/office/drawing/2014/main" id="{CCB06E57-7FBF-F64B-32F2-A0ED1E1ACF65}"/>
              </a:ext>
            </a:extLst>
          </p:cNvPr>
          <p:cNvPicPr>
            <a:picLocks noChangeAspect="1"/>
          </p:cNvPicPr>
          <p:nvPr/>
        </p:nvPicPr>
        <p:blipFill>
          <a:blip r:embed="rId3">
            <a:alphaModFix amt="35000"/>
            <a:extLst>
              <a:ext uri="{28A0092B-C50C-407E-A947-70E740481C1C}">
                <a14:useLocalDpi xmlns:a14="http://schemas.microsoft.com/office/drawing/2010/main" val="0"/>
              </a:ext>
            </a:extLst>
          </a:blip>
          <a:srcRect t="2965"/>
          <a:stretch/>
        </p:blipFill>
        <p:spPr>
          <a:xfrm>
            <a:off x="118899" y="658465"/>
            <a:ext cx="12073101" cy="6177816"/>
          </a:xfrm>
          <a:prstGeom prst="rect">
            <a:avLst/>
          </a:prstGeom>
        </p:spPr>
      </p:pic>
      <p:sp>
        <p:nvSpPr>
          <p:cNvPr id="18" name="Rettangolo arrotondato 9">
            <a:extLst>
              <a:ext uri="{FF2B5EF4-FFF2-40B4-BE49-F238E27FC236}">
                <a16:creationId xmlns:a16="http://schemas.microsoft.com/office/drawing/2014/main" id="{DF7AC50E-8B18-6557-BB7E-A2BA1E18FDFC}"/>
              </a:ext>
            </a:extLst>
          </p:cNvPr>
          <p:cNvSpPr/>
          <p:nvPr/>
        </p:nvSpPr>
        <p:spPr>
          <a:xfrm>
            <a:off x="383647" y="996174"/>
            <a:ext cx="3317556" cy="5369025"/>
          </a:xfrm>
          <a:prstGeom prst="roundRect">
            <a:avLst>
              <a:gd name="adj" fmla="val 4516"/>
            </a:avLst>
          </a:prstGeom>
          <a:solidFill>
            <a:schemeClr val="bg1">
              <a:lumMod val="95000"/>
              <a:alpha val="92941"/>
            </a:schemeClr>
          </a:solidFill>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Poppins"/>
              <a:ea typeface="+mn-ea"/>
              <a:cs typeface="+mn-cs"/>
            </a:endParaRPr>
          </a:p>
        </p:txBody>
      </p:sp>
      <p:sp>
        <p:nvSpPr>
          <p:cNvPr id="3" name="CasellaDiTesto 24">
            <a:extLst>
              <a:ext uri="{FF2B5EF4-FFF2-40B4-BE49-F238E27FC236}">
                <a16:creationId xmlns:a16="http://schemas.microsoft.com/office/drawing/2014/main" id="{E101AF4D-35A3-DFEE-1C9E-F6732A22F832}"/>
              </a:ext>
            </a:extLst>
          </p:cNvPr>
          <p:cNvSpPr txBox="1"/>
          <p:nvPr/>
        </p:nvSpPr>
        <p:spPr>
          <a:xfrm>
            <a:off x="645420" y="1026534"/>
            <a:ext cx="3444467" cy="5847755"/>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it-IT" sz="1100" b="1" i="0" u="none" strike="noStrike" kern="1200" cap="none" spc="0" normalizeH="0" baseline="0" noProof="0">
                <a:ln>
                  <a:noFill/>
                </a:ln>
                <a:solidFill>
                  <a:prstClr val="black"/>
                </a:solidFill>
                <a:effectLst/>
                <a:uLnTx/>
                <a:uFillTx/>
                <a:latin typeface="Poppins"/>
                <a:ea typeface="+mn-ea"/>
                <a:cs typeface="+mn-cs"/>
              </a:rPr>
              <a:t>EXTERIOR</a:t>
            </a:r>
            <a:endParaRPr kumimoji="0" lang="it-IT" sz="1100" b="0" i="0" u="none" strike="noStrike" kern="1200" cap="none" spc="0" normalizeH="0" baseline="0" noProof="0">
              <a:ln>
                <a:noFill/>
              </a:ln>
              <a:solidFill>
                <a:prstClr val="black"/>
              </a:solidFill>
              <a:effectLst/>
              <a:uLnTx/>
              <a:uFillTx/>
              <a:latin typeface="Poppins"/>
              <a:ea typeface="+mn-ea"/>
              <a:cs typeface="+mn-cs"/>
            </a:endParaRPr>
          </a:p>
          <a:p>
            <a:pPr marL="361950" marR="0" lvl="1"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100" b="0" i="0" u="none" strike="noStrike" kern="1200" cap="none" spc="0" normalizeH="0" baseline="0" noProof="0">
                <a:ln>
                  <a:noFill/>
                </a:ln>
                <a:solidFill>
                  <a:prstClr val="black"/>
                </a:solidFill>
                <a:effectLst/>
                <a:uLnTx/>
                <a:uFillTx/>
                <a:latin typeface="Poppins"/>
                <a:ea typeface="+mn-ea"/>
                <a:cs typeface="+mn-cs"/>
              </a:rPr>
              <a:t>12'' steel wheel</a:t>
            </a:r>
          </a:p>
          <a:p>
            <a:pPr marL="361950" marR="0" lvl="1"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100" b="0" i="0" u="none" strike="noStrike" kern="1200" cap="none" spc="0" normalizeH="0" baseline="0" noProof="0">
                <a:ln>
                  <a:noFill/>
                </a:ln>
                <a:solidFill>
                  <a:prstClr val="black"/>
                </a:solidFill>
                <a:effectLst/>
                <a:uLnTx/>
                <a:uFillTx/>
                <a:latin typeface="Poppins"/>
                <a:ea typeface="+mn-ea"/>
                <a:cs typeface="+mn-cs"/>
              </a:rPr>
              <a:t>LED Front &amp; rear lamps </a:t>
            </a:r>
          </a:p>
          <a:p>
            <a:pPr marL="361950" marR="0" lvl="1"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100" b="0" i="0" u="none" strike="noStrike" kern="1200" cap="none" spc="0" normalizeH="0" baseline="0" noProof="0">
                <a:ln>
                  <a:noFill/>
                </a:ln>
                <a:solidFill>
                  <a:prstClr val="black"/>
                </a:solidFill>
                <a:effectLst/>
                <a:uLnTx/>
                <a:uFillTx/>
                <a:latin typeface="Poppins"/>
                <a:ea typeface="+mn-ea"/>
                <a:cs typeface="+mn-cs"/>
              </a:rPr>
              <a:t>Turn indicators</a:t>
            </a:r>
          </a:p>
          <a:p>
            <a:pPr marL="361950" marR="0" lvl="1"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100" b="0" i="0" u="none" strike="noStrike" kern="1200" cap="none" spc="0" normalizeH="0" baseline="0" noProof="0">
                <a:ln>
                  <a:noFill/>
                </a:ln>
                <a:solidFill>
                  <a:prstClr val="black"/>
                </a:solidFill>
                <a:effectLst/>
                <a:uLnTx/>
                <a:uFillTx/>
                <a:latin typeface="Poppins"/>
                <a:ea typeface="+mn-ea"/>
                <a:cs typeface="+mn-cs"/>
              </a:rPr>
              <a:t>Side mirrors</a:t>
            </a:r>
          </a:p>
          <a:p>
            <a:pPr marL="361950" marR="0" lvl="1"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100" b="0" i="0" u="none" strike="noStrike" kern="1200" cap="none" spc="0" normalizeH="0" baseline="0" noProof="0">
                <a:ln>
                  <a:noFill/>
                </a:ln>
                <a:solidFill>
                  <a:prstClr val="black"/>
                </a:solidFill>
                <a:effectLst/>
                <a:uLnTx/>
                <a:uFillTx/>
                <a:latin typeface="Poppins"/>
                <a:ea typeface="+mn-ea"/>
                <a:cs typeface="+mn-cs"/>
              </a:rPr>
              <a:t>Spare wheel with Jack &amp; tool kit</a:t>
            </a:r>
          </a:p>
          <a:p>
            <a:pPr marL="361950" marR="0" lvl="1"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100" b="1" i="0" u="none" strike="noStrike" kern="1200" cap="none" spc="0" normalizeH="0" baseline="0" noProof="0">
                <a:ln>
                  <a:noFill/>
                </a:ln>
                <a:solidFill>
                  <a:srgbClr val="C00000"/>
                </a:solidFill>
                <a:effectLst/>
                <a:uLnTx/>
                <a:uFillTx/>
                <a:latin typeface="Poppins"/>
                <a:ea typeface="+mn-ea"/>
                <a:cs typeface="+mn-cs"/>
              </a:rPr>
              <a:t>Low Storage (under Flat bed)*</a:t>
            </a:r>
            <a:endParaRPr kumimoji="0" lang="en-US" sz="1100" b="1" i="0" u="none" strike="noStrike" kern="1200" cap="none" spc="0" normalizeH="0" baseline="0" noProof="0">
              <a:ln>
                <a:noFill/>
              </a:ln>
              <a:solidFill>
                <a:prstClr val="black"/>
              </a:solidFill>
              <a:effectLst/>
              <a:uLnTx/>
              <a:uFillTx/>
              <a:latin typeface="Poppins"/>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100" b="1" i="0" u="none" strike="noStrike" kern="1200" cap="none" spc="0" normalizeH="0" baseline="0" noProof="0">
                <a:ln>
                  <a:noFill/>
                </a:ln>
                <a:solidFill>
                  <a:prstClr val="black"/>
                </a:solidFill>
                <a:effectLst/>
                <a:uLnTx/>
                <a:uFillTx/>
                <a:latin typeface="Poppins"/>
                <a:ea typeface="+mn-ea"/>
                <a:cs typeface="+mn-cs"/>
              </a:rPr>
              <a:t>INTERIOR</a:t>
            </a:r>
          </a:p>
          <a:p>
            <a:pPr marL="361950" marR="0" lvl="1"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100" b="0" i="0" u="none" strike="noStrike" kern="1200" cap="none" spc="0" normalizeH="0" baseline="0" noProof="0">
                <a:ln>
                  <a:noFill/>
                </a:ln>
                <a:solidFill>
                  <a:prstClr val="black"/>
                </a:solidFill>
                <a:effectLst/>
                <a:uLnTx/>
                <a:uFillTx/>
                <a:latin typeface="Poppins"/>
                <a:ea typeface="+mn-ea"/>
                <a:cs typeface="+mn-cs"/>
              </a:rPr>
              <a:t>Steering handlebar</a:t>
            </a:r>
          </a:p>
          <a:p>
            <a:pPr marL="361950" marR="0" lvl="1"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100" b="0" i="0" u="none" strike="noStrike" kern="1200" cap="none" spc="0" normalizeH="0" baseline="0" noProof="0">
                <a:ln>
                  <a:noFill/>
                </a:ln>
                <a:solidFill>
                  <a:prstClr val="black"/>
                </a:solidFill>
                <a:effectLst/>
                <a:uLnTx/>
                <a:uFillTx/>
                <a:latin typeface="Poppins"/>
                <a:ea typeface="+mn-ea"/>
                <a:cs typeface="+mn-cs"/>
              </a:rPr>
              <a:t>Driver’s seat </a:t>
            </a:r>
            <a:r>
              <a:rPr kumimoji="0" lang="en-US" sz="1100" b="1" i="0" u="none" strike="noStrike" kern="1200" cap="none" spc="0" normalizeH="0" baseline="0" noProof="0">
                <a:ln>
                  <a:noFill/>
                </a:ln>
                <a:solidFill>
                  <a:srgbClr val="C00000"/>
                </a:solidFill>
                <a:effectLst/>
                <a:uLnTx/>
                <a:uFillTx/>
                <a:latin typeface="Poppins"/>
                <a:ea typeface="+mn-ea"/>
                <a:cs typeface="+mn-cs"/>
              </a:rPr>
              <a:t>&amp; High backrest*</a:t>
            </a:r>
          </a:p>
          <a:p>
            <a:pPr marL="361950" marR="0" lvl="1"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100" b="0" i="0" u="none" strike="noStrike" kern="1200" cap="none" spc="0" normalizeH="0" baseline="0" noProof="0">
                <a:ln>
                  <a:noFill/>
                </a:ln>
                <a:solidFill>
                  <a:prstClr val="black"/>
                </a:solidFill>
                <a:effectLst/>
                <a:uLnTx/>
                <a:uFillTx/>
                <a:latin typeface="Poppins"/>
                <a:ea typeface="+mn-ea"/>
                <a:cs typeface="+mn-cs"/>
              </a:rPr>
              <a:t>Fixed rear glass window</a:t>
            </a:r>
          </a:p>
          <a:p>
            <a:pPr marL="361950" marR="0" lvl="1"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100" b="0" i="0" u="none" strike="noStrike" kern="1200" cap="none" spc="0" normalizeH="0" baseline="0" noProof="0">
                <a:ln>
                  <a:noFill/>
                </a:ln>
                <a:solidFill>
                  <a:prstClr val="black"/>
                </a:solidFill>
                <a:effectLst/>
                <a:uLnTx/>
                <a:uFillTx/>
                <a:latin typeface="Poppins"/>
                <a:ea typeface="+mn-ea"/>
                <a:cs typeface="+mn-cs"/>
              </a:rPr>
              <a:t>Closed glovebox</a:t>
            </a:r>
          </a:p>
          <a:p>
            <a:pPr marL="361950" marR="0" lvl="1"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100" b="0" i="0" u="none" strike="noStrike" kern="1200" cap="none" spc="0" normalizeH="0" baseline="0" noProof="0">
                <a:ln>
                  <a:noFill/>
                </a:ln>
                <a:solidFill>
                  <a:prstClr val="black"/>
                </a:solidFill>
                <a:effectLst/>
                <a:uLnTx/>
                <a:uFillTx/>
                <a:latin typeface="Poppins"/>
                <a:ea typeface="+mn-ea"/>
                <a:cs typeface="+mn-cs"/>
              </a:rPr>
              <a:t>Manual handbrake</a:t>
            </a:r>
          </a:p>
          <a:p>
            <a:pPr marL="361950" marR="0" lvl="1"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100" b="0" i="0" u="none" strike="noStrike" kern="1200" cap="none" spc="0" normalizeH="0" baseline="0" noProof="0">
                <a:ln>
                  <a:noFill/>
                </a:ln>
                <a:solidFill>
                  <a:prstClr val="black"/>
                </a:solidFill>
                <a:effectLst/>
                <a:uLnTx/>
                <a:uFillTx/>
                <a:latin typeface="Poppins"/>
                <a:ea typeface="+mn-ea"/>
                <a:cs typeface="+mn-cs"/>
              </a:rPr>
              <a:t>Washing tank &amp; wiper</a:t>
            </a:r>
          </a:p>
          <a:p>
            <a:pPr marL="361950" marR="0" lvl="1"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100" b="1" i="0" u="none" strike="noStrike" kern="1200" cap="none" spc="0" normalizeH="0" baseline="0" noProof="0">
                <a:ln>
                  <a:noFill/>
                </a:ln>
                <a:solidFill>
                  <a:srgbClr val="C00000"/>
                </a:solidFill>
                <a:effectLst/>
                <a:uLnTx/>
                <a:uFillTx/>
                <a:latin typeface="Poppins"/>
                <a:ea typeface="+mn-ea"/>
                <a:cs typeface="+mn-cs"/>
              </a:rPr>
              <a:t>Plastic Column cover*</a:t>
            </a:r>
            <a:endParaRPr lang="en-US" sz="1100" b="1">
              <a:solidFill>
                <a:srgbClr val="C00000"/>
              </a:solidFill>
              <a:latin typeface="Poppins"/>
            </a:endParaRPr>
          </a:p>
          <a:p>
            <a:pPr marL="361950" marR="0" lvl="1"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100" b="1" i="0" u="none" strike="noStrike" kern="1200" cap="none" spc="0" normalizeH="0" baseline="0" noProof="0">
                <a:ln>
                  <a:noFill/>
                </a:ln>
                <a:solidFill>
                  <a:srgbClr val="C00000"/>
                </a:solidFill>
                <a:effectLst/>
                <a:uLnTx/>
                <a:uFillTx/>
                <a:latin typeface="Poppins"/>
                <a:ea typeface="+mn-ea"/>
                <a:cs typeface="+mn-cs"/>
              </a:rPr>
              <a:t>Storage net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100" b="1" i="0" u="none" strike="noStrike" kern="1200" cap="none" spc="0" normalizeH="0" baseline="0" noProof="0">
                <a:ln>
                  <a:noFill/>
                </a:ln>
                <a:solidFill>
                  <a:prstClr val="black"/>
                </a:solidFill>
                <a:effectLst/>
                <a:uLnTx/>
                <a:uFillTx/>
                <a:latin typeface="Poppins"/>
                <a:ea typeface="+mn-ea"/>
                <a:cs typeface="+mn-cs"/>
              </a:rPr>
              <a:t>FEATURES</a:t>
            </a:r>
          </a:p>
          <a:p>
            <a:pPr marL="361950" marR="0" lvl="1" indent="-180975"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100" b="0" i="0" u="none" strike="noStrike" kern="1200" cap="none" spc="0" normalizeH="0" baseline="0" noProof="0">
                <a:ln>
                  <a:noFill/>
                </a:ln>
                <a:solidFill>
                  <a:prstClr val="black"/>
                </a:solidFill>
                <a:effectLst/>
                <a:uLnTx/>
                <a:uFillTx/>
                <a:latin typeface="Poppins"/>
                <a:ea typeface="+mn-ea"/>
                <a:cs typeface="+mn-cs"/>
              </a:rPr>
              <a:t>5.7” Digital cluster</a:t>
            </a:r>
          </a:p>
          <a:p>
            <a:pPr marL="361950" marR="0" lvl="1" indent="-180975"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100" b="0" i="0" u="none" strike="noStrike" kern="1200" cap="none" spc="0" normalizeH="0" baseline="0" noProof="0">
                <a:ln>
                  <a:noFill/>
                </a:ln>
                <a:solidFill>
                  <a:prstClr val="black"/>
                </a:solidFill>
                <a:effectLst/>
                <a:uLnTx/>
                <a:uFillTx/>
                <a:latin typeface="Poppins"/>
                <a:ea typeface="+mn-ea"/>
                <a:cs typeface="+mn-cs"/>
              </a:rPr>
              <a:t>3-points driver’s seatbelt with retractor</a:t>
            </a:r>
          </a:p>
          <a:p>
            <a:pPr marL="361950" marR="0" lvl="1" indent="-180975"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100" b="0" i="0" u="none" strike="noStrike" kern="1200" cap="none" spc="0" normalizeH="0" baseline="0" noProof="0">
                <a:ln>
                  <a:noFill/>
                </a:ln>
                <a:solidFill>
                  <a:prstClr val="black"/>
                </a:solidFill>
                <a:effectLst/>
                <a:uLnTx/>
                <a:uFillTx/>
                <a:latin typeface="Poppins"/>
                <a:ea typeface="+mn-ea"/>
                <a:cs typeface="+mn-cs"/>
              </a:rPr>
              <a:t>12V power socket &amp; </a:t>
            </a:r>
            <a:r>
              <a:rPr kumimoji="0" lang="en-US" sz="1100" b="0" i="0" u="none" strike="noStrike" kern="1200" cap="none" spc="0" normalizeH="0" baseline="0" noProof="0" err="1">
                <a:ln>
                  <a:noFill/>
                </a:ln>
                <a:solidFill>
                  <a:prstClr val="black"/>
                </a:solidFill>
                <a:effectLst/>
                <a:uLnTx/>
                <a:uFillTx/>
                <a:latin typeface="Poppins"/>
                <a:ea typeface="+mn-ea"/>
                <a:cs typeface="+mn-cs"/>
              </a:rPr>
              <a:t>Usb</a:t>
            </a:r>
            <a:r>
              <a:rPr kumimoji="0" lang="en-US" sz="1100" b="0" i="0" u="none" strike="noStrike" kern="1200" cap="none" spc="0" normalizeH="0" baseline="0" noProof="0">
                <a:ln>
                  <a:noFill/>
                </a:ln>
                <a:solidFill>
                  <a:prstClr val="black"/>
                </a:solidFill>
                <a:effectLst/>
                <a:uLnTx/>
                <a:uFillTx/>
                <a:latin typeface="Poppins"/>
                <a:ea typeface="+mn-ea"/>
                <a:cs typeface="+mn-cs"/>
              </a:rPr>
              <a:t> socket</a:t>
            </a:r>
          </a:p>
          <a:p>
            <a:pPr marL="361950" marR="0" lvl="1" indent="-180975"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100" b="0" i="0" u="none" strike="noStrike" kern="1200" cap="none" spc="0" normalizeH="0" baseline="0" noProof="0">
                <a:ln>
                  <a:noFill/>
                </a:ln>
                <a:solidFill>
                  <a:prstClr val="black"/>
                </a:solidFill>
                <a:effectLst/>
                <a:uLnTx/>
                <a:uFillTx/>
                <a:latin typeface="Poppins"/>
                <a:ea typeface="+mn-ea"/>
                <a:cs typeface="+mn-cs"/>
              </a:rPr>
              <a:t>Neiman ignition switch</a:t>
            </a:r>
          </a:p>
          <a:p>
            <a:pPr marL="361950" marR="0" lvl="1" indent="-180975"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100" b="0" i="0" u="none" strike="noStrike" kern="1200" cap="none" spc="0" normalizeH="0" baseline="0" noProof="0">
                <a:ln>
                  <a:noFill/>
                </a:ln>
                <a:solidFill>
                  <a:prstClr val="black"/>
                </a:solidFill>
                <a:effectLst/>
                <a:uLnTx/>
                <a:uFillTx/>
                <a:latin typeface="Poppins"/>
                <a:ea typeface="+mn-ea"/>
                <a:cs typeface="+mn-cs"/>
              </a:rPr>
              <a:t>Reverse Buzzer</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100" b="1" i="0" u="none" strike="noStrike" kern="1200" cap="none" spc="0" normalizeH="0" baseline="0" noProof="0">
                <a:ln>
                  <a:noFill/>
                </a:ln>
                <a:solidFill>
                  <a:prstClr val="black"/>
                </a:solidFill>
                <a:effectLst/>
                <a:uLnTx/>
                <a:uFillTx/>
                <a:latin typeface="Poppins"/>
                <a:ea typeface="+mn-ea"/>
                <a:cs typeface="+mn-cs"/>
              </a:rPr>
              <a:t>E-POWERTRAIN</a:t>
            </a:r>
          </a:p>
          <a:p>
            <a:pPr marL="361950" marR="0" lvl="1"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100" b="0" i="0" u="none" strike="noStrike" kern="1200" cap="none" spc="0" normalizeH="0" baseline="0" noProof="0">
                <a:ln>
                  <a:noFill/>
                </a:ln>
                <a:solidFill>
                  <a:prstClr val="black"/>
                </a:solidFill>
                <a:effectLst/>
                <a:uLnTx/>
                <a:uFillTx/>
                <a:latin typeface="Poppins"/>
                <a:ea typeface="+mn-ea"/>
                <a:cs typeface="+mn-cs"/>
              </a:rPr>
              <a:t>RND transmission</a:t>
            </a:r>
          </a:p>
          <a:p>
            <a:pPr marL="361950" marR="0" lvl="1"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100" b="0" i="0" u="none" strike="noStrike" kern="1200" cap="none" spc="0" normalizeH="0" baseline="0" noProof="0">
                <a:ln>
                  <a:noFill/>
                </a:ln>
                <a:solidFill>
                  <a:prstClr val="black"/>
                </a:solidFill>
                <a:effectLst/>
                <a:uLnTx/>
                <a:uFillTx/>
                <a:latin typeface="Poppins"/>
                <a:ea typeface="+mn-ea"/>
                <a:cs typeface="+mn-cs"/>
              </a:rPr>
              <a:t>Onboard charger with 220V household socket</a:t>
            </a:r>
          </a:p>
          <a:p>
            <a:pPr marL="361950" marR="0" lvl="1"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100" b="0" i="0" u="none" strike="noStrike" kern="1200" cap="none" spc="0" normalizeH="0" baseline="0" noProof="0">
                <a:ln>
                  <a:noFill/>
                </a:ln>
                <a:solidFill>
                  <a:prstClr val="black"/>
                </a:solidFill>
                <a:effectLst/>
                <a:uLnTx/>
                <a:uFillTx/>
                <a:latin typeface="Poppins"/>
                <a:ea typeface="+mn-ea"/>
                <a:cs typeface="+mn-cs"/>
              </a:rPr>
              <a:t>4.5-meter onboard charging cable</a:t>
            </a:r>
          </a:p>
          <a:p>
            <a:pPr marL="361950" marR="0" lvl="1"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100" b="0" i="0" u="none" strike="noStrike" kern="1200" cap="none" spc="0" normalizeH="0" baseline="0" noProof="0">
                <a:ln>
                  <a:noFill/>
                </a:ln>
                <a:solidFill>
                  <a:prstClr val="black"/>
                </a:solidFill>
                <a:effectLst/>
                <a:uLnTx/>
                <a:uFillTx/>
                <a:latin typeface="Poppins"/>
                <a:ea typeface="+mn-ea"/>
                <a:cs typeface="+mn-cs"/>
              </a:rPr>
              <a:t>AC charging</a:t>
            </a:r>
          </a:p>
          <a:p>
            <a:pPr marL="361950" marR="0" lvl="1"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100" b="0" i="0" u="none" strike="noStrike" kern="1200" cap="none" spc="0" normalizeH="0" baseline="0" noProof="0">
                <a:ln>
                  <a:noFill/>
                </a:ln>
                <a:solidFill>
                  <a:prstClr val="black"/>
                </a:solidFill>
                <a:effectLst/>
                <a:uLnTx/>
                <a:uFillTx/>
                <a:latin typeface="Poppins"/>
                <a:ea typeface="+mn-ea"/>
                <a:cs typeface="+mn-cs"/>
              </a:rPr>
              <a:t>Lithium 6.9 kWh battery</a:t>
            </a:r>
          </a:p>
          <a:p>
            <a:pPr marL="361950" marR="0" lvl="1"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100" b="0" i="0" u="none" strike="noStrike" kern="1200" cap="none" spc="0" normalizeH="0" baseline="0" noProof="0">
                <a:ln>
                  <a:noFill/>
                </a:ln>
                <a:solidFill>
                  <a:prstClr val="black"/>
                </a:solidFill>
                <a:effectLst/>
                <a:uLnTx/>
                <a:uFillTx/>
                <a:latin typeface="Poppins"/>
                <a:ea typeface="+mn-ea"/>
                <a:cs typeface="+mn-cs"/>
              </a:rPr>
              <a:t>5.7 kW e-Motor</a:t>
            </a:r>
          </a:p>
          <a:p>
            <a:pPr marL="361950" marR="0" lvl="1"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100" b="0" i="0" u="none" strike="noStrike" kern="1200" cap="none" spc="0" normalizeH="0" baseline="0" noProof="0">
                <a:ln>
                  <a:noFill/>
                </a:ln>
                <a:solidFill>
                  <a:prstClr val="black"/>
                </a:solidFill>
                <a:effectLst/>
                <a:uLnTx/>
                <a:uFillTx/>
                <a:latin typeface="Poppins"/>
                <a:ea typeface="+mn-ea"/>
                <a:cs typeface="+mn-cs"/>
              </a:rPr>
              <a:t>Mode 1 charging cable (220V)</a:t>
            </a:r>
            <a:endParaRPr kumimoji="0" lang="en-US" sz="1100" b="0" i="0" u="none" strike="noStrike" kern="1200" cap="none" spc="0" normalizeH="0" baseline="0" noProof="0">
              <a:ln>
                <a:noFill/>
              </a:ln>
              <a:solidFill>
                <a:srgbClr val="C00000"/>
              </a:solidFill>
              <a:effectLst/>
              <a:uLnTx/>
              <a:uFillTx/>
              <a:latin typeface="Poppins"/>
              <a:ea typeface="+mn-ea"/>
              <a:cs typeface="+mn-cs"/>
            </a:endParaRPr>
          </a:p>
          <a:p>
            <a:pPr marL="190500" marR="0" lvl="1" indent="0" algn="l" defTabSz="914400" rtl="0" eaLnBrk="1" fontAlgn="auto" latinLnBrk="0" hangingPunct="1">
              <a:lnSpc>
                <a:spcPct val="100000"/>
              </a:lnSpc>
              <a:spcBef>
                <a:spcPts val="0"/>
              </a:spcBef>
              <a:spcAft>
                <a:spcPts val="0"/>
              </a:spcAft>
              <a:buClrTx/>
              <a:buSzTx/>
              <a:buFontTx/>
              <a:buNone/>
              <a:tabLst/>
              <a:defRPr/>
            </a:pPr>
            <a:endParaRPr kumimoji="0" lang="en-US" sz="1100" b="0" i="0" u="none" strike="noStrike" kern="1200" cap="none" spc="0" normalizeH="0" baseline="0" noProof="0">
              <a:ln>
                <a:noFill/>
              </a:ln>
              <a:solidFill>
                <a:srgbClr val="C00000"/>
              </a:solidFill>
              <a:effectLst/>
              <a:uLnTx/>
              <a:uFillTx/>
              <a:latin typeface="Poppins"/>
              <a:ea typeface="+mn-ea"/>
              <a:cs typeface="+mn-cs"/>
            </a:endParaRPr>
          </a:p>
          <a:p>
            <a:pPr marL="190500" marR="0" lvl="1" indent="0" algn="l" defTabSz="914400"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a:ln>
                  <a:noFill/>
                </a:ln>
                <a:solidFill>
                  <a:srgbClr val="C00000"/>
                </a:solidFill>
                <a:effectLst/>
                <a:uLnTx/>
                <a:uFillTx/>
                <a:latin typeface="Poppins"/>
                <a:ea typeface="+mn-ea"/>
                <a:cs typeface="+mn-cs"/>
              </a:rPr>
              <a:t>*  </a:t>
            </a:r>
            <a:r>
              <a:rPr lang="en-US" sz="1100" b="1">
                <a:solidFill>
                  <a:srgbClr val="C00000"/>
                </a:solidFill>
                <a:latin typeface="Poppins"/>
              </a:rPr>
              <a:t>Italy </a:t>
            </a:r>
            <a:r>
              <a:rPr kumimoji="0" lang="en-US" sz="1100" b="1" i="0" u="none" strike="noStrike" kern="1200" cap="none" spc="0" normalizeH="0" baseline="0" noProof="0">
                <a:ln>
                  <a:noFill/>
                </a:ln>
                <a:solidFill>
                  <a:srgbClr val="C00000"/>
                </a:solidFill>
                <a:effectLst/>
                <a:uLnTx/>
                <a:uFillTx/>
                <a:latin typeface="Poppins"/>
                <a:ea typeface="+mn-ea"/>
                <a:cs typeface="+mn-cs"/>
              </a:rPr>
              <a:t>specific features</a:t>
            </a:r>
          </a:p>
          <a:p>
            <a:pPr marL="190500" marR="0" lvl="1" indent="0" algn="l" defTabSz="914400" rtl="0" eaLnBrk="1" fontAlgn="auto" latinLnBrk="0" hangingPunct="1">
              <a:lnSpc>
                <a:spcPct val="100000"/>
              </a:lnSpc>
              <a:spcBef>
                <a:spcPts val="0"/>
              </a:spcBef>
              <a:spcAft>
                <a:spcPts val="0"/>
              </a:spcAft>
              <a:buClrTx/>
              <a:buSzTx/>
              <a:buFontTx/>
              <a:buNone/>
              <a:tabLst/>
              <a:defRPr/>
            </a:pPr>
            <a:endParaRPr kumimoji="0" lang="en-US" sz="1100" b="0" i="0" u="none" strike="noStrike" kern="1200" cap="none" spc="0" normalizeH="0" baseline="0" noProof="0">
              <a:ln>
                <a:noFill/>
              </a:ln>
              <a:solidFill>
                <a:prstClr val="black"/>
              </a:solidFill>
              <a:effectLst/>
              <a:uLnTx/>
              <a:uFillTx/>
              <a:latin typeface="Poppins"/>
              <a:ea typeface="+mn-ea"/>
              <a:cs typeface="+mn-cs"/>
            </a:endParaRPr>
          </a:p>
        </p:txBody>
      </p:sp>
      <p:sp>
        <p:nvSpPr>
          <p:cNvPr id="12" name="Titre 11">
            <a:extLst>
              <a:ext uri="{FF2B5EF4-FFF2-40B4-BE49-F238E27FC236}">
                <a16:creationId xmlns:a16="http://schemas.microsoft.com/office/drawing/2014/main" id="{B01E6157-E7FD-116C-3692-BA44C3D05D83}"/>
              </a:ext>
            </a:extLst>
          </p:cNvPr>
          <p:cNvSpPr>
            <a:spLocks noGrp="1"/>
          </p:cNvSpPr>
          <p:nvPr>
            <p:ph type="title"/>
          </p:nvPr>
        </p:nvSpPr>
        <p:spPr/>
        <p:txBody>
          <a:bodyPr/>
          <a:lstStyle/>
          <a:p>
            <a:pPr defTabSz="914400">
              <a:defRPr/>
            </a:pPr>
            <a:r>
              <a:rPr lang="en-US" sz="2400">
                <a:solidFill>
                  <a:prstClr val="white"/>
                </a:solidFill>
                <a:cs typeface="Poppins Black" panose="00000A00000000000000" pitchFamily="2" charset="0"/>
              </a:rPr>
              <a:t>Detailed Configuration &amp; main versions</a:t>
            </a:r>
          </a:p>
        </p:txBody>
      </p:sp>
      <p:sp>
        <p:nvSpPr>
          <p:cNvPr id="7" name="Title 6">
            <a:extLst>
              <a:ext uri="{FF2B5EF4-FFF2-40B4-BE49-F238E27FC236}">
                <a16:creationId xmlns:a16="http://schemas.microsoft.com/office/drawing/2014/main" id="{9BF6D711-7F0D-639A-3477-B92183B4B8E8}"/>
              </a:ext>
            </a:extLst>
          </p:cNvPr>
          <p:cNvSpPr txBox="1">
            <a:spLocks/>
          </p:cNvSpPr>
          <p:nvPr/>
        </p:nvSpPr>
        <p:spPr>
          <a:xfrm>
            <a:off x="645420" y="349534"/>
            <a:ext cx="8534400" cy="940644"/>
          </a:xfrm>
          <a:prstGeom prst="rect">
            <a:avLst/>
          </a:prstGeom>
          <a:effectLst/>
        </p:spPr>
        <p:txBody>
          <a:bodyPr vert="horz" lIns="91440" tIns="45720" rIns="91440" bIns="45720" rtlCol="0" anchor="ctr">
            <a:normAutofit/>
          </a:bodyPr>
          <a:lstStyle>
            <a:lvl1pPr algn="l" defTabSz="457200" rtl="0" eaLnBrk="1" latinLnBrk="0" hangingPunct="1">
              <a:spcBef>
                <a:spcPct val="0"/>
              </a:spcBef>
              <a:buNone/>
              <a:defRPr lang="en-US" sz="3200" kern="1200" cap="all" dirty="0">
                <a:ln w="3175" cmpd="sng">
                  <a:noFill/>
                </a:ln>
                <a:solidFill>
                  <a:srgbClr val="2DC6D6"/>
                </a:solidFill>
                <a:effectLst/>
                <a:latin typeface="Tw Cen MT Condensed" panose="020B0606020104020203" pitchFamily="34" charset="0"/>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marL="0" marR="0" lvl="0" indent="0" algn="l" defTabSz="457200" rtl="0" eaLnBrk="1" fontAlgn="auto" latinLnBrk="0" hangingPunct="1">
              <a:lnSpc>
                <a:spcPct val="100000"/>
              </a:lnSpc>
              <a:spcBef>
                <a:spcPct val="0"/>
              </a:spcBef>
              <a:spcAft>
                <a:spcPts val="0"/>
              </a:spcAft>
              <a:buClrTx/>
              <a:buSzTx/>
              <a:buFontTx/>
              <a:buNone/>
              <a:tabLst/>
              <a:defRPr/>
            </a:pPr>
            <a:endParaRPr kumimoji="0" lang="it-IT" sz="3200" b="0" i="0" u="none" strike="noStrike" kern="1200" cap="all" spc="0" normalizeH="0" baseline="0" noProof="0">
              <a:ln w="3175" cmpd="sng">
                <a:noFill/>
              </a:ln>
              <a:solidFill>
                <a:srgbClr val="A36153"/>
              </a:solidFill>
              <a:effectLst/>
              <a:uLnTx/>
              <a:uFillTx/>
              <a:latin typeface="Tw Cen MT Condensed" panose="020B0606020104020203" pitchFamily="34" charset="0"/>
              <a:ea typeface="+mj-ea"/>
              <a:cs typeface="+mj-cs"/>
            </a:endParaRPr>
          </a:p>
        </p:txBody>
      </p:sp>
      <p:sp>
        <p:nvSpPr>
          <p:cNvPr id="2" name="CasellaDiTesto 15">
            <a:extLst>
              <a:ext uri="{FF2B5EF4-FFF2-40B4-BE49-F238E27FC236}">
                <a16:creationId xmlns:a16="http://schemas.microsoft.com/office/drawing/2014/main" id="{DCC50FEE-3C8C-E20F-6796-18B18D7F71C9}"/>
              </a:ext>
            </a:extLst>
          </p:cNvPr>
          <p:cNvSpPr txBox="1"/>
          <p:nvPr/>
        </p:nvSpPr>
        <p:spPr>
          <a:xfrm>
            <a:off x="598855" y="759554"/>
            <a:ext cx="2615648" cy="307777"/>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a:ln>
                  <a:noFill/>
                </a:ln>
                <a:solidFill>
                  <a:prstClr val="black"/>
                </a:solidFill>
                <a:effectLst/>
                <a:uLnTx/>
                <a:uFillTx/>
                <a:latin typeface="Poppins"/>
                <a:ea typeface="+mn-ea"/>
                <a:cs typeface="+mn-cs"/>
              </a:rPr>
              <a:t>Configuration : </a:t>
            </a:r>
          </a:p>
        </p:txBody>
      </p:sp>
      <p:cxnSp>
        <p:nvCxnSpPr>
          <p:cNvPr id="5" name="Straight Connector 40">
            <a:extLst>
              <a:ext uri="{FF2B5EF4-FFF2-40B4-BE49-F238E27FC236}">
                <a16:creationId xmlns:a16="http://schemas.microsoft.com/office/drawing/2014/main" id="{B62F7ED1-4A5B-7058-35D0-A59D3F6006C0}"/>
              </a:ext>
            </a:extLst>
          </p:cNvPr>
          <p:cNvCxnSpPr/>
          <p:nvPr/>
        </p:nvCxnSpPr>
        <p:spPr>
          <a:xfrm>
            <a:off x="383647" y="1097199"/>
            <a:ext cx="0" cy="1472021"/>
          </a:xfrm>
          <a:prstGeom prst="line">
            <a:avLst/>
          </a:prstGeom>
          <a:ln w="76200">
            <a:solidFill>
              <a:srgbClr val="A36153"/>
            </a:solidFill>
          </a:ln>
        </p:spPr>
        <p:style>
          <a:lnRef idx="1">
            <a:schemeClr val="accent1"/>
          </a:lnRef>
          <a:fillRef idx="0">
            <a:schemeClr val="accent1"/>
          </a:fillRef>
          <a:effectRef idx="0">
            <a:schemeClr val="accent1"/>
          </a:effectRef>
          <a:fontRef idx="minor">
            <a:schemeClr val="tx1"/>
          </a:fontRef>
        </p:style>
      </p:cxnSp>
      <p:sp>
        <p:nvSpPr>
          <p:cNvPr id="31" name="Rettangolo arrotondato 22">
            <a:extLst>
              <a:ext uri="{FF2B5EF4-FFF2-40B4-BE49-F238E27FC236}">
                <a16:creationId xmlns:a16="http://schemas.microsoft.com/office/drawing/2014/main" id="{9416613C-966F-6879-E823-C04AECD2ED48}"/>
              </a:ext>
            </a:extLst>
          </p:cNvPr>
          <p:cNvSpPr/>
          <p:nvPr/>
        </p:nvSpPr>
        <p:spPr>
          <a:xfrm>
            <a:off x="4153496" y="1026534"/>
            <a:ext cx="5371496" cy="2469415"/>
          </a:xfrm>
          <a:prstGeom prst="roundRect">
            <a:avLst>
              <a:gd name="adj" fmla="val 4235"/>
            </a:avLst>
          </a:prstGeom>
          <a:solidFill>
            <a:schemeClr val="bg1">
              <a:alpha val="92941"/>
            </a:schemeClr>
          </a:solidFill>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Tw Cen MT Condensed" panose="020B0606020104020203" pitchFamily="34" charset="0"/>
              <a:ea typeface="+mn-ea"/>
              <a:cs typeface="+mn-cs"/>
            </a:endParaRPr>
          </a:p>
        </p:txBody>
      </p:sp>
      <p:cxnSp>
        <p:nvCxnSpPr>
          <p:cNvPr id="33" name="Straight Connector 40">
            <a:extLst>
              <a:ext uri="{FF2B5EF4-FFF2-40B4-BE49-F238E27FC236}">
                <a16:creationId xmlns:a16="http://schemas.microsoft.com/office/drawing/2014/main" id="{FF8FBD65-2E69-85D3-C5CD-745081382AE3}"/>
              </a:ext>
            </a:extLst>
          </p:cNvPr>
          <p:cNvCxnSpPr>
            <a:cxnSpLocks/>
          </p:cNvCxnSpPr>
          <p:nvPr/>
        </p:nvCxnSpPr>
        <p:spPr>
          <a:xfrm>
            <a:off x="4150707" y="1039986"/>
            <a:ext cx="2789" cy="2389014"/>
          </a:xfrm>
          <a:prstGeom prst="line">
            <a:avLst/>
          </a:prstGeom>
          <a:ln w="76200">
            <a:solidFill>
              <a:srgbClr val="A36153"/>
            </a:solidFill>
          </a:ln>
        </p:spPr>
        <p:style>
          <a:lnRef idx="1">
            <a:schemeClr val="accent1"/>
          </a:lnRef>
          <a:fillRef idx="0">
            <a:schemeClr val="accent1"/>
          </a:fillRef>
          <a:effectRef idx="0">
            <a:schemeClr val="accent1"/>
          </a:effectRef>
          <a:fontRef idx="minor">
            <a:schemeClr val="tx1"/>
          </a:fontRef>
        </p:style>
      </p:cxnSp>
      <p:sp>
        <p:nvSpPr>
          <p:cNvPr id="22" name="CasellaDiTesto 16">
            <a:extLst>
              <a:ext uri="{FF2B5EF4-FFF2-40B4-BE49-F238E27FC236}">
                <a16:creationId xmlns:a16="http://schemas.microsoft.com/office/drawing/2014/main" id="{F0C85D9F-A8D7-A57A-0512-3B79BD384CD3}"/>
              </a:ext>
            </a:extLst>
          </p:cNvPr>
          <p:cNvSpPr txBox="1"/>
          <p:nvPr/>
        </p:nvSpPr>
        <p:spPr>
          <a:xfrm>
            <a:off x="4325138" y="2155667"/>
            <a:ext cx="2599238" cy="307777"/>
          </a:xfrm>
          <a:prstGeom prst="rect">
            <a:avLst/>
          </a:prstGeom>
          <a:noFill/>
        </p:spPr>
        <p:txBody>
          <a:bodyPr wrap="square" rtlCol="0">
            <a:spAutoFit/>
          </a:bodyPr>
          <a:lstStyle>
            <a:defPPr>
              <a:defRPr lang="en-US"/>
            </a:defPPr>
            <a:lvl1pPr>
              <a:defRPr sz="1400" b="1">
                <a:solidFill>
                  <a:schemeClr val="bg2">
                    <a:lumMod val="50000"/>
                  </a:schemeClr>
                </a:solidFill>
                <a:latin typeface="Tw Cen MT" panose="020B0602020104020603" pitchFamily="34" charset="0"/>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it-IT" sz="1400" b="1" i="0" u="none" strike="noStrike" kern="1200" cap="none" spc="0" normalizeH="0" baseline="0" noProof="0">
                <a:ln>
                  <a:noFill/>
                </a:ln>
                <a:solidFill>
                  <a:prstClr val="black"/>
                </a:solidFill>
                <a:effectLst/>
                <a:highlight>
                  <a:srgbClr val="FFFF00"/>
                </a:highlight>
                <a:uLnTx/>
                <a:uFillTx/>
                <a:latin typeface="Tw Cen MT" panose="020B0602020104020603" pitchFamily="34" charset="0"/>
                <a:ea typeface="+mn-ea"/>
                <a:cs typeface="+mn-cs"/>
              </a:rPr>
              <a:t>PICK-UP (Aluminium)</a:t>
            </a:r>
          </a:p>
        </p:txBody>
      </p:sp>
      <p:pic>
        <p:nvPicPr>
          <p:cNvPr id="41" name="Immagine 1" descr="Immagine che contiene ruota, veicolo, Veicolo terrestre, pneumatico&#10;&#10;Il contenuto generato dall'IA potrebbe non essere corretto.">
            <a:extLst>
              <a:ext uri="{FF2B5EF4-FFF2-40B4-BE49-F238E27FC236}">
                <a16:creationId xmlns:a16="http://schemas.microsoft.com/office/drawing/2014/main" id="{C1B14C21-2C68-466D-6C76-2EE72B608749}"/>
              </a:ext>
            </a:extLst>
          </p:cNvPr>
          <p:cNvPicPr>
            <a:picLocks noChangeAspect="1"/>
          </p:cNvPicPr>
          <p:nvPr/>
        </p:nvPicPr>
        <p:blipFill>
          <a:blip r:embed="rId4" cstate="hqprint">
            <a:extLst>
              <a:ext uri="{28A0092B-C50C-407E-A947-70E740481C1C}">
                <a14:useLocalDpi xmlns:a14="http://schemas.microsoft.com/office/drawing/2010/main"/>
              </a:ext>
            </a:extLst>
          </a:blip>
          <a:srcRect/>
          <a:stretch/>
        </p:blipFill>
        <p:spPr>
          <a:xfrm>
            <a:off x="5406813" y="1026534"/>
            <a:ext cx="4181788" cy="2907583"/>
          </a:xfrm>
          <a:prstGeom prst="rect">
            <a:avLst/>
          </a:prstGeom>
        </p:spPr>
      </p:pic>
      <p:sp>
        <p:nvSpPr>
          <p:cNvPr id="16" name="CasellaDiTesto 10">
            <a:extLst>
              <a:ext uri="{FF2B5EF4-FFF2-40B4-BE49-F238E27FC236}">
                <a16:creationId xmlns:a16="http://schemas.microsoft.com/office/drawing/2014/main" id="{47233AC7-D144-E5B7-6CE7-BD9EF300D9B7}"/>
              </a:ext>
            </a:extLst>
          </p:cNvPr>
          <p:cNvSpPr txBox="1"/>
          <p:nvPr/>
        </p:nvSpPr>
        <p:spPr>
          <a:xfrm>
            <a:off x="4350221" y="3207176"/>
            <a:ext cx="1542410" cy="307777"/>
          </a:xfrm>
          <a:prstGeom prst="rect">
            <a:avLst/>
          </a:prstGeom>
          <a:solidFill>
            <a:schemeClr val="accent2">
              <a:lumMod val="40000"/>
              <a:lumOff val="60000"/>
            </a:schemeClr>
          </a:solid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it-IT" sz="1400" b="1" i="0" u="none" strike="noStrike" kern="1200" cap="none" spc="0" normalizeH="0" baseline="0" noProof="0">
                <a:ln>
                  <a:noFill/>
                </a:ln>
                <a:solidFill>
                  <a:srgbClr val="FFFFFF">
                    <a:lumMod val="50000"/>
                  </a:srgbClr>
                </a:solidFill>
                <a:effectLst/>
                <a:uLnTx/>
                <a:uFillTx/>
                <a:latin typeface="Tw Cen MT" panose="020B0602020104020603" pitchFamily="34" charset="0"/>
                <a:ea typeface="+mn-ea"/>
                <a:cs typeface="+mn-cs"/>
              </a:rPr>
              <a:t>UPFIT VERSIONS </a:t>
            </a:r>
            <a:endParaRPr kumimoji="0" lang="en-US" sz="1400" b="1" i="0" u="none" strike="noStrike" kern="1200" cap="none" spc="0" normalizeH="0" baseline="0" noProof="0">
              <a:ln>
                <a:noFill/>
              </a:ln>
              <a:solidFill>
                <a:srgbClr val="FFFFFF">
                  <a:lumMod val="50000"/>
                </a:srgbClr>
              </a:solidFill>
              <a:effectLst/>
              <a:uLnTx/>
              <a:uFillTx/>
              <a:latin typeface="Tw Cen MT" panose="020B0602020104020603" pitchFamily="34" charset="0"/>
              <a:ea typeface="+mn-ea"/>
              <a:cs typeface="+mn-cs"/>
            </a:endParaRPr>
          </a:p>
        </p:txBody>
      </p:sp>
      <p:sp>
        <p:nvSpPr>
          <p:cNvPr id="45" name="CasellaDiTesto 13">
            <a:extLst>
              <a:ext uri="{FF2B5EF4-FFF2-40B4-BE49-F238E27FC236}">
                <a16:creationId xmlns:a16="http://schemas.microsoft.com/office/drawing/2014/main" id="{2EEB9B59-3595-A3E2-674D-3B0BF1FAB979}"/>
              </a:ext>
            </a:extLst>
          </p:cNvPr>
          <p:cNvSpPr txBox="1"/>
          <p:nvPr/>
        </p:nvSpPr>
        <p:spPr>
          <a:xfrm>
            <a:off x="4523748" y="1201484"/>
            <a:ext cx="819456" cy="307777"/>
          </a:xfrm>
          <a:prstGeom prst="rect">
            <a:avLst/>
          </a:prstGeom>
          <a:solidFill>
            <a:schemeClr val="tx1"/>
          </a:solid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a:ln>
                  <a:noFill/>
                </a:ln>
                <a:solidFill>
                  <a:prstClr val="white"/>
                </a:solidFill>
                <a:effectLst/>
                <a:uLnTx/>
                <a:uFillTx/>
                <a:latin typeface="Tw Cen MT" panose="020B0602020104020603" pitchFamily="34" charset="0"/>
                <a:ea typeface="+mn-ea"/>
                <a:cs typeface="+mn-cs"/>
              </a:rPr>
              <a:t>H1 2026</a:t>
            </a:r>
          </a:p>
        </p:txBody>
      </p:sp>
      <p:pic>
        <p:nvPicPr>
          <p:cNvPr id="4" name="Picture 16" descr="1,000+ Circle Flag Of Italy Stock Photos, Pictures &amp; Royalty-Free Images -  iStock">
            <a:extLst>
              <a:ext uri="{FF2B5EF4-FFF2-40B4-BE49-F238E27FC236}">
                <a16:creationId xmlns:a16="http://schemas.microsoft.com/office/drawing/2014/main" id="{93FAF8B2-0DBB-6B03-F584-2337762C3235}"/>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12161" t="10455" r="10254" b="10161"/>
          <a:stretch/>
        </p:blipFill>
        <p:spPr bwMode="auto">
          <a:xfrm>
            <a:off x="8830842" y="1334433"/>
            <a:ext cx="487329" cy="498624"/>
          </a:xfrm>
          <a:prstGeom prst="flowChartConnector">
            <a:avLst/>
          </a:prstGeom>
          <a:noFill/>
          <a:extLst>
            <a:ext uri="{909E8E84-426E-40DD-AFC4-6F175D3DCCD1}">
              <a14:hiddenFill xmlns:a14="http://schemas.microsoft.com/office/drawing/2010/main">
                <a:solidFill>
                  <a:srgbClr val="FFFFFF"/>
                </a:solidFill>
              </a14:hiddenFill>
            </a:ext>
          </a:extLst>
        </p:spPr>
      </p:pic>
      <p:pic>
        <p:nvPicPr>
          <p:cNvPr id="34" name="Picture 16" descr="1,000+ Circle Flag Of Italy Stock Photos, Pictures &amp; Royalty-Free Images -  iStock">
            <a:extLst>
              <a:ext uri="{FF2B5EF4-FFF2-40B4-BE49-F238E27FC236}">
                <a16:creationId xmlns:a16="http://schemas.microsoft.com/office/drawing/2014/main" id="{42FD209F-0BE8-357F-60E8-66EAA63F9B39}"/>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12161" t="10455" r="10254" b="10161"/>
          <a:stretch/>
        </p:blipFill>
        <p:spPr bwMode="auto">
          <a:xfrm>
            <a:off x="6754112" y="5184265"/>
            <a:ext cx="170264" cy="174210"/>
          </a:xfrm>
          <a:prstGeom prst="flowChartConnector">
            <a:avLst/>
          </a:prstGeom>
          <a:noFill/>
          <a:extLst>
            <a:ext uri="{909E8E84-426E-40DD-AFC4-6F175D3DCCD1}">
              <a14:hiddenFill xmlns:a14="http://schemas.microsoft.com/office/drawing/2010/main">
                <a:solidFill>
                  <a:srgbClr val="FFFFFF"/>
                </a:solidFill>
              </a14:hiddenFill>
            </a:ext>
          </a:extLst>
        </p:spPr>
      </p:pic>
      <p:sp>
        <p:nvSpPr>
          <p:cNvPr id="6" name="Ovale 5">
            <a:extLst>
              <a:ext uri="{FF2B5EF4-FFF2-40B4-BE49-F238E27FC236}">
                <a16:creationId xmlns:a16="http://schemas.microsoft.com/office/drawing/2014/main" id="{C8E89BB6-10B7-E597-D9C7-1F7CB4AF28DC}"/>
              </a:ext>
            </a:extLst>
          </p:cNvPr>
          <p:cNvSpPr/>
          <p:nvPr/>
        </p:nvSpPr>
        <p:spPr>
          <a:xfrm>
            <a:off x="8224128" y="78168"/>
            <a:ext cx="1750423" cy="797405"/>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dirty="0"/>
              <a:t>OK </a:t>
            </a:r>
            <a:r>
              <a:rPr lang="en-US" dirty="0" err="1"/>
              <a:t>all'inizio</a:t>
            </a:r>
            <a:endParaRPr lang="en-US" dirty="0"/>
          </a:p>
        </p:txBody>
      </p:sp>
    </p:spTree>
    <p:custDataLst>
      <p:tags r:id="rId1"/>
    </p:custDataLst>
    <p:extLst>
      <p:ext uri="{BB962C8B-B14F-4D97-AF65-F5344CB8AC3E}">
        <p14:creationId xmlns:p14="http://schemas.microsoft.com/office/powerpoint/2010/main" val="233639036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Image 2" descr="The dashboard of a car">
            <a:extLst>
              <a:ext uri="{FF2B5EF4-FFF2-40B4-BE49-F238E27FC236}">
                <a16:creationId xmlns:a16="http://schemas.microsoft.com/office/drawing/2014/main" id="{91DC5CBD-BAE2-5CEE-EED6-9FE47BF0B2CA}"/>
              </a:ext>
            </a:extLst>
          </p:cNvPr>
          <p:cNvPicPr>
            <a:picLocks noChangeAspect="1"/>
          </p:cNvPicPr>
          <p:nvPr/>
        </p:nvPicPr>
        <p:blipFill rotWithShape="1">
          <a:blip r:embed="rId3" cstate="hqprint">
            <a:extLst>
              <a:ext uri="{28A0092B-C50C-407E-A947-70E740481C1C}">
                <a14:useLocalDpi xmlns:a14="http://schemas.microsoft.com/office/drawing/2010/main"/>
              </a:ext>
            </a:extLst>
          </a:blip>
          <a:srcRect/>
          <a:stretch/>
        </p:blipFill>
        <p:spPr>
          <a:xfrm>
            <a:off x="2401142" y="2255370"/>
            <a:ext cx="9652640" cy="3770609"/>
          </a:xfrm>
          <a:prstGeom prst="roundRect">
            <a:avLst/>
          </a:prstGeom>
        </p:spPr>
      </p:pic>
      <p:sp>
        <p:nvSpPr>
          <p:cNvPr id="32" name="Titre 31">
            <a:extLst>
              <a:ext uri="{FF2B5EF4-FFF2-40B4-BE49-F238E27FC236}">
                <a16:creationId xmlns:a16="http://schemas.microsoft.com/office/drawing/2014/main" id="{E9512E18-F97A-88A3-08E1-74952D3FB28C}"/>
              </a:ext>
            </a:extLst>
          </p:cNvPr>
          <p:cNvSpPr>
            <a:spLocks noGrp="1"/>
          </p:cNvSpPr>
          <p:nvPr>
            <p:ph type="title"/>
          </p:nvPr>
        </p:nvSpPr>
        <p:spPr>
          <a:xfrm>
            <a:off x="343738" y="208868"/>
            <a:ext cx="10515600" cy="491836"/>
          </a:xfrm>
        </p:spPr>
        <p:txBody>
          <a:bodyPr/>
          <a:lstStyle/>
          <a:p>
            <a:pPr defTabSz="914400">
              <a:defRPr/>
            </a:pPr>
            <a:r>
              <a:rPr lang="en-US" sz="2800">
                <a:solidFill>
                  <a:prstClr val="white"/>
                </a:solidFill>
                <a:cs typeface="Poppins Black" panose="00000A00000000000000" pitchFamily="2" charset="0"/>
              </a:rPr>
              <a:t>Dashboard </a:t>
            </a:r>
          </a:p>
        </p:txBody>
      </p:sp>
      <p:sp>
        <p:nvSpPr>
          <p:cNvPr id="4" name="Espace réservé du numéro de diapositive 3">
            <a:extLst>
              <a:ext uri="{FF2B5EF4-FFF2-40B4-BE49-F238E27FC236}">
                <a16:creationId xmlns:a16="http://schemas.microsoft.com/office/drawing/2014/main" id="{6DDB6D89-29EF-02EC-77D6-B5B9C952882B}"/>
              </a:ext>
            </a:extLst>
          </p:cNvPr>
          <p:cNvSpPr>
            <a:spLocks noGrp="1"/>
          </p:cNvSpPr>
          <p:nvPr>
            <p:ph type="sldNum" sz="quarter" idx="4294967295"/>
          </p:nvPr>
        </p:nvSpPr>
        <p:spPr>
          <a:xfrm>
            <a:off x="11049000" y="6045200"/>
            <a:ext cx="1143000" cy="669925"/>
          </a:xfrm>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D57F1E4F-1CFF-5643-939E-217C01CDF565}" type="slidenum">
              <a:rPr kumimoji="0" lang="it-IT" sz="1800" b="0" i="0" u="none" strike="noStrike" kern="1200" cap="none" spc="0" normalizeH="0" baseline="0" noProof="0" smtClean="0">
                <a:ln>
                  <a:noFill/>
                </a:ln>
                <a:solidFill>
                  <a:srgbClr val="FFFFFF">
                    <a:lumMod val="50000"/>
                  </a:srgbClr>
                </a:solidFill>
                <a:effectLst/>
                <a:uLnTx/>
                <a:uFillTx/>
                <a:latin typeface="Tw Cen MT" panose="020B0602020104020603" pitchFamily="34" charset="0"/>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11</a:t>
            </a:fld>
            <a:endParaRPr kumimoji="0" lang="it-IT" sz="1800" b="0" i="0" u="none" strike="noStrike" kern="1200" cap="none" spc="0" normalizeH="0" baseline="0" noProof="0">
              <a:ln>
                <a:noFill/>
              </a:ln>
              <a:solidFill>
                <a:srgbClr val="FFFFFF">
                  <a:lumMod val="50000"/>
                </a:srgbClr>
              </a:solidFill>
              <a:effectLst/>
              <a:uLnTx/>
              <a:uFillTx/>
              <a:latin typeface="Tw Cen MT" panose="020B0602020104020603" pitchFamily="34" charset="0"/>
              <a:ea typeface="+mn-ea"/>
              <a:cs typeface="+mn-cs"/>
            </a:endParaRPr>
          </a:p>
        </p:txBody>
      </p:sp>
      <p:sp>
        <p:nvSpPr>
          <p:cNvPr id="7" name="Title 6">
            <a:extLst>
              <a:ext uri="{FF2B5EF4-FFF2-40B4-BE49-F238E27FC236}">
                <a16:creationId xmlns:a16="http://schemas.microsoft.com/office/drawing/2014/main" id="{BA8A8934-DBA1-FFC6-F997-E95C2FECEAF4}"/>
              </a:ext>
            </a:extLst>
          </p:cNvPr>
          <p:cNvSpPr txBox="1">
            <a:spLocks/>
          </p:cNvSpPr>
          <p:nvPr/>
        </p:nvSpPr>
        <p:spPr>
          <a:xfrm>
            <a:off x="645420" y="349534"/>
            <a:ext cx="8534400" cy="940644"/>
          </a:xfrm>
          <a:prstGeom prst="rect">
            <a:avLst/>
          </a:prstGeom>
          <a:effectLst/>
        </p:spPr>
        <p:txBody>
          <a:bodyPr vert="horz" lIns="91440" tIns="45720" rIns="91440" bIns="45720" rtlCol="0" anchor="ctr">
            <a:normAutofit/>
          </a:bodyPr>
          <a:lstStyle>
            <a:lvl1pPr algn="l" defTabSz="457200" rtl="0" eaLnBrk="1" latinLnBrk="0" hangingPunct="1">
              <a:spcBef>
                <a:spcPct val="0"/>
              </a:spcBef>
              <a:buNone/>
              <a:defRPr lang="en-US" sz="3200" kern="1200" cap="all" dirty="0">
                <a:ln w="3175" cmpd="sng">
                  <a:noFill/>
                </a:ln>
                <a:solidFill>
                  <a:srgbClr val="2DC6D6"/>
                </a:solidFill>
                <a:effectLst/>
                <a:latin typeface="Tw Cen MT Condensed" panose="020B0606020104020203" pitchFamily="34" charset="0"/>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marL="0" marR="0" lvl="0" indent="0" algn="l" defTabSz="457200" rtl="0" eaLnBrk="1" fontAlgn="auto" latinLnBrk="0" hangingPunct="1">
              <a:lnSpc>
                <a:spcPct val="100000"/>
              </a:lnSpc>
              <a:spcBef>
                <a:spcPct val="0"/>
              </a:spcBef>
              <a:spcAft>
                <a:spcPts val="0"/>
              </a:spcAft>
              <a:buClrTx/>
              <a:buSzTx/>
              <a:buFontTx/>
              <a:buNone/>
              <a:tabLst/>
              <a:defRPr/>
            </a:pPr>
            <a:endParaRPr kumimoji="0" lang="it-IT" sz="3200" b="0" i="0" u="none" strike="noStrike" kern="1200" cap="all" spc="0" normalizeH="0" baseline="0" noProof="0">
              <a:ln w="3175" cmpd="sng">
                <a:noFill/>
              </a:ln>
              <a:solidFill>
                <a:srgbClr val="A36153"/>
              </a:solidFill>
              <a:effectLst/>
              <a:uLnTx/>
              <a:uFillTx/>
              <a:latin typeface="Tw Cen MT Condensed" panose="020B0606020104020203" pitchFamily="34" charset="0"/>
              <a:ea typeface="+mj-ea"/>
              <a:cs typeface="+mj-cs"/>
            </a:endParaRPr>
          </a:p>
        </p:txBody>
      </p:sp>
      <p:sp>
        <p:nvSpPr>
          <p:cNvPr id="11" name="Ovale 78">
            <a:extLst>
              <a:ext uri="{FF2B5EF4-FFF2-40B4-BE49-F238E27FC236}">
                <a16:creationId xmlns:a16="http://schemas.microsoft.com/office/drawing/2014/main" id="{1F1DD2B2-1325-BFF2-765C-CCB0B194D95C}"/>
              </a:ext>
            </a:extLst>
          </p:cNvPr>
          <p:cNvSpPr/>
          <p:nvPr/>
        </p:nvSpPr>
        <p:spPr>
          <a:xfrm>
            <a:off x="245210" y="2524352"/>
            <a:ext cx="262790" cy="240250"/>
          </a:xfrm>
          <a:prstGeom prst="ellipse">
            <a:avLst/>
          </a:prstGeom>
          <a:solidFill>
            <a:srgbClr val="A3615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it-IT" sz="1100" b="1" i="0" u="none" strike="noStrike" kern="1200" cap="none" spc="0" normalizeH="0" baseline="0" noProof="0">
                <a:ln>
                  <a:noFill/>
                </a:ln>
                <a:solidFill>
                  <a:prstClr val="white"/>
                </a:solidFill>
                <a:effectLst/>
                <a:uLnTx/>
                <a:uFillTx/>
                <a:latin typeface="Poppins"/>
                <a:ea typeface="+mn-ea"/>
                <a:cs typeface="+mn-cs"/>
              </a:rPr>
              <a:t>A</a:t>
            </a:r>
            <a:endParaRPr kumimoji="0" lang="en-US" sz="1100" b="1" i="0" u="none" strike="noStrike" kern="1200" cap="none" spc="0" normalizeH="0" baseline="0" noProof="0">
              <a:ln>
                <a:noFill/>
              </a:ln>
              <a:solidFill>
                <a:prstClr val="white"/>
              </a:solidFill>
              <a:effectLst/>
              <a:uLnTx/>
              <a:uFillTx/>
              <a:latin typeface="Poppins"/>
              <a:ea typeface="+mn-ea"/>
              <a:cs typeface="+mn-cs"/>
            </a:endParaRPr>
          </a:p>
        </p:txBody>
      </p:sp>
      <p:sp>
        <p:nvSpPr>
          <p:cNvPr id="12" name="Ovale 79">
            <a:extLst>
              <a:ext uri="{FF2B5EF4-FFF2-40B4-BE49-F238E27FC236}">
                <a16:creationId xmlns:a16="http://schemas.microsoft.com/office/drawing/2014/main" id="{6C46B8C1-AE58-7E81-8707-357E79A278C7}"/>
              </a:ext>
            </a:extLst>
          </p:cNvPr>
          <p:cNvSpPr/>
          <p:nvPr/>
        </p:nvSpPr>
        <p:spPr>
          <a:xfrm>
            <a:off x="245210" y="2853901"/>
            <a:ext cx="262790" cy="240250"/>
          </a:xfrm>
          <a:prstGeom prst="ellipse">
            <a:avLst/>
          </a:prstGeom>
          <a:solidFill>
            <a:srgbClr val="A3615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it-IT" sz="1100" b="1" i="0" u="none" strike="noStrike" kern="1200" cap="none" spc="0" normalizeH="0" baseline="0" noProof="0">
                <a:ln>
                  <a:noFill/>
                </a:ln>
                <a:solidFill>
                  <a:prstClr val="white"/>
                </a:solidFill>
                <a:effectLst/>
                <a:uLnTx/>
                <a:uFillTx/>
                <a:latin typeface="Poppins"/>
                <a:ea typeface="+mn-ea"/>
                <a:cs typeface="+mn-cs"/>
              </a:rPr>
              <a:t>B</a:t>
            </a:r>
            <a:endParaRPr kumimoji="0" lang="en-US" sz="1100" b="1" i="0" u="none" strike="noStrike" kern="1200" cap="none" spc="0" normalizeH="0" baseline="0" noProof="0">
              <a:ln>
                <a:noFill/>
              </a:ln>
              <a:solidFill>
                <a:prstClr val="white"/>
              </a:solidFill>
              <a:effectLst/>
              <a:uLnTx/>
              <a:uFillTx/>
              <a:latin typeface="Poppins"/>
              <a:ea typeface="+mn-ea"/>
              <a:cs typeface="+mn-cs"/>
            </a:endParaRPr>
          </a:p>
        </p:txBody>
      </p:sp>
      <p:sp>
        <p:nvSpPr>
          <p:cNvPr id="13" name="CasellaDiTesto 75">
            <a:extLst>
              <a:ext uri="{FF2B5EF4-FFF2-40B4-BE49-F238E27FC236}">
                <a16:creationId xmlns:a16="http://schemas.microsoft.com/office/drawing/2014/main" id="{D4700CBB-F02F-17B0-35E4-8765B795C465}"/>
              </a:ext>
            </a:extLst>
          </p:cNvPr>
          <p:cNvSpPr txBox="1"/>
          <p:nvPr/>
        </p:nvSpPr>
        <p:spPr>
          <a:xfrm>
            <a:off x="443381" y="2487603"/>
            <a:ext cx="1029840" cy="276999"/>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it-IT" sz="1200" b="1" i="0" u="none" strike="noStrike" kern="1200" cap="none" spc="0" normalizeH="0" baseline="0" noProof="0" err="1">
                <a:ln>
                  <a:noFill/>
                </a:ln>
                <a:solidFill>
                  <a:prstClr val="black"/>
                </a:solidFill>
                <a:effectLst/>
                <a:uLnTx/>
                <a:uFillTx/>
                <a:latin typeface="Poppins"/>
                <a:ea typeface="+mn-ea"/>
                <a:cs typeface="+mn-cs"/>
              </a:rPr>
              <a:t>Handlebar</a:t>
            </a:r>
            <a:endParaRPr kumimoji="0" lang="en-US" sz="1200" b="1" i="0" u="none" strike="noStrike" kern="1200" cap="none" spc="0" normalizeH="0" baseline="0" noProof="0">
              <a:ln>
                <a:noFill/>
              </a:ln>
              <a:solidFill>
                <a:prstClr val="black"/>
              </a:solidFill>
              <a:effectLst/>
              <a:uLnTx/>
              <a:uFillTx/>
              <a:latin typeface="Poppins"/>
              <a:ea typeface="+mn-ea"/>
              <a:cs typeface="+mn-cs"/>
            </a:endParaRPr>
          </a:p>
        </p:txBody>
      </p:sp>
      <p:sp>
        <p:nvSpPr>
          <p:cNvPr id="14" name="CasellaDiTesto 77">
            <a:extLst>
              <a:ext uri="{FF2B5EF4-FFF2-40B4-BE49-F238E27FC236}">
                <a16:creationId xmlns:a16="http://schemas.microsoft.com/office/drawing/2014/main" id="{D4631616-ECAF-0939-C5EC-8E1280522D32}"/>
              </a:ext>
            </a:extLst>
          </p:cNvPr>
          <p:cNvSpPr txBox="1"/>
          <p:nvPr/>
        </p:nvSpPr>
        <p:spPr>
          <a:xfrm>
            <a:off x="443379" y="2824502"/>
            <a:ext cx="1957763" cy="276999"/>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a:ln>
                  <a:noFill/>
                </a:ln>
                <a:solidFill>
                  <a:prstClr val="black"/>
                </a:solidFill>
                <a:effectLst/>
                <a:uLnTx/>
                <a:uFillTx/>
                <a:latin typeface="Poppins"/>
                <a:ea typeface="+mn-ea"/>
                <a:cs typeface="+mn-cs"/>
              </a:rPr>
              <a:t>Closed Glove Box</a:t>
            </a:r>
            <a:endParaRPr kumimoji="0" lang="en-US" sz="1000" b="1" i="0" u="none" strike="noStrike" kern="1200" cap="none" spc="0" normalizeH="0" baseline="0" noProof="0">
              <a:ln>
                <a:noFill/>
              </a:ln>
              <a:solidFill>
                <a:prstClr val="black"/>
              </a:solidFill>
              <a:effectLst/>
              <a:uLnTx/>
              <a:uFillTx/>
              <a:latin typeface="Poppins"/>
              <a:ea typeface="+mn-ea"/>
              <a:cs typeface="+mn-cs"/>
            </a:endParaRPr>
          </a:p>
        </p:txBody>
      </p:sp>
      <p:sp>
        <p:nvSpPr>
          <p:cNvPr id="15" name="Ovale 79">
            <a:extLst>
              <a:ext uri="{FF2B5EF4-FFF2-40B4-BE49-F238E27FC236}">
                <a16:creationId xmlns:a16="http://schemas.microsoft.com/office/drawing/2014/main" id="{3404239B-2C15-3526-0577-15716B6B38A6}"/>
              </a:ext>
            </a:extLst>
          </p:cNvPr>
          <p:cNvSpPr/>
          <p:nvPr/>
        </p:nvSpPr>
        <p:spPr>
          <a:xfrm>
            <a:off x="245210" y="3183450"/>
            <a:ext cx="262790" cy="240250"/>
          </a:xfrm>
          <a:prstGeom prst="ellipse">
            <a:avLst/>
          </a:prstGeom>
          <a:solidFill>
            <a:srgbClr val="A3615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it-IT" sz="1100" b="1" i="0" u="none" strike="noStrike" kern="1200" cap="none" spc="0" normalizeH="0" baseline="0" noProof="0">
                <a:ln>
                  <a:noFill/>
                </a:ln>
                <a:solidFill>
                  <a:prstClr val="white"/>
                </a:solidFill>
                <a:effectLst/>
                <a:uLnTx/>
                <a:uFillTx/>
                <a:latin typeface="Poppins"/>
                <a:ea typeface="+mn-ea"/>
                <a:cs typeface="+mn-cs"/>
              </a:rPr>
              <a:t>C</a:t>
            </a:r>
            <a:endParaRPr kumimoji="0" lang="en-US" sz="1100" b="1" i="0" u="none" strike="noStrike" kern="1200" cap="none" spc="0" normalizeH="0" baseline="0" noProof="0">
              <a:ln>
                <a:noFill/>
              </a:ln>
              <a:solidFill>
                <a:prstClr val="white"/>
              </a:solidFill>
              <a:effectLst/>
              <a:uLnTx/>
              <a:uFillTx/>
              <a:latin typeface="Poppins"/>
              <a:ea typeface="+mn-ea"/>
              <a:cs typeface="+mn-cs"/>
            </a:endParaRPr>
          </a:p>
        </p:txBody>
      </p:sp>
      <p:sp>
        <p:nvSpPr>
          <p:cNvPr id="16" name="CasellaDiTesto 77">
            <a:extLst>
              <a:ext uri="{FF2B5EF4-FFF2-40B4-BE49-F238E27FC236}">
                <a16:creationId xmlns:a16="http://schemas.microsoft.com/office/drawing/2014/main" id="{7680EF21-968C-ADD9-EAB7-004A1E2C9A57}"/>
              </a:ext>
            </a:extLst>
          </p:cNvPr>
          <p:cNvSpPr txBox="1"/>
          <p:nvPr/>
        </p:nvSpPr>
        <p:spPr>
          <a:xfrm>
            <a:off x="443380" y="3161401"/>
            <a:ext cx="1790235" cy="276999"/>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a:ln>
                  <a:noFill/>
                </a:ln>
                <a:solidFill>
                  <a:prstClr val="black"/>
                </a:solidFill>
                <a:effectLst/>
                <a:uLnTx/>
                <a:uFillTx/>
                <a:latin typeface="Poppins"/>
                <a:ea typeface="+mn-ea"/>
                <a:cs typeface="+mn-cs"/>
              </a:rPr>
              <a:t>Digital Cluster</a:t>
            </a:r>
          </a:p>
        </p:txBody>
      </p:sp>
      <p:sp>
        <p:nvSpPr>
          <p:cNvPr id="17" name="Ovale 78">
            <a:extLst>
              <a:ext uri="{FF2B5EF4-FFF2-40B4-BE49-F238E27FC236}">
                <a16:creationId xmlns:a16="http://schemas.microsoft.com/office/drawing/2014/main" id="{E4F7E34D-6B98-EDDB-B817-06269BA966E0}"/>
              </a:ext>
            </a:extLst>
          </p:cNvPr>
          <p:cNvSpPr/>
          <p:nvPr/>
        </p:nvSpPr>
        <p:spPr>
          <a:xfrm>
            <a:off x="245210" y="3512999"/>
            <a:ext cx="262790" cy="240250"/>
          </a:xfrm>
          <a:prstGeom prst="ellipse">
            <a:avLst/>
          </a:prstGeom>
          <a:solidFill>
            <a:srgbClr val="A3615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it-IT" sz="1100" b="1" i="0" u="none" strike="noStrike" kern="1200" cap="none" spc="0" normalizeH="0" baseline="0" noProof="0">
                <a:ln>
                  <a:noFill/>
                </a:ln>
                <a:solidFill>
                  <a:prstClr val="white"/>
                </a:solidFill>
                <a:effectLst/>
                <a:uLnTx/>
                <a:uFillTx/>
                <a:latin typeface="Poppins"/>
                <a:ea typeface="+mn-ea"/>
                <a:cs typeface="+mn-cs"/>
              </a:rPr>
              <a:t>D</a:t>
            </a:r>
            <a:endParaRPr kumimoji="0" lang="en-US" sz="1100" b="1" i="0" u="none" strike="noStrike" kern="1200" cap="none" spc="0" normalizeH="0" baseline="0" noProof="0">
              <a:ln>
                <a:noFill/>
              </a:ln>
              <a:solidFill>
                <a:prstClr val="white"/>
              </a:solidFill>
              <a:effectLst/>
              <a:uLnTx/>
              <a:uFillTx/>
              <a:latin typeface="Poppins"/>
              <a:ea typeface="+mn-ea"/>
              <a:cs typeface="+mn-cs"/>
            </a:endParaRPr>
          </a:p>
        </p:txBody>
      </p:sp>
      <p:sp>
        <p:nvSpPr>
          <p:cNvPr id="18" name="Ovale 79">
            <a:extLst>
              <a:ext uri="{FF2B5EF4-FFF2-40B4-BE49-F238E27FC236}">
                <a16:creationId xmlns:a16="http://schemas.microsoft.com/office/drawing/2014/main" id="{A7C35142-AE58-E825-07AF-D0EF0B5F05DF}"/>
              </a:ext>
            </a:extLst>
          </p:cNvPr>
          <p:cNvSpPr/>
          <p:nvPr/>
        </p:nvSpPr>
        <p:spPr>
          <a:xfrm>
            <a:off x="245210" y="3842548"/>
            <a:ext cx="262790" cy="240250"/>
          </a:xfrm>
          <a:prstGeom prst="ellipse">
            <a:avLst/>
          </a:prstGeom>
          <a:solidFill>
            <a:srgbClr val="A3615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it-IT" sz="1100" b="1" i="0" u="none" strike="noStrike" kern="1200" cap="none" spc="0" normalizeH="0" baseline="0" noProof="0">
                <a:ln>
                  <a:noFill/>
                </a:ln>
                <a:solidFill>
                  <a:prstClr val="white"/>
                </a:solidFill>
                <a:effectLst/>
                <a:uLnTx/>
                <a:uFillTx/>
                <a:latin typeface="Poppins"/>
                <a:ea typeface="+mn-ea"/>
                <a:cs typeface="+mn-cs"/>
              </a:rPr>
              <a:t>E</a:t>
            </a:r>
            <a:endParaRPr kumimoji="0" lang="en-US" sz="1100" b="1" i="0" u="none" strike="noStrike" kern="1200" cap="none" spc="0" normalizeH="0" baseline="0" noProof="0">
              <a:ln>
                <a:noFill/>
              </a:ln>
              <a:solidFill>
                <a:prstClr val="white"/>
              </a:solidFill>
              <a:effectLst/>
              <a:uLnTx/>
              <a:uFillTx/>
              <a:latin typeface="Poppins"/>
              <a:ea typeface="+mn-ea"/>
              <a:cs typeface="+mn-cs"/>
            </a:endParaRPr>
          </a:p>
        </p:txBody>
      </p:sp>
      <p:sp>
        <p:nvSpPr>
          <p:cNvPr id="19" name="CasellaDiTesto 75">
            <a:extLst>
              <a:ext uri="{FF2B5EF4-FFF2-40B4-BE49-F238E27FC236}">
                <a16:creationId xmlns:a16="http://schemas.microsoft.com/office/drawing/2014/main" id="{DBF45989-44C2-F062-F96C-86A72D8C7DDB}"/>
              </a:ext>
            </a:extLst>
          </p:cNvPr>
          <p:cNvSpPr txBox="1"/>
          <p:nvPr/>
        </p:nvSpPr>
        <p:spPr>
          <a:xfrm>
            <a:off x="443380" y="3498300"/>
            <a:ext cx="1608255" cy="276999"/>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a:ln>
                  <a:noFill/>
                </a:ln>
                <a:solidFill>
                  <a:prstClr val="black"/>
                </a:solidFill>
                <a:effectLst/>
                <a:uLnTx/>
                <a:uFillTx/>
                <a:latin typeface="Poppins"/>
                <a:ea typeface="+mn-ea"/>
                <a:cs typeface="+mn-cs"/>
              </a:rPr>
              <a:t>12V power Socket</a:t>
            </a:r>
          </a:p>
        </p:txBody>
      </p:sp>
      <p:sp>
        <p:nvSpPr>
          <p:cNvPr id="20" name="CasellaDiTesto 77">
            <a:extLst>
              <a:ext uri="{FF2B5EF4-FFF2-40B4-BE49-F238E27FC236}">
                <a16:creationId xmlns:a16="http://schemas.microsoft.com/office/drawing/2014/main" id="{7B6EB397-2C90-98DF-4B02-6B238530FF48}"/>
              </a:ext>
            </a:extLst>
          </p:cNvPr>
          <p:cNvSpPr txBox="1"/>
          <p:nvPr/>
        </p:nvSpPr>
        <p:spPr>
          <a:xfrm>
            <a:off x="443379" y="3835199"/>
            <a:ext cx="1819545" cy="276999"/>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a:ln>
                  <a:noFill/>
                </a:ln>
                <a:solidFill>
                  <a:prstClr val="black"/>
                </a:solidFill>
                <a:effectLst/>
                <a:uLnTx/>
                <a:uFillTx/>
                <a:latin typeface="Poppins"/>
                <a:ea typeface="+mn-ea"/>
                <a:cs typeface="+mn-cs"/>
              </a:rPr>
              <a:t>USB type C</a:t>
            </a:r>
            <a:endParaRPr kumimoji="0" lang="en-US" sz="1000" b="1" i="0" u="none" strike="noStrike" kern="1200" cap="none" spc="0" normalizeH="0" baseline="0" noProof="0">
              <a:ln>
                <a:noFill/>
              </a:ln>
              <a:solidFill>
                <a:prstClr val="black"/>
              </a:solidFill>
              <a:effectLst/>
              <a:uLnTx/>
              <a:uFillTx/>
              <a:latin typeface="Poppins"/>
              <a:ea typeface="+mn-ea"/>
              <a:cs typeface="+mn-cs"/>
            </a:endParaRPr>
          </a:p>
        </p:txBody>
      </p:sp>
      <p:sp>
        <p:nvSpPr>
          <p:cNvPr id="21" name="Ovale 79">
            <a:extLst>
              <a:ext uri="{FF2B5EF4-FFF2-40B4-BE49-F238E27FC236}">
                <a16:creationId xmlns:a16="http://schemas.microsoft.com/office/drawing/2014/main" id="{D61594C2-B203-3F00-0B51-CF4204E0652E}"/>
              </a:ext>
            </a:extLst>
          </p:cNvPr>
          <p:cNvSpPr/>
          <p:nvPr/>
        </p:nvSpPr>
        <p:spPr>
          <a:xfrm>
            <a:off x="245210" y="4161939"/>
            <a:ext cx="262790" cy="240250"/>
          </a:xfrm>
          <a:prstGeom prst="ellipse">
            <a:avLst/>
          </a:prstGeom>
          <a:solidFill>
            <a:srgbClr val="A3615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it-IT" sz="1100" b="1" i="0" u="none" strike="noStrike" kern="1200" cap="none" spc="0" normalizeH="0" baseline="0" noProof="0">
                <a:ln>
                  <a:noFill/>
                </a:ln>
                <a:solidFill>
                  <a:prstClr val="white"/>
                </a:solidFill>
                <a:effectLst/>
                <a:uLnTx/>
                <a:uFillTx/>
                <a:latin typeface="Poppins"/>
                <a:ea typeface="+mn-ea"/>
                <a:cs typeface="+mn-cs"/>
              </a:rPr>
              <a:t>F</a:t>
            </a:r>
            <a:endParaRPr kumimoji="0" lang="en-US" sz="1100" b="1" i="0" u="none" strike="noStrike" kern="1200" cap="none" spc="0" normalizeH="0" baseline="0" noProof="0">
              <a:ln>
                <a:noFill/>
              </a:ln>
              <a:solidFill>
                <a:prstClr val="white"/>
              </a:solidFill>
              <a:effectLst/>
              <a:uLnTx/>
              <a:uFillTx/>
              <a:latin typeface="Poppins"/>
              <a:ea typeface="+mn-ea"/>
              <a:cs typeface="+mn-cs"/>
            </a:endParaRPr>
          </a:p>
        </p:txBody>
      </p:sp>
      <p:sp>
        <p:nvSpPr>
          <p:cNvPr id="22" name="CasellaDiTesto 77">
            <a:extLst>
              <a:ext uri="{FF2B5EF4-FFF2-40B4-BE49-F238E27FC236}">
                <a16:creationId xmlns:a16="http://schemas.microsoft.com/office/drawing/2014/main" id="{7D57E1B6-20B8-B4BF-C6F0-DBCB065DCE35}"/>
              </a:ext>
            </a:extLst>
          </p:cNvPr>
          <p:cNvSpPr txBox="1"/>
          <p:nvPr/>
        </p:nvSpPr>
        <p:spPr>
          <a:xfrm>
            <a:off x="437619" y="4165544"/>
            <a:ext cx="2439357" cy="276999"/>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a:ln>
                  <a:noFill/>
                </a:ln>
                <a:solidFill>
                  <a:prstClr val="black"/>
                </a:solidFill>
                <a:effectLst/>
                <a:uLnTx/>
                <a:uFillTx/>
                <a:latin typeface="Poppins"/>
                <a:ea typeface="+mn-ea"/>
                <a:cs typeface="+mn-cs"/>
              </a:rPr>
              <a:t>Smartphone Holder (tbc)</a:t>
            </a:r>
          </a:p>
        </p:txBody>
      </p:sp>
      <p:sp>
        <p:nvSpPr>
          <p:cNvPr id="23" name="Ovale 78">
            <a:extLst>
              <a:ext uri="{FF2B5EF4-FFF2-40B4-BE49-F238E27FC236}">
                <a16:creationId xmlns:a16="http://schemas.microsoft.com/office/drawing/2014/main" id="{7577407D-DE69-B1C8-8D7D-834F3B26183D}"/>
              </a:ext>
            </a:extLst>
          </p:cNvPr>
          <p:cNvSpPr/>
          <p:nvPr/>
        </p:nvSpPr>
        <p:spPr>
          <a:xfrm>
            <a:off x="6729419" y="5007991"/>
            <a:ext cx="277943" cy="270764"/>
          </a:xfrm>
          <a:prstGeom prst="ellipse">
            <a:avLst/>
          </a:prstGeom>
          <a:solidFill>
            <a:srgbClr val="A3615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it-IT" sz="1100" b="1" i="0" u="none" strike="noStrike" kern="1200" cap="none" spc="0" normalizeH="0" baseline="0" noProof="0">
                <a:ln>
                  <a:noFill/>
                </a:ln>
                <a:solidFill>
                  <a:srgbClr val="FFFFFF"/>
                </a:solidFill>
                <a:effectLst/>
                <a:uLnTx/>
                <a:uFillTx/>
                <a:latin typeface="Poppins"/>
                <a:ea typeface="+mn-ea"/>
                <a:cs typeface="+mn-cs"/>
              </a:rPr>
              <a:t>A</a:t>
            </a:r>
            <a:endParaRPr kumimoji="0" lang="en-US" sz="1100" b="1" i="0" u="none" strike="noStrike" kern="1200" cap="none" spc="0" normalizeH="0" baseline="0" noProof="0">
              <a:ln>
                <a:noFill/>
              </a:ln>
              <a:solidFill>
                <a:srgbClr val="FFFFFF"/>
              </a:solidFill>
              <a:effectLst/>
              <a:uLnTx/>
              <a:uFillTx/>
              <a:latin typeface="Poppins"/>
              <a:ea typeface="+mn-ea"/>
              <a:cs typeface="+mn-cs"/>
            </a:endParaRPr>
          </a:p>
        </p:txBody>
      </p:sp>
      <p:sp>
        <p:nvSpPr>
          <p:cNvPr id="24" name="Ovale 78">
            <a:extLst>
              <a:ext uri="{FF2B5EF4-FFF2-40B4-BE49-F238E27FC236}">
                <a16:creationId xmlns:a16="http://schemas.microsoft.com/office/drawing/2014/main" id="{79F7E942-B3EF-2396-0D0F-BD22F11E657A}"/>
              </a:ext>
            </a:extLst>
          </p:cNvPr>
          <p:cNvSpPr/>
          <p:nvPr/>
        </p:nvSpPr>
        <p:spPr>
          <a:xfrm>
            <a:off x="6731291" y="3880346"/>
            <a:ext cx="277943" cy="270764"/>
          </a:xfrm>
          <a:prstGeom prst="ellipse">
            <a:avLst/>
          </a:prstGeom>
          <a:solidFill>
            <a:srgbClr val="A3615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it-IT" sz="1100" b="1" i="0" u="none" strike="noStrike" kern="1200" cap="none" spc="0" normalizeH="0" baseline="0" noProof="0">
                <a:ln>
                  <a:noFill/>
                </a:ln>
                <a:solidFill>
                  <a:srgbClr val="FFFFFF"/>
                </a:solidFill>
                <a:effectLst/>
                <a:uLnTx/>
                <a:uFillTx/>
                <a:latin typeface="Poppins"/>
                <a:ea typeface="+mn-ea"/>
                <a:cs typeface="+mn-cs"/>
              </a:rPr>
              <a:t>C</a:t>
            </a:r>
            <a:endParaRPr kumimoji="0" lang="en-US" sz="1100" b="1" i="0" u="none" strike="noStrike" kern="1200" cap="none" spc="0" normalizeH="0" baseline="0" noProof="0">
              <a:ln>
                <a:noFill/>
              </a:ln>
              <a:solidFill>
                <a:srgbClr val="FFFFFF"/>
              </a:solidFill>
              <a:effectLst/>
              <a:uLnTx/>
              <a:uFillTx/>
              <a:latin typeface="Poppins"/>
              <a:ea typeface="+mn-ea"/>
              <a:cs typeface="+mn-cs"/>
            </a:endParaRPr>
          </a:p>
        </p:txBody>
      </p:sp>
      <p:sp>
        <p:nvSpPr>
          <p:cNvPr id="25" name="Ovale 78">
            <a:extLst>
              <a:ext uri="{FF2B5EF4-FFF2-40B4-BE49-F238E27FC236}">
                <a16:creationId xmlns:a16="http://schemas.microsoft.com/office/drawing/2014/main" id="{14ED0173-9017-5F40-FD8C-77CA1D0C4A75}"/>
              </a:ext>
            </a:extLst>
          </p:cNvPr>
          <p:cNvSpPr/>
          <p:nvPr/>
        </p:nvSpPr>
        <p:spPr>
          <a:xfrm>
            <a:off x="9284621" y="4112198"/>
            <a:ext cx="277943" cy="270764"/>
          </a:xfrm>
          <a:prstGeom prst="ellipse">
            <a:avLst/>
          </a:prstGeom>
          <a:solidFill>
            <a:srgbClr val="A3615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it-IT" sz="1100" b="1" i="0" u="none" strike="noStrike" kern="1200" cap="none" spc="0" normalizeH="0" baseline="0" noProof="0">
                <a:ln>
                  <a:noFill/>
                </a:ln>
                <a:solidFill>
                  <a:srgbClr val="FFFFFF"/>
                </a:solidFill>
                <a:effectLst/>
                <a:uLnTx/>
                <a:uFillTx/>
                <a:latin typeface="Poppins"/>
                <a:ea typeface="+mn-ea"/>
                <a:cs typeface="+mn-cs"/>
              </a:rPr>
              <a:t>D</a:t>
            </a:r>
            <a:endParaRPr kumimoji="0" lang="en-US" sz="1100" b="1" i="0" u="none" strike="noStrike" kern="1200" cap="none" spc="0" normalizeH="0" baseline="0" noProof="0">
              <a:ln>
                <a:noFill/>
              </a:ln>
              <a:solidFill>
                <a:srgbClr val="FFFFFF"/>
              </a:solidFill>
              <a:effectLst/>
              <a:uLnTx/>
              <a:uFillTx/>
              <a:latin typeface="Poppins"/>
              <a:ea typeface="+mn-ea"/>
              <a:cs typeface="+mn-cs"/>
            </a:endParaRPr>
          </a:p>
        </p:txBody>
      </p:sp>
      <p:sp>
        <p:nvSpPr>
          <p:cNvPr id="26" name="Ovale 78">
            <a:extLst>
              <a:ext uri="{FF2B5EF4-FFF2-40B4-BE49-F238E27FC236}">
                <a16:creationId xmlns:a16="http://schemas.microsoft.com/office/drawing/2014/main" id="{3F361C9A-124E-3B14-736E-B9ED8BCFF275}"/>
              </a:ext>
            </a:extLst>
          </p:cNvPr>
          <p:cNvSpPr/>
          <p:nvPr/>
        </p:nvSpPr>
        <p:spPr>
          <a:xfrm>
            <a:off x="8483851" y="4113756"/>
            <a:ext cx="277943" cy="270764"/>
          </a:xfrm>
          <a:prstGeom prst="ellipse">
            <a:avLst/>
          </a:prstGeom>
          <a:solidFill>
            <a:srgbClr val="A3615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it-IT" sz="1100" b="1" i="0" u="none" strike="noStrike" kern="1200" cap="none" spc="0" normalizeH="0" baseline="0" noProof="0">
                <a:ln>
                  <a:noFill/>
                </a:ln>
                <a:solidFill>
                  <a:srgbClr val="FFFFFF"/>
                </a:solidFill>
                <a:effectLst/>
                <a:uLnTx/>
                <a:uFillTx/>
                <a:latin typeface="Poppins"/>
                <a:ea typeface="+mn-ea"/>
                <a:cs typeface="+mn-cs"/>
              </a:rPr>
              <a:t>E</a:t>
            </a:r>
            <a:endParaRPr kumimoji="0" lang="en-US" sz="1100" b="1" i="0" u="none" strike="noStrike" kern="1200" cap="none" spc="0" normalizeH="0" baseline="0" noProof="0">
              <a:ln>
                <a:noFill/>
              </a:ln>
              <a:solidFill>
                <a:srgbClr val="FFFFFF"/>
              </a:solidFill>
              <a:effectLst/>
              <a:uLnTx/>
              <a:uFillTx/>
              <a:latin typeface="Poppins"/>
              <a:ea typeface="+mn-ea"/>
              <a:cs typeface="+mn-cs"/>
            </a:endParaRPr>
          </a:p>
        </p:txBody>
      </p:sp>
      <p:sp>
        <p:nvSpPr>
          <p:cNvPr id="27" name="Ovale 78">
            <a:extLst>
              <a:ext uri="{FF2B5EF4-FFF2-40B4-BE49-F238E27FC236}">
                <a16:creationId xmlns:a16="http://schemas.microsoft.com/office/drawing/2014/main" id="{47BF553F-02DC-774B-673F-556A8F7D4027}"/>
              </a:ext>
            </a:extLst>
          </p:cNvPr>
          <p:cNvSpPr/>
          <p:nvPr/>
        </p:nvSpPr>
        <p:spPr>
          <a:xfrm>
            <a:off x="8622823" y="4650155"/>
            <a:ext cx="277943" cy="270764"/>
          </a:xfrm>
          <a:prstGeom prst="ellipse">
            <a:avLst/>
          </a:prstGeom>
          <a:solidFill>
            <a:srgbClr val="A3615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it-IT" sz="1100" b="1" i="0" u="none" strike="noStrike" kern="1200" cap="none" spc="0" normalizeH="0" baseline="0" noProof="0">
                <a:ln>
                  <a:noFill/>
                </a:ln>
                <a:solidFill>
                  <a:srgbClr val="FFFFFF"/>
                </a:solidFill>
                <a:effectLst/>
                <a:uLnTx/>
                <a:uFillTx/>
                <a:latin typeface="Poppins"/>
                <a:ea typeface="+mn-ea"/>
                <a:cs typeface="+mn-cs"/>
              </a:rPr>
              <a:t>G</a:t>
            </a:r>
            <a:endParaRPr kumimoji="0" lang="en-US" sz="1100" b="1" i="0" u="none" strike="noStrike" kern="1200" cap="none" spc="0" normalizeH="0" baseline="0" noProof="0">
              <a:ln>
                <a:noFill/>
              </a:ln>
              <a:solidFill>
                <a:srgbClr val="FFFFFF"/>
              </a:solidFill>
              <a:effectLst/>
              <a:uLnTx/>
              <a:uFillTx/>
              <a:latin typeface="Poppins"/>
              <a:ea typeface="+mn-ea"/>
              <a:cs typeface="+mn-cs"/>
            </a:endParaRPr>
          </a:p>
        </p:txBody>
      </p:sp>
      <p:sp>
        <p:nvSpPr>
          <p:cNvPr id="28" name="Ovale 78">
            <a:extLst>
              <a:ext uri="{FF2B5EF4-FFF2-40B4-BE49-F238E27FC236}">
                <a16:creationId xmlns:a16="http://schemas.microsoft.com/office/drawing/2014/main" id="{EAEEDBC0-FDDC-CD26-F2BF-48CF37D5785E}"/>
              </a:ext>
            </a:extLst>
          </p:cNvPr>
          <p:cNvSpPr/>
          <p:nvPr/>
        </p:nvSpPr>
        <p:spPr>
          <a:xfrm>
            <a:off x="5820020" y="3880346"/>
            <a:ext cx="277943" cy="270764"/>
          </a:xfrm>
          <a:prstGeom prst="ellipse">
            <a:avLst/>
          </a:prstGeom>
          <a:solidFill>
            <a:srgbClr val="A3615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it-IT" sz="1100" b="1" i="0" u="none" strike="noStrike" kern="1200" cap="none" spc="0" normalizeH="0" baseline="0" noProof="0">
                <a:ln>
                  <a:noFill/>
                </a:ln>
                <a:solidFill>
                  <a:srgbClr val="FFFFFF"/>
                </a:solidFill>
                <a:effectLst/>
                <a:uLnTx/>
                <a:uFillTx/>
                <a:latin typeface="Poppins"/>
                <a:ea typeface="+mn-ea"/>
                <a:cs typeface="+mn-cs"/>
              </a:rPr>
              <a:t>H</a:t>
            </a:r>
            <a:endParaRPr kumimoji="0" lang="en-US" sz="1100" b="1" i="0" u="none" strike="noStrike" kern="1200" cap="none" spc="0" normalizeH="0" baseline="0" noProof="0">
              <a:ln>
                <a:noFill/>
              </a:ln>
              <a:solidFill>
                <a:srgbClr val="FFFFFF"/>
              </a:solidFill>
              <a:effectLst/>
              <a:uLnTx/>
              <a:uFillTx/>
              <a:latin typeface="Poppins"/>
              <a:ea typeface="+mn-ea"/>
              <a:cs typeface="+mn-cs"/>
            </a:endParaRPr>
          </a:p>
        </p:txBody>
      </p:sp>
      <p:sp>
        <p:nvSpPr>
          <p:cNvPr id="29" name="Ovale 78">
            <a:extLst>
              <a:ext uri="{FF2B5EF4-FFF2-40B4-BE49-F238E27FC236}">
                <a16:creationId xmlns:a16="http://schemas.microsoft.com/office/drawing/2014/main" id="{5A5AD477-8B23-0710-4066-7B3D5F6A55E6}"/>
              </a:ext>
            </a:extLst>
          </p:cNvPr>
          <p:cNvSpPr/>
          <p:nvPr/>
        </p:nvSpPr>
        <p:spPr>
          <a:xfrm>
            <a:off x="7224629" y="5488999"/>
            <a:ext cx="277943" cy="270764"/>
          </a:xfrm>
          <a:prstGeom prst="ellipse">
            <a:avLst/>
          </a:prstGeom>
          <a:solidFill>
            <a:srgbClr val="A3615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it-IT" sz="1100" b="1" i="0" u="none" strike="noStrike" kern="1200" cap="none" spc="0" normalizeH="0" baseline="0" noProof="0">
                <a:ln>
                  <a:noFill/>
                </a:ln>
                <a:solidFill>
                  <a:srgbClr val="FFFFFF"/>
                </a:solidFill>
                <a:effectLst/>
                <a:uLnTx/>
                <a:uFillTx/>
                <a:latin typeface="Poppins"/>
                <a:ea typeface="+mn-ea"/>
                <a:cs typeface="+mn-cs"/>
              </a:rPr>
              <a:t>I</a:t>
            </a:r>
            <a:endParaRPr kumimoji="0" lang="en-US" sz="1100" b="1" i="0" u="none" strike="noStrike" kern="1200" cap="none" spc="0" normalizeH="0" baseline="0" noProof="0">
              <a:ln>
                <a:noFill/>
              </a:ln>
              <a:solidFill>
                <a:srgbClr val="FFFFFF"/>
              </a:solidFill>
              <a:effectLst/>
              <a:uLnTx/>
              <a:uFillTx/>
              <a:latin typeface="Poppins"/>
              <a:ea typeface="+mn-ea"/>
              <a:cs typeface="+mn-cs"/>
            </a:endParaRPr>
          </a:p>
        </p:txBody>
      </p:sp>
      <p:sp>
        <p:nvSpPr>
          <p:cNvPr id="54" name="Segnaposto contenuto 2">
            <a:extLst>
              <a:ext uri="{FF2B5EF4-FFF2-40B4-BE49-F238E27FC236}">
                <a16:creationId xmlns:a16="http://schemas.microsoft.com/office/drawing/2014/main" id="{86B148D9-0A65-65BF-A6A1-A85C536C086A}"/>
              </a:ext>
            </a:extLst>
          </p:cNvPr>
          <p:cNvSpPr txBox="1">
            <a:spLocks/>
          </p:cNvSpPr>
          <p:nvPr/>
        </p:nvSpPr>
        <p:spPr>
          <a:xfrm>
            <a:off x="677320" y="1045158"/>
            <a:ext cx="9073246" cy="888995"/>
          </a:xfrm>
          <a:prstGeom prst="rect">
            <a:avLst/>
          </a:prstGeom>
        </p:spPr>
        <p:txBody>
          <a:bodyPr vert="horz" lIns="91440" tIns="45720" rIns="91440" bIns="45720" rtlCol="0" anchor="t">
            <a:noAutofit/>
          </a:bodyPr>
          <a:lstStyle>
            <a:lvl1pPr marL="2857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lang="en-US" sz="1800" kern="1200" cap="none" dirty="0" smtClean="0">
                <a:solidFill>
                  <a:schemeClr val="bg2">
                    <a:lumMod val="50000"/>
                  </a:schemeClr>
                </a:solidFill>
                <a:effectLst/>
                <a:latin typeface="Tw Cen MT" panose="020B0602020104020603" pitchFamily="34" charset="0"/>
                <a:ea typeface="+mn-ea"/>
                <a:cs typeface="+mn-cs"/>
              </a:defRPr>
            </a:lvl1pPr>
            <a:lvl2pPr marL="7429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lang="en-US" sz="1800" kern="1200" cap="none" dirty="0" smtClean="0">
                <a:solidFill>
                  <a:schemeClr val="bg2">
                    <a:lumMod val="50000"/>
                  </a:schemeClr>
                </a:solidFill>
                <a:effectLst/>
                <a:latin typeface="Tw Cen MT" panose="020B0602020104020603" pitchFamily="34" charset="0"/>
                <a:ea typeface="+mn-ea"/>
                <a:cs typeface="+mn-cs"/>
              </a:defRPr>
            </a:lvl2pPr>
            <a:lvl3pPr marL="12001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lang="en-US" sz="1800" kern="1200" cap="none" dirty="0" smtClean="0">
                <a:solidFill>
                  <a:schemeClr val="bg2">
                    <a:lumMod val="50000"/>
                  </a:schemeClr>
                </a:solidFill>
                <a:effectLst/>
                <a:latin typeface="Tw Cen MT" panose="020B0602020104020603" pitchFamily="34" charset="0"/>
                <a:ea typeface="+mn-ea"/>
                <a:cs typeface="+mn-cs"/>
              </a:defRPr>
            </a:lvl3pPr>
            <a:lvl4pPr marL="15430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lang="en-US" sz="1800" kern="1200" cap="none" dirty="0" smtClean="0">
                <a:solidFill>
                  <a:schemeClr val="bg2">
                    <a:lumMod val="50000"/>
                  </a:schemeClr>
                </a:solidFill>
                <a:effectLst/>
                <a:latin typeface="Tw Cen MT" panose="020B0602020104020603" pitchFamily="34" charset="0"/>
                <a:ea typeface="+mn-ea"/>
                <a:cs typeface="+mn-cs"/>
              </a:defRPr>
            </a:lvl4pPr>
            <a:lvl5pPr marL="20002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lang="en-US" sz="1800" kern="1200" cap="none" dirty="0">
                <a:solidFill>
                  <a:schemeClr val="bg2">
                    <a:lumMod val="50000"/>
                  </a:schemeClr>
                </a:solidFill>
                <a:effectLst/>
                <a:latin typeface="Tw Cen MT" panose="020B0602020104020603" pitchFamily="34" charset="0"/>
                <a:ea typeface="+mn-ea"/>
                <a:cs typeface="+mn-cs"/>
              </a:defRPr>
            </a:lvl5pPr>
            <a:lvl6pPr marL="25146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9pPr>
          </a:lstStyle>
          <a:p>
            <a:pPr marL="0" marR="0" lvl="0" indent="0" algn="just" defTabSz="457200" rtl="0" eaLnBrk="1" fontAlgn="auto" latinLnBrk="0" hangingPunct="1">
              <a:lnSpc>
                <a:spcPct val="100000"/>
              </a:lnSpc>
              <a:spcBef>
                <a:spcPct val="20000"/>
              </a:spcBef>
              <a:spcAft>
                <a:spcPts val="600"/>
              </a:spcAft>
              <a:buClr>
                <a:prstClr val="black"/>
              </a:buClr>
              <a:buSzPct val="80000"/>
              <a:buFont typeface="Wingdings 3" panose="05040102010807070707" pitchFamily="18" charset="2"/>
              <a:buChar char=""/>
              <a:tabLst/>
              <a:defRPr/>
            </a:pPr>
            <a:r>
              <a:rPr kumimoji="0" lang="en-US" sz="1800" b="0" i="0" u="none" strike="noStrike" kern="1200" cap="none" spc="0" normalizeH="0" baseline="0" noProof="0">
                <a:ln>
                  <a:noFill/>
                </a:ln>
                <a:solidFill>
                  <a:prstClr val="black"/>
                </a:solidFill>
                <a:effectLst/>
                <a:uLnTx/>
                <a:uFillTx/>
                <a:latin typeface="Poppins"/>
                <a:ea typeface="+mn-ea"/>
                <a:cs typeface="+mn-cs"/>
              </a:rPr>
              <a:t>The oval profile of the dashboard insert is purposefully minimalistic with a central digital display. Essential controls are positioned for quick access, prioritizing practicality and efficiency. </a:t>
            </a:r>
          </a:p>
        </p:txBody>
      </p:sp>
      <p:sp>
        <p:nvSpPr>
          <p:cNvPr id="55" name="Ovale 78">
            <a:extLst>
              <a:ext uri="{FF2B5EF4-FFF2-40B4-BE49-F238E27FC236}">
                <a16:creationId xmlns:a16="http://schemas.microsoft.com/office/drawing/2014/main" id="{CA08E8CB-CA29-0303-B087-8C593E144425}"/>
              </a:ext>
            </a:extLst>
          </p:cNvPr>
          <p:cNvSpPr/>
          <p:nvPr/>
        </p:nvSpPr>
        <p:spPr>
          <a:xfrm>
            <a:off x="4865756" y="4603205"/>
            <a:ext cx="277943" cy="270764"/>
          </a:xfrm>
          <a:prstGeom prst="ellipse">
            <a:avLst/>
          </a:prstGeom>
          <a:solidFill>
            <a:srgbClr val="A3615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it-IT" sz="1100" b="1" i="0" u="none" strike="noStrike" kern="1200" cap="none" spc="0" normalizeH="0" baseline="0" noProof="0">
                <a:ln>
                  <a:noFill/>
                </a:ln>
                <a:solidFill>
                  <a:srgbClr val="FFFFFF"/>
                </a:solidFill>
                <a:effectLst/>
                <a:uLnTx/>
                <a:uFillTx/>
                <a:latin typeface="Poppins"/>
                <a:ea typeface="+mn-ea"/>
                <a:cs typeface="+mn-cs"/>
              </a:rPr>
              <a:t>B</a:t>
            </a:r>
            <a:endParaRPr kumimoji="0" lang="en-US" sz="1100" b="1" i="0" u="none" strike="noStrike" kern="1200" cap="none" spc="0" normalizeH="0" baseline="0" noProof="0">
              <a:ln>
                <a:noFill/>
              </a:ln>
              <a:solidFill>
                <a:srgbClr val="FFFFFF"/>
              </a:solidFill>
              <a:effectLst/>
              <a:uLnTx/>
              <a:uFillTx/>
              <a:latin typeface="Poppins"/>
              <a:ea typeface="+mn-ea"/>
              <a:cs typeface="+mn-cs"/>
            </a:endParaRPr>
          </a:p>
        </p:txBody>
      </p:sp>
      <p:sp>
        <p:nvSpPr>
          <p:cNvPr id="56" name="Ovale 79">
            <a:extLst>
              <a:ext uri="{FF2B5EF4-FFF2-40B4-BE49-F238E27FC236}">
                <a16:creationId xmlns:a16="http://schemas.microsoft.com/office/drawing/2014/main" id="{CC074375-A7BB-0B31-F136-D315A9B60CAA}"/>
              </a:ext>
            </a:extLst>
          </p:cNvPr>
          <p:cNvSpPr/>
          <p:nvPr/>
        </p:nvSpPr>
        <p:spPr>
          <a:xfrm>
            <a:off x="239449" y="4468357"/>
            <a:ext cx="262790" cy="240250"/>
          </a:xfrm>
          <a:prstGeom prst="ellipse">
            <a:avLst/>
          </a:prstGeom>
          <a:solidFill>
            <a:srgbClr val="A3615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it-IT" sz="1100" b="1" i="0" u="none" strike="noStrike" kern="1200" cap="none" spc="0" normalizeH="0" baseline="0" noProof="0">
                <a:ln>
                  <a:noFill/>
                </a:ln>
                <a:solidFill>
                  <a:prstClr val="white"/>
                </a:solidFill>
                <a:effectLst/>
                <a:uLnTx/>
                <a:uFillTx/>
                <a:latin typeface="Poppins"/>
                <a:ea typeface="+mn-ea"/>
                <a:cs typeface="+mn-cs"/>
              </a:rPr>
              <a:t>G</a:t>
            </a:r>
            <a:endParaRPr kumimoji="0" lang="en-US" sz="1100" b="1" i="0" u="none" strike="noStrike" kern="1200" cap="none" spc="0" normalizeH="0" baseline="0" noProof="0">
              <a:ln>
                <a:noFill/>
              </a:ln>
              <a:solidFill>
                <a:prstClr val="white"/>
              </a:solidFill>
              <a:effectLst/>
              <a:uLnTx/>
              <a:uFillTx/>
              <a:latin typeface="Poppins"/>
              <a:ea typeface="+mn-ea"/>
              <a:cs typeface="+mn-cs"/>
            </a:endParaRPr>
          </a:p>
        </p:txBody>
      </p:sp>
      <p:sp>
        <p:nvSpPr>
          <p:cNvPr id="57" name="CasellaDiTesto 77">
            <a:extLst>
              <a:ext uri="{FF2B5EF4-FFF2-40B4-BE49-F238E27FC236}">
                <a16:creationId xmlns:a16="http://schemas.microsoft.com/office/drawing/2014/main" id="{CC802DE5-3CA4-6352-7F43-932DC0413709}"/>
              </a:ext>
            </a:extLst>
          </p:cNvPr>
          <p:cNvSpPr txBox="1"/>
          <p:nvPr/>
        </p:nvSpPr>
        <p:spPr>
          <a:xfrm>
            <a:off x="437619" y="4468357"/>
            <a:ext cx="1305554" cy="276999"/>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a:ln>
                  <a:noFill/>
                </a:ln>
                <a:solidFill>
                  <a:prstClr val="black"/>
                </a:solidFill>
                <a:effectLst/>
                <a:uLnTx/>
                <a:uFillTx/>
                <a:latin typeface="Poppins"/>
                <a:ea typeface="+mn-ea"/>
                <a:cs typeface="+mn-cs"/>
              </a:rPr>
              <a:t>Storage Areas</a:t>
            </a:r>
          </a:p>
        </p:txBody>
      </p:sp>
      <p:sp>
        <p:nvSpPr>
          <p:cNvPr id="58" name="Ovale 79">
            <a:extLst>
              <a:ext uri="{FF2B5EF4-FFF2-40B4-BE49-F238E27FC236}">
                <a16:creationId xmlns:a16="http://schemas.microsoft.com/office/drawing/2014/main" id="{E4325DC0-C569-1540-4FAB-334AC9183EBF}"/>
              </a:ext>
            </a:extLst>
          </p:cNvPr>
          <p:cNvSpPr/>
          <p:nvPr/>
        </p:nvSpPr>
        <p:spPr>
          <a:xfrm>
            <a:off x="239449" y="4777706"/>
            <a:ext cx="262790" cy="240250"/>
          </a:xfrm>
          <a:prstGeom prst="ellipse">
            <a:avLst/>
          </a:prstGeom>
          <a:solidFill>
            <a:srgbClr val="A3615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it-IT" sz="1100" b="1" i="0" u="none" strike="noStrike" kern="1200" cap="none" spc="0" normalizeH="0" baseline="0" noProof="0">
                <a:ln>
                  <a:noFill/>
                </a:ln>
                <a:solidFill>
                  <a:prstClr val="white"/>
                </a:solidFill>
                <a:effectLst/>
                <a:uLnTx/>
                <a:uFillTx/>
                <a:latin typeface="Poppins"/>
                <a:ea typeface="+mn-ea"/>
                <a:cs typeface="+mn-cs"/>
              </a:rPr>
              <a:t>H</a:t>
            </a:r>
            <a:endParaRPr kumimoji="0" lang="en-US" sz="1100" b="1" i="0" u="none" strike="noStrike" kern="1200" cap="none" spc="0" normalizeH="0" baseline="0" noProof="0">
              <a:ln>
                <a:noFill/>
              </a:ln>
              <a:solidFill>
                <a:prstClr val="white"/>
              </a:solidFill>
              <a:effectLst/>
              <a:uLnTx/>
              <a:uFillTx/>
              <a:latin typeface="Poppins"/>
              <a:ea typeface="+mn-ea"/>
              <a:cs typeface="+mn-cs"/>
            </a:endParaRPr>
          </a:p>
        </p:txBody>
      </p:sp>
      <p:sp>
        <p:nvSpPr>
          <p:cNvPr id="59" name="CasellaDiTesto 77">
            <a:extLst>
              <a:ext uri="{FF2B5EF4-FFF2-40B4-BE49-F238E27FC236}">
                <a16:creationId xmlns:a16="http://schemas.microsoft.com/office/drawing/2014/main" id="{DB27E0CA-38BA-7664-2B8A-9AAABA262E1E}"/>
              </a:ext>
            </a:extLst>
          </p:cNvPr>
          <p:cNvSpPr txBox="1"/>
          <p:nvPr/>
        </p:nvSpPr>
        <p:spPr>
          <a:xfrm>
            <a:off x="437619" y="4777706"/>
            <a:ext cx="1305554" cy="276999"/>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a:ln>
                  <a:noFill/>
                </a:ln>
                <a:solidFill>
                  <a:prstClr val="black"/>
                </a:solidFill>
                <a:effectLst/>
                <a:uLnTx/>
                <a:uFillTx/>
                <a:latin typeface="Poppins"/>
                <a:ea typeface="+mn-ea"/>
                <a:cs typeface="+mn-cs"/>
              </a:rPr>
              <a:t>Cup Holder</a:t>
            </a:r>
          </a:p>
        </p:txBody>
      </p:sp>
      <p:sp>
        <p:nvSpPr>
          <p:cNvPr id="63" name="CasellaDiTesto 24">
            <a:extLst>
              <a:ext uri="{FF2B5EF4-FFF2-40B4-BE49-F238E27FC236}">
                <a16:creationId xmlns:a16="http://schemas.microsoft.com/office/drawing/2014/main" id="{E99C414C-FE98-D94C-50F5-DEC8062C055C}"/>
              </a:ext>
            </a:extLst>
          </p:cNvPr>
          <p:cNvSpPr txBox="1"/>
          <p:nvPr/>
        </p:nvSpPr>
        <p:spPr>
          <a:xfrm>
            <a:off x="540137" y="6286328"/>
            <a:ext cx="6328240" cy="276999"/>
          </a:xfrm>
          <a:prstGeom prst="rect">
            <a:avLst/>
          </a:prstGeom>
          <a:noFill/>
        </p:spPr>
        <p:txBody>
          <a:bodyPr wrap="square" rtlCol="0">
            <a:spAutoFit/>
          </a:bodyPr>
          <a:lstStyle/>
          <a:p>
            <a:pPr marL="190500" marR="0" lvl="1" indent="0" algn="l" defTabSz="914400" rtl="0" eaLnBrk="1" fontAlgn="auto" latinLnBrk="0" hangingPunct="1">
              <a:lnSpc>
                <a:spcPct val="100000"/>
              </a:lnSpc>
              <a:spcBef>
                <a:spcPts val="0"/>
              </a:spcBef>
              <a:spcAft>
                <a:spcPts val="0"/>
              </a:spcAft>
              <a:buClrTx/>
              <a:buSzTx/>
              <a:buFontTx/>
              <a:buNone/>
              <a:tabLst/>
              <a:defRPr/>
            </a:pPr>
            <a:r>
              <a:rPr kumimoji="0" lang="en-US" sz="1000" b="1" i="0" u="none" strike="noStrike" kern="1200" cap="none" spc="0" normalizeH="0" baseline="0" noProof="0">
                <a:ln>
                  <a:noFill/>
                </a:ln>
                <a:solidFill>
                  <a:prstClr val="black"/>
                </a:solidFill>
                <a:effectLst/>
                <a:uLnTx/>
                <a:uFillTx/>
                <a:latin typeface="Poppins"/>
                <a:ea typeface="+mn-ea"/>
                <a:cs typeface="+mn-cs"/>
              </a:rPr>
              <a:t>(*)</a:t>
            </a:r>
            <a:r>
              <a:rPr kumimoji="0" lang="en-US" sz="1200" b="1" i="0" u="none" strike="noStrike" kern="1200" cap="none" spc="0" normalizeH="0" baseline="0" noProof="0">
                <a:ln>
                  <a:noFill/>
                </a:ln>
                <a:solidFill>
                  <a:prstClr val="black"/>
                </a:solidFill>
                <a:effectLst/>
                <a:uLnTx/>
                <a:uFillTx/>
                <a:latin typeface="Poppins"/>
                <a:ea typeface="+mn-ea"/>
                <a:cs typeface="+mn-cs"/>
              </a:rPr>
              <a:t> Available on upper trims</a:t>
            </a:r>
            <a:endParaRPr kumimoji="0" lang="en-US" sz="1200" b="1" i="0" u="sng" strike="noStrike" kern="1200" cap="none" spc="0" normalizeH="0" baseline="0" noProof="0">
              <a:ln>
                <a:noFill/>
              </a:ln>
              <a:solidFill>
                <a:prstClr val="black"/>
              </a:solidFill>
              <a:effectLst/>
              <a:uLnTx/>
              <a:uFillTx/>
              <a:latin typeface="Poppins"/>
              <a:ea typeface="+mn-ea"/>
              <a:cs typeface="+mn-cs"/>
            </a:endParaRPr>
          </a:p>
        </p:txBody>
      </p:sp>
      <p:sp>
        <p:nvSpPr>
          <p:cNvPr id="64" name="Ovale 79">
            <a:extLst>
              <a:ext uri="{FF2B5EF4-FFF2-40B4-BE49-F238E27FC236}">
                <a16:creationId xmlns:a16="http://schemas.microsoft.com/office/drawing/2014/main" id="{747798EB-F852-C90A-2CC8-588A29A3F0F2}"/>
              </a:ext>
            </a:extLst>
          </p:cNvPr>
          <p:cNvSpPr/>
          <p:nvPr/>
        </p:nvSpPr>
        <p:spPr>
          <a:xfrm>
            <a:off x="239449" y="5072671"/>
            <a:ext cx="262790" cy="240250"/>
          </a:xfrm>
          <a:prstGeom prst="ellipse">
            <a:avLst/>
          </a:prstGeom>
          <a:solidFill>
            <a:srgbClr val="A3615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it-IT" sz="1100" b="1" i="0" u="none" strike="noStrike" kern="1200" cap="none" spc="0" normalizeH="0" baseline="0" noProof="0">
                <a:ln>
                  <a:noFill/>
                </a:ln>
                <a:solidFill>
                  <a:prstClr val="white"/>
                </a:solidFill>
                <a:effectLst/>
                <a:uLnTx/>
                <a:uFillTx/>
                <a:latin typeface="Poppins"/>
                <a:ea typeface="+mn-ea"/>
                <a:cs typeface="+mn-cs"/>
              </a:rPr>
              <a:t>I</a:t>
            </a:r>
            <a:endParaRPr kumimoji="0" lang="en-US" sz="1100" b="1" i="0" u="none" strike="noStrike" kern="1200" cap="none" spc="0" normalizeH="0" baseline="0" noProof="0">
              <a:ln>
                <a:noFill/>
              </a:ln>
              <a:solidFill>
                <a:prstClr val="white"/>
              </a:solidFill>
              <a:effectLst/>
              <a:uLnTx/>
              <a:uFillTx/>
              <a:latin typeface="Poppins"/>
              <a:ea typeface="+mn-ea"/>
              <a:cs typeface="+mn-cs"/>
            </a:endParaRPr>
          </a:p>
        </p:txBody>
      </p:sp>
      <p:sp>
        <p:nvSpPr>
          <p:cNvPr id="65" name="CasellaDiTesto 77">
            <a:extLst>
              <a:ext uri="{FF2B5EF4-FFF2-40B4-BE49-F238E27FC236}">
                <a16:creationId xmlns:a16="http://schemas.microsoft.com/office/drawing/2014/main" id="{BF16975A-6475-8B5B-D913-DFEFB8A37A07}"/>
              </a:ext>
            </a:extLst>
          </p:cNvPr>
          <p:cNvSpPr txBox="1"/>
          <p:nvPr/>
        </p:nvSpPr>
        <p:spPr>
          <a:xfrm>
            <a:off x="437619" y="5072671"/>
            <a:ext cx="1967164" cy="276999"/>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a:ln>
                  <a:noFill/>
                </a:ln>
                <a:solidFill>
                  <a:prstClr val="black"/>
                </a:solidFill>
                <a:effectLst/>
                <a:uLnTx/>
                <a:uFillTx/>
                <a:latin typeface="Poppins"/>
                <a:ea typeface="+mn-ea"/>
                <a:cs typeface="+mn-cs"/>
              </a:rPr>
              <a:t>Neiman Key Start</a:t>
            </a:r>
            <a:endParaRPr kumimoji="0" lang="en-US" sz="1000" b="1" i="0" u="none" strike="noStrike" kern="1200" cap="none" spc="0" normalizeH="0" baseline="0" noProof="0">
              <a:ln>
                <a:noFill/>
              </a:ln>
              <a:solidFill>
                <a:prstClr val="black"/>
              </a:solidFill>
              <a:effectLst/>
              <a:uLnTx/>
              <a:uFillTx/>
              <a:latin typeface="Poppins"/>
              <a:ea typeface="+mn-ea"/>
              <a:cs typeface="+mn-cs"/>
            </a:endParaRPr>
          </a:p>
        </p:txBody>
      </p:sp>
      <p:sp>
        <p:nvSpPr>
          <p:cNvPr id="30" name="Ovale 78">
            <a:extLst>
              <a:ext uri="{FF2B5EF4-FFF2-40B4-BE49-F238E27FC236}">
                <a16:creationId xmlns:a16="http://schemas.microsoft.com/office/drawing/2014/main" id="{E054822A-6AD8-6E36-D9E7-F9818D94C486}"/>
              </a:ext>
            </a:extLst>
          </p:cNvPr>
          <p:cNvSpPr/>
          <p:nvPr/>
        </p:nvSpPr>
        <p:spPr>
          <a:xfrm>
            <a:off x="5080000" y="3775299"/>
            <a:ext cx="277943" cy="270764"/>
          </a:xfrm>
          <a:prstGeom prst="ellipse">
            <a:avLst/>
          </a:prstGeom>
          <a:solidFill>
            <a:srgbClr val="A3615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it-IT" sz="1100" b="1" i="0" u="none" strike="noStrike" kern="1200" cap="none" spc="0" normalizeH="0" baseline="0" noProof="0">
                <a:ln>
                  <a:noFill/>
                </a:ln>
                <a:solidFill>
                  <a:srgbClr val="FFFFFF"/>
                </a:solidFill>
                <a:effectLst/>
                <a:uLnTx/>
                <a:uFillTx/>
                <a:latin typeface="Poppins"/>
                <a:ea typeface="+mn-ea"/>
                <a:cs typeface="+mn-cs"/>
              </a:rPr>
              <a:t>G</a:t>
            </a:r>
            <a:endParaRPr kumimoji="0" lang="en-US" sz="1100" b="1" i="0" u="none" strike="noStrike" kern="1200" cap="none" spc="0" normalizeH="0" baseline="0" noProof="0">
              <a:ln>
                <a:noFill/>
              </a:ln>
              <a:solidFill>
                <a:srgbClr val="FFFFFF"/>
              </a:solidFill>
              <a:effectLst/>
              <a:uLnTx/>
              <a:uFillTx/>
              <a:latin typeface="Poppins"/>
              <a:ea typeface="+mn-ea"/>
              <a:cs typeface="+mn-cs"/>
            </a:endParaRPr>
          </a:p>
        </p:txBody>
      </p:sp>
      <p:sp>
        <p:nvSpPr>
          <p:cNvPr id="31" name="Ovale 78">
            <a:extLst>
              <a:ext uri="{FF2B5EF4-FFF2-40B4-BE49-F238E27FC236}">
                <a16:creationId xmlns:a16="http://schemas.microsoft.com/office/drawing/2014/main" id="{013DD7F2-F551-6563-1B9E-B9DF8625E28D}"/>
              </a:ext>
            </a:extLst>
          </p:cNvPr>
          <p:cNvSpPr/>
          <p:nvPr/>
        </p:nvSpPr>
        <p:spPr>
          <a:xfrm>
            <a:off x="8408451" y="3782759"/>
            <a:ext cx="277943" cy="270764"/>
          </a:xfrm>
          <a:prstGeom prst="ellipse">
            <a:avLst/>
          </a:prstGeom>
          <a:solidFill>
            <a:srgbClr val="A3615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it-IT" sz="1100" b="1" i="0" u="none" strike="noStrike" kern="1200" cap="none" spc="0" normalizeH="0" baseline="0" noProof="0">
                <a:ln>
                  <a:noFill/>
                </a:ln>
                <a:solidFill>
                  <a:srgbClr val="FFFFFF"/>
                </a:solidFill>
                <a:effectLst/>
                <a:uLnTx/>
                <a:uFillTx/>
                <a:latin typeface="Poppins"/>
                <a:ea typeface="+mn-ea"/>
                <a:cs typeface="+mn-cs"/>
              </a:rPr>
              <a:t>G</a:t>
            </a:r>
            <a:endParaRPr kumimoji="0" lang="en-US" sz="1100" b="1" i="0" u="none" strike="noStrike" kern="1200" cap="none" spc="0" normalizeH="0" baseline="0" noProof="0">
              <a:ln>
                <a:noFill/>
              </a:ln>
              <a:solidFill>
                <a:srgbClr val="FFFFFF"/>
              </a:solidFill>
              <a:effectLst/>
              <a:uLnTx/>
              <a:uFillTx/>
              <a:latin typeface="Poppins"/>
              <a:ea typeface="+mn-ea"/>
              <a:cs typeface="+mn-cs"/>
            </a:endParaRPr>
          </a:p>
        </p:txBody>
      </p:sp>
      <p:sp>
        <p:nvSpPr>
          <p:cNvPr id="2" name="Ovale 79">
            <a:extLst>
              <a:ext uri="{FF2B5EF4-FFF2-40B4-BE49-F238E27FC236}">
                <a16:creationId xmlns:a16="http://schemas.microsoft.com/office/drawing/2014/main" id="{3C66DC4C-3A25-86B9-92DF-77906CCEE4F9}"/>
              </a:ext>
            </a:extLst>
          </p:cNvPr>
          <p:cNvSpPr/>
          <p:nvPr/>
        </p:nvSpPr>
        <p:spPr>
          <a:xfrm>
            <a:off x="7764910" y="4005292"/>
            <a:ext cx="279927" cy="270764"/>
          </a:xfrm>
          <a:prstGeom prst="ellipse">
            <a:avLst/>
          </a:prstGeom>
          <a:solidFill>
            <a:srgbClr val="A3615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it-IT" sz="1100" b="1" i="0" u="none" strike="noStrike" kern="1200" cap="none" spc="0" normalizeH="0" baseline="0" noProof="0">
                <a:ln>
                  <a:noFill/>
                </a:ln>
                <a:solidFill>
                  <a:srgbClr val="FFFFFF"/>
                </a:solidFill>
                <a:effectLst/>
                <a:uLnTx/>
                <a:uFillTx/>
                <a:latin typeface="Poppins"/>
                <a:ea typeface="+mn-ea"/>
                <a:cs typeface="+mn-cs"/>
              </a:rPr>
              <a:t>F</a:t>
            </a:r>
            <a:endParaRPr kumimoji="0" lang="en-US" sz="1100" b="1" i="0" u="none" strike="noStrike" kern="1200" cap="none" spc="0" normalizeH="0" baseline="0" noProof="0">
              <a:ln>
                <a:noFill/>
              </a:ln>
              <a:solidFill>
                <a:srgbClr val="FFFFFF"/>
              </a:solidFill>
              <a:effectLst/>
              <a:uLnTx/>
              <a:uFillTx/>
              <a:latin typeface="Poppins"/>
              <a:ea typeface="+mn-ea"/>
              <a:cs typeface="+mn-cs"/>
            </a:endParaRPr>
          </a:p>
        </p:txBody>
      </p:sp>
      <p:sp>
        <p:nvSpPr>
          <p:cNvPr id="5" name="Ovale 78">
            <a:extLst>
              <a:ext uri="{FF2B5EF4-FFF2-40B4-BE49-F238E27FC236}">
                <a16:creationId xmlns:a16="http://schemas.microsoft.com/office/drawing/2014/main" id="{A23D5298-2725-221D-3832-79A826599922}"/>
              </a:ext>
            </a:extLst>
          </p:cNvPr>
          <p:cNvSpPr/>
          <p:nvPr/>
        </p:nvSpPr>
        <p:spPr>
          <a:xfrm>
            <a:off x="6729419" y="4450033"/>
            <a:ext cx="277943" cy="270764"/>
          </a:xfrm>
          <a:prstGeom prst="ellipse">
            <a:avLst/>
          </a:prstGeom>
          <a:solidFill>
            <a:srgbClr val="A3615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it-IT" sz="1100" b="1" i="0" u="none" strike="noStrike" kern="1200" cap="none" spc="0" normalizeH="0" baseline="0" noProof="0">
                <a:ln>
                  <a:noFill/>
                </a:ln>
                <a:solidFill>
                  <a:srgbClr val="FFFFFF"/>
                </a:solidFill>
                <a:effectLst/>
                <a:uLnTx/>
                <a:uFillTx/>
                <a:latin typeface="Poppins"/>
                <a:ea typeface="+mn-ea"/>
                <a:cs typeface="+mn-cs"/>
              </a:rPr>
              <a:t>G</a:t>
            </a:r>
            <a:endParaRPr kumimoji="0" lang="en-US" sz="1100" b="1" i="0" u="none" strike="noStrike" kern="1200" cap="none" spc="0" normalizeH="0" baseline="0" noProof="0">
              <a:ln>
                <a:noFill/>
              </a:ln>
              <a:solidFill>
                <a:srgbClr val="FFFFFF"/>
              </a:solidFill>
              <a:effectLst/>
              <a:uLnTx/>
              <a:uFillTx/>
              <a:latin typeface="Poppins"/>
              <a:ea typeface="+mn-ea"/>
              <a:cs typeface="+mn-cs"/>
            </a:endParaRPr>
          </a:p>
        </p:txBody>
      </p:sp>
      <p:sp>
        <p:nvSpPr>
          <p:cNvPr id="33" name="Ovale 79">
            <a:extLst>
              <a:ext uri="{FF2B5EF4-FFF2-40B4-BE49-F238E27FC236}">
                <a16:creationId xmlns:a16="http://schemas.microsoft.com/office/drawing/2014/main" id="{256FBC4A-29C7-219C-73BF-77A8E4A52BF3}"/>
              </a:ext>
            </a:extLst>
          </p:cNvPr>
          <p:cNvSpPr/>
          <p:nvPr/>
        </p:nvSpPr>
        <p:spPr>
          <a:xfrm>
            <a:off x="248851" y="5379201"/>
            <a:ext cx="262790" cy="240250"/>
          </a:xfrm>
          <a:prstGeom prst="ellipse">
            <a:avLst/>
          </a:prstGeom>
          <a:solidFill>
            <a:srgbClr val="A3615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it-IT" sz="1100" b="1" i="0" u="none" strike="noStrike" kern="1200" cap="none" spc="0" normalizeH="0" baseline="0" noProof="0">
                <a:ln>
                  <a:noFill/>
                </a:ln>
                <a:solidFill>
                  <a:prstClr val="white"/>
                </a:solidFill>
                <a:effectLst/>
                <a:uLnTx/>
                <a:uFillTx/>
                <a:latin typeface="Poppins"/>
                <a:ea typeface="+mn-ea"/>
                <a:cs typeface="+mn-cs"/>
              </a:rPr>
              <a:t>J</a:t>
            </a:r>
            <a:endParaRPr kumimoji="0" lang="en-US" sz="1100" b="1" i="0" u="none" strike="noStrike" kern="1200" cap="none" spc="0" normalizeH="0" baseline="0" noProof="0">
              <a:ln>
                <a:noFill/>
              </a:ln>
              <a:solidFill>
                <a:prstClr val="white"/>
              </a:solidFill>
              <a:effectLst/>
              <a:uLnTx/>
              <a:uFillTx/>
              <a:latin typeface="Poppins"/>
              <a:ea typeface="+mn-ea"/>
              <a:cs typeface="+mn-cs"/>
            </a:endParaRPr>
          </a:p>
        </p:txBody>
      </p:sp>
      <p:sp>
        <p:nvSpPr>
          <p:cNvPr id="34" name="CasellaDiTesto 77">
            <a:extLst>
              <a:ext uri="{FF2B5EF4-FFF2-40B4-BE49-F238E27FC236}">
                <a16:creationId xmlns:a16="http://schemas.microsoft.com/office/drawing/2014/main" id="{A85EAAEB-1098-3F6E-81F9-C5FDEBF83C62}"/>
              </a:ext>
            </a:extLst>
          </p:cNvPr>
          <p:cNvSpPr txBox="1"/>
          <p:nvPr/>
        </p:nvSpPr>
        <p:spPr>
          <a:xfrm>
            <a:off x="447021" y="5379201"/>
            <a:ext cx="2179548" cy="276999"/>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a:ln>
                  <a:noFill/>
                </a:ln>
                <a:solidFill>
                  <a:prstClr val="black"/>
                </a:solidFill>
                <a:effectLst/>
                <a:uLnTx/>
                <a:uFillTx/>
                <a:latin typeface="Poppins"/>
                <a:ea typeface="+mn-ea"/>
                <a:cs typeface="+mn-cs"/>
              </a:rPr>
              <a:t>Washing Tank</a:t>
            </a:r>
            <a:endParaRPr kumimoji="0" lang="en-US" sz="1000" b="1" i="0" u="none" strike="noStrike" kern="1200" cap="none" spc="0" normalizeH="0" baseline="0" noProof="0">
              <a:ln>
                <a:noFill/>
              </a:ln>
              <a:solidFill>
                <a:prstClr val="black"/>
              </a:solidFill>
              <a:effectLst/>
              <a:uLnTx/>
              <a:uFillTx/>
              <a:latin typeface="Poppins"/>
              <a:ea typeface="+mn-ea"/>
              <a:cs typeface="+mn-cs"/>
            </a:endParaRPr>
          </a:p>
        </p:txBody>
      </p:sp>
      <p:sp>
        <p:nvSpPr>
          <p:cNvPr id="35" name="Ovale 79">
            <a:extLst>
              <a:ext uri="{FF2B5EF4-FFF2-40B4-BE49-F238E27FC236}">
                <a16:creationId xmlns:a16="http://schemas.microsoft.com/office/drawing/2014/main" id="{D81D4640-245F-4F38-5628-D2277FAB9DE5}"/>
              </a:ext>
            </a:extLst>
          </p:cNvPr>
          <p:cNvSpPr/>
          <p:nvPr/>
        </p:nvSpPr>
        <p:spPr>
          <a:xfrm>
            <a:off x="4902045" y="5494194"/>
            <a:ext cx="279927" cy="270764"/>
          </a:xfrm>
          <a:prstGeom prst="ellipse">
            <a:avLst/>
          </a:prstGeom>
          <a:solidFill>
            <a:srgbClr val="A3615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it-IT" sz="1100" b="1" i="0" u="none" strike="noStrike" kern="1200" cap="none" spc="0" normalizeH="0" baseline="0" noProof="0">
                <a:ln>
                  <a:noFill/>
                </a:ln>
                <a:solidFill>
                  <a:srgbClr val="FFFFFF"/>
                </a:solidFill>
                <a:effectLst/>
                <a:uLnTx/>
                <a:uFillTx/>
                <a:latin typeface="Poppins"/>
                <a:ea typeface="+mn-ea"/>
                <a:cs typeface="+mn-cs"/>
              </a:rPr>
              <a:t>J</a:t>
            </a:r>
            <a:endParaRPr kumimoji="0" lang="en-US" sz="1100" b="1" i="0" u="none" strike="noStrike" kern="1200" cap="none" spc="0" normalizeH="0" baseline="0" noProof="0">
              <a:ln>
                <a:noFill/>
              </a:ln>
              <a:solidFill>
                <a:srgbClr val="FFFFFF"/>
              </a:solidFill>
              <a:effectLst/>
              <a:uLnTx/>
              <a:uFillTx/>
              <a:latin typeface="Poppins"/>
              <a:ea typeface="+mn-ea"/>
              <a:cs typeface="+mn-cs"/>
            </a:endParaRPr>
          </a:p>
        </p:txBody>
      </p:sp>
      <p:pic>
        <p:nvPicPr>
          <p:cNvPr id="37" name="Image 36">
            <a:extLst>
              <a:ext uri="{FF2B5EF4-FFF2-40B4-BE49-F238E27FC236}">
                <a16:creationId xmlns:a16="http://schemas.microsoft.com/office/drawing/2014/main" id="{EDB13EAD-3251-DB06-3B28-DF22E8CFAD16}"/>
              </a:ext>
            </a:extLst>
          </p:cNvPr>
          <p:cNvPicPr>
            <a:picLocks noChangeAspect="1"/>
          </p:cNvPicPr>
          <p:nvPr/>
        </p:nvPicPr>
        <p:blipFill>
          <a:blip r:embed="rId4"/>
          <a:stretch>
            <a:fillRect/>
          </a:stretch>
        </p:blipFill>
        <p:spPr>
          <a:xfrm>
            <a:off x="9633252" y="2293422"/>
            <a:ext cx="2390400" cy="1749879"/>
          </a:xfrm>
          <a:prstGeom prst="rect">
            <a:avLst/>
          </a:prstGeom>
        </p:spPr>
      </p:pic>
      <p:sp>
        <p:nvSpPr>
          <p:cNvPr id="38" name="ZoneTexte 37">
            <a:extLst>
              <a:ext uri="{FF2B5EF4-FFF2-40B4-BE49-F238E27FC236}">
                <a16:creationId xmlns:a16="http://schemas.microsoft.com/office/drawing/2014/main" id="{4F0F5260-82BC-7921-4D9F-A44C26B1667D}"/>
              </a:ext>
            </a:extLst>
          </p:cNvPr>
          <p:cNvSpPr txBox="1"/>
          <p:nvPr/>
        </p:nvSpPr>
        <p:spPr>
          <a:xfrm>
            <a:off x="9420498" y="2344117"/>
            <a:ext cx="2771502" cy="30777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a:ln>
                  <a:noFill/>
                </a:ln>
                <a:solidFill>
                  <a:prstClr val="white"/>
                </a:solidFill>
                <a:effectLst/>
                <a:uLnTx/>
                <a:uFillTx/>
                <a:latin typeface="Poppins"/>
                <a:ea typeface="+mn-ea"/>
                <a:cs typeface="+mn-cs"/>
              </a:rPr>
              <a:t>Target with  column cover </a:t>
            </a:r>
          </a:p>
        </p:txBody>
      </p:sp>
      <p:sp>
        <p:nvSpPr>
          <p:cNvPr id="6" name="Ovale 5">
            <a:extLst>
              <a:ext uri="{FF2B5EF4-FFF2-40B4-BE49-F238E27FC236}">
                <a16:creationId xmlns:a16="http://schemas.microsoft.com/office/drawing/2014/main" id="{D95F87CF-D029-09BD-0702-D30E2BB469E7}"/>
              </a:ext>
            </a:extLst>
          </p:cNvPr>
          <p:cNvSpPr/>
          <p:nvPr/>
        </p:nvSpPr>
        <p:spPr>
          <a:xfrm>
            <a:off x="8408451" y="113211"/>
            <a:ext cx="1745743" cy="537194"/>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dirty="0" err="1"/>
              <a:t>Vd</a:t>
            </a:r>
            <a:r>
              <a:rPr lang="en-US" dirty="0"/>
              <a:t> cover </a:t>
            </a:r>
            <a:r>
              <a:rPr lang="en-US" dirty="0" err="1"/>
              <a:t>colonna</a:t>
            </a:r>
            <a:endParaRPr lang="en-US" dirty="0"/>
          </a:p>
        </p:txBody>
      </p:sp>
    </p:spTree>
    <p:custDataLst>
      <p:tags r:id="rId1"/>
    </p:custDataLst>
    <p:extLst>
      <p:ext uri="{BB962C8B-B14F-4D97-AF65-F5344CB8AC3E}">
        <p14:creationId xmlns:p14="http://schemas.microsoft.com/office/powerpoint/2010/main" val="315520688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a:extLst>
              <a:ext uri="{FF2B5EF4-FFF2-40B4-BE49-F238E27FC236}">
                <a16:creationId xmlns:a16="http://schemas.microsoft.com/office/drawing/2014/main" id="{9A1CF4CF-95A6-2E67-3214-5AFB290C3703}"/>
              </a:ext>
            </a:extLst>
          </p:cNvPr>
          <p:cNvPicPr>
            <a:picLocks noChangeAspect="1" noChangeArrowheads="1"/>
          </p:cNvPicPr>
          <p:nvPr/>
        </p:nvPicPr>
        <p:blipFill>
          <a:blip r:embed="rId3">
            <a:extLst>
              <a:ext uri="{BEBA8EAE-BF5A-486C-A8C5-ECC9F3942E4B}">
                <a14:imgProps xmlns:a14="http://schemas.microsoft.com/office/drawing/2010/main">
                  <a14:imgLayer r:embed="rId4">
                    <a14:imgEffect>
                      <a14:backgroundRemoval t="1093" b="98543" l="1810" r="95747">
                        <a14:foregroundMark x1="17828" y1="6557" x2="7602" y2="20401"/>
                        <a14:foregroundMark x1="7602" y1="20401" x2="3077" y2="32240"/>
                        <a14:foregroundMark x1="3077" y1="32240" x2="2353" y2="53734"/>
                        <a14:foregroundMark x1="2353" y1="53734" x2="9231" y2="82878"/>
                        <a14:foregroundMark x1="9231" y1="82878" x2="18465" y2="94690"/>
                        <a14:foregroundMark x1="43390" y1="94159" x2="76018" y2="81421"/>
                        <a14:foregroundMark x1="76018" y1="81421" x2="85701" y2="69945"/>
                        <a14:foregroundMark x1="85701" y1="69945" x2="91222" y2="34973"/>
                        <a14:foregroundMark x1="91222" y1="34973" x2="66697" y2="7104"/>
                        <a14:foregroundMark x1="66697" y1="7104" x2="24710" y2="1966"/>
                        <a14:foregroundMark x1="22477" y1="2442" x2="16742" y2="5829"/>
                        <a14:foregroundMark x1="16290" y1="7104" x2="60090" y2="21494"/>
                        <a14:foregroundMark x1="60090" y1="21494" x2="77557" y2="58652"/>
                        <a14:foregroundMark x1="77557" y1="58652" x2="19367" y2="77231"/>
                        <a14:foregroundMark x1="19367" y1="77231" x2="8688" y2="44444"/>
                        <a14:foregroundMark x1="8688" y1="44444" x2="15475" y2="19490"/>
                        <a14:foregroundMark x1="15475" y1="19490" x2="25068" y2="9290"/>
                        <a14:foregroundMark x1="25068" y1="9290" x2="26244" y2="8925"/>
                        <a14:foregroundMark x1="6878" y1="24772" x2="2896" y2="35337"/>
                        <a14:foregroundMark x1="2896" y1="35337" x2="3982" y2="66849"/>
                        <a14:foregroundMark x1="3982" y1="66849" x2="6787" y2="76685"/>
                        <a14:foregroundMark x1="6787" y1="76685" x2="30407" y2="89800"/>
                        <a14:foregroundMark x1="30407" y1="89800" x2="40362" y2="90893"/>
                        <a14:foregroundMark x1="40362" y1="90893" x2="44977" y2="80874"/>
                        <a14:foregroundMark x1="44977" y1="80874" x2="13937" y2="30237"/>
                        <a14:foregroundMark x1="13937" y1="30237" x2="7783" y2="24954"/>
                        <a14:foregroundMark x1="7783" y1="24954" x2="5792" y2="25137"/>
                        <a14:foregroundMark x1="47059" y1="22404" x2="49864" y2="38980"/>
                        <a14:foregroundMark x1="49864" y1="38980" x2="48507" y2="62477"/>
                        <a14:foregroundMark x1="48507" y1="62477" x2="45792" y2="69035"/>
                        <a14:foregroundMark x1="45249" y1="36430" x2="48869" y2="45537"/>
                        <a14:foregroundMark x1="48869" y1="45537" x2="47149" y2="34062"/>
                        <a14:foregroundMark x1="47149" y1="34062" x2="53213" y2="33151"/>
                        <a14:foregroundMark x1="53213" y1="33151" x2="51946" y2="46995"/>
                        <a14:foregroundMark x1="51946" y1="46995" x2="50498" y2="47359"/>
                        <a14:foregroundMark x1="53756" y1="34426" x2="53937" y2="46995"/>
                        <a14:foregroundMark x1="53122" y1="62295" x2="43891" y2="61202"/>
                        <a14:foregroundMark x1="43891" y1="61202" x2="54661" y2="65756"/>
                        <a14:foregroundMark x1="56561" y1="71767" x2="68326" y2="73953"/>
                        <a14:foregroundMark x1="68326" y1="73953" x2="61719" y2="75774"/>
                        <a14:foregroundMark x1="61719" y1="75774" x2="67511" y2="69945"/>
                        <a14:foregroundMark x1="67511" y1="69945" x2="66697" y2="67760"/>
                        <a14:foregroundMark x1="73122" y1="61202" x2="75837" y2="70310"/>
                        <a14:foregroundMark x1="33665" y1="59381" x2="39638" y2="61931"/>
                        <a14:foregroundMark x1="47240" y1="33880" x2="42262" y2="36430"/>
                        <a14:foregroundMark x1="42262" y1="36430" x2="43439" y2="46084"/>
                        <a14:foregroundMark x1="43439" y1="46084" x2="48054" y2="47723"/>
                        <a14:foregroundMark x1="48054" y1="47723" x2="48235" y2="47541"/>
                        <a14:foregroundMark x1="2896" y1="28780" x2="1810" y2="44080"/>
                        <a14:foregroundMark x1="1810" y1="44080" x2="3801" y2="67942"/>
                        <a14:foregroundMark x1="9321" y1="36794" x2="7511" y2="42623"/>
                        <a14:foregroundMark x1="20633" y1="73588" x2="23620" y2="61202"/>
                        <a14:foregroundMark x1="43982" y1="40255" x2="46878" y2="45902"/>
                        <a14:foregroundMark x1="17195" y1="55191" x2="19638" y2="53734"/>
                        <a14:foregroundMark x1="29502" y1="13297" x2="32127" y2="18215"/>
                        <a14:foregroundMark x1="60271" y1="12933" x2="66244" y2="25501"/>
                        <a14:foregroundMark x1="50407" y1="13297" x2="56199" y2="17122"/>
                        <a14:foregroundMark x1="88507" y1="37158" x2="90407" y2="42987"/>
                        <a14:foregroundMark x1="74751" y1="3097" x2="87240" y2="16029"/>
                        <a14:foregroundMark x1="87240" y1="16029" x2="91855" y2="26230"/>
                        <a14:foregroundMark x1="91855" y1="26230" x2="93394" y2="36248"/>
                        <a14:foregroundMark x1="93394" y1="36248" x2="90136" y2="82878"/>
                        <a14:foregroundMark x1="90136" y1="82878" x2="81820" y2="91988"/>
                        <a14:foregroundMark x1="75460" y1="94754" x2="74570" y2="85792"/>
                        <a14:foregroundMark x1="74570" y1="85792" x2="75928" y2="83242"/>
                        <a14:foregroundMark x1="93756" y1="24408" x2="95747" y2="39891"/>
                        <a14:foregroundMark x1="95747" y1="39891" x2="93303" y2="74863"/>
                        <a14:foregroundMark x1="19186" y1="55009" x2="23982" y2="54645"/>
                        <a14:foregroundMark x1="23982" y1="54645" x2="26154" y2="54827"/>
                        <a14:foregroundMark x1="54661" y1="40437" x2="54389" y2="53005"/>
                        <a14:backgroundMark x1="23077" y1="546" x2="25158" y2="546"/>
                        <a14:backgroundMark x1="18281" y1="95264" x2="42624" y2="96539"/>
                        <a14:backgroundMark x1="75204" y1="95628" x2="80452" y2="94353"/>
                        <a14:backgroundMark x1="80452" y1="94353" x2="81538" y2="94718"/>
                        <a14:backgroundMark x1="75385" y1="95082" x2="76742" y2="99089"/>
                      </a14:backgroundRemoval>
                    </a14:imgEffect>
                  </a14:imgLayer>
                </a14:imgProps>
              </a:ext>
              <a:ext uri="{28A0092B-C50C-407E-A947-70E740481C1C}">
                <a14:useLocalDpi xmlns:a14="http://schemas.microsoft.com/office/drawing/2010/main" val="0"/>
              </a:ext>
            </a:extLst>
          </a:blip>
          <a:srcRect/>
          <a:stretch>
            <a:fillRect/>
          </a:stretch>
        </p:blipFill>
        <p:spPr bwMode="auto">
          <a:xfrm>
            <a:off x="4036835" y="2697466"/>
            <a:ext cx="6875554" cy="3416000"/>
          </a:xfrm>
          <a:prstGeom prst="rect">
            <a:avLst/>
          </a:prstGeom>
          <a:noFill/>
          <a:extLst>
            <a:ext uri="{909E8E84-426E-40DD-AFC4-6F175D3DCCD1}">
              <a14:hiddenFill xmlns:a14="http://schemas.microsoft.com/office/drawing/2010/main">
                <a:solidFill>
                  <a:srgbClr val="FFFFFF"/>
                </a:solidFill>
              </a14:hiddenFill>
            </a:ext>
          </a:extLst>
        </p:spPr>
      </p:pic>
      <p:sp>
        <p:nvSpPr>
          <p:cNvPr id="47" name="Rectangle 46">
            <a:extLst>
              <a:ext uri="{FF2B5EF4-FFF2-40B4-BE49-F238E27FC236}">
                <a16:creationId xmlns:a16="http://schemas.microsoft.com/office/drawing/2014/main" id="{65D5DB45-7C0A-33F0-8409-6FCAF65D1D59}"/>
              </a:ext>
            </a:extLst>
          </p:cNvPr>
          <p:cNvSpPr/>
          <p:nvPr/>
        </p:nvSpPr>
        <p:spPr>
          <a:xfrm>
            <a:off x="6866150" y="4644150"/>
            <a:ext cx="1902298" cy="651955"/>
          </a:xfrm>
          <a:prstGeom prst="rect">
            <a:avLst/>
          </a:prstGeom>
          <a:solidFill>
            <a:srgbClr val="00000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2400" b="0" i="0" u="none" strike="noStrike" kern="1200" cap="none" spc="0" normalizeH="0" baseline="0" noProof="0">
              <a:ln>
                <a:noFill/>
              </a:ln>
              <a:solidFill>
                <a:prstClr val="white"/>
              </a:solidFill>
              <a:effectLst/>
              <a:uLnTx/>
              <a:uFillTx/>
              <a:latin typeface="Poppins"/>
              <a:ea typeface="+mn-ea"/>
              <a:cs typeface="+mn-cs"/>
            </a:endParaRPr>
          </a:p>
        </p:txBody>
      </p:sp>
      <p:sp>
        <p:nvSpPr>
          <p:cNvPr id="26" name="Titre 25">
            <a:extLst>
              <a:ext uri="{FF2B5EF4-FFF2-40B4-BE49-F238E27FC236}">
                <a16:creationId xmlns:a16="http://schemas.microsoft.com/office/drawing/2014/main" id="{62BE9D8F-2392-73BA-02E2-3E5EA921E967}"/>
              </a:ext>
            </a:extLst>
          </p:cNvPr>
          <p:cNvSpPr>
            <a:spLocks noGrp="1"/>
          </p:cNvSpPr>
          <p:nvPr>
            <p:ph type="title"/>
          </p:nvPr>
        </p:nvSpPr>
        <p:spPr/>
        <p:txBody>
          <a:bodyPr/>
          <a:lstStyle/>
          <a:p>
            <a:pPr defTabSz="914400">
              <a:defRPr/>
            </a:pPr>
            <a:r>
              <a:rPr lang="en-US" sz="2800">
                <a:solidFill>
                  <a:prstClr val="white"/>
                </a:solidFill>
                <a:cs typeface="Poppins Black" panose="00000A00000000000000" pitchFamily="2" charset="0"/>
              </a:rPr>
              <a:t>Digital Cluster </a:t>
            </a:r>
          </a:p>
        </p:txBody>
      </p:sp>
      <p:sp>
        <p:nvSpPr>
          <p:cNvPr id="2" name="Segnaposto contenuto 2">
            <a:extLst>
              <a:ext uri="{FF2B5EF4-FFF2-40B4-BE49-F238E27FC236}">
                <a16:creationId xmlns:a16="http://schemas.microsoft.com/office/drawing/2014/main" id="{BFFED63A-6247-B87E-7EAC-BA94417980C0}"/>
              </a:ext>
            </a:extLst>
          </p:cNvPr>
          <p:cNvSpPr txBox="1">
            <a:spLocks/>
          </p:cNvSpPr>
          <p:nvPr/>
        </p:nvSpPr>
        <p:spPr>
          <a:xfrm>
            <a:off x="455338" y="960790"/>
            <a:ext cx="11281323" cy="888995"/>
          </a:xfrm>
          <a:prstGeom prst="rect">
            <a:avLst/>
          </a:prstGeom>
        </p:spPr>
        <p:txBody>
          <a:bodyPr vert="horz" lIns="91440" tIns="45720" rIns="91440" bIns="45720" rtlCol="0" anchor="t">
            <a:noAutofit/>
          </a:bodyPr>
          <a:lstStyle>
            <a:lvl1pPr marL="2857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lang="en-US" sz="1800" kern="1200" cap="none" dirty="0" smtClean="0">
                <a:solidFill>
                  <a:schemeClr val="bg2">
                    <a:lumMod val="50000"/>
                  </a:schemeClr>
                </a:solidFill>
                <a:effectLst/>
                <a:latin typeface="Tw Cen MT" panose="020B0602020104020603" pitchFamily="34" charset="0"/>
                <a:ea typeface="+mn-ea"/>
                <a:cs typeface="+mn-cs"/>
              </a:defRPr>
            </a:lvl1pPr>
            <a:lvl2pPr marL="7429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lang="en-US" sz="1800" kern="1200" cap="none" dirty="0" smtClean="0">
                <a:solidFill>
                  <a:schemeClr val="bg2">
                    <a:lumMod val="50000"/>
                  </a:schemeClr>
                </a:solidFill>
                <a:effectLst/>
                <a:latin typeface="Tw Cen MT" panose="020B0602020104020603" pitchFamily="34" charset="0"/>
                <a:ea typeface="+mn-ea"/>
                <a:cs typeface="+mn-cs"/>
              </a:defRPr>
            </a:lvl2pPr>
            <a:lvl3pPr marL="12001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lang="en-US" sz="1800" kern="1200" cap="none" dirty="0" smtClean="0">
                <a:solidFill>
                  <a:schemeClr val="bg2">
                    <a:lumMod val="50000"/>
                  </a:schemeClr>
                </a:solidFill>
                <a:effectLst/>
                <a:latin typeface="Tw Cen MT" panose="020B0602020104020603" pitchFamily="34" charset="0"/>
                <a:ea typeface="+mn-ea"/>
                <a:cs typeface="+mn-cs"/>
              </a:defRPr>
            </a:lvl3pPr>
            <a:lvl4pPr marL="15430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lang="en-US" sz="1800" kern="1200" cap="none" dirty="0" smtClean="0">
                <a:solidFill>
                  <a:schemeClr val="bg2">
                    <a:lumMod val="50000"/>
                  </a:schemeClr>
                </a:solidFill>
                <a:effectLst/>
                <a:latin typeface="Tw Cen MT" panose="020B0602020104020603" pitchFamily="34" charset="0"/>
                <a:ea typeface="+mn-ea"/>
                <a:cs typeface="+mn-cs"/>
              </a:defRPr>
            </a:lvl4pPr>
            <a:lvl5pPr marL="20002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lang="en-US" sz="1800" kern="1200" cap="none" dirty="0">
                <a:solidFill>
                  <a:schemeClr val="bg2">
                    <a:lumMod val="50000"/>
                  </a:schemeClr>
                </a:solidFill>
                <a:effectLst/>
                <a:latin typeface="Tw Cen MT" panose="020B0602020104020603" pitchFamily="34" charset="0"/>
                <a:ea typeface="+mn-ea"/>
                <a:cs typeface="+mn-cs"/>
              </a:defRPr>
            </a:lvl5pPr>
            <a:lvl6pPr marL="25146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9pPr>
          </a:lstStyle>
          <a:p>
            <a:pPr marL="0" marR="0" lvl="0" indent="0" algn="just" defTabSz="457200" rtl="0" eaLnBrk="1" fontAlgn="auto" latinLnBrk="0" hangingPunct="1">
              <a:lnSpc>
                <a:spcPct val="100000"/>
              </a:lnSpc>
              <a:spcBef>
                <a:spcPct val="20000"/>
              </a:spcBef>
              <a:spcAft>
                <a:spcPts val="600"/>
              </a:spcAft>
              <a:buClr>
                <a:prstClr val="black"/>
              </a:buClr>
              <a:buSzPct val="80000"/>
              <a:buFont typeface="Wingdings 3" panose="05040102010807070707" pitchFamily="18" charset="2"/>
              <a:buChar char=""/>
              <a:tabLst/>
              <a:defRPr/>
            </a:pPr>
            <a:r>
              <a:rPr kumimoji="0" lang="en-US" sz="2000" b="0" i="0" u="none" strike="noStrike" kern="1200" cap="none" spc="0" normalizeH="0" baseline="0" noProof="0">
                <a:ln>
                  <a:noFill/>
                </a:ln>
                <a:solidFill>
                  <a:prstClr val="black"/>
                </a:solidFill>
                <a:effectLst/>
                <a:uLnTx/>
                <a:uFillTx/>
                <a:latin typeface="Poppins"/>
                <a:ea typeface="+mn-ea"/>
                <a:cs typeface="+mn-cs"/>
              </a:rPr>
              <a:t>The </a:t>
            </a:r>
            <a:r>
              <a:rPr kumimoji="0" lang="en-US" sz="2000" b="1" i="0" u="none" strike="noStrike" kern="1200" cap="none" spc="0" normalizeH="0" baseline="0" noProof="0">
                <a:ln>
                  <a:noFill/>
                </a:ln>
                <a:solidFill>
                  <a:prstClr val="black"/>
                </a:solidFill>
                <a:effectLst/>
                <a:uLnTx/>
                <a:uFillTx/>
                <a:latin typeface="Poppins"/>
                <a:ea typeface="+mn-ea"/>
                <a:cs typeface="+mn-cs"/>
              </a:rPr>
              <a:t>5.7” </a:t>
            </a:r>
            <a:r>
              <a:rPr kumimoji="0" lang="en-US" sz="2000" b="0" i="0" u="none" strike="noStrike" kern="1200" cap="none" spc="0" normalizeH="0" baseline="0" noProof="0">
                <a:ln>
                  <a:noFill/>
                </a:ln>
                <a:solidFill>
                  <a:prstClr val="black"/>
                </a:solidFill>
                <a:effectLst/>
                <a:uLnTx/>
                <a:uFillTx/>
                <a:latin typeface="Poppins"/>
                <a:ea typeface="+mn-ea"/>
                <a:cs typeface="+mn-cs"/>
              </a:rPr>
              <a:t>digital cluster provides essential real-time data, including battery status, speed, and range, all displayed clearly for quick, easy reading. Its bright, high-contrast screen ensures visibility under various lighting conditions.</a:t>
            </a:r>
          </a:p>
        </p:txBody>
      </p:sp>
      <p:sp>
        <p:nvSpPr>
          <p:cNvPr id="5" name="Ovale 78">
            <a:extLst>
              <a:ext uri="{FF2B5EF4-FFF2-40B4-BE49-F238E27FC236}">
                <a16:creationId xmlns:a16="http://schemas.microsoft.com/office/drawing/2014/main" id="{F095F944-F27D-23B7-040B-5A80D2B00855}"/>
              </a:ext>
            </a:extLst>
          </p:cNvPr>
          <p:cNvSpPr/>
          <p:nvPr/>
        </p:nvSpPr>
        <p:spPr>
          <a:xfrm>
            <a:off x="286576" y="2483182"/>
            <a:ext cx="246965" cy="208861"/>
          </a:xfrm>
          <a:prstGeom prst="ellipse">
            <a:avLst/>
          </a:prstGeom>
          <a:solidFill>
            <a:srgbClr val="A3615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it-IT" sz="1100" b="1" i="0" u="none" strike="noStrike" kern="1200" cap="none" spc="0" normalizeH="0" baseline="0" noProof="0">
                <a:ln>
                  <a:noFill/>
                </a:ln>
                <a:solidFill>
                  <a:prstClr val="white"/>
                </a:solidFill>
                <a:effectLst/>
                <a:uLnTx/>
                <a:uFillTx/>
                <a:latin typeface="Poppins"/>
                <a:ea typeface="+mn-ea"/>
                <a:cs typeface="+mn-cs"/>
              </a:rPr>
              <a:t>A</a:t>
            </a:r>
            <a:endParaRPr kumimoji="0" lang="en-US" sz="1100" b="1" i="0" u="none" strike="noStrike" kern="1200" cap="none" spc="0" normalizeH="0" baseline="0" noProof="0">
              <a:ln>
                <a:noFill/>
              </a:ln>
              <a:solidFill>
                <a:prstClr val="white"/>
              </a:solidFill>
              <a:effectLst/>
              <a:uLnTx/>
              <a:uFillTx/>
              <a:latin typeface="Poppins"/>
              <a:ea typeface="+mn-ea"/>
              <a:cs typeface="+mn-cs"/>
            </a:endParaRPr>
          </a:p>
        </p:txBody>
      </p:sp>
      <p:sp>
        <p:nvSpPr>
          <p:cNvPr id="11" name="Ovale 79">
            <a:extLst>
              <a:ext uri="{FF2B5EF4-FFF2-40B4-BE49-F238E27FC236}">
                <a16:creationId xmlns:a16="http://schemas.microsoft.com/office/drawing/2014/main" id="{E334796C-84AC-0835-C99C-6DB55547AEAC}"/>
              </a:ext>
            </a:extLst>
          </p:cNvPr>
          <p:cNvSpPr/>
          <p:nvPr/>
        </p:nvSpPr>
        <p:spPr>
          <a:xfrm>
            <a:off x="286576" y="2812731"/>
            <a:ext cx="246965" cy="208861"/>
          </a:xfrm>
          <a:prstGeom prst="ellipse">
            <a:avLst/>
          </a:prstGeom>
          <a:solidFill>
            <a:srgbClr val="A3615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it-IT" sz="1100" b="1" i="0" u="none" strike="noStrike" kern="1200" cap="none" spc="0" normalizeH="0" baseline="0" noProof="0">
                <a:ln>
                  <a:noFill/>
                </a:ln>
                <a:solidFill>
                  <a:prstClr val="white"/>
                </a:solidFill>
                <a:effectLst/>
                <a:uLnTx/>
                <a:uFillTx/>
                <a:latin typeface="Poppins"/>
                <a:ea typeface="+mn-ea"/>
                <a:cs typeface="+mn-cs"/>
              </a:rPr>
              <a:t>B</a:t>
            </a:r>
            <a:endParaRPr kumimoji="0" lang="en-US" sz="1100" b="1" i="0" u="none" strike="noStrike" kern="1200" cap="none" spc="0" normalizeH="0" baseline="0" noProof="0">
              <a:ln>
                <a:noFill/>
              </a:ln>
              <a:solidFill>
                <a:prstClr val="white"/>
              </a:solidFill>
              <a:effectLst/>
              <a:uLnTx/>
              <a:uFillTx/>
              <a:latin typeface="Poppins"/>
              <a:ea typeface="+mn-ea"/>
              <a:cs typeface="+mn-cs"/>
            </a:endParaRPr>
          </a:p>
        </p:txBody>
      </p:sp>
      <p:sp>
        <p:nvSpPr>
          <p:cNvPr id="12" name="CasellaDiTesto 75">
            <a:extLst>
              <a:ext uri="{FF2B5EF4-FFF2-40B4-BE49-F238E27FC236}">
                <a16:creationId xmlns:a16="http://schemas.microsoft.com/office/drawing/2014/main" id="{73D8DA57-8FB9-AA65-EC7F-3A9FF5B3767F}"/>
              </a:ext>
            </a:extLst>
          </p:cNvPr>
          <p:cNvSpPr txBox="1"/>
          <p:nvPr/>
        </p:nvSpPr>
        <p:spPr>
          <a:xfrm>
            <a:off x="520703" y="3139738"/>
            <a:ext cx="1414946" cy="276999"/>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it-IT" sz="1200" b="1" i="0" u="none" strike="noStrike" kern="1200" cap="none" spc="0" normalizeH="0" baseline="0" noProof="0">
                <a:ln>
                  <a:noFill/>
                </a:ln>
                <a:solidFill>
                  <a:prstClr val="black"/>
                </a:solidFill>
                <a:effectLst/>
                <a:uLnTx/>
                <a:uFillTx/>
                <a:latin typeface="Poppins"/>
                <a:ea typeface="+mn-ea"/>
                <a:cs typeface="+mn-cs"/>
              </a:rPr>
              <a:t>Speedometer</a:t>
            </a:r>
            <a:endParaRPr kumimoji="0" lang="en-US" sz="1200" b="1" i="0" u="none" strike="noStrike" kern="1200" cap="none" spc="0" normalizeH="0" baseline="0" noProof="0">
              <a:ln>
                <a:noFill/>
              </a:ln>
              <a:solidFill>
                <a:prstClr val="black"/>
              </a:solidFill>
              <a:effectLst/>
              <a:uLnTx/>
              <a:uFillTx/>
              <a:latin typeface="Poppins"/>
              <a:ea typeface="+mn-ea"/>
              <a:cs typeface="+mn-cs"/>
            </a:endParaRPr>
          </a:p>
        </p:txBody>
      </p:sp>
      <p:sp>
        <p:nvSpPr>
          <p:cNvPr id="13" name="CasellaDiTesto 77">
            <a:extLst>
              <a:ext uri="{FF2B5EF4-FFF2-40B4-BE49-F238E27FC236}">
                <a16:creationId xmlns:a16="http://schemas.microsoft.com/office/drawing/2014/main" id="{9EF520B5-3A89-F9A2-0FB1-54CD6446D51B}"/>
              </a:ext>
            </a:extLst>
          </p:cNvPr>
          <p:cNvSpPr txBox="1"/>
          <p:nvPr/>
        </p:nvSpPr>
        <p:spPr>
          <a:xfrm>
            <a:off x="514904" y="5345858"/>
            <a:ext cx="3891769" cy="276999"/>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a:ln>
                  <a:noFill/>
                </a:ln>
                <a:solidFill>
                  <a:prstClr val="black"/>
                </a:solidFill>
                <a:effectLst/>
                <a:uLnTx/>
                <a:uFillTx/>
                <a:latin typeface="Poppins"/>
                <a:ea typeface="+mn-ea"/>
                <a:cs typeface="+mn-cs"/>
              </a:rPr>
              <a:t>Distance to Empty / Remaining Charging time</a:t>
            </a:r>
            <a:endParaRPr kumimoji="0" lang="en-US" sz="1000" b="1" i="0" u="none" strike="noStrike" kern="1200" cap="none" spc="0" normalizeH="0" baseline="0" noProof="0">
              <a:ln>
                <a:noFill/>
              </a:ln>
              <a:solidFill>
                <a:prstClr val="black"/>
              </a:solidFill>
              <a:effectLst/>
              <a:uLnTx/>
              <a:uFillTx/>
              <a:latin typeface="Poppins"/>
              <a:ea typeface="+mn-ea"/>
              <a:cs typeface="+mn-cs"/>
            </a:endParaRPr>
          </a:p>
        </p:txBody>
      </p:sp>
      <p:sp>
        <p:nvSpPr>
          <p:cNvPr id="14" name="Ovale 79">
            <a:extLst>
              <a:ext uri="{FF2B5EF4-FFF2-40B4-BE49-F238E27FC236}">
                <a16:creationId xmlns:a16="http://schemas.microsoft.com/office/drawing/2014/main" id="{45FB9F41-80D7-4793-7C81-0EC98C0AB587}"/>
              </a:ext>
            </a:extLst>
          </p:cNvPr>
          <p:cNvSpPr/>
          <p:nvPr/>
        </p:nvSpPr>
        <p:spPr>
          <a:xfrm>
            <a:off x="286576" y="3142280"/>
            <a:ext cx="246965" cy="208861"/>
          </a:xfrm>
          <a:prstGeom prst="ellipse">
            <a:avLst/>
          </a:prstGeom>
          <a:solidFill>
            <a:srgbClr val="A3615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it-IT" sz="1100" b="1" i="0" u="none" strike="noStrike" kern="1200" cap="none" spc="0" normalizeH="0" baseline="0" noProof="0">
                <a:ln>
                  <a:noFill/>
                </a:ln>
                <a:solidFill>
                  <a:prstClr val="white"/>
                </a:solidFill>
                <a:effectLst/>
                <a:uLnTx/>
                <a:uFillTx/>
                <a:latin typeface="Poppins"/>
                <a:ea typeface="+mn-ea"/>
                <a:cs typeface="+mn-cs"/>
              </a:rPr>
              <a:t>C</a:t>
            </a:r>
            <a:endParaRPr kumimoji="0" lang="en-US" sz="1100" b="1" i="0" u="none" strike="noStrike" kern="1200" cap="none" spc="0" normalizeH="0" baseline="0" noProof="0">
              <a:ln>
                <a:noFill/>
              </a:ln>
              <a:solidFill>
                <a:prstClr val="white"/>
              </a:solidFill>
              <a:effectLst/>
              <a:uLnTx/>
              <a:uFillTx/>
              <a:latin typeface="Poppins"/>
              <a:ea typeface="+mn-ea"/>
              <a:cs typeface="+mn-cs"/>
            </a:endParaRPr>
          </a:p>
        </p:txBody>
      </p:sp>
      <p:sp>
        <p:nvSpPr>
          <p:cNvPr id="15" name="CasellaDiTesto 77">
            <a:extLst>
              <a:ext uri="{FF2B5EF4-FFF2-40B4-BE49-F238E27FC236}">
                <a16:creationId xmlns:a16="http://schemas.microsoft.com/office/drawing/2014/main" id="{1C53DDF1-89D2-F199-8E1D-798E213C3335}"/>
              </a:ext>
            </a:extLst>
          </p:cNvPr>
          <p:cNvSpPr txBox="1"/>
          <p:nvPr/>
        </p:nvSpPr>
        <p:spPr>
          <a:xfrm>
            <a:off x="520702" y="4112726"/>
            <a:ext cx="1414947" cy="276999"/>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a:ln>
                  <a:noFill/>
                </a:ln>
                <a:solidFill>
                  <a:prstClr val="black"/>
                </a:solidFill>
                <a:effectLst/>
                <a:uLnTx/>
                <a:uFillTx/>
                <a:latin typeface="Poppins"/>
                <a:ea typeface="+mn-ea"/>
                <a:cs typeface="+mn-cs"/>
              </a:rPr>
              <a:t>Battery Level</a:t>
            </a:r>
          </a:p>
        </p:txBody>
      </p:sp>
      <p:sp>
        <p:nvSpPr>
          <p:cNvPr id="16" name="Ovale 78">
            <a:extLst>
              <a:ext uri="{FF2B5EF4-FFF2-40B4-BE49-F238E27FC236}">
                <a16:creationId xmlns:a16="http://schemas.microsoft.com/office/drawing/2014/main" id="{D44C9311-9AF8-EA4F-2940-0D4DA1023541}"/>
              </a:ext>
            </a:extLst>
          </p:cNvPr>
          <p:cNvSpPr/>
          <p:nvPr/>
        </p:nvSpPr>
        <p:spPr>
          <a:xfrm>
            <a:off x="286576" y="3471829"/>
            <a:ext cx="246965" cy="208861"/>
          </a:xfrm>
          <a:prstGeom prst="ellipse">
            <a:avLst/>
          </a:prstGeom>
          <a:solidFill>
            <a:srgbClr val="A3615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it-IT" sz="1100" b="1" i="0" u="none" strike="noStrike" kern="1200" cap="none" spc="0" normalizeH="0" baseline="0" noProof="0">
                <a:ln>
                  <a:noFill/>
                </a:ln>
                <a:solidFill>
                  <a:prstClr val="white"/>
                </a:solidFill>
                <a:effectLst/>
                <a:uLnTx/>
                <a:uFillTx/>
                <a:latin typeface="Poppins"/>
                <a:ea typeface="+mn-ea"/>
                <a:cs typeface="+mn-cs"/>
              </a:rPr>
              <a:t>D</a:t>
            </a:r>
            <a:endParaRPr kumimoji="0" lang="en-US" sz="1100" b="1" i="0" u="none" strike="noStrike" kern="1200" cap="none" spc="0" normalizeH="0" baseline="0" noProof="0">
              <a:ln>
                <a:noFill/>
              </a:ln>
              <a:solidFill>
                <a:prstClr val="white"/>
              </a:solidFill>
              <a:effectLst/>
              <a:uLnTx/>
              <a:uFillTx/>
              <a:latin typeface="Poppins"/>
              <a:ea typeface="+mn-ea"/>
              <a:cs typeface="+mn-cs"/>
            </a:endParaRPr>
          </a:p>
        </p:txBody>
      </p:sp>
      <p:sp>
        <p:nvSpPr>
          <p:cNvPr id="17" name="Ovale 79">
            <a:extLst>
              <a:ext uri="{FF2B5EF4-FFF2-40B4-BE49-F238E27FC236}">
                <a16:creationId xmlns:a16="http://schemas.microsoft.com/office/drawing/2014/main" id="{B7CF8B79-169D-F9E5-1876-D56D7E691899}"/>
              </a:ext>
            </a:extLst>
          </p:cNvPr>
          <p:cNvSpPr/>
          <p:nvPr/>
        </p:nvSpPr>
        <p:spPr>
          <a:xfrm>
            <a:off x="286576" y="3801378"/>
            <a:ext cx="246965" cy="208861"/>
          </a:xfrm>
          <a:prstGeom prst="ellipse">
            <a:avLst/>
          </a:prstGeom>
          <a:solidFill>
            <a:srgbClr val="A3615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it-IT" sz="1100" b="1" i="0" u="none" strike="noStrike" kern="1200" cap="none" spc="0" normalizeH="0" baseline="0" noProof="0">
                <a:ln>
                  <a:noFill/>
                </a:ln>
                <a:solidFill>
                  <a:prstClr val="white"/>
                </a:solidFill>
                <a:effectLst/>
                <a:uLnTx/>
                <a:uFillTx/>
                <a:latin typeface="Poppins"/>
                <a:ea typeface="+mn-ea"/>
                <a:cs typeface="+mn-cs"/>
              </a:rPr>
              <a:t>E</a:t>
            </a:r>
            <a:endParaRPr kumimoji="0" lang="en-US" sz="1100" b="1" i="0" u="none" strike="noStrike" kern="1200" cap="none" spc="0" normalizeH="0" baseline="0" noProof="0">
              <a:ln>
                <a:noFill/>
              </a:ln>
              <a:solidFill>
                <a:prstClr val="white"/>
              </a:solidFill>
              <a:effectLst/>
              <a:uLnTx/>
              <a:uFillTx/>
              <a:latin typeface="Poppins"/>
              <a:ea typeface="+mn-ea"/>
              <a:cs typeface="+mn-cs"/>
            </a:endParaRPr>
          </a:p>
        </p:txBody>
      </p:sp>
      <p:sp>
        <p:nvSpPr>
          <p:cNvPr id="18" name="CasellaDiTesto 75">
            <a:extLst>
              <a:ext uri="{FF2B5EF4-FFF2-40B4-BE49-F238E27FC236}">
                <a16:creationId xmlns:a16="http://schemas.microsoft.com/office/drawing/2014/main" id="{4FA14C3F-63B9-A298-57E1-1CE312DCF943}"/>
              </a:ext>
            </a:extLst>
          </p:cNvPr>
          <p:cNvSpPr txBox="1"/>
          <p:nvPr/>
        </p:nvSpPr>
        <p:spPr>
          <a:xfrm>
            <a:off x="514499" y="4738478"/>
            <a:ext cx="1568594" cy="276999"/>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a:ln>
                  <a:noFill/>
                </a:ln>
                <a:solidFill>
                  <a:prstClr val="black"/>
                </a:solidFill>
                <a:effectLst/>
                <a:uLnTx/>
                <a:uFillTx/>
                <a:latin typeface="Poppins"/>
                <a:ea typeface="+mn-ea"/>
                <a:cs typeface="+mn-cs"/>
              </a:rPr>
              <a:t>Odometer</a:t>
            </a:r>
          </a:p>
        </p:txBody>
      </p:sp>
      <p:sp>
        <p:nvSpPr>
          <p:cNvPr id="19" name="CasellaDiTesto 77">
            <a:extLst>
              <a:ext uri="{FF2B5EF4-FFF2-40B4-BE49-F238E27FC236}">
                <a16:creationId xmlns:a16="http://schemas.microsoft.com/office/drawing/2014/main" id="{8D7AC40E-F8F6-45E9-39E4-2F0D36402601}"/>
              </a:ext>
            </a:extLst>
          </p:cNvPr>
          <p:cNvSpPr txBox="1"/>
          <p:nvPr/>
        </p:nvSpPr>
        <p:spPr>
          <a:xfrm>
            <a:off x="520703" y="2483182"/>
            <a:ext cx="2980990" cy="276999"/>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a:ln>
                  <a:noFill/>
                </a:ln>
                <a:solidFill>
                  <a:prstClr val="black"/>
                </a:solidFill>
                <a:effectLst/>
                <a:uLnTx/>
                <a:uFillTx/>
                <a:latin typeface="Poppins"/>
                <a:ea typeface="+mn-ea"/>
                <a:cs typeface="+mn-cs"/>
              </a:rPr>
              <a:t>Diagnostic &amp; Warning Indicators</a:t>
            </a:r>
            <a:endParaRPr kumimoji="0" lang="en-US" sz="1000" b="1" i="0" u="none" strike="noStrike" kern="1200" cap="none" spc="0" normalizeH="0" baseline="0" noProof="0">
              <a:ln>
                <a:noFill/>
              </a:ln>
              <a:solidFill>
                <a:prstClr val="black"/>
              </a:solidFill>
              <a:effectLst/>
              <a:uLnTx/>
              <a:uFillTx/>
              <a:latin typeface="Poppins"/>
              <a:ea typeface="+mn-ea"/>
              <a:cs typeface="+mn-cs"/>
            </a:endParaRPr>
          </a:p>
        </p:txBody>
      </p:sp>
      <p:sp>
        <p:nvSpPr>
          <p:cNvPr id="22" name="Ovale 78">
            <a:extLst>
              <a:ext uri="{FF2B5EF4-FFF2-40B4-BE49-F238E27FC236}">
                <a16:creationId xmlns:a16="http://schemas.microsoft.com/office/drawing/2014/main" id="{B9DE415C-EED3-F8E1-9537-C4FC078C3DBA}"/>
              </a:ext>
            </a:extLst>
          </p:cNvPr>
          <p:cNvSpPr/>
          <p:nvPr/>
        </p:nvSpPr>
        <p:spPr>
          <a:xfrm>
            <a:off x="7234759" y="4518417"/>
            <a:ext cx="263041" cy="251466"/>
          </a:xfrm>
          <a:prstGeom prst="ellipse">
            <a:avLst/>
          </a:prstGeom>
          <a:solidFill>
            <a:srgbClr val="A3615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it-IT" sz="1400" b="0" i="0" u="none" strike="noStrike" kern="1200" cap="none" spc="0" normalizeH="0" baseline="0" noProof="0">
                <a:ln>
                  <a:noFill/>
                </a:ln>
                <a:solidFill>
                  <a:prstClr val="white"/>
                </a:solidFill>
                <a:effectLst/>
                <a:uLnTx/>
                <a:uFillTx/>
                <a:latin typeface="Poppins"/>
                <a:ea typeface="+mn-ea"/>
                <a:cs typeface="+mn-cs"/>
              </a:rPr>
              <a:t>C</a:t>
            </a:r>
            <a:endParaRPr kumimoji="0" lang="en-US" sz="1400" b="0" i="0" u="none" strike="noStrike" kern="1200" cap="none" spc="0" normalizeH="0" baseline="0" noProof="0">
              <a:ln>
                <a:noFill/>
              </a:ln>
              <a:solidFill>
                <a:prstClr val="white"/>
              </a:solidFill>
              <a:effectLst/>
              <a:uLnTx/>
              <a:uFillTx/>
              <a:latin typeface="Poppins"/>
              <a:ea typeface="+mn-ea"/>
              <a:cs typeface="+mn-cs"/>
            </a:endParaRPr>
          </a:p>
        </p:txBody>
      </p:sp>
      <p:sp>
        <p:nvSpPr>
          <p:cNvPr id="23" name="Ovale 78">
            <a:extLst>
              <a:ext uri="{FF2B5EF4-FFF2-40B4-BE49-F238E27FC236}">
                <a16:creationId xmlns:a16="http://schemas.microsoft.com/office/drawing/2014/main" id="{614E98D2-7F74-FC3F-F9B5-AF8A314FB2B7}"/>
              </a:ext>
            </a:extLst>
          </p:cNvPr>
          <p:cNvSpPr/>
          <p:nvPr/>
        </p:nvSpPr>
        <p:spPr>
          <a:xfrm>
            <a:off x="6531170" y="4550777"/>
            <a:ext cx="263041" cy="251466"/>
          </a:xfrm>
          <a:prstGeom prst="ellipse">
            <a:avLst/>
          </a:prstGeom>
          <a:solidFill>
            <a:srgbClr val="A3615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it-IT" sz="1400" b="0" i="0" u="none" strike="noStrike" kern="1200" cap="none" spc="0" normalizeH="0" baseline="0" noProof="0">
                <a:ln>
                  <a:noFill/>
                </a:ln>
                <a:solidFill>
                  <a:prstClr val="white"/>
                </a:solidFill>
                <a:effectLst/>
                <a:uLnTx/>
                <a:uFillTx/>
                <a:latin typeface="Poppins"/>
                <a:ea typeface="+mn-ea"/>
                <a:cs typeface="+mn-cs"/>
              </a:rPr>
              <a:t>F</a:t>
            </a:r>
            <a:endParaRPr kumimoji="0" lang="en-US" sz="1400" b="0" i="0" u="none" strike="noStrike" kern="1200" cap="none" spc="0" normalizeH="0" baseline="0" noProof="0">
              <a:ln>
                <a:noFill/>
              </a:ln>
              <a:solidFill>
                <a:prstClr val="white"/>
              </a:solidFill>
              <a:effectLst/>
              <a:uLnTx/>
              <a:uFillTx/>
              <a:latin typeface="Poppins"/>
              <a:ea typeface="+mn-ea"/>
              <a:cs typeface="+mn-cs"/>
            </a:endParaRPr>
          </a:p>
        </p:txBody>
      </p:sp>
      <p:sp>
        <p:nvSpPr>
          <p:cNvPr id="24" name="Ovale 78">
            <a:extLst>
              <a:ext uri="{FF2B5EF4-FFF2-40B4-BE49-F238E27FC236}">
                <a16:creationId xmlns:a16="http://schemas.microsoft.com/office/drawing/2014/main" id="{4AA4397B-E77D-ED1D-CE16-93FC073A7300}"/>
              </a:ext>
            </a:extLst>
          </p:cNvPr>
          <p:cNvSpPr/>
          <p:nvPr/>
        </p:nvSpPr>
        <p:spPr>
          <a:xfrm>
            <a:off x="8638163" y="5305159"/>
            <a:ext cx="263041" cy="251466"/>
          </a:xfrm>
          <a:prstGeom prst="ellipse">
            <a:avLst/>
          </a:prstGeom>
          <a:solidFill>
            <a:srgbClr val="A3615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it-IT" sz="1400" b="0" i="0" u="none" strike="noStrike" kern="1200" cap="none" spc="0" normalizeH="0" baseline="0" noProof="0">
                <a:ln>
                  <a:noFill/>
                </a:ln>
                <a:solidFill>
                  <a:prstClr val="white"/>
                </a:solidFill>
                <a:effectLst/>
                <a:uLnTx/>
                <a:uFillTx/>
                <a:latin typeface="Poppins"/>
                <a:ea typeface="+mn-ea"/>
                <a:cs typeface="+mn-cs"/>
              </a:rPr>
              <a:t>H</a:t>
            </a:r>
            <a:endParaRPr kumimoji="0" lang="en-US" sz="1400" b="0" i="0" u="none" strike="noStrike" kern="1200" cap="none" spc="0" normalizeH="0" baseline="0" noProof="0">
              <a:ln>
                <a:noFill/>
              </a:ln>
              <a:solidFill>
                <a:prstClr val="white"/>
              </a:solidFill>
              <a:effectLst/>
              <a:uLnTx/>
              <a:uFillTx/>
              <a:latin typeface="Poppins"/>
              <a:ea typeface="+mn-ea"/>
              <a:cs typeface="+mn-cs"/>
            </a:endParaRPr>
          </a:p>
        </p:txBody>
      </p:sp>
      <p:sp>
        <p:nvSpPr>
          <p:cNvPr id="25" name="Ovale 78">
            <a:extLst>
              <a:ext uri="{FF2B5EF4-FFF2-40B4-BE49-F238E27FC236}">
                <a16:creationId xmlns:a16="http://schemas.microsoft.com/office/drawing/2014/main" id="{0533D217-8BEA-B975-6A34-16303251D432}"/>
              </a:ext>
            </a:extLst>
          </p:cNvPr>
          <p:cNvSpPr/>
          <p:nvPr/>
        </p:nvSpPr>
        <p:spPr>
          <a:xfrm>
            <a:off x="7283528" y="2851713"/>
            <a:ext cx="263041" cy="251466"/>
          </a:xfrm>
          <a:prstGeom prst="ellipse">
            <a:avLst/>
          </a:prstGeom>
          <a:solidFill>
            <a:srgbClr val="A3615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it-IT" sz="1400" b="0" i="0" u="none" strike="noStrike" kern="1200" cap="none" spc="0" normalizeH="0" baseline="0" noProof="0">
                <a:ln>
                  <a:noFill/>
                </a:ln>
                <a:solidFill>
                  <a:prstClr val="white"/>
                </a:solidFill>
                <a:effectLst/>
                <a:uLnTx/>
                <a:uFillTx/>
                <a:latin typeface="Poppins"/>
                <a:ea typeface="+mn-ea"/>
                <a:cs typeface="+mn-cs"/>
              </a:rPr>
              <a:t>A</a:t>
            </a:r>
            <a:endParaRPr kumimoji="0" lang="en-US" sz="1400" b="0" i="0" u="none" strike="noStrike" kern="1200" cap="none" spc="0" normalizeH="0" baseline="0" noProof="0">
              <a:ln>
                <a:noFill/>
              </a:ln>
              <a:solidFill>
                <a:prstClr val="white"/>
              </a:solidFill>
              <a:effectLst/>
              <a:uLnTx/>
              <a:uFillTx/>
              <a:latin typeface="Poppins"/>
              <a:ea typeface="+mn-ea"/>
              <a:cs typeface="+mn-cs"/>
            </a:endParaRPr>
          </a:p>
        </p:txBody>
      </p:sp>
      <p:sp>
        <p:nvSpPr>
          <p:cNvPr id="29" name="Ovale 78">
            <a:extLst>
              <a:ext uri="{FF2B5EF4-FFF2-40B4-BE49-F238E27FC236}">
                <a16:creationId xmlns:a16="http://schemas.microsoft.com/office/drawing/2014/main" id="{8EF577DF-3FD8-52E1-9F8E-E36053A52949}"/>
              </a:ext>
            </a:extLst>
          </p:cNvPr>
          <p:cNvSpPr/>
          <p:nvPr/>
        </p:nvSpPr>
        <p:spPr>
          <a:xfrm>
            <a:off x="6662691" y="5305159"/>
            <a:ext cx="263041" cy="251466"/>
          </a:xfrm>
          <a:prstGeom prst="ellipse">
            <a:avLst/>
          </a:prstGeom>
          <a:solidFill>
            <a:srgbClr val="A3615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it-IT" sz="1400" b="0" i="0" u="none" strike="noStrike" kern="1200" cap="none" spc="0" normalizeH="0" baseline="0" noProof="0">
                <a:ln>
                  <a:noFill/>
                </a:ln>
                <a:solidFill>
                  <a:prstClr val="white"/>
                </a:solidFill>
                <a:effectLst/>
                <a:uLnTx/>
                <a:uFillTx/>
                <a:latin typeface="Poppins"/>
                <a:ea typeface="+mn-ea"/>
                <a:cs typeface="+mn-cs"/>
              </a:rPr>
              <a:t>I</a:t>
            </a:r>
            <a:endParaRPr kumimoji="0" lang="en-US" sz="1400" b="0" i="0" u="none" strike="noStrike" kern="1200" cap="none" spc="0" normalizeH="0" baseline="0" noProof="0">
              <a:ln>
                <a:noFill/>
              </a:ln>
              <a:solidFill>
                <a:prstClr val="white"/>
              </a:solidFill>
              <a:effectLst/>
              <a:uLnTx/>
              <a:uFillTx/>
              <a:latin typeface="Poppins"/>
              <a:ea typeface="+mn-ea"/>
              <a:cs typeface="+mn-cs"/>
            </a:endParaRPr>
          </a:p>
        </p:txBody>
      </p:sp>
      <p:sp>
        <p:nvSpPr>
          <p:cNvPr id="36" name="Ovale 79">
            <a:extLst>
              <a:ext uri="{FF2B5EF4-FFF2-40B4-BE49-F238E27FC236}">
                <a16:creationId xmlns:a16="http://schemas.microsoft.com/office/drawing/2014/main" id="{2223C487-1950-40F3-3CC8-25D920C715F4}"/>
              </a:ext>
            </a:extLst>
          </p:cNvPr>
          <p:cNvSpPr/>
          <p:nvPr/>
        </p:nvSpPr>
        <p:spPr>
          <a:xfrm>
            <a:off x="286576" y="4121955"/>
            <a:ext cx="246965" cy="208861"/>
          </a:xfrm>
          <a:prstGeom prst="ellipse">
            <a:avLst/>
          </a:prstGeom>
          <a:solidFill>
            <a:srgbClr val="A3615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it-IT" sz="1100" b="1" i="0" u="none" strike="noStrike" kern="1200" cap="none" spc="0" normalizeH="0" baseline="0" noProof="0">
                <a:ln>
                  <a:noFill/>
                </a:ln>
                <a:solidFill>
                  <a:prstClr val="white"/>
                </a:solidFill>
                <a:effectLst/>
                <a:uLnTx/>
                <a:uFillTx/>
                <a:latin typeface="Poppins"/>
                <a:ea typeface="+mn-ea"/>
                <a:cs typeface="+mn-cs"/>
              </a:rPr>
              <a:t>F</a:t>
            </a:r>
            <a:endParaRPr kumimoji="0" lang="en-US" sz="1100" b="1" i="0" u="none" strike="noStrike" kern="1200" cap="none" spc="0" normalizeH="0" baseline="0" noProof="0">
              <a:ln>
                <a:noFill/>
              </a:ln>
              <a:solidFill>
                <a:prstClr val="white"/>
              </a:solidFill>
              <a:effectLst/>
              <a:uLnTx/>
              <a:uFillTx/>
              <a:latin typeface="Poppins"/>
              <a:ea typeface="+mn-ea"/>
              <a:cs typeface="+mn-cs"/>
            </a:endParaRPr>
          </a:p>
        </p:txBody>
      </p:sp>
      <p:sp>
        <p:nvSpPr>
          <p:cNvPr id="37" name="CasellaDiTesto 77">
            <a:extLst>
              <a:ext uri="{FF2B5EF4-FFF2-40B4-BE49-F238E27FC236}">
                <a16:creationId xmlns:a16="http://schemas.microsoft.com/office/drawing/2014/main" id="{290B510B-BC36-C132-D3C0-F9C49D37BBE6}"/>
              </a:ext>
            </a:extLst>
          </p:cNvPr>
          <p:cNvSpPr txBox="1"/>
          <p:nvPr/>
        </p:nvSpPr>
        <p:spPr>
          <a:xfrm>
            <a:off x="499950" y="2811905"/>
            <a:ext cx="2378717" cy="276999"/>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a:ln>
                  <a:noFill/>
                </a:ln>
                <a:solidFill>
                  <a:prstClr val="black"/>
                </a:solidFill>
                <a:effectLst/>
                <a:uLnTx/>
                <a:uFillTx/>
                <a:latin typeface="Poppins"/>
                <a:ea typeface="+mn-ea"/>
                <a:cs typeface="+mn-cs"/>
              </a:rPr>
              <a:t>Gear Selector Indicator</a:t>
            </a:r>
            <a:endParaRPr kumimoji="0" lang="en-US" sz="1000" b="1" i="0" u="none" strike="noStrike" kern="1200" cap="none" spc="0" normalizeH="0" baseline="0" noProof="0">
              <a:ln>
                <a:noFill/>
              </a:ln>
              <a:solidFill>
                <a:prstClr val="black"/>
              </a:solidFill>
              <a:effectLst/>
              <a:uLnTx/>
              <a:uFillTx/>
              <a:latin typeface="Poppins"/>
              <a:ea typeface="+mn-ea"/>
              <a:cs typeface="+mn-cs"/>
            </a:endParaRPr>
          </a:p>
        </p:txBody>
      </p:sp>
      <p:sp>
        <p:nvSpPr>
          <p:cNvPr id="38" name="Ovale 78">
            <a:extLst>
              <a:ext uri="{FF2B5EF4-FFF2-40B4-BE49-F238E27FC236}">
                <a16:creationId xmlns:a16="http://schemas.microsoft.com/office/drawing/2014/main" id="{CE0A3021-DEFE-EA0C-412F-534EAA88104D}"/>
              </a:ext>
            </a:extLst>
          </p:cNvPr>
          <p:cNvSpPr/>
          <p:nvPr/>
        </p:nvSpPr>
        <p:spPr>
          <a:xfrm>
            <a:off x="6957554" y="3419342"/>
            <a:ext cx="263041" cy="251466"/>
          </a:xfrm>
          <a:prstGeom prst="ellipse">
            <a:avLst/>
          </a:prstGeom>
          <a:solidFill>
            <a:srgbClr val="A3615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it-IT" sz="1400" b="0" i="0" u="none" strike="noStrike" kern="1200" cap="none" spc="0" normalizeH="0" baseline="0" noProof="0">
                <a:ln>
                  <a:noFill/>
                </a:ln>
                <a:solidFill>
                  <a:prstClr val="white"/>
                </a:solidFill>
                <a:effectLst/>
                <a:uLnTx/>
                <a:uFillTx/>
                <a:latin typeface="Poppins"/>
                <a:ea typeface="+mn-ea"/>
                <a:cs typeface="+mn-cs"/>
              </a:rPr>
              <a:t>B</a:t>
            </a:r>
            <a:endParaRPr kumimoji="0" lang="en-US" sz="1400" b="0" i="0" u="none" strike="noStrike" kern="1200" cap="none" spc="0" normalizeH="0" baseline="0" noProof="0">
              <a:ln>
                <a:noFill/>
              </a:ln>
              <a:solidFill>
                <a:prstClr val="white"/>
              </a:solidFill>
              <a:effectLst/>
              <a:uLnTx/>
              <a:uFillTx/>
              <a:latin typeface="Poppins"/>
              <a:ea typeface="+mn-ea"/>
              <a:cs typeface="+mn-cs"/>
            </a:endParaRPr>
          </a:p>
        </p:txBody>
      </p:sp>
      <p:sp>
        <p:nvSpPr>
          <p:cNvPr id="39" name="Ovale 79">
            <a:extLst>
              <a:ext uri="{FF2B5EF4-FFF2-40B4-BE49-F238E27FC236}">
                <a16:creationId xmlns:a16="http://schemas.microsoft.com/office/drawing/2014/main" id="{5B4D1FFB-FA4B-19EF-B82A-F47283158365}"/>
              </a:ext>
            </a:extLst>
          </p:cNvPr>
          <p:cNvSpPr/>
          <p:nvPr/>
        </p:nvSpPr>
        <p:spPr>
          <a:xfrm>
            <a:off x="286576" y="4430923"/>
            <a:ext cx="246965" cy="208861"/>
          </a:xfrm>
          <a:prstGeom prst="ellipse">
            <a:avLst/>
          </a:prstGeom>
          <a:solidFill>
            <a:srgbClr val="A3615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it-IT" sz="1100" b="1" i="0" u="none" strike="noStrike" kern="1200" cap="none" spc="0" normalizeH="0" baseline="0" noProof="0">
                <a:ln>
                  <a:noFill/>
                </a:ln>
                <a:solidFill>
                  <a:prstClr val="white"/>
                </a:solidFill>
                <a:effectLst/>
                <a:uLnTx/>
                <a:uFillTx/>
                <a:latin typeface="Poppins"/>
                <a:ea typeface="+mn-ea"/>
                <a:cs typeface="+mn-cs"/>
              </a:rPr>
              <a:t>G</a:t>
            </a:r>
            <a:endParaRPr kumimoji="0" lang="en-US" sz="1100" b="1" i="0" u="none" strike="noStrike" kern="1200" cap="none" spc="0" normalizeH="0" baseline="0" noProof="0">
              <a:ln>
                <a:noFill/>
              </a:ln>
              <a:solidFill>
                <a:prstClr val="white"/>
              </a:solidFill>
              <a:effectLst/>
              <a:uLnTx/>
              <a:uFillTx/>
              <a:latin typeface="Poppins"/>
              <a:ea typeface="+mn-ea"/>
              <a:cs typeface="+mn-cs"/>
            </a:endParaRPr>
          </a:p>
        </p:txBody>
      </p:sp>
      <p:sp>
        <p:nvSpPr>
          <p:cNvPr id="40" name="CasellaDiTesto 77">
            <a:extLst>
              <a:ext uri="{FF2B5EF4-FFF2-40B4-BE49-F238E27FC236}">
                <a16:creationId xmlns:a16="http://schemas.microsoft.com/office/drawing/2014/main" id="{053FA009-CB72-F130-3768-B2A7B3AB78DD}"/>
              </a:ext>
            </a:extLst>
          </p:cNvPr>
          <p:cNvSpPr txBox="1"/>
          <p:nvPr/>
        </p:nvSpPr>
        <p:spPr>
          <a:xfrm>
            <a:off x="502322" y="3799163"/>
            <a:ext cx="2378717" cy="276999"/>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200" b="1" i="0" u="none" strike="noStrike" kern="1200" cap="none" spc="0" normalizeH="0" baseline="0" noProof="0" err="1">
                <a:ln>
                  <a:noFill/>
                </a:ln>
                <a:solidFill>
                  <a:prstClr val="black"/>
                </a:solidFill>
                <a:effectLst/>
                <a:uLnTx/>
                <a:uFillTx/>
                <a:latin typeface="Poppins"/>
                <a:ea typeface="+mn-ea"/>
                <a:cs typeface="+mn-cs"/>
              </a:rPr>
              <a:t>Feet</a:t>
            </a:r>
            <a:r>
              <a:rPr kumimoji="0" lang="fr-FR" sz="1200" b="1" i="0" u="none" strike="noStrike" kern="1200" cap="none" spc="0" normalizeH="0" baseline="0" noProof="0">
                <a:ln>
                  <a:noFill/>
                </a:ln>
                <a:solidFill>
                  <a:prstClr val="black"/>
                </a:solidFill>
                <a:effectLst/>
                <a:uLnTx/>
                <a:uFillTx/>
                <a:latin typeface="Poppins"/>
                <a:ea typeface="+mn-ea"/>
                <a:cs typeface="+mn-cs"/>
              </a:rPr>
              <a:t> On </a:t>
            </a:r>
            <a:r>
              <a:rPr kumimoji="0" lang="fr-FR" sz="1200" b="1" i="0" u="none" strike="noStrike" kern="1200" cap="none" spc="0" normalizeH="0" baseline="0" noProof="0" err="1">
                <a:ln>
                  <a:noFill/>
                </a:ln>
                <a:solidFill>
                  <a:prstClr val="black"/>
                </a:solidFill>
                <a:effectLst/>
                <a:uLnTx/>
                <a:uFillTx/>
                <a:latin typeface="Poppins"/>
                <a:ea typeface="+mn-ea"/>
                <a:cs typeface="+mn-cs"/>
              </a:rPr>
              <a:t>Brake</a:t>
            </a:r>
            <a:endParaRPr kumimoji="0" lang="en-US" sz="1200" b="1" i="0" u="none" strike="noStrike" kern="1200" cap="none" spc="0" normalizeH="0" baseline="0" noProof="0">
              <a:ln>
                <a:noFill/>
              </a:ln>
              <a:solidFill>
                <a:prstClr val="black"/>
              </a:solidFill>
              <a:effectLst/>
              <a:uLnTx/>
              <a:uFillTx/>
              <a:latin typeface="Poppins"/>
              <a:ea typeface="+mn-ea"/>
              <a:cs typeface="+mn-cs"/>
            </a:endParaRPr>
          </a:p>
        </p:txBody>
      </p:sp>
      <p:sp>
        <p:nvSpPr>
          <p:cNvPr id="41" name="Ovale 79">
            <a:extLst>
              <a:ext uri="{FF2B5EF4-FFF2-40B4-BE49-F238E27FC236}">
                <a16:creationId xmlns:a16="http://schemas.microsoft.com/office/drawing/2014/main" id="{1F11DF5C-BE2A-6217-A963-477DA2B96D81}"/>
              </a:ext>
            </a:extLst>
          </p:cNvPr>
          <p:cNvSpPr/>
          <p:nvPr/>
        </p:nvSpPr>
        <p:spPr>
          <a:xfrm>
            <a:off x="286576" y="4747145"/>
            <a:ext cx="246965" cy="208861"/>
          </a:xfrm>
          <a:prstGeom prst="ellipse">
            <a:avLst/>
          </a:prstGeom>
          <a:solidFill>
            <a:srgbClr val="A3615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it-IT" sz="1100" b="1" i="0" u="none" strike="noStrike" kern="1200" cap="none" spc="0" normalizeH="0" baseline="0" noProof="0">
                <a:ln>
                  <a:noFill/>
                </a:ln>
                <a:solidFill>
                  <a:prstClr val="white"/>
                </a:solidFill>
                <a:effectLst/>
                <a:uLnTx/>
                <a:uFillTx/>
                <a:latin typeface="Poppins"/>
                <a:ea typeface="+mn-ea"/>
                <a:cs typeface="+mn-cs"/>
              </a:rPr>
              <a:t>H</a:t>
            </a:r>
            <a:endParaRPr kumimoji="0" lang="en-US" sz="1100" b="1" i="0" u="none" strike="noStrike" kern="1200" cap="none" spc="0" normalizeH="0" baseline="0" noProof="0">
              <a:ln>
                <a:noFill/>
              </a:ln>
              <a:solidFill>
                <a:prstClr val="white"/>
              </a:solidFill>
              <a:effectLst/>
              <a:uLnTx/>
              <a:uFillTx/>
              <a:latin typeface="Poppins"/>
              <a:ea typeface="+mn-ea"/>
              <a:cs typeface="+mn-cs"/>
            </a:endParaRPr>
          </a:p>
        </p:txBody>
      </p:sp>
      <p:sp>
        <p:nvSpPr>
          <p:cNvPr id="43" name="Ovale 79">
            <a:extLst>
              <a:ext uri="{FF2B5EF4-FFF2-40B4-BE49-F238E27FC236}">
                <a16:creationId xmlns:a16="http://schemas.microsoft.com/office/drawing/2014/main" id="{73CFAD62-C0D6-8B58-C9B6-8CA4DD34E5A1}"/>
              </a:ext>
            </a:extLst>
          </p:cNvPr>
          <p:cNvSpPr/>
          <p:nvPr/>
        </p:nvSpPr>
        <p:spPr>
          <a:xfrm>
            <a:off x="9491675" y="4484097"/>
            <a:ext cx="264919" cy="251466"/>
          </a:xfrm>
          <a:prstGeom prst="ellipse">
            <a:avLst/>
          </a:prstGeom>
          <a:solidFill>
            <a:srgbClr val="A3615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it-IT" sz="1400" b="0" i="0" u="none" strike="noStrike" kern="1200" cap="none" spc="0" normalizeH="0" baseline="0" noProof="0">
                <a:ln>
                  <a:noFill/>
                </a:ln>
                <a:solidFill>
                  <a:prstClr val="white"/>
                </a:solidFill>
                <a:effectLst/>
                <a:uLnTx/>
                <a:uFillTx/>
                <a:latin typeface="Poppins"/>
                <a:ea typeface="+mn-ea"/>
                <a:cs typeface="+mn-cs"/>
              </a:rPr>
              <a:t>E</a:t>
            </a:r>
            <a:endParaRPr kumimoji="0" lang="en-US" sz="1400" b="0" i="0" u="none" strike="noStrike" kern="1200" cap="none" spc="0" normalizeH="0" baseline="0" noProof="0">
              <a:ln>
                <a:noFill/>
              </a:ln>
              <a:solidFill>
                <a:prstClr val="white"/>
              </a:solidFill>
              <a:effectLst/>
              <a:uLnTx/>
              <a:uFillTx/>
              <a:latin typeface="Poppins"/>
              <a:ea typeface="+mn-ea"/>
              <a:cs typeface="+mn-cs"/>
            </a:endParaRPr>
          </a:p>
        </p:txBody>
      </p:sp>
      <p:sp>
        <p:nvSpPr>
          <p:cNvPr id="44" name="Ovale 79">
            <a:extLst>
              <a:ext uri="{FF2B5EF4-FFF2-40B4-BE49-F238E27FC236}">
                <a16:creationId xmlns:a16="http://schemas.microsoft.com/office/drawing/2014/main" id="{37CB8DC6-F6DA-1911-CEFE-81CA3E26A663}"/>
              </a:ext>
            </a:extLst>
          </p:cNvPr>
          <p:cNvSpPr/>
          <p:nvPr/>
        </p:nvSpPr>
        <p:spPr>
          <a:xfrm>
            <a:off x="6227302" y="5301773"/>
            <a:ext cx="264919" cy="251466"/>
          </a:xfrm>
          <a:prstGeom prst="ellipse">
            <a:avLst/>
          </a:prstGeom>
          <a:solidFill>
            <a:srgbClr val="A3615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it-IT" sz="1400" b="0" i="0" u="none" strike="noStrike" kern="1200" cap="none" spc="0" normalizeH="0" baseline="0" noProof="0">
                <a:ln>
                  <a:noFill/>
                </a:ln>
                <a:solidFill>
                  <a:prstClr val="white"/>
                </a:solidFill>
                <a:effectLst/>
                <a:uLnTx/>
                <a:uFillTx/>
                <a:latin typeface="Poppins"/>
                <a:ea typeface="+mn-ea"/>
                <a:cs typeface="+mn-cs"/>
              </a:rPr>
              <a:t>J</a:t>
            </a:r>
            <a:endParaRPr kumimoji="0" lang="en-US" sz="1400" b="0" i="0" u="none" strike="noStrike" kern="1200" cap="none" spc="0" normalizeH="0" baseline="0" noProof="0">
              <a:ln>
                <a:noFill/>
              </a:ln>
              <a:solidFill>
                <a:prstClr val="white"/>
              </a:solidFill>
              <a:effectLst/>
              <a:uLnTx/>
              <a:uFillTx/>
              <a:latin typeface="Poppins"/>
              <a:ea typeface="+mn-ea"/>
              <a:cs typeface="+mn-cs"/>
            </a:endParaRPr>
          </a:p>
        </p:txBody>
      </p:sp>
      <p:sp>
        <p:nvSpPr>
          <p:cNvPr id="3" name="Ovale 79">
            <a:extLst>
              <a:ext uri="{FF2B5EF4-FFF2-40B4-BE49-F238E27FC236}">
                <a16:creationId xmlns:a16="http://schemas.microsoft.com/office/drawing/2014/main" id="{835DDD98-659E-CBA9-8BEF-D36C99EF3635}"/>
              </a:ext>
            </a:extLst>
          </p:cNvPr>
          <p:cNvSpPr/>
          <p:nvPr/>
        </p:nvSpPr>
        <p:spPr>
          <a:xfrm>
            <a:off x="286576" y="5051758"/>
            <a:ext cx="246965" cy="208861"/>
          </a:xfrm>
          <a:prstGeom prst="ellipse">
            <a:avLst/>
          </a:prstGeom>
          <a:solidFill>
            <a:srgbClr val="A3615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it-IT" sz="1100" b="1" i="0" u="none" strike="noStrike" kern="1200" cap="none" spc="0" normalizeH="0" baseline="0" noProof="0">
                <a:ln>
                  <a:noFill/>
                </a:ln>
                <a:solidFill>
                  <a:prstClr val="white"/>
                </a:solidFill>
                <a:effectLst/>
                <a:uLnTx/>
                <a:uFillTx/>
                <a:latin typeface="Poppins"/>
                <a:ea typeface="+mn-ea"/>
                <a:cs typeface="+mn-cs"/>
              </a:rPr>
              <a:t>I</a:t>
            </a:r>
            <a:endParaRPr kumimoji="0" lang="en-US" sz="1100" b="1" i="0" u="none" strike="noStrike" kern="1200" cap="none" spc="0" normalizeH="0" baseline="0" noProof="0">
              <a:ln>
                <a:noFill/>
              </a:ln>
              <a:solidFill>
                <a:prstClr val="white"/>
              </a:solidFill>
              <a:effectLst/>
              <a:uLnTx/>
              <a:uFillTx/>
              <a:latin typeface="Poppins"/>
              <a:ea typeface="+mn-ea"/>
              <a:cs typeface="+mn-cs"/>
            </a:endParaRPr>
          </a:p>
        </p:txBody>
      </p:sp>
      <p:sp>
        <p:nvSpPr>
          <p:cNvPr id="20" name="CasellaDiTesto 77">
            <a:extLst>
              <a:ext uri="{FF2B5EF4-FFF2-40B4-BE49-F238E27FC236}">
                <a16:creationId xmlns:a16="http://schemas.microsoft.com/office/drawing/2014/main" id="{2C450D51-CA62-0655-3B75-8461707FE08C}"/>
              </a:ext>
            </a:extLst>
          </p:cNvPr>
          <p:cNvSpPr txBox="1"/>
          <p:nvPr/>
        </p:nvSpPr>
        <p:spPr>
          <a:xfrm>
            <a:off x="499702" y="3463358"/>
            <a:ext cx="2378717" cy="276999"/>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a:ln>
                  <a:noFill/>
                </a:ln>
                <a:solidFill>
                  <a:prstClr val="black"/>
                </a:solidFill>
                <a:effectLst/>
                <a:uLnTx/>
                <a:uFillTx/>
                <a:latin typeface="Poppins"/>
                <a:ea typeface="+mn-ea"/>
                <a:cs typeface="+mn-cs"/>
              </a:rPr>
              <a:t>Turn Signal Indicators</a:t>
            </a:r>
          </a:p>
        </p:txBody>
      </p:sp>
      <p:sp>
        <p:nvSpPr>
          <p:cNvPr id="21" name="Ovale 79">
            <a:extLst>
              <a:ext uri="{FF2B5EF4-FFF2-40B4-BE49-F238E27FC236}">
                <a16:creationId xmlns:a16="http://schemas.microsoft.com/office/drawing/2014/main" id="{AEC1F86D-F36A-6D6B-E04D-8AA91CF3DAF0}"/>
              </a:ext>
            </a:extLst>
          </p:cNvPr>
          <p:cNvSpPr/>
          <p:nvPr/>
        </p:nvSpPr>
        <p:spPr>
          <a:xfrm>
            <a:off x="286576" y="5347764"/>
            <a:ext cx="246965" cy="208861"/>
          </a:xfrm>
          <a:prstGeom prst="ellipse">
            <a:avLst/>
          </a:prstGeom>
          <a:solidFill>
            <a:srgbClr val="A3615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it-IT" sz="1100" b="1" i="0" u="none" strike="noStrike" kern="1200" cap="none" spc="0" normalizeH="0" baseline="0" noProof="0">
                <a:ln>
                  <a:noFill/>
                </a:ln>
                <a:solidFill>
                  <a:prstClr val="white"/>
                </a:solidFill>
                <a:effectLst/>
                <a:uLnTx/>
                <a:uFillTx/>
                <a:latin typeface="Poppins"/>
                <a:ea typeface="+mn-ea"/>
                <a:cs typeface="+mn-cs"/>
              </a:rPr>
              <a:t>J</a:t>
            </a:r>
            <a:endParaRPr kumimoji="0" lang="en-US" sz="1100" b="1" i="0" u="none" strike="noStrike" kern="1200" cap="none" spc="0" normalizeH="0" baseline="0" noProof="0">
              <a:ln>
                <a:noFill/>
              </a:ln>
              <a:solidFill>
                <a:prstClr val="white"/>
              </a:solidFill>
              <a:effectLst/>
              <a:uLnTx/>
              <a:uFillTx/>
              <a:latin typeface="Poppins"/>
              <a:ea typeface="+mn-ea"/>
              <a:cs typeface="+mn-cs"/>
            </a:endParaRPr>
          </a:p>
        </p:txBody>
      </p:sp>
      <p:sp>
        <p:nvSpPr>
          <p:cNvPr id="27" name="Ovale 79">
            <a:extLst>
              <a:ext uri="{FF2B5EF4-FFF2-40B4-BE49-F238E27FC236}">
                <a16:creationId xmlns:a16="http://schemas.microsoft.com/office/drawing/2014/main" id="{0A19D409-7B03-AD36-534C-8F12E5EEC105}"/>
              </a:ext>
            </a:extLst>
          </p:cNvPr>
          <p:cNvSpPr/>
          <p:nvPr/>
        </p:nvSpPr>
        <p:spPr>
          <a:xfrm>
            <a:off x="4457574" y="3659259"/>
            <a:ext cx="264919" cy="251466"/>
          </a:xfrm>
          <a:prstGeom prst="ellipse">
            <a:avLst/>
          </a:prstGeom>
          <a:solidFill>
            <a:srgbClr val="A3615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it-IT" sz="1050" b="1" i="0" u="none" strike="noStrike" kern="1200" cap="none" spc="0" normalizeH="0" baseline="0" noProof="0">
                <a:ln>
                  <a:noFill/>
                </a:ln>
                <a:solidFill>
                  <a:prstClr val="white"/>
                </a:solidFill>
                <a:effectLst/>
                <a:uLnTx/>
                <a:uFillTx/>
                <a:latin typeface="Poppins"/>
                <a:ea typeface="+mn-ea"/>
                <a:cs typeface="+mn-cs"/>
              </a:rPr>
              <a:t>D</a:t>
            </a:r>
            <a:endParaRPr kumimoji="0" lang="en-US" sz="1050" b="1" i="0" u="none" strike="noStrike" kern="1200" cap="none" spc="0" normalizeH="0" baseline="0" noProof="0">
              <a:ln>
                <a:noFill/>
              </a:ln>
              <a:solidFill>
                <a:prstClr val="white"/>
              </a:solidFill>
              <a:effectLst/>
              <a:uLnTx/>
              <a:uFillTx/>
              <a:latin typeface="Poppins"/>
              <a:ea typeface="+mn-ea"/>
              <a:cs typeface="+mn-cs"/>
            </a:endParaRPr>
          </a:p>
        </p:txBody>
      </p:sp>
      <p:sp>
        <p:nvSpPr>
          <p:cNvPr id="28" name="Ovale 79">
            <a:extLst>
              <a:ext uri="{FF2B5EF4-FFF2-40B4-BE49-F238E27FC236}">
                <a16:creationId xmlns:a16="http://schemas.microsoft.com/office/drawing/2014/main" id="{951A3EA0-EF51-AC00-515A-3492894B3D19}"/>
              </a:ext>
            </a:extLst>
          </p:cNvPr>
          <p:cNvSpPr/>
          <p:nvPr/>
        </p:nvSpPr>
        <p:spPr>
          <a:xfrm>
            <a:off x="9981739" y="3632789"/>
            <a:ext cx="264919" cy="251466"/>
          </a:xfrm>
          <a:prstGeom prst="ellipse">
            <a:avLst/>
          </a:prstGeom>
          <a:solidFill>
            <a:srgbClr val="A3615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it-IT" sz="1400" b="0" i="0" u="none" strike="noStrike" kern="1200" cap="none" spc="0" normalizeH="0" baseline="0" noProof="0">
                <a:ln>
                  <a:noFill/>
                </a:ln>
                <a:solidFill>
                  <a:prstClr val="white"/>
                </a:solidFill>
                <a:effectLst/>
                <a:uLnTx/>
                <a:uFillTx/>
                <a:latin typeface="Poppins"/>
                <a:ea typeface="+mn-ea"/>
                <a:cs typeface="+mn-cs"/>
              </a:rPr>
              <a:t>D</a:t>
            </a:r>
            <a:endParaRPr kumimoji="0" lang="en-US" sz="1400" b="0" i="0" u="none" strike="noStrike" kern="1200" cap="none" spc="0" normalizeH="0" baseline="0" noProof="0">
              <a:ln>
                <a:noFill/>
              </a:ln>
              <a:solidFill>
                <a:prstClr val="white"/>
              </a:solidFill>
              <a:effectLst/>
              <a:uLnTx/>
              <a:uFillTx/>
              <a:latin typeface="Poppins"/>
              <a:ea typeface="+mn-ea"/>
              <a:cs typeface="+mn-cs"/>
            </a:endParaRPr>
          </a:p>
        </p:txBody>
      </p:sp>
      <p:sp>
        <p:nvSpPr>
          <p:cNvPr id="30" name="Ovale 79">
            <a:extLst>
              <a:ext uri="{FF2B5EF4-FFF2-40B4-BE49-F238E27FC236}">
                <a16:creationId xmlns:a16="http://schemas.microsoft.com/office/drawing/2014/main" id="{84EDC0E2-5B6A-A79D-5D05-A0B882029E27}"/>
              </a:ext>
            </a:extLst>
          </p:cNvPr>
          <p:cNvSpPr/>
          <p:nvPr/>
        </p:nvSpPr>
        <p:spPr>
          <a:xfrm>
            <a:off x="4915040" y="4425044"/>
            <a:ext cx="264919" cy="251466"/>
          </a:xfrm>
          <a:prstGeom prst="ellipse">
            <a:avLst/>
          </a:prstGeom>
          <a:solidFill>
            <a:srgbClr val="A3615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it-IT" sz="1400" b="0" i="0" u="none" strike="noStrike" kern="1200" cap="none" spc="0" normalizeH="0" baseline="0" noProof="0">
                <a:ln>
                  <a:noFill/>
                </a:ln>
                <a:solidFill>
                  <a:prstClr val="white"/>
                </a:solidFill>
                <a:effectLst/>
                <a:uLnTx/>
                <a:uFillTx/>
                <a:latin typeface="Poppins"/>
                <a:ea typeface="+mn-ea"/>
                <a:cs typeface="+mn-cs"/>
              </a:rPr>
              <a:t>G</a:t>
            </a:r>
            <a:endParaRPr kumimoji="0" lang="en-US" sz="1400" b="0" i="0" u="none" strike="noStrike" kern="1200" cap="none" spc="0" normalizeH="0" baseline="0" noProof="0">
              <a:ln>
                <a:noFill/>
              </a:ln>
              <a:solidFill>
                <a:prstClr val="white"/>
              </a:solidFill>
              <a:effectLst/>
              <a:uLnTx/>
              <a:uFillTx/>
              <a:latin typeface="Poppins"/>
              <a:ea typeface="+mn-ea"/>
              <a:cs typeface="+mn-cs"/>
            </a:endParaRPr>
          </a:p>
        </p:txBody>
      </p:sp>
      <p:sp>
        <p:nvSpPr>
          <p:cNvPr id="31" name="TextBox 39">
            <a:extLst>
              <a:ext uri="{FF2B5EF4-FFF2-40B4-BE49-F238E27FC236}">
                <a16:creationId xmlns:a16="http://schemas.microsoft.com/office/drawing/2014/main" id="{03D5E4ED-802C-9B8C-87E5-6C9027D4F588}"/>
              </a:ext>
            </a:extLst>
          </p:cNvPr>
          <p:cNvSpPr txBox="1"/>
          <p:nvPr/>
        </p:nvSpPr>
        <p:spPr>
          <a:xfrm>
            <a:off x="6890632" y="2390048"/>
            <a:ext cx="785793" cy="461665"/>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it-IT" sz="1200" b="0" i="0" u="none" strike="noStrike" kern="1200" cap="none" spc="0" normalizeH="0" baseline="0" noProof="0">
                <a:ln>
                  <a:noFill/>
                </a:ln>
                <a:solidFill>
                  <a:prstClr val="black"/>
                </a:solidFill>
                <a:effectLst/>
                <a:uLnTx/>
                <a:uFillTx/>
                <a:latin typeface="Poppins"/>
                <a:ea typeface="+mn-ea"/>
                <a:cs typeface="+mn-cs"/>
              </a:rPr>
              <a:t>195 mm</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t-IT" sz="1200" b="0" i="0" u="none" strike="noStrike" kern="1200" cap="none" spc="0" normalizeH="0" baseline="0" noProof="0">
              <a:ln>
                <a:noFill/>
              </a:ln>
              <a:solidFill>
                <a:prstClr val="white">
                  <a:lumMod val="65000"/>
                </a:prstClr>
              </a:solidFill>
              <a:effectLst/>
              <a:uLnTx/>
              <a:uFillTx/>
              <a:latin typeface="Poppins"/>
              <a:ea typeface="+mn-ea"/>
              <a:cs typeface="+mn-cs"/>
            </a:endParaRPr>
          </a:p>
        </p:txBody>
      </p:sp>
      <p:cxnSp>
        <p:nvCxnSpPr>
          <p:cNvPr id="32" name="Straight Arrow Connector 40">
            <a:extLst>
              <a:ext uri="{FF2B5EF4-FFF2-40B4-BE49-F238E27FC236}">
                <a16:creationId xmlns:a16="http://schemas.microsoft.com/office/drawing/2014/main" id="{498D3292-5383-139E-3C1C-E2706D07DE2A}"/>
              </a:ext>
            </a:extLst>
          </p:cNvPr>
          <p:cNvCxnSpPr>
            <a:cxnSpLocks/>
          </p:cNvCxnSpPr>
          <p:nvPr/>
        </p:nvCxnSpPr>
        <p:spPr>
          <a:xfrm>
            <a:off x="4017503" y="2626181"/>
            <a:ext cx="6751780" cy="0"/>
          </a:xfrm>
          <a:prstGeom prst="straightConnector1">
            <a:avLst/>
          </a:prstGeom>
          <a:ln>
            <a:solidFill>
              <a:srgbClr val="A36153"/>
            </a:solidFill>
            <a:headEnd type="triangle" w="lg" len="lg"/>
            <a:tailEnd type="triangle" w="lg" len="lg"/>
          </a:ln>
        </p:spPr>
        <p:style>
          <a:lnRef idx="1">
            <a:schemeClr val="accent1"/>
          </a:lnRef>
          <a:fillRef idx="0">
            <a:schemeClr val="accent1"/>
          </a:fillRef>
          <a:effectRef idx="0">
            <a:schemeClr val="accent1"/>
          </a:effectRef>
          <a:fontRef idx="minor">
            <a:schemeClr val="tx1"/>
          </a:fontRef>
        </p:style>
      </p:cxnSp>
      <p:sp>
        <p:nvSpPr>
          <p:cNvPr id="46" name="TextBox 39">
            <a:extLst>
              <a:ext uri="{FF2B5EF4-FFF2-40B4-BE49-F238E27FC236}">
                <a16:creationId xmlns:a16="http://schemas.microsoft.com/office/drawing/2014/main" id="{9FB05FBD-38E0-F48B-CEB4-3D1474FB657C}"/>
              </a:ext>
            </a:extLst>
          </p:cNvPr>
          <p:cNvSpPr txBox="1"/>
          <p:nvPr/>
        </p:nvSpPr>
        <p:spPr>
          <a:xfrm>
            <a:off x="10955493" y="4044605"/>
            <a:ext cx="736099" cy="461665"/>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it-IT" sz="1200" b="0" i="0" u="none" strike="noStrike" kern="1200" cap="none" spc="0" normalizeH="0" baseline="0" noProof="0">
                <a:ln>
                  <a:noFill/>
                </a:ln>
                <a:solidFill>
                  <a:prstClr val="black"/>
                </a:solidFill>
                <a:effectLst/>
                <a:uLnTx/>
                <a:uFillTx/>
                <a:latin typeface="Poppins"/>
                <a:ea typeface="+mn-ea"/>
                <a:cs typeface="+mn-cs"/>
              </a:rPr>
              <a:t>90 mm</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t-IT" sz="1200" b="0" i="0" u="none" strike="noStrike" kern="1200" cap="none" spc="0" normalizeH="0" baseline="0" noProof="0">
              <a:ln>
                <a:noFill/>
              </a:ln>
              <a:solidFill>
                <a:prstClr val="white">
                  <a:lumMod val="65000"/>
                </a:prstClr>
              </a:solidFill>
              <a:effectLst/>
              <a:uLnTx/>
              <a:uFillTx/>
              <a:latin typeface="Poppins"/>
              <a:ea typeface="+mn-ea"/>
              <a:cs typeface="+mn-cs"/>
            </a:endParaRPr>
          </a:p>
        </p:txBody>
      </p:sp>
      <p:sp>
        <p:nvSpPr>
          <p:cNvPr id="45" name="CasellaDiTesto 77">
            <a:extLst>
              <a:ext uri="{FF2B5EF4-FFF2-40B4-BE49-F238E27FC236}">
                <a16:creationId xmlns:a16="http://schemas.microsoft.com/office/drawing/2014/main" id="{A8F990F6-24F9-A53F-31F8-30CF430DD888}"/>
              </a:ext>
            </a:extLst>
          </p:cNvPr>
          <p:cNvSpPr txBox="1"/>
          <p:nvPr/>
        </p:nvSpPr>
        <p:spPr>
          <a:xfrm>
            <a:off x="529485" y="4425044"/>
            <a:ext cx="1414947" cy="276999"/>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a:ln>
                  <a:noFill/>
                </a:ln>
                <a:solidFill>
                  <a:prstClr val="black"/>
                </a:solidFill>
                <a:effectLst/>
                <a:uLnTx/>
                <a:uFillTx/>
                <a:latin typeface="Poppins"/>
                <a:ea typeface="+mn-ea"/>
                <a:cs typeface="+mn-cs"/>
              </a:rPr>
              <a:t>Ready to Drive</a:t>
            </a:r>
          </a:p>
        </p:txBody>
      </p:sp>
      <p:sp>
        <p:nvSpPr>
          <p:cNvPr id="50" name="Ovale 79">
            <a:extLst>
              <a:ext uri="{FF2B5EF4-FFF2-40B4-BE49-F238E27FC236}">
                <a16:creationId xmlns:a16="http://schemas.microsoft.com/office/drawing/2014/main" id="{F59BFF47-243A-89AA-E0BF-A7964334C5F3}"/>
              </a:ext>
            </a:extLst>
          </p:cNvPr>
          <p:cNvSpPr/>
          <p:nvPr/>
        </p:nvSpPr>
        <p:spPr>
          <a:xfrm>
            <a:off x="5886154" y="5301773"/>
            <a:ext cx="264919" cy="251466"/>
          </a:xfrm>
          <a:prstGeom prst="ellipse">
            <a:avLst/>
          </a:prstGeom>
          <a:solidFill>
            <a:srgbClr val="A3615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it-IT" sz="1400" b="0" i="0" u="none" strike="noStrike" kern="1200" cap="none" spc="0" normalizeH="0" baseline="0" noProof="0">
                <a:ln>
                  <a:noFill/>
                </a:ln>
                <a:solidFill>
                  <a:prstClr val="white"/>
                </a:solidFill>
                <a:effectLst/>
                <a:uLnTx/>
                <a:uFillTx/>
                <a:latin typeface="Poppins"/>
                <a:ea typeface="+mn-ea"/>
                <a:cs typeface="+mn-cs"/>
              </a:rPr>
              <a:t>K</a:t>
            </a:r>
            <a:endParaRPr kumimoji="0" lang="en-US" sz="1400" b="0" i="0" u="none" strike="noStrike" kern="1200" cap="none" spc="0" normalizeH="0" baseline="0" noProof="0">
              <a:ln>
                <a:noFill/>
              </a:ln>
              <a:solidFill>
                <a:prstClr val="white"/>
              </a:solidFill>
              <a:effectLst/>
              <a:uLnTx/>
              <a:uFillTx/>
              <a:latin typeface="Poppins"/>
              <a:ea typeface="+mn-ea"/>
              <a:cs typeface="+mn-cs"/>
            </a:endParaRPr>
          </a:p>
        </p:txBody>
      </p:sp>
      <p:sp>
        <p:nvSpPr>
          <p:cNvPr id="51" name="CasellaDiTesto 75">
            <a:extLst>
              <a:ext uri="{FF2B5EF4-FFF2-40B4-BE49-F238E27FC236}">
                <a16:creationId xmlns:a16="http://schemas.microsoft.com/office/drawing/2014/main" id="{A3ED44E6-A7F3-FF69-7120-45D083E646A8}"/>
              </a:ext>
            </a:extLst>
          </p:cNvPr>
          <p:cNvSpPr txBox="1"/>
          <p:nvPr/>
        </p:nvSpPr>
        <p:spPr>
          <a:xfrm>
            <a:off x="523372" y="5052062"/>
            <a:ext cx="1954411" cy="276999"/>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a:ln>
                  <a:noFill/>
                </a:ln>
                <a:solidFill>
                  <a:prstClr val="black"/>
                </a:solidFill>
                <a:effectLst/>
                <a:uLnTx/>
                <a:uFillTx/>
                <a:latin typeface="Poppins"/>
                <a:ea typeface="+mn-ea"/>
                <a:cs typeface="+mn-cs"/>
              </a:rPr>
              <a:t>Charging Indicator</a:t>
            </a:r>
          </a:p>
        </p:txBody>
      </p:sp>
      <p:sp>
        <p:nvSpPr>
          <p:cNvPr id="52" name="CasellaDiTesto 77">
            <a:extLst>
              <a:ext uri="{FF2B5EF4-FFF2-40B4-BE49-F238E27FC236}">
                <a16:creationId xmlns:a16="http://schemas.microsoft.com/office/drawing/2014/main" id="{0B8B3C57-08F4-25E2-BC5A-366230DA6D0D}"/>
              </a:ext>
            </a:extLst>
          </p:cNvPr>
          <p:cNvSpPr txBox="1"/>
          <p:nvPr/>
        </p:nvSpPr>
        <p:spPr>
          <a:xfrm>
            <a:off x="499702" y="5653683"/>
            <a:ext cx="2573926" cy="276999"/>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a:ln>
                  <a:noFill/>
                </a:ln>
                <a:solidFill>
                  <a:prstClr val="black"/>
                </a:solidFill>
                <a:effectLst/>
                <a:uLnTx/>
                <a:uFillTx/>
                <a:latin typeface="Poppins"/>
                <a:ea typeface="+mn-ea"/>
                <a:cs typeface="+mn-cs"/>
              </a:rPr>
              <a:t>Charging port position</a:t>
            </a:r>
            <a:endParaRPr kumimoji="0" lang="en-US" sz="1000" b="1" i="0" u="none" strike="noStrike" kern="1200" cap="none" spc="0" normalizeH="0" baseline="0" noProof="0">
              <a:ln>
                <a:noFill/>
              </a:ln>
              <a:solidFill>
                <a:prstClr val="black"/>
              </a:solidFill>
              <a:effectLst/>
              <a:uLnTx/>
              <a:uFillTx/>
              <a:latin typeface="Poppins"/>
              <a:ea typeface="+mn-ea"/>
              <a:cs typeface="+mn-cs"/>
            </a:endParaRPr>
          </a:p>
        </p:txBody>
      </p:sp>
      <p:sp>
        <p:nvSpPr>
          <p:cNvPr id="53" name="Ovale 79">
            <a:extLst>
              <a:ext uri="{FF2B5EF4-FFF2-40B4-BE49-F238E27FC236}">
                <a16:creationId xmlns:a16="http://schemas.microsoft.com/office/drawing/2014/main" id="{BEBBFD3D-5FEC-D4CC-E119-BB520A7E88E9}"/>
              </a:ext>
            </a:extLst>
          </p:cNvPr>
          <p:cNvSpPr/>
          <p:nvPr/>
        </p:nvSpPr>
        <p:spPr>
          <a:xfrm>
            <a:off x="295043" y="5662144"/>
            <a:ext cx="246965" cy="208861"/>
          </a:xfrm>
          <a:prstGeom prst="ellipse">
            <a:avLst/>
          </a:prstGeom>
          <a:solidFill>
            <a:srgbClr val="A3615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it-IT" sz="1100" b="1" i="0" u="none" strike="noStrike" kern="1200" cap="none" spc="0" normalizeH="0" baseline="0" noProof="0">
                <a:ln>
                  <a:noFill/>
                </a:ln>
                <a:solidFill>
                  <a:prstClr val="white"/>
                </a:solidFill>
                <a:effectLst/>
                <a:uLnTx/>
                <a:uFillTx/>
                <a:latin typeface="Poppins"/>
                <a:ea typeface="+mn-ea"/>
                <a:cs typeface="+mn-cs"/>
              </a:rPr>
              <a:t>K</a:t>
            </a:r>
            <a:endParaRPr kumimoji="0" lang="en-US" sz="1100" b="1" i="0" u="none" strike="noStrike" kern="1200" cap="none" spc="0" normalizeH="0" baseline="0" noProof="0">
              <a:ln>
                <a:noFill/>
              </a:ln>
              <a:solidFill>
                <a:prstClr val="white"/>
              </a:solidFill>
              <a:effectLst/>
              <a:uLnTx/>
              <a:uFillTx/>
              <a:latin typeface="Poppins"/>
              <a:ea typeface="+mn-ea"/>
              <a:cs typeface="+mn-cs"/>
            </a:endParaRPr>
          </a:p>
        </p:txBody>
      </p:sp>
      <p:cxnSp>
        <p:nvCxnSpPr>
          <p:cNvPr id="2049" name="Straight Arrow Connector 40">
            <a:extLst>
              <a:ext uri="{FF2B5EF4-FFF2-40B4-BE49-F238E27FC236}">
                <a16:creationId xmlns:a16="http://schemas.microsoft.com/office/drawing/2014/main" id="{4039DF15-8F18-315D-4DB6-0E5B5A40BD1A}"/>
              </a:ext>
            </a:extLst>
          </p:cNvPr>
          <p:cNvCxnSpPr>
            <a:cxnSpLocks/>
          </p:cNvCxnSpPr>
          <p:nvPr/>
        </p:nvCxnSpPr>
        <p:spPr>
          <a:xfrm>
            <a:off x="10850312" y="2622635"/>
            <a:ext cx="50901" cy="3294413"/>
          </a:xfrm>
          <a:prstGeom prst="straightConnector1">
            <a:avLst/>
          </a:prstGeom>
          <a:ln>
            <a:solidFill>
              <a:srgbClr val="A36153"/>
            </a:solidFill>
            <a:headEnd type="triangle" w="lg" len="lg"/>
            <a:tailEnd type="triangle" w="lg" len="lg"/>
          </a:ln>
        </p:spPr>
        <p:style>
          <a:lnRef idx="1">
            <a:schemeClr val="accent1"/>
          </a:lnRef>
          <a:fillRef idx="0">
            <a:schemeClr val="accent1"/>
          </a:fillRef>
          <a:effectRef idx="0">
            <a:schemeClr val="accent1"/>
          </a:effectRef>
          <a:fontRef idx="minor">
            <a:schemeClr val="tx1"/>
          </a:fontRef>
        </p:style>
      </p:cxnSp>
    </p:spTree>
    <p:custDataLst>
      <p:tags r:id="rId1"/>
    </p:custDataLst>
    <p:extLst>
      <p:ext uri="{BB962C8B-B14F-4D97-AF65-F5344CB8AC3E}">
        <p14:creationId xmlns:p14="http://schemas.microsoft.com/office/powerpoint/2010/main" val="235066072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 name="Content Placeholder 5">
            <a:extLst>
              <a:ext uri="{FF2B5EF4-FFF2-40B4-BE49-F238E27FC236}">
                <a16:creationId xmlns:a16="http://schemas.microsoft.com/office/drawing/2014/main" id="{9256B0AC-701D-CF24-3661-92D3B699C0F3}"/>
              </a:ext>
            </a:extLst>
          </p:cNvPr>
          <p:cNvSpPr txBox="1">
            <a:spLocks/>
          </p:cNvSpPr>
          <p:nvPr/>
        </p:nvSpPr>
        <p:spPr>
          <a:xfrm>
            <a:off x="240489" y="2788062"/>
            <a:ext cx="8916988" cy="4452772"/>
          </a:xfrm>
          <a:prstGeom prst="rect">
            <a:avLst/>
          </a:prstGeom>
        </p:spPr>
        <p:txBody>
          <a:bodyPr/>
          <a:lstStyle>
            <a:lvl1pPr marL="228605" indent="-228605" algn="l" defTabSz="914418"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14" indent="-228605" algn="l" defTabSz="914418" rtl="0" eaLnBrk="1" latinLnBrk="0" hangingPunct="1">
              <a:lnSpc>
                <a:spcPct val="90000"/>
              </a:lnSpc>
              <a:spcBef>
                <a:spcPts val="501"/>
              </a:spcBef>
              <a:buFont typeface="Arial" panose="020B0604020202020204" pitchFamily="34" charset="0"/>
              <a:buChar char="•"/>
              <a:defRPr sz="2400" kern="1200">
                <a:solidFill>
                  <a:schemeClr val="tx1"/>
                </a:solidFill>
                <a:latin typeface="+mn-lt"/>
                <a:ea typeface="+mn-ea"/>
                <a:cs typeface="+mn-cs"/>
              </a:defRPr>
            </a:lvl2pPr>
            <a:lvl3pPr marL="1143023" indent="-228605" algn="l" defTabSz="914418" rtl="0" eaLnBrk="1" latinLnBrk="0" hangingPunct="1">
              <a:lnSpc>
                <a:spcPct val="90000"/>
              </a:lnSpc>
              <a:spcBef>
                <a:spcPts val="501"/>
              </a:spcBef>
              <a:buFont typeface="Arial" panose="020B0604020202020204" pitchFamily="34" charset="0"/>
              <a:buChar char="•"/>
              <a:defRPr sz="2000" kern="1200">
                <a:solidFill>
                  <a:schemeClr val="tx1"/>
                </a:solidFill>
                <a:latin typeface="+mn-lt"/>
                <a:ea typeface="+mn-ea"/>
                <a:cs typeface="+mn-cs"/>
              </a:defRPr>
            </a:lvl3pPr>
            <a:lvl4pPr marL="1600232" indent="-228605" algn="l" defTabSz="914418" rtl="0" eaLnBrk="1" latinLnBrk="0" hangingPunct="1">
              <a:lnSpc>
                <a:spcPct val="90000"/>
              </a:lnSpc>
              <a:spcBef>
                <a:spcPts val="501"/>
              </a:spcBef>
              <a:buFont typeface="Arial" panose="020B0604020202020204" pitchFamily="34" charset="0"/>
              <a:buChar char="•"/>
              <a:defRPr sz="1800" kern="1200">
                <a:solidFill>
                  <a:schemeClr val="tx1"/>
                </a:solidFill>
                <a:latin typeface="+mn-lt"/>
                <a:ea typeface="+mn-ea"/>
                <a:cs typeface="+mn-cs"/>
              </a:defRPr>
            </a:lvl4pPr>
            <a:lvl5pPr marL="2057441" indent="-228605" algn="l" defTabSz="914418" rtl="0" eaLnBrk="1" latinLnBrk="0" hangingPunct="1">
              <a:lnSpc>
                <a:spcPct val="90000"/>
              </a:lnSpc>
              <a:spcBef>
                <a:spcPts val="501"/>
              </a:spcBef>
              <a:buFont typeface="Arial" panose="020B0604020202020204" pitchFamily="34" charset="0"/>
              <a:buChar char="•"/>
              <a:defRPr sz="1800" kern="1200">
                <a:solidFill>
                  <a:schemeClr val="tx1"/>
                </a:solidFill>
                <a:latin typeface="+mn-lt"/>
                <a:ea typeface="+mn-ea"/>
                <a:cs typeface="+mn-cs"/>
              </a:defRPr>
            </a:lvl5pPr>
            <a:lvl6pPr marL="2514650" indent="-228605" algn="l" defTabSz="914418" rtl="0" eaLnBrk="1" latinLnBrk="0" hangingPunct="1">
              <a:lnSpc>
                <a:spcPct val="90000"/>
              </a:lnSpc>
              <a:spcBef>
                <a:spcPts val="501"/>
              </a:spcBef>
              <a:buFont typeface="Arial" panose="020B0604020202020204" pitchFamily="34" charset="0"/>
              <a:buChar char="•"/>
              <a:defRPr sz="1800" kern="1200">
                <a:solidFill>
                  <a:schemeClr val="tx1"/>
                </a:solidFill>
                <a:latin typeface="+mn-lt"/>
                <a:ea typeface="+mn-ea"/>
                <a:cs typeface="+mn-cs"/>
              </a:defRPr>
            </a:lvl6pPr>
            <a:lvl7pPr marL="2971859" indent="-228605" algn="l" defTabSz="914418" rtl="0" eaLnBrk="1" latinLnBrk="0" hangingPunct="1">
              <a:lnSpc>
                <a:spcPct val="90000"/>
              </a:lnSpc>
              <a:spcBef>
                <a:spcPts val="501"/>
              </a:spcBef>
              <a:buFont typeface="Arial" panose="020B0604020202020204" pitchFamily="34" charset="0"/>
              <a:buChar char="•"/>
              <a:defRPr sz="1800" kern="1200">
                <a:solidFill>
                  <a:schemeClr val="tx1"/>
                </a:solidFill>
                <a:latin typeface="+mn-lt"/>
                <a:ea typeface="+mn-ea"/>
                <a:cs typeface="+mn-cs"/>
              </a:defRPr>
            </a:lvl7pPr>
            <a:lvl8pPr marL="3429069" indent="-228605" algn="l" defTabSz="914418" rtl="0" eaLnBrk="1" latinLnBrk="0" hangingPunct="1">
              <a:lnSpc>
                <a:spcPct val="90000"/>
              </a:lnSpc>
              <a:spcBef>
                <a:spcPts val="501"/>
              </a:spcBef>
              <a:buFont typeface="Arial" panose="020B0604020202020204" pitchFamily="34" charset="0"/>
              <a:buChar char="•"/>
              <a:defRPr sz="1800" kern="1200">
                <a:solidFill>
                  <a:schemeClr val="tx1"/>
                </a:solidFill>
                <a:latin typeface="+mn-lt"/>
                <a:ea typeface="+mn-ea"/>
                <a:cs typeface="+mn-cs"/>
              </a:defRPr>
            </a:lvl8pPr>
            <a:lvl9pPr marL="3886278" indent="-228605" algn="l" defTabSz="914418" rtl="0" eaLnBrk="1" latinLnBrk="0" hangingPunct="1">
              <a:lnSpc>
                <a:spcPct val="90000"/>
              </a:lnSpc>
              <a:spcBef>
                <a:spcPts val="501"/>
              </a:spcBef>
              <a:buFont typeface="Arial" panose="020B0604020202020204" pitchFamily="34" charset="0"/>
              <a:buChar char="•"/>
              <a:defRPr sz="1800" kern="1200">
                <a:solidFill>
                  <a:schemeClr val="tx1"/>
                </a:solidFill>
                <a:latin typeface="+mn-lt"/>
                <a:ea typeface="+mn-ea"/>
                <a:cs typeface="+mn-cs"/>
              </a:defRPr>
            </a:lvl9pPr>
          </a:lstStyle>
          <a:p>
            <a:pPr marL="0" marR="0" lvl="0" indent="0" algn="just" defTabSz="914418"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1400" b="0" i="0" u="none" strike="noStrike" kern="1200" cap="none" spc="0" normalizeH="0" baseline="0" noProof="0">
                <a:ln>
                  <a:noFill/>
                </a:ln>
                <a:solidFill>
                  <a:prstClr val="black"/>
                </a:solidFill>
                <a:effectLst/>
                <a:uLnTx/>
                <a:uFillTx/>
                <a:latin typeface="Poppins"/>
                <a:ea typeface="+mn-ea"/>
                <a:cs typeface="+mn-cs"/>
              </a:rPr>
              <a:t>The </a:t>
            </a:r>
            <a:r>
              <a:rPr kumimoji="0" lang="en-US" sz="1400" b="1" i="0" u="none" strike="noStrike" kern="1200" cap="none" spc="0" normalizeH="0" baseline="0" noProof="0">
                <a:ln>
                  <a:noFill/>
                </a:ln>
                <a:solidFill>
                  <a:prstClr val="black"/>
                </a:solidFill>
                <a:effectLst/>
                <a:uLnTx/>
                <a:uFillTx/>
                <a:latin typeface="Poppins"/>
                <a:ea typeface="+mn-ea"/>
                <a:cs typeface="+mn-cs"/>
              </a:rPr>
              <a:t>EV architecture </a:t>
            </a:r>
            <a:r>
              <a:rPr kumimoji="0" lang="en-US" sz="1400" b="0" i="0" u="none" strike="noStrike" kern="1200" cap="none" spc="0" normalizeH="0" baseline="0" noProof="0">
                <a:ln>
                  <a:noFill/>
                </a:ln>
                <a:solidFill>
                  <a:prstClr val="black"/>
                </a:solidFill>
                <a:effectLst/>
                <a:uLnTx/>
                <a:uFillTx/>
                <a:latin typeface="Poppins"/>
                <a:ea typeface="+mn-ea"/>
                <a:cs typeface="+mn-cs"/>
              </a:rPr>
              <a:t>has been designed </a:t>
            </a:r>
          </a:p>
          <a:p>
            <a:pPr marL="0" marR="0" lvl="0" indent="0" algn="just" defTabSz="914418"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1400" b="0" i="0" u="none" strike="noStrike" kern="1200" cap="none" spc="0" normalizeH="0" baseline="0" noProof="0">
                <a:ln>
                  <a:noFill/>
                </a:ln>
                <a:solidFill>
                  <a:prstClr val="black"/>
                </a:solidFill>
                <a:effectLst/>
                <a:uLnTx/>
                <a:uFillTx/>
                <a:latin typeface="Poppins"/>
                <a:ea typeface="+mn-ea"/>
                <a:cs typeface="+mn-cs"/>
              </a:rPr>
              <a:t>in order to:</a:t>
            </a:r>
          </a:p>
          <a:p>
            <a:pPr marL="228605" marR="0" lvl="0" indent="-228605" algn="just" defTabSz="914418" rtl="0" eaLnBrk="1" fontAlgn="auto" latinLnBrk="0" hangingPunct="1">
              <a:lnSpc>
                <a:spcPct val="90000"/>
              </a:lnSpc>
              <a:spcBef>
                <a:spcPts val="1000"/>
              </a:spcBef>
              <a:spcAft>
                <a:spcPts val="0"/>
              </a:spcAft>
              <a:buClr>
                <a:prstClr val="black">
                  <a:lumMod val="50000"/>
                </a:prstClr>
              </a:buClr>
              <a:buSzPct val="70000"/>
              <a:buFont typeface="Wingdings" panose="05000000000000000000" pitchFamily="2" charset="2"/>
              <a:buChar char="§"/>
              <a:tabLst/>
              <a:defRPr/>
            </a:pPr>
            <a:r>
              <a:rPr kumimoji="0" lang="en-US" sz="1400" b="0" i="0" u="none" strike="noStrike" kern="1200" cap="none" spc="0" normalizeH="0" baseline="0" noProof="0">
                <a:ln>
                  <a:noFill/>
                </a:ln>
                <a:solidFill>
                  <a:prstClr val="black"/>
                </a:solidFill>
                <a:effectLst/>
                <a:uLnTx/>
                <a:uFillTx/>
                <a:latin typeface="Poppins"/>
                <a:ea typeface="+mn-ea"/>
                <a:cs typeface="+mn-cs"/>
              </a:rPr>
              <a:t>Low running cost compared to ICE</a:t>
            </a:r>
          </a:p>
          <a:p>
            <a:pPr marL="228605" marR="0" lvl="0" indent="-228605" algn="just" defTabSz="914418" rtl="0" eaLnBrk="1" fontAlgn="auto" latinLnBrk="0" hangingPunct="1">
              <a:lnSpc>
                <a:spcPct val="90000"/>
              </a:lnSpc>
              <a:spcBef>
                <a:spcPts val="1000"/>
              </a:spcBef>
              <a:spcAft>
                <a:spcPts val="0"/>
              </a:spcAft>
              <a:buClr>
                <a:prstClr val="black">
                  <a:lumMod val="50000"/>
                </a:prstClr>
              </a:buClr>
              <a:buSzPct val="70000"/>
              <a:buFont typeface="Wingdings" panose="05000000000000000000" pitchFamily="2" charset="2"/>
              <a:buChar char="§"/>
              <a:tabLst/>
              <a:defRPr/>
            </a:pPr>
            <a:r>
              <a:rPr kumimoji="0" lang="en-US" sz="1400" b="0" i="0" u="none" strike="noStrike" kern="1200" cap="none" spc="0" normalizeH="0" baseline="0" noProof="0">
                <a:ln>
                  <a:noFill/>
                </a:ln>
                <a:solidFill>
                  <a:prstClr val="black"/>
                </a:solidFill>
                <a:effectLst/>
                <a:uLnTx/>
                <a:uFillTx/>
                <a:latin typeface="Poppins"/>
                <a:ea typeface="+mn-ea"/>
                <a:cs typeface="+mn-cs"/>
              </a:rPr>
              <a:t>Simplified architecture to reduce maintenance</a:t>
            </a:r>
          </a:p>
          <a:p>
            <a:pPr marL="228605" marR="0" lvl="0" indent="-228605" algn="just" defTabSz="914418" rtl="0" eaLnBrk="1" fontAlgn="auto" latinLnBrk="0" hangingPunct="1">
              <a:lnSpc>
                <a:spcPct val="90000"/>
              </a:lnSpc>
              <a:spcBef>
                <a:spcPts val="1000"/>
              </a:spcBef>
              <a:spcAft>
                <a:spcPts val="0"/>
              </a:spcAft>
              <a:buClr>
                <a:prstClr val="black">
                  <a:lumMod val="50000"/>
                </a:prstClr>
              </a:buClr>
              <a:buSzPct val="70000"/>
              <a:buFont typeface="Wingdings" panose="05000000000000000000" pitchFamily="2" charset="2"/>
              <a:buChar char="§"/>
              <a:tabLst/>
              <a:defRPr/>
            </a:pPr>
            <a:r>
              <a:rPr kumimoji="0" lang="en-US" sz="1400" b="0" i="0" u="none" strike="noStrike" kern="1200" cap="none" spc="0" normalizeH="0" baseline="0" noProof="0">
                <a:ln>
                  <a:noFill/>
                </a:ln>
                <a:solidFill>
                  <a:prstClr val="black"/>
                </a:solidFill>
                <a:effectLst/>
                <a:uLnTx/>
                <a:uFillTx/>
                <a:latin typeface="Poppins"/>
                <a:ea typeface="+mn-ea"/>
                <a:cs typeface="+mn-cs"/>
              </a:rPr>
              <a:t>Enhanced stability, handling &amp; braking</a:t>
            </a:r>
          </a:p>
          <a:p>
            <a:pPr marL="228605" marR="0" lvl="0" indent="-228605" algn="just" defTabSz="914418" rtl="0" eaLnBrk="1" fontAlgn="auto" latinLnBrk="0" hangingPunct="1">
              <a:lnSpc>
                <a:spcPct val="90000"/>
              </a:lnSpc>
              <a:spcBef>
                <a:spcPts val="1000"/>
              </a:spcBef>
              <a:spcAft>
                <a:spcPts val="0"/>
              </a:spcAft>
              <a:buClr>
                <a:prstClr val="black">
                  <a:lumMod val="50000"/>
                </a:prstClr>
              </a:buClr>
              <a:buSzPct val="70000"/>
              <a:buFont typeface="Wingdings" panose="05000000000000000000" pitchFamily="2" charset="2"/>
              <a:buChar char="§"/>
              <a:tabLst/>
              <a:defRPr/>
            </a:pPr>
            <a:r>
              <a:rPr kumimoji="0" lang="en-US" sz="1400" b="0" i="0" u="none" strike="noStrike" kern="1200" cap="none" spc="0" normalizeH="0" baseline="0" noProof="0">
                <a:ln>
                  <a:noFill/>
                </a:ln>
                <a:solidFill>
                  <a:prstClr val="black"/>
                </a:solidFill>
                <a:effectLst/>
                <a:uLnTx/>
                <a:uFillTx/>
                <a:latin typeface="Poppins"/>
                <a:ea typeface="+mn-ea"/>
                <a:cs typeface="+mn-cs"/>
              </a:rPr>
              <a:t>Domestic charging plug (4hrs charging)</a:t>
            </a:r>
          </a:p>
          <a:p>
            <a:pPr marL="228605" marR="0" lvl="0" indent="-228605" algn="just" defTabSz="914418" rtl="0" eaLnBrk="1" fontAlgn="auto" latinLnBrk="0" hangingPunct="1">
              <a:lnSpc>
                <a:spcPct val="90000"/>
              </a:lnSpc>
              <a:spcBef>
                <a:spcPts val="1000"/>
              </a:spcBef>
              <a:spcAft>
                <a:spcPts val="0"/>
              </a:spcAft>
              <a:buClr>
                <a:prstClr val="black">
                  <a:lumMod val="50000"/>
                </a:prstClr>
              </a:buClr>
              <a:buSzPct val="70000"/>
              <a:buFont typeface="Wingdings" panose="05000000000000000000" pitchFamily="2" charset="2"/>
              <a:buChar char="§"/>
              <a:tabLst/>
              <a:defRPr/>
            </a:pPr>
            <a:r>
              <a:rPr kumimoji="0" lang="en-US" sz="1400" b="0" i="0" u="none" strike="noStrike" kern="1200" cap="none" spc="0" normalizeH="0" baseline="0" noProof="0">
                <a:ln>
                  <a:noFill/>
                </a:ln>
                <a:solidFill>
                  <a:prstClr val="black"/>
                </a:solidFill>
                <a:effectLst/>
                <a:uLnTx/>
                <a:uFillTx/>
                <a:latin typeface="Poppins"/>
                <a:ea typeface="+mn-ea"/>
                <a:cs typeface="+mn-cs"/>
              </a:rPr>
              <a:t>No clutch &amp; No vibration</a:t>
            </a:r>
          </a:p>
          <a:p>
            <a:pPr marL="228605" marR="0" lvl="0" indent="-228605" algn="just" defTabSz="914418" rtl="0" eaLnBrk="1" fontAlgn="auto" latinLnBrk="0" hangingPunct="1">
              <a:lnSpc>
                <a:spcPct val="90000"/>
              </a:lnSpc>
              <a:spcBef>
                <a:spcPts val="1000"/>
              </a:spcBef>
              <a:spcAft>
                <a:spcPts val="0"/>
              </a:spcAft>
              <a:buClr>
                <a:prstClr val="black">
                  <a:lumMod val="50000"/>
                </a:prstClr>
              </a:buClr>
              <a:buSzPct val="70000"/>
              <a:buFont typeface="Wingdings" panose="05000000000000000000" pitchFamily="2" charset="2"/>
              <a:buChar char="§"/>
              <a:tabLst/>
              <a:defRPr/>
            </a:pPr>
            <a:r>
              <a:rPr kumimoji="0" lang="en-US" sz="1400" b="0" i="0" u="none" strike="noStrike" kern="1200" cap="none" spc="0" normalizeH="0" baseline="0" noProof="0">
                <a:ln>
                  <a:noFill/>
                </a:ln>
                <a:solidFill>
                  <a:prstClr val="black"/>
                </a:solidFill>
                <a:effectLst/>
                <a:uLnTx/>
                <a:uFillTx/>
                <a:latin typeface="Poppins"/>
                <a:ea typeface="+mn-ea"/>
                <a:cs typeface="+mn-cs"/>
              </a:rPr>
              <a:t>Emission-free &amp; Noise-free</a:t>
            </a:r>
          </a:p>
          <a:p>
            <a:pPr marL="228605" marR="0" lvl="0" indent="-228605" algn="just" defTabSz="914418" rtl="0" eaLnBrk="1" fontAlgn="auto" latinLnBrk="0" hangingPunct="1">
              <a:lnSpc>
                <a:spcPct val="90000"/>
              </a:lnSpc>
              <a:spcBef>
                <a:spcPts val="1000"/>
              </a:spcBef>
              <a:spcAft>
                <a:spcPts val="0"/>
              </a:spcAft>
              <a:buClr>
                <a:prstClr val="black">
                  <a:lumMod val="50000"/>
                </a:prstClr>
              </a:buClr>
              <a:buSzPct val="70000"/>
              <a:buFont typeface="Wingdings" panose="05000000000000000000" pitchFamily="2" charset="2"/>
              <a:buChar char="§"/>
              <a:tabLst/>
              <a:defRPr/>
            </a:pPr>
            <a:r>
              <a:rPr kumimoji="0" lang="en-US" sz="1400" b="0" i="0" u="none" strike="noStrike" kern="1200" cap="none" spc="0" normalizeH="0" baseline="0" noProof="0">
                <a:ln>
                  <a:noFill/>
                </a:ln>
                <a:solidFill>
                  <a:prstClr val="black"/>
                </a:solidFill>
                <a:effectLst/>
                <a:uLnTx/>
                <a:uFillTx/>
                <a:latin typeface="Poppins"/>
                <a:ea typeface="+mn-ea"/>
                <a:cs typeface="+mn-cs"/>
              </a:rPr>
              <a:t>Rear </a:t>
            </a:r>
            <a:r>
              <a:rPr kumimoji="0" lang="en-US" sz="1400" b="0" i="0" u="none" strike="noStrike" kern="1200" cap="none" spc="0" normalizeH="0" baseline="0" noProof="0" err="1">
                <a:ln>
                  <a:noFill/>
                </a:ln>
                <a:solidFill>
                  <a:prstClr val="black"/>
                </a:solidFill>
                <a:effectLst/>
                <a:uLnTx/>
                <a:uFillTx/>
                <a:latin typeface="Poppins"/>
                <a:ea typeface="+mn-ea"/>
                <a:cs typeface="+mn-cs"/>
              </a:rPr>
              <a:t>wheeldrive</a:t>
            </a:r>
            <a:r>
              <a:rPr kumimoji="0" lang="en-US" sz="1400" b="0" i="0" u="none" strike="noStrike" kern="1200" cap="none" spc="0" normalizeH="0" baseline="0" noProof="0">
                <a:ln>
                  <a:noFill/>
                </a:ln>
                <a:solidFill>
                  <a:prstClr val="black"/>
                </a:solidFill>
                <a:effectLst/>
                <a:uLnTx/>
                <a:uFillTx/>
                <a:latin typeface="Poppins"/>
                <a:ea typeface="+mn-ea"/>
                <a:cs typeface="+mn-cs"/>
              </a:rPr>
              <a:t> propulsion</a:t>
            </a:r>
          </a:p>
          <a:p>
            <a:pPr marL="228605" marR="0" lvl="0" indent="-228605" algn="just" defTabSz="914418" rtl="0" eaLnBrk="1" fontAlgn="auto" latinLnBrk="0" hangingPunct="1">
              <a:lnSpc>
                <a:spcPct val="90000"/>
              </a:lnSpc>
              <a:spcBef>
                <a:spcPts val="1000"/>
              </a:spcBef>
              <a:spcAft>
                <a:spcPts val="0"/>
              </a:spcAft>
              <a:buClr>
                <a:prstClr val="black">
                  <a:lumMod val="50000"/>
                </a:prstClr>
              </a:buClr>
              <a:buSzPct val="70000"/>
              <a:buFont typeface="Wingdings" panose="05000000000000000000" pitchFamily="2" charset="2"/>
              <a:buChar char="§"/>
              <a:tabLst/>
              <a:defRPr/>
            </a:pPr>
            <a:r>
              <a:rPr kumimoji="0" lang="en-US" sz="1400" b="0" i="0" u="none" strike="noStrike" kern="1200" cap="none" spc="0" normalizeH="0" baseline="0" noProof="0">
                <a:ln>
                  <a:noFill/>
                </a:ln>
                <a:solidFill>
                  <a:prstClr val="black"/>
                </a:solidFill>
                <a:effectLst/>
                <a:uLnTx/>
                <a:uFillTx/>
                <a:latin typeface="Poppins"/>
                <a:ea typeface="+mn-ea"/>
                <a:cs typeface="+mn-cs"/>
              </a:rPr>
              <a:t>Manual handbrake</a:t>
            </a:r>
          </a:p>
          <a:p>
            <a:pPr marL="228605" marR="0" lvl="0" indent="-228605" algn="just" defTabSz="914418" rtl="0" eaLnBrk="1" fontAlgn="auto" latinLnBrk="0" hangingPunct="1">
              <a:lnSpc>
                <a:spcPct val="90000"/>
              </a:lnSpc>
              <a:spcBef>
                <a:spcPts val="1000"/>
              </a:spcBef>
              <a:spcAft>
                <a:spcPts val="0"/>
              </a:spcAft>
              <a:buClrTx/>
              <a:buSzTx/>
              <a:buFont typeface="Arial" panose="020B0604020202020204" pitchFamily="34" charset="0"/>
              <a:buChar char="•"/>
              <a:tabLst/>
              <a:defRPr/>
            </a:pPr>
            <a:endParaRPr kumimoji="0" lang="it-IT" sz="2800" b="0" i="0" u="none" strike="noStrike" kern="1200" cap="none" spc="0" normalizeH="0" baseline="0" noProof="0">
              <a:ln>
                <a:noFill/>
              </a:ln>
              <a:solidFill>
                <a:prstClr val="black"/>
              </a:solidFill>
              <a:effectLst/>
              <a:uLnTx/>
              <a:uFillTx/>
              <a:latin typeface="Poppins"/>
              <a:ea typeface="+mn-ea"/>
              <a:cs typeface="+mn-cs"/>
            </a:endParaRPr>
          </a:p>
        </p:txBody>
      </p:sp>
      <p:pic>
        <p:nvPicPr>
          <p:cNvPr id="1026" name="Picture 2">
            <a:extLst>
              <a:ext uri="{FF2B5EF4-FFF2-40B4-BE49-F238E27FC236}">
                <a16:creationId xmlns:a16="http://schemas.microsoft.com/office/drawing/2014/main" id="{826D8369-FB90-D156-3897-186B3C1299C0}"/>
              </a:ext>
            </a:extLst>
          </p:cNvPr>
          <p:cNvPicPr>
            <a:picLocks noChangeAspect="1" noChangeArrowheads="1"/>
          </p:cNvPicPr>
          <p:nvPr/>
        </p:nvPicPr>
        <p:blipFill>
          <a:blip r:embed="rId3">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4776468" y="1717262"/>
            <a:ext cx="4524612" cy="3362370"/>
          </a:xfrm>
          <a:prstGeom prst="rect">
            <a:avLst/>
          </a:prstGeom>
          <a:noFill/>
          <a:extLst>
            <a:ext uri="{909E8E84-426E-40DD-AFC4-6F175D3DCCD1}">
              <a14:hiddenFill xmlns:a14="http://schemas.microsoft.com/office/drawing/2010/main">
                <a:solidFill>
                  <a:srgbClr val="FFFFFF"/>
                </a:solidFill>
              </a14:hiddenFill>
            </a:ext>
          </a:extLst>
        </p:spPr>
      </p:pic>
      <p:sp>
        <p:nvSpPr>
          <p:cNvPr id="24" name="Titre 23">
            <a:extLst>
              <a:ext uri="{FF2B5EF4-FFF2-40B4-BE49-F238E27FC236}">
                <a16:creationId xmlns:a16="http://schemas.microsoft.com/office/drawing/2014/main" id="{FD4E0C46-BE41-2C2F-D28F-6981F3EBE660}"/>
              </a:ext>
            </a:extLst>
          </p:cNvPr>
          <p:cNvSpPr>
            <a:spLocks noGrp="1"/>
          </p:cNvSpPr>
          <p:nvPr>
            <p:ph type="title"/>
          </p:nvPr>
        </p:nvSpPr>
        <p:spPr/>
        <p:txBody>
          <a:bodyPr/>
          <a:lstStyle/>
          <a:p>
            <a:pPr defTabSz="914400">
              <a:defRPr/>
            </a:pPr>
            <a:r>
              <a:rPr lang="en-US" sz="2400">
                <a:solidFill>
                  <a:prstClr val="white"/>
                </a:solidFill>
                <a:cs typeface="Poppins Black" panose="00000A00000000000000" pitchFamily="2" charset="0"/>
              </a:rPr>
              <a:t>Powertrain Details</a:t>
            </a:r>
          </a:p>
        </p:txBody>
      </p:sp>
      <p:sp>
        <p:nvSpPr>
          <p:cNvPr id="3" name="Content Placeholder 48">
            <a:extLst>
              <a:ext uri="{FF2B5EF4-FFF2-40B4-BE49-F238E27FC236}">
                <a16:creationId xmlns:a16="http://schemas.microsoft.com/office/drawing/2014/main" id="{859E0137-874E-37C3-DE42-01D76DCBAC97}"/>
              </a:ext>
            </a:extLst>
          </p:cNvPr>
          <p:cNvSpPr>
            <a:spLocks noGrp="1"/>
          </p:cNvSpPr>
          <p:nvPr>
            <p:ph idx="4294967295"/>
          </p:nvPr>
        </p:nvSpPr>
        <p:spPr>
          <a:xfrm>
            <a:off x="421430" y="941465"/>
            <a:ext cx="11349139" cy="938213"/>
          </a:xfrm>
        </p:spPr>
        <p:txBody>
          <a:bodyPr/>
          <a:lstStyle/>
          <a:p>
            <a:pPr marL="0" indent="0">
              <a:buNone/>
            </a:pPr>
            <a:r>
              <a:rPr lang="en-US" sz="1800" b="1"/>
              <a:t>TRIS runs on a high performing Electric Drivetrain Module, delivering an efficient clean mobility</a:t>
            </a:r>
            <a:r>
              <a:rPr lang="en-US" sz="2000" b="1"/>
              <a:t>.</a:t>
            </a:r>
            <a:endParaRPr lang="it-IT" sz="2000" b="1"/>
          </a:p>
        </p:txBody>
      </p:sp>
      <p:cxnSp>
        <p:nvCxnSpPr>
          <p:cNvPr id="5" name="Straight Connector 21">
            <a:extLst>
              <a:ext uri="{FF2B5EF4-FFF2-40B4-BE49-F238E27FC236}">
                <a16:creationId xmlns:a16="http://schemas.microsoft.com/office/drawing/2014/main" id="{B44AC1F9-919A-0DC7-6AB9-89E95F852601}"/>
              </a:ext>
            </a:extLst>
          </p:cNvPr>
          <p:cNvCxnSpPr>
            <a:cxnSpLocks/>
          </p:cNvCxnSpPr>
          <p:nvPr/>
        </p:nvCxnSpPr>
        <p:spPr>
          <a:xfrm>
            <a:off x="7891639" y="3902513"/>
            <a:ext cx="652869" cy="693780"/>
          </a:xfrm>
          <a:prstGeom prst="line">
            <a:avLst/>
          </a:prstGeom>
          <a:ln>
            <a:solidFill>
              <a:srgbClr val="A36153"/>
            </a:solidFill>
            <a:tailEnd type="oval"/>
          </a:ln>
        </p:spPr>
        <p:style>
          <a:lnRef idx="1">
            <a:schemeClr val="accent1"/>
          </a:lnRef>
          <a:fillRef idx="0">
            <a:schemeClr val="accent1"/>
          </a:fillRef>
          <a:effectRef idx="0">
            <a:schemeClr val="accent1"/>
          </a:effectRef>
          <a:fontRef idx="minor">
            <a:schemeClr val="tx1"/>
          </a:fontRef>
        </p:style>
      </p:cxnSp>
      <p:cxnSp>
        <p:nvCxnSpPr>
          <p:cNvPr id="11" name="Straight Connector 24">
            <a:extLst>
              <a:ext uri="{FF2B5EF4-FFF2-40B4-BE49-F238E27FC236}">
                <a16:creationId xmlns:a16="http://schemas.microsoft.com/office/drawing/2014/main" id="{3B785641-E800-F8B8-7DAA-79CEF85C46FF}"/>
              </a:ext>
            </a:extLst>
          </p:cNvPr>
          <p:cNvCxnSpPr>
            <a:cxnSpLocks/>
          </p:cNvCxnSpPr>
          <p:nvPr/>
        </p:nvCxnSpPr>
        <p:spPr>
          <a:xfrm flipH="1">
            <a:off x="4982006" y="3951757"/>
            <a:ext cx="1113994" cy="1197321"/>
          </a:xfrm>
          <a:prstGeom prst="line">
            <a:avLst/>
          </a:prstGeom>
          <a:ln>
            <a:solidFill>
              <a:srgbClr val="A36153"/>
            </a:solidFill>
            <a:tailEnd type="oval"/>
          </a:ln>
        </p:spPr>
        <p:style>
          <a:lnRef idx="1">
            <a:schemeClr val="accent1"/>
          </a:lnRef>
          <a:fillRef idx="0">
            <a:schemeClr val="accent1"/>
          </a:fillRef>
          <a:effectRef idx="0">
            <a:schemeClr val="accent1"/>
          </a:effectRef>
          <a:fontRef idx="minor">
            <a:schemeClr val="tx1"/>
          </a:fontRef>
        </p:style>
      </p:cxnSp>
      <p:cxnSp>
        <p:nvCxnSpPr>
          <p:cNvPr id="12" name="Straight Connector 27">
            <a:extLst>
              <a:ext uri="{FF2B5EF4-FFF2-40B4-BE49-F238E27FC236}">
                <a16:creationId xmlns:a16="http://schemas.microsoft.com/office/drawing/2014/main" id="{97F4ED41-93A8-892F-E7D8-63E94D039D4A}"/>
              </a:ext>
            </a:extLst>
          </p:cNvPr>
          <p:cNvCxnSpPr>
            <a:cxnSpLocks/>
          </p:cNvCxnSpPr>
          <p:nvPr/>
        </p:nvCxnSpPr>
        <p:spPr>
          <a:xfrm flipH="1" flipV="1">
            <a:off x="5832353" y="2821351"/>
            <a:ext cx="1106515" cy="258615"/>
          </a:xfrm>
          <a:prstGeom prst="line">
            <a:avLst/>
          </a:prstGeom>
          <a:ln>
            <a:solidFill>
              <a:srgbClr val="A36153"/>
            </a:solidFill>
            <a:tailEnd type="oval"/>
          </a:ln>
        </p:spPr>
        <p:style>
          <a:lnRef idx="1">
            <a:schemeClr val="accent1"/>
          </a:lnRef>
          <a:fillRef idx="0">
            <a:schemeClr val="accent1"/>
          </a:fillRef>
          <a:effectRef idx="0">
            <a:schemeClr val="accent1"/>
          </a:effectRef>
          <a:fontRef idx="minor">
            <a:schemeClr val="tx1"/>
          </a:fontRef>
        </p:style>
      </p:cxnSp>
      <p:sp>
        <p:nvSpPr>
          <p:cNvPr id="13" name="TextBox 53">
            <a:extLst>
              <a:ext uri="{FF2B5EF4-FFF2-40B4-BE49-F238E27FC236}">
                <a16:creationId xmlns:a16="http://schemas.microsoft.com/office/drawing/2014/main" id="{986905D7-15F5-8619-786F-BEA9638E7B7A}"/>
              </a:ext>
            </a:extLst>
          </p:cNvPr>
          <p:cNvSpPr txBox="1"/>
          <p:nvPr/>
        </p:nvSpPr>
        <p:spPr>
          <a:xfrm>
            <a:off x="3842642" y="5246434"/>
            <a:ext cx="2547211" cy="1077218"/>
          </a:xfrm>
          <a:prstGeom prst="rect">
            <a:avLst/>
          </a:prstGeom>
          <a:noFill/>
          <a:ln w="6350">
            <a:noFill/>
            <a:miter lim="800000"/>
            <a:headEnd type="stealth" w="lg" len="lg"/>
            <a:tailEnd/>
          </a:ln>
        </p:spPr>
        <p:txBody>
          <a:bodyPr wrap="square" anchor="ctr">
            <a:spAutoFit/>
          </a:bodyPr>
          <a:lstStyle>
            <a:defPPr>
              <a:defRPr lang="it-IT"/>
            </a:defPPr>
            <a:lvl1pPr defTabSz="457200" fontAlgn="base">
              <a:spcBef>
                <a:spcPct val="0"/>
              </a:spcBef>
              <a:spcAft>
                <a:spcPct val="0"/>
              </a:spcAft>
              <a:defRPr sz="1600" b="1">
                <a:solidFill>
                  <a:schemeClr val="bg2">
                    <a:lumMod val="50000"/>
                  </a:schemeClr>
                </a:solidFill>
                <a:latin typeface="Gotham Condensed Light" panose="02000000000000000000" pitchFamily="50" charset="0"/>
              </a:defRPr>
            </a:lvl1pPr>
            <a:lvl2pPr marL="742950" indent="-285750">
              <a:defRPr>
                <a:latin typeface="Arial" pitchFamily="34" charset="0"/>
              </a:defRPr>
            </a:lvl2pPr>
            <a:lvl3pPr marL="1143000" indent="-228600">
              <a:defRPr>
                <a:latin typeface="Arial" pitchFamily="34" charset="0"/>
              </a:defRPr>
            </a:lvl3pPr>
            <a:lvl4pPr marL="1600200" indent="-228600">
              <a:defRPr>
                <a:latin typeface="Arial" pitchFamily="34" charset="0"/>
              </a:defRPr>
            </a:lvl4pPr>
            <a:lvl5pPr marL="2057400" indent="-228600">
              <a:defRPr>
                <a:latin typeface="Arial" pitchFamily="34" charset="0"/>
              </a:defRPr>
            </a:lvl5pPr>
            <a:lvl6pPr marL="2514600" indent="-228600" defTabSz="457200" fontAlgn="base">
              <a:spcBef>
                <a:spcPct val="0"/>
              </a:spcBef>
              <a:spcAft>
                <a:spcPct val="0"/>
              </a:spcAft>
              <a:defRPr>
                <a:latin typeface="Arial" pitchFamily="34" charset="0"/>
              </a:defRPr>
            </a:lvl6pPr>
            <a:lvl7pPr marL="2971800" indent="-228600" defTabSz="457200" fontAlgn="base">
              <a:spcBef>
                <a:spcPct val="0"/>
              </a:spcBef>
              <a:spcAft>
                <a:spcPct val="0"/>
              </a:spcAft>
              <a:defRPr>
                <a:latin typeface="Arial" pitchFamily="34" charset="0"/>
              </a:defRPr>
            </a:lvl7pPr>
            <a:lvl8pPr marL="3429000" indent="-228600" defTabSz="457200" fontAlgn="base">
              <a:spcBef>
                <a:spcPct val="0"/>
              </a:spcBef>
              <a:spcAft>
                <a:spcPct val="0"/>
              </a:spcAft>
              <a:defRPr>
                <a:latin typeface="Arial" pitchFamily="34" charset="0"/>
              </a:defRPr>
            </a:lvl8pPr>
            <a:lvl9pPr marL="3886200" indent="-228600" defTabSz="457200" fontAlgn="base">
              <a:spcBef>
                <a:spcPct val="0"/>
              </a:spcBef>
              <a:spcAft>
                <a:spcPct val="0"/>
              </a:spcAft>
              <a:defRPr>
                <a:latin typeface="Arial" pitchFamily="34" charset="0"/>
              </a:defRPr>
            </a:lvl9pPr>
          </a:lstStyle>
          <a:p>
            <a:pPr marL="0" marR="0" lvl="0" indent="0" algn="l" defTabSz="457200" rtl="0" eaLnBrk="1" fontAlgn="base" latinLnBrk="0" hangingPunct="1">
              <a:lnSpc>
                <a:spcPct val="100000"/>
              </a:lnSpc>
              <a:spcBef>
                <a:spcPct val="0"/>
              </a:spcBef>
              <a:spcAft>
                <a:spcPct val="0"/>
              </a:spcAft>
              <a:buClrTx/>
              <a:buSzTx/>
              <a:buFontTx/>
              <a:buNone/>
              <a:tabLst/>
              <a:defRPr/>
            </a:pPr>
            <a:r>
              <a:rPr kumimoji="0" lang="en-US" sz="1400" b="1" i="0" u="none" strike="noStrike" kern="1200" cap="none" spc="0" normalizeH="0" baseline="0" noProof="0">
                <a:ln>
                  <a:noFill/>
                </a:ln>
                <a:solidFill>
                  <a:prstClr val="black"/>
                </a:solidFill>
                <a:effectLst/>
                <a:uLnTx/>
                <a:uFillTx/>
                <a:latin typeface="Poppins"/>
                <a:ea typeface="+mn-ea"/>
                <a:cs typeface="+mn-cs"/>
              </a:rPr>
              <a:t>EDM ELECTRIC DRIVE MODULE</a:t>
            </a:r>
          </a:p>
          <a:p>
            <a:pPr marL="0" marR="0" lvl="0" indent="0" algn="l" defTabSz="457200" rtl="0" eaLnBrk="1" fontAlgn="base" latinLnBrk="0" hangingPunct="1">
              <a:lnSpc>
                <a:spcPct val="100000"/>
              </a:lnSpc>
              <a:spcBef>
                <a:spcPct val="0"/>
              </a:spcBef>
              <a:spcAft>
                <a:spcPct val="0"/>
              </a:spcAft>
              <a:buClrTx/>
              <a:buSzTx/>
              <a:buFontTx/>
              <a:buNone/>
              <a:tabLst/>
              <a:defRPr/>
            </a:pPr>
            <a:r>
              <a:rPr kumimoji="0" lang="en-US" sz="1200" b="0" i="0" u="none" strike="noStrike" kern="1200" cap="none" spc="0" normalizeH="0" baseline="0" noProof="0">
                <a:ln>
                  <a:noFill/>
                </a:ln>
                <a:solidFill>
                  <a:prstClr val="black"/>
                </a:solidFill>
                <a:effectLst/>
                <a:uLnTx/>
                <a:uFillTx/>
                <a:latin typeface="Poppins"/>
                <a:ea typeface="+mn-ea"/>
                <a:cs typeface="+mn-cs"/>
              </a:rPr>
              <a:t>E-Motor –  5.7 kW |  9 Kw</a:t>
            </a:r>
          </a:p>
          <a:p>
            <a:pPr marL="0" marR="0" lvl="0" indent="0" algn="l" defTabSz="457200" rtl="0" eaLnBrk="1" fontAlgn="base" latinLnBrk="0" hangingPunct="1">
              <a:lnSpc>
                <a:spcPct val="100000"/>
              </a:lnSpc>
              <a:spcBef>
                <a:spcPct val="0"/>
              </a:spcBef>
              <a:spcAft>
                <a:spcPct val="0"/>
              </a:spcAft>
              <a:buClrTx/>
              <a:buSzTx/>
              <a:buFontTx/>
              <a:buNone/>
              <a:tabLst/>
              <a:defRPr/>
            </a:pPr>
            <a:r>
              <a:rPr kumimoji="0" lang="en-US" sz="1200" b="0" i="0" u="none" strike="noStrike" kern="1200" cap="none" spc="0" normalizeH="0" baseline="0" noProof="0">
                <a:ln>
                  <a:noFill/>
                </a:ln>
                <a:solidFill>
                  <a:prstClr val="black"/>
                </a:solidFill>
                <a:effectLst/>
                <a:uLnTx/>
                <a:uFillTx/>
                <a:latin typeface="Poppins"/>
                <a:ea typeface="+mn-ea"/>
                <a:cs typeface="+mn-cs"/>
              </a:rPr>
              <a:t>Gearbox – 1:15 ratio</a:t>
            </a:r>
          </a:p>
          <a:p>
            <a:pPr marL="0" marR="0" lvl="0" indent="0" algn="l" defTabSz="457200" rtl="0" eaLnBrk="1" fontAlgn="base" latinLnBrk="0" hangingPunct="1">
              <a:lnSpc>
                <a:spcPct val="100000"/>
              </a:lnSpc>
              <a:spcBef>
                <a:spcPct val="0"/>
              </a:spcBef>
              <a:spcAft>
                <a:spcPct val="0"/>
              </a:spcAft>
              <a:buClrTx/>
              <a:buSzTx/>
              <a:buFontTx/>
              <a:buNone/>
              <a:tabLst/>
              <a:defRPr/>
            </a:pPr>
            <a:r>
              <a:rPr kumimoji="0" lang="en-US" sz="1200" b="0" i="0" u="none" strike="noStrike" kern="1200" cap="none" spc="0" normalizeH="0" baseline="0" noProof="0">
                <a:ln>
                  <a:noFill/>
                </a:ln>
                <a:solidFill>
                  <a:prstClr val="black"/>
                </a:solidFill>
                <a:effectLst/>
                <a:uLnTx/>
                <a:uFillTx/>
                <a:latin typeface="Poppins"/>
                <a:ea typeface="+mn-ea"/>
                <a:cs typeface="+mn-cs"/>
              </a:rPr>
              <a:t>Inverter</a:t>
            </a:r>
          </a:p>
        </p:txBody>
      </p:sp>
      <p:sp>
        <p:nvSpPr>
          <p:cNvPr id="14" name="CasellaDiTesto 23">
            <a:extLst>
              <a:ext uri="{FF2B5EF4-FFF2-40B4-BE49-F238E27FC236}">
                <a16:creationId xmlns:a16="http://schemas.microsoft.com/office/drawing/2014/main" id="{A33C5ECE-C3AB-D210-C095-136E50900D6D}"/>
              </a:ext>
            </a:extLst>
          </p:cNvPr>
          <p:cNvSpPr txBox="1">
            <a:spLocks noChangeArrowheads="1"/>
          </p:cNvSpPr>
          <p:nvPr/>
        </p:nvSpPr>
        <p:spPr bwMode="auto">
          <a:xfrm>
            <a:off x="4094432" y="1809068"/>
            <a:ext cx="3250727" cy="307777"/>
          </a:xfrm>
          <a:prstGeom prst="rect">
            <a:avLst/>
          </a:prstGeom>
          <a:noFill/>
          <a:ln w="6350">
            <a:noFill/>
            <a:miter lim="800000"/>
            <a:headEnd type="stealth" w="lg" len="lg"/>
            <a:tailEnd/>
          </a:ln>
        </p:spPr>
        <p:txBody>
          <a:bodyPr wrap="square" anchor="ctr">
            <a:spAutoFit/>
          </a:bodyPr>
          <a:lstStyle>
            <a:defPPr>
              <a:defRPr lang="en-US"/>
            </a:defPPr>
            <a:lvl1pPr fontAlgn="base">
              <a:spcBef>
                <a:spcPct val="0"/>
              </a:spcBef>
              <a:spcAft>
                <a:spcPct val="0"/>
              </a:spcAft>
              <a:defRPr sz="1400" b="1">
                <a:solidFill>
                  <a:schemeClr val="tx2">
                    <a:lumMod val="50000"/>
                  </a:schemeClr>
                </a:solidFill>
                <a:latin typeface="Tw Cen MT" panose="020B0602020104020603" pitchFamily="34" charset="0"/>
              </a:defRPr>
            </a:lvl1pPr>
            <a:lvl2pPr marL="742950" indent="-285750">
              <a:defRPr>
                <a:latin typeface="Arial" pitchFamily="34" charset="0"/>
              </a:defRPr>
            </a:lvl2pPr>
            <a:lvl3pPr marL="1143000" indent="-228600">
              <a:defRPr>
                <a:latin typeface="Arial" pitchFamily="34" charset="0"/>
              </a:defRPr>
            </a:lvl3pPr>
            <a:lvl4pPr marL="1600200" indent="-228600">
              <a:defRPr>
                <a:latin typeface="Arial" pitchFamily="34" charset="0"/>
              </a:defRPr>
            </a:lvl4pPr>
            <a:lvl5pPr marL="2057400" indent="-228600">
              <a:defRPr>
                <a:latin typeface="Arial" pitchFamily="34" charset="0"/>
              </a:defRPr>
            </a:lvl5pPr>
            <a:lvl6pPr marL="2514600" indent="-228600" fontAlgn="base">
              <a:spcBef>
                <a:spcPct val="0"/>
              </a:spcBef>
              <a:spcAft>
                <a:spcPct val="0"/>
              </a:spcAft>
              <a:defRPr>
                <a:latin typeface="Arial" pitchFamily="34" charset="0"/>
              </a:defRPr>
            </a:lvl6pPr>
            <a:lvl7pPr marL="2971800" indent="-228600" fontAlgn="base">
              <a:spcBef>
                <a:spcPct val="0"/>
              </a:spcBef>
              <a:spcAft>
                <a:spcPct val="0"/>
              </a:spcAft>
              <a:defRPr>
                <a:latin typeface="Arial" pitchFamily="34" charset="0"/>
              </a:defRPr>
            </a:lvl7pPr>
            <a:lvl8pPr marL="3429000" indent="-228600" fontAlgn="base">
              <a:spcBef>
                <a:spcPct val="0"/>
              </a:spcBef>
              <a:spcAft>
                <a:spcPct val="0"/>
              </a:spcAft>
              <a:defRPr>
                <a:latin typeface="Arial" pitchFamily="34" charset="0"/>
              </a:defRPr>
            </a:lvl8pPr>
            <a:lvl9pPr marL="3886200" indent="-228600" fontAlgn="base">
              <a:spcBef>
                <a:spcPct val="0"/>
              </a:spcBef>
              <a:spcAft>
                <a:spcPct val="0"/>
              </a:spcAft>
              <a:defRPr>
                <a:latin typeface="Arial"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400" b="1" i="0" u="none" strike="noStrike" kern="1200" cap="none" spc="0" normalizeH="0" baseline="0" noProof="0">
                <a:ln>
                  <a:noFill/>
                </a:ln>
                <a:solidFill>
                  <a:prstClr val="black"/>
                </a:solidFill>
                <a:effectLst/>
                <a:uLnTx/>
                <a:uFillTx/>
                <a:latin typeface="Poppins"/>
                <a:ea typeface="+mn-ea"/>
                <a:cs typeface="+mn-cs"/>
              </a:rPr>
              <a:t>ELECTRIC VEHICLE CONTROL UNIT</a:t>
            </a:r>
          </a:p>
        </p:txBody>
      </p:sp>
      <p:cxnSp>
        <p:nvCxnSpPr>
          <p:cNvPr id="15" name="Straight Connector 17">
            <a:extLst>
              <a:ext uri="{FF2B5EF4-FFF2-40B4-BE49-F238E27FC236}">
                <a16:creationId xmlns:a16="http://schemas.microsoft.com/office/drawing/2014/main" id="{B2F11D74-8F3A-CC43-808A-E536DBC9FDA1}"/>
              </a:ext>
            </a:extLst>
          </p:cNvPr>
          <p:cNvCxnSpPr/>
          <p:nvPr/>
        </p:nvCxnSpPr>
        <p:spPr>
          <a:xfrm flipH="1">
            <a:off x="3803613" y="5397922"/>
            <a:ext cx="1" cy="821449"/>
          </a:xfrm>
          <a:prstGeom prst="line">
            <a:avLst/>
          </a:prstGeom>
          <a:ln w="76200">
            <a:solidFill>
              <a:srgbClr val="A36153"/>
            </a:solidFill>
          </a:ln>
        </p:spPr>
        <p:style>
          <a:lnRef idx="1">
            <a:schemeClr val="accent1"/>
          </a:lnRef>
          <a:fillRef idx="0">
            <a:schemeClr val="accent1"/>
          </a:fillRef>
          <a:effectRef idx="0">
            <a:schemeClr val="accent1"/>
          </a:effectRef>
          <a:fontRef idx="minor">
            <a:schemeClr val="tx1"/>
          </a:fontRef>
        </p:style>
      </p:cxnSp>
      <p:cxnSp>
        <p:nvCxnSpPr>
          <p:cNvPr id="16" name="Straight Connector 25">
            <a:extLst>
              <a:ext uri="{FF2B5EF4-FFF2-40B4-BE49-F238E27FC236}">
                <a16:creationId xmlns:a16="http://schemas.microsoft.com/office/drawing/2014/main" id="{7E98FE05-4AC7-9443-FD91-8CA3DC73B638}"/>
              </a:ext>
            </a:extLst>
          </p:cNvPr>
          <p:cNvCxnSpPr/>
          <p:nvPr/>
        </p:nvCxnSpPr>
        <p:spPr>
          <a:xfrm flipH="1">
            <a:off x="4385870" y="2194594"/>
            <a:ext cx="1" cy="821449"/>
          </a:xfrm>
          <a:prstGeom prst="line">
            <a:avLst/>
          </a:prstGeom>
          <a:ln w="76200">
            <a:solidFill>
              <a:srgbClr val="A36153"/>
            </a:solidFill>
          </a:ln>
        </p:spPr>
        <p:style>
          <a:lnRef idx="1">
            <a:schemeClr val="accent1"/>
          </a:lnRef>
          <a:fillRef idx="0">
            <a:schemeClr val="accent1"/>
          </a:fillRef>
          <a:effectRef idx="0">
            <a:schemeClr val="accent1"/>
          </a:effectRef>
          <a:fontRef idx="minor">
            <a:schemeClr val="tx1"/>
          </a:fontRef>
        </p:style>
      </p:cxnSp>
      <p:sp>
        <p:nvSpPr>
          <p:cNvPr id="17" name="Text Box 12">
            <a:extLst>
              <a:ext uri="{FF2B5EF4-FFF2-40B4-BE49-F238E27FC236}">
                <a16:creationId xmlns:a16="http://schemas.microsoft.com/office/drawing/2014/main" id="{39CAA958-6FD3-6DB6-3048-7B3E1C46381B}"/>
              </a:ext>
            </a:extLst>
          </p:cNvPr>
          <p:cNvSpPr txBox="1">
            <a:spLocks noChangeArrowheads="1"/>
          </p:cNvSpPr>
          <p:nvPr/>
        </p:nvSpPr>
        <p:spPr bwMode="auto">
          <a:xfrm>
            <a:off x="8251464" y="5691501"/>
            <a:ext cx="3009204" cy="861774"/>
          </a:xfrm>
          <a:prstGeom prst="rect">
            <a:avLst/>
          </a:prstGeom>
          <a:solidFill>
            <a:schemeClr val="bg1">
              <a:alpha val="75000"/>
            </a:schemeClr>
          </a:solidFill>
          <a:ln w="6350">
            <a:noFill/>
            <a:miter lim="800000"/>
            <a:headEnd type="stealth" w="lg" len="lg"/>
            <a:tailEnd/>
          </a:ln>
        </p:spPr>
        <p:txBody>
          <a:bodyPr wrap="square" anchor="ctr">
            <a:spAutoFit/>
          </a:bodyPr>
          <a:lstStyle>
            <a:defPPr>
              <a:defRPr lang="en-US"/>
            </a:defPPr>
            <a:lvl1pPr fontAlgn="base">
              <a:spcBef>
                <a:spcPct val="0"/>
              </a:spcBef>
              <a:spcAft>
                <a:spcPct val="0"/>
              </a:spcAft>
              <a:defRPr sz="1400" b="1">
                <a:solidFill>
                  <a:schemeClr val="tx2">
                    <a:lumMod val="50000"/>
                  </a:schemeClr>
                </a:solidFill>
                <a:latin typeface="Tw Cen MT" panose="020B0602020104020603" pitchFamily="34" charset="0"/>
              </a:defRPr>
            </a:lvl1pPr>
            <a:lvl2pPr marL="742950" indent="-285750">
              <a:defRPr>
                <a:latin typeface="Arial" pitchFamily="34" charset="0"/>
              </a:defRPr>
            </a:lvl2pPr>
            <a:lvl3pPr marL="1143000" indent="-228600">
              <a:defRPr>
                <a:latin typeface="Arial" pitchFamily="34" charset="0"/>
              </a:defRPr>
            </a:lvl3pPr>
            <a:lvl4pPr marL="1600200" indent="-228600">
              <a:defRPr>
                <a:latin typeface="Arial" pitchFamily="34" charset="0"/>
              </a:defRPr>
            </a:lvl4pPr>
            <a:lvl5pPr marL="2057400" indent="-228600">
              <a:defRPr>
                <a:latin typeface="Arial" pitchFamily="34" charset="0"/>
              </a:defRPr>
            </a:lvl5pPr>
            <a:lvl6pPr marL="2514600" indent="-228600" fontAlgn="base">
              <a:spcBef>
                <a:spcPct val="0"/>
              </a:spcBef>
              <a:spcAft>
                <a:spcPct val="0"/>
              </a:spcAft>
              <a:defRPr>
                <a:latin typeface="Arial" pitchFamily="34" charset="0"/>
              </a:defRPr>
            </a:lvl6pPr>
            <a:lvl7pPr marL="2971800" indent="-228600" fontAlgn="base">
              <a:spcBef>
                <a:spcPct val="0"/>
              </a:spcBef>
              <a:spcAft>
                <a:spcPct val="0"/>
              </a:spcAft>
              <a:defRPr>
                <a:latin typeface="Arial" pitchFamily="34" charset="0"/>
              </a:defRPr>
            </a:lvl7pPr>
            <a:lvl8pPr marL="3429000" indent="-228600" fontAlgn="base">
              <a:spcBef>
                <a:spcPct val="0"/>
              </a:spcBef>
              <a:spcAft>
                <a:spcPct val="0"/>
              </a:spcAft>
              <a:defRPr>
                <a:latin typeface="Arial" pitchFamily="34" charset="0"/>
              </a:defRPr>
            </a:lvl8pPr>
            <a:lvl9pPr marL="3886200" indent="-228600" fontAlgn="base">
              <a:spcBef>
                <a:spcPct val="0"/>
              </a:spcBef>
              <a:spcAft>
                <a:spcPct val="0"/>
              </a:spcAft>
              <a:defRPr>
                <a:latin typeface="Arial"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altLang="it-IT" sz="1400" b="1" i="0" u="none" strike="noStrike" kern="1200" cap="none" spc="0" normalizeH="0" baseline="0" noProof="0">
                <a:ln>
                  <a:noFill/>
                </a:ln>
                <a:solidFill>
                  <a:prstClr val="black"/>
                </a:solidFill>
                <a:effectLst/>
                <a:uLnTx/>
                <a:uFillTx/>
                <a:latin typeface="Poppins"/>
                <a:ea typeface="+mn-ea"/>
                <a:cs typeface="+mn-cs"/>
              </a:rPr>
              <a:t>LITHIUM BATTERY </a:t>
            </a:r>
          </a:p>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altLang="it-IT" sz="1200" b="0" i="0" u="none" strike="noStrike" kern="1200" cap="none" spc="0" normalizeH="0" baseline="0" noProof="0">
                <a:ln>
                  <a:noFill/>
                </a:ln>
                <a:solidFill>
                  <a:prstClr val="black"/>
                </a:solidFill>
                <a:effectLst/>
                <a:uLnTx/>
                <a:uFillTx/>
                <a:latin typeface="Poppins"/>
                <a:ea typeface="+mn-ea"/>
                <a:cs typeface="+mn-cs"/>
              </a:rPr>
              <a:t>6.9 kWh</a:t>
            </a:r>
          </a:p>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altLang="it-IT" sz="1200" b="0" i="0" u="none" strike="noStrike" kern="1200" cap="none" spc="0" normalizeH="0" baseline="0" noProof="0">
                <a:ln>
                  <a:noFill/>
                </a:ln>
                <a:solidFill>
                  <a:prstClr val="black"/>
                </a:solidFill>
                <a:effectLst/>
                <a:uLnTx/>
                <a:uFillTx/>
                <a:latin typeface="Poppins"/>
                <a:ea typeface="+mn-ea"/>
                <a:cs typeface="+mn-cs"/>
              </a:rPr>
              <a:t>132.5Ah cells, 1P16S</a:t>
            </a:r>
          </a:p>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altLang="it-IT" sz="1200" b="0" i="0" u="none" strike="noStrike" kern="1200" cap="none" spc="0" normalizeH="0" baseline="0" noProof="0">
                <a:ln>
                  <a:noFill/>
                </a:ln>
                <a:solidFill>
                  <a:prstClr val="black"/>
                </a:solidFill>
                <a:effectLst/>
                <a:uLnTx/>
                <a:uFillTx/>
                <a:latin typeface="Poppins"/>
                <a:ea typeface="+mn-ea"/>
                <a:cs typeface="+mn-cs"/>
              </a:rPr>
              <a:t>IP67</a:t>
            </a:r>
          </a:p>
        </p:txBody>
      </p:sp>
      <p:sp>
        <p:nvSpPr>
          <p:cNvPr id="19" name="Text Box 12">
            <a:extLst>
              <a:ext uri="{FF2B5EF4-FFF2-40B4-BE49-F238E27FC236}">
                <a16:creationId xmlns:a16="http://schemas.microsoft.com/office/drawing/2014/main" id="{BADEC1AF-7F29-F38F-47AB-80C1364ACAD8}"/>
              </a:ext>
            </a:extLst>
          </p:cNvPr>
          <p:cNvSpPr txBox="1">
            <a:spLocks noChangeArrowheads="1"/>
          </p:cNvSpPr>
          <p:nvPr/>
        </p:nvSpPr>
        <p:spPr bwMode="auto">
          <a:xfrm>
            <a:off x="9456051" y="2879743"/>
            <a:ext cx="2175335" cy="861774"/>
          </a:xfrm>
          <a:prstGeom prst="rect">
            <a:avLst/>
          </a:prstGeom>
          <a:noFill/>
          <a:ln w="6350">
            <a:noFill/>
            <a:miter lim="800000"/>
            <a:headEnd type="stealth" w="lg" len="lg"/>
            <a:tailEnd/>
          </a:ln>
        </p:spPr>
        <p:txBody>
          <a:bodyPr wrap="square" anchor="ctr">
            <a:spAutoFit/>
          </a:bodyPr>
          <a:lstStyle>
            <a:lvl1pPr>
              <a:defRPr>
                <a:solidFill>
                  <a:schemeClr val="tx1"/>
                </a:solidFill>
                <a:latin typeface="Arial" pitchFamily="34" charset="0"/>
              </a:defRPr>
            </a:lvl1pPr>
            <a:lvl2pPr marL="742950" indent="-285750">
              <a:defRPr>
                <a:solidFill>
                  <a:schemeClr val="tx1"/>
                </a:solidFill>
                <a:latin typeface="Arial" pitchFamily="34" charset="0"/>
              </a:defRPr>
            </a:lvl2pPr>
            <a:lvl3pPr marL="1143000" indent="-228600">
              <a:defRPr>
                <a:solidFill>
                  <a:schemeClr val="tx1"/>
                </a:solidFill>
                <a:latin typeface="Arial" pitchFamily="34" charset="0"/>
              </a:defRPr>
            </a:lvl3pPr>
            <a:lvl4pPr marL="1600200" indent="-228600">
              <a:defRPr>
                <a:solidFill>
                  <a:schemeClr val="tx1"/>
                </a:solidFill>
                <a:latin typeface="Arial" pitchFamily="34" charset="0"/>
              </a:defRPr>
            </a:lvl4pPr>
            <a:lvl5pPr marL="2057400" indent="-228600">
              <a:defRPr>
                <a:solidFill>
                  <a:schemeClr val="tx1"/>
                </a:solidFill>
                <a:latin typeface="Arial" pitchFamily="34" charset="0"/>
              </a:defRPr>
            </a:lvl5pPr>
            <a:lvl6pPr marL="2514600" indent="-228600" defTabSz="457200" fontAlgn="base">
              <a:spcBef>
                <a:spcPct val="0"/>
              </a:spcBef>
              <a:spcAft>
                <a:spcPct val="0"/>
              </a:spcAft>
              <a:defRPr>
                <a:solidFill>
                  <a:schemeClr val="tx1"/>
                </a:solidFill>
                <a:latin typeface="Arial" pitchFamily="34" charset="0"/>
              </a:defRPr>
            </a:lvl6pPr>
            <a:lvl7pPr marL="2971800" indent="-228600" defTabSz="457200" fontAlgn="base">
              <a:spcBef>
                <a:spcPct val="0"/>
              </a:spcBef>
              <a:spcAft>
                <a:spcPct val="0"/>
              </a:spcAft>
              <a:defRPr>
                <a:solidFill>
                  <a:schemeClr val="tx1"/>
                </a:solidFill>
                <a:latin typeface="Arial" pitchFamily="34" charset="0"/>
              </a:defRPr>
            </a:lvl7pPr>
            <a:lvl8pPr marL="3429000" indent="-228600" defTabSz="457200" fontAlgn="base">
              <a:spcBef>
                <a:spcPct val="0"/>
              </a:spcBef>
              <a:spcAft>
                <a:spcPct val="0"/>
              </a:spcAft>
              <a:defRPr>
                <a:solidFill>
                  <a:schemeClr val="tx1"/>
                </a:solidFill>
                <a:latin typeface="Arial" pitchFamily="34" charset="0"/>
              </a:defRPr>
            </a:lvl8pPr>
            <a:lvl9pPr marL="3886200" indent="-228600" defTabSz="457200" fontAlgn="base">
              <a:spcBef>
                <a:spcPct val="0"/>
              </a:spcBef>
              <a:spcAft>
                <a:spcPct val="0"/>
              </a:spcAft>
              <a:defRPr>
                <a:solidFill>
                  <a:schemeClr val="tx1"/>
                </a:solidFill>
                <a:latin typeface="Arial"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altLang="it-IT" sz="1400" b="1" i="0" u="none" strike="noStrike" kern="1200" cap="none" spc="0" normalizeH="0" baseline="0" noProof="0">
                <a:ln>
                  <a:noFill/>
                </a:ln>
                <a:solidFill>
                  <a:prstClr val="black"/>
                </a:solidFill>
                <a:effectLst/>
                <a:uLnTx/>
                <a:uFillTx/>
                <a:latin typeface="Poppins"/>
                <a:ea typeface="+mn-ea"/>
                <a:cs typeface="+mn-cs"/>
              </a:rPr>
              <a:t>ON-BOARD CHARGER</a:t>
            </a:r>
          </a:p>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altLang="it-IT" sz="1200" b="0" i="0" u="none" strike="noStrike" kern="1200" cap="none" spc="0" normalizeH="0" baseline="0" noProof="0">
                <a:ln>
                  <a:noFill/>
                </a:ln>
                <a:solidFill>
                  <a:prstClr val="black"/>
                </a:solidFill>
                <a:effectLst/>
                <a:uLnTx/>
                <a:uFillTx/>
                <a:latin typeface="Poppins"/>
                <a:ea typeface="+mn-ea"/>
                <a:cs typeface="+mn-cs"/>
              </a:rPr>
              <a:t>DC/DC Converter 48V / 12V</a:t>
            </a:r>
          </a:p>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altLang="it-IT" sz="1200" b="0" i="0" u="none" strike="noStrike" kern="1200" cap="none" spc="0" normalizeH="0" baseline="0" noProof="0">
                <a:ln>
                  <a:noFill/>
                </a:ln>
                <a:solidFill>
                  <a:prstClr val="black"/>
                </a:solidFill>
                <a:effectLst/>
                <a:uLnTx/>
                <a:uFillTx/>
                <a:latin typeface="Poppins"/>
                <a:ea typeface="+mn-ea"/>
                <a:cs typeface="+mn-cs"/>
              </a:rPr>
              <a:t>AC Mono phase 1.8kW</a:t>
            </a:r>
          </a:p>
        </p:txBody>
      </p:sp>
      <p:cxnSp>
        <p:nvCxnSpPr>
          <p:cNvPr id="20" name="Straight Connector 36">
            <a:extLst>
              <a:ext uri="{FF2B5EF4-FFF2-40B4-BE49-F238E27FC236}">
                <a16:creationId xmlns:a16="http://schemas.microsoft.com/office/drawing/2014/main" id="{5BFAA0D9-2FD2-3B49-2966-A8105249E877}"/>
              </a:ext>
            </a:extLst>
          </p:cNvPr>
          <p:cNvCxnSpPr/>
          <p:nvPr/>
        </p:nvCxnSpPr>
        <p:spPr>
          <a:xfrm flipH="1">
            <a:off x="9418331" y="3218233"/>
            <a:ext cx="1" cy="421533"/>
          </a:xfrm>
          <a:prstGeom prst="line">
            <a:avLst/>
          </a:prstGeom>
          <a:ln w="76200">
            <a:solidFill>
              <a:srgbClr val="A36153"/>
            </a:solidFill>
          </a:ln>
        </p:spPr>
        <p:style>
          <a:lnRef idx="1">
            <a:schemeClr val="accent1"/>
          </a:lnRef>
          <a:fillRef idx="0">
            <a:schemeClr val="accent1"/>
          </a:fillRef>
          <a:effectRef idx="0">
            <a:schemeClr val="accent1"/>
          </a:effectRef>
          <a:fontRef idx="minor">
            <a:schemeClr val="tx1"/>
          </a:fontRef>
        </p:style>
      </p:cxnSp>
      <p:cxnSp>
        <p:nvCxnSpPr>
          <p:cNvPr id="23" name="Connettore 1 16">
            <a:extLst>
              <a:ext uri="{FF2B5EF4-FFF2-40B4-BE49-F238E27FC236}">
                <a16:creationId xmlns:a16="http://schemas.microsoft.com/office/drawing/2014/main" id="{9B364786-D599-6F56-1DB3-FBBC09C964A8}"/>
              </a:ext>
            </a:extLst>
          </p:cNvPr>
          <p:cNvCxnSpPr>
            <a:cxnSpLocks/>
          </p:cNvCxnSpPr>
          <p:nvPr/>
        </p:nvCxnSpPr>
        <p:spPr>
          <a:xfrm flipV="1">
            <a:off x="7688424" y="2356981"/>
            <a:ext cx="1883333" cy="808909"/>
          </a:xfrm>
          <a:prstGeom prst="line">
            <a:avLst/>
          </a:prstGeom>
          <a:ln>
            <a:solidFill>
              <a:srgbClr val="A36153"/>
            </a:solidFill>
            <a:tailEnd type="oval"/>
          </a:ln>
        </p:spPr>
        <p:style>
          <a:lnRef idx="1">
            <a:schemeClr val="accent1"/>
          </a:lnRef>
          <a:fillRef idx="0">
            <a:schemeClr val="accent1"/>
          </a:fillRef>
          <a:effectRef idx="0">
            <a:schemeClr val="accent1"/>
          </a:effectRef>
          <a:fontRef idx="minor">
            <a:schemeClr val="tx1"/>
          </a:fontRef>
        </p:style>
      </p:cxnSp>
      <p:cxnSp>
        <p:nvCxnSpPr>
          <p:cNvPr id="22" name="Straight Connector 36">
            <a:extLst>
              <a:ext uri="{FF2B5EF4-FFF2-40B4-BE49-F238E27FC236}">
                <a16:creationId xmlns:a16="http://schemas.microsoft.com/office/drawing/2014/main" id="{2D7118F8-F71B-476F-A16B-F98B48D2DA38}"/>
              </a:ext>
            </a:extLst>
          </p:cNvPr>
          <p:cNvCxnSpPr>
            <a:cxnSpLocks/>
          </p:cNvCxnSpPr>
          <p:nvPr/>
        </p:nvCxnSpPr>
        <p:spPr>
          <a:xfrm flipH="1">
            <a:off x="8172306" y="5777651"/>
            <a:ext cx="1" cy="535098"/>
          </a:xfrm>
          <a:prstGeom prst="line">
            <a:avLst/>
          </a:prstGeom>
          <a:ln w="76200">
            <a:solidFill>
              <a:srgbClr val="A36153"/>
            </a:solidFill>
          </a:ln>
        </p:spPr>
        <p:style>
          <a:lnRef idx="1">
            <a:schemeClr val="accent1"/>
          </a:lnRef>
          <a:fillRef idx="0">
            <a:schemeClr val="accent1"/>
          </a:fillRef>
          <a:effectRef idx="0">
            <a:schemeClr val="accent1"/>
          </a:effectRef>
          <a:fontRef idx="minor">
            <a:schemeClr val="tx1"/>
          </a:fontRef>
        </p:style>
      </p:cxnSp>
      <p:pic>
        <p:nvPicPr>
          <p:cNvPr id="2" name="Image 19">
            <a:extLst>
              <a:ext uri="{FF2B5EF4-FFF2-40B4-BE49-F238E27FC236}">
                <a16:creationId xmlns:a16="http://schemas.microsoft.com/office/drawing/2014/main" id="{8BF36311-258C-C98A-F0B4-C405CA475A7F}"/>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432213" y="1640093"/>
            <a:ext cx="1457959" cy="134360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8" name="Image 17">
            <a:extLst>
              <a:ext uri="{FF2B5EF4-FFF2-40B4-BE49-F238E27FC236}">
                <a16:creationId xmlns:a16="http://schemas.microsoft.com/office/drawing/2014/main" id="{50659595-2A31-1BC5-C791-3DB5D73EC79E}"/>
              </a:ext>
            </a:extLst>
          </p:cNvPr>
          <p:cNvPicPr>
            <a:picLocks noChangeAspect="1"/>
          </p:cNvPicPr>
          <p:nvPr/>
        </p:nvPicPr>
        <p:blipFill>
          <a:blip r:embed="rId5">
            <a:clrChange>
              <a:clrFrom>
                <a:srgbClr val="FFFFFF"/>
              </a:clrFrom>
              <a:clrTo>
                <a:srgbClr val="FFFFFF">
                  <a:alpha val="0"/>
                </a:srgbClr>
              </a:clrTo>
            </a:clrChange>
          </a:blip>
          <a:stretch>
            <a:fillRect/>
          </a:stretch>
        </p:blipFill>
        <p:spPr>
          <a:xfrm>
            <a:off x="7981388" y="4132680"/>
            <a:ext cx="2581141" cy="1542635"/>
          </a:xfrm>
          <a:prstGeom prst="rect">
            <a:avLst/>
          </a:prstGeom>
        </p:spPr>
      </p:pic>
      <p:pic>
        <p:nvPicPr>
          <p:cNvPr id="25" name="Picture 2">
            <a:extLst>
              <a:ext uri="{FF2B5EF4-FFF2-40B4-BE49-F238E27FC236}">
                <a16:creationId xmlns:a16="http://schemas.microsoft.com/office/drawing/2014/main" id="{78A50B1F-956D-A953-611C-B0D78E16CDFB}"/>
              </a:ext>
            </a:extLst>
          </p:cNvPr>
          <p:cNvPicPr>
            <a:picLocks noChangeAspect="1" noChangeArrowheads="1"/>
          </p:cNvPicPr>
          <p:nvPr/>
        </p:nvPicPr>
        <p:blipFill rotWithShape="1">
          <a:blip r:embed="rId6" cstate="print">
            <a:extLst>
              <a:ext uri="{BEBA8EAE-BF5A-486C-A8C5-ECC9F3942E4B}">
                <a14:imgProps xmlns:a14="http://schemas.microsoft.com/office/drawing/2010/main">
                  <a14:imgLayer r:embed="rId7">
                    <a14:imgEffect>
                      <a14:backgroundRemoval t="10000" b="90000" l="10000" r="90000"/>
                    </a14:imgEffect>
                  </a14:imgLayer>
                </a14:imgProps>
              </a:ext>
              <a:ext uri="{28A0092B-C50C-407E-A947-70E740481C1C}">
                <a14:useLocalDpi xmlns:a14="http://schemas.microsoft.com/office/drawing/2010/main" val="0"/>
              </a:ext>
            </a:extLst>
          </a:blip>
          <a:srcRect l="14251" t="23416" r="16109" b="23994"/>
          <a:stretch/>
        </p:blipFill>
        <p:spPr bwMode="auto">
          <a:xfrm>
            <a:off x="4517004" y="2142188"/>
            <a:ext cx="1354466" cy="932796"/>
          </a:xfrm>
          <a:prstGeom prst="rect">
            <a:avLst/>
          </a:prstGeom>
          <a:noFill/>
          <a:extLst>
            <a:ext uri="{909E8E84-426E-40DD-AFC4-6F175D3DCCD1}">
              <a14:hiddenFill xmlns:a14="http://schemas.microsoft.com/office/drawing/2010/main">
                <a:solidFill>
                  <a:srgbClr val="FFFFFF"/>
                </a:solidFill>
              </a14:hiddenFill>
            </a:ext>
          </a:extLst>
        </p:spPr>
      </p:pic>
      <p:pic>
        <p:nvPicPr>
          <p:cNvPr id="26" name="Picture 4">
            <a:extLst>
              <a:ext uri="{FF2B5EF4-FFF2-40B4-BE49-F238E27FC236}">
                <a16:creationId xmlns:a16="http://schemas.microsoft.com/office/drawing/2014/main" id="{3ADCA603-AA97-ABBB-D8F6-0B7D1E20FE04}"/>
              </a:ext>
            </a:extLst>
          </p:cNvPr>
          <p:cNvPicPr>
            <a:picLocks noChangeAspect="1" noChangeArrowheads="1"/>
          </p:cNvPicPr>
          <p:nvPr/>
        </p:nvPicPr>
        <p:blipFill rotWithShape="1">
          <a:blip r:embed="rId8" cstate="print">
            <a:extLst>
              <a:ext uri="{BEBA8EAE-BF5A-486C-A8C5-ECC9F3942E4B}">
                <a14:imgProps xmlns:a14="http://schemas.microsoft.com/office/drawing/2010/main">
                  <a14:imgLayer r:embed="rId9">
                    <a14:imgEffect>
                      <a14:backgroundRemoval t="5068" b="94257" l="9763" r="89819">
                        <a14:foregroundMark x1="45746" y1="9628" x2="62901" y2="12162"/>
                        <a14:foregroundMark x1="46444" y1="89865" x2="32218" y2="90372"/>
                        <a14:foregroundMark x1="32218" y1="90372" x2="30265" y2="89527"/>
                        <a14:foregroundMark x1="38075" y1="94257" x2="43375" y2="93581"/>
                        <a14:foregroundMark x1="57322" y1="10304" x2="62901" y2="9628"/>
                        <a14:foregroundMark x1="62483" y1="6250" x2="63877" y2="12331"/>
                        <a14:foregroundMark x1="58159" y1="6588" x2="57741" y2="12331"/>
                        <a14:foregroundMark x1="58717" y1="5068" x2="56904" y2="7770"/>
                        <a14:foregroundMark x1="58438" y1="11486" x2="58438" y2="11486"/>
                        <a14:foregroundMark x1="56346" y1="9797" x2="59414" y2="12838"/>
                        <a14:foregroundMark x1="63459" y1="11993" x2="62901" y2="10811"/>
                      </a14:backgroundRemoval>
                    </a14:imgEffect>
                  </a14:imgLayer>
                </a14:imgProps>
              </a:ext>
              <a:ext uri="{28A0092B-C50C-407E-A947-70E740481C1C}">
                <a14:useLocalDpi xmlns:a14="http://schemas.microsoft.com/office/drawing/2010/main" val="0"/>
              </a:ext>
            </a:extLst>
          </a:blip>
          <a:srcRect l="18068" r="20551"/>
          <a:stretch/>
        </p:blipFill>
        <p:spPr bwMode="auto">
          <a:xfrm>
            <a:off x="6176737" y="4798060"/>
            <a:ext cx="1327780" cy="1786075"/>
          </a:xfrm>
          <a:prstGeom prst="rect">
            <a:avLst/>
          </a:prstGeom>
          <a:noFill/>
          <a:extLst>
            <a:ext uri="{909E8E84-426E-40DD-AFC4-6F175D3DCCD1}">
              <a14:hiddenFill xmlns:a14="http://schemas.microsoft.com/office/drawing/2010/main">
                <a:solidFill>
                  <a:srgbClr val="FFFFFF"/>
                </a:solidFill>
              </a14:hiddenFill>
            </a:ext>
          </a:extLst>
        </p:spPr>
      </p:pic>
      <p:sp>
        <p:nvSpPr>
          <p:cNvPr id="4" name="Ovale 3">
            <a:extLst>
              <a:ext uri="{FF2B5EF4-FFF2-40B4-BE49-F238E27FC236}">
                <a16:creationId xmlns:a16="http://schemas.microsoft.com/office/drawing/2014/main" id="{4C4359B2-4F79-DEF6-8AF7-E29A63496291}"/>
              </a:ext>
            </a:extLst>
          </p:cNvPr>
          <p:cNvSpPr/>
          <p:nvPr/>
        </p:nvSpPr>
        <p:spPr>
          <a:xfrm>
            <a:off x="8429897" y="87086"/>
            <a:ext cx="1750423" cy="797405"/>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dirty="0"/>
              <a:t>OK</a:t>
            </a:r>
          </a:p>
        </p:txBody>
      </p:sp>
    </p:spTree>
    <p:custDataLst>
      <p:tags r:id="rId1"/>
    </p:custDataLst>
    <p:extLst>
      <p:ext uri="{BB962C8B-B14F-4D97-AF65-F5344CB8AC3E}">
        <p14:creationId xmlns:p14="http://schemas.microsoft.com/office/powerpoint/2010/main" val="384153491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55223C1-737C-0378-DC47-B72802EB9DFE}"/>
            </a:ext>
          </a:extLst>
        </p:cNvPr>
        <p:cNvGrpSpPr/>
        <p:nvPr/>
      </p:nvGrpSpPr>
      <p:grpSpPr>
        <a:xfrm>
          <a:off x="0" y="0"/>
          <a:ext cx="0" cy="0"/>
          <a:chOff x="0" y="0"/>
          <a:chExt cx="0" cy="0"/>
        </a:xfrm>
      </p:grpSpPr>
      <p:sp>
        <p:nvSpPr>
          <p:cNvPr id="33" name="Rettangolo 12">
            <a:extLst>
              <a:ext uri="{FF2B5EF4-FFF2-40B4-BE49-F238E27FC236}">
                <a16:creationId xmlns:a16="http://schemas.microsoft.com/office/drawing/2014/main" id="{2DA55850-5EB5-FE14-3B85-D79C0AB079AA}"/>
              </a:ext>
            </a:extLst>
          </p:cNvPr>
          <p:cNvSpPr/>
          <p:nvPr/>
        </p:nvSpPr>
        <p:spPr>
          <a:xfrm>
            <a:off x="1789940" y="2235644"/>
            <a:ext cx="3016602" cy="3604622"/>
          </a:xfrm>
          <a:prstGeom prst="rect">
            <a:avLst/>
          </a:prstGeom>
          <a:solidFill>
            <a:srgbClr val="FFFFFF">
              <a:alpha val="50196"/>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Poppins"/>
              <a:ea typeface="+mn-ea"/>
              <a:cs typeface="+mn-cs"/>
            </a:endParaRPr>
          </a:p>
        </p:txBody>
      </p:sp>
      <p:sp>
        <p:nvSpPr>
          <p:cNvPr id="2" name="Titre 1">
            <a:extLst>
              <a:ext uri="{FF2B5EF4-FFF2-40B4-BE49-F238E27FC236}">
                <a16:creationId xmlns:a16="http://schemas.microsoft.com/office/drawing/2014/main" id="{76A52E06-70FB-7A62-ECA5-5CB96BB3EA37}"/>
              </a:ext>
            </a:extLst>
          </p:cNvPr>
          <p:cNvSpPr>
            <a:spLocks noGrp="1"/>
          </p:cNvSpPr>
          <p:nvPr>
            <p:ph type="title"/>
          </p:nvPr>
        </p:nvSpPr>
        <p:spPr/>
        <p:txBody>
          <a:bodyPr/>
          <a:lstStyle/>
          <a:p>
            <a:pPr defTabSz="914400">
              <a:defRPr/>
            </a:pPr>
            <a:r>
              <a:rPr lang="en-US" sz="2400" dirty="0">
                <a:solidFill>
                  <a:prstClr val="white"/>
                </a:solidFill>
                <a:cs typeface="Poppins Black" panose="00000A00000000000000" pitchFamily="2" charset="0"/>
              </a:rPr>
              <a:t>Safety as L5 </a:t>
            </a:r>
          </a:p>
        </p:txBody>
      </p:sp>
      <p:pic>
        <p:nvPicPr>
          <p:cNvPr id="7" name="Image 6" descr="Une image contenant véhicule, transport, roue, pneu&#10;&#10;Le contenu généré par l’IA peut être incorrect.">
            <a:extLst>
              <a:ext uri="{FF2B5EF4-FFF2-40B4-BE49-F238E27FC236}">
                <a16:creationId xmlns:a16="http://schemas.microsoft.com/office/drawing/2014/main" id="{2B83FA96-211E-72A3-D0F1-47D619DC2BED}"/>
              </a:ext>
            </a:extLst>
          </p:cNvPr>
          <p:cNvPicPr>
            <a:picLocks noChangeAspect="1"/>
          </p:cNvPicPr>
          <p:nvPr/>
        </p:nvPicPr>
        <p:blipFill>
          <a:blip r:embed="rId4" cstate="hqprint">
            <a:extLst>
              <a:ext uri="{28A0092B-C50C-407E-A947-70E740481C1C}">
                <a14:useLocalDpi xmlns:a14="http://schemas.microsoft.com/office/drawing/2010/main"/>
              </a:ext>
            </a:extLst>
          </a:blip>
          <a:srcRect/>
          <a:stretch/>
        </p:blipFill>
        <p:spPr>
          <a:xfrm>
            <a:off x="7993423" y="2629640"/>
            <a:ext cx="3048544" cy="2343689"/>
          </a:xfrm>
          <a:prstGeom prst="roundRect">
            <a:avLst/>
          </a:prstGeom>
        </p:spPr>
      </p:pic>
      <p:sp>
        <p:nvSpPr>
          <p:cNvPr id="17" name="CasellaDiTesto 53">
            <a:extLst>
              <a:ext uri="{FF2B5EF4-FFF2-40B4-BE49-F238E27FC236}">
                <a16:creationId xmlns:a16="http://schemas.microsoft.com/office/drawing/2014/main" id="{45B7E45D-2461-BD43-103C-2594883D7538}"/>
              </a:ext>
            </a:extLst>
          </p:cNvPr>
          <p:cNvSpPr txBox="1"/>
          <p:nvPr/>
        </p:nvSpPr>
        <p:spPr>
          <a:xfrm>
            <a:off x="7993423" y="2555447"/>
            <a:ext cx="3279880" cy="307777"/>
          </a:xfrm>
          <a:prstGeom prst="rect">
            <a:avLst/>
          </a:prstGeom>
          <a:noFill/>
        </p:spPr>
        <p:txBody>
          <a:bodyPr wrap="square" rtlCol="0">
            <a:spAutoFit/>
          </a:bodyPr>
          <a:lstStyle>
            <a:defPPr>
              <a:defRPr lang="en-US"/>
            </a:defPPr>
            <a:lvl1pPr>
              <a:defRPr sz="1400" b="1">
                <a:solidFill>
                  <a:schemeClr val="tx2">
                    <a:lumMod val="50000"/>
                  </a:schemeClr>
                </a:solidFill>
                <a:latin typeface="Tw Cen MT" panose="020B0602020104020603" pitchFamily="34" charset="0"/>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a:ln>
                  <a:noFill/>
                </a:ln>
                <a:solidFill>
                  <a:prstClr val="black"/>
                </a:solidFill>
                <a:effectLst/>
                <a:uLnTx/>
                <a:uFillTx/>
                <a:latin typeface="Poppins"/>
                <a:ea typeface="+mn-ea"/>
                <a:cs typeface="+mn-cs"/>
              </a:rPr>
              <a:t>REAR BUZZER</a:t>
            </a:r>
          </a:p>
        </p:txBody>
      </p:sp>
      <p:pic>
        <p:nvPicPr>
          <p:cNvPr id="18" name="Picture 2" descr="Download Sound Wave Icon | Wallpapers.com">
            <a:extLst>
              <a:ext uri="{FF2B5EF4-FFF2-40B4-BE49-F238E27FC236}">
                <a16:creationId xmlns:a16="http://schemas.microsoft.com/office/drawing/2014/main" id="{D5F6DAA2-BCE5-6DF6-5CA7-79B3017E623F}"/>
              </a:ext>
            </a:extLst>
          </p:cNvPr>
          <p:cNvPicPr>
            <a:picLocks noChangeAspect="1" noChangeArrowheads="1"/>
          </p:cNvPicPr>
          <p:nvPr/>
        </p:nvPicPr>
        <p:blipFill>
          <a:blip r:embed="rId5">
            <a:duotone>
              <a:schemeClr val="accent6">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10718016" y="3960913"/>
            <a:ext cx="492634" cy="461665"/>
          </a:xfrm>
          <a:prstGeom prst="rect">
            <a:avLst/>
          </a:prstGeom>
          <a:noFill/>
          <a:extLst>
            <a:ext uri="{909E8E84-426E-40DD-AFC4-6F175D3DCCD1}">
              <a14:hiddenFill xmlns:a14="http://schemas.microsoft.com/office/drawing/2010/main">
                <a:solidFill>
                  <a:srgbClr val="FFFFFF"/>
                </a:solidFill>
              </a14:hiddenFill>
            </a:ext>
          </a:extLst>
        </p:spPr>
      </p:pic>
      <p:pic>
        <p:nvPicPr>
          <p:cNvPr id="21" name="Image 20" descr="Une image contenant véhicule, pneu, roue, Véhicule terrestre&#10;&#10;Le contenu généré par l’IA peut être incorrect.">
            <a:extLst>
              <a:ext uri="{FF2B5EF4-FFF2-40B4-BE49-F238E27FC236}">
                <a16:creationId xmlns:a16="http://schemas.microsoft.com/office/drawing/2014/main" id="{E4F80B67-89F8-14FA-0468-03AEF3F96924}"/>
              </a:ext>
            </a:extLst>
          </p:cNvPr>
          <p:cNvPicPr>
            <a:picLocks noChangeAspect="1"/>
          </p:cNvPicPr>
          <p:nvPr/>
        </p:nvPicPr>
        <p:blipFill>
          <a:blip r:embed="rId6">
            <a:extLst>
              <a:ext uri="{28A0092B-C50C-407E-A947-70E740481C1C}">
                <a14:useLocalDpi xmlns:a14="http://schemas.microsoft.com/office/drawing/2010/main" val="0"/>
              </a:ext>
            </a:extLst>
          </a:blip>
          <a:srcRect l="28842" t="39801" r="28892" b="32354"/>
          <a:stretch/>
        </p:blipFill>
        <p:spPr>
          <a:xfrm>
            <a:off x="4405894" y="1557310"/>
            <a:ext cx="2947487" cy="1563308"/>
          </a:xfrm>
          <a:prstGeom prst="roundRect">
            <a:avLst/>
          </a:prstGeom>
        </p:spPr>
      </p:pic>
      <p:cxnSp>
        <p:nvCxnSpPr>
          <p:cNvPr id="26" name="Straight Connector 14">
            <a:extLst>
              <a:ext uri="{FF2B5EF4-FFF2-40B4-BE49-F238E27FC236}">
                <a16:creationId xmlns:a16="http://schemas.microsoft.com/office/drawing/2014/main" id="{76327C0C-5940-6A11-1139-2E724CCDFD60}"/>
              </a:ext>
            </a:extLst>
          </p:cNvPr>
          <p:cNvCxnSpPr>
            <a:cxnSpLocks/>
          </p:cNvCxnSpPr>
          <p:nvPr/>
        </p:nvCxnSpPr>
        <p:spPr>
          <a:xfrm>
            <a:off x="4239407" y="1104561"/>
            <a:ext cx="0" cy="2084150"/>
          </a:xfrm>
          <a:prstGeom prst="line">
            <a:avLst/>
          </a:prstGeom>
          <a:ln w="76200">
            <a:solidFill>
              <a:srgbClr val="A36153"/>
            </a:solidFill>
          </a:ln>
        </p:spPr>
        <p:style>
          <a:lnRef idx="1">
            <a:schemeClr val="accent1"/>
          </a:lnRef>
          <a:fillRef idx="0">
            <a:schemeClr val="accent1"/>
          </a:fillRef>
          <a:effectRef idx="0">
            <a:schemeClr val="accent1"/>
          </a:effectRef>
          <a:fontRef idx="minor">
            <a:schemeClr val="tx1"/>
          </a:fontRef>
        </p:style>
      </p:cxnSp>
      <p:sp>
        <p:nvSpPr>
          <p:cNvPr id="27" name="CasellaDiTesto 53">
            <a:extLst>
              <a:ext uri="{FF2B5EF4-FFF2-40B4-BE49-F238E27FC236}">
                <a16:creationId xmlns:a16="http://schemas.microsoft.com/office/drawing/2014/main" id="{FC9462E3-6232-7422-0488-7ADDE48E48A9}"/>
              </a:ext>
            </a:extLst>
          </p:cNvPr>
          <p:cNvSpPr txBox="1"/>
          <p:nvPr/>
        </p:nvSpPr>
        <p:spPr>
          <a:xfrm>
            <a:off x="4503380" y="1139504"/>
            <a:ext cx="3279880" cy="307777"/>
          </a:xfrm>
          <a:prstGeom prst="rect">
            <a:avLst/>
          </a:prstGeom>
          <a:noFill/>
        </p:spPr>
        <p:txBody>
          <a:bodyPr wrap="square" rtlCol="0">
            <a:spAutoFit/>
          </a:bodyPr>
          <a:lstStyle>
            <a:defPPr>
              <a:defRPr lang="en-US"/>
            </a:defPPr>
            <a:lvl1pPr>
              <a:defRPr sz="1400" b="1">
                <a:solidFill>
                  <a:schemeClr val="tx2">
                    <a:lumMod val="50000"/>
                  </a:schemeClr>
                </a:solidFill>
                <a:latin typeface="Tw Cen MT" panose="020B0602020104020603" pitchFamily="34" charset="0"/>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a:ln>
                  <a:noFill/>
                </a:ln>
                <a:solidFill>
                  <a:prstClr val="black"/>
                </a:solidFill>
                <a:effectLst/>
                <a:uLnTx/>
                <a:uFillTx/>
                <a:latin typeface="Poppins"/>
                <a:ea typeface="+mn-ea"/>
                <a:cs typeface="+mn-cs"/>
              </a:rPr>
              <a:t>IGNITION-ACTIVATED LOW BEAMS</a:t>
            </a:r>
          </a:p>
        </p:txBody>
      </p:sp>
      <p:cxnSp>
        <p:nvCxnSpPr>
          <p:cNvPr id="28" name="Straight Connector 14">
            <a:extLst>
              <a:ext uri="{FF2B5EF4-FFF2-40B4-BE49-F238E27FC236}">
                <a16:creationId xmlns:a16="http://schemas.microsoft.com/office/drawing/2014/main" id="{F402DA71-43A9-C037-1E50-C951E8FCCEAA}"/>
              </a:ext>
            </a:extLst>
          </p:cNvPr>
          <p:cNvCxnSpPr>
            <a:cxnSpLocks/>
          </p:cNvCxnSpPr>
          <p:nvPr/>
        </p:nvCxnSpPr>
        <p:spPr>
          <a:xfrm>
            <a:off x="7993423" y="2629640"/>
            <a:ext cx="0" cy="2091222"/>
          </a:xfrm>
          <a:prstGeom prst="line">
            <a:avLst/>
          </a:prstGeom>
          <a:ln w="76200">
            <a:solidFill>
              <a:srgbClr val="A36153"/>
            </a:solidFill>
          </a:ln>
        </p:spPr>
        <p:style>
          <a:lnRef idx="1">
            <a:schemeClr val="accent1"/>
          </a:lnRef>
          <a:fillRef idx="0">
            <a:schemeClr val="accent1"/>
          </a:fillRef>
          <a:effectRef idx="0">
            <a:schemeClr val="accent1"/>
          </a:effectRef>
          <a:fontRef idx="minor">
            <a:schemeClr val="tx1"/>
          </a:fontRef>
        </p:style>
      </p:cxnSp>
      <p:sp>
        <p:nvSpPr>
          <p:cNvPr id="29" name="CasellaDiTesto 53">
            <a:extLst>
              <a:ext uri="{FF2B5EF4-FFF2-40B4-BE49-F238E27FC236}">
                <a16:creationId xmlns:a16="http://schemas.microsoft.com/office/drawing/2014/main" id="{71ED4292-9595-D7A9-0AB1-92F6040B8839}"/>
              </a:ext>
            </a:extLst>
          </p:cNvPr>
          <p:cNvSpPr txBox="1"/>
          <p:nvPr/>
        </p:nvSpPr>
        <p:spPr>
          <a:xfrm>
            <a:off x="1086725" y="2494353"/>
            <a:ext cx="3307458" cy="307777"/>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a:ln>
                  <a:noFill/>
                </a:ln>
                <a:solidFill>
                  <a:prstClr val="black"/>
                </a:solidFill>
                <a:effectLst/>
                <a:uLnTx/>
                <a:uFillTx/>
                <a:latin typeface="Poppins"/>
                <a:ea typeface="+mn-ea"/>
                <a:cs typeface="+mn-cs"/>
              </a:rPr>
              <a:t>DRIVER’S SEATBELT</a:t>
            </a:r>
          </a:p>
        </p:txBody>
      </p:sp>
      <p:cxnSp>
        <p:nvCxnSpPr>
          <p:cNvPr id="32" name="Straight Connector 12">
            <a:extLst>
              <a:ext uri="{FF2B5EF4-FFF2-40B4-BE49-F238E27FC236}">
                <a16:creationId xmlns:a16="http://schemas.microsoft.com/office/drawing/2014/main" id="{37E3B0B0-C99E-3AA1-8925-C60EFD0EB8DF}"/>
              </a:ext>
            </a:extLst>
          </p:cNvPr>
          <p:cNvCxnSpPr/>
          <p:nvPr/>
        </p:nvCxnSpPr>
        <p:spPr>
          <a:xfrm flipH="1">
            <a:off x="1043106" y="2580503"/>
            <a:ext cx="1" cy="2343689"/>
          </a:xfrm>
          <a:prstGeom prst="line">
            <a:avLst/>
          </a:prstGeom>
          <a:ln w="76200">
            <a:solidFill>
              <a:srgbClr val="A36153"/>
            </a:solidFill>
          </a:ln>
        </p:spPr>
        <p:style>
          <a:lnRef idx="1">
            <a:schemeClr val="accent1"/>
          </a:lnRef>
          <a:fillRef idx="0">
            <a:schemeClr val="accent1"/>
          </a:fillRef>
          <a:effectRef idx="0">
            <a:schemeClr val="accent1"/>
          </a:effectRef>
          <a:fontRef idx="minor">
            <a:schemeClr val="tx1"/>
          </a:fontRef>
        </p:style>
      </p:cxnSp>
      <p:pic>
        <p:nvPicPr>
          <p:cNvPr id="35" name="Picture 27">
            <a:extLst>
              <a:ext uri="{FF2B5EF4-FFF2-40B4-BE49-F238E27FC236}">
                <a16:creationId xmlns:a16="http://schemas.microsoft.com/office/drawing/2014/main" id="{285C4457-F648-8C2A-509C-6F3132941B96}"/>
              </a:ext>
            </a:extLst>
          </p:cNvPr>
          <p:cNvPicPr>
            <a:picLocks noChangeAspect="1"/>
          </p:cNvPicPr>
          <p:nvPr/>
        </p:nvPicPr>
        <p:blipFill>
          <a:blip r:embed="rId7" cstate="hqprint">
            <a:extLst>
              <a:ext uri="{28A0092B-C50C-407E-A947-70E740481C1C}">
                <a14:useLocalDpi xmlns:a14="http://schemas.microsoft.com/office/drawing/2010/main"/>
              </a:ext>
            </a:extLst>
          </a:blip>
          <a:srcRect/>
          <a:stretch/>
        </p:blipFill>
        <p:spPr>
          <a:xfrm>
            <a:off x="552472" y="2017536"/>
            <a:ext cx="3107008" cy="3663620"/>
          </a:xfrm>
          <a:prstGeom prst="rect">
            <a:avLst/>
          </a:prstGeom>
        </p:spPr>
      </p:pic>
      <p:cxnSp>
        <p:nvCxnSpPr>
          <p:cNvPr id="38" name="Straight Connector 12">
            <a:extLst>
              <a:ext uri="{FF2B5EF4-FFF2-40B4-BE49-F238E27FC236}">
                <a16:creationId xmlns:a16="http://schemas.microsoft.com/office/drawing/2014/main" id="{0758628A-397F-FBC9-51A0-CA28BCFEFA27}"/>
              </a:ext>
            </a:extLst>
          </p:cNvPr>
          <p:cNvCxnSpPr>
            <a:cxnSpLocks/>
          </p:cNvCxnSpPr>
          <p:nvPr/>
        </p:nvCxnSpPr>
        <p:spPr>
          <a:xfrm>
            <a:off x="4557508" y="4022247"/>
            <a:ext cx="0" cy="1026921"/>
          </a:xfrm>
          <a:prstGeom prst="line">
            <a:avLst/>
          </a:prstGeom>
          <a:ln w="76200">
            <a:solidFill>
              <a:srgbClr val="A36153"/>
            </a:solidFill>
          </a:ln>
        </p:spPr>
        <p:style>
          <a:lnRef idx="1">
            <a:schemeClr val="accent1"/>
          </a:lnRef>
          <a:fillRef idx="0">
            <a:schemeClr val="accent1"/>
          </a:fillRef>
          <a:effectRef idx="0">
            <a:schemeClr val="accent1"/>
          </a:effectRef>
          <a:fontRef idx="minor">
            <a:schemeClr val="tx1"/>
          </a:fontRef>
        </p:style>
      </p:cxnSp>
      <p:sp>
        <p:nvSpPr>
          <p:cNvPr id="39" name="CasellaDiTesto 53">
            <a:extLst>
              <a:ext uri="{FF2B5EF4-FFF2-40B4-BE49-F238E27FC236}">
                <a16:creationId xmlns:a16="http://schemas.microsoft.com/office/drawing/2014/main" id="{92824500-8C95-FC54-A69A-85D48CC85987}"/>
              </a:ext>
            </a:extLst>
          </p:cNvPr>
          <p:cNvSpPr txBox="1"/>
          <p:nvPr/>
        </p:nvSpPr>
        <p:spPr>
          <a:xfrm>
            <a:off x="4607451" y="4082243"/>
            <a:ext cx="3048544" cy="954107"/>
          </a:xfrm>
          <a:prstGeom prst="rect">
            <a:avLst/>
          </a:prstGeom>
          <a:noFill/>
        </p:spPr>
        <p:txBody>
          <a:bodyPr wrap="square" rtlCol="0">
            <a:spAutoFit/>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a:ln>
                  <a:noFill/>
                </a:ln>
                <a:solidFill>
                  <a:prstClr val="black"/>
                </a:solidFill>
                <a:effectLst/>
                <a:uLnTx/>
                <a:uFillTx/>
                <a:latin typeface="Poppins"/>
                <a:ea typeface="+mn-ea"/>
                <a:cs typeface="+mn-cs"/>
              </a:rPr>
              <a:t>ANTI-WHEEL LOCKING</a:t>
            </a:r>
          </a:p>
          <a:p>
            <a:pPr marL="0" marR="0" lvl="0" indent="0" algn="just"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a:ln>
                  <a:noFill/>
                </a:ln>
                <a:solidFill>
                  <a:prstClr val="black"/>
                </a:solidFill>
                <a:effectLst/>
                <a:uLnTx/>
                <a:uFillTx/>
                <a:latin typeface="Poppins"/>
                <a:ea typeface="+mn-ea"/>
                <a:cs typeface="+mn-cs"/>
              </a:rPr>
              <a:t>Prevents wheel locking regardless of the load when deceleration is above 6.5 m/s²</a:t>
            </a:r>
          </a:p>
        </p:txBody>
      </p:sp>
      <p:pic>
        <p:nvPicPr>
          <p:cNvPr id="40" name="Image 39">
            <a:extLst>
              <a:ext uri="{FF2B5EF4-FFF2-40B4-BE49-F238E27FC236}">
                <a16:creationId xmlns:a16="http://schemas.microsoft.com/office/drawing/2014/main" id="{73EB7202-E2D8-BFEB-47F9-F1B8320FB503}"/>
              </a:ext>
            </a:extLst>
          </p:cNvPr>
          <p:cNvPicPr>
            <a:picLocks noChangeAspect="1"/>
          </p:cNvPicPr>
          <p:nvPr/>
        </p:nvPicPr>
        <p:blipFill>
          <a:blip r:embed="rId8">
            <a:clrChange>
              <a:clrFrom>
                <a:srgbClr val="F7F7F7"/>
              </a:clrFrom>
              <a:clrTo>
                <a:srgbClr val="F7F7F7">
                  <a:alpha val="0"/>
                </a:srgbClr>
              </a:clrTo>
            </a:clrChange>
          </a:blip>
          <a:stretch>
            <a:fillRect/>
          </a:stretch>
        </p:blipFill>
        <p:spPr>
          <a:xfrm>
            <a:off x="5612469" y="5100236"/>
            <a:ext cx="1018596" cy="740030"/>
          </a:xfrm>
          <a:prstGeom prst="rect">
            <a:avLst/>
          </a:prstGeom>
        </p:spPr>
      </p:pic>
      <p:pic>
        <p:nvPicPr>
          <p:cNvPr id="41" name="Image 40">
            <a:extLst>
              <a:ext uri="{FF2B5EF4-FFF2-40B4-BE49-F238E27FC236}">
                <a16:creationId xmlns:a16="http://schemas.microsoft.com/office/drawing/2014/main" id="{0FFF4FCB-6D65-94D9-2573-6332A52F5BDD}"/>
              </a:ext>
            </a:extLst>
          </p:cNvPr>
          <p:cNvPicPr>
            <a:picLocks noChangeAspect="1"/>
          </p:cNvPicPr>
          <p:nvPr/>
        </p:nvPicPr>
        <p:blipFill>
          <a:blip r:embed="rId9">
            <a:clrChange>
              <a:clrFrom>
                <a:srgbClr val="FFFFFF"/>
              </a:clrFrom>
              <a:clrTo>
                <a:srgbClr val="FFFFFF">
                  <a:alpha val="0"/>
                </a:srgbClr>
              </a:clrTo>
            </a:clrChange>
          </a:blip>
          <a:stretch>
            <a:fillRect/>
          </a:stretch>
        </p:blipFill>
        <p:spPr>
          <a:xfrm>
            <a:off x="4859801" y="5118516"/>
            <a:ext cx="839932" cy="738664"/>
          </a:xfrm>
          <a:prstGeom prst="rect">
            <a:avLst/>
          </a:prstGeom>
        </p:spPr>
      </p:pic>
      <p:sp>
        <p:nvSpPr>
          <p:cNvPr id="3" name="Ovale 2">
            <a:extLst>
              <a:ext uri="{FF2B5EF4-FFF2-40B4-BE49-F238E27FC236}">
                <a16:creationId xmlns:a16="http://schemas.microsoft.com/office/drawing/2014/main" id="{F2389F6A-7CB3-DC14-AFD3-1AA2446B32A4}"/>
              </a:ext>
            </a:extLst>
          </p:cNvPr>
          <p:cNvSpPr/>
          <p:nvPr/>
        </p:nvSpPr>
        <p:spPr>
          <a:xfrm>
            <a:off x="8849111" y="1457758"/>
            <a:ext cx="2524325" cy="1251577"/>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dirty="0"/>
              <a:t>OK MA </a:t>
            </a:r>
          </a:p>
          <a:p>
            <a:pPr algn="ctr"/>
            <a:r>
              <a:rPr lang="en-US" dirty="0"/>
              <a:t> DIVERSA CASSONE ALLUMINIO</a:t>
            </a:r>
          </a:p>
        </p:txBody>
      </p:sp>
    </p:spTree>
    <p:custDataLst>
      <p:tags r:id="rId1"/>
    </p:custDataLst>
    <p:extLst>
      <p:ext uri="{BB962C8B-B14F-4D97-AF65-F5344CB8AC3E}">
        <p14:creationId xmlns:p14="http://schemas.microsoft.com/office/powerpoint/2010/main" val="267314380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 name="Image 15" descr="Une image contenant roue, véhicule, pneu, Véhicule terrestre&#10;&#10;Le contenu généré par l’IA peut être incorrect.">
            <a:extLst>
              <a:ext uri="{FF2B5EF4-FFF2-40B4-BE49-F238E27FC236}">
                <a16:creationId xmlns:a16="http://schemas.microsoft.com/office/drawing/2014/main" id="{EBD8D18D-3160-82B6-A98B-B3DCF9798CD1}"/>
              </a:ext>
            </a:extLst>
          </p:cNvPr>
          <p:cNvPicPr>
            <a:picLocks noChangeAspect="1"/>
          </p:cNvPicPr>
          <p:nvPr/>
        </p:nvPicPr>
        <p:blipFill>
          <a:blip r:embed="rId4">
            <a:extLst>
              <a:ext uri="{28A0092B-C50C-407E-A947-70E740481C1C}">
                <a14:useLocalDpi xmlns:a14="http://schemas.microsoft.com/office/drawing/2010/main" val="0"/>
              </a:ext>
            </a:extLst>
          </a:blip>
          <a:srcRect l="15280" t="24259" r="16031"/>
          <a:stretch/>
        </p:blipFill>
        <p:spPr>
          <a:xfrm>
            <a:off x="3583987" y="3199363"/>
            <a:ext cx="4750388" cy="2762255"/>
          </a:xfrm>
          <a:prstGeom prst="roundRect">
            <a:avLst/>
          </a:prstGeom>
        </p:spPr>
      </p:pic>
      <p:sp>
        <p:nvSpPr>
          <p:cNvPr id="2" name="Titre 1">
            <a:extLst>
              <a:ext uri="{FF2B5EF4-FFF2-40B4-BE49-F238E27FC236}">
                <a16:creationId xmlns:a16="http://schemas.microsoft.com/office/drawing/2014/main" id="{0910B127-F164-1C04-D651-BE32D071D4BE}"/>
              </a:ext>
            </a:extLst>
          </p:cNvPr>
          <p:cNvSpPr>
            <a:spLocks noGrp="1"/>
          </p:cNvSpPr>
          <p:nvPr>
            <p:ph type="title"/>
          </p:nvPr>
        </p:nvSpPr>
        <p:spPr/>
        <p:txBody>
          <a:bodyPr/>
          <a:lstStyle/>
          <a:p>
            <a:pPr defTabSz="914400">
              <a:defRPr/>
            </a:pPr>
            <a:r>
              <a:rPr lang="en-US" sz="2400">
                <a:solidFill>
                  <a:prstClr val="white"/>
                </a:solidFill>
                <a:cs typeface="Poppins Black" panose="00000A00000000000000" pitchFamily="2" charset="0"/>
              </a:rPr>
              <a:t>Stability</a:t>
            </a:r>
          </a:p>
        </p:txBody>
      </p:sp>
      <p:sp>
        <p:nvSpPr>
          <p:cNvPr id="13" name="Content Placeholder 15">
            <a:extLst>
              <a:ext uri="{FF2B5EF4-FFF2-40B4-BE49-F238E27FC236}">
                <a16:creationId xmlns:a16="http://schemas.microsoft.com/office/drawing/2014/main" id="{15E0D0C3-3861-BB56-42EE-AA3AB166BBF5}"/>
              </a:ext>
            </a:extLst>
          </p:cNvPr>
          <p:cNvSpPr>
            <a:spLocks noGrp="1"/>
          </p:cNvSpPr>
          <p:nvPr>
            <p:ph idx="4294967295"/>
          </p:nvPr>
        </p:nvSpPr>
        <p:spPr>
          <a:xfrm>
            <a:off x="802958" y="1374642"/>
            <a:ext cx="9417050" cy="854075"/>
          </a:xfrm>
        </p:spPr>
        <p:txBody>
          <a:bodyPr/>
          <a:lstStyle/>
          <a:p>
            <a:pPr marL="0" indent="0" algn="just">
              <a:buNone/>
            </a:pPr>
            <a:r>
              <a:rPr lang="en-US" sz="1800"/>
              <a:t>The stability of FIAT TRIS stands as a core aspect of its engineering, delivering reliable balance and a secure ride in every situation. This design not only enhances safety but also boosts driver confidence across a variety of conditions</a:t>
            </a:r>
            <a:r>
              <a:rPr lang="en-US"/>
              <a:t>.</a:t>
            </a:r>
          </a:p>
        </p:txBody>
      </p:sp>
      <p:sp>
        <p:nvSpPr>
          <p:cNvPr id="3" name="CasellaDiTesto 53">
            <a:extLst>
              <a:ext uri="{FF2B5EF4-FFF2-40B4-BE49-F238E27FC236}">
                <a16:creationId xmlns:a16="http://schemas.microsoft.com/office/drawing/2014/main" id="{DAA2FA03-D30B-38B5-55DC-DC7921E034F1}"/>
              </a:ext>
            </a:extLst>
          </p:cNvPr>
          <p:cNvSpPr txBox="1"/>
          <p:nvPr/>
        </p:nvSpPr>
        <p:spPr>
          <a:xfrm>
            <a:off x="1415116" y="4739289"/>
            <a:ext cx="2222295" cy="954107"/>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a:ln>
                  <a:noFill/>
                </a:ln>
                <a:solidFill>
                  <a:prstClr val="black"/>
                </a:solidFill>
                <a:effectLst/>
                <a:uLnTx/>
                <a:uFillTx/>
                <a:latin typeface="Poppins"/>
                <a:ea typeface="+mn-ea"/>
                <a:cs typeface="+mn-cs"/>
              </a:rPr>
              <a:t>WHEELBASE</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a:ln>
                  <a:noFill/>
                </a:ln>
                <a:solidFill>
                  <a:prstClr val="black"/>
                </a:solidFill>
                <a:effectLst/>
                <a:uLnTx/>
                <a:uFillTx/>
                <a:latin typeface="Poppins"/>
                <a:ea typeface="+mn-ea"/>
                <a:cs typeface="+mn-cs"/>
              </a:rPr>
              <a:t>Featuring a noteworthy wheelbase of 2.222 mm</a:t>
            </a:r>
          </a:p>
        </p:txBody>
      </p:sp>
      <p:cxnSp>
        <p:nvCxnSpPr>
          <p:cNvPr id="5" name="Straight Connector 12">
            <a:extLst>
              <a:ext uri="{FF2B5EF4-FFF2-40B4-BE49-F238E27FC236}">
                <a16:creationId xmlns:a16="http://schemas.microsoft.com/office/drawing/2014/main" id="{C8D6BDDF-689B-C8AD-E0AB-920491C743E9}"/>
              </a:ext>
            </a:extLst>
          </p:cNvPr>
          <p:cNvCxnSpPr>
            <a:cxnSpLocks/>
          </p:cNvCxnSpPr>
          <p:nvPr/>
        </p:nvCxnSpPr>
        <p:spPr>
          <a:xfrm>
            <a:off x="1388149" y="4739289"/>
            <a:ext cx="0" cy="1026921"/>
          </a:xfrm>
          <a:prstGeom prst="line">
            <a:avLst/>
          </a:prstGeom>
          <a:ln w="76200">
            <a:solidFill>
              <a:srgbClr val="A36153"/>
            </a:solidFill>
          </a:ln>
        </p:spPr>
        <p:style>
          <a:lnRef idx="1">
            <a:schemeClr val="accent1"/>
          </a:lnRef>
          <a:fillRef idx="0">
            <a:schemeClr val="accent1"/>
          </a:fillRef>
          <a:effectRef idx="0">
            <a:schemeClr val="accent1"/>
          </a:effectRef>
          <a:fontRef idx="minor">
            <a:schemeClr val="tx1"/>
          </a:fontRef>
        </p:style>
      </p:cxnSp>
      <p:cxnSp>
        <p:nvCxnSpPr>
          <p:cNvPr id="11" name="Straight Connector 12">
            <a:extLst>
              <a:ext uri="{FF2B5EF4-FFF2-40B4-BE49-F238E27FC236}">
                <a16:creationId xmlns:a16="http://schemas.microsoft.com/office/drawing/2014/main" id="{CF708770-A22F-8FA8-5790-1AC67E533844}"/>
              </a:ext>
            </a:extLst>
          </p:cNvPr>
          <p:cNvCxnSpPr>
            <a:cxnSpLocks/>
          </p:cNvCxnSpPr>
          <p:nvPr/>
        </p:nvCxnSpPr>
        <p:spPr>
          <a:xfrm>
            <a:off x="580663" y="3199364"/>
            <a:ext cx="0" cy="1026921"/>
          </a:xfrm>
          <a:prstGeom prst="line">
            <a:avLst/>
          </a:prstGeom>
          <a:ln w="76200">
            <a:solidFill>
              <a:srgbClr val="A36153"/>
            </a:solidFill>
          </a:ln>
        </p:spPr>
        <p:style>
          <a:lnRef idx="1">
            <a:schemeClr val="accent1"/>
          </a:lnRef>
          <a:fillRef idx="0">
            <a:schemeClr val="accent1"/>
          </a:fillRef>
          <a:effectRef idx="0">
            <a:schemeClr val="accent1"/>
          </a:effectRef>
          <a:fontRef idx="minor">
            <a:schemeClr val="tx1"/>
          </a:fontRef>
        </p:style>
      </p:cxnSp>
      <p:sp>
        <p:nvSpPr>
          <p:cNvPr id="12" name="CasellaDiTesto 53">
            <a:extLst>
              <a:ext uri="{FF2B5EF4-FFF2-40B4-BE49-F238E27FC236}">
                <a16:creationId xmlns:a16="http://schemas.microsoft.com/office/drawing/2014/main" id="{3E53564C-F7E1-C1EC-C09A-9532147A21EA}"/>
              </a:ext>
            </a:extLst>
          </p:cNvPr>
          <p:cNvSpPr txBox="1"/>
          <p:nvPr/>
        </p:nvSpPr>
        <p:spPr>
          <a:xfrm>
            <a:off x="8746337" y="4443228"/>
            <a:ext cx="2302662" cy="954107"/>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a:ln>
                  <a:noFill/>
                </a:ln>
                <a:solidFill>
                  <a:prstClr val="black"/>
                </a:solidFill>
                <a:effectLst/>
                <a:uLnTx/>
                <a:uFillTx/>
                <a:latin typeface="Poppins"/>
                <a:ea typeface="+mn-ea"/>
                <a:cs typeface="+mn-cs"/>
              </a:rPr>
              <a:t>REAR TRACK</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a:ln>
                  <a:noFill/>
                </a:ln>
                <a:solidFill>
                  <a:prstClr val="black"/>
                </a:solidFill>
                <a:effectLst/>
                <a:uLnTx/>
                <a:uFillTx/>
                <a:latin typeface="Poppins"/>
                <a:ea typeface="+mn-ea"/>
                <a:cs typeface="+mn-cs"/>
              </a:rPr>
              <a:t>Among the top in its segment with a rear track of 1.260 mm</a:t>
            </a:r>
          </a:p>
        </p:txBody>
      </p:sp>
      <p:cxnSp>
        <p:nvCxnSpPr>
          <p:cNvPr id="14" name="Straight Connector 12">
            <a:extLst>
              <a:ext uri="{FF2B5EF4-FFF2-40B4-BE49-F238E27FC236}">
                <a16:creationId xmlns:a16="http://schemas.microsoft.com/office/drawing/2014/main" id="{5E6905C7-91B6-9706-25CF-093708DC4182}"/>
              </a:ext>
            </a:extLst>
          </p:cNvPr>
          <p:cNvCxnSpPr>
            <a:cxnSpLocks/>
          </p:cNvCxnSpPr>
          <p:nvPr/>
        </p:nvCxnSpPr>
        <p:spPr>
          <a:xfrm>
            <a:off x="8702718" y="4529378"/>
            <a:ext cx="0" cy="1014148"/>
          </a:xfrm>
          <a:prstGeom prst="line">
            <a:avLst/>
          </a:prstGeom>
          <a:ln w="76200">
            <a:solidFill>
              <a:srgbClr val="A36153"/>
            </a:solidFill>
          </a:ln>
        </p:spPr>
        <p:style>
          <a:lnRef idx="1">
            <a:schemeClr val="accent1"/>
          </a:lnRef>
          <a:fillRef idx="0">
            <a:schemeClr val="accent1"/>
          </a:fillRef>
          <a:effectRef idx="0">
            <a:schemeClr val="accent1"/>
          </a:effectRef>
          <a:fontRef idx="minor">
            <a:schemeClr val="tx1"/>
          </a:fontRef>
        </p:style>
      </p:cxnSp>
      <p:sp>
        <p:nvSpPr>
          <p:cNvPr id="15" name="CasellaDiTesto 53">
            <a:extLst>
              <a:ext uri="{FF2B5EF4-FFF2-40B4-BE49-F238E27FC236}">
                <a16:creationId xmlns:a16="http://schemas.microsoft.com/office/drawing/2014/main" id="{C3079104-FDD8-B415-1031-792EBB0D9EAD}"/>
              </a:ext>
            </a:extLst>
          </p:cNvPr>
          <p:cNvSpPr txBox="1"/>
          <p:nvPr/>
        </p:nvSpPr>
        <p:spPr>
          <a:xfrm>
            <a:off x="623905" y="3122641"/>
            <a:ext cx="2789752" cy="1169551"/>
          </a:xfrm>
          <a:prstGeom prst="rect">
            <a:avLst/>
          </a:prstGeom>
          <a:noFill/>
        </p:spPr>
        <p:txBody>
          <a:bodyPr wrap="square" rtlCol="0">
            <a:spAutoFit/>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a:ln>
                  <a:noFill/>
                </a:ln>
                <a:solidFill>
                  <a:prstClr val="black"/>
                </a:solidFill>
                <a:effectLst/>
                <a:uLnTx/>
                <a:uFillTx/>
                <a:latin typeface="Poppins"/>
                <a:ea typeface="+mn-ea"/>
                <a:cs typeface="+mn-cs"/>
              </a:rPr>
              <a:t>CENTER OF GRAVITY</a:t>
            </a:r>
          </a:p>
          <a:p>
            <a:pPr marL="0" marR="0" lvl="0" indent="0" algn="just"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a:ln>
                  <a:noFill/>
                </a:ln>
                <a:solidFill>
                  <a:prstClr val="black"/>
                </a:solidFill>
                <a:effectLst/>
                <a:uLnTx/>
                <a:uFillTx/>
                <a:latin typeface="Poppins"/>
                <a:ea typeface="+mn-ea"/>
                <a:cs typeface="+mn-cs"/>
              </a:rPr>
              <a:t>Designed with a deliberately lowered center of gravity to deliver greater stability and safer handling</a:t>
            </a:r>
          </a:p>
        </p:txBody>
      </p:sp>
      <p:sp>
        <p:nvSpPr>
          <p:cNvPr id="22" name="TextBox 39">
            <a:extLst>
              <a:ext uri="{FF2B5EF4-FFF2-40B4-BE49-F238E27FC236}">
                <a16:creationId xmlns:a16="http://schemas.microsoft.com/office/drawing/2014/main" id="{2B0B822C-F96D-16E4-EF73-FE5FE53394C0}"/>
              </a:ext>
            </a:extLst>
          </p:cNvPr>
          <p:cNvSpPr txBox="1"/>
          <p:nvPr/>
        </p:nvSpPr>
        <p:spPr>
          <a:xfrm rot="607572">
            <a:off x="4824070" y="5654065"/>
            <a:ext cx="928459" cy="461665"/>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it-IT" sz="1200" b="0" i="0" u="none" strike="noStrike" kern="1200" cap="none" spc="0" normalizeH="0" baseline="0" noProof="0">
                <a:ln>
                  <a:noFill/>
                </a:ln>
                <a:solidFill>
                  <a:prstClr val="black"/>
                </a:solidFill>
                <a:effectLst/>
                <a:uLnTx/>
                <a:uFillTx/>
                <a:latin typeface="Poppins"/>
                <a:ea typeface="+mn-ea"/>
                <a:cs typeface="+mn-cs"/>
              </a:rPr>
              <a:t>2.222 mm</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t-IT" sz="1200" b="0" i="0" u="none" strike="noStrike" kern="1200" cap="none" spc="0" normalizeH="0" baseline="0" noProof="0">
              <a:ln>
                <a:noFill/>
              </a:ln>
              <a:solidFill>
                <a:prstClr val="black"/>
              </a:solidFill>
              <a:effectLst/>
              <a:uLnTx/>
              <a:uFillTx/>
              <a:latin typeface="Poppins"/>
              <a:ea typeface="+mn-ea"/>
              <a:cs typeface="+mn-cs"/>
            </a:endParaRPr>
          </a:p>
        </p:txBody>
      </p:sp>
      <p:cxnSp>
        <p:nvCxnSpPr>
          <p:cNvPr id="23" name="Straight Arrow Connector 40">
            <a:extLst>
              <a:ext uri="{FF2B5EF4-FFF2-40B4-BE49-F238E27FC236}">
                <a16:creationId xmlns:a16="http://schemas.microsoft.com/office/drawing/2014/main" id="{52D7E95C-0764-0A87-320F-608AA48A6E0F}"/>
              </a:ext>
            </a:extLst>
          </p:cNvPr>
          <p:cNvCxnSpPr>
            <a:cxnSpLocks/>
          </p:cNvCxnSpPr>
          <p:nvPr/>
        </p:nvCxnSpPr>
        <p:spPr>
          <a:xfrm>
            <a:off x="4642803" y="5508145"/>
            <a:ext cx="1453197" cy="273799"/>
          </a:xfrm>
          <a:prstGeom prst="straightConnector1">
            <a:avLst/>
          </a:prstGeom>
          <a:ln>
            <a:solidFill>
              <a:srgbClr val="A36153"/>
            </a:solidFill>
            <a:headEnd type="triangle" w="lg" len="lg"/>
            <a:tailEnd type="triangle" w="lg" len="lg"/>
          </a:ln>
        </p:spPr>
        <p:style>
          <a:lnRef idx="1">
            <a:schemeClr val="accent1"/>
          </a:lnRef>
          <a:fillRef idx="0">
            <a:schemeClr val="accent1"/>
          </a:fillRef>
          <a:effectRef idx="0">
            <a:schemeClr val="accent1"/>
          </a:effectRef>
          <a:fontRef idx="minor">
            <a:schemeClr val="tx1"/>
          </a:fontRef>
        </p:style>
      </p:cxnSp>
      <p:cxnSp>
        <p:nvCxnSpPr>
          <p:cNvPr id="24" name="Straight Arrow Connector 40">
            <a:extLst>
              <a:ext uri="{FF2B5EF4-FFF2-40B4-BE49-F238E27FC236}">
                <a16:creationId xmlns:a16="http://schemas.microsoft.com/office/drawing/2014/main" id="{9062447B-E953-2845-6ADE-A94005E22D1D}"/>
              </a:ext>
            </a:extLst>
          </p:cNvPr>
          <p:cNvCxnSpPr>
            <a:cxnSpLocks/>
          </p:cNvCxnSpPr>
          <p:nvPr/>
        </p:nvCxnSpPr>
        <p:spPr>
          <a:xfrm flipH="1">
            <a:off x="6555576" y="5531837"/>
            <a:ext cx="927181" cy="281776"/>
          </a:xfrm>
          <a:prstGeom prst="straightConnector1">
            <a:avLst/>
          </a:prstGeom>
          <a:ln>
            <a:solidFill>
              <a:srgbClr val="A36153"/>
            </a:solidFill>
            <a:headEnd type="triangle" w="lg" len="lg"/>
            <a:tailEnd type="triangle" w="lg" len="lg"/>
          </a:ln>
        </p:spPr>
        <p:style>
          <a:lnRef idx="1">
            <a:schemeClr val="accent1"/>
          </a:lnRef>
          <a:fillRef idx="0">
            <a:schemeClr val="accent1"/>
          </a:fillRef>
          <a:effectRef idx="0">
            <a:schemeClr val="accent1"/>
          </a:effectRef>
          <a:fontRef idx="minor">
            <a:schemeClr val="tx1"/>
          </a:fontRef>
        </p:style>
      </p:cxnSp>
      <p:sp>
        <p:nvSpPr>
          <p:cNvPr id="25" name="TextBox 39">
            <a:extLst>
              <a:ext uri="{FF2B5EF4-FFF2-40B4-BE49-F238E27FC236}">
                <a16:creationId xmlns:a16="http://schemas.microsoft.com/office/drawing/2014/main" id="{822FF73D-4117-15AE-4D56-CB6D48F4F8F3}"/>
              </a:ext>
            </a:extLst>
          </p:cNvPr>
          <p:cNvSpPr txBox="1"/>
          <p:nvPr/>
        </p:nvSpPr>
        <p:spPr>
          <a:xfrm rot="20582018">
            <a:off x="6690713" y="5700502"/>
            <a:ext cx="989317" cy="46166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it-IT" sz="1200" b="0" i="0" u="none" strike="noStrike" kern="1200" cap="none" spc="0" normalizeH="0" baseline="0" noProof="0">
                <a:ln>
                  <a:noFill/>
                </a:ln>
                <a:solidFill>
                  <a:prstClr val="black"/>
                </a:solidFill>
                <a:effectLst/>
                <a:uLnTx/>
                <a:uFillTx/>
                <a:latin typeface="Poppins"/>
                <a:ea typeface="+mn-ea"/>
                <a:cs typeface="+mn-cs"/>
              </a:rPr>
              <a:t>1.260 mm</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t-IT" sz="1200" b="0" i="0" u="none" strike="noStrike" kern="1200" cap="none" spc="0" normalizeH="0" baseline="0" noProof="0">
              <a:ln>
                <a:noFill/>
              </a:ln>
              <a:solidFill>
                <a:prstClr val="black"/>
              </a:solidFill>
              <a:effectLst/>
              <a:uLnTx/>
              <a:uFillTx/>
              <a:latin typeface="Poppins"/>
              <a:ea typeface="+mn-ea"/>
              <a:cs typeface="+mn-cs"/>
            </a:endParaRPr>
          </a:p>
        </p:txBody>
      </p:sp>
      <p:cxnSp>
        <p:nvCxnSpPr>
          <p:cNvPr id="30" name="Straight Connector 12">
            <a:extLst>
              <a:ext uri="{FF2B5EF4-FFF2-40B4-BE49-F238E27FC236}">
                <a16:creationId xmlns:a16="http://schemas.microsoft.com/office/drawing/2014/main" id="{C5464D6A-9B58-BB00-09D1-616335D82495}"/>
              </a:ext>
            </a:extLst>
          </p:cNvPr>
          <p:cNvCxnSpPr>
            <a:cxnSpLocks/>
          </p:cNvCxnSpPr>
          <p:nvPr/>
        </p:nvCxnSpPr>
        <p:spPr>
          <a:xfrm>
            <a:off x="7799074" y="2908375"/>
            <a:ext cx="0" cy="1026921"/>
          </a:xfrm>
          <a:prstGeom prst="line">
            <a:avLst/>
          </a:prstGeom>
          <a:ln w="76200">
            <a:solidFill>
              <a:srgbClr val="A36153"/>
            </a:solidFill>
          </a:ln>
        </p:spPr>
        <p:style>
          <a:lnRef idx="1">
            <a:schemeClr val="accent1"/>
          </a:lnRef>
          <a:fillRef idx="0">
            <a:schemeClr val="accent1"/>
          </a:fillRef>
          <a:effectRef idx="0">
            <a:schemeClr val="accent1"/>
          </a:effectRef>
          <a:fontRef idx="minor">
            <a:schemeClr val="tx1"/>
          </a:fontRef>
        </p:style>
      </p:cxnSp>
      <p:sp>
        <p:nvSpPr>
          <p:cNvPr id="31" name="CasellaDiTesto 53">
            <a:extLst>
              <a:ext uri="{FF2B5EF4-FFF2-40B4-BE49-F238E27FC236}">
                <a16:creationId xmlns:a16="http://schemas.microsoft.com/office/drawing/2014/main" id="{3DEB4CB5-08BD-71DD-50AB-CCEBFF6192F3}"/>
              </a:ext>
            </a:extLst>
          </p:cNvPr>
          <p:cNvSpPr txBox="1"/>
          <p:nvPr/>
        </p:nvSpPr>
        <p:spPr>
          <a:xfrm>
            <a:off x="7842315" y="2831652"/>
            <a:ext cx="3553818" cy="954107"/>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a:ln>
                  <a:noFill/>
                </a:ln>
                <a:solidFill>
                  <a:prstClr val="black"/>
                </a:solidFill>
                <a:effectLst/>
                <a:uLnTx/>
                <a:uFillTx/>
                <a:latin typeface="Poppins"/>
                <a:ea typeface="+mn-ea"/>
                <a:cs typeface="+mn-cs"/>
              </a:rPr>
              <a:t>STABILITY INDEX</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a:ln>
                  <a:noFill/>
                </a:ln>
                <a:solidFill>
                  <a:prstClr val="black"/>
                </a:solidFill>
                <a:effectLst/>
                <a:uLnTx/>
                <a:uFillTx/>
                <a:latin typeface="Poppins"/>
                <a:ea typeface="+mn-ea"/>
                <a:cs typeface="+mn-cs"/>
              </a:rPr>
              <a:t>With an optimized stability index to handle corners and quick maneuvers while keeping a firm grip.</a:t>
            </a:r>
          </a:p>
        </p:txBody>
      </p:sp>
      <p:sp>
        <p:nvSpPr>
          <p:cNvPr id="4" name="Ovale 3">
            <a:extLst>
              <a:ext uri="{FF2B5EF4-FFF2-40B4-BE49-F238E27FC236}">
                <a16:creationId xmlns:a16="http://schemas.microsoft.com/office/drawing/2014/main" id="{140E4B1D-4B2A-0679-0AC9-3939517D376D}"/>
              </a:ext>
            </a:extLst>
          </p:cNvPr>
          <p:cNvSpPr/>
          <p:nvPr/>
        </p:nvSpPr>
        <p:spPr>
          <a:xfrm>
            <a:off x="8429897" y="87086"/>
            <a:ext cx="1750423" cy="797405"/>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dirty="0"/>
              <a:t>OK</a:t>
            </a:r>
          </a:p>
        </p:txBody>
      </p:sp>
    </p:spTree>
    <p:custDataLst>
      <p:tags r:id="rId1"/>
    </p:custDataLst>
    <p:extLst>
      <p:ext uri="{BB962C8B-B14F-4D97-AF65-F5344CB8AC3E}">
        <p14:creationId xmlns:p14="http://schemas.microsoft.com/office/powerpoint/2010/main" val="186709854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Titre 13">
            <a:extLst>
              <a:ext uri="{FF2B5EF4-FFF2-40B4-BE49-F238E27FC236}">
                <a16:creationId xmlns:a16="http://schemas.microsoft.com/office/drawing/2014/main" id="{422007C8-97B5-0EF9-8522-991B1E2D64B2}"/>
              </a:ext>
            </a:extLst>
          </p:cNvPr>
          <p:cNvSpPr>
            <a:spLocks noGrp="1"/>
          </p:cNvSpPr>
          <p:nvPr>
            <p:ph type="title"/>
          </p:nvPr>
        </p:nvSpPr>
        <p:spPr/>
        <p:txBody>
          <a:bodyPr/>
          <a:lstStyle/>
          <a:p>
            <a:pPr defTabSz="914400">
              <a:defRPr/>
            </a:pPr>
            <a:r>
              <a:rPr lang="en-US" sz="2400" dirty="0" err="1">
                <a:solidFill>
                  <a:prstClr val="white"/>
                </a:solidFill>
                <a:cs typeface="Poppins Black" panose="00000A00000000000000" pitchFamily="2" charset="0"/>
              </a:rPr>
              <a:t>Durabilty</a:t>
            </a:r>
            <a:r>
              <a:rPr lang="en-US" sz="2400" dirty="0">
                <a:solidFill>
                  <a:prstClr val="white"/>
                </a:solidFill>
                <a:cs typeface="Poppins Black" panose="00000A00000000000000" pitchFamily="2" charset="0"/>
              </a:rPr>
              <a:t> (internal use only) </a:t>
            </a:r>
          </a:p>
        </p:txBody>
      </p:sp>
      <p:sp>
        <p:nvSpPr>
          <p:cNvPr id="13" name="Content Placeholder 15">
            <a:extLst>
              <a:ext uri="{FF2B5EF4-FFF2-40B4-BE49-F238E27FC236}">
                <a16:creationId xmlns:a16="http://schemas.microsoft.com/office/drawing/2014/main" id="{950ACCC5-41B1-1034-2A07-E6241084FA75}"/>
              </a:ext>
            </a:extLst>
          </p:cNvPr>
          <p:cNvSpPr>
            <a:spLocks noGrp="1"/>
          </p:cNvSpPr>
          <p:nvPr>
            <p:ph idx="4294967295"/>
          </p:nvPr>
        </p:nvSpPr>
        <p:spPr>
          <a:xfrm>
            <a:off x="645420" y="1345506"/>
            <a:ext cx="9417050" cy="854075"/>
          </a:xfrm>
        </p:spPr>
        <p:txBody>
          <a:bodyPr/>
          <a:lstStyle/>
          <a:p>
            <a:pPr marL="0" indent="0" algn="just">
              <a:buNone/>
            </a:pPr>
            <a:r>
              <a:rPr lang="en-US" sz="1800" dirty="0"/>
              <a:t>The durability of FIAT TRIS lies at the heart of its design, ensuring remarkable reliability and performance across diverse conditions. Rigorous testing has been conducted to meet the highest industry standards, pushing the vehicle’s limits to guarantee its structural integrity, battery endurance, and long-term reliability. </a:t>
            </a:r>
          </a:p>
        </p:txBody>
      </p:sp>
      <p:sp>
        <p:nvSpPr>
          <p:cNvPr id="2" name="CasellaDiTesto 53">
            <a:extLst>
              <a:ext uri="{FF2B5EF4-FFF2-40B4-BE49-F238E27FC236}">
                <a16:creationId xmlns:a16="http://schemas.microsoft.com/office/drawing/2014/main" id="{5AEBCBA5-66E4-464D-08B2-5456852BA1F0}"/>
              </a:ext>
            </a:extLst>
          </p:cNvPr>
          <p:cNvSpPr txBox="1"/>
          <p:nvPr/>
        </p:nvSpPr>
        <p:spPr>
          <a:xfrm>
            <a:off x="6552433" y="4572269"/>
            <a:ext cx="4714281" cy="738664"/>
          </a:xfrm>
          <a:prstGeom prst="rect">
            <a:avLst/>
          </a:prstGeom>
          <a:solidFill>
            <a:schemeClr val="bg1"/>
          </a:solidFill>
        </p:spPr>
        <p:txBody>
          <a:bodyPr wrap="square" lIns="91440" tIns="45720" rIns="91440" bIns="45720" rtlCol="0" anchor="t">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1" i="0" u="none" strike="sngStrike" kern="1200" cap="none" spc="0" normalizeH="0" baseline="0" noProof="0" dirty="0">
                <a:ln>
                  <a:noFill/>
                </a:ln>
                <a:solidFill>
                  <a:prstClr val="black"/>
                </a:solidFill>
                <a:effectLst/>
                <a:uLnTx/>
                <a:uFillTx/>
                <a:latin typeface="Poppins"/>
                <a:ea typeface="+mn-ea"/>
                <a:cs typeface="+mn-cs"/>
              </a:rPr>
              <a:t>WARRANTY</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sngStrike" kern="1200" cap="none" spc="0" normalizeH="0" baseline="0" noProof="0" dirty="0">
                <a:ln>
                  <a:noFill/>
                </a:ln>
                <a:solidFill>
                  <a:prstClr val="black"/>
                </a:solidFill>
                <a:effectLst/>
                <a:uLnTx/>
                <a:uFillTx/>
                <a:latin typeface="Poppins"/>
                <a:ea typeface="+mn-ea"/>
                <a:cs typeface="+mn-cs"/>
              </a:rPr>
              <a:t>Vehicle warranty of 2 years </a:t>
            </a:r>
            <a:r>
              <a:rPr lang="en-US" sz="1400" strike="sngStrike" dirty="0">
                <a:solidFill>
                  <a:prstClr val="black"/>
                </a:solidFill>
                <a:latin typeface="Poppins"/>
              </a:rPr>
              <a:t>u</a:t>
            </a:r>
            <a:r>
              <a:rPr lang="en-US" sz="1400" strike="sngStrike" dirty="0">
                <a:latin typeface="Poppins"/>
              </a:rPr>
              <a:t>nlimited</a:t>
            </a:r>
            <a:endParaRPr lang="en-US" sz="1400" b="0" i="0" u="none" strike="sngStrike" kern="1200" cap="none" spc="0" normalizeH="0" baseline="0" noProof="0" dirty="0">
              <a:ln>
                <a:noFill/>
              </a:ln>
              <a:effectLst/>
              <a:uLnTx/>
              <a:uFillTx/>
              <a:latin typeface="Poppins"/>
              <a:cs typeface="Poppins"/>
            </a:endParaRPr>
          </a:p>
          <a:p>
            <a:pPr>
              <a:defRPr/>
            </a:pPr>
            <a:r>
              <a:rPr kumimoji="0" lang="en-US" sz="1400" b="0" i="0" u="none" strike="sngStrike" kern="1200" cap="none" spc="0" normalizeH="0" baseline="0" noProof="0" dirty="0">
                <a:ln>
                  <a:noFill/>
                </a:ln>
                <a:effectLst/>
                <a:uLnTx/>
                <a:uFillTx/>
                <a:latin typeface="Poppins"/>
                <a:ea typeface="+mn-ea"/>
                <a:cs typeface="+mn-cs"/>
              </a:rPr>
              <a:t>Battery warranty of 3 years or </a:t>
            </a:r>
            <a:r>
              <a:rPr lang="en-US" sz="1400" strike="sngStrike" dirty="0">
                <a:latin typeface="Poppins"/>
              </a:rPr>
              <a:t>40.000 </a:t>
            </a:r>
            <a:r>
              <a:rPr kumimoji="0" lang="en-US" sz="1400" b="0" i="0" u="none" strike="sngStrike" kern="1200" cap="none" spc="0" normalizeH="0" baseline="0" noProof="0" dirty="0">
                <a:ln>
                  <a:noFill/>
                </a:ln>
                <a:effectLst/>
                <a:uLnTx/>
                <a:uFillTx/>
                <a:latin typeface="Poppins"/>
                <a:ea typeface="+mn-ea"/>
                <a:cs typeface="+mn-cs"/>
              </a:rPr>
              <a:t>km (</a:t>
            </a:r>
            <a:r>
              <a:rPr lang="en-US" sz="1400" strike="sngStrike" dirty="0">
                <a:latin typeface="Poppins"/>
              </a:rPr>
              <a:t>Italy)</a:t>
            </a:r>
            <a:endParaRPr lang="en-US" sz="1400" b="0" i="0" u="none" strike="sngStrike" kern="1200" cap="none" spc="0" normalizeH="0" baseline="0" noProof="0" dirty="0">
              <a:ln>
                <a:noFill/>
              </a:ln>
              <a:effectLst/>
              <a:uLnTx/>
              <a:uFillTx/>
              <a:latin typeface="Poppins"/>
              <a:cs typeface="Poppins"/>
            </a:endParaRPr>
          </a:p>
        </p:txBody>
      </p:sp>
      <p:sp>
        <p:nvSpPr>
          <p:cNvPr id="3" name="CasellaDiTesto 53">
            <a:extLst>
              <a:ext uri="{FF2B5EF4-FFF2-40B4-BE49-F238E27FC236}">
                <a16:creationId xmlns:a16="http://schemas.microsoft.com/office/drawing/2014/main" id="{9534ED27-A23F-C404-29AF-4B4ABBBA4256}"/>
              </a:ext>
            </a:extLst>
          </p:cNvPr>
          <p:cNvSpPr txBox="1"/>
          <p:nvPr/>
        </p:nvSpPr>
        <p:spPr>
          <a:xfrm>
            <a:off x="6552434" y="2904277"/>
            <a:ext cx="3683868" cy="523220"/>
          </a:xfrm>
          <a:prstGeom prst="rect">
            <a:avLst/>
          </a:prstGeom>
          <a:solidFill>
            <a:schemeClr val="bg1"/>
          </a:solid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a:ln>
                  <a:noFill/>
                </a:ln>
                <a:solidFill>
                  <a:prstClr val="black"/>
                </a:solidFill>
                <a:effectLst/>
                <a:uLnTx/>
                <a:uFillTx/>
                <a:latin typeface="Poppins"/>
                <a:ea typeface="+mn-ea"/>
                <a:cs typeface="+mn-cs"/>
              </a:rPr>
              <a:t>LIFESPAN</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a:ln>
                  <a:noFill/>
                </a:ln>
                <a:solidFill>
                  <a:prstClr val="black"/>
                </a:solidFill>
                <a:effectLst/>
                <a:uLnTx/>
                <a:uFillTx/>
                <a:latin typeface="Poppins"/>
                <a:ea typeface="+mn-ea"/>
                <a:cs typeface="+mn-cs"/>
              </a:rPr>
              <a:t>A lifespan of 7 years or 120.000 km</a:t>
            </a:r>
          </a:p>
        </p:txBody>
      </p:sp>
      <p:cxnSp>
        <p:nvCxnSpPr>
          <p:cNvPr id="5" name="Straight Connector 12">
            <a:extLst>
              <a:ext uri="{FF2B5EF4-FFF2-40B4-BE49-F238E27FC236}">
                <a16:creationId xmlns:a16="http://schemas.microsoft.com/office/drawing/2014/main" id="{769A273C-AC04-20A8-CAD4-21C9926D9F0B}"/>
              </a:ext>
            </a:extLst>
          </p:cNvPr>
          <p:cNvCxnSpPr>
            <a:cxnSpLocks/>
          </p:cNvCxnSpPr>
          <p:nvPr/>
        </p:nvCxnSpPr>
        <p:spPr>
          <a:xfrm>
            <a:off x="6505282" y="2984895"/>
            <a:ext cx="0" cy="1026921"/>
          </a:xfrm>
          <a:prstGeom prst="line">
            <a:avLst/>
          </a:prstGeom>
          <a:ln w="76200">
            <a:solidFill>
              <a:srgbClr val="A36153"/>
            </a:solidFill>
          </a:ln>
        </p:spPr>
        <p:style>
          <a:lnRef idx="1">
            <a:schemeClr val="accent1"/>
          </a:lnRef>
          <a:fillRef idx="0">
            <a:schemeClr val="accent1"/>
          </a:fillRef>
          <a:effectRef idx="0">
            <a:schemeClr val="accent1"/>
          </a:effectRef>
          <a:fontRef idx="minor">
            <a:schemeClr val="tx1"/>
          </a:fontRef>
        </p:style>
      </p:cxnSp>
      <p:cxnSp>
        <p:nvCxnSpPr>
          <p:cNvPr id="11" name="Straight Connector 12">
            <a:extLst>
              <a:ext uri="{FF2B5EF4-FFF2-40B4-BE49-F238E27FC236}">
                <a16:creationId xmlns:a16="http://schemas.microsoft.com/office/drawing/2014/main" id="{840D30E2-F60E-8130-0785-FF1825DB157F}"/>
              </a:ext>
            </a:extLst>
          </p:cNvPr>
          <p:cNvCxnSpPr>
            <a:cxnSpLocks/>
          </p:cNvCxnSpPr>
          <p:nvPr/>
        </p:nvCxnSpPr>
        <p:spPr>
          <a:xfrm>
            <a:off x="1670494" y="4648992"/>
            <a:ext cx="0" cy="1026921"/>
          </a:xfrm>
          <a:prstGeom prst="line">
            <a:avLst/>
          </a:prstGeom>
          <a:ln w="76200">
            <a:solidFill>
              <a:srgbClr val="A36153"/>
            </a:solidFill>
          </a:ln>
        </p:spPr>
        <p:style>
          <a:lnRef idx="1">
            <a:schemeClr val="accent1"/>
          </a:lnRef>
          <a:fillRef idx="0">
            <a:schemeClr val="accent1"/>
          </a:fillRef>
          <a:effectRef idx="0">
            <a:schemeClr val="accent1"/>
          </a:effectRef>
          <a:fontRef idx="minor">
            <a:schemeClr val="tx1"/>
          </a:fontRef>
        </p:style>
      </p:cxnSp>
      <p:sp>
        <p:nvSpPr>
          <p:cNvPr id="12" name="CasellaDiTesto 53">
            <a:extLst>
              <a:ext uri="{FF2B5EF4-FFF2-40B4-BE49-F238E27FC236}">
                <a16:creationId xmlns:a16="http://schemas.microsoft.com/office/drawing/2014/main" id="{81C33EEF-9343-C269-308B-7A990A383362}"/>
              </a:ext>
            </a:extLst>
          </p:cNvPr>
          <p:cNvSpPr txBox="1"/>
          <p:nvPr/>
        </p:nvSpPr>
        <p:spPr>
          <a:xfrm>
            <a:off x="1713735" y="2917599"/>
            <a:ext cx="3683868" cy="738664"/>
          </a:xfrm>
          <a:prstGeom prst="rect">
            <a:avLst/>
          </a:prstGeom>
          <a:solidFill>
            <a:schemeClr val="bg1"/>
          </a:solid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a:ln>
                  <a:noFill/>
                </a:ln>
                <a:solidFill>
                  <a:prstClr val="black"/>
                </a:solidFill>
                <a:effectLst/>
                <a:uLnTx/>
                <a:uFillTx/>
                <a:latin typeface="Poppins"/>
                <a:ea typeface="+mn-ea"/>
                <a:cs typeface="+mn-cs"/>
              </a:rPr>
              <a:t>ROAD TESTS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a:ln>
                  <a:noFill/>
                </a:ln>
                <a:solidFill>
                  <a:prstClr val="black"/>
                </a:solidFill>
                <a:effectLst/>
                <a:uLnTx/>
                <a:uFillTx/>
                <a:latin typeface="Poppins"/>
                <a:ea typeface="+mn-ea"/>
                <a:cs typeface="+mn-cs"/>
              </a:rPr>
              <a:t>96.000 km of real-world road testing with 24 vehicles.</a:t>
            </a:r>
          </a:p>
        </p:txBody>
      </p:sp>
      <p:cxnSp>
        <p:nvCxnSpPr>
          <p:cNvPr id="15" name="Straight Connector 12">
            <a:extLst>
              <a:ext uri="{FF2B5EF4-FFF2-40B4-BE49-F238E27FC236}">
                <a16:creationId xmlns:a16="http://schemas.microsoft.com/office/drawing/2014/main" id="{A0497316-914E-4AAA-AA85-497CF37FA9C6}"/>
              </a:ext>
            </a:extLst>
          </p:cNvPr>
          <p:cNvCxnSpPr>
            <a:cxnSpLocks/>
          </p:cNvCxnSpPr>
          <p:nvPr/>
        </p:nvCxnSpPr>
        <p:spPr>
          <a:xfrm>
            <a:off x="1670116" y="3003749"/>
            <a:ext cx="0" cy="1014148"/>
          </a:xfrm>
          <a:prstGeom prst="line">
            <a:avLst/>
          </a:prstGeom>
          <a:ln w="76200">
            <a:solidFill>
              <a:srgbClr val="A36153"/>
            </a:solidFill>
          </a:ln>
        </p:spPr>
        <p:style>
          <a:lnRef idx="1">
            <a:schemeClr val="accent1"/>
          </a:lnRef>
          <a:fillRef idx="0">
            <a:schemeClr val="accent1"/>
          </a:fillRef>
          <a:effectRef idx="0">
            <a:schemeClr val="accent1"/>
          </a:effectRef>
          <a:fontRef idx="minor">
            <a:schemeClr val="tx1"/>
          </a:fontRef>
        </p:style>
      </p:cxnSp>
      <p:sp>
        <p:nvSpPr>
          <p:cNvPr id="16" name="CasellaDiTesto 53">
            <a:extLst>
              <a:ext uri="{FF2B5EF4-FFF2-40B4-BE49-F238E27FC236}">
                <a16:creationId xmlns:a16="http://schemas.microsoft.com/office/drawing/2014/main" id="{FF866343-4C57-383D-77F6-1D275F269FA6}"/>
              </a:ext>
            </a:extLst>
          </p:cNvPr>
          <p:cNvSpPr txBox="1"/>
          <p:nvPr/>
        </p:nvSpPr>
        <p:spPr>
          <a:xfrm>
            <a:off x="1713735" y="4572269"/>
            <a:ext cx="3971622" cy="738664"/>
          </a:xfrm>
          <a:prstGeom prst="rect">
            <a:avLst/>
          </a:prstGeom>
          <a:solidFill>
            <a:schemeClr val="bg1"/>
          </a:solid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dirty="0">
                <a:ln>
                  <a:noFill/>
                </a:ln>
                <a:solidFill>
                  <a:prstClr val="black"/>
                </a:solidFill>
                <a:effectLst/>
                <a:uLnTx/>
                <a:uFillTx/>
                <a:latin typeface="Poppins"/>
                <a:ea typeface="+mn-ea"/>
                <a:cs typeface="+mn-cs"/>
              </a:rPr>
              <a:t>ANTICORROSION PERFORATION</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prstClr val="black"/>
                </a:solidFill>
                <a:effectLst/>
                <a:uLnTx/>
                <a:uFillTx/>
                <a:latin typeface="Poppins"/>
                <a:ea typeface="+mn-ea"/>
                <a:cs typeface="+mn-cs"/>
              </a:rPr>
              <a:t>Materials  and  coatings  offer a</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prstClr val="black"/>
                </a:solidFill>
                <a:effectLst/>
                <a:uLnTx/>
                <a:uFillTx/>
                <a:latin typeface="Poppins"/>
                <a:ea typeface="+mn-ea"/>
                <a:cs typeface="+mn-cs"/>
              </a:rPr>
              <a:t>7-year corrosion perforation resistance.</a:t>
            </a:r>
          </a:p>
        </p:txBody>
      </p:sp>
      <p:cxnSp>
        <p:nvCxnSpPr>
          <p:cNvPr id="31" name="Straight Connector 12">
            <a:extLst>
              <a:ext uri="{FF2B5EF4-FFF2-40B4-BE49-F238E27FC236}">
                <a16:creationId xmlns:a16="http://schemas.microsoft.com/office/drawing/2014/main" id="{B8E4524E-0837-7580-5227-B348128ED8CA}"/>
              </a:ext>
            </a:extLst>
          </p:cNvPr>
          <p:cNvCxnSpPr>
            <a:cxnSpLocks/>
          </p:cNvCxnSpPr>
          <p:nvPr/>
        </p:nvCxnSpPr>
        <p:spPr>
          <a:xfrm>
            <a:off x="6508816" y="4658419"/>
            <a:ext cx="0" cy="1026921"/>
          </a:xfrm>
          <a:prstGeom prst="line">
            <a:avLst/>
          </a:prstGeom>
          <a:ln w="76200">
            <a:solidFill>
              <a:srgbClr val="A36153"/>
            </a:solidFill>
          </a:ln>
        </p:spPr>
        <p:style>
          <a:lnRef idx="1">
            <a:schemeClr val="accent1"/>
          </a:lnRef>
          <a:fillRef idx="0">
            <a:schemeClr val="accent1"/>
          </a:fillRef>
          <a:effectRef idx="0">
            <a:schemeClr val="accent1"/>
          </a:effectRef>
          <a:fontRef idx="minor">
            <a:schemeClr val="tx1"/>
          </a:fontRef>
        </p:style>
      </p:cxnSp>
      <p:sp>
        <p:nvSpPr>
          <p:cNvPr id="4" name="ZoneTexte 3">
            <a:extLst>
              <a:ext uri="{FF2B5EF4-FFF2-40B4-BE49-F238E27FC236}">
                <a16:creationId xmlns:a16="http://schemas.microsoft.com/office/drawing/2014/main" id="{621982CC-6835-D956-4F92-0BFD15A506DD}"/>
              </a:ext>
            </a:extLst>
          </p:cNvPr>
          <p:cNvSpPr txBox="1"/>
          <p:nvPr/>
        </p:nvSpPr>
        <p:spPr>
          <a:xfrm rot="1113887">
            <a:off x="9601199" y="4333781"/>
            <a:ext cx="2082902" cy="369332"/>
          </a:xfrm>
          <a:prstGeom prst="rect">
            <a:avLst/>
          </a:prstGeom>
          <a:noFill/>
        </p:spPr>
        <p:txBody>
          <a:bodyPr wrap="square" rtlCol="0">
            <a:spAutoFit/>
          </a:bodyPr>
          <a:lstStyle/>
          <a:p>
            <a:pPr algn="ctr"/>
            <a:r>
              <a:rPr lang="en-US" dirty="0">
                <a:solidFill>
                  <a:srgbClr val="FFC000"/>
                </a:solidFill>
              </a:rPr>
              <a:t>update : </a:t>
            </a:r>
          </a:p>
        </p:txBody>
      </p:sp>
      <p:sp>
        <p:nvSpPr>
          <p:cNvPr id="6" name="Ovale 5">
            <a:extLst>
              <a:ext uri="{FF2B5EF4-FFF2-40B4-BE49-F238E27FC236}">
                <a16:creationId xmlns:a16="http://schemas.microsoft.com/office/drawing/2014/main" id="{0B085418-4226-7F1D-2E85-BFD67B6C5438}"/>
              </a:ext>
            </a:extLst>
          </p:cNvPr>
          <p:cNvSpPr/>
          <p:nvPr/>
        </p:nvSpPr>
        <p:spPr>
          <a:xfrm>
            <a:off x="8429897" y="87086"/>
            <a:ext cx="1750423" cy="797405"/>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dirty="0"/>
              <a:t>no</a:t>
            </a:r>
          </a:p>
        </p:txBody>
      </p:sp>
    </p:spTree>
    <p:custDataLst>
      <p:tags r:id="rId1"/>
    </p:custDataLst>
    <p:extLst>
      <p:ext uri="{BB962C8B-B14F-4D97-AF65-F5344CB8AC3E}">
        <p14:creationId xmlns:p14="http://schemas.microsoft.com/office/powerpoint/2010/main" val="152916718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re 4">
            <a:extLst>
              <a:ext uri="{FF2B5EF4-FFF2-40B4-BE49-F238E27FC236}">
                <a16:creationId xmlns:a16="http://schemas.microsoft.com/office/drawing/2014/main" id="{97310BD9-8FEE-54CC-173A-B224DB0654A5}"/>
              </a:ext>
            </a:extLst>
          </p:cNvPr>
          <p:cNvSpPr>
            <a:spLocks noGrp="1"/>
          </p:cNvSpPr>
          <p:nvPr>
            <p:ph type="title"/>
          </p:nvPr>
        </p:nvSpPr>
        <p:spPr/>
        <p:txBody>
          <a:bodyPr/>
          <a:lstStyle/>
          <a:p>
            <a:pPr defTabSz="914400">
              <a:defRPr/>
            </a:pPr>
            <a:r>
              <a:rPr lang="en-US" sz="2400">
                <a:solidFill>
                  <a:prstClr val="white"/>
                </a:solidFill>
                <a:cs typeface="Poppins Black" panose="00000A00000000000000" pitchFamily="2" charset="0"/>
              </a:rPr>
              <a:t>Accessories</a:t>
            </a:r>
          </a:p>
        </p:txBody>
      </p:sp>
      <p:sp>
        <p:nvSpPr>
          <p:cNvPr id="2" name="Segnaposto contenuto 1">
            <a:extLst>
              <a:ext uri="{FF2B5EF4-FFF2-40B4-BE49-F238E27FC236}">
                <a16:creationId xmlns:a16="http://schemas.microsoft.com/office/drawing/2014/main" id="{0B7804BE-1C77-ACA5-CD05-16E917A046BE}"/>
              </a:ext>
            </a:extLst>
          </p:cNvPr>
          <p:cNvSpPr>
            <a:spLocks noGrp="1"/>
          </p:cNvSpPr>
          <p:nvPr>
            <p:ph idx="4294967295"/>
          </p:nvPr>
        </p:nvSpPr>
        <p:spPr>
          <a:xfrm>
            <a:off x="643812" y="844680"/>
            <a:ext cx="10050463" cy="4452938"/>
          </a:xfrm>
        </p:spPr>
        <p:txBody>
          <a:bodyPr/>
          <a:lstStyle/>
          <a:p>
            <a:pPr marL="0" indent="0" algn="just">
              <a:buNone/>
            </a:pPr>
            <a:r>
              <a:rPr lang="en-GB" sz="1800"/>
              <a:t>A selection of </a:t>
            </a:r>
            <a:r>
              <a:rPr lang="en-US" sz="1800"/>
              <a:t>The Authentic Accessories powered by Mopar®, </a:t>
            </a:r>
            <a:r>
              <a:rPr lang="en-GB" sz="1800"/>
              <a:t>meticulously curated</a:t>
            </a:r>
            <a:r>
              <a:rPr lang="en-US" sz="1800"/>
              <a:t> to </a:t>
            </a:r>
            <a:r>
              <a:rPr lang="fr-FR" sz="1800" err="1"/>
              <a:t>elevate</a:t>
            </a:r>
            <a:r>
              <a:rPr lang="fr-FR" sz="1800"/>
              <a:t> last-mile </a:t>
            </a:r>
            <a:r>
              <a:rPr lang="fr-FR" sz="1800" err="1"/>
              <a:t>delivery</a:t>
            </a:r>
            <a:r>
              <a:rPr lang="fr-FR" sz="1800"/>
              <a:t> and ride-</a:t>
            </a:r>
            <a:r>
              <a:rPr lang="fr-FR" sz="1800" err="1"/>
              <a:t>hailing</a:t>
            </a:r>
            <a:r>
              <a:rPr lang="tr-TR" sz="1800"/>
              <a:t> </a:t>
            </a:r>
            <a:r>
              <a:rPr lang="fr-FR" sz="1800" err="1"/>
              <a:t>journey</a:t>
            </a:r>
            <a:r>
              <a:rPr lang="tr-TR" sz="1800"/>
              <a:t> !</a:t>
            </a:r>
            <a:r>
              <a:rPr lang="fr-FR" sz="1800"/>
              <a:t> </a:t>
            </a:r>
          </a:p>
        </p:txBody>
      </p:sp>
      <p:pic>
        <p:nvPicPr>
          <p:cNvPr id="11" name="Image 10">
            <a:extLst>
              <a:ext uri="{FF2B5EF4-FFF2-40B4-BE49-F238E27FC236}">
                <a16:creationId xmlns:a16="http://schemas.microsoft.com/office/drawing/2014/main" id="{02F1E681-07BA-1A11-CBAA-BBC1F916BE9B}"/>
              </a:ext>
            </a:extLst>
          </p:cNvPr>
          <p:cNvPicPr>
            <a:picLocks noChangeAspect="1"/>
          </p:cNvPicPr>
          <p:nvPr/>
        </p:nvPicPr>
        <p:blipFill>
          <a:blip r:embed="rId3">
            <a:clrChange>
              <a:clrFrom>
                <a:srgbClr val="FFFFFF"/>
              </a:clrFrom>
              <a:clrTo>
                <a:srgbClr val="FFFFFF">
                  <a:alpha val="0"/>
                </a:srgbClr>
              </a:clrTo>
            </a:clrChange>
          </a:blip>
          <a:stretch>
            <a:fillRect/>
          </a:stretch>
        </p:blipFill>
        <p:spPr>
          <a:xfrm>
            <a:off x="3053499" y="2464356"/>
            <a:ext cx="2991363" cy="2752053"/>
          </a:xfrm>
          <a:prstGeom prst="rect">
            <a:avLst/>
          </a:prstGeom>
        </p:spPr>
      </p:pic>
      <p:sp>
        <p:nvSpPr>
          <p:cNvPr id="12" name="CasellaDiTesto 53">
            <a:extLst>
              <a:ext uri="{FF2B5EF4-FFF2-40B4-BE49-F238E27FC236}">
                <a16:creationId xmlns:a16="http://schemas.microsoft.com/office/drawing/2014/main" id="{7695C195-D223-D0EE-2F99-D8BCE4F1912B}"/>
              </a:ext>
            </a:extLst>
          </p:cNvPr>
          <p:cNvSpPr txBox="1"/>
          <p:nvPr/>
        </p:nvSpPr>
        <p:spPr>
          <a:xfrm>
            <a:off x="3181496" y="2163195"/>
            <a:ext cx="3307458"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a:ln>
                  <a:noFill/>
                </a:ln>
                <a:solidFill>
                  <a:prstClr val="black"/>
                </a:solidFill>
                <a:effectLst/>
                <a:uLnTx/>
                <a:uFillTx/>
                <a:latin typeface="Tw Cen MT" panose="020B0602020104020603" pitchFamily="34" charset="0"/>
                <a:ea typeface="+mn-ea"/>
                <a:cs typeface="+mn-cs"/>
              </a:rPr>
              <a:t>CABIN FLOOR MAT</a:t>
            </a:r>
          </a:p>
        </p:txBody>
      </p:sp>
      <p:pic>
        <p:nvPicPr>
          <p:cNvPr id="13" name="Google Shape;549;p56">
            <a:extLst>
              <a:ext uri="{FF2B5EF4-FFF2-40B4-BE49-F238E27FC236}">
                <a16:creationId xmlns:a16="http://schemas.microsoft.com/office/drawing/2014/main" id="{E860E873-9F27-F24E-86A4-93D16B5BAE48}"/>
              </a:ext>
            </a:extLst>
          </p:cNvPr>
          <p:cNvPicPr preferRelativeResize="0"/>
          <p:nvPr/>
        </p:nvPicPr>
        <p:blipFill>
          <a:blip r:embed="rId4">
            <a:alphaModFix/>
          </a:blip>
          <a:stretch>
            <a:fillRect/>
          </a:stretch>
        </p:blipFill>
        <p:spPr>
          <a:xfrm>
            <a:off x="6016520" y="2240938"/>
            <a:ext cx="304549" cy="289400"/>
          </a:xfrm>
          <a:prstGeom prst="rect">
            <a:avLst/>
          </a:prstGeom>
          <a:noFill/>
          <a:ln>
            <a:noFill/>
          </a:ln>
        </p:spPr>
      </p:pic>
      <p:cxnSp>
        <p:nvCxnSpPr>
          <p:cNvPr id="14" name="Straight Connector 12">
            <a:extLst>
              <a:ext uri="{FF2B5EF4-FFF2-40B4-BE49-F238E27FC236}">
                <a16:creationId xmlns:a16="http://schemas.microsoft.com/office/drawing/2014/main" id="{D1BDA210-444E-6D9B-746D-A29EE41379A6}"/>
              </a:ext>
            </a:extLst>
          </p:cNvPr>
          <p:cNvCxnSpPr>
            <a:cxnSpLocks/>
          </p:cNvCxnSpPr>
          <p:nvPr/>
        </p:nvCxnSpPr>
        <p:spPr>
          <a:xfrm>
            <a:off x="2879327" y="2331762"/>
            <a:ext cx="0" cy="2490078"/>
          </a:xfrm>
          <a:prstGeom prst="line">
            <a:avLst/>
          </a:prstGeom>
          <a:ln w="76200">
            <a:solidFill>
              <a:srgbClr val="A36153"/>
            </a:solidFill>
          </a:ln>
        </p:spPr>
        <p:style>
          <a:lnRef idx="1">
            <a:schemeClr val="accent1"/>
          </a:lnRef>
          <a:fillRef idx="0">
            <a:schemeClr val="accent1"/>
          </a:fillRef>
          <a:effectRef idx="0">
            <a:schemeClr val="accent1"/>
          </a:effectRef>
          <a:fontRef idx="minor">
            <a:schemeClr val="tx1"/>
          </a:fontRef>
        </p:style>
      </p:cxnSp>
      <p:cxnSp>
        <p:nvCxnSpPr>
          <p:cNvPr id="15" name="Straight Arrow Connector 40">
            <a:extLst>
              <a:ext uri="{FF2B5EF4-FFF2-40B4-BE49-F238E27FC236}">
                <a16:creationId xmlns:a16="http://schemas.microsoft.com/office/drawing/2014/main" id="{C193F504-2898-CCEA-A479-BC65D57ECE4F}"/>
              </a:ext>
            </a:extLst>
          </p:cNvPr>
          <p:cNvCxnSpPr>
            <a:cxnSpLocks/>
          </p:cNvCxnSpPr>
          <p:nvPr/>
        </p:nvCxnSpPr>
        <p:spPr>
          <a:xfrm>
            <a:off x="3110517" y="5294152"/>
            <a:ext cx="3012230" cy="0"/>
          </a:xfrm>
          <a:prstGeom prst="straightConnector1">
            <a:avLst/>
          </a:prstGeom>
          <a:ln>
            <a:solidFill>
              <a:srgbClr val="A36153"/>
            </a:solidFill>
            <a:headEnd type="triangle" w="lg" len="lg"/>
            <a:tailEnd type="triangle" w="lg" len="lg"/>
          </a:ln>
        </p:spPr>
        <p:style>
          <a:lnRef idx="1">
            <a:schemeClr val="accent1"/>
          </a:lnRef>
          <a:fillRef idx="0">
            <a:schemeClr val="accent1"/>
          </a:fillRef>
          <a:effectRef idx="0">
            <a:schemeClr val="accent1"/>
          </a:effectRef>
          <a:fontRef idx="minor">
            <a:schemeClr val="tx1"/>
          </a:fontRef>
        </p:style>
      </p:cxnSp>
      <p:cxnSp>
        <p:nvCxnSpPr>
          <p:cNvPr id="16" name="Straight Arrow Connector 40">
            <a:extLst>
              <a:ext uri="{FF2B5EF4-FFF2-40B4-BE49-F238E27FC236}">
                <a16:creationId xmlns:a16="http://schemas.microsoft.com/office/drawing/2014/main" id="{B28AFC7C-AD54-EFF1-71A6-9FC390D159AD}"/>
              </a:ext>
            </a:extLst>
          </p:cNvPr>
          <p:cNvCxnSpPr>
            <a:cxnSpLocks/>
          </p:cNvCxnSpPr>
          <p:nvPr/>
        </p:nvCxnSpPr>
        <p:spPr>
          <a:xfrm>
            <a:off x="6950777" y="2331762"/>
            <a:ext cx="0" cy="2780014"/>
          </a:xfrm>
          <a:prstGeom prst="straightConnector1">
            <a:avLst/>
          </a:prstGeom>
          <a:ln>
            <a:solidFill>
              <a:srgbClr val="A36153"/>
            </a:solidFill>
            <a:headEnd type="triangle" w="lg" len="lg"/>
            <a:tailEnd type="triangle" w="lg" len="lg"/>
          </a:ln>
        </p:spPr>
        <p:style>
          <a:lnRef idx="1">
            <a:schemeClr val="accent1"/>
          </a:lnRef>
          <a:fillRef idx="0">
            <a:schemeClr val="accent1"/>
          </a:fillRef>
          <a:effectRef idx="0">
            <a:schemeClr val="accent1"/>
          </a:effectRef>
          <a:fontRef idx="minor">
            <a:schemeClr val="tx1"/>
          </a:fontRef>
        </p:style>
      </p:cxnSp>
      <p:sp>
        <p:nvSpPr>
          <p:cNvPr id="17" name="TextBox 39">
            <a:extLst>
              <a:ext uri="{FF2B5EF4-FFF2-40B4-BE49-F238E27FC236}">
                <a16:creationId xmlns:a16="http://schemas.microsoft.com/office/drawing/2014/main" id="{408CD5B0-DED5-5968-DFF9-857421DE1CBB}"/>
              </a:ext>
            </a:extLst>
          </p:cNvPr>
          <p:cNvSpPr txBox="1"/>
          <p:nvPr/>
        </p:nvSpPr>
        <p:spPr>
          <a:xfrm>
            <a:off x="6941360" y="3471144"/>
            <a:ext cx="550151" cy="58477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it-IT" sz="1600" b="0" i="0" u="none" strike="noStrike" kern="1200" cap="none" spc="0" normalizeH="0" baseline="0" noProof="0">
                <a:ln>
                  <a:noFill/>
                </a:ln>
                <a:solidFill>
                  <a:prstClr val="black"/>
                </a:solidFill>
                <a:effectLst/>
                <a:uLnTx/>
                <a:uFillTx/>
                <a:latin typeface="Tw Cen MT Condensed" panose="020B0606020104020203" pitchFamily="34" charset="0"/>
                <a:ea typeface="+mn-ea"/>
                <a:cs typeface="+mn-cs"/>
              </a:rPr>
              <a:t>976 mm</a:t>
            </a:r>
          </a:p>
        </p:txBody>
      </p:sp>
      <p:pic>
        <p:nvPicPr>
          <p:cNvPr id="49" name="Image 48">
            <a:extLst>
              <a:ext uri="{FF2B5EF4-FFF2-40B4-BE49-F238E27FC236}">
                <a16:creationId xmlns:a16="http://schemas.microsoft.com/office/drawing/2014/main" id="{55D10D32-EF6A-51A3-8A69-38C63CF47542}"/>
              </a:ext>
            </a:extLst>
          </p:cNvPr>
          <p:cNvPicPr>
            <a:picLocks noChangeAspect="1"/>
          </p:cNvPicPr>
          <p:nvPr/>
        </p:nvPicPr>
        <p:blipFill>
          <a:blip r:embed="rId5"/>
          <a:stretch>
            <a:fillRect/>
          </a:stretch>
        </p:blipFill>
        <p:spPr>
          <a:xfrm>
            <a:off x="7474176" y="2558664"/>
            <a:ext cx="1492327" cy="2101958"/>
          </a:xfrm>
          <a:prstGeom prst="rect">
            <a:avLst/>
          </a:prstGeom>
        </p:spPr>
      </p:pic>
      <p:pic>
        <p:nvPicPr>
          <p:cNvPr id="51" name="Image 50">
            <a:extLst>
              <a:ext uri="{FF2B5EF4-FFF2-40B4-BE49-F238E27FC236}">
                <a16:creationId xmlns:a16="http://schemas.microsoft.com/office/drawing/2014/main" id="{BF595811-6FD1-F026-B2C0-22E0CB090280}"/>
              </a:ext>
            </a:extLst>
          </p:cNvPr>
          <p:cNvPicPr>
            <a:picLocks noChangeAspect="1"/>
          </p:cNvPicPr>
          <p:nvPr/>
        </p:nvPicPr>
        <p:blipFill>
          <a:blip r:embed="rId6"/>
          <a:stretch>
            <a:fillRect/>
          </a:stretch>
        </p:blipFill>
        <p:spPr>
          <a:xfrm>
            <a:off x="8762607" y="3471144"/>
            <a:ext cx="1854295" cy="2044805"/>
          </a:xfrm>
          <a:prstGeom prst="rect">
            <a:avLst/>
          </a:prstGeom>
        </p:spPr>
      </p:pic>
      <p:sp>
        <p:nvSpPr>
          <p:cNvPr id="61" name="TextBox 39">
            <a:extLst>
              <a:ext uri="{FF2B5EF4-FFF2-40B4-BE49-F238E27FC236}">
                <a16:creationId xmlns:a16="http://schemas.microsoft.com/office/drawing/2014/main" id="{43999569-1D4F-11BD-93AD-37BB7ACF4A97}"/>
              </a:ext>
            </a:extLst>
          </p:cNvPr>
          <p:cNvSpPr txBox="1"/>
          <p:nvPr/>
        </p:nvSpPr>
        <p:spPr>
          <a:xfrm>
            <a:off x="10120707" y="3838783"/>
            <a:ext cx="834824" cy="58477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it-IT" sz="1600" b="0" i="0" u="none" strike="noStrike" kern="1200" cap="none" spc="0" normalizeH="0" baseline="0" noProof="0">
                <a:ln>
                  <a:noFill/>
                </a:ln>
                <a:solidFill>
                  <a:prstClr val="black"/>
                </a:solidFill>
                <a:effectLst/>
                <a:uLnTx/>
                <a:uFillTx/>
                <a:latin typeface="Tw Cen MT Condensed" panose="020B0606020104020203" pitchFamily="34" charset="0"/>
                <a:ea typeface="+mn-ea"/>
                <a:cs typeface="+mn-cs"/>
              </a:rPr>
              <a:t>1433 mm</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t-IT" sz="1600" b="0" i="0" u="none" strike="noStrike" kern="1200" cap="none" spc="0" normalizeH="0" baseline="0" noProof="0">
              <a:ln>
                <a:noFill/>
              </a:ln>
              <a:solidFill>
                <a:prstClr val="black"/>
              </a:solidFill>
              <a:effectLst/>
              <a:uLnTx/>
              <a:uFillTx/>
              <a:latin typeface="Tw Cen MT Condensed" panose="020B0606020104020203" pitchFamily="34" charset="0"/>
              <a:ea typeface="+mn-ea"/>
              <a:cs typeface="+mn-cs"/>
            </a:endParaRPr>
          </a:p>
        </p:txBody>
      </p:sp>
      <p:sp>
        <p:nvSpPr>
          <p:cNvPr id="74" name="CasellaDiTesto 53">
            <a:extLst>
              <a:ext uri="{FF2B5EF4-FFF2-40B4-BE49-F238E27FC236}">
                <a16:creationId xmlns:a16="http://schemas.microsoft.com/office/drawing/2014/main" id="{A5629DE9-12BF-4EF4-86D9-2FE5368F45C0}"/>
              </a:ext>
            </a:extLst>
          </p:cNvPr>
          <p:cNvSpPr txBox="1"/>
          <p:nvPr/>
        </p:nvSpPr>
        <p:spPr>
          <a:xfrm>
            <a:off x="7579590" y="2181790"/>
            <a:ext cx="3307458"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a:ln>
                  <a:noFill/>
                </a:ln>
                <a:solidFill>
                  <a:prstClr val="black"/>
                </a:solidFill>
                <a:effectLst/>
                <a:uLnTx/>
                <a:uFillTx/>
                <a:latin typeface="Tw Cen MT" panose="020B0602020104020603" pitchFamily="34" charset="0"/>
                <a:ea typeface="+mn-ea"/>
                <a:cs typeface="+mn-cs"/>
              </a:rPr>
              <a:t>STORAGE NETS</a:t>
            </a:r>
          </a:p>
        </p:txBody>
      </p:sp>
      <p:cxnSp>
        <p:nvCxnSpPr>
          <p:cNvPr id="75" name="Straight Connector 12">
            <a:extLst>
              <a:ext uri="{FF2B5EF4-FFF2-40B4-BE49-F238E27FC236}">
                <a16:creationId xmlns:a16="http://schemas.microsoft.com/office/drawing/2014/main" id="{0F1A478A-790B-BA82-BA00-9040A26B1286}"/>
              </a:ext>
            </a:extLst>
          </p:cNvPr>
          <p:cNvCxnSpPr>
            <a:cxnSpLocks/>
          </p:cNvCxnSpPr>
          <p:nvPr/>
        </p:nvCxnSpPr>
        <p:spPr>
          <a:xfrm>
            <a:off x="7491511" y="2226105"/>
            <a:ext cx="0" cy="2490078"/>
          </a:xfrm>
          <a:prstGeom prst="line">
            <a:avLst/>
          </a:prstGeom>
          <a:ln w="76200">
            <a:solidFill>
              <a:srgbClr val="A36153"/>
            </a:solidFill>
          </a:ln>
        </p:spPr>
        <p:style>
          <a:lnRef idx="1">
            <a:schemeClr val="accent1"/>
          </a:lnRef>
          <a:fillRef idx="0">
            <a:schemeClr val="accent1"/>
          </a:fillRef>
          <a:effectRef idx="0">
            <a:schemeClr val="accent1"/>
          </a:effectRef>
          <a:fontRef idx="minor">
            <a:schemeClr val="tx1"/>
          </a:fontRef>
        </p:style>
      </p:cxnSp>
      <p:sp>
        <p:nvSpPr>
          <p:cNvPr id="76" name="TextBox 39">
            <a:extLst>
              <a:ext uri="{FF2B5EF4-FFF2-40B4-BE49-F238E27FC236}">
                <a16:creationId xmlns:a16="http://schemas.microsoft.com/office/drawing/2014/main" id="{D1FFE374-6F39-79B0-153E-39425850B865}"/>
              </a:ext>
            </a:extLst>
          </p:cNvPr>
          <p:cNvSpPr txBox="1"/>
          <p:nvPr/>
        </p:nvSpPr>
        <p:spPr>
          <a:xfrm>
            <a:off x="4154680" y="4931174"/>
            <a:ext cx="788999" cy="584775"/>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it-IT" sz="1600" b="0" i="0" u="none" strike="noStrike" kern="1200" cap="none" spc="0" normalizeH="0" baseline="0" noProof="0">
                <a:ln>
                  <a:noFill/>
                </a:ln>
                <a:solidFill>
                  <a:prstClr val="black"/>
                </a:solidFill>
                <a:effectLst/>
                <a:uLnTx/>
                <a:uFillTx/>
                <a:latin typeface="Tw Cen MT Condensed" panose="020B0606020104020203" pitchFamily="34" charset="0"/>
                <a:ea typeface="+mn-ea"/>
                <a:cs typeface="+mn-cs"/>
              </a:rPr>
              <a:t>1.113 mm</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t-IT" sz="1600" b="0" i="0" u="none" strike="noStrike" kern="1200" cap="none" spc="0" normalizeH="0" baseline="0" noProof="0">
              <a:ln>
                <a:noFill/>
              </a:ln>
              <a:solidFill>
                <a:prstClr val="black"/>
              </a:solidFill>
              <a:effectLst/>
              <a:uLnTx/>
              <a:uFillTx/>
              <a:latin typeface="Tw Cen MT Condensed" panose="020B0606020104020203" pitchFamily="34" charset="0"/>
              <a:ea typeface="+mn-ea"/>
              <a:cs typeface="+mn-cs"/>
            </a:endParaRPr>
          </a:p>
        </p:txBody>
      </p:sp>
      <p:sp>
        <p:nvSpPr>
          <p:cNvPr id="3" name="CasellaDiTesto 2">
            <a:extLst>
              <a:ext uri="{FF2B5EF4-FFF2-40B4-BE49-F238E27FC236}">
                <a16:creationId xmlns:a16="http://schemas.microsoft.com/office/drawing/2014/main" id="{21375C31-E7D8-E82B-A49F-183CACCE498E}"/>
              </a:ext>
            </a:extLst>
          </p:cNvPr>
          <p:cNvSpPr txBox="1"/>
          <p:nvPr/>
        </p:nvSpPr>
        <p:spPr>
          <a:xfrm>
            <a:off x="1070768" y="5917710"/>
            <a:ext cx="10050463" cy="584775"/>
          </a:xfrm>
          <a:prstGeom prst="rect">
            <a:avLst/>
          </a:prstGeom>
          <a:noFill/>
        </p:spPr>
        <p:txBody>
          <a:bodyPr wrap="square" rtlCol="0">
            <a:spAutoFit/>
          </a:bodyPr>
          <a:lstStyle/>
          <a:p>
            <a:pPr marL="285750" lvl="0" indent="-285750">
              <a:buFont typeface="Arial" panose="020B0604020202020204" pitchFamily="34" charset="0"/>
              <a:buChar char="•"/>
              <a:defRPr/>
            </a:pPr>
            <a:r>
              <a:rPr kumimoji="0" lang="it-IT" sz="1600" b="0" i="0" u="none" strike="noStrike" kern="1200" cap="none" spc="0" normalizeH="0" baseline="0" noProof="0" dirty="0">
                <a:ln>
                  <a:noFill/>
                </a:ln>
                <a:solidFill>
                  <a:prstClr val="black"/>
                </a:solidFill>
                <a:effectLst/>
                <a:uLnTx/>
                <a:uFillTx/>
                <a:latin typeface="Poppins"/>
                <a:ea typeface="+mn-ea"/>
                <a:cs typeface="+mn-cs"/>
              </a:rPr>
              <a:t>Additional </a:t>
            </a:r>
            <a:r>
              <a:rPr kumimoji="0" lang="it-IT" sz="1600" b="1" i="0" u="none" strike="noStrike" kern="1200" cap="none" spc="0" normalizeH="0" baseline="0" noProof="0" dirty="0">
                <a:ln>
                  <a:noFill/>
                </a:ln>
                <a:solidFill>
                  <a:prstClr val="black"/>
                </a:solidFill>
                <a:effectLst/>
                <a:uLnTx/>
                <a:uFillTx/>
                <a:latin typeface="Poppins"/>
                <a:ea typeface="+mn-ea"/>
                <a:cs typeface="+mn-cs"/>
              </a:rPr>
              <a:t>Upfit</a:t>
            </a:r>
            <a:r>
              <a:rPr kumimoji="0" lang="it-IT" sz="1600" b="0" i="0" u="none" strike="noStrike" kern="1200" cap="none" spc="0" normalizeH="0" baseline="0" noProof="0" dirty="0">
                <a:ln>
                  <a:noFill/>
                </a:ln>
                <a:solidFill>
                  <a:prstClr val="black"/>
                </a:solidFill>
                <a:effectLst/>
                <a:uLnTx/>
                <a:uFillTx/>
                <a:latin typeface="Poppins"/>
                <a:ea typeface="+mn-ea"/>
                <a:cs typeface="+mn-cs"/>
              </a:rPr>
              <a:t> accessories </a:t>
            </a:r>
            <a:r>
              <a:rPr lang="it-IT" sz="1600" dirty="0">
                <a:solidFill>
                  <a:prstClr val="black"/>
                </a:solidFill>
                <a:latin typeface="Poppins"/>
              </a:rPr>
              <a:t>have been quoted </a:t>
            </a:r>
            <a:r>
              <a:rPr kumimoji="0" lang="it-IT" sz="1600" b="0" i="0" u="none" strike="noStrike" kern="1200" cap="none" spc="0" normalizeH="0" baseline="0" noProof="0" dirty="0">
                <a:ln>
                  <a:noFill/>
                </a:ln>
                <a:solidFill>
                  <a:prstClr val="black"/>
                </a:solidFill>
                <a:effectLst/>
                <a:uLnTx/>
                <a:uFillTx/>
                <a:latin typeface="Poppins"/>
                <a:ea typeface="+mn-ea"/>
                <a:cs typeface="+mn-cs"/>
              </a:rPr>
              <a:t>: rear-cabin protective fence</a:t>
            </a:r>
            <a:r>
              <a:rPr lang="it-IT" sz="1600" dirty="0">
                <a:solidFill>
                  <a:prstClr val="black"/>
                </a:solidFill>
                <a:latin typeface="Poppins"/>
              </a:rPr>
              <a:t> or </a:t>
            </a:r>
            <a:r>
              <a:rPr kumimoji="0" lang="it-IT" sz="1600" b="0" i="0" u="none" strike="noStrike" kern="1200" cap="none" spc="0" normalizeH="0" baseline="0" noProof="0" dirty="0">
                <a:ln>
                  <a:noFill/>
                </a:ln>
                <a:solidFill>
                  <a:prstClr val="black"/>
                </a:solidFill>
                <a:effectLst/>
                <a:uLnTx/>
                <a:uFillTx/>
                <a:latin typeface="Poppins"/>
                <a:ea typeface="+mn-ea"/>
                <a:cs typeface="+mn-cs"/>
              </a:rPr>
              <a:t>small water tank or </a:t>
            </a:r>
            <a:r>
              <a:rPr lang="it-IT" sz="1600" dirty="0">
                <a:solidFill>
                  <a:prstClr val="black"/>
                </a:solidFill>
              </a:rPr>
              <a:t>storage toolbox </a:t>
            </a:r>
            <a:endParaRPr kumimoji="0" lang="en-US" sz="1600" b="0" i="0" u="none" strike="noStrike" kern="1200" cap="none" spc="0" normalizeH="0" baseline="0" noProof="0" dirty="0">
              <a:ln>
                <a:noFill/>
              </a:ln>
              <a:solidFill>
                <a:prstClr val="black"/>
              </a:solidFill>
              <a:effectLst/>
              <a:uLnTx/>
              <a:uFillTx/>
              <a:latin typeface="Poppins"/>
              <a:ea typeface="+mn-ea"/>
              <a:cs typeface="+mn-cs"/>
            </a:endParaRPr>
          </a:p>
        </p:txBody>
      </p:sp>
      <p:sp>
        <p:nvSpPr>
          <p:cNvPr id="4" name="ZoneTexte 3">
            <a:extLst>
              <a:ext uri="{FF2B5EF4-FFF2-40B4-BE49-F238E27FC236}">
                <a16:creationId xmlns:a16="http://schemas.microsoft.com/office/drawing/2014/main" id="{B00EE9F3-A2B3-0168-150F-66E1303CCFFC}"/>
              </a:ext>
            </a:extLst>
          </p:cNvPr>
          <p:cNvSpPr txBox="1"/>
          <p:nvPr/>
        </p:nvSpPr>
        <p:spPr>
          <a:xfrm>
            <a:off x="435429" y="2884714"/>
            <a:ext cx="1712151" cy="1477328"/>
          </a:xfrm>
          <a:prstGeom prst="rect">
            <a:avLst/>
          </a:prstGeom>
          <a:noFill/>
        </p:spPr>
        <p:txBody>
          <a:bodyPr wrap="square" rtlCol="0">
            <a:spAutoFit/>
          </a:bodyPr>
          <a:lstStyle/>
          <a:p>
            <a:pPr algn="ctr"/>
            <a:r>
              <a:rPr lang="en-US" i="1" dirty="0"/>
              <a:t>No connectivity dongle available in 2026</a:t>
            </a:r>
          </a:p>
        </p:txBody>
      </p:sp>
      <p:sp>
        <p:nvSpPr>
          <p:cNvPr id="6" name="Ovale 5">
            <a:extLst>
              <a:ext uri="{FF2B5EF4-FFF2-40B4-BE49-F238E27FC236}">
                <a16:creationId xmlns:a16="http://schemas.microsoft.com/office/drawing/2014/main" id="{72391F6A-D39C-10FE-9EDE-A8F8C4C051F1}"/>
              </a:ext>
            </a:extLst>
          </p:cNvPr>
          <p:cNvSpPr/>
          <p:nvPr/>
        </p:nvSpPr>
        <p:spPr>
          <a:xfrm>
            <a:off x="8429897" y="87086"/>
            <a:ext cx="1750423" cy="797405"/>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dirty="0"/>
              <a:t>OK</a:t>
            </a:r>
          </a:p>
        </p:txBody>
      </p:sp>
    </p:spTree>
    <p:custDataLst>
      <p:tags r:id="rId1"/>
    </p:custDataLst>
    <p:extLst>
      <p:ext uri="{BB962C8B-B14F-4D97-AF65-F5344CB8AC3E}">
        <p14:creationId xmlns:p14="http://schemas.microsoft.com/office/powerpoint/2010/main" val="312785411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991B735-0BEF-8068-FF04-58F2B054FFBC}"/>
            </a:ext>
          </a:extLst>
        </p:cNvPr>
        <p:cNvGrpSpPr/>
        <p:nvPr/>
      </p:nvGrpSpPr>
      <p:grpSpPr>
        <a:xfrm>
          <a:off x="0" y="0"/>
          <a:ext cx="0" cy="0"/>
          <a:chOff x="0" y="0"/>
          <a:chExt cx="0" cy="0"/>
        </a:xfrm>
      </p:grpSpPr>
      <p:sp>
        <p:nvSpPr>
          <p:cNvPr id="3" name="Titolo 2">
            <a:extLst>
              <a:ext uri="{FF2B5EF4-FFF2-40B4-BE49-F238E27FC236}">
                <a16:creationId xmlns:a16="http://schemas.microsoft.com/office/drawing/2014/main" id="{25B00307-A842-7DB1-A3C8-2655B10EAE87}"/>
              </a:ext>
            </a:extLst>
          </p:cNvPr>
          <p:cNvSpPr>
            <a:spLocks noGrp="1"/>
          </p:cNvSpPr>
          <p:nvPr>
            <p:ph type="title"/>
          </p:nvPr>
        </p:nvSpPr>
        <p:spPr/>
        <p:txBody>
          <a:bodyPr/>
          <a:lstStyle/>
          <a:p>
            <a:r>
              <a:rPr lang="it-IT"/>
              <a:t>What is different from Morocco version (Qualita)</a:t>
            </a:r>
            <a:endParaRPr lang="en-US"/>
          </a:p>
        </p:txBody>
      </p:sp>
      <p:pic>
        <p:nvPicPr>
          <p:cNvPr id="4" name="Image 3">
            <a:extLst>
              <a:ext uri="{FF2B5EF4-FFF2-40B4-BE49-F238E27FC236}">
                <a16:creationId xmlns:a16="http://schemas.microsoft.com/office/drawing/2014/main" id="{94CC6D1C-FACB-C886-48EC-1F673DF6C615}"/>
              </a:ext>
            </a:extLst>
          </p:cNvPr>
          <p:cNvPicPr>
            <a:picLocks noChangeAspect="1"/>
          </p:cNvPicPr>
          <p:nvPr/>
        </p:nvPicPr>
        <p:blipFill>
          <a:blip r:embed="rId3"/>
          <a:stretch>
            <a:fillRect/>
          </a:stretch>
        </p:blipFill>
        <p:spPr>
          <a:xfrm>
            <a:off x="225315" y="1453349"/>
            <a:ext cx="2327314" cy="3699311"/>
          </a:xfrm>
          <a:prstGeom prst="rect">
            <a:avLst/>
          </a:prstGeom>
        </p:spPr>
      </p:pic>
      <p:pic>
        <p:nvPicPr>
          <p:cNvPr id="7" name="Image 6">
            <a:extLst>
              <a:ext uri="{FF2B5EF4-FFF2-40B4-BE49-F238E27FC236}">
                <a16:creationId xmlns:a16="http://schemas.microsoft.com/office/drawing/2014/main" id="{5B12CCED-63A4-70E7-8671-D66BCD57B4C7}"/>
              </a:ext>
            </a:extLst>
          </p:cNvPr>
          <p:cNvPicPr>
            <a:picLocks noChangeAspect="1"/>
          </p:cNvPicPr>
          <p:nvPr/>
        </p:nvPicPr>
        <p:blipFill>
          <a:blip r:embed="rId4"/>
          <a:stretch>
            <a:fillRect/>
          </a:stretch>
        </p:blipFill>
        <p:spPr>
          <a:xfrm>
            <a:off x="4746733" y="1417111"/>
            <a:ext cx="2818545" cy="2232077"/>
          </a:xfrm>
          <a:prstGeom prst="rect">
            <a:avLst/>
          </a:prstGeom>
        </p:spPr>
      </p:pic>
      <p:pic>
        <p:nvPicPr>
          <p:cNvPr id="1027" name="Image 41">
            <a:extLst>
              <a:ext uri="{FF2B5EF4-FFF2-40B4-BE49-F238E27FC236}">
                <a16:creationId xmlns:a16="http://schemas.microsoft.com/office/drawing/2014/main" id="{30E7362B-65F3-733C-C578-B1D3F09CCAF5}"/>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146270" y="2366029"/>
            <a:ext cx="2313689" cy="36993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26" name="Image 39">
            <a:extLst>
              <a:ext uri="{FF2B5EF4-FFF2-40B4-BE49-F238E27FC236}">
                <a16:creationId xmlns:a16="http://schemas.microsoft.com/office/drawing/2014/main" id="{CAA1AA58-5A49-DF50-786B-46B43F5E360E}"/>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4751804" y="4255025"/>
            <a:ext cx="2926718" cy="160398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28" name="Image 40">
            <a:extLst>
              <a:ext uri="{FF2B5EF4-FFF2-40B4-BE49-F238E27FC236}">
                <a16:creationId xmlns:a16="http://schemas.microsoft.com/office/drawing/2014/main" id="{A08F5A6B-0EC6-BB70-8D71-1A50970029DD}"/>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9010925" y="1453349"/>
            <a:ext cx="1895577" cy="325483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9" name="Image 8">
            <a:extLst>
              <a:ext uri="{FF2B5EF4-FFF2-40B4-BE49-F238E27FC236}">
                <a16:creationId xmlns:a16="http://schemas.microsoft.com/office/drawing/2014/main" id="{25C58B77-3A10-6378-E370-884E3010674E}"/>
              </a:ext>
            </a:extLst>
          </p:cNvPr>
          <p:cNvPicPr>
            <a:picLocks noChangeAspect="1"/>
          </p:cNvPicPr>
          <p:nvPr/>
        </p:nvPicPr>
        <p:blipFill>
          <a:blip r:embed="rId8"/>
          <a:stretch>
            <a:fillRect/>
          </a:stretch>
        </p:blipFill>
        <p:spPr>
          <a:xfrm>
            <a:off x="10528332" y="3795583"/>
            <a:ext cx="1663668" cy="2500311"/>
          </a:xfrm>
          <a:prstGeom prst="rect">
            <a:avLst/>
          </a:prstGeom>
        </p:spPr>
      </p:pic>
      <p:sp>
        <p:nvSpPr>
          <p:cNvPr id="10" name="ZoneTexte 9">
            <a:extLst>
              <a:ext uri="{FF2B5EF4-FFF2-40B4-BE49-F238E27FC236}">
                <a16:creationId xmlns:a16="http://schemas.microsoft.com/office/drawing/2014/main" id="{2A58B9A4-CB43-4487-63A9-4E640F2F9557}"/>
              </a:ext>
            </a:extLst>
          </p:cNvPr>
          <p:cNvSpPr txBox="1"/>
          <p:nvPr/>
        </p:nvSpPr>
        <p:spPr>
          <a:xfrm>
            <a:off x="1512541" y="705364"/>
            <a:ext cx="3012541" cy="369332"/>
          </a:xfrm>
          <a:prstGeom prst="rect">
            <a:avLst/>
          </a:prstGeom>
          <a:noFill/>
        </p:spPr>
        <p:txBody>
          <a:bodyPr wrap="square" rtlCol="0">
            <a:spAutoFit/>
          </a:bodyPr>
          <a:lstStyle/>
          <a:p>
            <a:r>
              <a:rPr lang="en-US" b="1"/>
              <a:t>High Backrest</a:t>
            </a:r>
          </a:p>
        </p:txBody>
      </p:sp>
      <p:sp>
        <p:nvSpPr>
          <p:cNvPr id="11" name="ZoneTexte 10">
            <a:extLst>
              <a:ext uri="{FF2B5EF4-FFF2-40B4-BE49-F238E27FC236}">
                <a16:creationId xmlns:a16="http://schemas.microsoft.com/office/drawing/2014/main" id="{CF8F2894-D026-EE48-1F22-BA387538099C}"/>
              </a:ext>
            </a:extLst>
          </p:cNvPr>
          <p:cNvSpPr txBox="1"/>
          <p:nvPr/>
        </p:nvSpPr>
        <p:spPr>
          <a:xfrm>
            <a:off x="4539749" y="6321493"/>
            <a:ext cx="3588767" cy="369332"/>
          </a:xfrm>
          <a:prstGeom prst="rect">
            <a:avLst/>
          </a:prstGeom>
          <a:noFill/>
        </p:spPr>
        <p:txBody>
          <a:bodyPr wrap="square" rtlCol="0">
            <a:spAutoFit/>
          </a:bodyPr>
          <a:lstStyle/>
          <a:p>
            <a:r>
              <a:rPr lang="en-US"/>
              <a:t>+ </a:t>
            </a:r>
            <a:r>
              <a:rPr lang="en-US" err="1"/>
              <a:t>Aluminium</a:t>
            </a:r>
            <a:r>
              <a:rPr lang="en-US"/>
              <a:t> </a:t>
            </a:r>
            <a:r>
              <a:rPr lang="en-US" err="1"/>
              <a:t>Dropsides</a:t>
            </a:r>
            <a:r>
              <a:rPr lang="en-US"/>
              <a:t>  !!</a:t>
            </a:r>
          </a:p>
        </p:txBody>
      </p:sp>
      <p:sp>
        <p:nvSpPr>
          <p:cNvPr id="12" name="ZoneTexte 11">
            <a:extLst>
              <a:ext uri="{FF2B5EF4-FFF2-40B4-BE49-F238E27FC236}">
                <a16:creationId xmlns:a16="http://schemas.microsoft.com/office/drawing/2014/main" id="{DA5259C6-FBBF-5384-8ED7-0285A70F25E6}"/>
              </a:ext>
            </a:extLst>
          </p:cNvPr>
          <p:cNvSpPr txBox="1"/>
          <p:nvPr/>
        </p:nvSpPr>
        <p:spPr>
          <a:xfrm>
            <a:off x="7806951" y="780395"/>
            <a:ext cx="5145903" cy="369332"/>
          </a:xfrm>
          <a:prstGeom prst="rect">
            <a:avLst/>
          </a:prstGeom>
          <a:noFill/>
        </p:spPr>
        <p:txBody>
          <a:bodyPr wrap="square" rtlCol="0">
            <a:spAutoFit/>
          </a:bodyPr>
          <a:lstStyle/>
          <a:p>
            <a:r>
              <a:rPr lang="en-US"/>
              <a:t>Column cover + Cabin net storage</a:t>
            </a:r>
          </a:p>
        </p:txBody>
      </p:sp>
      <p:pic>
        <p:nvPicPr>
          <p:cNvPr id="14" name="Image 13">
            <a:extLst>
              <a:ext uri="{FF2B5EF4-FFF2-40B4-BE49-F238E27FC236}">
                <a16:creationId xmlns:a16="http://schemas.microsoft.com/office/drawing/2014/main" id="{5F66D0D3-C0BF-A4A2-A926-FE22A618B4D0}"/>
              </a:ext>
            </a:extLst>
          </p:cNvPr>
          <p:cNvPicPr>
            <a:picLocks noChangeAspect="1"/>
          </p:cNvPicPr>
          <p:nvPr/>
        </p:nvPicPr>
        <p:blipFill>
          <a:blip r:embed="rId9"/>
          <a:stretch>
            <a:fillRect/>
          </a:stretch>
        </p:blipFill>
        <p:spPr>
          <a:xfrm>
            <a:off x="7994971" y="3807487"/>
            <a:ext cx="1619333" cy="1866996"/>
          </a:xfrm>
          <a:prstGeom prst="rect">
            <a:avLst/>
          </a:prstGeom>
        </p:spPr>
      </p:pic>
      <p:sp>
        <p:nvSpPr>
          <p:cNvPr id="15" name="ZoneTexte 14">
            <a:extLst>
              <a:ext uri="{FF2B5EF4-FFF2-40B4-BE49-F238E27FC236}">
                <a16:creationId xmlns:a16="http://schemas.microsoft.com/office/drawing/2014/main" id="{9B9F42E2-43A8-1349-9D59-A20683541CBE}"/>
              </a:ext>
            </a:extLst>
          </p:cNvPr>
          <p:cNvSpPr txBox="1"/>
          <p:nvPr/>
        </p:nvSpPr>
        <p:spPr>
          <a:xfrm>
            <a:off x="695332" y="1148243"/>
            <a:ext cx="1450938" cy="369332"/>
          </a:xfrm>
          <a:prstGeom prst="rect">
            <a:avLst/>
          </a:prstGeom>
          <a:noFill/>
        </p:spPr>
        <p:txBody>
          <a:bodyPr wrap="square" rtlCol="0">
            <a:spAutoFit/>
          </a:bodyPr>
          <a:lstStyle/>
          <a:p>
            <a:r>
              <a:rPr lang="en-US"/>
              <a:t>Morocco</a:t>
            </a:r>
          </a:p>
        </p:txBody>
      </p:sp>
      <p:sp>
        <p:nvSpPr>
          <p:cNvPr id="16" name="ZoneTexte 15">
            <a:extLst>
              <a:ext uri="{FF2B5EF4-FFF2-40B4-BE49-F238E27FC236}">
                <a16:creationId xmlns:a16="http://schemas.microsoft.com/office/drawing/2014/main" id="{A4FC8C6B-E77B-CF8F-1BA3-3A8806B3598D}"/>
              </a:ext>
            </a:extLst>
          </p:cNvPr>
          <p:cNvSpPr txBox="1"/>
          <p:nvPr/>
        </p:nvSpPr>
        <p:spPr>
          <a:xfrm>
            <a:off x="2577645" y="2009016"/>
            <a:ext cx="1450938" cy="369332"/>
          </a:xfrm>
          <a:prstGeom prst="rect">
            <a:avLst/>
          </a:prstGeom>
          <a:noFill/>
        </p:spPr>
        <p:txBody>
          <a:bodyPr wrap="square" rtlCol="0">
            <a:spAutoFit/>
          </a:bodyPr>
          <a:lstStyle/>
          <a:p>
            <a:r>
              <a:rPr lang="en-US"/>
              <a:t>Europe</a:t>
            </a:r>
          </a:p>
        </p:txBody>
      </p:sp>
      <p:sp>
        <p:nvSpPr>
          <p:cNvPr id="21" name="ZoneTexte 20">
            <a:extLst>
              <a:ext uri="{FF2B5EF4-FFF2-40B4-BE49-F238E27FC236}">
                <a16:creationId xmlns:a16="http://schemas.microsoft.com/office/drawing/2014/main" id="{86DD313E-B002-C085-8103-95D483EB47D2}"/>
              </a:ext>
            </a:extLst>
          </p:cNvPr>
          <p:cNvSpPr txBox="1"/>
          <p:nvPr/>
        </p:nvSpPr>
        <p:spPr>
          <a:xfrm>
            <a:off x="5564605" y="718774"/>
            <a:ext cx="1963367" cy="369332"/>
          </a:xfrm>
          <a:prstGeom prst="rect">
            <a:avLst/>
          </a:prstGeom>
          <a:noFill/>
        </p:spPr>
        <p:txBody>
          <a:bodyPr wrap="square" rtlCol="0">
            <a:spAutoFit/>
          </a:bodyPr>
          <a:lstStyle/>
          <a:p>
            <a:r>
              <a:rPr lang="en-US" b="1"/>
              <a:t>Low Storage</a:t>
            </a:r>
          </a:p>
        </p:txBody>
      </p:sp>
      <p:sp>
        <p:nvSpPr>
          <p:cNvPr id="2" name="ZoneTexte 14">
            <a:extLst>
              <a:ext uri="{FF2B5EF4-FFF2-40B4-BE49-F238E27FC236}">
                <a16:creationId xmlns:a16="http://schemas.microsoft.com/office/drawing/2014/main" id="{F15326FE-3819-8C9F-6B06-CF56C77FC435}"/>
              </a:ext>
            </a:extLst>
          </p:cNvPr>
          <p:cNvSpPr txBox="1"/>
          <p:nvPr/>
        </p:nvSpPr>
        <p:spPr>
          <a:xfrm>
            <a:off x="4836873" y="1044246"/>
            <a:ext cx="1450938" cy="369332"/>
          </a:xfrm>
          <a:prstGeom prst="rect">
            <a:avLst/>
          </a:prstGeom>
          <a:noFill/>
        </p:spPr>
        <p:txBody>
          <a:bodyPr wrap="square" rtlCol="0">
            <a:spAutoFit/>
          </a:bodyPr>
          <a:lstStyle/>
          <a:p>
            <a:r>
              <a:rPr lang="en-US"/>
              <a:t>Morocco</a:t>
            </a:r>
          </a:p>
        </p:txBody>
      </p:sp>
      <p:sp>
        <p:nvSpPr>
          <p:cNvPr id="5" name="ZoneTexte 15">
            <a:extLst>
              <a:ext uri="{FF2B5EF4-FFF2-40B4-BE49-F238E27FC236}">
                <a16:creationId xmlns:a16="http://schemas.microsoft.com/office/drawing/2014/main" id="{15A3C39C-2E24-419F-F077-888217CA2303}"/>
              </a:ext>
            </a:extLst>
          </p:cNvPr>
          <p:cNvSpPr txBox="1"/>
          <p:nvPr/>
        </p:nvSpPr>
        <p:spPr>
          <a:xfrm>
            <a:off x="4746733" y="3901217"/>
            <a:ext cx="1450938" cy="369332"/>
          </a:xfrm>
          <a:prstGeom prst="rect">
            <a:avLst/>
          </a:prstGeom>
          <a:noFill/>
        </p:spPr>
        <p:txBody>
          <a:bodyPr wrap="square" rtlCol="0">
            <a:spAutoFit/>
          </a:bodyPr>
          <a:lstStyle/>
          <a:p>
            <a:r>
              <a:rPr lang="en-US"/>
              <a:t>Europe</a:t>
            </a:r>
          </a:p>
        </p:txBody>
      </p:sp>
      <p:sp>
        <p:nvSpPr>
          <p:cNvPr id="6" name="ZoneTexte 14">
            <a:extLst>
              <a:ext uri="{FF2B5EF4-FFF2-40B4-BE49-F238E27FC236}">
                <a16:creationId xmlns:a16="http://schemas.microsoft.com/office/drawing/2014/main" id="{B32DFBDE-CE1F-0AC5-A667-410A8DAB41BE}"/>
              </a:ext>
            </a:extLst>
          </p:cNvPr>
          <p:cNvSpPr txBox="1"/>
          <p:nvPr/>
        </p:nvSpPr>
        <p:spPr>
          <a:xfrm>
            <a:off x="9318345" y="1158882"/>
            <a:ext cx="1450938" cy="369332"/>
          </a:xfrm>
          <a:prstGeom prst="rect">
            <a:avLst/>
          </a:prstGeom>
          <a:noFill/>
        </p:spPr>
        <p:txBody>
          <a:bodyPr wrap="square" rtlCol="0">
            <a:spAutoFit/>
          </a:bodyPr>
          <a:lstStyle/>
          <a:p>
            <a:r>
              <a:rPr lang="en-US"/>
              <a:t>Morocco</a:t>
            </a:r>
          </a:p>
        </p:txBody>
      </p:sp>
      <p:sp>
        <p:nvSpPr>
          <p:cNvPr id="8" name="ZoneTexte 15">
            <a:extLst>
              <a:ext uri="{FF2B5EF4-FFF2-40B4-BE49-F238E27FC236}">
                <a16:creationId xmlns:a16="http://schemas.microsoft.com/office/drawing/2014/main" id="{69666E2C-2BE2-5774-3B9A-92AF8F2D9D8C}"/>
              </a:ext>
            </a:extLst>
          </p:cNvPr>
          <p:cNvSpPr txBox="1"/>
          <p:nvPr/>
        </p:nvSpPr>
        <p:spPr>
          <a:xfrm>
            <a:off x="7994971" y="3429000"/>
            <a:ext cx="1450938" cy="369332"/>
          </a:xfrm>
          <a:prstGeom prst="rect">
            <a:avLst/>
          </a:prstGeom>
          <a:noFill/>
        </p:spPr>
        <p:txBody>
          <a:bodyPr wrap="square" rtlCol="0">
            <a:spAutoFit/>
          </a:bodyPr>
          <a:lstStyle/>
          <a:p>
            <a:r>
              <a:rPr lang="en-US"/>
              <a:t>Europe</a:t>
            </a:r>
          </a:p>
        </p:txBody>
      </p:sp>
      <p:sp>
        <p:nvSpPr>
          <p:cNvPr id="13" name="ZoneTexte 15">
            <a:extLst>
              <a:ext uri="{FF2B5EF4-FFF2-40B4-BE49-F238E27FC236}">
                <a16:creationId xmlns:a16="http://schemas.microsoft.com/office/drawing/2014/main" id="{800CBF7C-D36A-7BF9-4226-9310A0223700}"/>
              </a:ext>
            </a:extLst>
          </p:cNvPr>
          <p:cNvSpPr txBox="1"/>
          <p:nvPr/>
        </p:nvSpPr>
        <p:spPr>
          <a:xfrm>
            <a:off x="10993678" y="3469472"/>
            <a:ext cx="1450938" cy="369332"/>
          </a:xfrm>
          <a:prstGeom prst="rect">
            <a:avLst/>
          </a:prstGeom>
          <a:noFill/>
        </p:spPr>
        <p:txBody>
          <a:bodyPr wrap="square" rtlCol="0">
            <a:spAutoFit/>
          </a:bodyPr>
          <a:lstStyle/>
          <a:p>
            <a:r>
              <a:rPr lang="en-US"/>
              <a:t>Europe</a:t>
            </a:r>
          </a:p>
        </p:txBody>
      </p:sp>
      <p:sp>
        <p:nvSpPr>
          <p:cNvPr id="17" name="Ovale 16">
            <a:extLst>
              <a:ext uri="{FF2B5EF4-FFF2-40B4-BE49-F238E27FC236}">
                <a16:creationId xmlns:a16="http://schemas.microsoft.com/office/drawing/2014/main" id="{AFCA09BB-509D-F761-A467-44033743E354}"/>
              </a:ext>
            </a:extLst>
          </p:cNvPr>
          <p:cNvSpPr/>
          <p:nvPr/>
        </p:nvSpPr>
        <p:spPr>
          <a:xfrm>
            <a:off x="7438293" y="-63586"/>
            <a:ext cx="2447844" cy="797405"/>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dirty="0"/>
              <a:t>?? VERIFICARE SE GIUSTE</a:t>
            </a:r>
          </a:p>
        </p:txBody>
      </p:sp>
    </p:spTree>
    <p:custDataLst>
      <p:tags r:id="rId1"/>
    </p:custDataLst>
    <p:extLst>
      <p:ext uri="{BB962C8B-B14F-4D97-AF65-F5344CB8AC3E}">
        <p14:creationId xmlns:p14="http://schemas.microsoft.com/office/powerpoint/2010/main" val="401729931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A267963-45CF-D06E-E4A6-8760D1F8A619}"/>
            </a:ext>
          </a:extLst>
        </p:cNvPr>
        <p:cNvGrpSpPr/>
        <p:nvPr/>
      </p:nvGrpSpPr>
      <p:grpSpPr>
        <a:xfrm>
          <a:off x="0" y="0"/>
          <a:ext cx="0" cy="0"/>
          <a:chOff x="0" y="0"/>
          <a:chExt cx="0" cy="0"/>
        </a:xfrm>
      </p:grpSpPr>
      <p:sp>
        <p:nvSpPr>
          <p:cNvPr id="3" name="Titolo 2">
            <a:extLst>
              <a:ext uri="{FF2B5EF4-FFF2-40B4-BE49-F238E27FC236}">
                <a16:creationId xmlns:a16="http://schemas.microsoft.com/office/drawing/2014/main" id="{0CAE315C-00E9-BE33-B53D-C6896D2B73F5}"/>
              </a:ext>
            </a:extLst>
          </p:cNvPr>
          <p:cNvSpPr>
            <a:spLocks noGrp="1"/>
          </p:cNvSpPr>
          <p:nvPr>
            <p:ph type="title"/>
          </p:nvPr>
        </p:nvSpPr>
        <p:spPr/>
        <p:txBody>
          <a:bodyPr/>
          <a:lstStyle/>
          <a:p>
            <a:r>
              <a:rPr lang="it-IT" dirty="0"/>
              <a:t>Standard features (Italy L01)</a:t>
            </a:r>
            <a:endParaRPr lang="en-US" dirty="0"/>
          </a:p>
        </p:txBody>
      </p:sp>
      <p:graphicFrame>
        <p:nvGraphicFramePr>
          <p:cNvPr id="5" name="Objet 4">
            <a:extLst>
              <a:ext uri="{FF2B5EF4-FFF2-40B4-BE49-F238E27FC236}">
                <a16:creationId xmlns:a16="http://schemas.microsoft.com/office/drawing/2014/main" id="{05BA5443-30C5-E5E5-6A83-85F54C20F38E}"/>
              </a:ext>
            </a:extLst>
          </p:cNvPr>
          <p:cNvGraphicFramePr>
            <a:graphicFrameLocks noChangeAspect="1"/>
          </p:cNvGraphicFramePr>
          <p:nvPr>
            <p:extLst>
              <p:ext uri="{D42A27DB-BD31-4B8C-83A1-F6EECF244321}">
                <p14:modId xmlns:p14="http://schemas.microsoft.com/office/powerpoint/2010/main" val="2841201585"/>
              </p:ext>
            </p:extLst>
          </p:nvPr>
        </p:nvGraphicFramePr>
        <p:xfrm>
          <a:off x="691606" y="2070100"/>
          <a:ext cx="5733460" cy="3689741"/>
        </p:xfrm>
        <a:graphic>
          <a:graphicData uri="http://schemas.openxmlformats.org/presentationml/2006/ole">
            <mc:AlternateContent xmlns:mc="http://schemas.openxmlformats.org/markup-compatibility/2006">
              <mc:Choice xmlns:v="urn:schemas-microsoft-com:vml" Requires="v">
                <p:oleObj name="Worksheet" r:id="rId3" imgW="6591177" imgH="4241712" progId="Excel.Sheet.12">
                  <p:embed/>
                </p:oleObj>
              </mc:Choice>
              <mc:Fallback>
                <p:oleObj name="Worksheet" r:id="rId3" imgW="6591177" imgH="4241712" progId="Excel.Sheet.12">
                  <p:embed/>
                  <p:pic>
                    <p:nvPicPr>
                      <p:cNvPr id="5" name="Objet 4">
                        <a:extLst>
                          <a:ext uri="{FF2B5EF4-FFF2-40B4-BE49-F238E27FC236}">
                            <a16:creationId xmlns:a16="http://schemas.microsoft.com/office/drawing/2014/main" id="{05BA5443-30C5-E5E5-6A83-85F54C20F38E}"/>
                          </a:ext>
                        </a:extLst>
                      </p:cNvPr>
                      <p:cNvPicPr/>
                      <p:nvPr/>
                    </p:nvPicPr>
                    <p:blipFill>
                      <a:blip r:embed="rId4"/>
                      <a:stretch>
                        <a:fillRect/>
                      </a:stretch>
                    </p:blipFill>
                    <p:spPr>
                      <a:xfrm>
                        <a:off x="691606" y="2070100"/>
                        <a:ext cx="5733460" cy="3689741"/>
                      </a:xfrm>
                      <a:prstGeom prst="rect">
                        <a:avLst/>
                      </a:prstGeom>
                    </p:spPr>
                  </p:pic>
                </p:oleObj>
              </mc:Fallback>
            </mc:AlternateContent>
          </a:graphicData>
        </a:graphic>
      </p:graphicFrame>
      <p:graphicFrame>
        <p:nvGraphicFramePr>
          <p:cNvPr id="6" name="Objet 5">
            <a:extLst>
              <a:ext uri="{FF2B5EF4-FFF2-40B4-BE49-F238E27FC236}">
                <a16:creationId xmlns:a16="http://schemas.microsoft.com/office/drawing/2014/main" id="{D8CE74C1-A9EA-43FF-436E-6F3D25FA3166}"/>
              </a:ext>
            </a:extLst>
          </p:cNvPr>
          <p:cNvGraphicFramePr>
            <a:graphicFrameLocks noChangeAspect="1"/>
          </p:cNvGraphicFramePr>
          <p:nvPr>
            <p:extLst>
              <p:ext uri="{D42A27DB-BD31-4B8C-83A1-F6EECF244321}">
                <p14:modId xmlns:p14="http://schemas.microsoft.com/office/powerpoint/2010/main" val="3774745920"/>
              </p:ext>
            </p:extLst>
          </p:nvPr>
        </p:nvGraphicFramePr>
        <p:xfrm>
          <a:off x="6754132" y="980395"/>
          <a:ext cx="4843463" cy="5418137"/>
        </p:xfrm>
        <a:graphic>
          <a:graphicData uri="http://schemas.openxmlformats.org/presentationml/2006/ole">
            <mc:AlternateContent xmlns:mc="http://schemas.openxmlformats.org/markup-compatibility/2006">
              <mc:Choice xmlns:v="urn:schemas-microsoft-com:vml" Requires="v">
                <p:oleObj name="Worksheet" r:id="rId5" imgW="6591177" imgH="7372350" progId="Excel.Sheet.12">
                  <p:embed/>
                </p:oleObj>
              </mc:Choice>
              <mc:Fallback>
                <p:oleObj name="Worksheet" r:id="rId5" imgW="6591177" imgH="7372350" progId="Excel.Sheet.12">
                  <p:embed/>
                  <p:pic>
                    <p:nvPicPr>
                      <p:cNvPr id="6" name="Objet 5">
                        <a:extLst>
                          <a:ext uri="{FF2B5EF4-FFF2-40B4-BE49-F238E27FC236}">
                            <a16:creationId xmlns:a16="http://schemas.microsoft.com/office/drawing/2014/main" id="{D8CE74C1-A9EA-43FF-436E-6F3D25FA3166}"/>
                          </a:ext>
                        </a:extLst>
                      </p:cNvPr>
                      <p:cNvPicPr/>
                      <p:nvPr/>
                    </p:nvPicPr>
                    <p:blipFill>
                      <a:blip r:embed="rId6"/>
                      <a:stretch>
                        <a:fillRect/>
                      </a:stretch>
                    </p:blipFill>
                    <p:spPr>
                      <a:xfrm>
                        <a:off x="6754132" y="980395"/>
                        <a:ext cx="4843463" cy="5418137"/>
                      </a:xfrm>
                      <a:prstGeom prst="rect">
                        <a:avLst/>
                      </a:prstGeom>
                    </p:spPr>
                  </p:pic>
                </p:oleObj>
              </mc:Fallback>
            </mc:AlternateContent>
          </a:graphicData>
        </a:graphic>
      </p:graphicFrame>
      <p:pic>
        <p:nvPicPr>
          <p:cNvPr id="2" name="Immagine 1" descr="Immagine che contiene ruota, veicolo, Veicolo terrestre, pneumatico&#10;&#10;Il contenuto generato dall'IA potrebbe non essere corretto.">
            <a:extLst>
              <a:ext uri="{FF2B5EF4-FFF2-40B4-BE49-F238E27FC236}">
                <a16:creationId xmlns:a16="http://schemas.microsoft.com/office/drawing/2014/main" id="{7659569E-936A-3020-7EFE-630EE4974D8C}"/>
              </a:ext>
            </a:extLst>
          </p:cNvPr>
          <p:cNvPicPr>
            <a:picLocks noChangeAspect="1"/>
          </p:cNvPicPr>
          <p:nvPr/>
        </p:nvPicPr>
        <p:blipFill>
          <a:blip r:embed="rId7" cstate="hqprint">
            <a:extLst>
              <a:ext uri="{28A0092B-C50C-407E-A947-70E740481C1C}">
                <a14:useLocalDpi xmlns:a14="http://schemas.microsoft.com/office/drawing/2010/main"/>
              </a:ext>
            </a:extLst>
          </a:blip>
          <a:srcRect/>
          <a:stretch/>
        </p:blipFill>
        <p:spPr>
          <a:xfrm>
            <a:off x="2478652" y="687243"/>
            <a:ext cx="2343719" cy="1629580"/>
          </a:xfrm>
          <a:prstGeom prst="rect">
            <a:avLst/>
          </a:prstGeom>
        </p:spPr>
      </p:pic>
      <p:sp>
        <p:nvSpPr>
          <p:cNvPr id="4" name="Ovale 3">
            <a:extLst>
              <a:ext uri="{FF2B5EF4-FFF2-40B4-BE49-F238E27FC236}">
                <a16:creationId xmlns:a16="http://schemas.microsoft.com/office/drawing/2014/main" id="{48BD9280-4A3A-E046-882F-456B233F77B6}"/>
              </a:ext>
            </a:extLst>
          </p:cNvPr>
          <p:cNvSpPr/>
          <p:nvPr/>
        </p:nvSpPr>
        <p:spPr>
          <a:xfrm>
            <a:off x="8429897" y="87086"/>
            <a:ext cx="1750423" cy="797405"/>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dirty="0"/>
              <a:t>no</a:t>
            </a:r>
          </a:p>
        </p:txBody>
      </p:sp>
    </p:spTree>
    <p:custDataLst>
      <p:tags r:id="rId1"/>
    </p:custDataLst>
    <p:extLst>
      <p:ext uri="{BB962C8B-B14F-4D97-AF65-F5344CB8AC3E}">
        <p14:creationId xmlns:p14="http://schemas.microsoft.com/office/powerpoint/2010/main" val="381312139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olo 2">
            <a:extLst>
              <a:ext uri="{FF2B5EF4-FFF2-40B4-BE49-F238E27FC236}">
                <a16:creationId xmlns:a16="http://schemas.microsoft.com/office/drawing/2014/main" id="{1A2B8B18-9285-EB87-4104-6D6BD9E46549}"/>
              </a:ext>
            </a:extLst>
          </p:cNvPr>
          <p:cNvSpPr>
            <a:spLocks noGrp="1"/>
          </p:cNvSpPr>
          <p:nvPr>
            <p:ph type="title"/>
          </p:nvPr>
        </p:nvSpPr>
        <p:spPr/>
        <p:txBody>
          <a:bodyPr/>
          <a:lstStyle/>
          <a:p>
            <a:r>
              <a:rPr lang="it-IT" dirty="0"/>
              <a:t>Pick up Aluminum - Version and opt codes (L01)</a:t>
            </a:r>
            <a:endParaRPr lang="en-US" dirty="0"/>
          </a:p>
        </p:txBody>
      </p:sp>
      <p:sp>
        <p:nvSpPr>
          <p:cNvPr id="4" name="ZoneTexte 3">
            <a:extLst>
              <a:ext uri="{FF2B5EF4-FFF2-40B4-BE49-F238E27FC236}">
                <a16:creationId xmlns:a16="http://schemas.microsoft.com/office/drawing/2014/main" id="{D72E38EB-A09D-4F0C-14B0-1027CA2A75FA}"/>
              </a:ext>
            </a:extLst>
          </p:cNvPr>
          <p:cNvSpPr txBox="1"/>
          <p:nvPr/>
        </p:nvSpPr>
        <p:spPr>
          <a:xfrm>
            <a:off x="3484338" y="814551"/>
            <a:ext cx="5725885" cy="3662541"/>
          </a:xfrm>
          <a:prstGeom prst="rect">
            <a:avLst/>
          </a:prstGeom>
          <a:noFill/>
        </p:spPr>
        <p:txBody>
          <a:bodyPr wrap="square" rtlCol="0">
            <a:spAutoFit/>
          </a:bodyPr>
          <a:lstStyle/>
          <a:p>
            <a:r>
              <a:rPr lang="en-US" sz="1600" dirty="0"/>
              <a:t>Marca		</a:t>
            </a:r>
            <a:r>
              <a:rPr lang="en-US" sz="1600" b="1" dirty="0"/>
              <a:t>00 </a:t>
            </a:r>
            <a:r>
              <a:rPr lang="en-US" sz="1600" dirty="0"/>
              <a:t>	FIAT</a:t>
            </a:r>
          </a:p>
          <a:p>
            <a:r>
              <a:rPr lang="en-US" sz="1600" dirty="0" err="1"/>
              <a:t>Modello</a:t>
            </a:r>
            <a:r>
              <a:rPr lang="en-US" sz="1600" dirty="0"/>
              <a:t> : 	</a:t>
            </a:r>
            <a:r>
              <a:rPr lang="en-US" sz="1600" b="1" dirty="0"/>
              <a:t>283</a:t>
            </a:r>
            <a:r>
              <a:rPr lang="en-US" sz="1600" dirty="0"/>
              <a:t> 	TRIS CBU</a:t>
            </a:r>
          </a:p>
          <a:p>
            <a:r>
              <a:rPr lang="en-US" sz="1600" dirty="0" err="1"/>
              <a:t>Versione</a:t>
            </a:r>
            <a:r>
              <a:rPr lang="en-US" sz="1600" dirty="0"/>
              <a:t> : 	</a:t>
            </a:r>
            <a:r>
              <a:rPr lang="en-US" sz="1600" b="1" dirty="0"/>
              <a:t>2EB</a:t>
            </a:r>
            <a:r>
              <a:rPr lang="en-US" sz="1600" dirty="0"/>
              <a:t> 	Flat Bed</a:t>
            </a:r>
          </a:p>
          <a:p>
            <a:r>
              <a:rPr lang="en-US" sz="1600" dirty="0"/>
              <a:t>Serie : 		</a:t>
            </a:r>
            <a:r>
              <a:rPr lang="en-US" sz="1600" b="1" dirty="0"/>
              <a:t>0 </a:t>
            </a:r>
            <a:r>
              <a:rPr lang="en-US" sz="1600" dirty="0"/>
              <a:t>	First index</a:t>
            </a:r>
          </a:p>
          <a:p>
            <a:r>
              <a:rPr lang="en-US" sz="1600" dirty="0"/>
              <a:t>Guida		</a:t>
            </a:r>
            <a:r>
              <a:rPr lang="en-US" sz="1600" b="1" dirty="0"/>
              <a:t>01 </a:t>
            </a:r>
          </a:p>
          <a:p>
            <a:r>
              <a:rPr lang="en-US" sz="1600" dirty="0"/>
              <a:t>All. Merc		</a:t>
            </a:r>
            <a:r>
              <a:rPr lang="en-US" sz="1600" b="1" dirty="0"/>
              <a:t>L01</a:t>
            </a:r>
            <a:r>
              <a:rPr lang="en-US" sz="1600" dirty="0"/>
              <a:t> 	EE/Italy</a:t>
            </a:r>
          </a:p>
          <a:p>
            <a:r>
              <a:rPr lang="en-US" sz="1600" dirty="0"/>
              <a:t>Minor Index	</a:t>
            </a:r>
            <a:r>
              <a:rPr lang="en-US" sz="1600" b="1" dirty="0"/>
              <a:t>00</a:t>
            </a:r>
            <a:r>
              <a:rPr lang="en-US" sz="1600" dirty="0"/>
              <a:t>	(B0)</a:t>
            </a:r>
          </a:p>
          <a:p>
            <a:endParaRPr lang="en-US" sz="1600" dirty="0"/>
          </a:p>
          <a:p>
            <a:r>
              <a:rPr lang="en-US" sz="1600" dirty="0"/>
              <a:t>Optional	</a:t>
            </a:r>
            <a:r>
              <a:rPr lang="en-US" sz="1600" b="1" dirty="0"/>
              <a:t>JR9 </a:t>
            </a:r>
            <a:r>
              <a:rPr lang="en-US" sz="1600" dirty="0">
                <a:sym typeface="Wingdings" panose="05000000000000000000" pitchFamily="2" charset="2"/>
              </a:rPr>
              <a:t> upfit pick up aluminum</a:t>
            </a:r>
          </a:p>
          <a:p>
            <a:endParaRPr lang="en-US" sz="1600" dirty="0">
              <a:sym typeface="Wingdings" panose="05000000000000000000" pitchFamily="2" charset="2"/>
            </a:endParaRPr>
          </a:p>
          <a:p>
            <a:r>
              <a:rPr lang="en-US" sz="1600" dirty="0">
                <a:sym typeface="Wingdings" panose="05000000000000000000" pitchFamily="2" charset="2"/>
              </a:rPr>
              <a:t>MY		</a:t>
            </a:r>
            <a:r>
              <a:rPr lang="en-US" sz="1600" b="1" dirty="0">
                <a:sym typeface="Wingdings" panose="05000000000000000000" pitchFamily="2" charset="2"/>
              </a:rPr>
              <a:t>0ML </a:t>
            </a:r>
            <a:r>
              <a:rPr lang="en-US" sz="1600" dirty="0">
                <a:sym typeface="Wingdings" panose="05000000000000000000" pitchFamily="2" charset="2"/>
              </a:rPr>
              <a:t> 	2025 (first)</a:t>
            </a:r>
          </a:p>
          <a:p>
            <a:endParaRPr lang="en-US" sz="1600" dirty="0">
              <a:sym typeface="Wingdings" panose="05000000000000000000" pitchFamily="2" charset="2"/>
            </a:endParaRPr>
          </a:p>
          <a:p>
            <a:r>
              <a:rPr lang="en-US" sz="1600" dirty="0" err="1">
                <a:sym typeface="Wingdings" panose="05000000000000000000" pitchFamily="2" charset="2"/>
              </a:rPr>
              <a:t>Colore</a:t>
            </a:r>
            <a:r>
              <a:rPr lang="en-US" sz="1600" dirty="0">
                <a:sym typeface="Wingdings" panose="05000000000000000000" pitchFamily="2" charset="2"/>
              </a:rPr>
              <a:t> Est	</a:t>
            </a:r>
            <a:r>
              <a:rPr lang="en-US" sz="1600" b="1" dirty="0">
                <a:sym typeface="Wingdings" panose="05000000000000000000" pitchFamily="2" charset="2"/>
              </a:rPr>
              <a:t>154</a:t>
            </a:r>
            <a:r>
              <a:rPr lang="en-US" sz="1600" dirty="0">
                <a:sym typeface="Wingdings" panose="05000000000000000000" pitchFamily="2" charset="2"/>
              </a:rPr>
              <a:t>	Corallo</a:t>
            </a:r>
          </a:p>
          <a:p>
            <a:r>
              <a:rPr lang="en-US" sz="1600" dirty="0" err="1">
                <a:sym typeface="Wingdings" panose="05000000000000000000" pitchFamily="2" charset="2"/>
              </a:rPr>
              <a:t>Colore</a:t>
            </a:r>
            <a:r>
              <a:rPr lang="en-US" sz="1600" dirty="0">
                <a:sym typeface="Wingdings" panose="05000000000000000000" pitchFamily="2" charset="2"/>
              </a:rPr>
              <a:t> Int 	</a:t>
            </a:r>
            <a:r>
              <a:rPr lang="en-US" sz="1600" b="1" dirty="0">
                <a:sym typeface="Wingdings" panose="05000000000000000000" pitchFamily="2" charset="2"/>
              </a:rPr>
              <a:t>063</a:t>
            </a:r>
            <a:r>
              <a:rPr lang="en-US" sz="1600" dirty="0">
                <a:sym typeface="Wingdings" panose="05000000000000000000" pitchFamily="2" charset="2"/>
              </a:rPr>
              <a:t>	Nero </a:t>
            </a:r>
            <a:endParaRPr lang="en-US" sz="1600" dirty="0"/>
          </a:p>
        </p:txBody>
      </p:sp>
      <p:pic>
        <p:nvPicPr>
          <p:cNvPr id="6" name="Image 5">
            <a:extLst>
              <a:ext uri="{FF2B5EF4-FFF2-40B4-BE49-F238E27FC236}">
                <a16:creationId xmlns:a16="http://schemas.microsoft.com/office/drawing/2014/main" id="{46FDBE85-20AF-B8A8-12AA-6B040D173315}"/>
              </a:ext>
            </a:extLst>
          </p:cNvPr>
          <p:cNvPicPr>
            <a:picLocks noChangeAspect="1"/>
          </p:cNvPicPr>
          <p:nvPr/>
        </p:nvPicPr>
        <p:blipFill>
          <a:blip r:embed="rId3"/>
          <a:stretch>
            <a:fillRect/>
          </a:stretch>
        </p:blipFill>
        <p:spPr>
          <a:xfrm>
            <a:off x="980621" y="814551"/>
            <a:ext cx="2293869" cy="3446422"/>
          </a:xfrm>
          <a:prstGeom prst="rect">
            <a:avLst/>
          </a:prstGeom>
        </p:spPr>
      </p:pic>
      <p:graphicFrame>
        <p:nvGraphicFramePr>
          <p:cNvPr id="2" name="Objet 1">
            <a:extLst>
              <a:ext uri="{FF2B5EF4-FFF2-40B4-BE49-F238E27FC236}">
                <a16:creationId xmlns:a16="http://schemas.microsoft.com/office/drawing/2014/main" id="{9A1CDC2D-FF35-D822-ED1D-BB8C0A489941}"/>
              </a:ext>
            </a:extLst>
          </p:cNvPr>
          <p:cNvGraphicFramePr>
            <a:graphicFrameLocks noChangeAspect="1"/>
          </p:cNvGraphicFramePr>
          <p:nvPr>
            <p:extLst>
              <p:ext uri="{D42A27DB-BD31-4B8C-83A1-F6EECF244321}">
                <p14:modId xmlns:p14="http://schemas.microsoft.com/office/powerpoint/2010/main" val="3873232758"/>
              </p:ext>
            </p:extLst>
          </p:nvPr>
        </p:nvGraphicFramePr>
        <p:xfrm>
          <a:off x="1725975" y="4604400"/>
          <a:ext cx="8096250" cy="1847850"/>
        </p:xfrm>
        <a:graphic>
          <a:graphicData uri="http://schemas.openxmlformats.org/presentationml/2006/ole">
            <mc:AlternateContent xmlns:mc="http://schemas.openxmlformats.org/markup-compatibility/2006">
              <mc:Choice xmlns:v="urn:schemas-microsoft-com:vml" Requires="v">
                <p:oleObj name="Worksheet" r:id="rId4" imgW="8096435" imgH="1847719" progId="Excel.Sheet.12">
                  <p:embed/>
                </p:oleObj>
              </mc:Choice>
              <mc:Fallback>
                <p:oleObj name="Worksheet" r:id="rId4" imgW="8096435" imgH="1847719" progId="Excel.Sheet.12">
                  <p:embed/>
                  <p:pic>
                    <p:nvPicPr>
                      <p:cNvPr id="2" name="Objet 1">
                        <a:extLst>
                          <a:ext uri="{FF2B5EF4-FFF2-40B4-BE49-F238E27FC236}">
                            <a16:creationId xmlns:a16="http://schemas.microsoft.com/office/drawing/2014/main" id="{9A1CDC2D-FF35-D822-ED1D-BB8C0A489941}"/>
                          </a:ext>
                        </a:extLst>
                      </p:cNvPr>
                      <p:cNvPicPr/>
                      <p:nvPr/>
                    </p:nvPicPr>
                    <p:blipFill>
                      <a:blip r:embed="rId5"/>
                      <a:stretch>
                        <a:fillRect/>
                      </a:stretch>
                    </p:blipFill>
                    <p:spPr>
                      <a:xfrm>
                        <a:off x="1725975" y="4604400"/>
                        <a:ext cx="8096250" cy="1847850"/>
                      </a:xfrm>
                      <a:prstGeom prst="rect">
                        <a:avLst/>
                      </a:prstGeom>
                    </p:spPr>
                  </p:pic>
                </p:oleObj>
              </mc:Fallback>
            </mc:AlternateContent>
          </a:graphicData>
        </a:graphic>
      </p:graphicFrame>
      <p:pic>
        <p:nvPicPr>
          <p:cNvPr id="5" name="Immagine 1" descr="Immagine che contiene ruota, veicolo, Veicolo terrestre, pneumatico&#10;&#10;Il contenuto generato dall'IA potrebbe non essere corretto.">
            <a:extLst>
              <a:ext uri="{FF2B5EF4-FFF2-40B4-BE49-F238E27FC236}">
                <a16:creationId xmlns:a16="http://schemas.microsoft.com/office/drawing/2014/main" id="{ABFDA910-C30A-73D4-A5DD-29FBDC9F1262}"/>
              </a:ext>
            </a:extLst>
          </p:cNvPr>
          <p:cNvPicPr>
            <a:picLocks noChangeAspect="1"/>
          </p:cNvPicPr>
          <p:nvPr/>
        </p:nvPicPr>
        <p:blipFill>
          <a:blip r:embed="rId6" cstate="hqprint">
            <a:extLst>
              <a:ext uri="{28A0092B-C50C-407E-A947-70E740481C1C}">
                <a14:useLocalDpi xmlns:a14="http://schemas.microsoft.com/office/drawing/2010/main"/>
              </a:ext>
            </a:extLst>
          </a:blip>
          <a:srcRect/>
          <a:stretch/>
        </p:blipFill>
        <p:spPr>
          <a:xfrm>
            <a:off x="7786353" y="1157163"/>
            <a:ext cx="3267436" cy="2271837"/>
          </a:xfrm>
          <a:prstGeom prst="rect">
            <a:avLst/>
          </a:prstGeom>
        </p:spPr>
      </p:pic>
      <p:sp>
        <p:nvSpPr>
          <p:cNvPr id="7" name="Ovale 6">
            <a:extLst>
              <a:ext uri="{FF2B5EF4-FFF2-40B4-BE49-F238E27FC236}">
                <a16:creationId xmlns:a16="http://schemas.microsoft.com/office/drawing/2014/main" id="{14BB4001-C798-B2E5-B6CF-AE2A6349CF52}"/>
              </a:ext>
            </a:extLst>
          </p:cNvPr>
          <p:cNvSpPr/>
          <p:nvPr/>
        </p:nvSpPr>
        <p:spPr>
          <a:xfrm>
            <a:off x="8429897" y="87086"/>
            <a:ext cx="1750423" cy="797405"/>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dirty="0"/>
              <a:t>no</a:t>
            </a:r>
          </a:p>
        </p:txBody>
      </p:sp>
    </p:spTree>
    <p:custDataLst>
      <p:tags r:id="rId1"/>
    </p:custDataLst>
    <p:extLst>
      <p:ext uri="{BB962C8B-B14F-4D97-AF65-F5344CB8AC3E}">
        <p14:creationId xmlns:p14="http://schemas.microsoft.com/office/powerpoint/2010/main" val="20545698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4" name="Image 23">
            <a:extLst>
              <a:ext uri="{FF2B5EF4-FFF2-40B4-BE49-F238E27FC236}">
                <a16:creationId xmlns:a16="http://schemas.microsoft.com/office/drawing/2014/main" id="{589CF785-C5AD-E8E7-0F36-AED0CB628366}"/>
              </a:ext>
            </a:extLst>
          </p:cNvPr>
          <p:cNvPicPr>
            <a:picLocks noChangeAspect="1"/>
          </p:cNvPicPr>
          <p:nvPr/>
        </p:nvPicPr>
        <p:blipFill>
          <a:blip r:embed="rId4"/>
          <a:stretch>
            <a:fillRect/>
          </a:stretch>
        </p:blipFill>
        <p:spPr>
          <a:xfrm>
            <a:off x="9390286" y="3775758"/>
            <a:ext cx="1209343" cy="976113"/>
          </a:xfrm>
          <a:prstGeom prst="rect">
            <a:avLst/>
          </a:prstGeom>
        </p:spPr>
      </p:pic>
      <p:pic>
        <p:nvPicPr>
          <p:cNvPr id="84" name="Image 83" descr="Une image contenant véhicule, roue, transport, pneu&#10;&#10;Le contenu généré par l’IA peut être incorrect.">
            <a:extLst>
              <a:ext uri="{FF2B5EF4-FFF2-40B4-BE49-F238E27FC236}">
                <a16:creationId xmlns:a16="http://schemas.microsoft.com/office/drawing/2014/main" id="{134CE631-B022-8928-41AD-6777506F3793}"/>
              </a:ext>
            </a:extLst>
          </p:cNvPr>
          <p:cNvPicPr>
            <a:picLocks noChangeAspect="1"/>
          </p:cNvPicPr>
          <p:nvPr/>
        </p:nvPicPr>
        <p:blipFill>
          <a:blip r:embed="rId5">
            <a:extLst>
              <a:ext uri="{28A0092B-C50C-407E-A947-70E740481C1C}">
                <a14:useLocalDpi xmlns:a14="http://schemas.microsoft.com/office/drawing/2010/main" val="0"/>
              </a:ext>
            </a:extLst>
          </a:blip>
          <a:srcRect l="25810" t="22069" r="21618" b="4447"/>
          <a:stretch/>
        </p:blipFill>
        <p:spPr>
          <a:xfrm>
            <a:off x="7405121" y="3926527"/>
            <a:ext cx="1138634" cy="839271"/>
          </a:xfrm>
          <a:prstGeom prst="roundRect">
            <a:avLst/>
          </a:prstGeom>
        </p:spPr>
      </p:pic>
      <p:sp>
        <p:nvSpPr>
          <p:cNvPr id="3" name="Titre 2">
            <a:extLst>
              <a:ext uri="{FF2B5EF4-FFF2-40B4-BE49-F238E27FC236}">
                <a16:creationId xmlns:a16="http://schemas.microsoft.com/office/drawing/2014/main" id="{6686190C-1FE8-C948-06CD-05821165F30A}"/>
              </a:ext>
            </a:extLst>
          </p:cNvPr>
          <p:cNvSpPr>
            <a:spLocks noGrp="1"/>
          </p:cNvSpPr>
          <p:nvPr>
            <p:ph type="title"/>
          </p:nvPr>
        </p:nvSpPr>
        <p:spPr/>
        <p:txBody>
          <a:bodyPr/>
          <a:lstStyle/>
          <a:p>
            <a:pPr defTabSz="914400">
              <a:defRPr/>
            </a:pPr>
            <a:r>
              <a:rPr lang="en-US" sz="2400">
                <a:solidFill>
                  <a:prstClr val="white"/>
                </a:solidFill>
                <a:cs typeface="Poppins Black" panose="00000A00000000000000" pitchFamily="2" charset="0"/>
              </a:rPr>
              <a:t>3 Wheeler category &amp; Driving </a:t>
            </a:r>
            <a:r>
              <a:rPr lang="en-US" sz="2400" err="1">
                <a:solidFill>
                  <a:prstClr val="white"/>
                </a:solidFill>
                <a:cs typeface="Poppins Black" panose="00000A00000000000000" pitchFamily="2" charset="0"/>
              </a:rPr>
              <a:t>licence</a:t>
            </a:r>
            <a:r>
              <a:rPr lang="en-US" sz="2400">
                <a:solidFill>
                  <a:prstClr val="white"/>
                </a:solidFill>
                <a:cs typeface="Poppins Black" panose="00000A00000000000000" pitchFamily="2" charset="0"/>
              </a:rPr>
              <a:t> </a:t>
            </a:r>
          </a:p>
        </p:txBody>
      </p:sp>
      <p:graphicFrame>
        <p:nvGraphicFramePr>
          <p:cNvPr id="2" name="Tableau 1">
            <a:extLst>
              <a:ext uri="{FF2B5EF4-FFF2-40B4-BE49-F238E27FC236}">
                <a16:creationId xmlns:a16="http://schemas.microsoft.com/office/drawing/2014/main" id="{6B38894B-D94D-18C8-982F-5473DBE0BCDC}"/>
              </a:ext>
            </a:extLst>
          </p:cNvPr>
          <p:cNvGraphicFramePr>
            <a:graphicFrameLocks noGrp="1"/>
          </p:cNvGraphicFramePr>
          <p:nvPr>
            <p:extLst>
              <p:ext uri="{D42A27DB-BD31-4B8C-83A1-F6EECF244321}">
                <p14:modId xmlns:p14="http://schemas.microsoft.com/office/powerpoint/2010/main" val="2943896235"/>
              </p:ext>
            </p:extLst>
          </p:nvPr>
        </p:nvGraphicFramePr>
        <p:xfrm>
          <a:off x="751115" y="849678"/>
          <a:ext cx="10221685" cy="2926080"/>
        </p:xfrm>
        <a:graphic>
          <a:graphicData uri="http://schemas.openxmlformats.org/drawingml/2006/table">
            <a:tbl>
              <a:tblPr firstRow="1" bandRow="1">
                <a:tableStyleId>{5C22544A-7EE6-4342-B048-85BDC9FD1C3A}</a:tableStyleId>
              </a:tblPr>
              <a:tblGrid>
                <a:gridCol w="2044337">
                  <a:extLst>
                    <a:ext uri="{9D8B030D-6E8A-4147-A177-3AD203B41FA5}">
                      <a16:colId xmlns:a16="http://schemas.microsoft.com/office/drawing/2014/main" val="732142875"/>
                    </a:ext>
                  </a:extLst>
                </a:gridCol>
                <a:gridCol w="2044337">
                  <a:extLst>
                    <a:ext uri="{9D8B030D-6E8A-4147-A177-3AD203B41FA5}">
                      <a16:colId xmlns:a16="http://schemas.microsoft.com/office/drawing/2014/main" val="4255853009"/>
                    </a:ext>
                  </a:extLst>
                </a:gridCol>
                <a:gridCol w="2083525">
                  <a:extLst>
                    <a:ext uri="{9D8B030D-6E8A-4147-A177-3AD203B41FA5}">
                      <a16:colId xmlns:a16="http://schemas.microsoft.com/office/drawing/2014/main" val="2481422011"/>
                    </a:ext>
                  </a:extLst>
                </a:gridCol>
                <a:gridCol w="2068286">
                  <a:extLst>
                    <a:ext uri="{9D8B030D-6E8A-4147-A177-3AD203B41FA5}">
                      <a16:colId xmlns:a16="http://schemas.microsoft.com/office/drawing/2014/main" val="3715522997"/>
                    </a:ext>
                  </a:extLst>
                </a:gridCol>
                <a:gridCol w="1981200">
                  <a:extLst>
                    <a:ext uri="{9D8B030D-6E8A-4147-A177-3AD203B41FA5}">
                      <a16:colId xmlns:a16="http://schemas.microsoft.com/office/drawing/2014/main" val="3926799339"/>
                    </a:ext>
                  </a:extLst>
                </a:gridCol>
              </a:tblGrid>
              <a:tr h="241967">
                <a:tc>
                  <a:txBody>
                    <a:bodyPr/>
                    <a:lstStyle/>
                    <a:p>
                      <a:r>
                        <a:rPr lang="en-US" sz="1200">
                          <a:latin typeface="+mj-lt"/>
                        </a:rPr>
                        <a:t>Category</a:t>
                      </a:r>
                    </a:p>
                  </a:txBody>
                  <a:tcPr/>
                </a:tc>
                <a:tc>
                  <a:txBody>
                    <a:bodyPr/>
                    <a:lstStyle/>
                    <a:p>
                      <a:pPr algn="ctr"/>
                      <a:r>
                        <a:rPr lang="en-US" sz="1200">
                          <a:latin typeface="+mj-lt"/>
                        </a:rPr>
                        <a:t>L2e-U</a:t>
                      </a:r>
                    </a:p>
                  </a:txBody>
                  <a:tcPr/>
                </a:tc>
                <a:tc>
                  <a:txBody>
                    <a:bodyPr/>
                    <a:lstStyle/>
                    <a:p>
                      <a:pPr algn="ctr"/>
                      <a:r>
                        <a:rPr lang="en-US" sz="1200">
                          <a:latin typeface="+mj-lt"/>
                        </a:rPr>
                        <a:t>L5e-B</a:t>
                      </a:r>
                    </a:p>
                  </a:txBody>
                  <a:tcPr/>
                </a:tc>
                <a:tc>
                  <a:txBody>
                    <a:bodyPr/>
                    <a:lstStyle/>
                    <a:p>
                      <a:pPr algn="ctr"/>
                      <a:r>
                        <a:rPr lang="en-US" sz="1200">
                          <a:latin typeface="+mj-lt"/>
                        </a:rPr>
                        <a:t>L5e-B</a:t>
                      </a:r>
                    </a:p>
                  </a:txBody>
                  <a:tcPr/>
                </a:tc>
                <a:tc>
                  <a:txBody>
                    <a:bodyPr/>
                    <a:lstStyle/>
                    <a:p>
                      <a:pPr algn="ctr"/>
                      <a:r>
                        <a:rPr lang="en-US" sz="1200">
                          <a:latin typeface="+mj-lt"/>
                        </a:rPr>
                        <a:t>L6e (4W)</a:t>
                      </a:r>
                    </a:p>
                  </a:txBody>
                  <a:tcPr/>
                </a:tc>
                <a:extLst>
                  <a:ext uri="{0D108BD9-81ED-4DB2-BD59-A6C34878D82A}">
                    <a16:rowId xmlns:a16="http://schemas.microsoft.com/office/drawing/2014/main" val="2550017975"/>
                  </a:ext>
                </a:extLst>
              </a:tr>
              <a:tr h="267630">
                <a:tc>
                  <a:txBody>
                    <a:bodyPr/>
                    <a:lstStyle/>
                    <a:p>
                      <a:r>
                        <a:rPr lang="en-US" sz="1200" b="1">
                          <a:latin typeface="+mj-lt"/>
                        </a:rPr>
                        <a:t>Model</a:t>
                      </a:r>
                    </a:p>
                  </a:txBody>
                  <a:tcPr/>
                </a:tc>
                <a:tc>
                  <a:txBody>
                    <a:bodyPr/>
                    <a:lstStyle/>
                    <a:p>
                      <a:pPr algn="ctr"/>
                      <a:r>
                        <a:rPr lang="en-US" sz="1200" b="1">
                          <a:latin typeface="+mj-lt"/>
                        </a:rPr>
                        <a:t>Ape 50</a:t>
                      </a:r>
                    </a:p>
                  </a:txBody>
                  <a:tcPr/>
                </a:tc>
                <a:tc>
                  <a:txBody>
                    <a:bodyPr/>
                    <a:lstStyle/>
                    <a:p>
                      <a:pPr algn="ctr"/>
                      <a:r>
                        <a:rPr lang="en-US" sz="1200" b="1">
                          <a:latin typeface="+mj-lt"/>
                        </a:rPr>
                        <a:t>Ape TM</a:t>
                      </a:r>
                    </a:p>
                  </a:txBody>
                  <a:tcPr/>
                </a:tc>
                <a:tc>
                  <a:txBody>
                    <a:bodyPr/>
                    <a:lstStyle/>
                    <a:p>
                      <a:pPr algn="ctr"/>
                      <a:r>
                        <a:rPr lang="en-US" sz="1200" b="1">
                          <a:latin typeface="+mj-lt"/>
                        </a:rPr>
                        <a:t>TRIS Pick up</a:t>
                      </a:r>
                    </a:p>
                  </a:txBody>
                  <a:tcPr/>
                </a:tc>
                <a:tc>
                  <a:txBody>
                    <a:bodyPr/>
                    <a:lstStyle/>
                    <a:p>
                      <a:pPr algn="ctr"/>
                      <a:r>
                        <a:rPr lang="en-US" sz="1200" b="1" err="1">
                          <a:latin typeface="+mj-lt"/>
                        </a:rPr>
                        <a:t>Topolino</a:t>
                      </a:r>
                      <a:endParaRPr lang="en-US" sz="1200" b="1">
                        <a:latin typeface="+mj-lt"/>
                      </a:endParaRPr>
                    </a:p>
                  </a:txBody>
                  <a:tcPr/>
                </a:tc>
                <a:extLst>
                  <a:ext uri="{0D108BD9-81ED-4DB2-BD59-A6C34878D82A}">
                    <a16:rowId xmlns:a16="http://schemas.microsoft.com/office/drawing/2014/main" val="3184254615"/>
                  </a:ext>
                </a:extLst>
              </a:tr>
              <a:tr h="417942">
                <a:tc>
                  <a:txBody>
                    <a:bodyPr/>
                    <a:lstStyle/>
                    <a:p>
                      <a:r>
                        <a:rPr lang="en-US" sz="1200" b="1">
                          <a:latin typeface="+mj-lt"/>
                        </a:rPr>
                        <a:t>Displacement</a:t>
                      </a:r>
                    </a:p>
                    <a:p>
                      <a:r>
                        <a:rPr lang="en-US" sz="1200" b="1">
                          <a:latin typeface="+mj-lt"/>
                        </a:rPr>
                        <a:t>Power</a:t>
                      </a:r>
                    </a:p>
                  </a:txBody>
                  <a:tcPr/>
                </a:tc>
                <a:tc>
                  <a:txBody>
                    <a:bodyPr/>
                    <a:lstStyle/>
                    <a:p>
                      <a:pPr algn="ctr"/>
                      <a:r>
                        <a:rPr lang="en-US" sz="1200">
                          <a:latin typeface="+mj-lt"/>
                        </a:rPr>
                        <a:t>&lt; 50cc</a:t>
                      </a:r>
                    </a:p>
                    <a:p>
                      <a:pPr algn="ctr"/>
                      <a:r>
                        <a:rPr lang="en-US" sz="1200">
                          <a:latin typeface="+mj-lt"/>
                        </a:rPr>
                        <a:t>&lt; </a:t>
                      </a:r>
                      <a:r>
                        <a:rPr lang="en-US" sz="1200" b="1">
                          <a:latin typeface="+mj-lt"/>
                        </a:rPr>
                        <a:t>4kW</a:t>
                      </a:r>
                    </a:p>
                  </a:txBody>
                  <a:tcPr/>
                </a:tc>
                <a:tc>
                  <a:txBody>
                    <a:bodyPr/>
                    <a:lstStyle/>
                    <a:p>
                      <a:pPr algn="ctr"/>
                      <a:r>
                        <a:rPr lang="en-US" sz="1200">
                          <a:latin typeface="+mj-lt"/>
                        </a:rPr>
                        <a:t>218 cc</a:t>
                      </a:r>
                    </a:p>
                    <a:p>
                      <a:pPr algn="ctr"/>
                      <a:r>
                        <a:rPr lang="en-US" sz="1200">
                          <a:latin typeface="+mj-lt"/>
                        </a:rPr>
                        <a:t>&gt; 4kw</a:t>
                      </a:r>
                    </a:p>
                  </a:txBody>
                  <a:tcPr/>
                </a:tc>
                <a:tc>
                  <a:txBody>
                    <a:bodyPr/>
                    <a:lstStyle/>
                    <a:p>
                      <a:pPr algn="ctr"/>
                      <a:r>
                        <a:rPr lang="en-US" sz="1200">
                          <a:latin typeface="+mj-lt"/>
                        </a:rPr>
                        <a:t>-</a:t>
                      </a:r>
                    </a:p>
                    <a:p>
                      <a:pPr algn="ctr"/>
                      <a:r>
                        <a:rPr lang="en-US" sz="1200">
                          <a:latin typeface="+mj-lt"/>
                        </a:rPr>
                        <a:t>5,9 kw</a:t>
                      </a:r>
                    </a:p>
                  </a:txBody>
                  <a:tcPr/>
                </a:tc>
                <a:tc>
                  <a:txBody>
                    <a:bodyPr/>
                    <a:lstStyle/>
                    <a:p>
                      <a:pPr algn="ctr"/>
                      <a:r>
                        <a:rPr lang="en-US" sz="1200">
                          <a:latin typeface="+mj-lt"/>
                        </a:rPr>
                        <a:t>-</a:t>
                      </a:r>
                    </a:p>
                    <a:p>
                      <a:pPr marL="0" marR="0" lvl="0" indent="0" algn="ctr" defTabSz="914418" rtl="0" eaLnBrk="1" fontAlgn="auto" latinLnBrk="0" hangingPunct="1">
                        <a:lnSpc>
                          <a:spcPct val="100000"/>
                        </a:lnSpc>
                        <a:spcBef>
                          <a:spcPts val="0"/>
                        </a:spcBef>
                        <a:spcAft>
                          <a:spcPts val="0"/>
                        </a:spcAft>
                        <a:buClrTx/>
                        <a:buSzTx/>
                        <a:buFontTx/>
                        <a:buNone/>
                        <a:tabLst/>
                        <a:defRPr/>
                      </a:pPr>
                      <a:r>
                        <a:rPr lang="en-US" sz="1200">
                          <a:latin typeface="+mj-lt"/>
                        </a:rPr>
                        <a:t>5,9 kw</a:t>
                      </a:r>
                    </a:p>
                  </a:txBody>
                  <a:tcPr/>
                </a:tc>
                <a:extLst>
                  <a:ext uri="{0D108BD9-81ED-4DB2-BD59-A6C34878D82A}">
                    <a16:rowId xmlns:a16="http://schemas.microsoft.com/office/drawing/2014/main" val="1027543413"/>
                  </a:ext>
                </a:extLst>
              </a:tr>
              <a:tr h="417942">
                <a:tc>
                  <a:txBody>
                    <a:bodyPr/>
                    <a:lstStyle/>
                    <a:p>
                      <a:r>
                        <a:rPr lang="en-US" sz="1200" b="1">
                          <a:latin typeface="+mj-lt"/>
                        </a:rPr>
                        <a:t>Max Speed</a:t>
                      </a:r>
                    </a:p>
                  </a:txBody>
                  <a:tcPr/>
                </a:tc>
                <a:tc>
                  <a:txBody>
                    <a:bodyPr/>
                    <a:lstStyle/>
                    <a:p>
                      <a:pPr algn="ctr"/>
                      <a:r>
                        <a:rPr lang="en-US" sz="1200">
                          <a:latin typeface="+mj-lt"/>
                        </a:rPr>
                        <a:t>38km/h</a:t>
                      </a:r>
                    </a:p>
                    <a:p>
                      <a:pPr algn="ctr"/>
                      <a:r>
                        <a:rPr lang="en-US" sz="1200">
                          <a:latin typeface="+mj-lt"/>
                        </a:rPr>
                        <a:t>&lt; 45 km/h</a:t>
                      </a:r>
                    </a:p>
                  </a:txBody>
                  <a:tcPr/>
                </a:tc>
                <a:tc>
                  <a:txBody>
                    <a:bodyPr/>
                    <a:lstStyle/>
                    <a:p>
                      <a:pPr algn="ctr"/>
                      <a:r>
                        <a:rPr lang="en-US" sz="1200">
                          <a:latin typeface="+mj-lt"/>
                        </a:rPr>
                        <a:t>65 km/h</a:t>
                      </a:r>
                    </a:p>
                    <a:p>
                      <a:pPr algn="ctr"/>
                      <a:r>
                        <a:rPr lang="en-US" sz="1200">
                          <a:latin typeface="+mj-lt"/>
                        </a:rPr>
                        <a:t>&gt; 45 Km/h</a:t>
                      </a:r>
                    </a:p>
                  </a:txBody>
                  <a:tcPr/>
                </a:tc>
                <a:tc>
                  <a:txBody>
                    <a:bodyPr/>
                    <a:lstStyle/>
                    <a:p>
                      <a:pPr algn="ctr"/>
                      <a:r>
                        <a:rPr lang="en-US" sz="1200">
                          <a:latin typeface="+mj-lt"/>
                        </a:rPr>
                        <a:t>45 km/h</a:t>
                      </a:r>
                    </a:p>
                  </a:txBody>
                  <a:tcPr/>
                </a:tc>
                <a:tc>
                  <a:txBody>
                    <a:bodyPr/>
                    <a:lstStyle/>
                    <a:p>
                      <a:pPr algn="ctr"/>
                      <a:r>
                        <a:rPr lang="en-US" sz="1200">
                          <a:latin typeface="+mj-lt"/>
                        </a:rPr>
                        <a:t>45 km/h</a:t>
                      </a:r>
                    </a:p>
                  </a:txBody>
                  <a:tcPr/>
                </a:tc>
                <a:extLst>
                  <a:ext uri="{0D108BD9-81ED-4DB2-BD59-A6C34878D82A}">
                    <a16:rowId xmlns:a16="http://schemas.microsoft.com/office/drawing/2014/main" val="2207435861"/>
                  </a:ext>
                </a:extLst>
              </a:tr>
              <a:tr h="267630">
                <a:tc>
                  <a:txBody>
                    <a:bodyPr/>
                    <a:lstStyle/>
                    <a:p>
                      <a:r>
                        <a:rPr lang="en-US" sz="1200" b="1">
                          <a:latin typeface="+mj-lt"/>
                        </a:rPr>
                        <a:t>GVW (Kg)</a:t>
                      </a:r>
                    </a:p>
                  </a:txBody>
                  <a:tcPr/>
                </a:tc>
                <a:tc>
                  <a:txBody>
                    <a:bodyPr/>
                    <a:lstStyle/>
                    <a:p>
                      <a:pPr algn="ctr"/>
                      <a:r>
                        <a:rPr lang="en-US" sz="1200">
                          <a:latin typeface="+mj-lt"/>
                        </a:rPr>
                        <a:t>510</a:t>
                      </a:r>
                    </a:p>
                  </a:txBody>
                  <a:tcPr/>
                </a:tc>
                <a:tc>
                  <a:txBody>
                    <a:bodyPr/>
                    <a:lstStyle/>
                    <a:p>
                      <a:pPr algn="ctr"/>
                      <a:r>
                        <a:rPr lang="en-US" sz="1200">
                          <a:latin typeface="+mj-lt"/>
                        </a:rPr>
                        <a:t>1270</a:t>
                      </a:r>
                    </a:p>
                  </a:txBody>
                  <a:tcPr/>
                </a:tc>
                <a:tc>
                  <a:txBody>
                    <a:bodyPr/>
                    <a:lstStyle/>
                    <a:p>
                      <a:pPr algn="ctr"/>
                      <a:r>
                        <a:rPr lang="en-US" sz="1200">
                          <a:latin typeface="+mj-lt"/>
                        </a:rPr>
                        <a:t>1025</a:t>
                      </a:r>
                    </a:p>
                  </a:txBody>
                  <a:tcPr/>
                </a:tc>
                <a:tc>
                  <a:txBody>
                    <a:bodyPr/>
                    <a:lstStyle/>
                    <a:p>
                      <a:pPr algn="ctr"/>
                      <a:r>
                        <a:rPr lang="en-US" sz="1200">
                          <a:latin typeface="+mj-lt"/>
                        </a:rPr>
                        <a:t>700</a:t>
                      </a:r>
                    </a:p>
                  </a:txBody>
                  <a:tcPr/>
                </a:tc>
                <a:extLst>
                  <a:ext uri="{0D108BD9-81ED-4DB2-BD59-A6C34878D82A}">
                    <a16:rowId xmlns:a16="http://schemas.microsoft.com/office/drawing/2014/main" val="727209308"/>
                  </a:ext>
                </a:extLst>
              </a:tr>
              <a:tr h="241967">
                <a:tc>
                  <a:txBody>
                    <a:bodyPr/>
                    <a:lstStyle/>
                    <a:p>
                      <a:r>
                        <a:rPr lang="en-US" sz="1200" b="1">
                          <a:latin typeface="+mj-lt"/>
                        </a:rPr>
                        <a:t>Payload (Kg)</a:t>
                      </a:r>
                    </a:p>
                  </a:txBody>
                  <a:tcPr/>
                </a:tc>
                <a:tc>
                  <a:txBody>
                    <a:bodyPr/>
                    <a:lstStyle/>
                    <a:p>
                      <a:pPr algn="ctr"/>
                      <a:r>
                        <a:rPr lang="en-US" sz="1200">
                          <a:latin typeface="+mj-lt"/>
                        </a:rPr>
                        <a:t>205 </a:t>
                      </a:r>
                    </a:p>
                  </a:txBody>
                  <a:tcPr/>
                </a:tc>
                <a:tc>
                  <a:txBody>
                    <a:bodyPr/>
                    <a:lstStyle/>
                    <a:p>
                      <a:pPr algn="ctr"/>
                      <a:r>
                        <a:rPr lang="en-US" sz="1200">
                          <a:latin typeface="+mj-lt"/>
                        </a:rPr>
                        <a:t>805</a:t>
                      </a:r>
                    </a:p>
                  </a:txBody>
                  <a:tcPr/>
                </a:tc>
                <a:tc>
                  <a:txBody>
                    <a:bodyPr/>
                    <a:lstStyle/>
                    <a:p>
                      <a:pPr algn="ctr"/>
                      <a:r>
                        <a:rPr lang="en-US" sz="1200">
                          <a:latin typeface="+mj-lt"/>
                        </a:rPr>
                        <a:t>450 </a:t>
                      </a:r>
                    </a:p>
                  </a:txBody>
                  <a:tcPr/>
                </a:tc>
                <a:tc>
                  <a:txBody>
                    <a:bodyPr/>
                    <a:lstStyle/>
                    <a:p>
                      <a:pPr algn="ctr"/>
                      <a:r>
                        <a:rPr lang="en-US" sz="1200">
                          <a:latin typeface="+mj-lt"/>
                        </a:rPr>
                        <a:t>230</a:t>
                      </a:r>
                    </a:p>
                  </a:txBody>
                  <a:tcPr/>
                </a:tc>
                <a:extLst>
                  <a:ext uri="{0D108BD9-81ED-4DB2-BD59-A6C34878D82A}">
                    <a16:rowId xmlns:a16="http://schemas.microsoft.com/office/drawing/2014/main" val="206640756"/>
                  </a:ext>
                </a:extLst>
              </a:tr>
              <a:tr h="389644">
                <a:tc>
                  <a:txBody>
                    <a:bodyPr/>
                    <a:lstStyle/>
                    <a:p>
                      <a:r>
                        <a:rPr lang="en-US" sz="1200" b="1">
                          <a:latin typeface="+mj-lt"/>
                        </a:rPr>
                        <a:t>Age / </a:t>
                      </a:r>
                    </a:p>
                    <a:p>
                      <a:r>
                        <a:rPr lang="en-US" sz="1200" b="1">
                          <a:latin typeface="+mj-lt"/>
                        </a:rPr>
                        <a:t>Driving </a:t>
                      </a:r>
                      <a:r>
                        <a:rPr lang="en-US" sz="1200" b="1" err="1">
                          <a:latin typeface="+mj-lt"/>
                        </a:rPr>
                        <a:t>licence</a:t>
                      </a:r>
                      <a:endParaRPr lang="en-US" sz="1200" b="1">
                        <a:latin typeface="+mj-lt"/>
                      </a:endParaRPr>
                    </a:p>
                  </a:txBody>
                  <a:tcPr/>
                </a:tc>
                <a:tc>
                  <a:txBody>
                    <a:bodyPr/>
                    <a:lstStyle/>
                    <a:p>
                      <a:pPr algn="ctr"/>
                      <a:r>
                        <a:rPr lang="en-US" sz="1200">
                          <a:latin typeface="+mj-lt"/>
                        </a:rPr>
                        <a:t>14 / AM</a:t>
                      </a:r>
                    </a:p>
                  </a:txBody>
                  <a:tcPr/>
                </a:tc>
                <a:tc>
                  <a:txBody>
                    <a:bodyPr/>
                    <a:lstStyle/>
                    <a:p>
                      <a:pPr algn="ctr"/>
                      <a:r>
                        <a:rPr lang="en-US" sz="1200">
                          <a:latin typeface="+mj-lt"/>
                        </a:rPr>
                        <a:t>16 / A1</a:t>
                      </a:r>
                    </a:p>
                    <a:p>
                      <a:pPr algn="ctr"/>
                      <a:r>
                        <a:rPr lang="en-US" sz="1200">
                          <a:latin typeface="+mj-lt"/>
                        </a:rPr>
                        <a:t>B (3W &lt;15kw)</a:t>
                      </a:r>
                    </a:p>
                  </a:txBody>
                  <a:tcPr/>
                </a:tc>
                <a:tc>
                  <a:txBody>
                    <a:bodyPr/>
                    <a:lstStyle/>
                    <a:p>
                      <a:pPr algn="ctr"/>
                      <a:r>
                        <a:rPr lang="en-US" sz="1200">
                          <a:latin typeface="+mj-lt"/>
                        </a:rPr>
                        <a:t>16 /A1</a:t>
                      </a:r>
                    </a:p>
                    <a:p>
                      <a:pPr algn="ctr"/>
                      <a:r>
                        <a:rPr lang="en-US" sz="1200">
                          <a:latin typeface="+mj-lt"/>
                        </a:rPr>
                        <a:t>B (3W &lt;15kW)</a:t>
                      </a:r>
                    </a:p>
                  </a:txBody>
                  <a:tcPr/>
                </a:tc>
                <a:tc>
                  <a:txBody>
                    <a:bodyPr/>
                    <a:lstStyle/>
                    <a:p>
                      <a:pPr algn="ctr"/>
                      <a:r>
                        <a:rPr lang="en-US" sz="1200">
                          <a:latin typeface="+mj-lt"/>
                        </a:rPr>
                        <a:t>14 /AM</a:t>
                      </a:r>
                    </a:p>
                  </a:txBody>
                  <a:tcPr/>
                </a:tc>
                <a:extLst>
                  <a:ext uri="{0D108BD9-81ED-4DB2-BD59-A6C34878D82A}">
                    <a16:rowId xmlns:a16="http://schemas.microsoft.com/office/drawing/2014/main" val="3733075145"/>
                  </a:ext>
                </a:extLst>
              </a:tr>
              <a:tr h="340342">
                <a:tc>
                  <a:txBody>
                    <a:bodyPr/>
                    <a:lstStyle/>
                    <a:p>
                      <a:r>
                        <a:rPr lang="en-US" sz="1200" b="1" strike="sngStrike" dirty="0">
                          <a:latin typeface="+mj-lt"/>
                        </a:rPr>
                        <a:t>Age / </a:t>
                      </a:r>
                    </a:p>
                    <a:p>
                      <a:r>
                        <a:rPr lang="en-US" sz="1200" b="1" strike="sngStrike" dirty="0">
                          <a:latin typeface="+mj-lt"/>
                        </a:rPr>
                        <a:t>Driving </a:t>
                      </a:r>
                      <a:r>
                        <a:rPr lang="en-US" sz="1200" b="1" strike="sngStrike" dirty="0" err="1">
                          <a:latin typeface="+mj-lt"/>
                        </a:rPr>
                        <a:t>licence</a:t>
                      </a:r>
                      <a:endParaRPr lang="en-US" sz="1200" b="1" strike="sngStrike" dirty="0">
                        <a:latin typeface="+mj-lt"/>
                      </a:endParaRPr>
                    </a:p>
                  </a:txBody>
                  <a:tcPr/>
                </a:tc>
                <a:tc>
                  <a:txBody>
                    <a:bodyPr/>
                    <a:lstStyle/>
                    <a:p>
                      <a:pPr algn="ctr"/>
                      <a:r>
                        <a:rPr lang="en-US" sz="1200" strike="sngStrike" dirty="0">
                          <a:latin typeface="+mj-lt"/>
                        </a:rPr>
                        <a:t>14 / AM</a:t>
                      </a:r>
                    </a:p>
                  </a:txBody>
                  <a:tcPr/>
                </a:tc>
                <a:tc>
                  <a:txBody>
                    <a:bodyPr/>
                    <a:lstStyle/>
                    <a:p>
                      <a:pPr algn="ctr"/>
                      <a:r>
                        <a:rPr lang="en-US" sz="1200" strike="sngStrike" dirty="0">
                          <a:latin typeface="+mj-lt"/>
                        </a:rPr>
                        <a:t>16 / A1</a:t>
                      </a:r>
                    </a:p>
                    <a:p>
                      <a:pPr algn="ctr"/>
                      <a:r>
                        <a:rPr lang="en-US" sz="1200" strike="sngStrike" dirty="0">
                          <a:latin typeface="+mj-lt"/>
                        </a:rPr>
                        <a:t>B+7h Training</a:t>
                      </a:r>
                    </a:p>
                  </a:txBody>
                  <a:tcPr/>
                </a:tc>
                <a:tc>
                  <a:txBody>
                    <a:bodyPr/>
                    <a:lstStyle/>
                    <a:p>
                      <a:pPr algn="ctr"/>
                      <a:r>
                        <a:rPr lang="en-US" sz="1200" strike="sngStrike" dirty="0">
                          <a:latin typeface="+mj-lt"/>
                        </a:rPr>
                        <a:t>16 /A1</a:t>
                      </a:r>
                    </a:p>
                    <a:p>
                      <a:pPr algn="ctr"/>
                      <a:r>
                        <a:rPr lang="en-US" sz="1200" strike="sngStrike" dirty="0">
                          <a:latin typeface="+mj-lt"/>
                        </a:rPr>
                        <a:t>B+7h Training </a:t>
                      </a:r>
                    </a:p>
                  </a:txBody>
                  <a:tcPr/>
                </a:tc>
                <a:tc>
                  <a:txBody>
                    <a:bodyPr/>
                    <a:lstStyle/>
                    <a:p>
                      <a:pPr algn="ctr"/>
                      <a:r>
                        <a:rPr lang="en-US" sz="1200" strike="sngStrike" dirty="0">
                          <a:latin typeface="+mj-lt"/>
                        </a:rPr>
                        <a:t>14 /AM</a:t>
                      </a:r>
                    </a:p>
                  </a:txBody>
                  <a:tcPr/>
                </a:tc>
                <a:extLst>
                  <a:ext uri="{0D108BD9-81ED-4DB2-BD59-A6C34878D82A}">
                    <a16:rowId xmlns:a16="http://schemas.microsoft.com/office/drawing/2014/main" val="3391251612"/>
                  </a:ext>
                </a:extLst>
              </a:tr>
            </a:tbl>
          </a:graphicData>
        </a:graphic>
      </p:graphicFrame>
      <p:pic>
        <p:nvPicPr>
          <p:cNvPr id="12" name="Image 11">
            <a:extLst>
              <a:ext uri="{FF2B5EF4-FFF2-40B4-BE49-F238E27FC236}">
                <a16:creationId xmlns:a16="http://schemas.microsoft.com/office/drawing/2014/main" id="{5DFB89A1-BF87-065B-8A3D-0E09739F1784}"/>
              </a:ext>
            </a:extLst>
          </p:cNvPr>
          <p:cNvPicPr>
            <a:picLocks noChangeAspect="1"/>
          </p:cNvPicPr>
          <p:nvPr/>
        </p:nvPicPr>
        <p:blipFill>
          <a:blip r:embed="rId6"/>
          <a:stretch>
            <a:fillRect/>
          </a:stretch>
        </p:blipFill>
        <p:spPr>
          <a:xfrm>
            <a:off x="5300374" y="3847454"/>
            <a:ext cx="1350902" cy="943487"/>
          </a:xfrm>
          <a:prstGeom prst="rect">
            <a:avLst/>
          </a:prstGeom>
        </p:spPr>
      </p:pic>
      <p:pic>
        <p:nvPicPr>
          <p:cNvPr id="18" name="Image 17">
            <a:extLst>
              <a:ext uri="{FF2B5EF4-FFF2-40B4-BE49-F238E27FC236}">
                <a16:creationId xmlns:a16="http://schemas.microsoft.com/office/drawing/2014/main" id="{73401CA5-B2A2-6010-09C0-700B69201D16}"/>
              </a:ext>
            </a:extLst>
          </p:cNvPr>
          <p:cNvPicPr>
            <a:picLocks noChangeAspect="1"/>
          </p:cNvPicPr>
          <p:nvPr/>
        </p:nvPicPr>
        <p:blipFill>
          <a:blip r:embed="rId7"/>
          <a:stretch>
            <a:fillRect/>
          </a:stretch>
        </p:blipFill>
        <p:spPr>
          <a:xfrm>
            <a:off x="3321619" y="3871004"/>
            <a:ext cx="1209342" cy="953423"/>
          </a:xfrm>
          <a:prstGeom prst="rect">
            <a:avLst/>
          </a:prstGeom>
        </p:spPr>
      </p:pic>
      <p:sp>
        <p:nvSpPr>
          <p:cNvPr id="20" name="ZoneTexte 19">
            <a:extLst>
              <a:ext uri="{FF2B5EF4-FFF2-40B4-BE49-F238E27FC236}">
                <a16:creationId xmlns:a16="http://schemas.microsoft.com/office/drawing/2014/main" id="{BEBD779D-6290-2227-B2F5-D6B00C2EFA12}"/>
              </a:ext>
            </a:extLst>
          </p:cNvPr>
          <p:cNvSpPr txBox="1"/>
          <p:nvPr/>
        </p:nvSpPr>
        <p:spPr>
          <a:xfrm>
            <a:off x="1034142" y="6247094"/>
            <a:ext cx="6096000" cy="307777"/>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it-IT" sz="1400" b="0" i="0" u="none" strike="noStrike" kern="1200" cap="none" spc="0" normalizeH="0" baseline="0" noProof="0">
                <a:ln>
                  <a:noFill/>
                </a:ln>
                <a:solidFill>
                  <a:prstClr val="black"/>
                </a:solidFill>
                <a:effectLst/>
                <a:uLnTx/>
                <a:uFillTx/>
                <a:latin typeface="Poppins"/>
                <a:ea typeface="+mn-ea"/>
                <a:cs typeface="+mn-cs"/>
                <a:hlinkClick r:id="rId8"/>
              </a:rPr>
              <a:t>La patente di categoria B - ACI Gov</a:t>
            </a:r>
            <a:endParaRPr kumimoji="0" lang="en-US" sz="1400" b="0" i="0" u="none" strike="noStrike" kern="1200" cap="none" spc="0" normalizeH="0" baseline="0" noProof="0">
              <a:ln>
                <a:noFill/>
              </a:ln>
              <a:solidFill>
                <a:prstClr val="black"/>
              </a:solidFill>
              <a:effectLst/>
              <a:uLnTx/>
              <a:uFillTx/>
              <a:latin typeface="Poppins"/>
              <a:ea typeface="+mn-ea"/>
              <a:cs typeface="+mn-cs"/>
            </a:endParaRPr>
          </a:p>
        </p:txBody>
      </p:sp>
      <p:sp>
        <p:nvSpPr>
          <p:cNvPr id="22" name="ZoneTexte 21">
            <a:extLst>
              <a:ext uri="{FF2B5EF4-FFF2-40B4-BE49-F238E27FC236}">
                <a16:creationId xmlns:a16="http://schemas.microsoft.com/office/drawing/2014/main" id="{E23B9675-287F-A7A6-F0F2-9E2D3D2AD595}"/>
              </a:ext>
            </a:extLst>
          </p:cNvPr>
          <p:cNvSpPr txBox="1"/>
          <p:nvPr/>
        </p:nvSpPr>
        <p:spPr>
          <a:xfrm>
            <a:off x="5657917" y="6200928"/>
            <a:ext cx="6096000" cy="461665"/>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200" b="0" i="0" u="none" strike="sngStrike" kern="1200" cap="none" spc="0" normalizeH="0" baseline="0" noProof="0">
                <a:ln>
                  <a:noFill/>
                </a:ln>
                <a:solidFill>
                  <a:prstClr val="black"/>
                </a:solidFill>
                <a:effectLst/>
                <a:uLnTx/>
                <a:uFillTx/>
                <a:latin typeface="Poppins"/>
                <a:ea typeface="+mn-ea"/>
                <a:cs typeface="+mn-cs"/>
                <a:hlinkClick r:id="rId9"/>
              </a:rPr>
              <a:t>Peut-on conduire un scooter 3 roues ou une moto 125 avec le permis B ? | Service Public</a:t>
            </a:r>
            <a:endParaRPr kumimoji="0" lang="en-US" sz="1200" b="0" i="0" u="none" strike="sngStrike" kern="1200" cap="none" spc="0" normalizeH="0" baseline="0" noProof="0">
              <a:ln>
                <a:noFill/>
              </a:ln>
              <a:solidFill>
                <a:prstClr val="black"/>
              </a:solidFill>
              <a:effectLst/>
              <a:uLnTx/>
              <a:uFillTx/>
              <a:latin typeface="Poppins"/>
              <a:ea typeface="+mn-ea"/>
              <a:cs typeface="+mn-cs"/>
            </a:endParaRPr>
          </a:p>
        </p:txBody>
      </p:sp>
      <p:pic>
        <p:nvPicPr>
          <p:cNvPr id="5" name="Picture 16" descr="1,000+ Circle Flag Of Italy Stock Photos, Pictures &amp; Royalty-Free Images -  iStock">
            <a:extLst>
              <a:ext uri="{FF2B5EF4-FFF2-40B4-BE49-F238E27FC236}">
                <a16:creationId xmlns:a16="http://schemas.microsoft.com/office/drawing/2014/main" id="{0C818652-665F-BBE8-989F-0732FE0E2281}"/>
              </a:ext>
            </a:extLst>
          </p:cNvPr>
          <p:cNvPicPr>
            <a:picLocks noChangeAspect="1" noChangeArrowheads="1"/>
          </p:cNvPicPr>
          <p:nvPr/>
        </p:nvPicPr>
        <p:blipFill rotWithShape="1">
          <a:blip r:embed="rId10">
            <a:extLst>
              <a:ext uri="{28A0092B-C50C-407E-A947-70E740481C1C}">
                <a14:useLocalDpi xmlns:a14="http://schemas.microsoft.com/office/drawing/2010/main" val="0"/>
              </a:ext>
            </a:extLst>
          </a:blip>
          <a:srcRect l="12161" t="10455" r="10254" b="10161"/>
          <a:stretch/>
        </p:blipFill>
        <p:spPr bwMode="auto">
          <a:xfrm>
            <a:off x="371261" y="2933780"/>
            <a:ext cx="300595" cy="307562"/>
          </a:xfrm>
          <a:prstGeom prst="flowChartConnector">
            <a:avLst/>
          </a:prstGeom>
          <a:noFill/>
          <a:extLst>
            <a:ext uri="{909E8E84-426E-40DD-AFC4-6F175D3DCCD1}">
              <a14:hiddenFill xmlns:a14="http://schemas.microsoft.com/office/drawing/2010/main">
                <a:solidFill>
                  <a:srgbClr val="FFFFFF"/>
                </a:solidFill>
              </a14:hiddenFill>
            </a:ext>
          </a:extLst>
        </p:spPr>
      </p:pic>
      <p:pic>
        <p:nvPicPr>
          <p:cNvPr id="7" name="Picture 4" descr="France flag circle button vector template | Premium Vector">
            <a:extLst>
              <a:ext uri="{FF2B5EF4-FFF2-40B4-BE49-F238E27FC236}">
                <a16:creationId xmlns:a16="http://schemas.microsoft.com/office/drawing/2014/main" id="{21EDC0A8-9496-83AC-A69B-03155E19E481}"/>
              </a:ext>
            </a:extLst>
          </p:cNvPr>
          <p:cNvPicPr>
            <a:picLocks noChangeAspect="1" noChangeArrowheads="1"/>
          </p:cNvPicPr>
          <p:nvPr/>
        </p:nvPicPr>
        <p:blipFill rotWithShape="1">
          <a:blip r:embed="rId11">
            <a:extLst>
              <a:ext uri="{28A0092B-C50C-407E-A947-70E740481C1C}">
                <a14:useLocalDpi xmlns:a14="http://schemas.microsoft.com/office/drawing/2010/main" val="0"/>
              </a:ext>
            </a:extLst>
          </a:blip>
          <a:srcRect l="20359" t="20231" r="20515" b="20168"/>
          <a:stretch/>
        </p:blipFill>
        <p:spPr bwMode="auto">
          <a:xfrm>
            <a:off x="373583" y="3441695"/>
            <a:ext cx="300595" cy="303004"/>
          </a:xfrm>
          <a:prstGeom prst="flowChartConnector">
            <a:avLst/>
          </a:prstGeom>
          <a:noFill/>
          <a:extLst>
            <a:ext uri="{909E8E84-426E-40DD-AFC4-6F175D3DCCD1}">
              <a14:hiddenFill xmlns:a14="http://schemas.microsoft.com/office/drawing/2010/main">
                <a:solidFill>
                  <a:srgbClr val="FFFFFF"/>
                </a:solidFill>
              </a14:hiddenFill>
            </a:ext>
          </a:extLst>
        </p:spPr>
      </p:pic>
      <p:sp>
        <p:nvSpPr>
          <p:cNvPr id="4" name="Ovale 3">
            <a:extLst>
              <a:ext uri="{FF2B5EF4-FFF2-40B4-BE49-F238E27FC236}">
                <a16:creationId xmlns:a16="http://schemas.microsoft.com/office/drawing/2014/main" id="{F97D4C52-401D-6F8E-0F74-9C152CE89454}"/>
              </a:ext>
            </a:extLst>
          </p:cNvPr>
          <p:cNvSpPr/>
          <p:nvPr/>
        </p:nvSpPr>
        <p:spPr>
          <a:xfrm>
            <a:off x="7558391" y="87086"/>
            <a:ext cx="2621929" cy="797405"/>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dirty="0"/>
              <a:t>OK </a:t>
            </a:r>
            <a:r>
              <a:rPr lang="en-US" dirty="0" err="1"/>
              <a:t>all'inizio</a:t>
            </a:r>
            <a:endParaRPr lang="en-US" dirty="0"/>
          </a:p>
          <a:p>
            <a:pPr algn="ctr"/>
            <a:r>
              <a:rPr lang="en-US" dirty="0" err="1"/>
              <a:t>Toglire</a:t>
            </a:r>
            <a:r>
              <a:rPr lang="en-US" dirty="0"/>
              <a:t> Francia</a:t>
            </a:r>
          </a:p>
        </p:txBody>
      </p:sp>
    </p:spTree>
    <p:custDataLst>
      <p:tags r:id="rId1"/>
    </p:custDataLst>
    <p:extLst>
      <p:ext uri="{BB962C8B-B14F-4D97-AF65-F5344CB8AC3E}">
        <p14:creationId xmlns:p14="http://schemas.microsoft.com/office/powerpoint/2010/main" val="170439844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A33977F-77D2-DCDF-B5A3-CB9CD3558698}"/>
            </a:ext>
          </a:extLst>
        </p:cNvPr>
        <p:cNvGrpSpPr/>
        <p:nvPr/>
      </p:nvGrpSpPr>
      <p:grpSpPr>
        <a:xfrm>
          <a:off x="0" y="0"/>
          <a:ext cx="0" cy="0"/>
          <a:chOff x="0" y="0"/>
          <a:chExt cx="0" cy="0"/>
        </a:xfrm>
      </p:grpSpPr>
      <p:sp>
        <p:nvSpPr>
          <p:cNvPr id="4" name="Segnaposto contenuto 3">
            <a:extLst>
              <a:ext uri="{FF2B5EF4-FFF2-40B4-BE49-F238E27FC236}">
                <a16:creationId xmlns:a16="http://schemas.microsoft.com/office/drawing/2014/main" id="{6C4920D3-F464-B0D4-4C58-4B19B731F1F1}"/>
              </a:ext>
            </a:extLst>
          </p:cNvPr>
          <p:cNvSpPr>
            <a:spLocks noGrp="1"/>
          </p:cNvSpPr>
          <p:nvPr>
            <p:ph idx="1"/>
          </p:nvPr>
        </p:nvSpPr>
        <p:spPr>
          <a:xfrm>
            <a:off x="1023258" y="838228"/>
            <a:ext cx="10515600" cy="559229"/>
          </a:xfrm>
        </p:spPr>
        <p:txBody>
          <a:bodyPr/>
          <a:lstStyle/>
          <a:p>
            <a:r>
              <a:rPr lang="en-US"/>
              <a:t>6 press vehicles </a:t>
            </a:r>
          </a:p>
        </p:txBody>
      </p:sp>
      <p:sp>
        <p:nvSpPr>
          <p:cNvPr id="3" name="Titolo 2">
            <a:extLst>
              <a:ext uri="{FF2B5EF4-FFF2-40B4-BE49-F238E27FC236}">
                <a16:creationId xmlns:a16="http://schemas.microsoft.com/office/drawing/2014/main" id="{D21823E4-504F-60E6-35DC-DF3A81B62D70}"/>
              </a:ext>
            </a:extLst>
          </p:cNvPr>
          <p:cNvSpPr>
            <a:spLocks noGrp="1"/>
          </p:cNvSpPr>
          <p:nvPr>
            <p:ph type="title"/>
          </p:nvPr>
        </p:nvSpPr>
        <p:spPr/>
        <p:txBody>
          <a:bodyPr/>
          <a:lstStyle/>
          <a:p>
            <a:r>
              <a:rPr lang="it-IT" err="1"/>
              <a:t>Launch</a:t>
            </a:r>
            <a:r>
              <a:rPr lang="it-IT"/>
              <a:t> </a:t>
            </a:r>
            <a:r>
              <a:rPr lang="it-IT" err="1"/>
              <a:t>dotation</a:t>
            </a:r>
            <a:endParaRPr lang="en-US"/>
          </a:p>
        </p:txBody>
      </p:sp>
      <p:pic>
        <p:nvPicPr>
          <p:cNvPr id="2" name="Picture 16" descr="1,000+ Circle Flag Of Italy Stock Photos, Pictures &amp; Royalty-Free Images -  iStock">
            <a:extLst>
              <a:ext uri="{FF2B5EF4-FFF2-40B4-BE49-F238E27FC236}">
                <a16:creationId xmlns:a16="http://schemas.microsoft.com/office/drawing/2014/main" id="{ACA6E24F-B514-CA4B-CA78-1D3B66D465EA}"/>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2161" t="10455" r="10254" b="10161"/>
          <a:stretch/>
        </p:blipFill>
        <p:spPr bwMode="auto">
          <a:xfrm>
            <a:off x="9928855" y="145272"/>
            <a:ext cx="546561" cy="559229"/>
          </a:xfrm>
          <a:prstGeom prst="flowChartConnector">
            <a:avLst/>
          </a:prstGeom>
          <a:noFill/>
          <a:extLst>
            <a:ext uri="{909E8E84-426E-40DD-AFC4-6F175D3DCCD1}">
              <a14:hiddenFill xmlns:a14="http://schemas.microsoft.com/office/drawing/2010/main">
                <a:solidFill>
                  <a:srgbClr val="FFFFFF"/>
                </a:solidFill>
              </a14:hiddenFill>
            </a:ext>
          </a:extLst>
        </p:spPr>
      </p:pic>
      <p:sp>
        <p:nvSpPr>
          <p:cNvPr id="5" name="Segnaposto contenuto 3">
            <a:extLst>
              <a:ext uri="{FF2B5EF4-FFF2-40B4-BE49-F238E27FC236}">
                <a16:creationId xmlns:a16="http://schemas.microsoft.com/office/drawing/2014/main" id="{923D5EFC-B517-7545-AEC1-F04EAC4979D6}"/>
              </a:ext>
            </a:extLst>
          </p:cNvPr>
          <p:cNvSpPr txBox="1">
            <a:spLocks/>
          </p:cNvSpPr>
          <p:nvPr/>
        </p:nvSpPr>
        <p:spPr>
          <a:xfrm>
            <a:off x="936172" y="4180562"/>
            <a:ext cx="10515600" cy="559229"/>
          </a:xfrm>
          <a:prstGeom prst="rect">
            <a:avLst/>
          </a:prstGeom>
        </p:spPr>
        <p:txBody>
          <a:bodyPr/>
          <a:lstStyle>
            <a:lvl1pPr marL="228605" indent="-228605" algn="l" defTabSz="914418" rtl="0" eaLnBrk="1" latinLnBrk="0" hangingPunct="1">
              <a:lnSpc>
                <a:spcPct val="90000"/>
              </a:lnSpc>
              <a:spcBef>
                <a:spcPts val="1000"/>
              </a:spcBef>
              <a:buFont typeface="Arial" panose="020B0604020202020204" pitchFamily="34" charset="0"/>
              <a:buChar char="•"/>
              <a:defRPr sz="2800" b="1" kern="1200">
                <a:solidFill>
                  <a:schemeClr val="tx1"/>
                </a:solidFill>
                <a:latin typeface="+mn-lt"/>
                <a:ea typeface="+mn-ea"/>
                <a:cs typeface="+mn-cs"/>
              </a:defRPr>
            </a:lvl1pPr>
            <a:lvl2pPr marL="685814" indent="-228605" algn="l" defTabSz="914418" rtl="0" eaLnBrk="1" latinLnBrk="0" hangingPunct="1">
              <a:lnSpc>
                <a:spcPct val="90000"/>
              </a:lnSpc>
              <a:spcBef>
                <a:spcPts val="501"/>
              </a:spcBef>
              <a:buFont typeface="Arial" panose="020B0604020202020204" pitchFamily="34" charset="0"/>
              <a:buChar char="•"/>
              <a:defRPr sz="2400" kern="1200">
                <a:solidFill>
                  <a:schemeClr val="tx1"/>
                </a:solidFill>
                <a:latin typeface="+mn-lt"/>
                <a:ea typeface="+mn-ea"/>
                <a:cs typeface="+mn-cs"/>
              </a:defRPr>
            </a:lvl2pPr>
            <a:lvl3pPr marL="1143023" indent="-228605" algn="l" defTabSz="914418" rtl="0" eaLnBrk="1" latinLnBrk="0" hangingPunct="1">
              <a:lnSpc>
                <a:spcPct val="90000"/>
              </a:lnSpc>
              <a:spcBef>
                <a:spcPts val="501"/>
              </a:spcBef>
              <a:buFont typeface="Arial" panose="020B0604020202020204" pitchFamily="34" charset="0"/>
              <a:buChar char="•"/>
              <a:defRPr sz="2000" kern="1200">
                <a:solidFill>
                  <a:schemeClr val="tx1"/>
                </a:solidFill>
                <a:latin typeface="+mn-lt"/>
                <a:ea typeface="+mn-ea"/>
                <a:cs typeface="+mn-cs"/>
              </a:defRPr>
            </a:lvl3pPr>
            <a:lvl4pPr marL="1600232" indent="-228605" algn="l" defTabSz="914418" rtl="0" eaLnBrk="1" latinLnBrk="0" hangingPunct="1">
              <a:lnSpc>
                <a:spcPct val="90000"/>
              </a:lnSpc>
              <a:spcBef>
                <a:spcPts val="501"/>
              </a:spcBef>
              <a:buFont typeface="Arial" panose="020B0604020202020204" pitchFamily="34" charset="0"/>
              <a:buChar char="•"/>
              <a:defRPr sz="1800" kern="1200">
                <a:solidFill>
                  <a:schemeClr val="tx1"/>
                </a:solidFill>
                <a:latin typeface="+mn-lt"/>
                <a:ea typeface="+mn-ea"/>
                <a:cs typeface="+mn-cs"/>
              </a:defRPr>
            </a:lvl4pPr>
            <a:lvl5pPr marL="2057441" indent="-228605" algn="l" defTabSz="914418" rtl="0" eaLnBrk="1" latinLnBrk="0" hangingPunct="1">
              <a:lnSpc>
                <a:spcPct val="90000"/>
              </a:lnSpc>
              <a:spcBef>
                <a:spcPts val="501"/>
              </a:spcBef>
              <a:buFont typeface="Arial" panose="020B0604020202020204" pitchFamily="34" charset="0"/>
              <a:buChar char="•"/>
              <a:defRPr sz="1800" kern="1200">
                <a:solidFill>
                  <a:schemeClr val="tx1"/>
                </a:solidFill>
                <a:latin typeface="+mn-lt"/>
                <a:ea typeface="+mn-ea"/>
                <a:cs typeface="+mn-cs"/>
              </a:defRPr>
            </a:lvl5pPr>
            <a:lvl6pPr marL="2514650" indent="-228605" algn="l" defTabSz="914418" rtl="0" eaLnBrk="1" latinLnBrk="0" hangingPunct="1">
              <a:lnSpc>
                <a:spcPct val="90000"/>
              </a:lnSpc>
              <a:spcBef>
                <a:spcPts val="501"/>
              </a:spcBef>
              <a:buFont typeface="Arial" panose="020B0604020202020204" pitchFamily="34" charset="0"/>
              <a:buChar char="•"/>
              <a:defRPr sz="1800" kern="1200">
                <a:solidFill>
                  <a:schemeClr val="tx1"/>
                </a:solidFill>
                <a:latin typeface="+mn-lt"/>
                <a:ea typeface="+mn-ea"/>
                <a:cs typeface="+mn-cs"/>
              </a:defRPr>
            </a:lvl6pPr>
            <a:lvl7pPr marL="2971859" indent="-228605" algn="l" defTabSz="914418" rtl="0" eaLnBrk="1" latinLnBrk="0" hangingPunct="1">
              <a:lnSpc>
                <a:spcPct val="90000"/>
              </a:lnSpc>
              <a:spcBef>
                <a:spcPts val="501"/>
              </a:spcBef>
              <a:buFont typeface="Arial" panose="020B0604020202020204" pitchFamily="34" charset="0"/>
              <a:buChar char="•"/>
              <a:defRPr sz="1800" kern="1200">
                <a:solidFill>
                  <a:schemeClr val="tx1"/>
                </a:solidFill>
                <a:latin typeface="+mn-lt"/>
                <a:ea typeface="+mn-ea"/>
                <a:cs typeface="+mn-cs"/>
              </a:defRPr>
            </a:lvl7pPr>
            <a:lvl8pPr marL="3429069" indent="-228605" algn="l" defTabSz="914418" rtl="0" eaLnBrk="1" latinLnBrk="0" hangingPunct="1">
              <a:lnSpc>
                <a:spcPct val="90000"/>
              </a:lnSpc>
              <a:spcBef>
                <a:spcPts val="501"/>
              </a:spcBef>
              <a:buFont typeface="Arial" panose="020B0604020202020204" pitchFamily="34" charset="0"/>
              <a:buChar char="•"/>
              <a:defRPr sz="1800" kern="1200">
                <a:solidFill>
                  <a:schemeClr val="tx1"/>
                </a:solidFill>
                <a:latin typeface="+mn-lt"/>
                <a:ea typeface="+mn-ea"/>
                <a:cs typeface="+mn-cs"/>
              </a:defRPr>
            </a:lvl8pPr>
            <a:lvl9pPr marL="3886278" indent="-228605" algn="l" defTabSz="914418" rtl="0" eaLnBrk="1" latinLnBrk="0" hangingPunct="1">
              <a:lnSpc>
                <a:spcPct val="90000"/>
              </a:lnSpc>
              <a:spcBef>
                <a:spcPts val="501"/>
              </a:spcBef>
              <a:buFont typeface="Arial" panose="020B0604020202020204" pitchFamily="34" charset="0"/>
              <a:buChar char="•"/>
              <a:defRPr sz="1800" kern="1200">
                <a:solidFill>
                  <a:schemeClr val="tx1"/>
                </a:solidFill>
                <a:latin typeface="+mn-lt"/>
                <a:ea typeface="+mn-ea"/>
                <a:cs typeface="+mn-cs"/>
              </a:defRPr>
            </a:lvl9pPr>
          </a:lstStyle>
          <a:p>
            <a:r>
              <a:rPr lang="en-US"/>
              <a:t>144 Dealer vehicles :  </a:t>
            </a:r>
          </a:p>
        </p:txBody>
      </p:sp>
      <p:graphicFrame>
        <p:nvGraphicFramePr>
          <p:cNvPr id="7" name="Objet 6">
            <a:extLst>
              <a:ext uri="{FF2B5EF4-FFF2-40B4-BE49-F238E27FC236}">
                <a16:creationId xmlns:a16="http://schemas.microsoft.com/office/drawing/2014/main" id="{7BC8A424-AC5A-13C2-D0E6-59810CEAC0E6}"/>
              </a:ext>
            </a:extLst>
          </p:cNvPr>
          <p:cNvGraphicFramePr>
            <a:graphicFrameLocks noChangeAspect="1"/>
          </p:cNvGraphicFramePr>
          <p:nvPr>
            <p:extLst>
              <p:ext uri="{D42A27DB-BD31-4B8C-83A1-F6EECF244321}">
                <p14:modId xmlns:p14="http://schemas.microsoft.com/office/powerpoint/2010/main" val="2445682676"/>
              </p:ext>
            </p:extLst>
          </p:nvPr>
        </p:nvGraphicFramePr>
        <p:xfrm>
          <a:off x="3835854" y="2771319"/>
          <a:ext cx="5972175" cy="1457325"/>
        </p:xfrm>
        <a:graphic>
          <a:graphicData uri="http://schemas.openxmlformats.org/presentationml/2006/ole">
            <mc:AlternateContent xmlns:mc="http://schemas.openxmlformats.org/markup-compatibility/2006">
              <mc:Choice xmlns:v="urn:schemas-microsoft-com:vml" Requires="v">
                <p:oleObj name="Document" r:id="rId4" imgW="5972896" imgH="1456734" progId="Word.Document.12">
                  <p:embed/>
                </p:oleObj>
              </mc:Choice>
              <mc:Fallback>
                <p:oleObj name="Document" r:id="rId4" imgW="5972896" imgH="1456734" progId="Word.Document.12">
                  <p:embed/>
                  <p:pic>
                    <p:nvPicPr>
                      <p:cNvPr id="7" name="Objet 6">
                        <a:extLst>
                          <a:ext uri="{FF2B5EF4-FFF2-40B4-BE49-F238E27FC236}">
                            <a16:creationId xmlns:a16="http://schemas.microsoft.com/office/drawing/2014/main" id="{7BC8A424-AC5A-13C2-D0E6-59810CEAC0E6}"/>
                          </a:ext>
                        </a:extLst>
                      </p:cNvPr>
                      <p:cNvPicPr/>
                      <p:nvPr/>
                    </p:nvPicPr>
                    <p:blipFill>
                      <a:blip r:embed="rId5"/>
                      <a:stretch>
                        <a:fillRect/>
                      </a:stretch>
                    </p:blipFill>
                    <p:spPr>
                      <a:xfrm>
                        <a:off x="3835854" y="2771319"/>
                        <a:ext cx="5972175" cy="1457325"/>
                      </a:xfrm>
                      <a:prstGeom prst="rect">
                        <a:avLst/>
                      </a:prstGeom>
                    </p:spPr>
                  </p:pic>
                </p:oleObj>
              </mc:Fallback>
            </mc:AlternateContent>
          </a:graphicData>
        </a:graphic>
      </p:graphicFrame>
      <p:graphicFrame>
        <p:nvGraphicFramePr>
          <p:cNvPr id="10" name="Objet 9">
            <a:extLst>
              <a:ext uri="{FF2B5EF4-FFF2-40B4-BE49-F238E27FC236}">
                <a16:creationId xmlns:a16="http://schemas.microsoft.com/office/drawing/2014/main" id="{EA4FF8E2-B245-76C1-2593-BE47B9DD1172}"/>
              </a:ext>
            </a:extLst>
          </p:cNvPr>
          <p:cNvGraphicFramePr>
            <a:graphicFrameLocks noChangeAspect="1"/>
          </p:cNvGraphicFramePr>
          <p:nvPr>
            <p:extLst>
              <p:ext uri="{D42A27DB-BD31-4B8C-83A1-F6EECF244321}">
                <p14:modId xmlns:p14="http://schemas.microsoft.com/office/powerpoint/2010/main" val="4294001485"/>
              </p:ext>
            </p:extLst>
          </p:nvPr>
        </p:nvGraphicFramePr>
        <p:xfrm>
          <a:off x="488497" y="1397457"/>
          <a:ext cx="11410950" cy="1231900"/>
        </p:xfrm>
        <a:graphic>
          <a:graphicData uri="http://schemas.openxmlformats.org/presentationml/2006/ole">
            <mc:AlternateContent xmlns:mc="http://schemas.openxmlformats.org/markup-compatibility/2006">
              <mc:Choice xmlns:v="urn:schemas-microsoft-com:vml" Requires="v">
                <p:oleObj name="Worksheet" r:id="rId6" imgW="11410765" imgH="1232075" progId="Excel.Sheet.12">
                  <p:embed/>
                </p:oleObj>
              </mc:Choice>
              <mc:Fallback>
                <p:oleObj name="Worksheet" r:id="rId6" imgW="11410765" imgH="1232075" progId="Excel.Sheet.12">
                  <p:embed/>
                  <p:pic>
                    <p:nvPicPr>
                      <p:cNvPr id="10" name="Objet 9">
                        <a:extLst>
                          <a:ext uri="{FF2B5EF4-FFF2-40B4-BE49-F238E27FC236}">
                            <a16:creationId xmlns:a16="http://schemas.microsoft.com/office/drawing/2014/main" id="{EA4FF8E2-B245-76C1-2593-BE47B9DD1172}"/>
                          </a:ext>
                        </a:extLst>
                      </p:cNvPr>
                      <p:cNvPicPr/>
                      <p:nvPr/>
                    </p:nvPicPr>
                    <p:blipFill>
                      <a:blip r:embed="rId7"/>
                      <a:stretch>
                        <a:fillRect/>
                      </a:stretch>
                    </p:blipFill>
                    <p:spPr>
                      <a:xfrm>
                        <a:off x="488497" y="1397457"/>
                        <a:ext cx="11410950" cy="1231900"/>
                      </a:xfrm>
                      <a:prstGeom prst="rect">
                        <a:avLst/>
                      </a:prstGeom>
                    </p:spPr>
                  </p:pic>
                </p:oleObj>
              </mc:Fallback>
            </mc:AlternateContent>
          </a:graphicData>
        </a:graphic>
      </p:graphicFrame>
      <p:graphicFrame>
        <p:nvGraphicFramePr>
          <p:cNvPr id="6" name="Objet 5">
            <a:extLst>
              <a:ext uri="{FF2B5EF4-FFF2-40B4-BE49-F238E27FC236}">
                <a16:creationId xmlns:a16="http://schemas.microsoft.com/office/drawing/2014/main" id="{92630A45-2D5F-7EBB-9903-B456CCD3E7DD}"/>
              </a:ext>
            </a:extLst>
          </p:cNvPr>
          <p:cNvGraphicFramePr>
            <a:graphicFrameLocks noChangeAspect="1"/>
          </p:cNvGraphicFramePr>
          <p:nvPr>
            <p:extLst>
              <p:ext uri="{D42A27DB-BD31-4B8C-83A1-F6EECF244321}">
                <p14:modId xmlns:p14="http://schemas.microsoft.com/office/powerpoint/2010/main" val="2320531930"/>
              </p:ext>
            </p:extLst>
          </p:nvPr>
        </p:nvGraphicFramePr>
        <p:xfrm>
          <a:off x="488497" y="4739791"/>
          <a:ext cx="10191750" cy="1231900"/>
        </p:xfrm>
        <a:graphic>
          <a:graphicData uri="http://schemas.openxmlformats.org/presentationml/2006/ole">
            <mc:AlternateContent xmlns:mc="http://schemas.openxmlformats.org/markup-compatibility/2006">
              <mc:Choice xmlns:v="urn:schemas-microsoft-com:vml" Requires="v">
                <p:oleObj name="Worksheet" r:id="rId8" imgW="10191565" imgH="1232075" progId="Excel.Sheet.12">
                  <p:embed/>
                </p:oleObj>
              </mc:Choice>
              <mc:Fallback>
                <p:oleObj name="Worksheet" r:id="rId8" imgW="10191565" imgH="1232075" progId="Excel.Sheet.12">
                  <p:embed/>
                  <p:pic>
                    <p:nvPicPr>
                      <p:cNvPr id="6" name="Objet 5">
                        <a:extLst>
                          <a:ext uri="{FF2B5EF4-FFF2-40B4-BE49-F238E27FC236}">
                            <a16:creationId xmlns:a16="http://schemas.microsoft.com/office/drawing/2014/main" id="{92630A45-2D5F-7EBB-9903-B456CCD3E7DD}"/>
                          </a:ext>
                        </a:extLst>
                      </p:cNvPr>
                      <p:cNvPicPr/>
                      <p:nvPr/>
                    </p:nvPicPr>
                    <p:blipFill>
                      <a:blip r:embed="rId9"/>
                      <a:stretch>
                        <a:fillRect/>
                      </a:stretch>
                    </p:blipFill>
                    <p:spPr>
                      <a:xfrm>
                        <a:off x="488497" y="4739791"/>
                        <a:ext cx="10191750" cy="1231900"/>
                      </a:xfrm>
                      <a:prstGeom prst="rect">
                        <a:avLst/>
                      </a:prstGeom>
                    </p:spPr>
                  </p:pic>
                </p:oleObj>
              </mc:Fallback>
            </mc:AlternateContent>
          </a:graphicData>
        </a:graphic>
      </p:graphicFrame>
      <p:sp>
        <p:nvSpPr>
          <p:cNvPr id="8" name="Ovale 7">
            <a:extLst>
              <a:ext uri="{FF2B5EF4-FFF2-40B4-BE49-F238E27FC236}">
                <a16:creationId xmlns:a16="http://schemas.microsoft.com/office/drawing/2014/main" id="{54A5E4A9-98AC-7268-246B-2F9F9B8A7F90}"/>
              </a:ext>
            </a:extLst>
          </p:cNvPr>
          <p:cNvSpPr/>
          <p:nvPr/>
        </p:nvSpPr>
        <p:spPr>
          <a:xfrm>
            <a:off x="8429897" y="87086"/>
            <a:ext cx="1750423" cy="797405"/>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dirty="0"/>
              <a:t>NO</a:t>
            </a:r>
          </a:p>
        </p:txBody>
      </p:sp>
    </p:spTree>
    <p:custDataLst>
      <p:tags r:id="rId1"/>
    </p:custDataLst>
    <p:extLst>
      <p:ext uri="{BB962C8B-B14F-4D97-AF65-F5344CB8AC3E}">
        <p14:creationId xmlns:p14="http://schemas.microsoft.com/office/powerpoint/2010/main" val="218235004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E828C3F-320E-2E6E-BFF3-3A1956C64A6F}"/>
            </a:ext>
          </a:extLst>
        </p:cNvPr>
        <p:cNvGrpSpPr/>
        <p:nvPr/>
      </p:nvGrpSpPr>
      <p:grpSpPr>
        <a:xfrm>
          <a:off x="0" y="0"/>
          <a:ext cx="0" cy="0"/>
          <a:chOff x="0" y="0"/>
          <a:chExt cx="0" cy="0"/>
        </a:xfrm>
      </p:grpSpPr>
      <p:sp>
        <p:nvSpPr>
          <p:cNvPr id="13" name="Rettangolo con angoli arrotondati 12">
            <a:extLst>
              <a:ext uri="{FF2B5EF4-FFF2-40B4-BE49-F238E27FC236}">
                <a16:creationId xmlns:a16="http://schemas.microsoft.com/office/drawing/2014/main" id="{FE6818AE-22E4-674F-1307-1DAA41CDAD5C}"/>
              </a:ext>
            </a:extLst>
          </p:cNvPr>
          <p:cNvSpPr/>
          <p:nvPr/>
        </p:nvSpPr>
        <p:spPr>
          <a:xfrm flipV="1">
            <a:off x="253642" y="1649421"/>
            <a:ext cx="2689881" cy="4491491"/>
          </a:xfrm>
          <a:prstGeom prst="roundRect">
            <a:avLst/>
          </a:prstGeom>
          <a:solidFill>
            <a:schemeClr val="accent2">
              <a:lumMod val="40000"/>
              <a:lumOff val="60000"/>
            </a:schemeClr>
          </a:solidFill>
          <a:ln w="285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685773" rtl="0" eaLnBrk="1" fontAlgn="auto" latinLnBrk="0" hangingPunct="1">
              <a:lnSpc>
                <a:spcPct val="100000"/>
              </a:lnSpc>
              <a:spcBef>
                <a:spcPts val="0"/>
              </a:spcBef>
              <a:spcAft>
                <a:spcPts val="0"/>
              </a:spcAft>
              <a:buClrTx/>
              <a:buSzTx/>
              <a:buFontTx/>
              <a:buNone/>
              <a:tabLst/>
              <a:defRPr/>
            </a:pPr>
            <a:endParaRPr kumimoji="0" lang="it-IT" sz="1400" b="1" i="0" u="none" strike="noStrike" kern="1200" cap="none" spc="0" normalizeH="0" baseline="0" noProof="0">
              <a:ln>
                <a:noFill/>
              </a:ln>
              <a:solidFill>
                <a:prstClr val="white"/>
              </a:solidFill>
              <a:effectLst/>
              <a:uLnTx/>
              <a:uFillTx/>
              <a:latin typeface="Poppins"/>
              <a:ea typeface="+mn-ea"/>
              <a:cs typeface="+mn-cs"/>
            </a:endParaRPr>
          </a:p>
        </p:txBody>
      </p:sp>
      <p:sp>
        <p:nvSpPr>
          <p:cNvPr id="14" name="Rettangolo con angoli arrotondati 13">
            <a:extLst>
              <a:ext uri="{FF2B5EF4-FFF2-40B4-BE49-F238E27FC236}">
                <a16:creationId xmlns:a16="http://schemas.microsoft.com/office/drawing/2014/main" id="{9C29D565-0AC8-028E-1503-8222B8413874}"/>
              </a:ext>
            </a:extLst>
          </p:cNvPr>
          <p:cNvSpPr/>
          <p:nvPr/>
        </p:nvSpPr>
        <p:spPr>
          <a:xfrm flipV="1">
            <a:off x="3380104" y="1634160"/>
            <a:ext cx="2689881" cy="4491491"/>
          </a:xfrm>
          <a:prstGeom prst="roundRect">
            <a:avLst/>
          </a:prstGeom>
          <a:solidFill>
            <a:schemeClr val="accent2">
              <a:lumMod val="40000"/>
              <a:lumOff val="60000"/>
            </a:schemeClr>
          </a:solidFill>
          <a:ln w="285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685773" rtl="0" eaLnBrk="1" fontAlgn="auto" latinLnBrk="0" hangingPunct="1">
              <a:lnSpc>
                <a:spcPct val="100000"/>
              </a:lnSpc>
              <a:spcBef>
                <a:spcPts val="0"/>
              </a:spcBef>
              <a:spcAft>
                <a:spcPts val="0"/>
              </a:spcAft>
              <a:buClrTx/>
              <a:buSzTx/>
              <a:buFontTx/>
              <a:buNone/>
              <a:tabLst/>
              <a:defRPr/>
            </a:pPr>
            <a:endParaRPr kumimoji="0" lang="it-IT" sz="1400" b="1" i="0" u="none" strike="noStrike" kern="1200" cap="none" spc="0" normalizeH="0" baseline="0" noProof="0">
              <a:ln>
                <a:noFill/>
              </a:ln>
              <a:solidFill>
                <a:prstClr val="white"/>
              </a:solidFill>
              <a:effectLst/>
              <a:uLnTx/>
              <a:uFillTx/>
              <a:latin typeface="Poppins"/>
              <a:ea typeface="+mn-ea"/>
              <a:cs typeface="+mn-cs"/>
            </a:endParaRPr>
          </a:p>
        </p:txBody>
      </p:sp>
      <p:sp>
        <p:nvSpPr>
          <p:cNvPr id="15" name="Rettangolo con angoli arrotondati 14">
            <a:extLst>
              <a:ext uri="{FF2B5EF4-FFF2-40B4-BE49-F238E27FC236}">
                <a16:creationId xmlns:a16="http://schemas.microsoft.com/office/drawing/2014/main" id="{4535B512-6120-8A32-035F-AD8EC1FD10A8}"/>
              </a:ext>
            </a:extLst>
          </p:cNvPr>
          <p:cNvSpPr/>
          <p:nvPr/>
        </p:nvSpPr>
        <p:spPr>
          <a:xfrm flipV="1">
            <a:off x="6243082" y="1683774"/>
            <a:ext cx="2689881" cy="4491491"/>
          </a:xfrm>
          <a:prstGeom prst="roundRect">
            <a:avLst/>
          </a:prstGeom>
          <a:solidFill>
            <a:schemeClr val="accent2">
              <a:lumMod val="40000"/>
              <a:lumOff val="60000"/>
            </a:schemeClr>
          </a:solidFill>
          <a:ln w="285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685773" rtl="0" eaLnBrk="1" fontAlgn="auto" latinLnBrk="0" hangingPunct="1">
              <a:lnSpc>
                <a:spcPct val="100000"/>
              </a:lnSpc>
              <a:spcBef>
                <a:spcPts val="0"/>
              </a:spcBef>
              <a:spcAft>
                <a:spcPts val="0"/>
              </a:spcAft>
              <a:buClrTx/>
              <a:buSzTx/>
              <a:buFontTx/>
              <a:buNone/>
              <a:tabLst/>
              <a:defRPr/>
            </a:pPr>
            <a:endParaRPr kumimoji="0" lang="it-IT" sz="1400" b="1" i="0" u="none" strike="noStrike" kern="1200" cap="none" spc="0" normalizeH="0" baseline="0" noProof="0">
              <a:ln>
                <a:noFill/>
              </a:ln>
              <a:solidFill>
                <a:prstClr val="white"/>
              </a:solidFill>
              <a:effectLst/>
              <a:uLnTx/>
              <a:uFillTx/>
              <a:latin typeface="Poppins"/>
              <a:ea typeface="+mn-ea"/>
              <a:cs typeface="+mn-cs"/>
            </a:endParaRPr>
          </a:p>
        </p:txBody>
      </p:sp>
      <p:sp>
        <p:nvSpPr>
          <p:cNvPr id="3" name="Titolo 2">
            <a:extLst>
              <a:ext uri="{FF2B5EF4-FFF2-40B4-BE49-F238E27FC236}">
                <a16:creationId xmlns:a16="http://schemas.microsoft.com/office/drawing/2014/main" id="{44517448-FB0E-1D60-1A67-8F561B6829B0}"/>
              </a:ext>
            </a:extLst>
          </p:cNvPr>
          <p:cNvSpPr>
            <a:spLocks noGrp="1"/>
          </p:cNvSpPr>
          <p:nvPr>
            <p:ph type="title"/>
          </p:nvPr>
        </p:nvSpPr>
        <p:spPr/>
        <p:txBody>
          <a:bodyPr/>
          <a:lstStyle/>
          <a:p>
            <a:r>
              <a:rPr lang="it-IT" sz="2400"/>
              <a:t>PRICING POSITIONING: TRIS  @ </a:t>
            </a:r>
            <a:r>
              <a:rPr lang="it-IT" sz="2400" err="1"/>
              <a:t>launch</a:t>
            </a:r>
            <a:endParaRPr lang="en-US" sz="2400"/>
          </a:p>
        </p:txBody>
      </p:sp>
      <p:sp>
        <p:nvSpPr>
          <p:cNvPr id="1038" name="ZoneTexte 18">
            <a:extLst>
              <a:ext uri="{FF2B5EF4-FFF2-40B4-BE49-F238E27FC236}">
                <a16:creationId xmlns:a16="http://schemas.microsoft.com/office/drawing/2014/main" id="{C7EE6A1F-F292-A6B2-850A-BC70B6D6A6DA}"/>
              </a:ext>
            </a:extLst>
          </p:cNvPr>
          <p:cNvSpPr txBox="1"/>
          <p:nvPr/>
        </p:nvSpPr>
        <p:spPr>
          <a:xfrm>
            <a:off x="3827509" y="846127"/>
            <a:ext cx="4007446" cy="369332"/>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a:ln>
                  <a:noFill/>
                </a:ln>
                <a:solidFill>
                  <a:prstClr val="black"/>
                </a:solidFill>
                <a:effectLst/>
                <a:uLnTx/>
                <a:uFillTx/>
                <a:latin typeface="Poppins"/>
                <a:ea typeface="+mn-ea"/>
                <a:cs typeface="+mn-cs"/>
              </a:rPr>
              <a:t>TRIS EU </a:t>
            </a:r>
            <a:r>
              <a:rPr kumimoji="0" lang="en-US" sz="1800" b="1" i="0" u="none" strike="noStrike" kern="1200" cap="none" spc="0" normalizeH="0" baseline="0" noProof="0" err="1">
                <a:ln>
                  <a:noFill/>
                </a:ln>
                <a:solidFill>
                  <a:prstClr val="black"/>
                </a:solidFill>
                <a:effectLst/>
                <a:uLnTx/>
                <a:uFillTx/>
                <a:latin typeface="Poppins"/>
                <a:ea typeface="+mn-ea"/>
                <a:cs typeface="+mn-cs"/>
              </a:rPr>
              <a:t>Detax</a:t>
            </a:r>
            <a:r>
              <a:rPr kumimoji="0" lang="en-US" sz="1800" b="1" i="0" u="none" strike="noStrike" kern="1200" cap="none" spc="0" normalizeH="0" baseline="0" noProof="0">
                <a:ln>
                  <a:noFill/>
                </a:ln>
                <a:solidFill>
                  <a:prstClr val="black"/>
                </a:solidFill>
                <a:effectLst/>
                <a:uLnTx/>
                <a:uFillTx/>
                <a:latin typeface="Poppins"/>
                <a:ea typeface="+mn-ea"/>
                <a:cs typeface="+mn-cs"/>
              </a:rPr>
              <a:t> Price @ launch:</a:t>
            </a:r>
          </a:p>
        </p:txBody>
      </p:sp>
      <p:pic>
        <p:nvPicPr>
          <p:cNvPr id="9" name="Immagine 4">
            <a:extLst>
              <a:ext uri="{FF2B5EF4-FFF2-40B4-BE49-F238E27FC236}">
                <a16:creationId xmlns:a16="http://schemas.microsoft.com/office/drawing/2014/main" id="{BF2328DE-AB96-E93B-7FB4-C9FBF03BB02C}"/>
              </a:ext>
            </a:extLst>
          </p:cNvPr>
          <p:cNvPicPr>
            <a:picLocks noChangeAspect="1"/>
          </p:cNvPicPr>
          <p:nvPr/>
        </p:nvPicPr>
        <p:blipFill>
          <a:blip r:embed="rId5">
            <a:extLst>
              <a:ext uri="{28A0092B-C50C-407E-A947-70E740481C1C}">
                <a14:useLocalDpi xmlns:a14="http://schemas.microsoft.com/office/drawing/2010/main" val="0"/>
              </a:ext>
            </a:extLst>
          </a:blip>
          <a:srcRect/>
          <a:stretch/>
        </p:blipFill>
        <p:spPr>
          <a:xfrm>
            <a:off x="6254175" y="1881025"/>
            <a:ext cx="2443218" cy="1966665"/>
          </a:xfrm>
          <a:prstGeom prst="rect">
            <a:avLst/>
          </a:prstGeom>
        </p:spPr>
      </p:pic>
      <p:pic>
        <p:nvPicPr>
          <p:cNvPr id="10" name="Immagine 2071" descr="Immagine che contiene ruota, veicolo, Veicolo terrestre, pneumatico&#10;&#10;Il contenuto generato dall'IA potrebbe non essere corretto.">
            <a:extLst>
              <a:ext uri="{FF2B5EF4-FFF2-40B4-BE49-F238E27FC236}">
                <a16:creationId xmlns:a16="http://schemas.microsoft.com/office/drawing/2014/main" id="{35F03A59-02C9-7DC5-F0C8-1B2D07CB61DE}"/>
              </a:ext>
            </a:extLst>
          </p:cNvPr>
          <p:cNvPicPr>
            <a:picLocks noChangeAspect="1"/>
          </p:cNvPicPr>
          <p:nvPr/>
        </p:nvPicPr>
        <p:blipFill>
          <a:blip r:embed="rId6" cstate="hqprint">
            <a:extLst>
              <a:ext uri="{28A0092B-C50C-407E-A947-70E740481C1C}">
                <a14:useLocalDpi xmlns:a14="http://schemas.microsoft.com/office/drawing/2010/main"/>
              </a:ext>
            </a:extLst>
          </a:blip>
          <a:srcRect/>
          <a:stretch/>
        </p:blipFill>
        <p:spPr>
          <a:xfrm>
            <a:off x="253642" y="2061826"/>
            <a:ext cx="2429173" cy="1688994"/>
          </a:xfrm>
          <a:prstGeom prst="rect">
            <a:avLst/>
          </a:prstGeom>
        </p:spPr>
      </p:pic>
      <p:sp>
        <p:nvSpPr>
          <p:cNvPr id="4" name="Pfeil: nach rechts 3">
            <a:hlinkClick r:id="rId7" action="ppaction://hlinksldjump"/>
            <a:extLst>
              <a:ext uri="{FF2B5EF4-FFF2-40B4-BE49-F238E27FC236}">
                <a16:creationId xmlns:a16="http://schemas.microsoft.com/office/drawing/2014/main" id="{AD0A4E6C-DEF5-ECD7-F679-A9D85A5003EB}"/>
              </a:ext>
            </a:extLst>
          </p:cNvPr>
          <p:cNvSpPr/>
          <p:nvPr/>
        </p:nvSpPr>
        <p:spPr>
          <a:xfrm rot="10800000">
            <a:off x="11839063" y="6533889"/>
            <a:ext cx="309161" cy="237115"/>
          </a:xfrm>
          <a:prstGeom prst="rightArrow">
            <a:avLst/>
          </a:prstGeom>
          <a:solidFill>
            <a:schemeClr val="accent2">
              <a:lumMod val="40000"/>
              <a:lumOff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Poppins"/>
              <a:ea typeface="+mn-ea"/>
              <a:cs typeface="+mn-cs"/>
            </a:endParaRPr>
          </a:p>
        </p:txBody>
      </p:sp>
      <p:sp>
        <p:nvSpPr>
          <p:cNvPr id="17" name="CasellaDiTesto 16">
            <a:extLst>
              <a:ext uri="{FF2B5EF4-FFF2-40B4-BE49-F238E27FC236}">
                <a16:creationId xmlns:a16="http://schemas.microsoft.com/office/drawing/2014/main" id="{02F29F66-2627-9FA4-D554-356B4B7F7185}"/>
              </a:ext>
            </a:extLst>
          </p:cNvPr>
          <p:cNvSpPr txBox="1"/>
          <p:nvPr/>
        </p:nvSpPr>
        <p:spPr>
          <a:xfrm>
            <a:off x="107288" y="4075336"/>
            <a:ext cx="2889575" cy="1107996"/>
          </a:xfrm>
          <a:prstGeom prst="rect">
            <a:avLst/>
          </a:prstGeom>
          <a:noFill/>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prstClr val="black"/>
                </a:solidFill>
                <a:effectLst/>
                <a:uLnTx/>
                <a:uFillTx/>
                <a:latin typeface="Poppins"/>
                <a:ea typeface="+mn-ea"/>
                <a:cs typeface="+mn-cs"/>
              </a:rPr>
              <a:t>Pick Up ALU w/o Doors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a:ln>
                  <a:noFill/>
                </a:ln>
                <a:solidFill>
                  <a:prstClr val="black"/>
                </a:solidFill>
                <a:effectLst/>
                <a:uLnTx/>
                <a:uFillTx/>
                <a:latin typeface="Poppins"/>
                <a:ea typeface="+mn-ea"/>
                <a:cs typeface="+mn-cs"/>
              </a:rPr>
              <a:t>6.950</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2400" b="1" i="0" u="none" strike="noStrike" kern="1200" cap="none" spc="0" normalizeH="0" baseline="0" noProof="0">
              <a:ln>
                <a:noFill/>
              </a:ln>
              <a:solidFill>
                <a:prstClr val="black"/>
              </a:solidFill>
              <a:effectLst/>
              <a:uLnTx/>
              <a:uFillTx/>
              <a:latin typeface="Poppins"/>
              <a:ea typeface="+mn-ea"/>
              <a:cs typeface="+mn-cs"/>
            </a:endParaRPr>
          </a:p>
        </p:txBody>
      </p:sp>
      <p:sp>
        <p:nvSpPr>
          <p:cNvPr id="19" name="CasellaDiTesto 18">
            <a:extLst>
              <a:ext uri="{FF2B5EF4-FFF2-40B4-BE49-F238E27FC236}">
                <a16:creationId xmlns:a16="http://schemas.microsoft.com/office/drawing/2014/main" id="{EE04FFA9-B7B4-BF5E-6345-3C9CDF1A0B72}"/>
              </a:ext>
            </a:extLst>
          </p:cNvPr>
          <p:cNvSpPr txBox="1"/>
          <p:nvPr/>
        </p:nvSpPr>
        <p:spPr>
          <a:xfrm>
            <a:off x="697427" y="1269835"/>
            <a:ext cx="1656279" cy="369332"/>
          </a:xfrm>
          <a:prstGeom prst="rect">
            <a:avLst/>
          </a:prstGeom>
          <a:solidFill>
            <a:schemeClr val="bg1">
              <a:lumMod val="95000"/>
            </a:schemeClr>
          </a:solidFill>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a:ln>
                  <a:noFill/>
                </a:ln>
                <a:solidFill>
                  <a:prstClr val="black"/>
                </a:solidFill>
                <a:effectLst/>
                <a:uLnTx/>
                <a:uFillTx/>
                <a:latin typeface="Poppins"/>
                <a:ea typeface="+mn-ea"/>
                <a:cs typeface="+mn-cs"/>
              </a:rPr>
              <a:t>JUN </a:t>
            </a:r>
          </a:p>
        </p:txBody>
      </p:sp>
      <p:sp>
        <p:nvSpPr>
          <p:cNvPr id="20" name="Rettangolo con angoli arrotondati 19">
            <a:extLst>
              <a:ext uri="{FF2B5EF4-FFF2-40B4-BE49-F238E27FC236}">
                <a16:creationId xmlns:a16="http://schemas.microsoft.com/office/drawing/2014/main" id="{FCA8A8E7-E0E2-9C97-28D4-8C6915D3B8F2}"/>
              </a:ext>
            </a:extLst>
          </p:cNvPr>
          <p:cNvSpPr/>
          <p:nvPr/>
        </p:nvSpPr>
        <p:spPr>
          <a:xfrm flipV="1">
            <a:off x="9130799" y="1634160"/>
            <a:ext cx="2689881" cy="4491491"/>
          </a:xfrm>
          <a:prstGeom prst="roundRect">
            <a:avLst/>
          </a:prstGeom>
          <a:solidFill>
            <a:schemeClr val="accent2">
              <a:lumMod val="40000"/>
              <a:lumOff val="60000"/>
            </a:schemeClr>
          </a:solidFill>
          <a:ln w="285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685773" rtl="0" eaLnBrk="1" fontAlgn="auto" latinLnBrk="0" hangingPunct="1">
              <a:lnSpc>
                <a:spcPct val="100000"/>
              </a:lnSpc>
              <a:spcBef>
                <a:spcPts val="0"/>
              </a:spcBef>
              <a:spcAft>
                <a:spcPts val="0"/>
              </a:spcAft>
              <a:buClrTx/>
              <a:buSzTx/>
              <a:buFontTx/>
              <a:buNone/>
              <a:tabLst/>
              <a:defRPr/>
            </a:pPr>
            <a:endParaRPr kumimoji="0" lang="it-IT" sz="1400" b="1" i="0" u="none" strike="noStrike" kern="1200" cap="none" spc="0" normalizeH="0" baseline="0" noProof="0">
              <a:ln>
                <a:noFill/>
              </a:ln>
              <a:solidFill>
                <a:prstClr val="white"/>
              </a:solidFill>
              <a:effectLst/>
              <a:uLnTx/>
              <a:uFillTx/>
              <a:latin typeface="Poppins"/>
              <a:ea typeface="+mn-ea"/>
              <a:cs typeface="+mn-cs"/>
            </a:endParaRPr>
          </a:p>
        </p:txBody>
      </p:sp>
      <p:sp>
        <p:nvSpPr>
          <p:cNvPr id="21" name="CasellaDiTesto 20">
            <a:extLst>
              <a:ext uri="{FF2B5EF4-FFF2-40B4-BE49-F238E27FC236}">
                <a16:creationId xmlns:a16="http://schemas.microsoft.com/office/drawing/2014/main" id="{2BF189C8-6FC2-E39F-7BB6-D3EF9E2C7CD3}"/>
              </a:ext>
            </a:extLst>
          </p:cNvPr>
          <p:cNvSpPr txBox="1"/>
          <p:nvPr/>
        </p:nvSpPr>
        <p:spPr>
          <a:xfrm>
            <a:off x="3532915" y="1260977"/>
            <a:ext cx="8145402" cy="369332"/>
          </a:xfrm>
          <a:prstGeom prst="rect">
            <a:avLst/>
          </a:prstGeom>
          <a:solidFill>
            <a:schemeClr val="bg1">
              <a:lumMod val="95000"/>
            </a:schemeClr>
          </a:solidFill>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a:ln>
                  <a:noFill/>
                </a:ln>
                <a:solidFill>
                  <a:prstClr val="black"/>
                </a:solidFill>
                <a:effectLst/>
                <a:uLnTx/>
                <a:uFillTx/>
                <a:latin typeface="Poppins"/>
                <a:ea typeface="+mn-ea"/>
                <a:cs typeface="+mn-cs"/>
              </a:rPr>
              <a:t>DEC </a:t>
            </a:r>
          </a:p>
        </p:txBody>
      </p:sp>
      <p:sp>
        <p:nvSpPr>
          <p:cNvPr id="23" name="CasellaDiTesto 22">
            <a:extLst>
              <a:ext uri="{FF2B5EF4-FFF2-40B4-BE49-F238E27FC236}">
                <a16:creationId xmlns:a16="http://schemas.microsoft.com/office/drawing/2014/main" id="{884D34EB-A172-6EF1-09B8-F76370111260}"/>
              </a:ext>
            </a:extLst>
          </p:cNvPr>
          <p:cNvSpPr txBox="1"/>
          <p:nvPr/>
        </p:nvSpPr>
        <p:spPr>
          <a:xfrm>
            <a:off x="6224616" y="4095547"/>
            <a:ext cx="2762000" cy="954107"/>
          </a:xfrm>
          <a:prstGeom prst="rect">
            <a:avLst/>
          </a:prstGeom>
          <a:noFill/>
        </p:spPr>
        <p:txBody>
          <a:bodyPr wrap="square" lIns="91440" tIns="45720" rIns="91440" bIns="45720" anchor="t">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prstClr val="black"/>
                </a:solidFill>
                <a:effectLst/>
                <a:uLnTx/>
                <a:uFillTx/>
                <a:latin typeface="Poppins"/>
                <a:ea typeface="+mn-ea"/>
                <a:cs typeface="+mn-cs"/>
              </a:rPr>
              <a:t>Pick Up Metal w Doors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a:ln>
                  <a:noFill/>
                </a:ln>
                <a:solidFill>
                  <a:prstClr val="black"/>
                </a:solidFill>
                <a:effectLst/>
                <a:uLnTx/>
                <a:uFillTx/>
                <a:latin typeface="Poppins"/>
                <a:ea typeface="+mn-ea"/>
                <a:cs typeface="+mn-cs"/>
              </a:rPr>
              <a:t>6.950€</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a:ln>
                  <a:noFill/>
                </a:ln>
                <a:solidFill>
                  <a:prstClr val="black"/>
                </a:solidFill>
                <a:effectLst/>
                <a:uLnTx/>
                <a:uFillTx/>
                <a:latin typeface="Poppins"/>
                <a:ea typeface="+mn-ea"/>
                <a:cs typeface="+mn-cs"/>
              </a:rPr>
              <a:t>40%</a:t>
            </a:r>
          </a:p>
        </p:txBody>
      </p:sp>
      <p:sp>
        <p:nvSpPr>
          <p:cNvPr id="29" name="CasellaDiTesto 28">
            <a:extLst>
              <a:ext uri="{FF2B5EF4-FFF2-40B4-BE49-F238E27FC236}">
                <a16:creationId xmlns:a16="http://schemas.microsoft.com/office/drawing/2014/main" id="{05BD13A4-9C53-C1EA-58E9-816AFF2545C7}"/>
              </a:ext>
            </a:extLst>
          </p:cNvPr>
          <p:cNvSpPr txBox="1"/>
          <p:nvPr/>
        </p:nvSpPr>
        <p:spPr>
          <a:xfrm>
            <a:off x="3278605" y="4095547"/>
            <a:ext cx="2889575" cy="954107"/>
          </a:xfrm>
          <a:prstGeom prst="rect">
            <a:avLst/>
          </a:prstGeom>
          <a:noFill/>
        </p:spPr>
        <p:txBody>
          <a:bodyPr wrap="square" lIns="91440" tIns="45720" rIns="91440" bIns="45720" anchor="t">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prstClr val="black"/>
                </a:solidFill>
                <a:effectLst/>
                <a:uLnTx/>
                <a:uFillTx/>
                <a:latin typeface="Poppins"/>
                <a:ea typeface="+mn-ea"/>
                <a:cs typeface="+mn-cs"/>
              </a:rPr>
              <a:t>Chassis Cab w Doors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a:ln>
                  <a:noFill/>
                </a:ln>
                <a:solidFill>
                  <a:prstClr val="black"/>
                </a:solidFill>
                <a:effectLst/>
                <a:uLnTx/>
                <a:uFillTx/>
                <a:latin typeface="Poppins"/>
                <a:ea typeface="+mn-ea"/>
                <a:cs typeface="+mn-cs"/>
              </a:rPr>
              <a:t>5.950€</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a:ln>
                  <a:noFill/>
                </a:ln>
                <a:solidFill>
                  <a:prstClr val="black"/>
                </a:solidFill>
                <a:effectLst/>
                <a:uLnTx/>
                <a:uFillTx/>
                <a:latin typeface="Poppins"/>
                <a:ea typeface="+mn-ea"/>
                <a:cs typeface="+mn-cs"/>
              </a:rPr>
              <a:t>20%</a:t>
            </a:r>
            <a:endParaRPr kumimoji="0" lang="en-US" sz="2400" b="1" i="0" u="none" strike="noStrike" kern="1200" cap="none" spc="0" normalizeH="0" baseline="0" noProof="0">
              <a:ln>
                <a:noFill/>
              </a:ln>
              <a:solidFill>
                <a:prstClr val="black"/>
              </a:solidFill>
              <a:effectLst/>
              <a:uLnTx/>
              <a:uFillTx/>
              <a:latin typeface="Poppins"/>
              <a:ea typeface="+mn-ea"/>
              <a:cs typeface="Poppins"/>
            </a:endParaRPr>
          </a:p>
        </p:txBody>
      </p:sp>
      <p:sp>
        <p:nvSpPr>
          <p:cNvPr id="1024" name="CasellaDiTesto 1023">
            <a:extLst>
              <a:ext uri="{FF2B5EF4-FFF2-40B4-BE49-F238E27FC236}">
                <a16:creationId xmlns:a16="http://schemas.microsoft.com/office/drawing/2014/main" id="{07D770AB-55D8-E4C0-F4B3-E2DD45FB0BE4}"/>
              </a:ext>
            </a:extLst>
          </p:cNvPr>
          <p:cNvSpPr txBox="1"/>
          <p:nvPr/>
        </p:nvSpPr>
        <p:spPr>
          <a:xfrm>
            <a:off x="9465881" y="3922936"/>
            <a:ext cx="2019715" cy="1231106"/>
          </a:xfrm>
          <a:prstGeom prst="rect">
            <a:avLst/>
          </a:prstGeom>
          <a:noFill/>
        </p:spPr>
        <p:txBody>
          <a:bodyPr wrap="square" lIns="91440" tIns="45720" rIns="91440" bIns="45720" anchor="t">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prstClr val="black"/>
                </a:solidFill>
                <a:effectLst/>
                <a:uLnTx/>
                <a:uFillTx/>
                <a:latin typeface="Poppins"/>
                <a:ea typeface="+mn-ea"/>
                <a:cs typeface="+mn-cs"/>
              </a:rPr>
              <a:t>Cargo Make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prstClr val="black"/>
                </a:solidFill>
                <a:effectLst/>
                <a:uLnTx/>
                <a:uFillTx/>
                <a:latin typeface="Poppins"/>
                <a:ea typeface="+mn-ea"/>
                <a:cs typeface="+mn-cs"/>
              </a:rPr>
              <a:t>w Doors  </a:t>
            </a:r>
            <a:r>
              <a:rPr kumimoji="0" lang="en-US" sz="2400" b="1" i="0" u="none" strike="noStrike" kern="1200" cap="none" spc="0" normalizeH="0" baseline="0" noProof="0">
                <a:ln>
                  <a:noFill/>
                </a:ln>
                <a:solidFill>
                  <a:prstClr val="black"/>
                </a:solidFill>
                <a:effectLst/>
                <a:uLnTx/>
                <a:uFillTx/>
                <a:latin typeface="Poppins"/>
                <a:ea typeface="+mn-ea"/>
                <a:cs typeface="+mn-cs"/>
              </a:rPr>
              <a:t>7.950€</a:t>
            </a:r>
            <a:endParaRPr kumimoji="0" lang="en-US" sz="1800" b="0" i="0" u="none" strike="noStrike" kern="1200" cap="none" spc="0" normalizeH="0" baseline="0" noProof="0">
              <a:ln>
                <a:noFill/>
              </a:ln>
              <a:solidFill>
                <a:prstClr val="black"/>
              </a:solidFill>
              <a:effectLst/>
              <a:uLnTx/>
              <a:uFillTx/>
              <a:latin typeface="Poppins"/>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a:ln>
                  <a:noFill/>
                </a:ln>
                <a:solidFill>
                  <a:prstClr val="black"/>
                </a:solidFill>
                <a:effectLst/>
                <a:uLnTx/>
                <a:uFillTx/>
                <a:latin typeface="Poppins"/>
                <a:ea typeface="+mn-ea"/>
                <a:cs typeface="+mn-cs"/>
              </a:rPr>
              <a:t>40%</a:t>
            </a:r>
          </a:p>
        </p:txBody>
      </p:sp>
      <p:sp>
        <p:nvSpPr>
          <p:cNvPr id="1033" name="CasellaDiTesto 1032">
            <a:extLst>
              <a:ext uri="{FF2B5EF4-FFF2-40B4-BE49-F238E27FC236}">
                <a16:creationId xmlns:a16="http://schemas.microsoft.com/office/drawing/2014/main" id="{38A14660-ECC6-7E3E-F78F-AD1A964158A5}"/>
              </a:ext>
            </a:extLst>
          </p:cNvPr>
          <p:cNvSpPr txBox="1"/>
          <p:nvPr/>
        </p:nvSpPr>
        <p:spPr>
          <a:xfrm>
            <a:off x="80778" y="5756319"/>
            <a:ext cx="2889575" cy="369332"/>
          </a:xfrm>
          <a:prstGeom prst="rect">
            <a:avLst/>
          </a:prstGeom>
          <a:noFill/>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prstClr val="black"/>
                </a:solidFill>
                <a:effectLst/>
                <a:uLnTx/>
                <a:uFillTx/>
                <a:latin typeface="Poppins"/>
                <a:ea typeface="+mn-ea"/>
                <a:cs typeface="+mn-cs"/>
              </a:rPr>
              <a:t>GCR 1.1 k€ *</a:t>
            </a:r>
          </a:p>
        </p:txBody>
      </p:sp>
      <p:sp>
        <p:nvSpPr>
          <p:cNvPr id="1034" name="CasellaDiTesto 1033">
            <a:extLst>
              <a:ext uri="{FF2B5EF4-FFF2-40B4-BE49-F238E27FC236}">
                <a16:creationId xmlns:a16="http://schemas.microsoft.com/office/drawing/2014/main" id="{19FEEAA0-48F6-5929-2881-2744D8975BC0}"/>
              </a:ext>
            </a:extLst>
          </p:cNvPr>
          <p:cNvSpPr txBox="1"/>
          <p:nvPr/>
        </p:nvSpPr>
        <p:spPr>
          <a:xfrm>
            <a:off x="3180410" y="5741052"/>
            <a:ext cx="2889575" cy="369332"/>
          </a:xfrm>
          <a:prstGeom prst="rect">
            <a:avLst/>
          </a:prstGeom>
          <a:noFill/>
        </p:spPr>
        <p:txBody>
          <a:bodyPr wrap="square" lIns="91440" tIns="45720" rIns="91440" bIns="45720" anchor="t">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prstClr val="black"/>
                </a:solidFill>
                <a:effectLst/>
                <a:uLnTx/>
                <a:uFillTx/>
                <a:latin typeface="Poppins"/>
                <a:ea typeface="+mn-ea"/>
                <a:cs typeface="+mn-cs"/>
              </a:rPr>
              <a:t>GCR 1.1 k€</a:t>
            </a:r>
          </a:p>
        </p:txBody>
      </p:sp>
      <p:sp>
        <p:nvSpPr>
          <p:cNvPr id="1040" name="CasellaDiTesto 1039">
            <a:extLst>
              <a:ext uri="{FF2B5EF4-FFF2-40B4-BE49-F238E27FC236}">
                <a16:creationId xmlns:a16="http://schemas.microsoft.com/office/drawing/2014/main" id="{934E9AEC-A52D-6C04-D7AC-3F6ADC039868}"/>
              </a:ext>
            </a:extLst>
          </p:cNvPr>
          <p:cNvSpPr txBox="1"/>
          <p:nvPr/>
        </p:nvSpPr>
        <p:spPr>
          <a:xfrm>
            <a:off x="6004337" y="5741052"/>
            <a:ext cx="2889575" cy="369332"/>
          </a:xfrm>
          <a:prstGeom prst="rect">
            <a:avLst/>
          </a:prstGeom>
          <a:noFill/>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prstClr val="black"/>
                </a:solidFill>
                <a:effectLst/>
                <a:uLnTx/>
                <a:uFillTx/>
                <a:latin typeface="Poppins"/>
                <a:ea typeface="+mn-ea"/>
                <a:cs typeface="+mn-cs"/>
              </a:rPr>
              <a:t>GCR 1.6 k€</a:t>
            </a:r>
          </a:p>
        </p:txBody>
      </p:sp>
      <p:sp>
        <p:nvSpPr>
          <p:cNvPr id="1041" name="CasellaDiTesto 1040">
            <a:extLst>
              <a:ext uri="{FF2B5EF4-FFF2-40B4-BE49-F238E27FC236}">
                <a16:creationId xmlns:a16="http://schemas.microsoft.com/office/drawing/2014/main" id="{22F5800D-BE1E-E09A-1841-32285F553A9B}"/>
              </a:ext>
            </a:extLst>
          </p:cNvPr>
          <p:cNvSpPr txBox="1"/>
          <p:nvPr/>
        </p:nvSpPr>
        <p:spPr>
          <a:xfrm>
            <a:off x="8949488" y="5741052"/>
            <a:ext cx="2889575" cy="369332"/>
          </a:xfrm>
          <a:prstGeom prst="rect">
            <a:avLst/>
          </a:prstGeom>
          <a:noFill/>
        </p:spPr>
        <p:txBody>
          <a:bodyPr wrap="square" lIns="91440" tIns="45720" rIns="91440" bIns="45720" anchor="t">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prstClr val="black"/>
                </a:solidFill>
                <a:effectLst/>
                <a:uLnTx/>
                <a:uFillTx/>
                <a:latin typeface="Poppins"/>
                <a:ea typeface="+mn-ea"/>
                <a:cs typeface="+mn-cs"/>
              </a:rPr>
              <a:t>GCR 2.1 k€</a:t>
            </a:r>
          </a:p>
        </p:txBody>
      </p:sp>
      <p:pic>
        <p:nvPicPr>
          <p:cNvPr id="7" name="Immagine 1051" descr="Immagine che contiene cerchio, Blu elettrico, blu, Policromia&#10;&#10;Il contenuto generato dall'IA potrebbe non essere corretto.">
            <a:extLst>
              <a:ext uri="{FF2B5EF4-FFF2-40B4-BE49-F238E27FC236}">
                <a16:creationId xmlns:a16="http://schemas.microsoft.com/office/drawing/2014/main" id="{181B0325-3FFE-AFD5-D4FF-712CCD88A98B}"/>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7969485" y="1124579"/>
            <a:ext cx="571709" cy="559866"/>
          </a:xfrm>
          <a:prstGeom prst="rect">
            <a:avLst/>
          </a:prstGeom>
        </p:spPr>
      </p:pic>
      <p:pic>
        <p:nvPicPr>
          <p:cNvPr id="2" name="Picture 14">
            <a:extLst>
              <a:ext uri="{FF2B5EF4-FFF2-40B4-BE49-F238E27FC236}">
                <a16:creationId xmlns:a16="http://schemas.microsoft.com/office/drawing/2014/main" id="{0A8C1477-2E39-0D9A-C25A-2328A3C887BE}"/>
              </a:ext>
            </a:extLst>
          </p:cNvPr>
          <p:cNvPicPr>
            <a:picLocks noChangeAspect="1"/>
          </p:cNvPicPr>
          <p:nvPr/>
        </p:nvPicPr>
        <p:blipFill>
          <a:blip r:embed="rId9"/>
          <a:stretch>
            <a:fillRect/>
          </a:stretch>
        </p:blipFill>
        <p:spPr>
          <a:xfrm>
            <a:off x="1979020" y="1139481"/>
            <a:ext cx="465971" cy="465971"/>
          </a:xfrm>
          <a:prstGeom prst="rect">
            <a:avLst/>
          </a:prstGeom>
        </p:spPr>
      </p:pic>
      <p:pic>
        <p:nvPicPr>
          <p:cNvPr id="8" name="Immagine 1051" descr="Immagine che contiene cerchio, Blu elettrico, blu, Policromia&#10;&#10;Il contenuto generato dall'IA potrebbe non essere corretto.">
            <a:extLst>
              <a:ext uri="{FF2B5EF4-FFF2-40B4-BE49-F238E27FC236}">
                <a16:creationId xmlns:a16="http://schemas.microsoft.com/office/drawing/2014/main" id="{055EB280-5F9C-6CE4-6BBB-46FB6EBF277F}"/>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7303687" y="6240147"/>
            <a:ext cx="391650" cy="383537"/>
          </a:xfrm>
          <a:prstGeom prst="rect">
            <a:avLst/>
          </a:prstGeom>
        </p:spPr>
      </p:pic>
      <p:sp>
        <p:nvSpPr>
          <p:cNvPr id="11" name="Rettangolo 10">
            <a:extLst>
              <a:ext uri="{FF2B5EF4-FFF2-40B4-BE49-F238E27FC236}">
                <a16:creationId xmlns:a16="http://schemas.microsoft.com/office/drawing/2014/main" id="{4ADB03B7-7B8F-BA11-C021-673E670F9FEB}"/>
              </a:ext>
            </a:extLst>
          </p:cNvPr>
          <p:cNvSpPr/>
          <p:nvPr/>
        </p:nvSpPr>
        <p:spPr>
          <a:xfrm>
            <a:off x="7309475" y="6276861"/>
            <a:ext cx="1800001" cy="384245"/>
          </a:xfrm>
          <a:prstGeom prst="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it-IT" sz="1400" b="1" i="0" u="none" strike="noStrike" kern="1200" cap="none" spc="0" normalizeH="0" baseline="0" noProof="0">
                <a:ln>
                  <a:noFill/>
                </a:ln>
                <a:solidFill>
                  <a:prstClr val="black"/>
                </a:solidFill>
                <a:effectLst/>
                <a:uLnTx/>
                <a:uFillTx/>
                <a:latin typeface="Poppins"/>
                <a:ea typeface="+mn-ea"/>
                <a:cs typeface="+mn-cs"/>
              </a:rPr>
              <a:t>VERY HIGH </a:t>
            </a:r>
          </a:p>
        </p:txBody>
      </p:sp>
      <p:pic>
        <p:nvPicPr>
          <p:cNvPr id="12" name="Immagine 11" descr="Immagine che contiene Policromia, cerchio, Elementi grafici, schermata&#10;&#10;Descrizione generata automaticamente">
            <a:extLst>
              <a:ext uri="{FF2B5EF4-FFF2-40B4-BE49-F238E27FC236}">
                <a16:creationId xmlns:a16="http://schemas.microsoft.com/office/drawing/2014/main" id="{CD9C3607-180C-A43C-0EC5-AC7067D88B8B}"/>
              </a:ext>
            </a:extLst>
          </p:cNvPr>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a:off x="5396583" y="6213756"/>
            <a:ext cx="391649" cy="391649"/>
          </a:xfrm>
          <a:prstGeom prst="rect">
            <a:avLst/>
          </a:prstGeom>
        </p:spPr>
      </p:pic>
      <p:sp>
        <p:nvSpPr>
          <p:cNvPr id="16" name="Rettangolo 15">
            <a:extLst>
              <a:ext uri="{FF2B5EF4-FFF2-40B4-BE49-F238E27FC236}">
                <a16:creationId xmlns:a16="http://schemas.microsoft.com/office/drawing/2014/main" id="{090E2BD6-8993-9B17-34A0-F54E01798E55}"/>
              </a:ext>
            </a:extLst>
          </p:cNvPr>
          <p:cNvSpPr/>
          <p:nvPr/>
        </p:nvSpPr>
        <p:spPr>
          <a:xfrm>
            <a:off x="5195999" y="6295490"/>
            <a:ext cx="1800001" cy="318794"/>
          </a:xfrm>
          <a:prstGeom prst="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it-IT" sz="1400" b="1" i="0" u="none" strike="noStrike" kern="1200" cap="none" spc="0" normalizeH="0" baseline="0" noProof="0">
                <a:ln>
                  <a:noFill/>
                </a:ln>
                <a:solidFill>
                  <a:prstClr val="black"/>
                </a:solidFill>
                <a:effectLst/>
                <a:uLnTx/>
                <a:uFillTx/>
                <a:latin typeface="Poppins"/>
                <a:ea typeface="+mn-ea"/>
                <a:cs typeface="+mn-cs"/>
              </a:rPr>
              <a:t>High</a:t>
            </a:r>
          </a:p>
        </p:txBody>
      </p:sp>
      <p:sp>
        <p:nvSpPr>
          <p:cNvPr id="18" name="Rettangolo 17">
            <a:extLst>
              <a:ext uri="{FF2B5EF4-FFF2-40B4-BE49-F238E27FC236}">
                <a16:creationId xmlns:a16="http://schemas.microsoft.com/office/drawing/2014/main" id="{679CD701-AC47-CFF4-610F-C5429FB9F643}"/>
              </a:ext>
            </a:extLst>
          </p:cNvPr>
          <p:cNvSpPr/>
          <p:nvPr/>
        </p:nvSpPr>
        <p:spPr>
          <a:xfrm>
            <a:off x="8742273" y="6091843"/>
            <a:ext cx="4485024" cy="748311"/>
          </a:xfrm>
          <a:prstGeom prst="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it-IT" sz="1050" b="1" i="0" u="none" strike="noStrike" kern="1200" cap="none" spc="0" normalizeH="0" baseline="0" noProof="0">
                <a:ln>
                  <a:noFill/>
                </a:ln>
                <a:solidFill>
                  <a:prstClr val="black"/>
                </a:solidFill>
                <a:effectLst/>
                <a:uLnTx/>
                <a:uFillTx/>
                <a:latin typeface="Poppins"/>
                <a:ea typeface="+mn-ea"/>
                <a:cs typeface="+mn-cs"/>
              </a:rPr>
              <a:t>≈ 5k€ </a:t>
            </a:r>
            <a:r>
              <a:rPr kumimoji="0" lang="it-IT" sz="1050" b="1" i="0" u="none" strike="noStrike" kern="1200" cap="none" spc="0" normalizeH="0" baseline="0" noProof="0" err="1">
                <a:ln>
                  <a:noFill/>
                </a:ln>
                <a:solidFill>
                  <a:prstClr val="black"/>
                </a:solidFill>
                <a:effectLst/>
                <a:uLnTx/>
                <a:uFillTx/>
                <a:latin typeface="Poppins"/>
                <a:ea typeface="+mn-ea"/>
                <a:cs typeface="+mn-cs"/>
              </a:rPr>
              <a:t>adv</a:t>
            </a:r>
            <a:r>
              <a:rPr kumimoji="0" lang="it-IT" sz="1050" b="1" i="0" u="none" strike="noStrike" kern="1200" cap="none" spc="0" normalizeH="0" baseline="0" noProof="0">
                <a:ln>
                  <a:noFill/>
                </a:ln>
                <a:solidFill>
                  <a:prstClr val="black"/>
                </a:solidFill>
                <a:effectLst/>
                <a:uLnTx/>
                <a:uFillTx/>
                <a:latin typeface="Poppins"/>
                <a:ea typeface="+mn-ea"/>
                <a:cs typeface="+mn-cs"/>
              </a:rPr>
              <a:t> vs BEV competitors</a:t>
            </a:r>
          </a:p>
        </p:txBody>
      </p:sp>
      <p:sp>
        <p:nvSpPr>
          <p:cNvPr id="25" name="CasellaDiTesto 24">
            <a:extLst>
              <a:ext uri="{FF2B5EF4-FFF2-40B4-BE49-F238E27FC236}">
                <a16:creationId xmlns:a16="http://schemas.microsoft.com/office/drawing/2014/main" id="{1E4A8B64-57A3-9807-357E-CF13077EEADA}"/>
              </a:ext>
            </a:extLst>
          </p:cNvPr>
          <p:cNvSpPr txBox="1"/>
          <p:nvPr/>
        </p:nvSpPr>
        <p:spPr>
          <a:xfrm>
            <a:off x="2976873" y="6269481"/>
            <a:ext cx="2689880" cy="369332"/>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it-IT" sz="1800" b="1" i="0" u="none" strike="noStrike" kern="1200" cap="none" spc="0" normalizeH="0" baseline="0" noProof="0" err="1">
                <a:ln>
                  <a:noFill/>
                </a:ln>
                <a:solidFill>
                  <a:prstClr val="black"/>
                </a:solidFill>
                <a:effectLst/>
                <a:uLnTx/>
                <a:uFillTx/>
                <a:latin typeface="Poppins"/>
                <a:ea typeface="+mn-ea"/>
                <a:cs typeface="+mn-cs"/>
              </a:rPr>
              <a:t>Competitiveness</a:t>
            </a:r>
            <a:r>
              <a:rPr kumimoji="0" lang="it-IT" sz="1800" b="1" i="0" u="none" strike="noStrike" kern="1200" cap="none" spc="0" normalizeH="0" baseline="0" noProof="0">
                <a:ln>
                  <a:noFill/>
                </a:ln>
                <a:solidFill>
                  <a:prstClr val="black"/>
                </a:solidFill>
                <a:effectLst/>
                <a:uLnTx/>
                <a:uFillTx/>
                <a:latin typeface="Poppins"/>
                <a:ea typeface="+mn-ea"/>
                <a:cs typeface="+mn-cs"/>
              </a:rPr>
              <a:t>:</a:t>
            </a:r>
            <a:endParaRPr kumimoji="0" lang="en-US" sz="1800" b="0" i="0" u="none" strike="noStrike" kern="1200" cap="none" spc="0" normalizeH="0" baseline="0" noProof="0">
              <a:ln>
                <a:noFill/>
              </a:ln>
              <a:solidFill>
                <a:prstClr val="black"/>
              </a:solidFill>
              <a:effectLst/>
              <a:uLnTx/>
              <a:uFillTx/>
              <a:latin typeface="Poppins"/>
              <a:ea typeface="+mn-ea"/>
              <a:cs typeface="+mn-cs"/>
            </a:endParaRPr>
          </a:p>
        </p:txBody>
      </p:sp>
      <p:sp>
        <p:nvSpPr>
          <p:cNvPr id="26" name="Triangolo isoscele 25">
            <a:hlinkClick r:id="rId11" action="ppaction://hlinksldjump"/>
            <a:extLst>
              <a:ext uri="{FF2B5EF4-FFF2-40B4-BE49-F238E27FC236}">
                <a16:creationId xmlns:a16="http://schemas.microsoft.com/office/drawing/2014/main" id="{5D9C09D0-05E0-F413-1226-EB58C90D6661}"/>
              </a:ext>
            </a:extLst>
          </p:cNvPr>
          <p:cNvSpPr/>
          <p:nvPr/>
        </p:nvSpPr>
        <p:spPr>
          <a:xfrm rot="5400000">
            <a:off x="6379108" y="6366271"/>
            <a:ext cx="206436" cy="158304"/>
          </a:xfrm>
          <a:prstGeom prst="triangle">
            <a:avLst/>
          </a:prstGeom>
          <a:solidFill>
            <a:schemeClr val="bg1"/>
          </a:solidFill>
          <a:ln>
            <a:solidFill>
              <a:schemeClr val="bg1">
                <a:lumMod val="5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Poppins"/>
              <a:ea typeface="+mn-ea"/>
              <a:cs typeface="+mn-cs"/>
            </a:endParaRPr>
          </a:p>
        </p:txBody>
      </p:sp>
      <p:sp>
        <p:nvSpPr>
          <p:cNvPr id="28" name="Triangolo isoscele 27">
            <a:hlinkClick r:id="rId12" action="ppaction://hlinksldjump"/>
            <a:extLst>
              <a:ext uri="{FF2B5EF4-FFF2-40B4-BE49-F238E27FC236}">
                <a16:creationId xmlns:a16="http://schemas.microsoft.com/office/drawing/2014/main" id="{79C8AAE4-F98C-E2AE-B96E-45473C0568A4}"/>
              </a:ext>
            </a:extLst>
          </p:cNvPr>
          <p:cNvSpPr/>
          <p:nvPr/>
        </p:nvSpPr>
        <p:spPr>
          <a:xfrm rot="5400000">
            <a:off x="10960719" y="6382023"/>
            <a:ext cx="206436" cy="158304"/>
          </a:xfrm>
          <a:prstGeom prst="triangle">
            <a:avLst/>
          </a:prstGeom>
          <a:solidFill>
            <a:schemeClr val="bg1"/>
          </a:solidFill>
          <a:ln>
            <a:solidFill>
              <a:schemeClr val="bg1">
                <a:lumMod val="5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Poppins"/>
              <a:ea typeface="+mn-ea"/>
              <a:cs typeface="+mn-cs"/>
            </a:endParaRPr>
          </a:p>
        </p:txBody>
      </p:sp>
      <p:pic>
        <p:nvPicPr>
          <p:cNvPr id="31" name="Immagine 30" descr="Immagine che contiene trasporto, veicolo, ruota, furgone&#10;&#10;Il contenuto generato dall'IA potrebbe non essere corretto.">
            <a:extLst>
              <a:ext uri="{FF2B5EF4-FFF2-40B4-BE49-F238E27FC236}">
                <a16:creationId xmlns:a16="http://schemas.microsoft.com/office/drawing/2014/main" id="{C767FC33-502A-2639-DCE7-0E07C89B6A2D}"/>
              </a:ext>
            </a:extLst>
          </p:cNvPr>
          <p:cNvPicPr>
            <a:picLocks noChangeAspect="1"/>
          </p:cNvPicPr>
          <p:nvPr/>
        </p:nvPicPr>
        <p:blipFill>
          <a:blip r:embed="rId13">
            <a:clrChange>
              <a:clrFrom>
                <a:srgbClr val="FFFFFF"/>
              </a:clrFrom>
              <a:clrTo>
                <a:srgbClr val="FFFFFF">
                  <a:alpha val="0"/>
                </a:srgbClr>
              </a:clrTo>
            </a:clrChange>
            <a:extLst>
              <a:ext uri="{28A0092B-C50C-407E-A947-70E740481C1C}">
                <a14:useLocalDpi xmlns:a14="http://schemas.microsoft.com/office/drawing/2010/main" val="0"/>
              </a:ext>
            </a:extLst>
          </a:blip>
          <a:stretch>
            <a:fillRect/>
          </a:stretch>
        </p:blipFill>
        <p:spPr>
          <a:xfrm>
            <a:off x="8449948" y="1696855"/>
            <a:ext cx="3580269" cy="2237668"/>
          </a:xfrm>
          <a:prstGeom prst="rect">
            <a:avLst/>
          </a:prstGeom>
        </p:spPr>
      </p:pic>
      <p:pic>
        <p:nvPicPr>
          <p:cNvPr id="1027" name="Immagine 1026" descr="Immagine che contiene veicolo, ruota, Veicolo terrestre, trasporto&#10;&#10;Il contenuto generato dall'IA potrebbe non essere corretto.">
            <a:extLst>
              <a:ext uri="{FF2B5EF4-FFF2-40B4-BE49-F238E27FC236}">
                <a16:creationId xmlns:a16="http://schemas.microsoft.com/office/drawing/2014/main" id="{CD3F4E6C-FD86-A5D5-1CD3-5AF0A0430AF6}"/>
              </a:ext>
            </a:extLst>
          </p:cNvPr>
          <p:cNvPicPr>
            <a:picLocks noChangeAspect="1"/>
          </p:cNvPicPr>
          <p:nvPr/>
        </p:nvPicPr>
        <p:blipFill>
          <a:blip r:embed="rId14">
            <a:extLst>
              <a:ext uri="{28A0092B-C50C-407E-A947-70E740481C1C}">
                <a14:useLocalDpi xmlns:a14="http://schemas.microsoft.com/office/drawing/2010/main" val="0"/>
              </a:ext>
            </a:extLst>
          </a:blip>
          <a:srcRect l="18277" t="9358" r="23521"/>
          <a:stretch>
            <a:fillRect/>
          </a:stretch>
        </p:blipFill>
        <p:spPr>
          <a:xfrm>
            <a:off x="3532915" y="1875731"/>
            <a:ext cx="2329491" cy="1913111"/>
          </a:xfrm>
          <a:prstGeom prst="rect">
            <a:avLst/>
          </a:prstGeom>
        </p:spPr>
      </p:pic>
      <p:sp>
        <p:nvSpPr>
          <p:cNvPr id="22" name="ZoneTexte 18">
            <a:extLst>
              <a:ext uri="{FF2B5EF4-FFF2-40B4-BE49-F238E27FC236}">
                <a16:creationId xmlns:a16="http://schemas.microsoft.com/office/drawing/2014/main" id="{AC5F085F-758D-2E29-6A54-503E41493F6F}"/>
              </a:ext>
            </a:extLst>
          </p:cNvPr>
          <p:cNvSpPr txBox="1"/>
          <p:nvPr/>
        </p:nvSpPr>
        <p:spPr>
          <a:xfrm>
            <a:off x="490219" y="6129988"/>
            <a:ext cx="2382859" cy="369332"/>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a:ln>
                  <a:noFill/>
                </a:ln>
                <a:solidFill>
                  <a:prstClr val="black"/>
                </a:solidFill>
                <a:effectLst/>
                <a:uLnTx/>
                <a:uFillTx/>
                <a:latin typeface="Poppins"/>
                <a:ea typeface="+mn-ea"/>
                <a:cs typeface="+mn-cs"/>
              </a:rPr>
              <a:t>*incl. 300€ extra transport cost (estimation) and 700€ ALU Deck upfit</a:t>
            </a:r>
          </a:p>
        </p:txBody>
      </p:sp>
      <p:sp>
        <p:nvSpPr>
          <p:cNvPr id="5" name="Rettangolo 4">
            <a:extLst>
              <a:ext uri="{FF2B5EF4-FFF2-40B4-BE49-F238E27FC236}">
                <a16:creationId xmlns:a16="http://schemas.microsoft.com/office/drawing/2014/main" id="{F4981AAC-D8DD-4241-26C2-493A249E510C}"/>
              </a:ext>
            </a:extLst>
          </p:cNvPr>
          <p:cNvSpPr/>
          <p:nvPr/>
        </p:nvSpPr>
        <p:spPr>
          <a:xfrm>
            <a:off x="141482" y="1045029"/>
            <a:ext cx="2990053" cy="5569255"/>
          </a:xfrm>
          <a:prstGeom prst="rect">
            <a:avLst/>
          </a:prstGeom>
          <a:noFill/>
          <a:ln w="57150">
            <a:solidFill>
              <a:schemeClr val="accent6">
                <a:lumMod val="60000"/>
                <a:lumOff val="4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Ovale 5">
            <a:extLst>
              <a:ext uri="{FF2B5EF4-FFF2-40B4-BE49-F238E27FC236}">
                <a16:creationId xmlns:a16="http://schemas.microsoft.com/office/drawing/2014/main" id="{6CA6551A-2AF9-C95F-FD63-2F508B99DFE4}"/>
              </a:ext>
            </a:extLst>
          </p:cNvPr>
          <p:cNvSpPr/>
          <p:nvPr/>
        </p:nvSpPr>
        <p:spPr>
          <a:xfrm>
            <a:off x="8429897" y="87086"/>
            <a:ext cx="1750423" cy="797405"/>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dirty="0"/>
              <a:t>Solo Europa fine anno</a:t>
            </a:r>
          </a:p>
        </p:txBody>
      </p:sp>
    </p:spTree>
    <p:custDataLst>
      <p:tags r:id="rId1"/>
    </p:custDataLst>
    <p:extLst>
      <p:ext uri="{BB962C8B-B14F-4D97-AF65-F5344CB8AC3E}">
        <p14:creationId xmlns:p14="http://schemas.microsoft.com/office/powerpoint/2010/main" val="551629870"/>
      </p:ext>
    </p:extLst>
  </p:cSld>
  <p:clrMapOvr>
    <a:masterClrMapping/>
  </p:clrMapOvr>
  <p:extLst>
    <p:ext uri="{6950BFC3-D8DA-4A85-94F7-54DA5524770B}">
      <p188:commentRel xmlns:p188="http://schemas.microsoft.com/office/powerpoint/2018/8/main" r:id="rId4"/>
    </p:ext>
  </p:extLs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2DD24AE-D7C1-C1EF-3410-5AF276B2C92A}"/>
            </a:ext>
          </a:extLst>
        </p:cNvPr>
        <p:cNvGrpSpPr/>
        <p:nvPr/>
      </p:nvGrpSpPr>
      <p:grpSpPr>
        <a:xfrm>
          <a:off x="0" y="0"/>
          <a:ext cx="0" cy="0"/>
          <a:chOff x="0" y="0"/>
          <a:chExt cx="0" cy="0"/>
        </a:xfrm>
      </p:grpSpPr>
      <p:sp>
        <p:nvSpPr>
          <p:cNvPr id="3" name="Titolo 2">
            <a:extLst>
              <a:ext uri="{FF2B5EF4-FFF2-40B4-BE49-F238E27FC236}">
                <a16:creationId xmlns:a16="http://schemas.microsoft.com/office/drawing/2014/main" id="{C1428F0B-93A8-F797-EEB9-C6C6B48F62D3}"/>
              </a:ext>
            </a:extLst>
          </p:cNvPr>
          <p:cNvSpPr>
            <a:spLocks noGrp="1"/>
          </p:cNvSpPr>
          <p:nvPr>
            <p:ph type="title"/>
          </p:nvPr>
        </p:nvSpPr>
        <p:spPr/>
        <p:txBody>
          <a:bodyPr/>
          <a:lstStyle/>
          <a:p>
            <a:r>
              <a:rPr lang="it-IT" dirty="0"/>
              <a:t>BtoB Clinic Torino </a:t>
            </a:r>
            <a:endParaRPr lang="en-US" dirty="0"/>
          </a:p>
        </p:txBody>
      </p:sp>
      <p:pic>
        <p:nvPicPr>
          <p:cNvPr id="4" name="Image 3">
            <a:extLst>
              <a:ext uri="{FF2B5EF4-FFF2-40B4-BE49-F238E27FC236}">
                <a16:creationId xmlns:a16="http://schemas.microsoft.com/office/drawing/2014/main" id="{9E44BD17-93EC-1259-8D1A-D87183F81E88}"/>
              </a:ext>
            </a:extLst>
          </p:cNvPr>
          <p:cNvPicPr>
            <a:picLocks noChangeAspect="1"/>
          </p:cNvPicPr>
          <p:nvPr/>
        </p:nvPicPr>
        <p:blipFill>
          <a:blip r:embed="rId3"/>
          <a:stretch>
            <a:fillRect/>
          </a:stretch>
        </p:blipFill>
        <p:spPr>
          <a:xfrm>
            <a:off x="794845" y="2358147"/>
            <a:ext cx="10134797" cy="4290397"/>
          </a:xfrm>
          <a:prstGeom prst="rect">
            <a:avLst/>
          </a:prstGeom>
        </p:spPr>
      </p:pic>
      <p:pic>
        <p:nvPicPr>
          <p:cNvPr id="5" name="Immagine 6" descr="Immagine che contiene ruota, pneumatico, Veicolo terrestre, trasporto&#10;&#10;Il contenuto generato dall'IA potrebbe non essere corretto.">
            <a:extLst>
              <a:ext uri="{FF2B5EF4-FFF2-40B4-BE49-F238E27FC236}">
                <a16:creationId xmlns:a16="http://schemas.microsoft.com/office/drawing/2014/main" id="{95CC4979-7DC8-E2C3-D5D6-8D3E0843CA32}"/>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475672" y="789616"/>
            <a:ext cx="1981224" cy="1485918"/>
          </a:xfrm>
          <a:prstGeom prst="rect">
            <a:avLst/>
          </a:prstGeom>
        </p:spPr>
      </p:pic>
      <p:pic>
        <p:nvPicPr>
          <p:cNvPr id="7" name="Image 6">
            <a:extLst>
              <a:ext uri="{FF2B5EF4-FFF2-40B4-BE49-F238E27FC236}">
                <a16:creationId xmlns:a16="http://schemas.microsoft.com/office/drawing/2014/main" id="{408FEB2C-F0C9-29D4-996F-18A02FED0AC2}"/>
              </a:ext>
            </a:extLst>
          </p:cNvPr>
          <p:cNvPicPr>
            <a:picLocks noChangeAspect="1"/>
          </p:cNvPicPr>
          <p:nvPr/>
        </p:nvPicPr>
        <p:blipFill>
          <a:blip r:embed="rId5"/>
          <a:stretch>
            <a:fillRect/>
          </a:stretch>
        </p:blipFill>
        <p:spPr>
          <a:xfrm>
            <a:off x="867981" y="748310"/>
            <a:ext cx="7607691" cy="1568531"/>
          </a:xfrm>
          <a:prstGeom prst="rect">
            <a:avLst/>
          </a:prstGeom>
        </p:spPr>
      </p:pic>
      <p:sp>
        <p:nvSpPr>
          <p:cNvPr id="2" name="CasellaDiTesto 1">
            <a:extLst>
              <a:ext uri="{FF2B5EF4-FFF2-40B4-BE49-F238E27FC236}">
                <a16:creationId xmlns:a16="http://schemas.microsoft.com/office/drawing/2014/main" id="{CA7F740C-4497-5644-9307-8AC6A0F2BDA5}"/>
              </a:ext>
            </a:extLst>
          </p:cNvPr>
          <p:cNvSpPr txBox="1"/>
          <p:nvPr/>
        </p:nvSpPr>
        <p:spPr>
          <a:xfrm>
            <a:off x="5862243" y="1117077"/>
            <a:ext cx="2411238" cy="415498"/>
          </a:xfrm>
          <a:prstGeom prst="rect">
            <a:avLst/>
          </a:prstGeom>
          <a:noFill/>
        </p:spPr>
        <p:txBody>
          <a:bodyPr wrap="none" rtlCol="0">
            <a:spAutoFit/>
          </a:bodyPr>
          <a:lstStyle/>
          <a:p>
            <a:r>
              <a:rPr lang="it-IT" sz="1050" b="1">
                <a:solidFill>
                  <a:schemeClr val="tx2">
                    <a:lumMod val="90000"/>
                    <a:lumOff val="10000"/>
                  </a:schemeClr>
                </a:solidFill>
                <a:latin typeface="+mj-lt"/>
              </a:rPr>
              <a:t>Location: Turin</a:t>
            </a:r>
          </a:p>
          <a:p>
            <a:r>
              <a:rPr lang="it-IT" sz="1050" b="1">
                <a:solidFill>
                  <a:schemeClr val="tx2">
                    <a:lumMod val="90000"/>
                    <a:lumOff val="10000"/>
                  </a:schemeClr>
                </a:solidFill>
                <a:latin typeface="+mj-lt"/>
              </a:rPr>
              <a:t>Qualitative B2B clinic – 30-31/03</a:t>
            </a:r>
            <a:endParaRPr lang="en-US" sz="1050" b="1">
              <a:solidFill>
                <a:schemeClr val="tx2">
                  <a:lumMod val="90000"/>
                  <a:lumOff val="10000"/>
                </a:schemeClr>
              </a:solidFill>
              <a:latin typeface="+mj-lt"/>
            </a:endParaRPr>
          </a:p>
        </p:txBody>
      </p:sp>
      <p:sp>
        <p:nvSpPr>
          <p:cNvPr id="6" name="Ovale 5">
            <a:extLst>
              <a:ext uri="{FF2B5EF4-FFF2-40B4-BE49-F238E27FC236}">
                <a16:creationId xmlns:a16="http://schemas.microsoft.com/office/drawing/2014/main" id="{8B608B95-8703-1241-0EBB-F2A84E00F6BD}"/>
              </a:ext>
            </a:extLst>
          </p:cNvPr>
          <p:cNvSpPr/>
          <p:nvPr/>
        </p:nvSpPr>
        <p:spPr>
          <a:xfrm>
            <a:off x="8273482" y="60960"/>
            <a:ext cx="1952614" cy="797405"/>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dirty="0" err="1"/>
              <a:t>Usare</a:t>
            </a:r>
            <a:r>
              <a:rPr lang="en-US" dirty="0"/>
              <a:t> </a:t>
            </a:r>
            <a:r>
              <a:rPr lang="en-US" dirty="0" err="1"/>
              <a:t>messaggi</a:t>
            </a:r>
            <a:r>
              <a:rPr lang="en-US" dirty="0"/>
              <a:t> Verdi in </a:t>
            </a:r>
            <a:r>
              <a:rPr lang="en-US" dirty="0" err="1"/>
              <a:t>chiusura</a:t>
            </a:r>
            <a:endParaRPr lang="en-US" dirty="0"/>
          </a:p>
        </p:txBody>
      </p:sp>
    </p:spTree>
    <p:custDataLst>
      <p:tags r:id="rId1"/>
    </p:custDataLst>
    <p:extLst>
      <p:ext uri="{BB962C8B-B14F-4D97-AF65-F5344CB8AC3E}">
        <p14:creationId xmlns:p14="http://schemas.microsoft.com/office/powerpoint/2010/main" val="381460700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Espace réservé du texte 2">
            <a:extLst>
              <a:ext uri="{FF2B5EF4-FFF2-40B4-BE49-F238E27FC236}">
                <a16:creationId xmlns:a16="http://schemas.microsoft.com/office/drawing/2014/main" id="{D5814DF8-2E61-96D9-E249-F57BEE3C1246}"/>
              </a:ext>
            </a:extLst>
          </p:cNvPr>
          <p:cNvSpPr>
            <a:spLocks noGrp="1"/>
          </p:cNvSpPr>
          <p:nvPr>
            <p:ph type="body" sz="quarter" idx="11"/>
          </p:nvPr>
        </p:nvSpPr>
        <p:spPr>
          <a:xfrm>
            <a:off x="230622" y="1565685"/>
            <a:ext cx="4376202" cy="3726629"/>
          </a:xfrm>
        </p:spPr>
        <p:txBody>
          <a:bodyPr/>
          <a:lstStyle/>
          <a:p>
            <a:pPr marL="171450" indent="-171450">
              <a:buFont typeface="Wingdings" panose="05000000000000000000" pitchFamily="2" charset="2"/>
              <a:buChar char="§"/>
            </a:pPr>
            <a:r>
              <a:rPr lang="en-US" sz="1400" b="1" noProof="0"/>
              <a:t>350 000 visitors at BMS in ‘26! </a:t>
            </a:r>
            <a:r>
              <a:rPr lang="en-US" sz="1000" noProof="0">
                <a:solidFill>
                  <a:srgbClr val="00B050"/>
                </a:solidFill>
              </a:rPr>
              <a:t>+14% vs ’25</a:t>
            </a:r>
          </a:p>
          <a:p>
            <a:pPr marL="171450" indent="-171450">
              <a:buFont typeface="Wingdings" panose="05000000000000000000" pitchFamily="2" charset="2"/>
              <a:buChar char="§"/>
            </a:pPr>
            <a:endParaRPr lang="en-US" sz="1100" noProof="0">
              <a:solidFill>
                <a:srgbClr val="00B050"/>
              </a:solidFill>
            </a:endParaRPr>
          </a:p>
          <a:p>
            <a:endParaRPr lang="en-US" sz="1400" noProof="0"/>
          </a:p>
        </p:txBody>
      </p:sp>
      <p:sp>
        <p:nvSpPr>
          <p:cNvPr id="4" name="Espace réservé du texte 3">
            <a:extLst>
              <a:ext uri="{FF2B5EF4-FFF2-40B4-BE49-F238E27FC236}">
                <a16:creationId xmlns:a16="http://schemas.microsoft.com/office/drawing/2014/main" id="{2583C154-787A-1CAD-0E31-071F294D34EE}"/>
              </a:ext>
            </a:extLst>
          </p:cNvPr>
          <p:cNvSpPr>
            <a:spLocks noGrp="1"/>
          </p:cNvSpPr>
          <p:nvPr>
            <p:ph type="body" sz="quarter" idx="12"/>
          </p:nvPr>
        </p:nvSpPr>
        <p:spPr>
          <a:xfrm>
            <a:off x="255533" y="801918"/>
            <a:ext cx="7991143" cy="845799"/>
          </a:xfrm>
        </p:spPr>
        <p:txBody>
          <a:bodyPr/>
          <a:lstStyle/>
          <a:p>
            <a:r>
              <a:rPr lang="en-US" sz="1600" b="1"/>
              <a:t>FIRST RESULTS </a:t>
            </a:r>
            <a:r>
              <a:rPr lang="en-US" sz="1600" b="1" noProof="0"/>
              <a:t>BRUSSELS AUTOSHOW 2026</a:t>
            </a:r>
          </a:p>
        </p:txBody>
      </p:sp>
      <p:sp>
        <p:nvSpPr>
          <p:cNvPr id="5" name="Espace réservé du texte 4">
            <a:extLst>
              <a:ext uri="{FF2B5EF4-FFF2-40B4-BE49-F238E27FC236}">
                <a16:creationId xmlns:a16="http://schemas.microsoft.com/office/drawing/2014/main" id="{9D9B1408-7E8F-9B9A-7D29-33A3E72EE068}"/>
              </a:ext>
            </a:extLst>
          </p:cNvPr>
          <p:cNvSpPr>
            <a:spLocks noGrp="1"/>
          </p:cNvSpPr>
          <p:nvPr>
            <p:ph type="body" sz="quarter" idx="22"/>
          </p:nvPr>
        </p:nvSpPr>
        <p:spPr/>
        <p:txBody>
          <a:bodyPr>
            <a:normAutofit fontScale="32500" lnSpcReduction="20000"/>
          </a:bodyPr>
          <a:lstStyle/>
          <a:p>
            <a:r>
              <a:rPr lang="en-US" noProof="0"/>
              <a:t>BMS EVENTS</a:t>
            </a:r>
          </a:p>
        </p:txBody>
      </p:sp>
      <p:sp>
        <p:nvSpPr>
          <p:cNvPr id="11" name="ZoneTexte 10">
            <a:extLst>
              <a:ext uri="{FF2B5EF4-FFF2-40B4-BE49-F238E27FC236}">
                <a16:creationId xmlns:a16="http://schemas.microsoft.com/office/drawing/2014/main" id="{92679640-4CB2-A301-2EFB-BB8D2754A630}"/>
              </a:ext>
            </a:extLst>
          </p:cNvPr>
          <p:cNvSpPr txBox="1"/>
          <p:nvPr/>
        </p:nvSpPr>
        <p:spPr>
          <a:xfrm>
            <a:off x="230622" y="2240691"/>
            <a:ext cx="5344758" cy="723275"/>
          </a:xfrm>
          <a:prstGeom prst="rect">
            <a:avLst/>
          </a:prstGeom>
          <a:noFill/>
        </p:spPr>
        <p:txBody>
          <a:bodyPr wrap="square">
            <a:spAutoFit/>
          </a:bodyPr>
          <a:lstStyle/>
          <a:p>
            <a:pPr marL="171450" marR="0" lvl="0" indent="-171450" algn="l" defTabSz="914400" rtl="0" eaLnBrk="1" fontAlgn="auto" latinLnBrk="0" hangingPunct="1">
              <a:lnSpc>
                <a:spcPct val="100000"/>
              </a:lnSpc>
              <a:spcBef>
                <a:spcPts val="0"/>
              </a:spcBef>
              <a:spcAft>
                <a:spcPts val="600"/>
              </a:spcAft>
              <a:buClrTx/>
              <a:buSzTx/>
              <a:buFont typeface="Wingdings" panose="05000000000000000000" pitchFamily="2" charset="2"/>
              <a:buChar char="§"/>
              <a:tabLst/>
              <a:defRPr/>
            </a:pPr>
            <a:r>
              <a:rPr kumimoji="0" lang="en-US" sz="1400" b="1" i="0" u="none" strike="noStrike" kern="1200" cap="none" spc="0" normalizeH="0" baseline="0" noProof="0">
                <a:ln>
                  <a:noFill/>
                </a:ln>
                <a:solidFill>
                  <a:prstClr val="black"/>
                </a:solidFill>
                <a:effectLst/>
                <a:uLnTx/>
                <a:uFillTx/>
                <a:latin typeface="Encode Sans" pitchFamily="2" charset="0"/>
                <a:ea typeface="+mn-ea"/>
                <a:cs typeface="+mn-cs"/>
              </a:rPr>
              <a:t>PRO ONE Presence</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a:ln>
                  <a:noFill/>
                </a:ln>
                <a:solidFill>
                  <a:prstClr val="black"/>
                </a:solidFill>
                <a:effectLst/>
                <a:uLnTx/>
                <a:uFillTx/>
                <a:latin typeface="Encode Sans" pitchFamily="2" charset="0"/>
                <a:ea typeface="+mn-ea"/>
                <a:cs typeface="+mn-cs"/>
              </a:rPr>
              <a:t>	400 sqm / 5 vans + 2 AMI CARGO + TRIS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a:ln>
                  <a:noFill/>
                </a:ln>
                <a:solidFill>
                  <a:prstClr val="black"/>
                </a:solidFill>
                <a:effectLst/>
                <a:uLnTx/>
                <a:uFillTx/>
                <a:latin typeface="Encode Sans" pitchFamily="2" charset="0"/>
                <a:ea typeface="+mn-ea"/>
                <a:cs typeface="+mn-cs"/>
              </a:rPr>
              <a:t>	14 Product Genius + 2 booth leaders</a:t>
            </a:r>
          </a:p>
        </p:txBody>
      </p:sp>
      <p:sp>
        <p:nvSpPr>
          <p:cNvPr id="12" name="ZoneTexte 11">
            <a:extLst>
              <a:ext uri="{FF2B5EF4-FFF2-40B4-BE49-F238E27FC236}">
                <a16:creationId xmlns:a16="http://schemas.microsoft.com/office/drawing/2014/main" id="{EBC55E47-54EF-B84F-D181-2B705C0A1A38}"/>
              </a:ext>
            </a:extLst>
          </p:cNvPr>
          <p:cNvSpPr txBox="1"/>
          <p:nvPr/>
        </p:nvSpPr>
        <p:spPr>
          <a:xfrm>
            <a:off x="255533" y="3319814"/>
            <a:ext cx="5344758" cy="523220"/>
          </a:xfrm>
          <a:prstGeom prst="rect">
            <a:avLst/>
          </a:prstGeom>
          <a:noFill/>
        </p:spPr>
        <p:txBody>
          <a:bodyPr wrap="square">
            <a:spAutoFit/>
          </a:bodyPr>
          <a:lstStyle/>
          <a:p>
            <a:pPr marL="171450" marR="0" lvl="0" indent="-171450" algn="l" defTabSz="914400" rtl="0" eaLnBrk="1" fontAlgn="auto" latinLnBrk="0" hangingPunct="1">
              <a:lnSpc>
                <a:spcPct val="100000"/>
              </a:lnSpc>
              <a:spcBef>
                <a:spcPts val="0"/>
              </a:spcBef>
              <a:spcAft>
                <a:spcPts val="0"/>
              </a:spcAft>
              <a:buClrTx/>
              <a:buSzTx/>
              <a:buFont typeface="Wingdings" panose="05000000000000000000" pitchFamily="2" charset="2"/>
              <a:buChar char="§"/>
              <a:tabLst/>
              <a:defRPr/>
            </a:pPr>
            <a:r>
              <a:rPr kumimoji="0" lang="en-US" sz="1400" b="1" i="0" u="none" strike="noStrike" kern="1200" cap="none" spc="0" normalizeH="0" baseline="0" noProof="0">
                <a:ln>
                  <a:noFill/>
                </a:ln>
                <a:solidFill>
                  <a:prstClr val="black"/>
                </a:solidFill>
                <a:effectLst/>
                <a:uLnTx/>
                <a:uFillTx/>
                <a:latin typeface="Encode Sans" pitchFamily="2" charset="0"/>
                <a:ea typeface="+mn-ea"/>
                <a:cs typeface="+mn-cs"/>
              </a:rPr>
              <a:t>First Business Results : WE MADE IT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400" b="0" i="0" u="none" strike="noStrike" kern="1200" cap="none" spc="0" normalizeH="0" baseline="0" noProof="0">
              <a:ln>
                <a:noFill/>
              </a:ln>
              <a:solidFill>
                <a:prstClr val="black"/>
              </a:solidFill>
              <a:effectLst/>
              <a:uLnTx/>
              <a:uFillTx/>
              <a:latin typeface="Encode Sans" pitchFamily="2" charset="0"/>
              <a:ea typeface="+mn-ea"/>
              <a:cs typeface="+mn-cs"/>
            </a:endParaRPr>
          </a:p>
        </p:txBody>
      </p:sp>
      <p:sp>
        <p:nvSpPr>
          <p:cNvPr id="25" name="ZoneTexte 24">
            <a:extLst>
              <a:ext uri="{FF2B5EF4-FFF2-40B4-BE49-F238E27FC236}">
                <a16:creationId xmlns:a16="http://schemas.microsoft.com/office/drawing/2014/main" id="{2BC3E8FD-2C4F-AFAC-B353-00D7BDC7EE1B}"/>
              </a:ext>
            </a:extLst>
          </p:cNvPr>
          <p:cNvSpPr txBox="1"/>
          <p:nvPr/>
        </p:nvSpPr>
        <p:spPr>
          <a:xfrm>
            <a:off x="230622" y="4845547"/>
            <a:ext cx="5344758" cy="723275"/>
          </a:xfrm>
          <a:prstGeom prst="rect">
            <a:avLst/>
          </a:prstGeom>
          <a:noFill/>
        </p:spPr>
        <p:txBody>
          <a:bodyPr wrap="square">
            <a:spAutoFit/>
          </a:bodyPr>
          <a:lstStyle/>
          <a:p>
            <a:pPr marL="171450" marR="0" lvl="0" indent="-171450" algn="l" defTabSz="914400" rtl="0" eaLnBrk="1" fontAlgn="auto" latinLnBrk="0" hangingPunct="1">
              <a:lnSpc>
                <a:spcPct val="100000"/>
              </a:lnSpc>
              <a:spcBef>
                <a:spcPts val="0"/>
              </a:spcBef>
              <a:spcAft>
                <a:spcPts val="600"/>
              </a:spcAft>
              <a:buClrTx/>
              <a:buSzTx/>
              <a:buFont typeface="Wingdings" panose="05000000000000000000" pitchFamily="2" charset="2"/>
              <a:buChar char="§"/>
              <a:tabLst/>
              <a:defRPr/>
            </a:pPr>
            <a:r>
              <a:rPr kumimoji="0" lang="en-US" sz="1400" b="1" i="0" u="none" strike="noStrike" kern="1200" cap="none" spc="0" normalizeH="0" baseline="0" noProof="0">
                <a:ln>
                  <a:noFill/>
                </a:ln>
                <a:solidFill>
                  <a:prstClr val="black"/>
                </a:solidFill>
                <a:effectLst/>
                <a:uLnTx/>
                <a:uFillTx/>
                <a:latin typeface="Encode Sans" pitchFamily="2" charset="0"/>
                <a:ea typeface="+mn-ea"/>
                <a:cs typeface="+mn-cs"/>
              </a:rPr>
              <a:t>Other Performance KPIs TO COME</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a:ln>
                  <a:noFill/>
                </a:ln>
                <a:solidFill>
                  <a:prstClr val="black"/>
                </a:solidFill>
                <a:effectLst/>
                <a:uLnTx/>
                <a:uFillTx/>
                <a:latin typeface="Encode Sans" pitchFamily="2" charset="0"/>
                <a:ea typeface="+mn-ea"/>
                <a:cs typeface="+mn-cs"/>
              </a:rPr>
              <a:t>	Booth dwell Time</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a:ln>
                  <a:noFill/>
                </a:ln>
                <a:solidFill>
                  <a:prstClr val="black"/>
                </a:solidFill>
                <a:effectLst/>
                <a:uLnTx/>
                <a:uFillTx/>
                <a:latin typeface="Encode Sans" pitchFamily="2" charset="0"/>
                <a:ea typeface="+mn-ea"/>
                <a:cs typeface="+mn-cs"/>
              </a:rPr>
              <a:t>	Customer satisfaction on booth and staff</a:t>
            </a:r>
          </a:p>
        </p:txBody>
      </p:sp>
      <p:graphicFrame>
        <p:nvGraphicFramePr>
          <p:cNvPr id="19" name="Tableau 18">
            <a:extLst>
              <a:ext uri="{FF2B5EF4-FFF2-40B4-BE49-F238E27FC236}">
                <a16:creationId xmlns:a16="http://schemas.microsoft.com/office/drawing/2014/main" id="{171C2816-3596-AA5A-7F45-636CFE137F61}"/>
              </a:ext>
            </a:extLst>
          </p:cNvPr>
          <p:cNvGraphicFramePr>
            <a:graphicFrameLocks noGrp="1"/>
          </p:cNvGraphicFramePr>
          <p:nvPr/>
        </p:nvGraphicFramePr>
        <p:xfrm>
          <a:off x="1019539" y="3705311"/>
          <a:ext cx="4540924" cy="777240"/>
        </p:xfrm>
        <a:graphic>
          <a:graphicData uri="http://schemas.openxmlformats.org/drawingml/2006/table">
            <a:tbl>
              <a:tblPr firstRow="1" bandRow="1">
                <a:tableStyleId>{5C22544A-7EE6-4342-B048-85BDC9FD1C3A}</a:tableStyleId>
              </a:tblPr>
              <a:tblGrid>
                <a:gridCol w="1135231">
                  <a:extLst>
                    <a:ext uri="{9D8B030D-6E8A-4147-A177-3AD203B41FA5}">
                      <a16:colId xmlns:a16="http://schemas.microsoft.com/office/drawing/2014/main" val="2744178221"/>
                    </a:ext>
                  </a:extLst>
                </a:gridCol>
                <a:gridCol w="1135231">
                  <a:extLst>
                    <a:ext uri="{9D8B030D-6E8A-4147-A177-3AD203B41FA5}">
                      <a16:colId xmlns:a16="http://schemas.microsoft.com/office/drawing/2014/main" val="1652957931"/>
                    </a:ext>
                  </a:extLst>
                </a:gridCol>
                <a:gridCol w="1135231">
                  <a:extLst>
                    <a:ext uri="{9D8B030D-6E8A-4147-A177-3AD203B41FA5}">
                      <a16:colId xmlns:a16="http://schemas.microsoft.com/office/drawing/2014/main" val="1650008857"/>
                    </a:ext>
                  </a:extLst>
                </a:gridCol>
                <a:gridCol w="1135231">
                  <a:extLst>
                    <a:ext uri="{9D8B030D-6E8A-4147-A177-3AD203B41FA5}">
                      <a16:colId xmlns:a16="http://schemas.microsoft.com/office/drawing/2014/main" val="915041139"/>
                    </a:ext>
                  </a:extLst>
                </a:gridCol>
              </a:tblGrid>
              <a:tr h="0">
                <a:tc>
                  <a:txBody>
                    <a:bodyPr/>
                    <a:lstStyle/>
                    <a:p>
                      <a:pPr algn="ctr"/>
                      <a:endParaRPr lang="fr-FR" sz="1200"/>
                    </a:p>
                  </a:txBody>
                  <a:tcPr anchor="ctr">
                    <a:noFill/>
                  </a:tcPr>
                </a:tc>
                <a:tc>
                  <a:txBody>
                    <a:bodyPr/>
                    <a:lstStyle/>
                    <a:p>
                      <a:pPr algn="ctr"/>
                      <a:r>
                        <a:rPr lang="fr-FR" sz="1050" b="1">
                          <a:latin typeface="Encode Sans"/>
                        </a:rPr>
                        <a:t>2026</a:t>
                      </a:r>
                    </a:p>
                  </a:txBody>
                  <a:tcPr anchor="ctr"/>
                </a:tc>
                <a:tc>
                  <a:txBody>
                    <a:bodyPr/>
                    <a:lstStyle/>
                    <a:p>
                      <a:pPr algn="ctr"/>
                      <a:r>
                        <a:rPr lang="fr-FR" sz="1050">
                          <a:latin typeface="Encode Sans" pitchFamily="2" charset="0"/>
                        </a:rPr>
                        <a:t>% vs OBJ</a:t>
                      </a:r>
                    </a:p>
                  </a:txBody>
                  <a:tcPr anchor="ctr"/>
                </a:tc>
                <a:tc>
                  <a:txBody>
                    <a:bodyPr/>
                    <a:lstStyle/>
                    <a:p>
                      <a:pPr algn="ctr"/>
                      <a:r>
                        <a:rPr lang="fr-FR" sz="1050">
                          <a:latin typeface="Encode Sans"/>
                        </a:rPr>
                        <a:t>Var. vs 2025</a:t>
                      </a:r>
                    </a:p>
                  </a:txBody>
                  <a:tcPr anchor="ctr"/>
                </a:tc>
                <a:extLst>
                  <a:ext uri="{0D108BD9-81ED-4DB2-BD59-A6C34878D82A}">
                    <a16:rowId xmlns:a16="http://schemas.microsoft.com/office/drawing/2014/main" val="1648494040"/>
                  </a:ext>
                </a:extLst>
              </a:tr>
              <a:tr h="144408">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fr-FR" sz="1050" b="1">
                          <a:latin typeface="Encode Sans"/>
                        </a:rPr>
                        <a:t>LEADS</a:t>
                      </a:r>
                      <a:endParaRPr lang="fr-FR" sz="1200">
                        <a:latin typeface="Encode Sans"/>
                      </a:endParaRPr>
                    </a:p>
                  </a:txBody>
                  <a:tcPr anchor="ctr"/>
                </a:tc>
                <a:tc>
                  <a:txBody>
                    <a:bodyPr/>
                    <a:lstStyle/>
                    <a:p>
                      <a:pPr algn="ctr"/>
                      <a:r>
                        <a:rPr lang="fr-FR" sz="1050" b="1">
                          <a:latin typeface="Encode Sans"/>
                        </a:rPr>
                        <a:t>1 647</a:t>
                      </a:r>
                    </a:p>
                  </a:txBody>
                  <a:tcPr anchor="ctr"/>
                </a:tc>
                <a:tc>
                  <a:txBody>
                    <a:bodyPr/>
                    <a:lstStyle/>
                    <a:p>
                      <a:pPr algn="ctr"/>
                      <a:r>
                        <a:rPr lang="fr-FR" sz="1050" b="1">
                          <a:solidFill>
                            <a:srgbClr val="00B050"/>
                          </a:solidFill>
                          <a:latin typeface="Encode Sans"/>
                        </a:rPr>
                        <a:t>105%</a:t>
                      </a:r>
                    </a:p>
                  </a:txBody>
                  <a:tcPr anchor="ctr"/>
                </a:tc>
                <a:tc>
                  <a:txBody>
                    <a:bodyPr/>
                    <a:lstStyle/>
                    <a:p>
                      <a:pPr algn="ctr"/>
                      <a:r>
                        <a:rPr lang="fr-FR" sz="1050" b="1">
                          <a:solidFill>
                            <a:srgbClr val="00B050"/>
                          </a:solidFill>
                          <a:latin typeface="Encode Sans" pitchFamily="2" charset="0"/>
                        </a:rPr>
                        <a:t>+15%</a:t>
                      </a:r>
                    </a:p>
                  </a:txBody>
                  <a:tcPr anchor="ctr"/>
                </a:tc>
                <a:extLst>
                  <a:ext uri="{0D108BD9-81ED-4DB2-BD59-A6C34878D82A}">
                    <a16:rowId xmlns:a16="http://schemas.microsoft.com/office/drawing/2014/main" val="2173076038"/>
                  </a:ext>
                </a:extLst>
              </a:tr>
              <a:tr h="206702">
                <a:tc>
                  <a:txBody>
                    <a:bodyPr/>
                    <a:lstStyle/>
                    <a:p>
                      <a:pPr algn="ctr"/>
                      <a:r>
                        <a:rPr lang="fr-FR" sz="1050" b="1">
                          <a:latin typeface="Encode Sans" pitchFamily="2" charset="0"/>
                        </a:rPr>
                        <a:t>OFFERS</a:t>
                      </a:r>
                    </a:p>
                  </a:txBody>
                  <a:tcPr anchor="ctr"/>
                </a:tc>
                <a:tc>
                  <a:txBody>
                    <a:bodyPr/>
                    <a:lstStyle/>
                    <a:p>
                      <a:pPr algn="ctr"/>
                      <a:r>
                        <a:rPr lang="fr-FR" sz="1050" b="1">
                          <a:latin typeface="Encode Sans"/>
                        </a:rPr>
                        <a:t>1 878</a:t>
                      </a:r>
                    </a:p>
                  </a:txBody>
                  <a:tcPr anchor="ctr"/>
                </a:tc>
                <a:tc>
                  <a:txBody>
                    <a:bodyPr/>
                    <a:lstStyle/>
                    <a:p>
                      <a:pPr algn="ctr"/>
                      <a:r>
                        <a:rPr lang="fr-FR" sz="1050" b="1">
                          <a:solidFill>
                            <a:srgbClr val="00B050"/>
                          </a:solidFill>
                          <a:latin typeface="Encode Sans" pitchFamily="2" charset="0"/>
                        </a:rPr>
                        <a:t>103%</a:t>
                      </a:r>
                    </a:p>
                  </a:txBody>
                  <a:tcPr anchor="ctr"/>
                </a:tc>
                <a:tc>
                  <a:txBody>
                    <a:bodyPr/>
                    <a:lstStyle/>
                    <a:p>
                      <a:pPr algn="ctr"/>
                      <a:r>
                        <a:rPr lang="fr-FR" sz="1050" b="1">
                          <a:solidFill>
                            <a:srgbClr val="00B050"/>
                          </a:solidFill>
                          <a:latin typeface="Encode Sans" pitchFamily="2" charset="0"/>
                        </a:rPr>
                        <a:t>+18%</a:t>
                      </a:r>
                    </a:p>
                  </a:txBody>
                  <a:tcPr anchor="ctr"/>
                </a:tc>
                <a:extLst>
                  <a:ext uri="{0D108BD9-81ED-4DB2-BD59-A6C34878D82A}">
                    <a16:rowId xmlns:a16="http://schemas.microsoft.com/office/drawing/2014/main" val="936467343"/>
                  </a:ext>
                </a:extLst>
              </a:tr>
            </a:tbl>
          </a:graphicData>
        </a:graphic>
      </p:graphicFrame>
      <p:pic>
        <p:nvPicPr>
          <p:cNvPr id="20" name="Espace réservé pour une image  19">
            <a:extLst>
              <a:ext uri="{FF2B5EF4-FFF2-40B4-BE49-F238E27FC236}">
                <a16:creationId xmlns:a16="http://schemas.microsoft.com/office/drawing/2014/main" id="{A227939E-3F50-0D3A-96E8-CBD351A165EB}"/>
              </a:ext>
            </a:extLst>
          </p:cNvPr>
          <p:cNvPicPr>
            <a:picLocks noGrp="1" noChangeAspect="1"/>
          </p:cNvPicPr>
          <p:nvPr>
            <p:ph type="pic" sz="quarter" idx="10"/>
          </p:nvPr>
        </p:nvPicPr>
        <p:blipFill>
          <a:blip r:embed="rId4"/>
          <a:srcRect l="278" r="262"/>
          <a:stretch>
            <a:fillRect/>
          </a:stretch>
        </p:blipFill>
        <p:spPr>
          <a:xfrm>
            <a:off x="3859192" y="1888938"/>
            <a:ext cx="1899531" cy="1178426"/>
          </a:xfrm>
          <a:prstGeom prst="rect">
            <a:avLst/>
          </a:prstGeom>
        </p:spPr>
      </p:pic>
      <p:sp>
        <p:nvSpPr>
          <p:cNvPr id="2" name="Espace réservé du texte 3">
            <a:extLst>
              <a:ext uri="{FF2B5EF4-FFF2-40B4-BE49-F238E27FC236}">
                <a16:creationId xmlns:a16="http://schemas.microsoft.com/office/drawing/2014/main" id="{5B3A97A5-69E8-DB28-C810-0587192287D1}"/>
              </a:ext>
            </a:extLst>
          </p:cNvPr>
          <p:cNvSpPr txBox="1">
            <a:spLocks/>
          </p:cNvSpPr>
          <p:nvPr/>
        </p:nvSpPr>
        <p:spPr>
          <a:xfrm>
            <a:off x="6045661" y="825042"/>
            <a:ext cx="4252912" cy="845799"/>
          </a:xfrm>
          <a:prstGeom prst="rect">
            <a:avLst/>
          </a:prstGeom>
        </p:spPr>
        <p:txBody>
          <a:bodyPr/>
          <a:lstStyle>
            <a:lvl1pPr marL="0" indent="0" algn="l" defTabSz="914400" rtl="0" eaLnBrk="1" latinLnBrk="0" hangingPunct="1">
              <a:lnSpc>
                <a:spcPct val="90000"/>
              </a:lnSpc>
              <a:spcBef>
                <a:spcPts val="1000"/>
              </a:spcBef>
              <a:buFont typeface="Arial" panose="020B0604020202020204" pitchFamily="34" charset="0"/>
              <a:buNone/>
              <a:defRPr sz="1200" b="0" i="0" kern="1200">
                <a:solidFill>
                  <a:schemeClr val="tx1"/>
                </a:solidFill>
                <a:latin typeface="Encode Sans" pitchFamily="2" charset="77"/>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1200" kern="1200">
                <a:solidFill>
                  <a:schemeClr val="tx1"/>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1200"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1200"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1600" b="1" i="0" u="none" strike="noStrike" kern="1200" cap="none" spc="0" normalizeH="0" baseline="0" noProof="0">
                <a:ln>
                  <a:noFill/>
                </a:ln>
                <a:solidFill>
                  <a:prstClr val="black"/>
                </a:solidFill>
                <a:effectLst/>
                <a:uLnTx/>
                <a:uFillTx/>
                <a:latin typeface="Encode Sans" pitchFamily="2" charset="77"/>
                <a:ea typeface="+mn-ea"/>
                <a:cs typeface="+mn-cs"/>
              </a:rPr>
              <a:t>PRESS CLIPPINGS</a:t>
            </a:r>
          </a:p>
        </p:txBody>
      </p:sp>
      <p:grpSp>
        <p:nvGrpSpPr>
          <p:cNvPr id="6" name="Group 5">
            <a:extLst>
              <a:ext uri="{FF2B5EF4-FFF2-40B4-BE49-F238E27FC236}">
                <a16:creationId xmlns:a16="http://schemas.microsoft.com/office/drawing/2014/main" id="{7E88CEFC-2A45-2FC9-5CD3-8732B30F3F4C}"/>
              </a:ext>
            </a:extLst>
          </p:cNvPr>
          <p:cNvGrpSpPr>
            <a:grpSpLocks noChangeAspect="1"/>
          </p:cNvGrpSpPr>
          <p:nvPr/>
        </p:nvGrpSpPr>
        <p:grpSpPr>
          <a:xfrm>
            <a:off x="9039748" y="2721670"/>
            <a:ext cx="1348885" cy="1980117"/>
            <a:chOff x="518156" y="3825009"/>
            <a:chExt cx="1688406" cy="2478518"/>
          </a:xfrm>
        </p:grpSpPr>
        <p:grpSp>
          <p:nvGrpSpPr>
            <p:cNvPr id="7" name="Group 6">
              <a:extLst>
                <a:ext uri="{FF2B5EF4-FFF2-40B4-BE49-F238E27FC236}">
                  <a16:creationId xmlns:a16="http://schemas.microsoft.com/office/drawing/2014/main" id="{EAF628D3-08D9-7B36-BFFA-FBABFA44B2DF}"/>
                </a:ext>
              </a:extLst>
            </p:cNvPr>
            <p:cNvGrpSpPr/>
            <p:nvPr/>
          </p:nvGrpSpPr>
          <p:grpSpPr>
            <a:xfrm>
              <a:off x="518156" y="3858527"/>
              <a:ext cx="1536982" cy="2445000"/>
              <a:chOff x="518156" y="3858527"/>
              <a:chExt cx="1536982" cy="2445000"/>
            </a:xfrm>
          </p:grpSpPr>
          <p:pic>
            <p:nvPicPr>
              <p:cNvPr id="9" name="Picture 8">
                <a:extLst>
                  <a:ext uri="{FF2B5EF4-FFF2-40B4-BE49-F238E27FC236}">
                    <a16:creationId xmlns:a16="http://schemas.microsoft.com/office/drawing/2014/main" id="{7B3185C9-C164-F217-9CF4-A1326C3D336B}"/>
                  </a:ext>
                </a:extLst>
              </p:cNvPr>
              <p:cNvPicPr>
                <a:picLocks noChangeAspect="1"/>
              </p:cNvPicPr>
              <p:nvPr/>
            </p:nvPicPr>
            <p:blipFill>
              <a:blip r:embed="rId5"/>
              <a:stretch>
                <a:fillRect/>
              </a:stretch>
            </p:blipFill>
            <p:spPr>
              <a:xfrm>
                <a:off x="518156" y="3858527"/>
                <a:ext cx="1437644" cy="151331"/>
              </a:xfrm>
              <a:prstGeom prst="rect">
                <a:avLst/>
              </a:prstGeom>
            </p:spPr>
          </p:pic>
          <p:pic>
            <p:nvPicPr>
              <p:cNvPr id="10" name="Picture 9">
                <a:extLst>
                  <a:ext uri="{FF2B5EF4-FFF2-40B4-BE49-F238E27FC236}">
                    <a16:creationId xmlns:a16="http://schemas.microsoft.com/office/drawing/2014/main" id="{36604750-9CFF-58FF-A296-3B75771570DF}"/>
                  </a:ext>
                </a:extLst>
              </p:cNvPr>
              <p:cNvPicPr>
                <a:picLocks noChangeAspect="1"/>
              </p:cNvPicPr>
              <p:nvPr/>
            </p:nvPicPr>
            <p:blipFill>
              <a:blip r:embed="rId6"/>
              <a:stretch>
                <a:fillRect/>
              </a:stretch>
            </p:blipFill>
            <p:spPr>
              <a:xfrm>
                <a:off x="518156" y="4023429"/>
                <a:ext cx="1536982" cy="2280098"/>
              </a:xfrm>
              <a:prstGeom prst="rect">
                <a:avLst/>
              </a:prstGeom>
            </p:spPr>
          </p:pic>
        </p:grpSp>
        <p:pic>
          <p:nvPicPr>
            <p:cNvPr id="8" name="Picture 4" descr="Z:\Bandiere tonde\D-K\Italy.png">
              <a:extLst>
                <a:ext uri="{FF2B5EF4-FFF2-40B4-BE49-F238E27FC236}">
                  <a16:creationId xmlns:a16="http://schemas.microsoft.com/office/drawing/2014/main" id="{AA6074B9-FE5C-3EA2-DAB2-2FB2C381A030}"/>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1930400" y="3825009"/>
              <a:ext cx="276162" cy="276162"/>
            </a:xfrm>
            <a:prstGeom prst="rect">
              <a:avLst/>
            </a:prstGeom>
            <a:noFill/>
            <a:extLst>
              <a:ext uri="{909E8E84-426E-40DD-AFC4-6F175D3DCCD1}">
                <a14:hiddenFill xmlns:a14="http://schemas.microsoft.com/office/drawing/2010/main">
                  <a:solidFill>
                    <a:srgbClr val="FFFFFF"/>
                  </a:solidFill>
                </a14:hiddenFill>
              </a:ext>
            </a:extLst>
          </p:spPr>
        </p:pic>
      </p:grpSp>
      <p:grpSp>
        <p:nvGrpSpPr>
          <p:cNvPr id="13" name="Group 12">
            <a:extLst>
              <a:ext uri="{FF2B5EF4-FFF2-40B4-BE49-F238E27FC236}">
                <a16:creationId xmlns:a16="http://schemas.microsoft.com/office/drawing/2014/main" id="{373CA0DB-7315-C7C8-8738-3887C4133412}"/>
              </a:ext>
            </a:extLst>
          </p:cNvPr>
          <p:cNvGrpSpPr>
            <a:grpSpLocks noChangeAspect="1"/>
          </p:cNvGrpSpPr>
          <p:nvPr/>
        </p:nvGrpSpPr>
        <p:grpSpPr>
          <a:xfrm>
            <a:off x="6197966" y="2976082"/>
            <a:ext cx="1798774" cy="2215807"/>
            <a:chOff x="2406094" y="3531703"/>
            <a:chExt cx="2283984" cy="2813512"/>
          </a:xfrm>
        </p:grpSpPr>
        <p:pic>
          <p:nvPicPr>
            <p:cNvPr id="14" name="Picture 13">
              <a:extLst>
                <a:ext uri="{FF2B5EF4-FFF2-40B4-BE49-F238E27FC236}">
                  <a16:creationId xmlns:a16="http://schemas.microsoft.com/office/drawing/2014/main" id="{1ADC2355-0259-DD33-C880-B97DC8E8E59E}"/>
                </a:ext>
              </a:extLst>
            </p:cNvPr>
            <p:cNvPicPr>
              <a:picLocks noChangeAspect="1"/>
            </p:cNvPicPr>
            <p:nvPr/>
          </p:nvPicPr>
          <p:blipFill>
            <a:blip r:embed="rId8"/>
            <a:stretch>
              <a:fillRect/>
            </a:stretch>
          </p:blipFill>
          <p:spPr>
            <a:xfrm>
              <a:off x="2473441" y="3531703"/>
              <a:ext cx="1210674" cy="274241"/>
            </a:xfrm>
            <a:prstGeom prst="rect">
              <a:avLst/>
            </a:prstGeom>
          </p:spPr>
        </p:pic>
        <p:pic>
          <p:nvPicPr>
            <p:cNvPr id="15" name="Picture 14">
              <a:extLst>
                <a:ext uri="{FF2B5EF4-FFF2-40B4-BE49-F238E27FC236}">
                  <a16:creationId xmlns:a16="http://schemas.microsoft.com/office/drawing/2014/main" id="{1DAF17A7-7BBD-C438-495F-759D2F93F3A8}"/>
                </a:ext>
              </a:extLst>
            </p:cNvPr>
            <p:cNvPicPr>
              <a:picLocks noChangeAspect="1"/>
            </p:cNvPicPr>
            <p:nvPr/>
          </p:nvPicPr>
          <p:blipFill>
            <a:blip r:embed="rId9"/>
            <a:stretch>
              <a:fillRect/>
            </a:stretch>
          </p:blipFill>
          <p:spPr>
            <a:xfrm>
              <a:off x="2406094" y="3793786"/>
              <a:ext cx="2283984" cy="2551429"/>
            </a:xfrm>
            <a:prstGeom prst="rect">
              <a:avLst/>
            </a:prstGeom>
          </p:spPr>
        </p:pic>
        <p:pic>
          <p:nvPicPr>
            <p:cNvPr id="16" name="Picture 3" descr="Z:\Bandiere tonde\D-K\France.png">
              <a:extLst>
                <a:ext uri="{FF2B5EF4-FFF2-40B4-BE49-F238E27FC236}">
                  <a16:creationId xmlns:a16="http://schemas.microsoft.com/office/drawing/2014/main" id="{CE08C2C1-EF51-CC74-2AE7-E42A7A43EE47}"/>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4412973" y="3752632"/>
              <a:ext cx="277105" cy="277105"/>
            </a:xfrm>
            <a:prstGeom prst="rect">
              <a:avLst/>
            </a:prstGeom>
            <a:noFill/>
            <a:extLst>
              <a:ext uri="{909E8E84-426E-40DD-AFC4-6F175D3DCCD1}">
                <a14:hiddenFill xmlns:a14="http://schemas.microsoft.com/office/drawing/2010/main">
                  <a:solidFill>
                    <a:srgbClr val="FFFFFF"/>
                  </a:solidFill>
                </a14:hiddenFill>
              </a:ext>
            </a:extLst>
          </p:spPr>
        </p:pic>
      </p:grpSp>
      <p:grpSp>
        <p:nvGrpSpPr>
          <p:cNvPr id="17" name="Group 16">
            <a:extLst>
              <a:ext uri="{FF2B5EF4-FFF2-40B4-BE49-F238E27FC236}">
                <a16:creationId xmlns:a16="http://schemas.microsoft.com/office/drawing/2014/main" id="{DDC8CCBA-5D80-8020-F646-681AD40D6CC1}"/>
              </a:ext>
            </a:extLst>
          </p:cNvPr>
          <p:cNvGrpSpPr>
            <a:grpSpLocks noChangeAspect="1"/>
          </p:cNvGrpSpPr>
          <p:nvPr/>
        </p:nvGrpSpPr>
        <p:grpSpPr>
          <a:xfrm>
            <a:off x="6104796" y="1222886"/>
            <a:ext cx="2603096" cy="1696723"/>
            <a:chOff x="83529" y="1390430"/>
            <a:chExt cx="3063001" cy="1996494"/>
          </a:xfrm>
        </p:grpSpPr>
        <p:grpSp>
          <p:nvGrpSpPr>
            <p:cNvPr id="18" name="Group 17">
              <a:extLst>
                <a:ext uri="{FF2B5EF4-FFF2-40B4-BE49-F238E27FC236}">
                  <a16:creationId xmlns:a16="http://schemas.microsoft.com/office/drawing/2014/main" id="{B218F671-D334-6753-62B9-FCAC51D78A65}"/>
                </a:ext>
              </a:extLst>
            </p:cNvPr>
            <p:cNvGrpSpPr/>
            <p:nvPr/>
          </p:nvGrpSpPr>
          <p:grpSpPr>
            <a:xfrm>
              <a:off x="158587" y="1390430"/>
              <a:ext cx="2987943" cy="1996494"/>
              <a:chOff x="6470487" y="224678"/>
              <a:chExt cx="2987943" cy="1996494"/>
            </a:xfrm>
          </p:grpSpPr>
          <p:pic>
            <p:nvPicPr>
              <p:cNvPr id="22" name="Picture 21">
                <a:extLst>
                  <a:ext uri="{FF2B5EF4-FFF2-40B4-BE49-F238E27FC236}">
                    <a16:creationId xmlns:a16="http://schemas.microsoft.com/office/drawing/2014/main" id="{C76284E8-D67B-4F4B-66EF-C54B6AAD1690}"/>
                  </a:ext>
                </a:extLst>
              </p:cNvPr>
              <p:cNvPicPr>
                <a:picLocks noChangeAspect="1"/>
              </p:cNvPicPr>
              <p:nvPr/>
            </p:nvPicPr>
            <p:blipFill>
              <a:blip r:embed="rId11"/>
              <a:srcRect l="1008" t="3729" r="1008"/>
              <a:stretch>
                <a:fillRect/>
              </a:stretch>
            </p:blipFill>
            <p:spPr>
              <a:xfrm>
                <a:off x="6816279" y="224678"/>
                <a:ext cx="2574399" cy="1720032"/>
              </a:xfrm>
              <a:prstGeom prst="rect">
                <a:avLst/>
              </a:prstGeom>
            </p:spPr>
          </p:pic>
          <p:pic>
            <p:nvPicPr>
              <p:cNvPr id="23" name="Picture 22">
                <a:extLst>
                  <a:ext uri="{FF2B5EF4-FFF2-40B4-BE49-F238E27FC236}">
                    <a16:creationId xmlns:a16="http://schemas.microsoft.com/office/drawing/2014/main" id="{53D5E45A-78E1-579C-0E72-C6BE1731BBBD}"/>
                  </a:ext>
                </a:extLst>
              </p:cNvPr>
              <p:cNvPicPr>
                <a:picLocks noChangeAspect="1"/>
              </p:cNvPicPr>
              <p:nvPr/>
            </p:nvPicPr>
            <p:blipFill>
              <a:blip r:embed="rId12"/>
              <a:srcRect t="86502"/>
              <a:stretch>
                <a:fillRect/>
              </a:stretch>
            </p:blipFill>
            <p:spPr>
              <a:xfrm>
                <a:off x="6816279" y="1944710"/>
                <a:ext cx="2642151" cy="276462"/>
              </a:xfrm>
              <a:prstGeom prst="rect">
                <a:avLst/>
              </a:prstGeom>
            </p:spPr>
          </p:pic>
          <p:pic>
            <p:nvPicPr>
              <p:cNvPr id="24" name="Picture 6">
                <a:extLst>
                  <a:ext uri="{FF2B5EF4-FFF2-40B4-BE49-F238E27FC236}">
                    <a16:creationId xmlns:a16="http://schemas.microsoft.com/office/drawing/2014/main" id="{36CCC3E8-8847-ABB3-A5C4-08F3D4C0811D}"/>
                  </a:ext>
                </a:extLst>
              </p:cNvPr>
              <p:cNvPicPr>
                <a:picLocks noChangeAspect="1" noChangeArrowheads="1"/>
              </p:cNvPicPr>
              <p:nvPr/>
            </p:nvPicPr>
            <p:blipFill>
              <a:blip r:embed="rId13" cstate="print">
                <a:extLst>
                  <a:ext uri="{28A0092B-C50C-407E-A947-70E740481C1C}">
                    <a14:useLocalDpi xmlns:a14="http://schemas.microsoft.com/office/drawing/2010/main" val="0"/>
                  </a:ext>
                </a:extLst>
              </a:blip>
              <a:srcRect/>
              <a:stretch>
                <a:fillRect/>
              </a:stretch>
            </p:blipFill>
            <p:spPr bwMode="auto">
              <a:xfrm>
                <a:off x="6470487" y="255719"/>
                <a:ext cx="278207" cy="27710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sp>
          <p:nvSpPr>
            <p:cNvPr id="21" name="TextBox 20">
              <a:extLst>
                <a:ext uri="{FF2B5EF4-FFF2-40B4-BE49-F238E27FC236}">
                  <a16:creationId xmlns:a16="http://schemas.microsoft.com/office/drawing/2014/main" id="{7027F25D-12A0-88AA-FF86-284BCA553279}"/>
                </a:ext>
              </a:extLst>
            </p:cNvPr>
            <p:cNvSpPr txBox="1"/>
            <p:nvPr/>
          </p:nvSpPr>
          <p:spPr>
            <a:xfrm>
              <a:off x="83529" y="1601630"/>
              <a:ext cx="407801" cy="325938"/>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it-IT" sz="1200" b="0" i="0" u="none" strike="noStrike" kern="1200" cap="none" spc="0" normalizeH="0" baseline="0" noProof="0">
                  <a:ln>
                    <a:noFill/>
                  </a:ln>
                  <a:solidFill>
                    <a:prstClr val="black"/>
                  </a:solidFill>
                  <a:effectLst/>
                  <a:uLnTx/>
                  <a:uFillTx/>
                  <a:latin typeface="Aptos" panose="02110004020202020204"/>
                  <a:ea typeface="+mn-ea"/>
                  <a:cs typeface="+mn-cs"/>
                </a:rPr>
                <a:t>TV</a:t>
              </a:r>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grpSp>
      <p:grpSp>
        <p:nvGrpSpPr>
          <p:cNvPr id="26" name="Group 25">
            <a:extLst>
              <a:ext uri="{FF2B5EF4-FFF2-40B4-BE49-F238E27FC236}">
                <a16:creationId xmlns:a16="http://schemas.microsoft.com/office/drawing/2014/main" id="{FF0027DF-A1A5-E467-A39D-A90C8160F4EF}"/>
              </a:ext>
            </a:extLst>
          </p:cNvPr>
          <p:cNvGrpSpPr>
            <a:grpSpLocks noChangeAspect="1"/>
          </p:cNvGrpSpPr>
          <p:nvPr/>
        </p:nvGrpSpPr>
        <p:grpSpPr>
          <a:xfrm>
            <a:off x="8837614" y="4640138"/>
            <a:ext cx="1597443" cy="2197534"/>
            <a:chOff x="6178959" y="1123960"/>
            <a:chExt cx="1770550" cy="2435667"/>
          </a:xfrm>
        </p:grpSpPr>
        <p:pic>
          <p:nvPicPr>
            <p:cNvPr id="27" name="Picture 26">
              <a:extLst>
                <a:ext uri="{FF2B5EF4-FFF2-40B4-BE49-F238E27FC236}">
                  <a16:creationId xmlns:a16="http://schemas.microsoft.com/office/drawing/2014/main" id="{6AC37738-0CF4-437B-DC17-CB880AFDA56C}"/>
                </a:ext>
              </a:extLst>
            </p:cNvPr>
            <p:cNvPicPr>
              <a:picLocks noChangeAspect="1"/>
            </p:cNvPicPr>
            <p:nvPr/>
          </p:nvPicPr>
          <p:blipFill>
            <a:blip r:embed="rId14"/>
            <a:srcRect r="81448" b="87697"/>
            <a:stretch>
              <a:fillRect/>
            </a:stretch>
          </p:blipFill>
          <p:spPr>
            <a:xfrm>
              <a:off x="6178959" y="1123960"/>
              <a:ext cx="1544921" cy="376775"/>
            </a:xfrm>
            <a:prstGeom prst="rect">
              <a:avLst/>
            </a:prstGeom>
          </p:spPr>
        </p:pic>
        <p:pic>
          <p:nvPicPr>
            <p:cNvPr id="28" name="Picture 27">
              <a:extLst>
                <a:ext uri="{FF2B5EF4-FFF2-40B4-BE49-F238E27FC236}">
                  <a16:creationId xmlns:a16="http://schemas.microsoft.com/office/drawing/2014/main" id="{DFEB08D4-EE0E-F15C-E4DB-A07DA49EDC92}"/>
                </a:ext>
              </a:extLst>
            </p:cNvPr>
            <p:cNvPicPr>
              <a:picLocks noChangeAspect="1"/>
            </p:cNvPicPr>
            <p:nvPr/>
          </p:nvPicPr>
          <p:blipFill>
            <a:blip r:embed="rId15"/>
            <a:srcRect l="3915" t="7096" r="41141"/>
            <a:stretch>
              <a:fillRect/>
            </a:stretch>
          </p:blipFill>
          <p:spPr>
            <a:xfrm>
              <a:off x="6331989" y="1500735"/>
              <a:ext cx="1617520" cy="2058892"/>
            </a:xfrm>
            <a:prstGeom prst="rect">
              <a:avLst/>
            </a:prstGeom>
          </p:spPr>
        </p:pic>
        <p:pic>
          <p:nvPicPr>
            <p:cNvPr id="29" name="Picture 2" descr="Z:\Bandiere tonde\D-K\Germany.png">
              <a:extLst>
                <a:ext uri="{FF2B5EF4-FFF2-40B4-BE49-F238E27FC236}">
                  <a16:creationId xmlns:a16="http://schemas.microsoft.com/office/drawing/2014/main" id="{EE822439-9207-D6D8-EA66-013CA0FF6854}"/>
                </a:ext>
              </a:extLst>
            </p:cNvPr>
            <p:cNvPicPr>
              <a:picLocks noChangeAspect="1" noChangeArrowheads="1"/>
            </p:cNvPicPr>
            <p:nvPr/>
          </p:nvPicPr>
          <p:blipFill>
            <a:blip r:embed="rId16">
              <a:extLst>
                <a:ext uri="{28A0092B-C50C-407E-A947-70E740481C1C}">
                  <a14:useLocalDpi xmlns:a14="http://schemas.microsoft.com/office/drawing/2010/main" val="0"/>
                </a:ext>
              </a:extLst>
            </a:blip>
            <a:srcRect/>
            <a:stretch>
              <a:fillRect/>
            </a:stretch>
          </p:blipFill>
          <p:spPr bwMode="auto">
            <a:xfrm>
              <a:off x="7666421" y="1173377"/>
              <a:ext cx="276162" cy="276162"/>
            </a:xfrm>
            <a:prstGeom prst="rect">
              <a:avLst/>
            </a:prstGeom>
            <a:noFill/>
            <a:extLst>
              <a:ext uri="{909E8E84-426E-40DD-AFC4-6F175D3DCCD1}">
                <a14:hiddenFill xmlns:a14="http://schemas.microsoft.com/office/drawing/2010/main">
                  <a:solidFill>
                    <a:srgbClr val="FFFFFF"/>
                  </a:solidFill>
                </a14:hiddenFill>
              </a:ext>
            </a:extLst>
          </p:spPr>
        </p:pic>
      </p:grpSp>
      <p:grpSp>
        <p:nvGrpSpPr>
          <p:cNvPr id="30" name="Group 29">
            <a:extLst>
              <a:ext uri="{FF2B5EF4-FFF2-40B4-BE49-F238E27FC236}">
                <a16:creationId xmlns:a16="http://schemas.microsoft.com/office/drawing/2014/main" id="{B3FDBCF0-6B03-FCFB-1609-6708558D20D1}"/>
              </a:ext>
            </a:extLst>
          </p:cNvPr>
          <p:cNvGrpSpPr>
            <a:grpSpLocks noChangeAspect="1"/>
          </p:cNvGrpSpPr>
          <p:nvPr/>
        </p:nvGrpSpPr>
        <p:grpSpPr>
          <a:xfrm>
            <a:off x="9020071" y="1066900"/>
            <a:ext cx="1208019" cy="1677583"/>
            <a:chOff x="3242188" y="1080207"/>
            <a:chExt cx="1554165" cy="2158278"/>
          </a:xfrm>
        </p:grpSpPr>
        <p:pic>
          <p:nvPicPr>
            <p:cNvPr id="31" name="Picture 30">
              <a:extLst>
                <a:ext uri="{FF2B5EF4-FFF2-40B4-BE49-F238E27FC236}">
                  <a16:creationId xmlns:a16="http://schemas.microsoft.com/office/drawing/2014/main" id="{92F4C8AB-FA52-A928-1A16-6FF142E19A32}"/>
                </a:ext>
              </a:extLst>
            </p:cNvPr>
            <p:cNvPicPr>
              <a:picLocks noChangeAspect="1"/>
            </p:cNvPicPr>
            <p:nvPr/>
          </p:nvPicPr>
          <p:blipFill>
            <a:blip r:embed="rId17"/>
            <a:stretch>
              <a:fillRect/>
            </a:stretch>
          </p:blipFill>
          <p:spPr>
            <a:xfrm>
              <a:off x="3242188" y="1179592"/>
              <a:ext cx="1554165" cy="2058893"/>
            </a:xfrm>
            <a:prstGeom prst="rect">
              <a:avLst/>
            </a:prstGeom>
          </p:spPr>
        </p:pic>
        <p:pic>
          <p:nvPicPr>
            <p:cNvPr id="32" name="Picture 3" descr="Z:\Bandiere tonde\D-K\France.png">
              <a:extLst>
                <a:ext uri="{FF2B5EF4-FFF2-40B4-BE49-F238E27FC236}">
                  <a16:creationId xmlns:a16="http://schemas.microsoft.com/office/drawing/2014/main" id="{431F5D3E-F214-0CA1-4D5C-67180CA44102}"/>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3754835" y="1080207"/>
              <a:ext cx="277105" cy="277105"/>
            </a:xfrm>
            <a:prstGeom prst="rect">
              <a:avLst/>
            </a:prstGeom>
            <a:noFill/>
            <a:extLst>
              <a:ext uri="{909E8E84-426E-40DD-AFC4-6F175D3DCCD1}">
                <a14:hiddenFill xmlns:a14="http://schemas.microsoft.com/office/drawing/2010/main">
                  <a:solidFill>
                    <a:srgbClr val="FFFFFF"/>
                  </a:solidFill>
                </a14:hiddenFill>
              </a:ext>
            </a:extLst>
          </p:spPr>
        </p:pic>
      </p:grpSp>
      <p:grpSp>
        <p:nvGrpSpPr>
          <p:cNvPr id="47" name="Group 46">
            <a:extLst>
              <a:ext uri="{FF2B5EF4-FFF2-40B4-BE49-F238E27FC236}">
                <a16:creationId xmlns:a16="http://schemas.microsoft.com/office/drawing/2014/main" id="{77EB47D9-3F67-EA73-C91A-C87454726B00}"/>
              </a:ext>
            </a:extLst>
          </p:cNvPr>
          <p:cNvGrpSpPr/>
          <p:nvPr/>
        </p:nvGrpSpPr>
        <p:grpSpPr>
          <a:xfrm>
            <a:off x="7655768" y="3647040"/>
            <a:ext cx="992173" cy="1526207"/>
            <a:chOff x="10981797" y="5228441"/>
            <a:chExt cx="992173" cy="1526207"/>
          </a:xfrm>
        </p:grpSpPr>
        <p:pic>
          <p:nvPicPr>
            <p:cNvPr id="36" name="Picture 35">
              <a:extLst>
                <a:ext uri="{FF2B5EF4-FFF2-40B4-BE49-F238E27FC236}">
                  <a16:creationId xmlns:a16="http://schemas.microsoft.com/office/drawing/2014/main" id="{39064D01-EACC-9D69-8B1F-FD9068AA2B1F}"/>
                </a:ext>
              </a:extLst>
            </p:cNvPr>
            <p:cNvPicPr>
              <a:picLocks noChangeAspect="1"/>
            </p:cNvPicPr>
            <p:nvPr/>
          </p:nvPicPr>
          <p:blipFill>
            <a:blip r:embed="rId18"/>
            <a:stretch>
              <a:fillRect/>
            </a:stretch>
          </p:blipFill>
          <p:spPr>
            <a:xfrm>
              <a:off x="11034546" y="5228441"/>
              <a:ext cx="603464" cy="218956"/>
            </a:xfrm>
            <a:prstGeom prst="rect">
              <a:avLst/>
            </a:prstGeom>
          </p:spPr>
        </p:pic>
        <p:pic>
          <p:nvPicPr>
            <p:cNvPr id="37" name="Picture 36">
              <a:extLst>
                <a:ext uri="{FF2B5EF4-FFF2-40B4-BE49-F238E27FC236}">
                  <a16:creationId xmlns:a16="http://schemas.microsoft.com/office/drawing/2014/main" id="{12EB6F7B-7091-0D02-24CC-78F683FB3237}"/>
                </a:ext>
              </a:extLst>
            </p:cNvPr>
            <p:cNvPicPr>
              <a:picLocks noChangeAspect="1"/>
            </p:cNvPicPr>
            <p:nvPr/>
          </p:nvPicPr>
          <p:blipFill>
            <a:blip r:embed="rId19"/>
            <a:stretch>
              <a:fillRect/>
            </a:stretch>
          </p:blipFill>
          <p:spPr>
            <a:xfrm>
              <a:off x="10981797" y="5479692"/>
              <a:ext cx="992173" cy="1274956"/>
            </a:xfrm>
            <a:prstGeom prst="rect">
              <a:avLst/>
            </a:prstGeom>
          </p:spPr>
        </p:pic>
        <p:pic>
          <p:nvPicPr>
            <p:cNvPr id="38" name="Picture 10">
              <a:extLst>
                <a:ext uri="{FF2B5EF4-FFF2-40B4-BE49-F238E27FC236}">
                  <a16:creationId xmlns:a16="http://schemas.microsoft.com/office/drawing/2014/main" id="{431DCD3A-FBFB-6688-AB4B-C959111ABFDF}"/>
                </a:ext>
              </a:extLst>
            </p:cNvPr>
            <p:cNvPicPr>
              <a:picLocks noChangeAspect="1" noChangeArrowheads="1"/>
            </p:cNvPicPr>
            <p:nvPr/>
          </p:nvPicPr>
          <p:blipFill>
            <a:blip r:embed="rId20" cstate="print">
              <a:extLst>
                <a:ext uri="{28A0092B-C50C-407E-A947-70E740481C1C}">
                  <a14:useLocalDpi xmlns:a14="http://schemas.microsoft.com/office/drawing/2010/main" val="0"/>
                </a:ext>
              </a:extLst>
            </a:blip>
            <a:srcRect/>
            <a:stretch>
              <a:fillRect/>
            </a:stretch>
          </p:blipFill>
          <p:spPr bwMode="auto">
            <a:xfrm>
              <a:off x="11575139" y="5252841"/>
              <a:ext cx="224483" cy="22448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grpSp>
        <p:nvGrpSpPr>
          <p:cNvPr id="39" name="Group 38">
            <a:extLst>
              <a:ext uri="{FF2B5EF4-FFF2-40B4-BE49-F238E27FC236}">
                <a16:creationId xmlns:a16="http://schemas.microsoft.com/office/drawing/2014/main" id="{CB2EC95F-05F9-B007-660D-2C4512376B87}"/>
              </a:ext>
            </a:extLst>
          </p:cNvPr>
          <p:cNvGrpSpPr>
            <a:grpSpLocks noChangeAspect="1"/>
          </p:cNvGrpSpPr>
          <p:nvPr/>
        </p:nvGrpSpPr>
        <p:grpSpPr>
          <a:xfrm>
            <a:off x="6419609" y="5518832"/>
            <a:ext cx="2377442" cy="1339168"/>
            <a:chOff x="8612239" y="4846350"/>
            <a:chExt cx="3571305" cy="2011649"/>
          </a:xfrm>
        </p:grpSpPr>
        <p:pic>
          <p:nvPicPr>
            <p:cNvPr id="40" name="Picture 39">
              <a:extLst>
                <a:ext uri="{FF2B5EF4-FFF2-40B4-BE49-F238E27FC236}">
                  <a16:creationId xmlns:a16="http://schemas.microsoft.com/office/drawing/2014/main" id="{1FDA1A82-426A-F126-B476-8D9D21C09B5F}"/>
                </a:ext>
              </a:extLst>
            </p:cNvPr>
            <p:cNvPicPr>
              <a:picLocks noChangeAspect="1"/>
            </p:cNvPicPr>
            <p:nvPr/>
          </p:nvPicPr>
          <p:blipFill>
            <a:blip r:embed="rId21"/>
            <a:stretch>
              <a:fillRect/>
            </a:stretch>
          </p:blipFill>
          <p:spPr>
            <a:xfrm>
              <a:off x="8612239" y="4846350"/>
              <a:ext cx="3571305" cy="2011649"/>
            </a:xfrm>
            <a:prstGeom prst="rect">
              <a:avLst/>
            </a:prstGeom>
          </p:spPr>
        </p:pic>
        <p:pic>
          <p:nvPicPr>
            <p:cNvPr id="41" name="Picture 2" descr="Magnete con bottone rotondo bandiera greca">
              <a:extLst>
                <a:ext uri="{FF2B5EF4-FFF2-40B4-BE49-F238E27FC236}">
                  <a16:creationId xmlns:a16="http://schemas.microsoft.com/office/drawing/2014/main" id="{013BC47B-517F-5736-1526-0661BB7455A8}"/>
                </a:ext>
              </a:extLst>
            </p:cNvPr>
            <p:cNvPicPr>
              <a:picLocks noChangeAspect="1" noChangeArrowheads="1"/>
            </p:cNvPicPr>
            <p:nvPr/>
          </p:nvPicPr>
          <p:blipFill>
            <a:blip r:embed="rId22">
              <a:extLst>
                <a:ext uri="{28A0092B-C50C-407E-A947-70E740481C1C}">
                  <a14:useLocalDpi xmlns:a14="http://schemas.microsoft.com/office/drawing/2010/main" val="0"/>
                </a:ext>
              </a:extLst>
            </a:blip>
            <a:srcRect/>
            <a:stretch>
              <a:fillRect/>
            </a:stretch>
          </p:blipFill>
          <p:spPr bwMode="auto">
            <a:xfrm>
              <a:off x="8632110" y="4915834"/>
              <a:ext cx="328791" cy="261099"/>
            </a:xfrm>
            <a:prstGeom prst="rect">
              <a:avLst/>
            </a:prstGeom>
            <a:noFill/>
            <a:extLst>
              <a:ext uri="{909E8E84-426E-40DD-AFC4-6F175D3DCCD1}">
                <a14:hiddenFill xmlns:a14="http://schemas.microsoft.com/office/drawing/2010/main">
                  <a:solidFill>
                    <a:srgbClr val="FFFFFF"/>
                  </a:solidFill>
                </a14:hiddenFill>
              </a:ext>
            </a:extLst>
          </p:spPr>
        </p:pic>
      </p:grpSp>
      <p:grpSp>
        <p:nvGrpSpPr>
          <p:cNvPr id="45" name="Group 44">
            <a:extLst>
              <a:ext uri="{FF2B5EF4-FFF2-40B4-BE49-F238E27FC236}">
                <a16:creationId xmlns:a16="http://schemas.microsoft.com/office/drawing/2014/main" id="{4E584A17-4D6F-AE52-2A00-0C2E752A5009}"/>
              </a:ext>
            </a:extLst>
          </p:cNvPr>
          <p:cNvGrpSpPr/>
          <p:nvPr/>
        </p:nvGrpSpPr>
        <p:grpSpPr>
          <a:xfrm>
            <a:off x="10354136" y="924717"/>
            <a:ext cx="1837864" cy="1946477"/>
            <a:chOff x="10220520" y="3191896"/>
            <a:chExt cx="1837864" cy="1946477"/>
          </a:xfrm>
        </p:grpSpPr>
        <p:pic>
          <p:nvPicPr>
            <p:cNvPr id="43" name="Picture 42">
              <a:extLst>
                <a:ext uri="{FF2B5EF4-FFF2-40B4-BE49-F238E27FC236}">
                  <a16:creationId xmlns:a16="http://schemas.microsoft.com/office/drawing/2014/main" id="{AECD23AE-8416-FEAA-D604-951DB261206B}"/>
                </a:ext>
              </a:extLst>
            </p:cNvPr>
            <p:cNvPicPr>
              <a:picLocks noChangeAspect="1"/>
            </p:cNvPicPr>
            <p:nvPr/>
          </p:nvPicPr>
          <p:blipFill>
            <a:blip r:embed="rId23"/>
            <a:stretch>
              <a:fillRect/>
            </a:stretch>
          </p:blipFill>
          <p:spPr>
            <a:xfrm>
              <a:off x="10220520" y="3215773"/>
              <a:ext cx="1787327" cy="1922600"/>
            </a:xfrm>
            <a:prstGeom prst="rect">
              <a:avLst/>
            </a:prstGeom>
          </p:spPr>
        </p:pic>
        <p:pic>
          <p:nvPicPr>
            <p:cNvPr id="44" name="Picture 4" descr="http://www.eurohope.eu/Immagini/flag_Belgium.gif">
              <a:extLst>
                <a:ext uri="{FF2B5EF4-FFF2-40B4-BE49-F238E27FC236}">
                  <a16:creationId xmlns:a16="http://schemas.microsoft.com/office/drawing/2014/main" id="{1BCC4401-39F0-9462-9CDF-148A20EAC2B6}"/>
                </a:ext>
              </a:extLst>
            </p:cNvPr>
            <p:cNvPicPr>
              <a:picLocks noChangeAspect="1" noChangeArrowheads="1"/>
            </p:cNvPicPr>
            <p:nvPr/>
          </p:nvPicPr>
          <p:blipFill>
            <a:blip r:embed="rId24" cstate="print">
              <a:extLst>
                <a:ext uri="{28A0092B-C50C-407E-A947-70E740481C1C}">
                  <a14:useLocalDpi xmlns:a14="http://schemas.microsoft.com/office/drawing/2010/main" val="0"/>
                </a:ext>
              </a:extLst>
            </a:blip>
            <a:srcRect/>
            <a:stretch>
              <a:fillRect/>
            </a:stretch>
          </p:blipFill>
          <p:spPr bwMode="auto">
            <a:xfrm>
              <a:off x="11799622" y="3191896"/>
              <a:ext cx="258762" cy="258762"/>
            </a:xfrm>
            <a:prstGeom prst="rect">
              <a:avLst/>
            </a:prstGeom>
            <a:noFill/>
            <a:extLst>
              <a:ext uri="{909E8E84-426E-40DD-AFC4-6F175D3DCCD1}">
                <a14:hiddenFill xmlns:a14="http://schemas.microsoft.com/office/drawing/2010/main">
                  <a:solidFill>
                    <a:srgbClr val="FFFFFF"/>
                  </a:solidFill>
                </a14:hiddenFill>
              </a:ext>
            </a:extLst>
          </p:spPr>
        </p:pic>
      </p:grpSp>
      <p:pic>
        <p:nvPicPr>
          <p:cNvPr id="46" name="Picture 4" descr="http://www.eurohope.eu/Immagini/flag_Belgium.gif">
            <a:extLst>
              <a:ext uri="{FF2B5EF4-FFF2-40B4-BE49-F238E27FC236}">
                <a16:creationId xmlns:a16="http://schemas.microsoft.com/office/drawing/2014/main" id="{69D01741-64A7-6D14-D2F7-19CD052DD8DC}"/>
              </a:ext>
            </a:extLst>
          </p:cNvPr>
          <p:cNvPicPr>
            <a:picLocks noChangeAspect="1" noChangeArrowheads="1"/>
          </p:cNvPicPr>
          <p:nvPr/>
        </p:nvPicPr>
        <p:blipFill>
          <a:blip r:embed="rId24" cstate="print">
            <a:extLst>
              <a:ext uri="{28A0092B-C50C-407E-A947-70E740481C1C}">
                <a14:useLocalDpi xmlns:a14="http://schemas.microsoft.com/office/drawing/2010/main" val="0"/>
              </a:ext>
            </a:extLst>
          </a:blip>
          <a:srcRect/>
          <a:stretch>
            <a:fillRect/>
          </a:stretch>
        </p:blipFill>
        <p:spPr bwMode="auto">
          <a:xfrm>
            <a:off x="5828392" y="266222"/>
            <a:ext cx="405711" cy="405711"/>
          </a:xfrm>
          <a:prstGeom prst="rect">
            <a:avLst/>
          </a:prstGeom>
          <a:noFill/>
          <a:extLst>
            <a:ext uri="{909E8E84-426E-40DD-AFC4-6F175D3DCCD1}">
              <a14:hiddenFill xmlns:a14="http://schemas.microsoft.com/office/drawing/2010/main">
                <a:solidFill>
                  <a:srgbClr val="FFFFFF"/>
                </a:solidFill>
              </a14:hiddenFill>
            </a:ext>
          </a:extLst>
        </p:spPr>
      </p:pic>
      <p:cxnSp>
        <p:nvCxnSpPr>
          <p:cNvPr id="33" name="Straight Connector 32">
            <a:extLst>
              <a:ext uri="{FF2B5EF4-FFF2-40B4-BE49-F238E27FC236}">
                <a16:creationId xmlns:a16="http://schemas.microsoft.com/office/drawing/2014/main" id="{EF591BAF-DDE0-DFF9-E3B1-872EAC80DA0E}"/>
              </a:ext>
            </a:extLst>
          </p:cNvPr>
          <p:cNvCxnSpPr/>
          <p:nvPr/>
        </p:nvCxnSpPr>
        <p:spPr>
          <a:xfrm>
            <a:off x="5947018" y="1606322"/>
            <a:ext cx="0" cy="4567723"/>
          </a:xfrm>
          <a:prstGeom prst="line">
            <a:avLst/>
          </a:prstGeom>
          <a:ln w="57150"/>
        </p:spPr>
        <p:style>
          <a:lnRef idx="1">
            <a:schemeClr val="accent1"/>
          </a:lnRef>
          <a:fillRef idx="0">
            <a:schemeClr val="accent1"/>
          </a:fillRef>
          <a:effectRef idx="0">
            <a:schemeClr val="accent1"/>
          </a:effectRef>
          <a:fontRef idx="minor">
            <a:schemeClr val="tx1"/>
          </a:fontRef>
        </p:style>
      </p:cxnSp>
      <p:grpSp>
        <p:nvGrpSpPr>
          <p:cNvPr id="51" name="Group 50">
            <a:extLst>
              <a:ext uri="{FF2B5EF4-FFF2-40B4-BE49-F238E27FC236}">
                <a16:creationId xmlns:a16="http://schemas.microsoft.com/office/drawing/2014/main" id="{EBE32667-2382-89ED-551E-17E147B07389}"/>
              </a:ext>
            </a:extLst>
          </p:cNvPr>
          <p:cNvGrpSpPr/>
          <p:nvPr/>
        </p:nvGrpSpPr>
        <p:grpSpPr>
          <a:xfrm>
            <a:off x="10568768" y="2960784"/>
            <a:ext cx="1500582" cy="3770066"/>
            <a:chOff x="12331005" y="1854470"/>
            <a:chExt cx="1500582" cy="3770066"/>
          </a:xfrm>
        </p:grpSpPr>
        <p:pic>
          <p:nvPicPr>
            <p:cNvPr id="35" name="Picture 4" descr="Z:\Bandiere tonde\D-K\Italy.png">
              <a:extLst>
                <a:ext uri="{FF2B5EF4-FFF2-40B4-BE49-F238E27FC236}">
                  <a16:creationId xmlns:a16="http://schemas.microsoft.com/office/drawing/2014/main" id="{0991558D-B1B8-C1D4-B625-E8A3BF6C3376}"/>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13301220" y="1854470"/>
              <a:ext cx="220629" cy="220629"/>
            </a:xfrm>
            <a:prstGeom prst="rect">
              <a:avLst/>
            </a:prstGeom>
            <a:noFill/>
            <a:extLst>
              <a:ext uri="{909E8E84-426E-40DD-AFC4-6F175D3DCCD1}">
                <a14:hiddenFill xmlns:a14="http://schemas.microsoft.com/office/drawing/2010/main">
                  <a:solidFill>
                    <a:srgbClr val="FFFFFF"/>
                  </a:solidFill>
                </a14:hiddenFill>
              </a:ext>
            </a:extLst>
          </p:spPr>
        </p:pic>
        <p:pic>
          <p:nvPicPr>
            <p:cNvPr id="48" name="Picture 47">
              <a:extLst>
                <a:ext uri="{FF2B5EF4-FFF2-40B4-BE49-F238E27FC236}">
                  <a16:creationId xmlns:a16="http://schemas.microsoft.com/office/drawing/2014/main" id="{04A3BC61-BC3E-C921-B6AD-2C9CF6807868}"/>
                </a:ext>
              </a:extLst>
            </p:cNvPr>
            <p:cNvPicPr>
              <a:picLocks noChangeAspect="1"/>
            </p:cNvPicPr>
            <p:nvPr/>
          </p:nvPicPr>
          <p:blipFill>
            <a:blip r:embed="rId25"/>
            <a:stretch>
              <a:fillRect/>
            </a:stretch>
          </p:blipFill>
          <p:spPr>
            <a:xfrm>
              <a:off x="12345314" y="1854470"/>
              <a:ext cx="866798" cy="254418"/>
            </a:xfrm>
            <a:prstGeom prst="rect">
              <a:avLst/>
            </a:prstGeom>
          </p:spPr>
        </p:pic>
        <p:pic>
          <p:nvPicPr>
            <p:cNvPr id="50" name="Picture 49">
              <a:extLst>
                <a:ext uri="{FF2B5EF4-FFF2-40B4-BE49-F238E27FC236}">
                  <a16:creationId xmlns:a16="http://schemas.microsoft.com/office/drawing/2014/main" id="{C144E0B0-A6E7-049F-A3FA-771CE14FB2FE}"/>
                </a:ext>
              </a:extLst>
            </p:cNvPr>
            <p:cNvPicPr>
              <a:picLocks noChangeAspect="1"/>
            </p:cNvPicPr>
            <p:nvPr/>
          </p:nvPicPr>
          <p:blipFill>
            <a:blip r:embed="rId26"/>
            <a:stretch>
              <a:fillRect/>
            </a:stretch>
          </p:blipFill>
          <p:spPr>
            <a:xfrm>
              <a:off x="12331005" y="2108888"/>
              <a:ext cx="1500582" cy="3515648"/>
            </a:xfrm>
            <a:prstGeom prst="rect">
              <a:avLst/>
            </a:prstGeom>
          </p:spPr>
        </p:pic>
      </p:grpSp>
      <p:sp>
        <p:nvSpPr>
          <p:cNvPr id="34" name="Ovale 33">
            <a:extLst>
              <a:ext uri="{FF2B5EF4-FFF2-40B4-BE49-F238E27FC236}">
                <a16:creationId xmlns:a16="http://schemas.microsoft.com/office/drawing/2014/main" id="{5BF0699A-851C-CD6A-25FD-AFBF4C53558B}"/>
              </a:ext>
            </a:extLst>
          </p:cNvPr>
          <p:cNvSpPr/>
          <p:nvPr/>
        </p:nvSpPr>
        <p:spPr>
          <a:xfrm>
            <a:off x="8429897" y="87086"/>
            <a:ext cx="1750423" cy="797405"/>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dirty="0" err="1"/>
              <a:t>Verificare</a:t>
            </a:r>
            <a:r>
              <a:rPr lang="en-US" dirty="0"/>
              <a:t> </a:t>
            </a:r>
            <a:r>
              <a:rPr lang="en-US" dirty="0" err="1"/>
              <a:t>mettere</a:t>
            </a:r>
            <a:r>
              <a:rPr lang="en-US" dirty="0"/>
              <a:t> intro o fine</a:t>
            </a:r>
          </a:p>
        </p:txBody>
      </p:sp>
    </p:spTree>
    <p:custDataLst>
      <p:tags r:id="rId1"/>
    </p:custDataLst>
    <p:extLst>
      <p:ext uri="{BB962C8B-B14F-4D97-AF65-F5344CB8AC3E}">
        <p14:creationId xmlns:p14="http://schemas.microsoft.com/office/powerpoint/2010/main" val="22965424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Immagine 1">
            <a:extLst>
              <a:ext uri="{FF2B5EF4-FFF2-40B4-BE49-F238E27FC236}">
                <a16:creationId xmlns:a16="http://schemas.microsoft.com/office/drawing/2014/main" id="{354E692D-1EA2-726A-3406-E11FFBC56391}"/>
              </a:ext>
            </a:extLst>
          </p:cNvPr>
          <p:cNvPicPr>
            <a:picLocks noChangeAspect="1"/>
          </p:cNvPicPr>
          <p:nvPr/>
        </p:nvPicPr>
        <p:blipFill>
          <a:blip r:embed="rId4"/>
          <a:stretch>
            <a:fillRect/>
          </a:stretch>
        </p:blipFill>
        <p:spPr>
          <a:xfrm>
            <a:off x="3108312" y="3896946"/>
            <a:ext cx="8199700" cy="1419179"/>
          </a:xfrm>
          <a:prstGeom prst="rect">
            <a:avLst/>
          </a:prstGeom>
        </p:spPr>
      </p:pic>
      <p:sp>
        <p:nvSpPr>
          <p:cNvPr id="3" name="Titolo 2">
            <a:extLst>
              <a:ext uri="{FF2B5EF4-FFF2-40B4-BE49-F238E27FC236}">
                <a16:creationId xmlns:a16="http://schemas.microsoft.com/office/drawing/2014/main" id="{568C57EB-6E5A-D2A3-7CF2-511A8570B1FB}"/>
              </a:ext>
            </a:extLst>
          </p:cNvPr>
          <p:cNvSpPr>
            <a:spLocks noGrp="1"/>
          </p:cNvSpPr>
          <p:nvPr>
            <p:ph type="title"/>
          </p:nvPr>
        </p:nvSpPr>
        <p:spPr/>
        <p:txBody>
          <a:bodyPr lIns="91440" tIns="45720" rIns="91440" bIns="45720" anchor="t"/>
          <a:lstStyle/>
          <a:p>
            <a:r>
              <a:rPr lang="it-IT" sz="2400"/>
              <a:t>SALES &amp; DISTRIBUTION: </a:t>
            </a:r>
            <a:r>
              <a:rPr lang="it-IT"/>
              <a:t>FIAT PROFESSIONAL WITH DEDICATED ADDENDUM</a:t>
            </a:r>
            <a:endParaRPr lang="en-US" sz="2400"/>
          </a:p>
        </p:txBody>
      </p:sp>
      <p:pic>
        <p:nvPicPr>
          <p:cNvPr id="1026" name="Picture 2">
            <a:extLst>
              <a:ext uri="{FF2B5EF4-FFF2-40B4-BE49-F238E27FC236}">
                <a16:creationId xmlns:a16="http://schemas.microsoft.com/office/drawing/2014/main" id="{9281263D-4EBE-9407-16BF-0C551C50508E}"/>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804807" y="4302480"/>
            <a:ext cx="999447" cy="846900"/>
          </a:xfrm>
          <a:prstGeom prst="rect">
            <a:avLst/>
          </a:prstGeom>
          <a:noFill/>
          <a:extLst>
            <a:ext uri="{909E8E84-426E-40DD-AFC4-6F175D3DCCD1}">
              <a14:hiddenFill xmlns:a14="http://schemas.microsoft.com/office/drawing/2010/main">
                <a:solidFill>
                  <a:srgbClr val="FFFFFF"/>
                </a:solidFill>
              </a14:hiddenFill>
            </a:ext>
          </a:extLst>
        </p:spPr>
      </p:pic>
      <p:sp>
        <p:nvSpPr>
          <p:cNvPr id="4" name="Pfeil: nach rechts 3">
            <a:hlinkClick r:id="rId6" action="ppaction://hlinksldjump"/>
            <a:extLst>
              <a:ext uri="{FF2B5EF4-FFF2-40B4-BE49-F238E27FC236}">
                <a16:creationId xmlns:a16="http://schemas.microsoft.com/office/drawing/2014/main" id="{57A2BB38-C12E-8502-3E6C-D08FF83528D4}"/>
              </a:ext>
            </a:extLst>
          </p:cNvPr>
          <p:cNvSpPr/>
          <p:nvPr/>
        </p:nvSpPr>
        <p:spPr>
          <a:xfrm rot="10800000">
            <a:off x="11847075" y="6536236"/>
            <a:ext cx="309161" cy="237115"/>
          </a:xfrm>
          <a:prstGeom prst="rightArrow">
            <a:avLst/>
          </a:prstGeom>
          <a:solidFill>
            <a:schemeClr val="accent2">
              <a:lumMod val="40000"/>
              <a:lumOff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Poppins"/>
              <a:ea typeface="+mn-ea"/>
              <a:cs typeface="+mn-cs"/>
            </a:endParaRPr>
          </a:p>
        </p:txBody>
      </p:sp>
      <p:graphicFrame>
        <p:nvGraphicFramePr>
          <p:cNvPr id="5" name="Tabella 4">
            <a:extLst>
              <a:ext uri="{FF2B5EF4-FFF2-40B4-BE49-F238E27FC236}">
                <a16:creationId xmlns:a16="http://schemas.microsoft.com/office/drawing/2014/main" id="{18A5B5C0-5384-1F9F-32DC-C559533FF9CC}"/>
              </a:ext>
            </a:extLst>
          </p:cNvPr>
          <p:cNvGraphicFramePr>
            <a:graphicFrameLocks noGrp="1"/>
          </p:cNvGraphicFramePr>
          <p:nvPr/>
        </p:nvGraphicFramePr>
        <p:xfrm>
          <a:off x="253683" y="1312994"/>
          <a:ext cx="11628000" cy="2590800"/>
        </p:xfrm>
        <a:graphic>
          <a:graphicData uri="http://schemas.openxmlformats.org/drawingml/2006/table">
            <a:tbl>
              <a:tblPr firstCol="1" bandRow="1">
                <a:tableStyleId>{85BE263C-DBD7-4A20-BB59-AAB30ACAA65A}</a:tableStyleId>
              </a:tblPr>
              <a:tblGrid>
                <a:gridCol w="4068000">
                  <a:extLst>
                    <a:ext uri="{9D8B030D-6E8A-4147-A177-3AD203B41FA5}">
                      <a16:colId xmlns:a16="http://schemas.microsoft.com/office/drawing/2014/main" val="552417750"/>
                    </a:ext>
                  </a:extLst>
                </a:gridCol>
                <a:gridCol w="7560000">
                  <a:extLst>
                    <a:ext uri="{9D8B030D-6E8A-4147-A177-3AD203B41FA5}">
                      <a16:colId xmlns:a16="http://schemas.microsoft.com/office/drawing/2014/main" val="2881828005"/>
                    </a:ext>
                  </a:extLst>
                </a:gridCol>
              </a:tblGrid>
              <a:tr h="250140">
                <a:tc>
                  <a:txBody>
                    <a:bodyPr/>
                    <a:lstStyle/>
                    <a:p>
                      <a:r>
                        <a:rPr lang="it-IT" sz="1200" b="1">
                          <a:solidFill>
                            <a:schemeClr val="tx1"/>
                          </a:solidFill>
                        </a:rPr>
                        <a:t>SALES NETWORK</a:t>
                      </a:r>
                      <a:endParaRPr lang="en-US" sz="1200" b="1">
                        <a:solidFill>
                          <a:schemeClr val="tx1"/>
                        </a:solidFill>
                        <a:latin typeface="+mj-lt"/>
                      </a:endParaRPr>
                    </a:p>
                  </a:txBody>
                  <a:tcPr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gradFill flip="none" rotWithShape="1">
                      <a:gsLst>
                        <a:gs pos="0">
                          <a:schemeClr val="accent2">
                            <a:tint val="66000"/>
                            <a:satMod val="160000"/>
                          </a:schemeClr>
                        </a:gs>
                        <a:gs pos="50000">
                          <a:schemeClr val="accent2">
                            <a:tint val="44500"/>
                            <a:satMod val="160000"/>
                          </a:schemeClr>
                        </a:gs>
                        <a:gs pos="100000">
                          <a:schemeClr val="accent2">
                            <a:tint val="23500"/>
                            <a:satMod val="160000"/>
                          </a:schemeClr>
                        </a:gs>
                      </a:gsLst>
                      <a:lin ang="0" scaled="1"/>
                      <a:tileRect/>
                    </a:gradFill>
                  </a:tcPr>
                </a:tc>
                <a:tc>
                  <a:txBody>
                    <a:bodyPr/>
                    <a:lstStyle/>
                    <a:p>
                      <a:r>
                        <a:rPr lang="en-US" sz="1200" b="1">
                          <a:solidFill>
                            <a:schemeClr val="tx1"/>
                          </a:solidFill>
                        </a:rPr>
                        <a:t>FIAT PROFESSIONAL</a:t>
                      </a:r>
                      <a:endParaRPr lang="en-US" sz="1200" b="1">
                        <a:solidFill>
                          <a:schemeClr val="tx1"/>
                        </a:solidFill>
                        <a:latin typeface="+mj-lt"/>
                      </a:endParaRPr>
                    </a:p>
                  </a:txBody>
                  <a:tcP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noFill/>
                      <a:prstDash val="solid"/>
                      <a:round/>
                      <a:headEnd type="none" w="med" len="med"/>
                      <a:tailEnd type="none" w="med" len="med"/>
                    </a:lnB>
                  </a:tcPr>
                </a:tc>
                <a:extLst>
                  <a:ext uri="{0D108BD9-81ED-4DB2-BD59-A6C34878D82A}">
                    <a16:rowId xmlns:a16="http://schemas.microsoft.com/office/drawing/2014/main" val="656405099"/>
                  </a:ext>
                </a:extLst>
              </a:tr>
              <a:tr h="250140">
                <a:tc>
                  <a:txBody>
                    <a:bodyPr/>
                    <a:lstStyle/>
                    <a:p>
                      <a:r>
                        <a:rPr lang="it-IT" sz="1200" b="1">
                          <a:solidFill>
                            <a:schemeClr val="tx1"/>
                          </a:solidFill>
                        </a:rPr>
                        <a:t>WAY OF SELLING</a:t>
                      </a:r>
                      <a:endParaRPr lang="en-US" sz="1200" b="1">
                        <a:solidFill>
                          <a:schemeClr val="tx1"/>
                        </a:solidFill>
                        <a:latin typeface="+mj-lt"/>
                      </a:endParaRPr>
                    </a:p>
                  </a:txBody>
                  <a:tcPr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gradFill flip="none" rotWithShape="1">
                      <a:gsLst>
                        <a:gs pos="0">
                          <a:schemeClr val="accent2">
                            <a:tint val="66000"/>
                            <a:satMod val="160000"/>
                          </a:schemeClr>
                        </a:gs>
                        <a:gs pos="50000">
                          <a:schemeClr val="accent2">
                            <a:tint val="44500"/>
                            <a:satMod val="160000"/>
                          </a:schemeClr>
                        </a:gs>
                        <a:gs pos="100000">
                          <a:schemeClr val="accent2">
                            <a:tint val="23500"/>
                            <a:satMod val="160000"/>
                          </a:schemeClr>
                        </a:gs>
                      </a:gsLst>
                      <a:lin ang="0" scaled="1"/>
                      <a:tileRect/>
                    </a:gradFill>
                  </a:tcPr>
                </a:tc>
                <a:tc>
                  <a:txBody>
                    <a:bodyPr/>
                    <a:lstStyle/>
                    <a:p>
                      <a:r>
                        <a:rPr lang="en-US" sz="1400" b="1"/>
                        <a:t>Indirect</a:t>
                      </a:r>
                      <a:r>
                        <a:rPr lang="en-US" sz="1200"/>
                        <a:t> as all LCVs  (NO Sales online)</a:t>
                      </a:r>
                      <a:endParaRPr lang="en-US" sz="1200">
                        <a:latin typeface="+mj-lt"/>
                      </a:endParaRPr>
                    </a:p>
                  </a:txBody>
                  <a:tcP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tcPr>
                </a:tc>
                <a:extLst>
                  <a:ext uri="{0D108BD9-81ED-4DB2-BD59-A6C34878D82A}">
                    <a16:rowId xmlns:a16="http://schemas.microsoft.com/office/drawing/2014/main" val="921583881"/>
                  </a:ext>
                </a:extLst>
              </a:tr>
              <a:tr h="250140">
                <a:tc>
                  <a:txBody>
                    <a:bodyPr/>
                    <a:lstStyle/>
                    <a:p>
                      <a:r>
                        <a:rPr lang="it-IT" sz="1200" b="1">
                          <a:solidFill>
                            <a:schemeClr val="tx1"/>
                          </a:solidFill>
                        </a:rPr>
                        <a:t>SOS TIMING</a:t>
                      </a:r>
                      <a:endParaRPr lang="en-US" sz="1200" b="1">
                        <a:solidFill>
                          <a:schemeClr val="tx1"/>
                        </a:solidFill>
                        <a:latin typeface="+mj-lt"/>
                      </a:endParaRPr>
                    </a:p>
                  </a:txBody>
                  <a:tcPr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gradFill flip="none" rotWithShape="1">
                      <a:gsLst>
                        <a:gs pos="0">
                          <a:schemeClr val="accent2">
                            <a:tint val="66000"/>
                            <a:satMod val="160000"/>
                          </a:schemeClr>
                        </a:gs>
                        <a:gs pos="50000">
                          <a:schemeClr val="accent2">
                            <a:tint val="44500"/>
                            <a:satMod val="160000"/>
                          </a:schemeClr>
                        </a:gs>
                        <a:gs pos="100000">
                          <a:schemeClr val="accent2">
                            <a:tint val="23500"/>
                            <a:satMod val="160000"/>
                          </a:schemeClr>
                        </a:gs>
                      </a:gsLst>
                      <a:lin ang="0" scaled="1"/>
                      <a:tileRect/>
                    </a:gradFill>
                  </a:tcPr>
                </a:tc>
                <a:tc>
                  <a:txBody>
                    <a:bodyPr/>
                    <a:lstStyle/>
                    <a:p>
                      <a:r>
                        <a:rPr lang="en-US" sz="1200">
                          <a:solidFill>
                            <a:schemeClr val="tx1"/>
                          </a:solidFill>
                        </a:rPr>
                        <a:t>Commercial </a:t>
                      </a:r>
                      <a:r>
                        <a:rPr lang="en-US" sz="1200" b="1">
                          <a:solidFill>
                            <a:schemeClr val="tx1"/>
                          </a:solidFill>
                        </a:rPr>
                        <a:t>Launch in July  </a:t>
                      </a:r>
                      <a:endParaRPr lang="en-US" sz="1200" b="1">
                        <a:solidFill>
                          <a:schemeClr val="tx1"/>
                        </a:solidFill>
                        <a:latin typeface="+mj-lt"/>
                      </a:endParaRPr>
                    </a:p>
                  </a:txBody>
                  <a:tcP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tcPr>
                </a:tc>
                <a:extLst>
                  <a:ext uri="{0D108BD9-81ED-4DB2-BD59-A6C34878D82A}">
                    <a16:rowId xmlns:a16="http://schemas.microsoft.com/office/drawing/2014/main" val="292715323"/>
                  </a:ext>
                </a:extLst>
              </a:tr>
              <a:tr h="269773">
                <a:tc>
                  <a:txBody>
                    <a:bodyPr/>
                    <a:lstStyle/>
                    <a:p>
                      <a:pPr>
                        <a:buNone/>
                      </a:pPr>
                      <a:r>
                        <a:rPr lang="it-IT" sz="1200">
                          <a:solidFill>
                            <a:schemeClr val="tx1"/>
                          </a:solidFill>
                          <a:effectLst/>
                        </a:rPr>
                        <a:t>TYPE OF CONTRACT</a:t>
                      </a:r>
                      <a:endParaRPr lang="it-IT" sz="1200">
                        <a:solidFill>
                          <a:schemeClr val="tx1"/>
                        </a:solidFill>
                        <a:effectLst/>
                        <a:latin typeface="+mj-lt"/>
                        <a:ea typeface="Aptos" panose="020B0004020202020204" pitchFamily="34" charset="0"/>
                        <a:cs typeface="Aptos" panose="020B0004020202020204" pitchFamily="34" charset="0"/>
                      </a:endParaRPr>
                    </a:p>
                  </a:txBody>
                  <a:tcPr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gradFill flip="none" rotWithShape="1">
                      <a:gsLst>
                        <a:gs pos="0">
                          <a:schemeClr val="accent2">
                            <a:tint val="66000"/>
                            <a:satMod val="160000"/>
                          </a:schemeClr>
                        </a:gs>
                        <a:gs pos="50000">
                          <a:schemeClr val="accent2">
                            <a:tint val="44500"/>
                            <a:satMod val="160000"/>
                          </a:schemeClr>
                        </a:gs>
                        <a:gs pos="100000">
                          <a:schemeClr val="accent2">
                            <a:tint val="23500"/>
                            <a:satMod val="160000"/>
                          </a:schemeClr>
                        </a:gs>
                      </a:gsLst>
                      <a:lin ang="0" scaled="1"/>
                      <a:tileRect/>
                    </a:gradFill>
                  </a:tcPr>
                </a:tc>
                <a:tc>
                  <a:txBody>
                    <a:bodyPr/>
                    <a:lstStyle/>
                    <a:p>
                      <a:pPr marL="0" marR="0" lvl="0" indent="0" algn="l" rtl="0" eaLnBrk="1" fontAlgn="auto" latinLnBrk="0" hangingPunct="1">
                        <a:lnSpc>
                          <a:spcPct val="100000"/>
                        </a:lnSpc>
                        <a:spcBef>
                          <a:spcPts val="0"/>
                        </a:spcBef>
                        <a:spcAft>
                          <a:spcPts val="0"/>
                        </a:spcAft>
                        <a:buClrTx/>
                        <a:buSzTx/>
                        <a:buFontTx/>
                        <a:buNone/>
                      </a:pPr>
                      <a:r>
                        <a:rPr lang="en-US" sz="1200" b="1">
                          <a:effectLst/>
                        </a:rPr>
                        <a:t>Dedicated ADDENDUM in current Fiat Professional contract</a:t>
                      </a:r>
                      <a:endParaRPr kumimoji="0" lang="en-US" sz="1200" b="0" u="none" strike="noStrike" kern="1200" cap="none" spc="0" normalizeH="0" baseline="0" noProof="0">
                        <a:ln>
                          <a:noFill/>
                        </a:ln>
                        <a:solidFill>
                          <a:schemeClr val="tx1"/>
                        </a:solidFill>
                        <a:effectLst/>
                        <a:uLnTx/>
                        <a:uFillTx/>
                      </a:endParaRPr>
                    </a:p>
                  </a:txBody>
                  <a:tcPr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tcPr>
                </a:tc>
                <a:extLst>
                  <a:ext uri="{0D108BD9-81ED-4DB2-BD59-A6C34878D82A}">
                    <a16:rowId xmlns:a16="http://schemas.microsoft.com/office/drawing/2014/main" val="323996946"/>
                  </a:ext>
                </a:extLst>
              </a:tr>
              <a:tr h="194836">
                <a:tc>
                  <a:txBody>
                    <a:bodyPr/>
                    <a:lstStyle/>
                    <a:p>
                      <a:pPr>
                        <a:buNone/>
                      </a:pPr>
                      <a:r>
                        <a:rPr lang="it-IT" sz="1200" b="1">
                          <a:solidFill>
                            <a:schemeClr val="tx1"/>
                          </a:solidFill>
                          <a:effectLst/>
                          <a:latin typeface="+mj-lt"/>
                          <a:ea typeface="Aptos" panose="020B0004020202020204" pitchFamily="34" charset="0"/>
                          <a:cs typeface="Aptos" panose="020B0004020202020204" pitchFamily="34" charset="0"/>
                        </a:rPr>
                        <a:t>NETWORK  PARTICIPATION </a:t>
                      </a:r>
                    </a:p>
                  </a:txBody>
                  <a:tcPr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gradFill flip="none" rotWithShape="1">
                      <a:gsLst>
                        <a:gs pos="0">
                          <a:schemeClr val="accent2">
                            <a:tint val="66000"/>
                            <a:satMod val="160000"/>
                          </a:schemeClr>
                        </a:gs>
                        <a:gs pos="50000">
                          <a:schemeClr val="accent2">
                            <a:tint val="44500"/>
                            <a:satMod val="160000"/>
                          </a:schemeClr>
                        </a:gs>
                        <a:gs pos="100000">
                          <a:schemeClr val="accent2">
                            <a:tint val="23500"/>
                            <a:satMod val="160000"/>
                          </a:schemeClr>
                        </a:gs>
                      </a:gsLst>
                      <a:lin ang="0" scaled="1"/>
                      <a:tileRect/>
                    </a:gradFill>
                  </a:tcPr>
                </a:tc>
                <a:tc>
                  <a:txBody>
                    <a:bodyPr/>
                    <a:lstStyle/>
                    <a:p>
                      <a:pPr>
                        <a:buNone/>
                      </a:pPr>
                      <a:r>
                        <a:rPr lang="en-US" sz="1200" b="1" kern="1200">
                          <a:solidFill>
                            <a:schemeClr val="dk1"/>
                          </a:solidFill>
                          <a:effectLst/>
                          <a:latin typeface="+mn-lt"/>
                          <a:ea typeface="+mn-ea"/>
                          <a:cs typeface="+mn-cs"/>
                        </a:rPr>
                        <a:t>Voluntary Addendum signature </a:t>
                      </a:r>
                      <a:r>
                        <a:rPr lang="en-US" sz="1200" b="0" kern="1200">
                          <a:solidFill>
                            <a:schemeClr val="dk1"/>
                          </a:solidFill>
                          <a:effectLst/>
                          <a:latin typeface="+mn-lt"/>
                          <a:ea typeface="+mn-ea"/>
                          <a:cs typeface="+mn-cs"/>
                        </a:rPr>
                        <a:t>(Not mandatory).</a:t>
                      </a:r>
                      <a:r>
                        <a:rPr lang="en-US" sz="1200" b="1" kern="1200">
                          <a:solidFill>
                            <a:schemeClr val="dk1"/>
                          </a:solidFill>
                          <a:effectLst/>
                          <a:latin typeface="+mn-lt"/>
                          <a:ea typeface="+mn-ea"/>
                          <a:cs typeface="+mn-cs"/>
                        </a:rPr>
                        <a:t> Mandatory with new contract  from Jan 2027  </a:t>
                      </a:r>
                    </a:p>
                  </a:txBody>
                  <a:tcPr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tcPr>
                </a:tc>
                <a:extLst>
                  <a:ext uri="{0D108BD9-81ED-4DB2-BD59-A6C34878D82A}">
                    <a16:rowId xmlns:a16="http://schemas.microsoft.com/office/drawing/2014/main" val="2857136296"/>
                  </a:ext>
                </a:extLst>
              </a:tr>
              <a:tr h="194836">
                <a:tc>
                  <a:txBody>
                    <a:bodyPr/>
                    <a:lstStyle/>
                    <a:p>
                      <a:pPr>
                        <a:buNone/>
                      </a:pPr>
                      <a:r>
                        <a:rPr lang="en-US" sz="1200">
                          <a:solidFill>
                            <a:schemeClr val="tx1"/>
                          </a:solidFill>
                          <a:effectLst/>
                        </a:rPr>
                        <a:t>CONTRACTUAL TARGETS (quality/quantity)</a:t>
                      </a:r>
                      <a:endParaRPr lang="it-IT" sz="1200">
                        <a:solidFill>
                          <a:schemeClr val="tx1"/>
                        </a:solidFill>
                        <a:effectLst/>
                        <a:latin typeface="+mj-lt"/>
                        <a:ea typeface="Aptos" panose="020B0004020202020204" pitchFamily="34" charset="0"/>
                        <a:cs typeface="Aptos" panose="020B0004020202020204" pitchFamily="34" charset="0"/>
                      </a:endParaRPr>
                    </a:p>
                  </a:txBody>
                  <a:tcPr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gradFill flip="none" rotWithShape="1">
                      <a:gsLst>
                        <a:gs pos="0">
                          <a:schemeClr val="accent2">
                            <a:tint val="66000"/>
                            <a:satMod val="160000"/>
                          </a:schemeClr>
                        </a:gs>
                        <a:gs pos="50000">
                          <a:schemeClr val="accent2">
                            <a:tint val="44500"/>
                            <a:satMod val="160000"/>
                          </a:schemeClr>
                        </a:gs>
                        <a:gs pos="100000">
                          <a:schemeClr val="accent2">
                            <a:tint val="23500"/>
                            <a:satMod val="160000"/>
                          </a:schemeClr>
                        </a:gs>
                      </a:gsLst>
                      <a:lin ang="0" scaled="1"/>
                      <a:tileRect/>
                    </a:gradFill>
                  </a:tcPr>
                </a:tc>
                <a:tc>
                  <a:txBody>
                    <a:bodyPr/>
                    <a:lstStyle/>
                    <a:p>
                      <a:pPr>
                        <a:buNone/>
                      </a:pPr>
                      <a:r>
                        <a:rPr lang="en-US" sz="1200" b="1">
                          <a:effectLst/>
                        </a:rPr>
                        <a:t>Specific target for Tris </a:t>
                      </a:r>
                      <a:r>
                        <a:rPr lang="en-US" sz="1200">
                          <a:effectLst/>
                        </a:rPr>
                        <a:t>separated from LCV product target </a:t>
                      </a:r>
                      <a:endParaRPr lang="en-US" sz="1200">
                        <a:effectLst/>
                        <a:latin typeface="+mj-lt"/>
                        <a:ea typeface="Aptos" panose="020B0004020202020204" pitchFamily="34" charset="0"/>
                        <a:cs typeface="Aptos" panose="020B0004020202020204" pitchFamily="34" charset="0"/>
                      </a:endParaRPr>
                    </a:p>
                  </a:txBody>
                  <a:tcPr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tcPr>
                </a:tc>
                <a:extLst>
                  <a:ext uri="{0D108BD9-81ED-4DB2-BD59-A6C34878D82A}">
                    <a16:rowId xmlns:a16="http://schemas.microsoft.com/office/drawing/2014/main" val="3881337481"/>
                  </a:ext>
                </a:extLst>
              </a:tr>
              <a:tr h="269773">
                <a:tc>
                  <a:txBody>
                    <a:bodyPr/>
                    <a:lstStyle/>
                    <a:p>
                      <a:pPr>
                        <a:buNone/>
                      </a:pPr>
                      <a:r>
                        <a:rPr lang="en-US" sz="1200">
                          <a:solidFill>
                            <a:schemeClr val="tx1"/>
                          </a:solidFill>
                          <a:effectLst/>
                        </a:rPr>
                        <a:t>STANDARDS </a:t>
                      </a:r>
                      <a:endParaRPr lang="it-IT" sz="1200">
                        <a:solidFill>
                          <a:schemeClr val="tx1"/>
                        </a:solidFill>
                        <a:effectLst/>
                      </a:endParaRPr>
                    </a:p>
                    <a:p>
                      <a:pPr>
                        <a:buNone/>
                      </a:pPr>
                      <a:r>
                        <a:rPr lang="en-US" sz="1200">
                          <a:solidFill>
                            <a:schemeClr val="tx1"/>
                          </a:solidFill>
                          <a:effectLst/>
                        </a:rPr>
                        <a:t>(Corporate Identity,   LCV   Display, Stock, Demo) </a:t>
                      </a:r>
                      <a:endParaRPr lang="it-IT" sz="1200">
                        <a:solidFill>
                          <a:schemeClr val="tx1"/>
                        </a:solidFill>
                        <a:effectLst/>
                        <a:latin typeface="+mj-lt"/>
                        <a:ea typeface="Aptos" panose="020B0004020202020204" pitchFamily="34" charset="0"/>
                        <a:cs typeface="Aptos" panose="020B0004020202020204" pitchFamily="34" charset="0"/>
                      </a:endParaRPr>
                    </a:p>
                  </a:txBody>
                  <a:tcPr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gradFill flip="none" rotWithShape="1">
                      <a:gsLst>
                        <a:gs pos="0">
                          <a:schemeClr val="accent2">
                            <a:tint val="66000"/>
                            <a:satMod val="160000"/>
                          </a:schemeClr>
                        </a:gs>
                        <a:gs pos="50000">
                          <a:schemeClr val="accent2">
                            <a:tint val="44500"/>
                            <a:satMod val="160000"/>
                          </a:schemeClr>
                        </a:gs>
                        <a:gs pos="100000">
                          <a:schemeClr val="accent2">
                            <a:tint val="23500"/>
                            <a:satMod val="160000"/>
                          </a:schemeClr>
                        </a:gs>
                      </a:gsLst>
                      <a:lin ang="0" scaled="1"/>
                      <a:tileRect/>
                    </a:gradFill>
                  </a:tcPr>
                </a:tc>
                <a:tc>
                  <a:txBody>
                    <a:bodyPr/>
                    <a:lstStyle/>
                    <a:p>
                      <a:pPr>
                        <a:buNone/>
                      </a:pPr>
                      <a:r>
                        <a:rPr lang="en-US" sz="1200" b="1">
                          <a:effectLst/>
                        </a:rPr>
                        <a:t>Standard</a:t>
                      </a:r>
                      <a:r>
                        <a:rPr lang="en-US" sz="1200">
                          <a:effectLst/>
                        </a:rPr>
                        <a:t> Fiat Professional Contract</a:t>
                      </a:r>
                      <a:endParaRPr lang="it-IT">
                        <a:solidFill>
                          <a:srgbClr val="FF0000"/>
                        </a:solidFill>
                        <a:highlight>
                          <a:srgbClr val="FFFF00"/>
                        </a:highlight>
                      </a:endParaRPr>
                    </a:p>
                  </a:txBody>
                  <a:tcPr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tcPr>
                </a:tc>
                <a:extLst>
                  <a:ext uri="{0D108BD9-81ED-4DB2-BD59-A6C34878D82A}">
                    <a16:rowId xmlns:a16="http://schemas.microsoft.com/office/drawing/2014/main" val="1792662660"/>
                  </a:ext>
                </a:extLst>
              </a:tr>
              <a:tr h="148607">
                <a:tc>
                  <a:txBody>
                    <a:bodyPr/>
                    <a:lstStyle/>
                    <a:p>
                      <a:pPr>
                        <a:buNone/>
                      </a:pPr>
                      <a:r>
                        <a:rPr lang="it-IT" sz="1200">
                          <a:solidFill>
                            <a:schemeClr val="tx1"/>
                          </a:solidFill>
                          <a:effectLst/>
                        </a:rPr>
                        <a:t>COMMERCIAL TARGETS</a:t>
                      </a:r>
                      <a:endParaRPr lang="it-IT" sz="1200">
                        <a:solidFill>
                          <a:schemeClr val="tx1"/>
                        </a:solidFill>
                        <a:effectLst/>
                        <a:latin typeface="+mj-lt"/>
                        <a:ea typeface="Aptos" panose="020B0004020202020204" pitchFamily="34" charset="0"/>
                        <a:cs typeface="Aptos" panose="020B0004020202020204" pitchFamily="34" charset="0"/>
                      </a:endParaRPr>
                    </a:p>
                  </a:txBody>
                  <a:tcPr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gradFill flip="none" rotWithShape="1">
                      <a:gsLst>
                        <a:gs pos="0">
                          <a:schemeClr val="accent2">
                            <a:tint val="66000"/>
                            <a:satMod val="160000"/>
                          </a:schemeClr>
                        </a:gs>
                        <a:gs pos="50000">
                          <a:schemeClr val="accent2">
                            <a:tint val="44500"/>
                            <a:satMod val="160000"/>
                          </a:schemeClr>
                        </a:gs>
                        <a:gs pos="100000">
                          <a:schemeClr val="accent2">
                            <a:tint val="23500"/>
                            <a:satMod val="160000"/>
                          </a:schemeClr>
                        </a:gs>
                      </a:gsLst>
                      <a:lin ang="0" scaled="1"/>
                      <a:tileRect/>
                    </a:gradFill>
                  </a:tcPr>
                </a:tc>
                <a:tc>
                  <a:txBody>
                    <a:bodyPr/>
                    <a:lstStyle/>
                    <a:p>
                      <a:pPr>
                        <a:buNone/>
                      </a:pPr>
                      <a:r>
                        <a:rPr lang="en-US" sz="1200">
                          <a:effectLst/>
                        </a:rPr>
                        <a:t>Comm targets are </a:t>
                      </a:r>
                      <a:r>
                        <a:rPr lang="en-US" sz="1200" b="1">
                          <a:effectLst/>
                        </a:rPr>
                        <a:t>independently managed </a:t>
                      </a:r>
                      <a:r>
                        <a:rPr lang="en-US" sz="1200">
                          <a:effectLst/>
                        </a:rPr>
                        <a:t>vs contract for all models</a:t>
                      </a:r>
                      <a:endParaRPr lang="en-US" sz="1200">
                        <a:effectLst/>
                        <a:latin typeface="+mj-lt"/>
                        <a:ea typeface="Aptos" panose="020B0004020202020204" pitchFamily="34" charset="0"/>
                        <a:cs typeface="Aptos" panose="020B0004020202020204" pitchFamily="34" charset="0"/>
                      </a:endParaRPr>
                    </a:p>
                  </a:txBody>
                  <a:tcPr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tcPr>
                </a:tc>
                <a:extLst>
                  <a:ext uri="{0D108BD9-81ED-4DB2-BD59-A6C34878D82A}">
                    <a16:rowId xmlns:a16="http://schemas.microsoft.com/office/drawing/2014/main" val="3254628283"/>
                  </a:ext>
                </a:extLst>
              </a:tr>
            </a:tbl>
          </a:graphicData>
        </a:graphic>
      </p:graphicFrame>
      <p:sp>
        <p:nvSpPr>
          <p:cNvPr id="6" name="Rettangolo 5">
            <a:extLst>
              <a:ext uri="{FF2B5EF4-FFF2-40B4-BE49-F238E27FC236}">
                <a16:creationId xmlns:a16="http://schemas.microsoft.com/office/drawing/2014/main" id="{3C5E1BB6-05A6-5C8E-5B9F-2688AD214EFF}"/>
              </a:ext>
            </a:extLst>
          </p:cNvPr>
          <p:cNvSpPr/>
          <p:nvPr/>
        </p:nvSpPr>
        <p:spPr>
          <a:xfrm>
            <a:off x="560450" y="5545006"/>
            <a:ext cx="4060727" cy="830997"/>
          </a:xfrm>
          <a:prstGeom prst="rect">
            <a:avLst/>
          </a:prstGeom>
          <a:noFill/>
        </p:spPr>
        <p:txBody>
          <a:bodyPr wrap="none" lIns="91440" tIns="45720" rIns="91440" bIns="4572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it-IT" sz="1600" b="1" i="0" u="none" strike="noStrike" kern="1200" cap="none" spc="0" normalizeH="0" baseline="0" noProof="0" err="1">
                <a:ln>
                  <a:noFill/>
                </a:ln>
                <a:solidFill>
                  <a:prstClr val="black"/>
                </a:solidFill>
                <a:effectLst/>
                <a:uLnTx/>
                <a:uFillTx/>
                <a:latin typeface="Poppins"/>
                <a:ea typeface="+mn-ea"/>
                <a:cs typeface="+mn-cs"/>
              </a:rPr>
              <a:t>Aftersales</a:t>
            </a:r>
            <a:r>
              <a:rPr kumimoji="0" lang="it-IT" sz="1600" b="1" i="0" u="none" strike="noStrike" kern="1200" cap="none" spc="0" normalizeH="0" baseline="0" noProof="0">
                <a:ln>
                  <a:noFill/>
                </a:ln>
                <a:solidFill>
                  <a:prstClr val="black"/>
                </a:solidFill>
                <a:effectLst/>
                <a:uLnTx/>
                <a:uFillTx/>
                <a:latin typeface="Poppins"/>
                <a:ea typeface="+mn-ea"/>
                <a:cs typeface="+mn-cs"/>
              </a:rPr>
              <a:t>  </a:t>
            </a:r>
            <a:r>
              <a:rPr kumimoji="0" lang="it-IT" sz="1600" b="1" i="0" u="none" strike="noStrike" kern="1200" cap="none" spc="0" normalizeH="0" baseline="0" noProof="0" err="1">
                <a:ln>
                  <a:noFill/>
                </a:ln>
                <a:solidFill>
                  <a:prstClr val="black"/>
                </a:solidFill>
                <a:effectLst/>
                <a:uLnTx/>
                <a:uFillTx/>
                <a:latin typeface="Poppins"/>
                <a:ea typeface="+mn-ea"/>
                <a:cs typeface="+mn-cs"/>
              </a:rPr>
              <a:t>contract</a:t>
            </a:r>
            <a:r>
              <a:rPr kumimoji="0" lang="it-IT" sz="1600" b="1" i="0" u="none" strike="noStrike" kern="1200" cap="none" spc="0" normalizeH="0" baseline="0" noProof="0">
                <a:ln>
                  <a:noFill/>
                </a:ln>
                <a:solidFill>
                  <a:prstClr val="black"/>
                </a:solidFill>
                <a:effectLst/>
                <a:uLnTx/>
                <a:uFillTx/>
                <a:latin typeface="Poppins"/>
                <a:ea typeface="+mn-ea"/>
                <a:cs typeface="+mn-cs"/>
              </a:rPr>
              <a:t> </a:t>
            </a:r>
            <a:r>
              <a:rPr kumimoji="0" lang="it-IT" sz="1600" b="0" i="0" u="none" strike="noStrike" kern="1200" cap="none" spc="0" normalizeH="0" baseline="0" noProof="0" err="1">
                <a:ln>
                  <a:noFill/>
                </a:ln>
                <a:solidFill>
                  <a:prstClr val="black"/>
                </a:solidFill>
                <a:effectLst/>
                <a:uLnTx/>
                <a:uFillTx/>
                <a:latin typeface="Poppins"/>
                <a:ea typeface="+mn-ea"/>
                <a:cs typeface="+mn-cs"/>
              </a:rPr>
              <a:t>pending</a:t>
            </a:r>
            <a:r>
              <a:rPr kumimoji="0" lang="it-IT" sz="1600" b="0" i="0" u="none" strike="noStrike" kern="1200" cap="none" spc="0" normalizeH="0" baseline="0" noProof="0">
                <a:ln>
                  <a:noFill/>
                </a:ln>
                <a:solidFill>
                  <a:prstClr val="black"/>
                </a:solidFill>
                <a:effectLst/>
                <a:uLnTx/>
                <a:uFillTx/>
                <a:latin typeface="Poppins"/>
                <a:ea typeface="+mn-ea"/>
                <a:cs typeface="+mn-cs"/>
              </a:rPr>
              <a:t> actions:</a:t>
            </a:r>
          </a:p>
          <a:p>
            <a:pPr marL="269875" marR="0" lvl="0" indent="-269875"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it-IT" sz="1600" b="0" i="0" u="none" strike="noStrike" kern="1200" cap="none" spc="0" normalizeH="0" baseline="0" noProof="0" err="1">
                <a:ln>
                  <a:noFill/>
                </a:ln>
                <a:solidFill>
                  <a:prstClr val="black"/>
                </a:solidFill>
                <a:effectLst/>
                <a:uLnTx/>
                <a:uFillTx/>
                <a:latin typeface="Poppins"/>
                <a:ea typeface="+mn-ea"/>
                <a:cs typeface="+mn-cs"/>
              </a:rPr>
              <a:t>Define</a:t>
            </a:r>
            <a:r>
              <a:rPr kumimoji="0" lang="it-IT" sz="1600" b="0" i="0" u="none" strike="noStrike" kern="1200" cap="none" spc="0" normalizeH="0" baseline="0" noProof="0">
                <a:ln>
                  <a:noFill/>
                </a:ln>
                <a:solidFill>
                  <a:prstClr val="black"/>
                </a:solidFill>
                <a:effectLst/>
                <a:uLnTx/>
                <a:uFillTx/>
                <a:latin typeface="Poppins"/>
                <a:ea typeface="+mn-ea"/>
                <a:cs typeface="+mn-cs"/>
              </a:rPr>
              <a:t> standards</a:t>
            </a:r>
          </a:p>
          <a:p>
            <a:pPr marL="269875" marR="0" lvl="0" indent="-269875"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it-IT" sz="1600" b="0" i="0" u="none" strike="noStrike" kern="1200" cap="none" spc="0" normalizeH="0" baseline="0" noProof="0">
                <a:ln>
                  <a:noFill/>
                </a:ln>
                <a:solidFill>
                  <a:prstClr val="black"/>
                </a:solidFill>
                <a:effectLst/>
                <a:uLnTx/>
                <a:uFillTx/>
                <a:latin typeface="Poppins"/>
                <a:ea typeface="+mn-ea"/>
                <a:cs typeface="+mn-cs"/>
              </a:rPr>
              <a:t>Create addendum</a:t>
            </a:r>
          </a:p>
        </p:txBody>
      </p:sp>
      <p:sp>
        <p:nvSpPr>
          <p:cNvPr id="7" name="Ovale 6">
            <a:extLst>
              <a:ext uri="{FF2B5EF4-FFF2-40B4-BE49-F238E27FC236}">
                <a16:creationId xmlns:a16="http://schemas.microsoft.com/office/drawing/2014/main" id="{0B94257D-A88F-A639-2757-FDDF29831CCA}"/>
              </a:ext>
            </a:extLst>
          </p:cNvPr>
          <p:cNvSpPr/>
          <p:nvPr/>
        </p:nvSpPr>
        <p:spPr>
          <a:xfrm>
            <a:off x="8429897" y="87086"/>
            <a:ext cx="1750423" cy="797405"/>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dirty="0"/>
              <a:t>no</a:t>
            </a:r>
          </a:p>
        </p:txBody>
      </p:sp>
    </p:spTree>
    <p:custDataLst>
      <p:tags r:id="rId1"/>
    </p:custDataLst>
    <p:extLst>
      <p:ext uri="{BB962C8B-B14F-4D97-AF65-F5344CB8AC3E}">
        <p14:creationId xmlns:p14="http://schemas.microsoft.com/office/powerpoint/2010/main" val="3615004900"/>
      </p:ext>
    </p:extLst>
  </p:cSld>
  <p:clrMapOvr>
    <a:masterClrMapping/>
  </p:clrMapOvr>
  <p:extLst>
    <p:ext uri="{6950BFC3-D8DA-4A85-94F7-54DA5524770B}">
      <p188:commentRel xmlns:p188="http://schemas.microsoft.com/office/powerpoint/2018/8/main" r:id="rId3"/>
    </p:ext>
  </p:extLs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184274C-AA6E-299E-62DB-EABAEF5CD143}"/>
            </a:ext>
          </a:extLst>
        </p:cNvPr>
        <p:cNvGrpSpPr/>
        <p:nvPr/>
      </p:nvGrpSpPr>
      <p:grpSpPr>
        <a:xfrm>
          <a:off x="0" y="0"/>
          <a:ext cx="0" cy="0"/>
          <a:chOff x="0" y="0"/>
          <a:chExt cx="0" cy="0"/>
        </a:xfrm>
      </p:grpSpPr>
      <p:sp>
        <p:nvSpPr>
          <p:cNvPr id="5" name="Titolo 224">
            <a:extLst>
              <a:ext uri="{FF2B5EF4-FFF2-40B4-BE49-F238E27FC236}">
                <a16:creationId xmlns:a16="http://schemas.microsoft.com/office/drawing/2014/main" id="{5991465F-44A8-921A-D8FD-2BFD4591DC63}"/>
              </a:ext>
            </a:extLst>
          </p:cNvPr>
          <p:cNvSpPr>
            <a:spLocks noGrp="1"/>
          </p:cNvSpPr>
          <p:nvPr>
            <p:ph type="title"/>
          </p:nvPr>
        </p:nvSpPr>
        <p:spPr/>
        <p:txBody>
          <a:bodyPr/>
          <a:lstStyle/>
          <a:p>
            <a:r>
              <a:rPr lang="en-GB" sz="2800" b="1"/>
              <a:t>COMMUNICATION BRIEF</a:t>
            </a:r>
          </a:p>
        </p:txBody>
      </p:sp>
      <p:sp>
        <p:nvSpPr>
          <p:cNvPr id="2" name="Segnaposto numero diapositiva 1">
            <a:extLst>
              <a:ext uri="{FF2B5EF4-FFF2-40B4-BE49-F238E27FC236}">
                <a16:creationId xmlns:a16="http://schemas.microsoft.com/office/drawing/2014/main" id="{139AE671-F002-B3AD-CD63-A41D600EF2D5}"/>
              </a:ext>
            </a:extLst>
          </p:cNvPr>
          <p:cNvSpPr>
            <a:spLocks noGrp="1"/>
          </p:cNvSpPr>
          <p:nvPr>
            <p:ph type="sldNum" sz="quarter" idx="4294967295"/>
          </p:nvPr>
        </p:nvSpPr>
        <p:spPr>
          <a:xfrm>
            <a:off x="9448800" y="6364288"/>
            <a:ext cx="2743200" cy="365125"/>
          </a:xfrm>
          <a:prstGeom prst="rect">
            <a:avLst/>
          </a:prstGeo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BE2BBAD-80D6-4714-8929-CC79700C1CFB}" type="slidenum">
              <a:rPr kumimoji="0" lang="en-US" sz="1100" b="0" i="0" u="none" strike="noStrike" kern="1200" cap="none" spc="0" normalizeH="0" baseline="0" noProof="0" smtClean="0">
                <a:ln>
                  <a:noFill/>
                </a:ln>
                <a:solidFill>
                  <a:prstClr val="black"/>
                </a:solidFill>
                <a:effectLst/>
                <a:uLnTx/>
                <a:uFillTx/>
                <a:latin typeface="Century Gothic" panose="020B0502020202020204" pitchFamily="34"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27</a:t>
            </a:fld>
            <a:endParaRPr kumimoji="0" lang="en-US" sz="1100" b="0" i="0" u="none" strike="noStrike" kern="1200" cap="none" spc="0" normalizeH="0" baseline="0" noProof="0">
              <a:ln>
                <a:noFill/>
              </a:ln>
              <a:solidFill>
                <a:prstClr val="black"/>
              </a:solidFill>
              <a:effectLst/>
              <a:uLnTx/>
              <a:uFillTx/>
              <a:latin typeface="Century Gothic" panose="020B0502020202020204" pitchFamily="34" charset="0"/>
              <a:ea typeface="+mn-ea"/>
              <a:cs typeface="+mn-cs"/>
            </a:endParaRPr>
          </a:p>
        </p:txBody>
      </p:sp>
      <p:sp>
        <p:nvSpPr>
          <p:cNvPr id="8" name="CasellaDiTesto 7">
            <a:extLst>
              <a:ext uri="{FF2B5EF4-FFF2-40B4-BE49-F238E27FC236}">
                <a16:creationId xmlns:a16="http://schemas.microsoft.com/office/drawing/2014/main" id="{DC09E215-E326-BC00-F9BD-58B03D05B5FD}"/>
              </a:ext>
            </a:extLst>
          </p:cNvPr>
          <p:cNvSpPr txBox="1"/>
          <p:nvPr/>
        </p:nvSpPr>
        <p:spPr>
          <a:xfrm>
            <a:off x="603286" y="1123376"/>
            <a:ext cx="10902914" cy="4524315"/>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Poppins"/>
                <a:ea typeface="+mn-ea"/>
                <a:cs typeface="+mn-cs"/>
              </a:rPr>
              <a:t>What makes our TRIS unique and what is our raison d'être?</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Poppins"/>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prstClr val="black"/>
                </a:solidFill>
                <a:effectLst/>
                <a:uLnTx/>
                <a:uFillTx/>
                <a:latin typeface="Poppins"/>
                <a:ea typeface="+mn-ea"/>
                <a:cs typeface="+mn-cs"/>
              </a:rPr>
              <a:t>THE ONLY COMMERCIAL VEHICLE THAT OPENS UP HISTORIC CITY CENTERS FOR YOU,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prstClr val="black"/>
                </a:solidFill>
                <a:effectLst/>
                <a:uLnTx/>
                <a:uFillTx/>
                <a:latin typeface="Poppins"/>
                <a:ea typeface="+mn-ea"/>
                <a:cs typeface="+mn-cs"/>
              </a:rPr>
              <a:t>GETTING YOU WHERE YOU WANT, SPREADING A SMILE EVERYWHERE YOU GO.</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Poppins"/>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prstClr val="black"/>
                </a:solidFill>
                <a:effectLst/>
                <a:uLnTx/>
                <a:uFillTx/>
                <a:latin typeface="Poppins"/>
                <a:ea typeface="+mn-ea"/>
                <a:cs typeface="+mn-cs"/>
              </a:rPr>
              <a:t>THE ONLY WORK VEHICLE THAT FREES THE CITY</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Poppins"/>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1" u="none" strike="noStrike" kern="1200" cap="none" spc="0" normalizeH="0" baseline="0" noProof="0" dirty="0">
                <a:ln>
                  <a:noFill/>
                </a:ln>
                <a:solidFill>
                  <a:prstClr val="black"/>
                </a:solidFill>
                <a:effectLst/>
                <a:highlight>
                  <a:srgbClr val="FFFF00"/>
                </a:highlight>
                <a:uLnTx/>
                <a:uFillTx/>
                <a:latin typeface="Poppins"/>
                <a:ea typeface="+mn-ea"/>
                <a:cs typeface="+mn-cs"/>
              </a:rPr>
              <a:t>Freedom</a:t>
            </a:r>
            <a:r>
              <a:rPr kumimoji="0" lang="en-US" sz="1800" b="0" i="0" u="none" strike="noStrike" kern="1200" cap="none" spc="0" normalizeH="0" baseline="0" noProof="0" dirty="0">
                <a:ln>
                  <a:noFill/>
                </a:ln>
                <a:solidFill>
                  <a:prstClr val="black"/>
                </a:solidFill>
                <a:effectLst/>
                <a:highlight>
                  <a:srgbClr val="FFFF00"/>
                </a:highlight>
                <a:uLnTx/>
                <a:uFillTx/>
                <a:latin typeface="Poppins"/>
                <a:ea typeface="+mn-ea"/>
                <a:cs typeface="+mn-cs"/>
              </a:rPr>
              <a:t> </a:t>
            </a:r>
            <a:r>
              <a:rPr kumimoji="0" lang="en-US" sz="1800" b="1" i="0" u="none" strike="noStrike" kern="1200" cap="none" spc="0" normalizeH="0" baseline="0" noProof="0" dirty="0">
                <a:ln>
                  <a:noFill/>
                </a:ln>
                <a:solidFill>
                  <a:prstClr val="black"/>
                </a:solidFill>
                <a:effectLst/>
                <a:highlight>
                  <a:srgbClr val="FFFF00"/>
                </a:highlight>
                <a:uLnTx/>
                <a:uFillTx/>
                <a:latin typeface="Poppins"/>
                <a:ea typeface="+mn-ea"/>
                <a:cs typeface="+mn-cs"/>
              </a:rPr>
              <a:t>to deliver anywhere and without limits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1" u="none" strike="noStrike" kern="1200" cap="none" spc="0" normalizeH="0" baseline="0" noProof="0" dirty="0">
                <a:ln>
                  <a:noFill/>
                </a:ln>
                <a:solidFill>
                  <a:prstClr val="black"/>
                </a:solidFill>
                <a:effectLst/>
                <a:highlight>
                  <a:srgbClr val="FFFF00"/>
                </a:highlight>
                <a:uLnTx/>
                <a:uFillTx/>
                <a:latin typeface="Poppins"/>
                <a:ea typeface="+mn-ea"/>
                <a:cs typeface="+mn-cs"/>
              </a:rPr>
              <a:t>Frees up </a:t>
            </a:r>
            <a:r>
              <a:rPr kumimoji="0" lang="en-US" sz="1800" b="1" i="0" u="none" strike="noStrike" kern="1200" cap="none" spc="0" normalizeH="0" baseline="0" noProof="0" dirty="0">
                <a:ln>
                  <a:noFill/>
                </a:ln>
                <a:solidFill>
                  <a:prstClr val="black"/>
                </a:solidFill>
                <a:effectLst/>
                <a:highlight>
                  <a:srgbClr val="FFFF00"/>
                </a:highlight>
                <a:uLnTx/>
                <a:uFillTx/>
                <a:latin typeface="Poppins"/>
                <a:ea typeface="+mn-ea"/>
                <a:cs typeface="+mn-cs"/>
              </a:rPr>
              <a:t>historic city centers </a:t>
            </a:r>
            <a:r>
              <a:rPr kumimoji="0" lang="en-US" sz="1800" b="0" i="0" u="none" strike="noStrike" kern="1200" cap="none" spc="0" normalizeH="0" baseline="0" noProof="0" dirty="0">
                <a:ln>
                  <a:noFill/>
                </a:ln>
                <a:solidFill>
                  <a:prstClr val="black"/>
                </a:solidFill>
                <a:effectLst/>
                <a:highlight>
                  <a:srgbClr val="FFFF00"/>
                </a:highlight>
                <a:uLnTx/>
                <a:uFillTx/>
                <a:latin typeface="Poppins"/>
                <a:ea typeface="+mn-ea"/>
                <a:cs typeface="+mn-cs"/>
              </a:rPr>
              <a:t>for those who work there</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1" u="none" strike="noStrike" kern="1200" cap="none" spc="0" normalizeH="0" baseline="0" noProof="0" dirty="0">
                <a:ln>
                  <a:noFill/>
                </a:ln>
                <a:solidFill>
                  <a:prstClr val="black"/>
                </a:solidFill>
                <a:effectLst/>
                <a:highlight>
                  <a:srgbClr val="FFFF00"/>
                </a:highlight>
                <a:uLnTx/>
                <a:uFillTx/>
                <a:latin typeface="Poppins"/>
                <a:ea typeface="+mn-ea"/>
                <a:cs typeface="+mn-cs"/>
              </a:rPr>
              <a:t>Frees</a:t>
            </a:r>
            <a:r>
              <a:rPr kumimoji="0" lang="en-US" sz="1800" b="0" i="0" u="none" strike="noStrike" kern="1200" cap="none" spc="0" normalizeH="0" baseline="0" noProof="0" dirty="0">
                <a:ln>
                  <a:noFill/>
                </a:ln>
                <a:solidFill>
                  <a:prstClr val="black"/>
                </a:solidFill>
                <a:effectLst/>
                <a:highlight>
                  <a:srgbClr val="FFFF00"/>
                </a:highlight>
                <a:uLnTx/>
                <a:uFillTx/>
                <a:latin typeface="Poppins"/>
                <a:ea typeface="+mn-ea"/>
                <a:cs typeface="+mn-cs"/>
              </a:rPr>
              <a:t> </a:t>
            </a:r>
            <a:r>
              <a:rPr kumimoji="0" lang="en-US" sz="1800" b="1" i="0" u="none" strike="noStrike" kern="1200" cap="none" spc="0" normalizeH="0" baseline="0" noProof="0" dirty="0">
                <a:ln>
                  <a:noFill/>
                </a:ln>
                <a:solidFill>
                  <a:prstClr val="black"/>
                </a:solidFill>
                <a:effectLst/>
                <a:highlight>
                  <a:srgbClr val="FFFF00"/>
                </a:highlight>
                <a:uLnTx/>
                <a:uFillTx/>
                <a:latin typeface="Poppins"/>
                <a:ea typeface="+mn-ea"/>
                <a:cs typeface="+mn-cs"/>
              </a:rPr>
              <a:t>from restrictions </a:t>
            </a:r>
            <a:r>
              <a:rPr kumimoji="0" lang="en-US" sz="1800" b="0" i="0" u="none" strike="noStrike" kern="1200" cap="none" spc="0" normalizeH="0" baseline="0" noProof="0" dirty="0">
                <a:ln>
                  <a:noFill/>
                </a:ln>
                <a:solidFill>
                  <a:prstClr val="black"/>
                </a:solidFill>
                <a:effectLst/>
                <a:highlight>
                  <a:srgbClr val="FFFF00"/>
                </a:highlight>
                <a:uLnTx/>
                <a:uFillTx/>
                <a:latin typeface="Poppins"/>
                <a:ea typeface="+mn-ea"/>
                <a:cs typeface="+mn-cs"/>
              </a:rPr>
              <a:t>(limited traffic zones, loading/unloading times)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1" u="none" strike="noStrike" kern="1200" cap="none" spc="0" normalizeH="0" baseline="0" noProof="0" dirty="0">
                <a:ln>
                  <a:noFill/>
                </a:ln>
                <a:solidFill>
                  <a:prstClr val="black"/>
                </a:solidFill>
                <a:effectLst/>
                <a:highlight>
                  <a:srgbClr val="FFFF00"/>
                </a:highlight>
                <a:uLnTx/>
                <a:uFillTx/>
                <a:latin typeface="Poppins"/>
                <a:ea typeface="+mn-ea"/>
                <a:cs typeface="+mn-cs"/>
              </a:rPr>
              <a:t>Frees</a:t>
            </a:r>
            <a:r>
              <a:rPr kumimoji="0" lang="en-US" sz="1800" b="0" i="0" u="none" strike="noStrike" kern="1200" cap="none" spc="0" normalizeH="0" baseline="0" noProof="0" dirty="0">
                <a:ln>
                  <a:noFill/>
                </a:ln>
                <a:solidFill>
                  <a:prstClr val="black"/>
                </a:solidFill>
                <a:effectLst/>
                <a:highlight>
                  <a:srgbClr val="FFFF00"/>
                </a:highlight>
                <a:uLnTx/>
                <a:uFillTx/>
                <a:latin typeface="Poppins"/>
                <a:ea typeface="+mn-ea"/>
                <a:cs typeface="+mn-cs"/>
              </a:rPr>
              <a:t> </a:t>
            </a:r>
            <a:r>
              <a:rPr kumimoji="0" lang="en-US" sz="1800" b="1" i="0" u="none" strike="noStrike" kern="1200" cap="none" spc="0" normalizeH="0" baseline="0" noProof="0" dirty="0">
                <a:ln>
                  <a:noFill/>
                </a:ln>
                <a:solidFill>
                  <a:prstClr val="black"/>
                </a:solidFill>
                <a:effectLst/>
                <a:highlight>
                  <a:srgbClr val="FFFF00"/>
                </a:highlight>
                <a:uLnTx/>
                <a:uFillTx/>
                <a:latin typeface="Poppins"/>
                <a:ea typeface="+mn-ea"/>
                <a:cs typeface="+mn-cs"/>
              </a:rPr>
              <a:t>the air for those who breathe it </a:t>
            </a:r>
            <a:r>
              <a:rPr kumimoji="0" lang="en-US" sz="1800" b="0" i="0" u="none" strike="noStrike" kern="1200" cap="none" spc="0" normalizeH="0" baseline="0" noProof="0" dirty="0">
                <a:ln>
                  <a:noFill/>
                </a:ln>
                <a:solidFill>
                  <a:prstClr val="black"/>
                </a:solidFill>
                <a:effectLst/>
                <a:highlight>
                  <a:srgbClr val="FFFF00"/>
                </a:highlight>
                <a:uLnTx/>
                <a:uFillTx/>
                <a:latin typeface="Poppins"/>
                <a:ea typeface="+mn-ea"/>
                <a:cs typeface="+mn-cs"/>
              </a:rPr>
              <a:t>(from emissions and noise)</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Poppins"/>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Poppins"/>
                <a:ea typeface="+mn-ea"/>
                <a:cs typeface="+mn-cs"/>
              </a:rPr>
              <a:t>THE ONLY COMMERCIAL VEHICLE THAT GIVES YOU BACK THE OPPORTUNITY TO PRODUCE/SELL IN HISTORIC CITY CENTERS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Poppins"/>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prstClr val="black"/>
                </a:solidFill>
                <a:effectLst/>
                <a:uLnTx/>
                <a:uFillTx/>
                <a:latin typeface="Poppins"/>
                <a:ea typeface="+mn-ea"/>
                <a:cs typeface="+mn-cs"/>
              </a:rPr>
              <a:t>THE ONLY VEHICLE TO WORK WITH LIGHTNESS</a:t>
            </a:r>
          </a:p>
        </p:txBody>
      </p:sp>
      <p:sp>
        <p:nvSpPr>
          <p:cNvPr id="3" name="Ovale 2">
            <a:extLst>
              <a:ext uri="{FF2B5EF4-FFF2-40B4-BE49-F238E27FC236}">
                <a16:creationId xmlns:a16="http://schemas.microsoft.com/office/drawing/2014/main" id="{82E04A6C-F811-023C-D082-883AC291942A}"/>
              </a:ext>
            </a:extLst>
          </p:cNvPr>
          <p:cNvSpPr/>
          <p:nvPr/>
        </p:nvSpPr>
        <p:spPr>
          <a:xfrm>
            <a:off x="8429897" y="87086"/>
            <a:ext cx="1750423" cy="797405"/>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dirty="0"/>
              <a:t>OK</a:t>
            </a:r>
          </a:p>
        </p:txBody>
      </p:sp>
    </p:spTree>
    <p:custDataLst>
      <p:tags r:id="rId1"/>
    </p:custDataLst>
    <p:extLst>
      <p:ext uri="{BB962C8B-B14F-4D97-AF65-F5344CB8AC3E}">
        <p14:creationId xmlns:p14="http://schemas.microsoft.com/office/powerpoint/2010/main" val="289843246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8" name="Picture 19" descr="Text&#10;&#10;Description automatically generated">
            <a:extLst>
              <a:ext uri="{FF2B5EF4-FFF2-40B4-BE49-F238E27FC236}">
                <a16:creationId xmlns:a16="http://schemas.microsoft.com/office/drawing/2014/main" id="{0B2A71FB-8EB9-AE65-BC85-AC824573E365}"/>
              </a:ext>
            </a:extLst>
          </p:cNvPr>
          <p:cNvPicPr>
            <a:picLocks noChangeAspect="1"/>
          </p:cNvPicPr>
          <p:nvPr/>
        </p:nvPicPr>
        <p:blipFill rotWithShape="1">
          <a:blip r:embed="rId4" cstate="print">
            <a:alphaModFix amt="35000"/>
            <a:extLst>
              <a:ext uri="{28A0092B-C50C-407E-A947-70E740481C1C}">
                <a14:useLocalDpi xmlns:a14="http://schemas.microsoft.com/office/drawing/2010/main" val="0"/>
              </a:ext>
            </a:extLst>
          </a:blip>
          <a:srcRect l="13971" t="12499" r="71340" b="11331"/>
          <a:stretch/>
        </p:blipFill>
        <p:spPr>
          <a:xfrm>
            <a:off x="3541487" y="0"/>
            <a:ext cx="2351144" cy="6858001"/>
          </a:xfrm>
          <a:prstGeom prst="rect">
            <a:avLst/>
          </a:prstGeom>
        </p:spPr>
      </p:pic>
      <p:sp>
        <p:nvSpPr>
          <p:cNvPr id="2" name="TextBox 4">
            <a:extLst>
              <a:ext uri="{FF2B5EF4-FFF2-40B4-BE49-F238E27FC236}">
                <a16:creationId xmlns:a16="http://schemas.microsoft.com/office/drawing/2014/main" id="{F363A20E-5E91-E2A5-4699-29B26D9415F2}"/>
              </a:ext>
            </a:extLst>
          </p:cNvPr>
          <p:cNvSpPr txBox="1"/>
          <p:nvPr/>
        </p:nvSpPr>
        <p:spPr>
          <a:xfrm>
            <a:off x="399459" y="122234"/>
            <a:ext cx="9405257" cy="427809"/>
          </a:xfrm>
          <a:prstGeom prst="rect">
            <a:avLst/>
          </a:prstGeom>
          <a:noFill/>
        </p:spPr>
        <p:txBody>
          <a:bodyPr wrap="square" rtlCol="0">
            <a:spAutoFit/>
          </a:bodyPr>
          <a:lstStyle/>
          <a:p>
            <a:pPr marL="0" marR="0" lvl="0" indent="0" algn="l" defTabSz="914400" rtl="0" eaLnBrk="1" fontAlgn="auto" latinLnBrk="0" hangingPunct="1">
              <a:lnSpc>
                <a:spcPct val="90000"/>
              </a:lnSpc>
              <a:spcBef>
                <a:spcPct val="0"/>
              </a:spcBef>
              <a:spcAft>
                <a:spcPts val="0"/>
              </a:spcAft>
              <a:buClrTx/>
              <a:buSzTx/>
              <a:buFontTx/>
              <a:buNone/>
              <a:tabLst/>
              <a:defRPr/>
            </a:pPr>
            <a:r>
              <a:rPr kumimoji="0" lang="en-US" sz="2400" b="1" i="0" u="none" strike="noStrike" kern="1200" cap="none" spc="0" normalizeH="0" baseline="0" noProof="0">
                <a:ln>
                  <a:noFill/>
                </a:ln>
                <a:solidFill>
                  <a:prstClr val="white"/>
                </a:solidFill>
                <a:effectLst/>
                <a:uLnTx/>
                <a:uFillTx/>
                <a:latin typeface="Poppins"/>
                <a:ea typeface="+mn-ea"/>
                <a:cs typeface="Poppins Black" panose="00000A00000000000000" pitchFamily="2" charset="0"/>
              </a:rPr>
              <a:t>Key Messages</a:t>
            </a:r>
          </a:p>
        </p:txBody>
      </p:sp>
      <p:sp>
        <p:nvSpPr>
          <p:cNvPr id="4" name="Rectangle 53">
            <a:extLst>
              <a:ext uri="{FF2B5EF4-FFF2-40B4-BE49-F238E27FC236}">
                <a16:creationId xmlns:a16="http://schemas.microsoft.com/office/drawing/2014/main" id="{B15FB16D-4E79-61A7-EAAE-24378D6F4116}"/>
              </a:ext>
            </a:extLst>
          </p:cNvPr>
          <p:cNvSpPr/>
          <p:nvPr/>
        </p:nvSpPr>
        <p:spPr>
          <a:xfrm>
            <a:off x="2448346" y="3824564"/>
            <a:ext cx="3060000" cy="432000"/>
          </a:xfrm>
          <a:prstGeom prst="rect">
            <a:avLst/>
          </a:prstGeom>
          <a:solidFill>
            <a:srgbClr val="FFD44B"/>
          </a:solidFill>
          <a:ln w="28575" cap="flat" cmpd="sng" algn="ctr">
            <a:solidFill>
              <a:schemeClr val="bg1"/>
            </a:solidFill>
            <a:prstDash val="solid"/>
            <a:miter lim="800000"/>
          </a:ln>
          <a:effectLst/>
        </p:spPr>
        <p:txBody>
          <a:bodyPr lIns="91440" tIns="45720" rIns="91440" bIns="45720" rtlCol="0" anchor="ctr"/>
          <a:lstStyle/>
          <a:p>
            <a:pPr marL="0" marR="0" lvl="0" indent="0" algn="ctr" defTabSz="1219170" rtl="0" eaLnBrk="1" fontAlgn="auto" latinLnBrk="0" hangingPunct="1">
              <a:lnSpc>
                <a:spcPct val="100000"/>
              </a:lnSpc>
              <a:spcBef>
                <a:spcPts val="0"/>
              </a:spcBef>
              <a:spcAft>
                <a:spcPts val="0"/>
              </a:spcAft>
              <a:buClrTx/>
              <a:buSzTx/>
              <a:buFontTx/>
              <a:buNone/>
              <a:tabLst/>
              <a:defRPr/>
            </a:pPr>
            <a:r>
              <a:rPr kumimoji="0" lang="en-GB" sz="1050" b="1" i="0" u="none" strike="noStrike" kern="0" cap="none" spc="0" normalizeH="0" baseline="0" noProof="0">
                <a:ln>
                  <a:noFill/>
                </a:ln>
                <a:solidFill>
                  <a:prstClr val="black"/>
                </a:solidFill>
                <a:effectLst/>
                <a:uLnTx/>
                <a:uFillTx/>
                <a:latin typeface="Poppins" panose="00000500000000000000" pitchFamily="2" charset="0"/>
                <a:ea typeface="+mn-ea"/>
                <a:cs typeface="Poppins" panose="00000500000000000000" pitchFamily="2" charset="0"/>
              </a:rPr>
              <a:t>Legacy</a:t>
            </a:r>
            <a:r>
              <a:rPr kumimoji="0" lang="en-GB" sz="1050" b="0" i="0" u="none" strike="noStrike" kern="0" cap="none" spc="0" normalizeH="0" baseline="0" noProof="0">
                <a:ln>
                  <a:noFill/>
                </a:ln>
                <a:solidFill>
                  <a:prstClr val="black"/>
                </a:solidFill>
                <a:effectLst/>
                <a:uLnTx/>
                <a:uFillTx/>
                <a:latin typeface="Poppins" panose="00000500000000000000" pitchFamily="2" charset="0"/>
                <a:ea typeface="+mn-ea"/>
                <a:cs typeface="Poppins" panose="00000500000000000000" pitchFamily="2" charset="0"/>
              </a:rPr>
              <a:t> of Italian 3-wheelers</a:t>
            </a:r>
          </a:p>
        </p:txBody>
      </p:sp>
      <p:sp>
        <p:nvSpPr>
          <p:cNvPr id="5" name="Rectangle 4">
            <a:extLst>
              <a:ext uri="{FF2B5EF4-FFF2-40B4-BE49-F238E27FC236}">
                <a16:creationId xmlns:a16="http://schemas.microsoft.com/office/drawing/2014/main" id="{5517E4DF-BF39-E966-3BCC-4B74D18B8E88}"/>
              </a:ext>
            </a:extLst>
          </p:cNvPr>
          <p:cNvSpPr/>
          <p:nvPr/>
        </p:nvSpPr>
        <p:spPr>
          <a:xfrm>
            <a:off x="246662" y="1029318"/>
            <a:ext cx="2112000" cy="792000"/>
          </a:xfrm>
          <a:prstGeom prst="rect">
            <a:avLst/>
          </a:prstGeom>
          <a:solidFill>
            <a:srgbClr val="3B3381"/>
          </a:solidFill>
          <a:ln w="28575" cap="flat" cmpd="sng" algn="ctr">
            <a:solidFill>
              <a:schemeClr val="bg1"/>
            </a:solidFill>
            <a:prstDash val="solid"/>
            <a:miter lim="800000"/>
          </a:ln>
          <a:effectLst/>
        </p:spPr>
        <p:txBody>
          <a:bodyPr rtlCol="0" anchor="ctr"/>
          <a:lstStyle/>
          <a:p>
            <a:pPr marL="0" marR="0" lvl="0" indent="0" algn="ctr" defTabSz="1219170" rtl="0" eaLnBrk="1" fontAlgn="auto" latinLnBrk="0" hangingPunct="1">
              <a:lnSpc>
                <a:spcPct val="100000"/>
              </a:lnSpc>
              <a:spcBef>
                <a:spcPts val="0"/>
              </a:spcBef>
              <a:spcAft>
                <a:spcPts val="0"/>
              </a:spcAft>
              <a:buClrTx/>
              <a:buSzTx/>
              <a:buFontTx/>
              <a:buNone/>
              <a:tabLst/>
              <a:defRPr/>
            </a:pPr>
            <a:r>
              <a:rPr kumimoji="0" lang="en-GB" sz="1400" b="0" i="0" u="none" strike="noStrike" kern="1200" cap="none" spc="0" normalizeH="0" baseline="0" noProof="0">
                <a:ln>
                  <a:noFill/>
                </a:ln>
                <a:solidFill>
                  <a:prstClr val="white"/>
                </a:solidFill>
                <a:effectLst/>
                <a:uLnTx/>
                <a:uFillTx/>
                <a:latin typeface="Poppins BOLD" panose="00000800000000000000" pitchFamily="2" charset="0"/>
                <a:ea typeface="+mn-ea"/>
                <a:cs typeface="Poppins BOLD" panose="00000800000000000000" pitchFamily="2" charset="0"/>
              </a:rPr>
              <a:t>COMMUNICATION</a:t>
            </a:r>
          </a:p>
          <a:p>
            <a:pPr marL="0" marR="0" lvl="0" indent="0" algn="ctr" defTabSz="1219170" rtl="0" eaLnBrk="1" fontAlgn="auto" latinLnBrk="0" hangingPunct="1">
              <a:lnSpc>
                <a:spcPct val="100000"/>
              </a:lnSpc>
              <a:spcBef>
                <a:spcPts val="0"/>
              </a:spcBef>
              <a:spcAft>
                <a:spcPts val="0"/>
              </a:spcAft>
              <a:buClrTx/>
              <a:buSzTx/>
              <a:buFontTx/>
              <a:buNone/>
              <a:tabLst/>
              <a:defRPr/>
            </a:pPr>
            <a:r>
              <a:rPr kumimoji="0" lang="en-GB" sz="1400" b="0" i="0" u="none" strike="noStrike" kern="1200" cap="none" spc="0" normalizeH="0" baseline="0" noProof="0">
                <a:ln>
                  <a:noFill/>
                </a:ln>
                <a:solidFill>
                  <a:prstClr val="white"/>
                </a:solidFill>
                <a:effectLst/>
                <a:uLnTx/>
                <a:uFillTx/>
                <a:latin typeface="Poppins BOLD" panose="00000800000000000000" pitchFamily="2" charset="0"/>
                <a:ea typeface="+mn-ea"/>
                <a:cs typeface="Poppins BOLD" panose="00000800000000000000" pitchFamily="2" charset="0"/>
              </a:rPr>
              <a:t>TARGET</a:t>
            </a:r>
          </a:p>
        </p:txBody>
      </p:sp>
      <p:sp>
        <p:nvSpPr>
          <p:cNvPr id="6" name="Rectangle 5">
            <a:extLst>
              <a:ext uri="{FF2B5EF4-FFF2-40B4-BE49-F238E27FC236}">
                <a16:creationId xmlns:a16="http://schemas.microsoft.com/office/drawing/2014/main" id="{B5436932-5157-8405-8A37-3FDAA8C733F8}"/>
              </a:ext>
            </a:extLst>
          </p:cNvPr>
          <p:cNvSpPr/>
          <p:nvPr/>
        </p:nvSpPr>
        <p:spPr>
          <a:xfrm>
            <a:off x="246662" y="6021183"/>
            <a:ext cx="2112000" cy="576000"/>
          </a:xfrm>
          <a:prstGeom prst="rect">
            <a:avLst/>
          </a:prstGeom>
          <a:solidFill>
            <a:srgbClr val="3B3381"/>
          </a:solidFill>
          <a:ln w="28575" cap="flat" cmpd="sng" algn="ctr">
            <a:solidFill>
              <a:schemeClr val="bg1"/>
            </a:solidFill>
            <a:prstDash val="solid"/>
            <a:miter lim="800000"/>
          </a:ln>
          <a:effectLst/>
        </p:spPr>
        <p:txBody>
          <a:bodyPr rtlCol="0" anchor="ctr"/>
          <a:lstStyle/>
          <a:p>
            <a:pPr marL="0" marR="0" lvl="0" indent="0" algn="ctr" defTabSz="1219170" rtl="0" eaLnBrk="1" fontAlgn="auto" latinLnBrk="0" hangingPunct="1">
              <a:lnSpc>
                <a:spcPct val="100000"/>
              </a:lnSpc>
              <a:spcBef>
                <a:spcPts val="0"/>
              </a:spcBef>
              <a:spcAft>
                <a:spcPts val="0"/>
              </a:spcAft>
              <a:buClrTx/>
              <a:buSzTx/>
              <a:buFontTx/>
              <a:buNone/>
              <a:tabLst/>
              <a:defRPr/>
            </a:pPr>
            <a:r>
              <a:rPr kumimoji="0" lang="en-GB" sz="1400" b="0" i="0" u="none" strike="noStrike" kern="1200" cap="none" spc="0" normalizeH="0" baseline="0" noProof="0">
                <a:ln>
                  <a:noFill/>
                </a:ln>
                <a:solidFill>
                  <a:prstClr val="white"/>
                </a:solidFill>
                <a:effectLst/>
                <a:uLnTx/>
                <a:uFillTx/>
                <a:latin typeface="Poppins BOLD" panose="00000800000000000000" pitchFamily="2" charset="0"/>
                <a:ea typeface="+mn-ea"/>
                <a:cs typeface="Poppins BOLD" panose="00000800000000000000" pitchFamily="2" charset="0"/>
              </a:rPr>
              <a:t>MOOD</a:t>
            </a:r>
          </a:p>
        </p:txBody>
      </p:sp>
      <p:sp>
        <p:nvSpPr>
          <p:cNvPr id="7" name="Rectangle 7">
            <a:extLst>
              <a:ext uri="{FF2B5EF4-FFF2-40B4-BE49-F238E27FC236}">
                <a16:creationId xmlns:a16="http://schemas.microsoft.com/office/drawing/2014/main" id="{6ED8A752-FDFA-9F5D-954A-4820ED2697A4}"/>
              </a:ext>
            </a:extLst>
          </p:cNvPr>
          <p:cNvSpPr/>
          <p:nvPr/>
        </p:nvSpPr>
        <p:spPr>
          <a:xfrm>
            <a:off x="246662" y="5388494"/>
            <a:ext cx="2112000" cy="576000"/>
          </a:xfrm>
          <a:prstGeom prst="rect">
            <a:avLst/>
          </a:prstGeom>
          <a:solidFill>
            <a:srgbClr val="3B3381"/>
          </a:solidFill>
          <a:ln w="28575" cap="flat" cmpd="sng" algn="ctr">
            <a:solidFill>
              <a:schemeClr val="bg1"/>
            </a:solidFill>
            <a:prstDash val="solid"/>
            <a:miter lim="800000"/>
          </a:ln>
          <a:effectLst/>
        </p:spPr>
        <p:txBody>
          <a:bodyPr rtlCol="0" anchor="ctr"/>
          <a:lstStyle/>
          <a:p>
            <a:pPr marL="0" marR="0" lvl="0" indent="0" algn="ctr" defTabSz="1219170" rtl="0" eaLnBrk="1" fontAlgn="auto" latinLnBrk="0" hangingPunct="1">
              <a:lnSpc>
                <a:spcPct val="100000"/>
              </a:lnSpc>
              <a:spcBef>
                <a:spcPts val="0"/>
              </a:spcBef>
              <a:spcAft>
                <a:spcPts val="0"/>
              </a:spcAft>
              <a:buClrTx/>
              <a:buSzTx/>
              <a:buFontTx/>
              <a:buNone/>
              <a:tabLst/>
              <a:defRPr/>
            </a:pPr>
            <a:r>
              <a:rPr kumimoji="0" lang="en-GB" sz="1400" b="0" i="0" u="none" strike="noStrike" kern="1200" cap="none" spc="0" normalizeH="0" baseline="0" noProof="0">
                <a:ln>
                  <a:noFill/>
                </a:ln>
                <a:solidFill>
                  <a:prstClr val="white"/>
                </a:solidFill>
                <a:effectLst/>
                <a:uLnTx/>
                <a:uFillTx/>
                <a:latin typeface="Poppins BOLD" panose="00000800000000000000" pitchFamily="2" charset="0"/>
                <a:ea typeface="+mn-ea"/>
                <a:cs typeface="Poppins BOLD" panose="00000800000000000000" pitchFamily="2" charset="0"/>
              </a:rPr>
              <a:t>MARKETING POSITIONING</a:t>
            </a:r>
          </a:p>
        </p:txBody>
      </p:sp>
      <p:sp>
        <p:nvSpPr>
          <p:cNvPr id="8" name="Rectangle 8">
            <a:extLst>
              <a:ext uri="{FF2B5EF4-FFF2-40B4-BE49-F238E27FC236}">
                <a16:creationId xmlns:a16="http://schemas.microsoft.com/office/drawing/2014/main" id="{D83BCC51-00DF-8B58-3667-47B6C863CA3E}"/>
              </a:ext>
            </a:extLst>
          </p:cNvPr>
          <p:cNvSpPr/>
          <p:nvPr/>
        </p:nvSpPr>
        <p:spPr>
          <a:xfrm>
            <a:off x="2437050" y="1029318"/>
            <a:ext cx="9427674" cy="792000"/>
          </a:xfrm>
          <a:prstGeom prst="rect">
            <a:avLst/>
          </a:prstGeom>
          <a:solidFill>
            <a:srgbClr val="FFD44B"/>
          </a:solidFill>
          <a:ln w="28575" cap="flat" cmpd="sng" algn="ctr">
            <a:solidFill>
              <a:schemeClr val="bg1"/>
            </a:solidFill>
            <a:prstDash val="solid"/>
            <a:miter lim="800000"/>
          </a:ln>
          <a:effectLst/>
        </p:spPr>
        <p:txBody>
          <a:bodyPr lIns="91440" tIns="45720" rIns="91440" bIns="45720" rtlCol="0" anchor="ctr"/>
          <a:lstStyle/>
          <a:p>
            <a:pPr marL="285750" marR="0" lvl="1" indent="-196850" algn="l" defTabSz="914400" rtl="0" eaLnBrk="1" fontAlgn="base" latinLnBrk="0" hangingPunct="1">
              <a:lnSpc>
                <a:spcPct val="100000"/>
              </a:lnSpc>
              <a:spcBef>
                <a:spcPct val="0"/>
              </a:spcBef>
              <a:spcAft>
                <a:spcPts val="100"/>
              </a:spcAft>
              <a:buClrTx/>
              <a:buSzPct val="90000"/>
              <a:buFont typeface="Arial"/>
              <a:buChar char="•"/>
              <a:tabLst/>
              <a:defRPr/>
            </a:pPr>
            <a:r>
              <a:rPr kumimoji="0" lang="en-GB" sz="1400" b="1" i="0" u="none" strike="noStrike" kern="1200" cap="none" spc="0" normalizeH="0" baseline="0" noProof="0">
                <a:ln>
                  <a:noFill/>
                </a:ln>
                <a:solidFill>
                  <a:prstClr val="black"/>
                </a:solidFill>
                <a:effectLst/>
                <a:uLnTx/>
                <a:uFillTx/>
                <a:latin typeface="Poppins" panose="00000500000000000000" pitchFamily="2" charset="0"/>
                <a:ea typeface="+mn-ea"/>
                <a:cs typeface="Poppins" panose="00000500000000000000" pitchFamily="2" charset="0"/>
              </a:rPr>
              <a:t>Business individual users </a:t>
            </a:r>
            <a:r>
              <a:rPr kumimoji="0" lang="en-GB" sz="1400" b="0" i="0" u="none" strike="noStrike" kern="1200" cap="none" spc="0" normalizeH="0" baseline="0" noProof="0">
                <a:ln>
                  <a:noFill/>
                </a:ln>
                <a:solidFill>
                  <a:prstClr val="black"/>
                </a:solidFill>
                <a:effectLst/>
                <a:uLnTx/>
                <a:uFillTx/>
                <a:latin typeface="Poppins" panose="00000500000000000000" pitchFamily="2" charset="0"/>
                <a:ea typeface="+mn-ea"/>
                <a:cs typeface="Poppins" panose="00000500000000000000" pitchFamily="2" charset="0"/>
              </a:rPr>
              <a:t>(e.g. deliveries, mobile shops, </a:t>
            </a:r>
            <a:r>
              <a:rPr kumimoji="0" lang="en-GB" sz="1400" b="0" i="0" u="none" strike="noStrike" kern="1200" cap="none" spc="0" normalizeH="0" baseline="0" noProof="0" err="1">
                <a:ln>
                  <a:noFill/>
                </a:ln>
                <a:solidFill>
                  <a:prstClr val="black"/>
                </a:solidFill>
                <a:effectLst/>
                <a:uLnTx/>
                <a:uFillTx/>
                <a:latin typeface="Poppins" panose="00000500000000000000" pitchFamily="2" charset="0"/>
                <a:ea typeface="+mn-ea"/>
                <a:cs typeface="Poppins" panose="00000500000000000000" pitchFamily="2" charset="0"/>
              </a:rPr>
              <a:t>plants&amp;green</a:t>
            </a:r>
            <a:r>
              <a:rPr kumimoji="0" lang="en-GB" sz="1400" b="0" i="0" u="none" strike="noStrike" kern="1200" cap="none" spc="0" normalizeH="0" baseline="0" noProof="0">
                <a:ln>
                  <a:noFill/>
                </a:ln>
                <a:solidFill>
                  <a:prstClr val="black"/>
                </a:solidFill>
                <a:effectLst/>
                <a:uLnTx/>
                <a:uFillTx/>
                <a:latin typeface="Poppins" panose="00000500000000000000" pitchFamily="2" charset="0"/>
                <a:ea typeface="+mn-ea"/>
                <a:cs typeface="Poppins" panose="00000500000000000000" pitchFamily="2" charset="0"/>
              </a:rPr>
              <a:t> delivery) </a:t>
            </a:r>
            <a:endParaRPr kumimoji="0" lang="fr-FR" sz="1800" b="0" i="0" u="none" strike="noStrike" kern="1200" cap="none" spc="0" normalizeH="0" baseline="0" noProof="0">
              <a:ln>
                <a:noFill/>
              </a:ln>
              <a:solidFill>
                <a:prstClr val="black"/>
              </a:solidFill>
              <a:effectLst/>
              <a:uLnTx/>
              <a:uFillTx/>
              <a:latin typeface="Poppins" panose="00000500000000000000" pitchFamily="2" charset="0"/>
              <a:ea typeface="+mn-ea"/>
              <a:cs typeface="Poppins" panose="00000500000000000000" pitchFamily="2" charset="0"/>
            </a:endParaRPr>
          </a:p>
          <a:p>
            <a:pPr marL="285750" marR="0" lvl="1" indent="-196850" algn="l" defTabSz="914400" rtl="0" eaLnBrk="1" fontAlgn="auto" latinLnBrk="0" hangingPunct="1">
              <a:lnSpc>
                <a:spcPct val="100000"/>
              </a:lnSpc>
              <a:spcBef>
                <a:spcPct val="0"/>
              </a:spcBef>
              <a:spcAft>
                <a:spcPts val="100"/>
              </a:spcAft>
              <a:buClrTx/>
              <a:buSzTx/>
              <a:buFont typeface="Arial"/>
              <a:buChar char="•"/>
              <a:tabLst/>
              <a:defRPr/>
            </a:pPr>
            <a:r>
              <a:rPr kumimoji="0" lang="en-GB" sz="1400" b="1" i="0" u="none" strike="noStrike" kern="1200" cap="none" spc="0" normalizeH="0" baseline="0" noProof="0">
                <a:ln>
                  <a:noFill/>
                </a:ln>
                <a:solidFill>
                  <a:prstClr val="black"/>
                </a:solidFill>
                <a:effectLst/>
                <a:uLnTx/>
                <a:uFillTx/>
                <a:latin typeface="Poppins" panose="00000500000000000000" pitchFamily="2" charset="0"/>
                <a:ea typeface="+mn-ea"/>
                <a:cs typeface="Poppins" panose="00000500000000000000" pitchFamily="2" charset="0"/>
              </a:rPr>
              <a:t>Private &amp; Public Fleets</a:t>
            </a:r>
            <a:r>
              <a:rPr kumimoji="0" lang="en-GB" sz="1400" b="0" i="0" u="none" strike="noStrike" kern="1200" cap="none" spc="0" normalizeH="0" baseline="0" noProof="0">
                <a:ln>
                  <a:noFill/>
                </a:ln>
                <a:solidFill>
                  <a:prstClr val="black"/>
                </a:solidFill>
                <a:effectLst/>
                <a:uLnTx/>
                <a:uFillTx/>
                <a:latin typeface="Poppins" panose="00000500000000000000" pitchFamily="2" charset="0"/>
                <a:ea typeface="+mn-ea"/>
                <a:cs typeface="Poppins" panose="00000500000000000000" pitchFamily="2" charset="0"/>
              </a:rPr>
              <a:t> (e.g. post office, airports, utilities, couriers) </a:t>
            </a:r>
          </a:p>
        </p:txBody>
      </p:sp>
      <p:sp>
        <p:nvSpPr>
          <p:cNvPr id="10" name="Rectangle 9">
            <a:extLst>
              <a:ext uri="{FF2B5EF4-FFF2-40B4-BE49-F238E27FC236}">
                <a16:creationId xmlns:a16="http://schemas.microsoft.com/office/drawing/2014/main" id="{B43A363C-EA0E-85F7-E6A4-E931AAD9DAB9}"/>
              </a:ext>
            </a:extLst>
          </p:cNvPr>
          <p:cNvSpPr/>
          <p:nvPr/>
        </p:nvSpPr>
        <p:spPr>
          <a:xfrm>
            <a:off x="2440914" y="5405716"/>
            <a:ext cx="9416124" cy="558777"/>
          </a:xfrm>
          <a:prstGeom prst="rect">
            <a:avLst/>
          </a:prstGeom>
          <a:solidFill>
            <a:srgbClr val="3B3381"/>
          </a:solidFill>
          <a:ln w="12700" cap="flat" cmpd="sng" algn="ctr">
            <a:solidFill>
              <a:schemeClr val="bg1"/>
            </a:solidFill>
            <a:prstDash val="solid"/>
            <a:miter lim="800000"/>
          </a:ln>
          <a:effectLst/>
        </p:spPr>
        <p:txBody>
          <a:bodyPr lIns="91440" tIns="45720" rIns="91440" bIns="45720" rtlCol="0" anchor="ctr"/>
          <a:lstStyle/>
          <a:p>
            <a:pPr marL="0" marR="0" lvl="0" indent="0" algn="ctr" defTabSz="121917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a:ln>
                  <a:noFill/>
                </a:ln>
                <a:solidFill>
                  <a:prstClr val="white"/>
                </a:solidFill>
                <a:effectLst/>
                <a:uLnTx/>
                <a:uFillTx/>
                <a:latin typeface="Poppins BOLD" panose="00000800000000000000" pitchFamily="2" charset="0"/>
                <a:ea typeface="+mn-ea"/>
                <a:cs typeface="Poppins BOLD" panose="00000800000000000000" pitchFamily="2" charset="0"/>
              </a:rPr>
              <a:t>S</a:t>
            </a:r>
            <a:r>
              <a:rPr kumimoji="0" lang="en-US" sz="1400" b="0" i="0" u="none" strike="noStrike" kern="1200" cap="none" spc="0" normalizeH="0" baseline="0" noProof="0" err="1">
                <a:ln>
                  <a:noFill/>
                </a:ln>
                <a:solidFill>
                  <a:prstClr val="white"/>
                </a:solidFill>
                <a:effectLst/>
                <a:uLnTx/>
                <a:uFillTx/>
                <a:latin typeface="Poppins BOLD" panose="00000800000000000000" pitchFamily="2" charset="0"/>
                <a:ea typeface="+mn-ea"/>
                <a:cs typeface="Poppins BOLD" panose="00000800000000000000" pitchFamily="2" charset="0"/>
              </a:rPr>
              <a:t>martly</a:t>
            </a:r>
            <a:r>
              <a:rPr kumimoji="0" lang="en-US" sz="1400" b="0" i="0" u="none" strike="noStrike" kern="1200" cap="none" spc="0" normalizeH="0" baseline="0" noProof="0">
                <a:ln>
                  <a:noFill/>
                </a:ln>
                <a:solidFill>
                  <a:prstClr val="white"/>
                </a:solidFill>
                <a:effectLst/>
                <a:uLnTx/>
                <a:uFillTx/>
                <a:latin typeface="Poppins BOLD" panose="00000800000000000000" pitchFamily="2" charset="0"/>
                <a:ea typeface="+mn-ea"/>
                <a:cs typeface="Poppins BOLD" panose="00000800000000000000" pitchFamily="2" charset="0"/>
              </a:rPr>
              <a:t> designed to shape your business…in the most unconventional way!</a:t>
            </a:r>
          </a:p>
        </p:txBody>
      </p:sp>
      <p:sp>
        <p:nvSpPr>
          <p:cNvPr id="11" name="Rectangle 10">
            <a:extLst>
              <a:ext uri="{FF2B5EF4-FFF2-40B4-BE49-F238E27FC236}">
                <a16:creationId xmlns:a16="http://schemas.microsoft.com/office/drawing/2014/main" id="{4C055444-4D63-8EE9-C518-75A29CB9B94F}"/>
              </a:ext>
            </a:extLst>
          </p:cNvPr>
          <p:cNvSpPr/>
          <p:nvPr/>
        </p:nvSpPr>
        <p:spPr>
          <a:xfrm>
            <a:off x="2452898" y="6032900"/>
            <a:ext cx="9413184" cy="576000"/>
          </a:xfrm>
          <a:prstGeom prst="rect">
            <a:avLst/>
          </a:prstGeom>
          <a:solidFill>
            <a:srgbClr val="3B3381"/>
          </a:solidFill>
          <a:ln w="28575" cap="flat" cmpd="sng" algn="ctr">
            <a:solidFill>
              <a:schemeClr val="bg1"/>
            </a:solidFill>
            <a:prstDash val="solid"/>
            <a:miter lim="800000"/>
          </a:ln>
          <a:effectLst/>
        </p:spPr>
        <p:txBody>
          <a:bodyPr lIns="91440" tIns="45720" rIns="91440" bIns="45720" rtlCol="0" anchor="ctr"/>
          <a:lstStyle/>
          <a:p>
            <a:pPr marL="0" marR="0" lvl="0" indent="0" algn="ctr" defTabSz="1219170" rtl="0" eaLnBrk="1" fontAlgn="auto" latinLnBrk="0" hangingPunct="1">
              <a:lnSpc>
                <a:spcPct val="100000"/>
              </a:lnSpc>
              <a:spcBef>
                <a:spcPts val="0"/>
              </a:spcBef>
              <a:spcAft>
                <a:spcPts val="0"/>
              </a:spcAft>
              <a:buClrTx/>
              <a:buSzTx/>
              <a:buFontTx/>
              <a:buNone/>
              <a:tabLst/>
              <a:defRPr/>
            </a:pPr>
            <a:r>
              <a:rPr kumimoji="0" lang="en-GB" sz="1400" b="0" i="0" u="none" strike="noStrike" kern="1200" cap="none" spc="0" normalizeH="0" baseline="0" noProof="0">
                <a:ln>
                  <a:noFill/>
                </a:ln>
                <a:solidFill>
                  <a:prstClr val="white"/>
                </a:solidFill>
                <a:effectLst/>
                <a:uLnTx/>
                <a:uFillTx/>
                <a:latin typeface="Poppins BOLD" panose="00000800000000000000" pitchFamily="2" charset="0"/>
                <a:ea typeface="+mn-ea"/>
                <a:cs typeface="Poppins BOLD" panose="00000800000000000000" pitchFamily="2" charset="0"/>
              </a:rPr>
              <a:t>Smart, agile, colourful, joyful.</a:t>
            </a:r>
          </a:p>
        </p:txBody>
      </p:sp>
      <p:sp>
        <p:nvSpPr>
          <p:cNvPr id="12" name="Rectangle 30">
            <a:extLst>
              <a:ext uri="{FF2B5EF4-FFF2-40B4-BE49-F238E27FC236}">
                <a16:creationId xmlns:a16="http://schemas.microsoft.com/office/drawing/2014/main" id="{DF3BE2F3-78FA-DEA5-B74F-21DDD1B8665B}"/>
              </a:ext>
            </a:extLst>
          </p:cNvPr>
          <p:cNvSpPr/>
          <p:nvPr/>
        </p:nvSpPr>
        <p:spPr>
          <a:xfrm>
            <a:off x="246662" y="1869014"/>
            <a:ext cx="2112000" cy="779313"/>
          </a:xfrm>
          <a:prstGeom prst="rect">
            <a:avLst/>
          </a:prstGeom>
          <a:solidFill>
            <a:srgbClr val="3B3381"/>
          </a:solidFill>
          <a:ln w="28575" cap="flat" cmpd="sng" algn="ctr">
            <a:solidFill>
              <a:schemeClr val="bg1"/>
            </a:solidFill>
            <a:prstDash val="solid"/>
            <a:miter lim="800000"/>
          </a:ln>
          <a:effectLst/>
        </p:spPr>
        <p:txBody>
          <a:bodyPr rtlCol="0" anchor="ctr"/>
          <a:lstStyle/>
          <a:p>
            <a:pPr marL="0" marR="0" lvl="0" indent="0" algn="ctr" defTabSz="1219170" rtl="0" eaLnBrk="1" fontAlgn="auto" latinLnBrk="0" hangingPunct="1">
              <a:lnSpc>
                <a:spcPct val="100000"/>
              </a:lnSpc>
              <a:spcBef>
                <a:spcPts val="0"/>
              </a:spcBef>
              <a:spcAft>
                <a:spcPts val="0"/>
              </a:spcAft>
              <a:buClrTx/>
              <a:buSzTx/>
              <a:buFontTx/>
              <a:buNone/>
              <a:tabLst/>
              <a:defRPr/>
            </a:pPr>
            <a:r>
              <a:rPr kumimoji="0" lang="en-GB" sz="1400" b="0" i="0" u="none" strike="noStrike" kern="1200" cap="none" spc="0" normalizeH="0" baseline="0" noProof="0">
                <a:ln>
                  <a:noFill/>
                </a:ln>
                <a:solidFill>
                  <a:prstClr val="white"/>
                </a:solidFill>
                <a:effectLst/>
                <a:uLnTx/>
                <a:uFillTx/>
                <a:latin typeface="Poppins BOLD" panose="00000800000000000000" pitchFamily="2" charset="0"/>
                <a:ea typeface="+mn-ea"/>
                <a:cs typeface="Poppins BOLD" panose="00000800000000000000" pitchFamily="2" charset="0"/>
              </a:rPr>
              <a:t>TARGET MOTIVATIONS</a:t>
            </a:r>
          </a:p>
        </p:txBody>
      </p:sp>
      <p:sp>
        <p:nvSpPr>
          <p:cNvPr id="13" name="Rectangle 31">
            <a:extLst>
              <a:ext uri="{FF2B5EF4-FFF2-40B4-BE49-F238E27FC236}">
                <a16:creationId xmlns:a16="http://schemas.microsoft.com/office/drawing/2014/main" id="{A74052F8-F3F9-3DC5-47EF-8E7095FFA51F}"/>
              </a:ext>
            </a:extLst>
          </p:cNvPr>
          <p:cNvSpPr/>
          <p:nvPr/>
        </p:nvSpPr>
        <p:spPr>
          <a:xfrm>
            <a:off x="2425892" y="1869014"/>
            <a:ext cx="9431146" cy="779311"/>
          </a:xfrm>
          <a:prstGeom prst="rect">
            <a:avLst/>
          </a:prstGeom>
          <a:solidFill>
            <a:srgbClr val="FFD44B"/>
          </a:solidFill>
          <a:ln w="28575" cap="flat" cmpd="sng" algn="ctr">
            <a:solidFill>
              <a:schemeClr val="bg1"/>
            </a:solidFill>
            <a:prstDash val="solid"/>
            <a:miter lim="800000"/>
          </a:ln>
          <a:effectLst/>
        </p:spPr>
        <p:txBody>
          <a:bodyPr rtlCol="0" anchor="ctr"/>
          <a:lstStyle/>
          <a:p>
            <a:pPr marL="457200" marR="0" lvl="1"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4" name="Rectangle 37">
            <a:extLst>
              <a:ext uri="{FF2B5EF4-FFF2-40B4-BE49-F238E27FC236}">
                <a16:creationId xmlns:a16="http://schemas.microsoft.com/office/drawing/2014/main" id="{6CCEEE74-E870-E0E9-379D-349DE34A51AD}"/>
              </a:ext>
            </a:extLst>
          </p:cNvPr>
          <p:cNvSpPr/>
          <p:nvPr/>
        </p:nvSpPr>
        <p:spPr>
          <a:xfrm>
            <a:off x="8791242" y="3803611"/>
            <a:ext cx="3060000" cy="503509"/>
          </a:xfrm>
          <a:prstGeom prst="rect">
            <a:avLst/>
          </a:prstGeom>
          <a:solidFill>
            <a:srgbClr val="FFD44B"/>
          </a:solidFill>
          <a:ln w="28575" cap="flat" cmpd="sng" algn="ctr">
            <a:solidFill>
              <a:schemeClr val="bg1"/>
            </a:solidFill>
            <a:prstDash val="solid"/>
            <a:miter lim="800000"/>
          </a:ln>
          <a:effectLst/>
        </p:spPr>
        <p:txBody>
          <a:bodyPr lIns="91440" tIns="45720" rIns="91440" bIns="4572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050" b="1" i="0" u="none" strike="noStrike" kern="1200" cap="none" spc="0" normalizeH="0" baseline="0" noProof="0" dirty="0">
                <a:ln>
                  <a:noFill/>
                </a:ln>
                <a:solidFill>
                  <a:srgbClr val="000000"/>
                </a:solidFill>
                <a:effectLst/>
                <a:uLnTx/>
                <a:uFillTx/>
                <a:latin typeface="Poppins" panose="00000500000000000000" pitchFamily="2" charset="0"/>
                <a:ea typeface="Segoe UI"/>
                <a:cs typeface="Poppins" panose="00000500000000000000" pitchFamily="2" charset="0"/>
              </a:rPr>
              <a:t>Affordable: </a:t>
            </a:r>
            <a:r>
              <a:rPr kumimoji="0" lang="en-GB" sz="1050" b="0" i="0" u="none" strike="noStrike" kern="1200" cap="none" spc="0" normalizeH="0" baseline="0" noProof="0" dirty="0">
                <a:ln>
                  <a:noFill/>
                </a:ln>
                <a:solidFill>
                  <a:srgbClr val="000000"/>
                </a:solidFill>
                <a:effectLst/>
                <a:uLnTx/>
                <a:uFillTx/>
                <a:latin typeface="Poppins" panose="00000500000000000000" pitchFamily="2" charset="0"/>
                <a:ea typeface="Segoe UI"/>
                <a:cs typeface="Poppins" panose="00000500000000000000" pitchFamily="2" charset="0"/>
              </a:rPr>
              <a:t>3x more cost efficient than Ice van (€ / m</a:t>
            </a:r>
            <a:r>
              <a:rPr kumimoji="0" lang="en-GB" sz="1050" b="0" i="0" u="none" strike="noStrike" kern="1200" cap="none" spc="0" normalizeH="0" baseline="30000" noProof="0" dirty="0">
                <a:ln>
                  <a:noFill/>
                </a:ln>
                <a:solidFill>
                  <a:srgbClr val="000000"/>
                </a:solidFill>
                <a:effectLst/>
                <a:uLnTx/>
                <a:uFillTx/>
                <a:latin typeface="Poppins" panose="00000500000000000000" pitchFamily="2" charset="0"/>
                <a:ea typeface="Segoe UI"/>
                <a:cs typeface="Poppins" panose="00000500000000000000" pitchFamily="2" charset="0"/>
              </a:rPr>
              <a:t>3  </a:t>
            </a:r>
            <a:r>
              <a:rPr kumimoji="0" lang="en-GB" sz="1050" b="0" i="0" u="none" strike="noStrike" kern="1200" cap="none" spc="0" normalizeH="0" baseline="0" noProof="0" dirty="0">
                <a:ln>
                  <a:noFill/>
                </a:ln>
                <a:solidFill>
                  <a:srgbClr val="000000"/>
                </a:solidFill>
                <a:effectLst/>
                <a:uLnTx/>
                <a:uFillTx/>
                <a:latin typeface="Poppins" panose="00000500000000000000" pitchFamily="2" charset="0"/>
                <a:ea typeface="Segoe UI"/>
                <a:cs typeface="Poppins" panose="00000500000000000000" pitchFamily="2" charset="0"/>
              </a:rPr>
              <a:t>per month)</a:t>
            </a:r>
            <a:r>
              <a:rPr kumimoji="0" lang="en-GB" sz="1050" b="0" i="0" u="none" strike="noStrike" kern="1200" cap="none" spc="0" normalizeH="0" baseline="0" noProof="0" dirty="0">
                <a:ln>
                  <a:noFill/>
                </a:ln>
                <a:solidFill>
                  <a:srgbClr val="272B35"/>
                </a:solidFill>
                <a:effectLst/>
                <a:uLnTx/>
                <a:uFillTx/>
                <a:latin typeface="Poppins" panose="00000500000000000000" pitchFamily="2" charset="0"/>
                <a:ea typeface="Segoe UI"/>
                <a:cs typeface="Poppins" panose="00000500000000000000" pitchFamily="2" charset="0"/>
              </a:rPr>
              <a:t> / </a:t>
            </a:r>
          </a:p>
          <a:p>
            <a:pPr marL="0" marR="0" lvl="0" indent="0" algn="ctr" defTabSz="1219170" rtl="0" eaLnBrk="1" fontAlgn="auto" latinLnBrk="0" hangingPunct="1">
              <a:lnSpc>
                <a:spcPct val="100000"/>
              </a:lnSpc>
              <a:spcBef>
                <a:spcPts val="0"/>
              </a:spcBef>
              <a:spcAft>
                <a:spcPts val="0"/>
              </a:spcAft>
              <a:buClrTx/>
              <a:buSzTx/>
              <a:buFontTx/>
              <a:buNone/>
              <a:tabLst/>
              <a:defRPr/>
            </a:pPr>
            <a:r>
              <a:rPr kumimoji="0" lang="en-GB" sz="1050" b="0" i="0" u="none" strike="noStrike" kern="1200" cap="none" spc="0" normalizeH="0" baseline="0" noProof="0" dirty="0">
                <a:ln>
                  <a:noFill/>
                </a:ln>
                <a:solidFill>
                  <a:srgbClr val="272B35"/>
                </a:solidFill>
                <a:effectLst/>
                <a:uLnTx/>
                <a:uFillTx/>
                <a:latin typeface="Poppins" panose="00000500000000000000" pitchFamily="2" charset="0"/>
                <a:ea typeface="+mn-ea"/>
                <a:cs typeface="Poppins" panose="00000500000000000000" pitchFamily="2" charset="0"/>
              </a:rPr>
              <a:t>Easy to charge </a:t>
            </a:r>
            <a:r>
              <a:rPr kumimoji="0" lang="en-GB" sz="1050" b="0" i="0" u="none" strike="noStrike" kern="0" cap="none" spc="0" normalizeH="0" baseline="0" noProof="0" dirty="0">
                <a:ln>
                  <a:noFill/>
                </a:ln>
                <a:solidFill>
                  <a:prstClr val="black"/>
                </a:solidFill>
                <a:effectLst/>
                <a:uLnTx/>
                <a:uFillTx/>
                <a:latin typeface="Poppins" panose="00000500000000000000" pitchFamily="2" charset="0"/>
                <a:ea typeface="+mn-ea"/>
                <a:cs typeface="Poppins" panose="00000500000000000000" pitchFamily="2" charset="0"/>
              </a:rPr>
              <a:t>with 220v</a:t>
            </a:r>
            <a:r>
              <a:rPr kumimoji="0" lang="en-GB" sz="1050" b="0" i="0" u="none" strike="noStrike" kern="0" cap="none" spc="0" normalizeH="0" baseline="0" noProof="0" dirty="0">
                <a:ln>
                  <a:noFill/>
                </a:ln>
                <a:solidFill>
                  <a:srgbClr val="5B9BD5"/>
                </a:solidFill>
                <a:effectLst/>
                <a:uLnTx/>
                <a:uFillTx/>
                <a:latin typeface="Poppins" panose="00000500000000000000" pitchFamily="2" charset="0"/>
                <a:ea typeface="+mn-ea"/>
                <a:cs typeface="Poppins" panose="00000500000000000000" pitchFamily="2" charset="0"/>
              </a:rPr>
              <a:t> </a:t>
            </a:r>
            <a:r>
              <a:rPr kumimoji="0" lang="en-GB" sz="1050" b="0" i="0" u="none" strike="noStrike" kern="0" cap="none" spc="0" normalizeH="0" baseline="0" noProof="0" dirty="0">
                <a:ln>
                  <a:noFill/>
                </a:ln>
                <a:solidFill>
                  <a:prstClr val="black"/>
                </a:solidFill>
                <a:effectLst/>
                <a:uLnTx/>
                <a:uFillTx/>
                <a:latin typeface="Poppins" panose="00000500000000000000" pitchFamily="2" charset="0"/>
                <a:ea typeface="+mn-ea"/>
                <a:cs typeface="Poppins" panose="00000500000000000000" pitchFamily="2" charset="0"/>
              </a:rPr>
              <a:t>plug</a:t>
            </a:r>
            <a:endParaRPr kumimoji="0" lang="en-GB" sz="1050" b="0" i="0" u="none" strike="noStrike" kern="1200" cap="none" spc="0" normalizeH="0" baseline="0" noProof="0" dirty="0">
              <a:ln>
                <a:noFill/>
              </a:ln>
              <a:solidFill>
                <a:srgbClr val="272B35"/>
              </a:solidFill>
              <a:effectLst/>
              <a:uLnTx/>
              <a:uFillTx/>
              <a:latin typeface="Poppins" panose="00000500000000000000" pitchFamily="2" charset="0"/>
              <a:ea typeface="+mn-ea"/>
              <a:cs typeface="Poppins" panose="00000500000000000000" pitchFamily="2" charset="0"/>
            </a:endParaRPr>
          </a:p>
        </p:txBody>
      </p:sp>
      <p:sp>
        <p:nvSpPr>
          <p:cNvPr id="15" name="Rectangle 41">
            <a:extLst>
              <a:ext uri="{FF2B5EF4-FFF2-40B4-BE49-F238E27FC236}">
                <a16:creationId xmlns:a16="http://schemas.microsoft.com/office/drawing/2014/main" id="{4757526D-545C-F85B-91A6-C891C3A6FFAB}"/>
              </a:ext>
            </a:extLst>
          </p:cNvPr>
          <p:cNvSpPr/>
          <p:nvPr/>
        </p:nvSpPr>
        <p:spPr>
          <a:xfrm>
            <a:off x="5629490" y="3819572"/>
            <a:ext cx="3060000" cy="621134"/>
          </a:xfrm>
          <a:prstGeom prst="rect">
            <a:avLst/>
          </a:prstGeom>
          <a:solidFill>
            <a:srgbClr val="FFD44B"/>
          </a:solidFill>
          <a:ln w="28575" cap="flat" cmpd="sng" algn="ctr">
            <a:solidFill>
              <a:schemeClr val="bg1"/>
            </a:solidFill>
            <a:prstDash val="solid"/>
            <a:miter lim="800000"/>
          </a:ln>
          <a:effectLst/>
        </p:spPr>
        <p:txBody>
          <a:bodyPr lIns="91440" tIns="45720" rIns="91440" bIns="45720" rtlCol="0" anchor="ctr"/>
          <a:lstStyle/>
          <a:p>
            <a:pPr marL="0" marR="0" lvl="0" indent="0" algn="ctr" defTabSz="1219170" rtl="0" eaLnBrk="1" fontAlgn="auto" latinLnBrk="0" hangingPunct="1">
              <a:lnSpc>
                <a:spcPct val="100000"/>
              </a:lnSpc>
              <a:spcBef>
                <a:spcPts val="0"/>
              </a:spcBef>
              <a:spcAft>
                <a:spcPts val="0"/>
              </a:spcAft>
              <a:buClrTx/>
              <a:buSzTx/>
              <a:buFontTx/>
              <a:buNone/>
              <a:tabLst/>
              <a:defRPr/>
            </a:pPr>
            <a:r>
              <a:rPr kumimoji="0" lang="en-GB" sz="1050" b="1" i="0" u="none" strike="noStrike" kern="0" cap="none" spc="0" normalizeH="0" baseline="0" noProof="0">
                <a:ln>
                  <a:noFill/>
                </a:ln>
                <a:solidFill>
                  <a:prstClr val="black"/>
                </a:solidFill>
                <a:effectLst/>
                <a:uLnTx/>
                <a:uFillTx/>
                <a:latin typeface="Poppins" panose="00000500000000000000" pitchFamily="2" charset="0"/>
                <a:ea typeface="+mn-ea"/>
                <a:cs typeface="Poppins" panose="00000500000000000000" pitchFamily="2" charset="0"/>
              </a:rPr>
              <a:t>Design by Centro Stile (Fiat family feeling): Pixel Full LED</a:t>
            </a:r>
            <a:r>
              <a:rPr kumimoji="0" lang="en-GB" sz="1050" b="0" i="0" u="none" strike="noStrike" kern="0" cap="none" spc="0" normalizeH="0" baseline="0" noProof="0">
                <a:ln>
                  <a:noFill/>
                </a:ln>
                <a:solidFill>
                  <a:prstClr val="black"/>
                </a:solidFill>
                <a:effectLst/>
                <a:uLnTx/>
                <a:uFillTx/>
                <a:latin typeface="Poppins" panose="00000500000000000000" pitchFamily="2" charset="0"/>
                <a:ea typeface="+mn-ea"/>
                <a:cs typeface="Poppins" panose="00000500000000000000" pitchFamily="2" charset="0"/>
              </a:rPr>
              <a:t> Lighting &amp; </a:t>
            </a:r>
            <a:endParaRPr kumimoji="0" lang="en-GB" sz="1050" b="1" i="0" u="none" strike="noStrike" kern="0" cap="none" spc="0" normalizeH="0" baseline="0" noProof="0">
              <a:ln>
                <a:noFill/>
              </a:ln>
              <a:solidFill>
                <a:prstClr val="black"/>
              </a:solidFill>
              <a:effectLst/>
              <a:uLnTx/>
              <a:uFillTx/>
              <a:latin typeface="Poppins" panose="00000500000000000000" pitchFamily="2" charset="0"/>
              <a:ea typeface="+mn-ea"/>
              <a:cs typeface="Poppins" panose="00000500000000000000" pitchFamily="2" charset="0"/>
            </a:endParaRPr>
          </a:p>
          <a:p>
            <a:pPr marL="0" marR="0" lvl="0" indent="0" algn="ctr" defTabSz="1219170" rtl="0" eaLnBrk="1" fontAlgn="auto" latinLnBrk="0" hangingPunct="1">
              <a:lnSpc>
                <a:spcPct val="100000"/>
              </a:lnSpc>
              <a:spcBef>
                <a:spcPts val="0"/>
              </a:spcBef>
              <a:spcAft>
                <a:spcPts val="0"/>
              </a:spcAft>
              <a:buClrTx/>
              <a:buSzTx/>
              <a:buFontTx/>
              <a:buNone/>
              <a:tabLst/>
              <a:defRPr/>
            </a:pPr>
            <a:r>
              <a:rPr kumimoji="0" lang="en-GB" sz="1050" b="0" i="1" u="none" strike="noStrike" kern="0" cap="none" spc="0" normalizeH="0" baseline="0" noProof="0">
                <a:ln>
                  <a:noFill/>
                </a:ln>
                <a:solidFill>
                  <a:prstClr val="black"/>
                </a:solidFill>
                <a:effectLst/>
                <a:uLnTx/>
                <a:uFillTx/>
                <a:latin typeface="Poppins" panose="00000500000000000000" pitchFamily="2" charset="0"/>
                <a:ea typeface="+mn-ea"/>
                <a:cs typeface="Poppins" panose="00000500000000000000" pitchFamily="2" charset="0"/>
              </a:rPr>
              <a:t>wellbeing </a:t>
            </a:r>
            <a:r>
              <a:rPr kumimoji="0" lang="en-GB" sz="1050" b="1" i="1" u="none" strike="noStrike" kern="0" cap="none" spc="0" normalizeH="0" baseline="0" noProof="0">
                <a:ln>
                  <a:noFill/>
                </a:ln>
                <a:solidFill>
                  <a:prstClr val="black"/>
                </a:solidFill>
                <a:effectLst/>
                <a:uLnTx/>
                <a:uFillTx/>
                <a:latin typeface="Poppins" panose="00000500000000000000" pitchFamily="2" charset="0"/>
                <a:ea typeface="+mn-ea"/>
                <a:cs typeface="Poppins" panose="00000500000000000000" pitchFamily="2" charset="0"/>
              </a:rPr>
              <a:t>large cabin</a:t>
            </a:r>
            <a:endParaRPr kumimoji="0" lang="en-GB" sz="1050" b="0" i="0" u="none" strike="noStrike" kern="1200" cap="none" spc="0" normalizeH="0" baseline="0" noProof="0">
              <a:ln>
                <a:noFill/>
              </a:ln>
              <a:solidFill>
                <a:prstClr val="black"/>
              </a:solidFill>
              <a:effectLst/>
              <a:uLnTx/>
              <a:uFillTx/>
              <a:latin typeface="Poppins" panose="00000500000000000000" pitchFamily="2" charset="0"/>
              <a:ea typeface="+mn-ea"/>
              <a:cs typeface="Poppins" panose="00000500000000000000" pitchFamily="2" charset="0"/>
            </a:endParaRPr>
          </a:p>
        </p:txBody>
      </p:sp>
      <p:sp>
        <p:nvSpPr>
          <p:cNvPr id="16" name="Rectangle 27">
            <a:extLst>
              <a:ext uri="{FF2B5EF4-FFF2-40B4-BE49-F238E27FC236}">
                <a16:creationId xmlns:a16="http://schemas.microsoft.com/office/drawing/2014/main" id="{10A786C4-B00D-9D1E-BA85-E2E6492516F6}"/>
              </a:ext>
            </a:extLst>
          </p:cNvPr>
          <p:cNvSpPr/>
          <p:nvPr/>
        </p:nvSpPr>
        <p:spPr>
          <a:xfrm>
            <a:off x="2437050" y="3354889"/>
            <a:ext cx="3060000" cy="450000"/>
          </a:xfrm>
          <a:prstGeom prst="rect">
            <a:avLst/>
          </a:prstGeom>
          <a:solidFill>
            <a:srgbClr val="3B3381"/>
          </a:solidFill>
          <a:ln w="28575" cap="flat" cmpd="sng" algn="ctr">
            <a:solidFill>
              <a:schemeClr val="bg1"/>
            </a:solidFill>
            <a:prstDash val="solid"/>
            <a:miter lim="800000"/>
          </a:ln>
          <a:effectLst/>
        </p:spPr>
        <p:txBody>
          <a:bodyPr lIns="91440" tIns="45720" rIns="91440" bIns="45720" rtlCol="0" anchor="ctr"/>
          <a:lstStyle/>
          <a:p>
            <a:pPr marL="0" marR="0" lvl="0" indent="0" algn="ctr" defTabSz="1219170" rtl="0" eaLnBrk="1" fontAlgn="auto" latinLnBrk="0" hangingPunct="1">
              <a:lnSpc>
                <a:spcPct val="100000"/>
              </a:lnSpc>
              <a:spcBef>
                <a:spcPts val="0"/>
              </a:spcBef>
              <a:spcAft>
                <a:spcPts val="0"/>
              </a:spcAft>
              <a:buClrTx/>
              <a:buSzTx/>
              <a:buFontTx/>
              <a:buNone/>
              <a:tabLst/>
              <a:defRPr/>
            </a:pPr>
            <a:r>
              <a:rPr kumimoji="0" lang="en-GB" sz="1400" b="0" i="0" u="none" strike="noStrike" kern="1200" cap="none" spc="0" normalizeH="0" baseline="0" noProof="0">
                <a:ln>
                  <a:noFill/>
                </a:ln>
                <a:solidFill>
                  <a:prstClr val="white"/>
                </a:solidFill>
                <a:effectLst/>
                <a:uLnTx/>
                <a:uFillTx/>
                <a:latin typeface="Poppins BOLD" panose="00000800000000000000" pitchFamily="2" charset="0"/>
                <a:ea typeface="+mn-ea"/>
                <a:cs typeface="Poppins BOLD" panose="00000800000000000000" pitchFamily="2" charset="0"/>
              </a:rPr>
              <a:t>ITALIAN LEGACY</a:t>
            </a:r>
          </a:p>
        </p:txBody>
      </p:sp>
      <p:sp>
        <p:nvSpPr>
          <p:cNvPr id="17" name="Rectangle 28">
            <a:hlinkClick r:id="" action="ppaction://noaction"/>
            <a:extLst>
              <a:ext uri="{FF2B5EF4-FFF2-40B4-BE49-F238E27FC236}">
                <a16:creationId xmlns:a16="http://schemas.microsoft.com/office/drawing/2014/main" id="{6EEEB20A-96F9-51C3-4B41-4CA242332D9D}"/>
              </a:ext>
            </a:extLst>
          </p:cNvPr>
          <p:cNvSpPr/>
          <p:nvPr/>
        </p:nvSpPr>
        <p:spPr>
          <a:xfrm>
            <a:off x="8755981" y="3353611"/>
            <a:ext cx="3060000" cy="450000"/>
          </a:xfrm>
          <a:prstGeom prst="rect">
            <a:avLst/>
          </a:prstGeom>
          <a:solidFill>
            <a:srgbClr val="3B3381"/>
          </a:solidFill>
          <a:ln w="28575" cap="flat" cmpd="sng" algn="ctr">
            <a:solidFill>
              <a:schemeClr val="bg1"/>
            </a:solidFill>
            <a:prstDash val="solid"/>
            <a:miter lim="800000"/>
          </a:ln>
          <a:effectLst/>
        </p:spPr>
        <p:txBody>
          <a:bodyPr lIns="91440" tIns="45720" rIns="91440" bIns="45720" rtlCol="0" anchor="ctr"/>
          <a:lstStyle/>
          <a:p>
            <a:pPr marL="0" marR="0" lvl="0" indent="0" algn="ctr" defTabSz="1219170" rtl="0" eaLnBrk="1" fontAlgn="auto" latinLnBrk="0" hangingPunct="1">
              <a:lnSpc>
                <a:spcPct val="100000"/>
              </a:lnSpc>
              <a:spcBef>
                <a:spcPts val="0"/>
              </a:spcBef>
              <a:spcAft>
                <a:spcPts val="0"/>
              </a:spcAft>
              <a:buClrTx/>
              <a:buSzTx/>
              <a:buFontTx/>
              <a:buNone/>
              <a:tabLst/>
              <a:defRPr/>
            </a:pPr>
            <a:r>
              <a:rPr kumimoji="0" lang="it-IT" sz="1400" b="0" i="0" u="none" strike="noStrike" kern="1200" cap="none" spc="0" normalizeH="0" baseline="0" noProof="0">
                <a:ln>
                  <a:noFill/>
                </a:ln>
                <a:solidFill>
                  <a:prstClr val="white"/>
                </a:solidFill>
                <a:effectLst/>
                <a:uLnTx/>
                <a:uFillTx/>
                <a:latin typeface="Poppins BOLD" panose="00000800000000000000" pitchFamily="2" charset="0"/>
                <a:ea typeface="+mn-ea"/>
                <a:cs typeface="Poppins BOLD" panose="00000800000000000000" pitchFamily="2" charset="0"/>
              </a:rPr>
              <a:t>I</a:t>
            </a:r>
            <a:r>
              <a:rPr kumimoji="0" lang="en-US" sz="1400" b="0" i="0" u="none" strike="noStrike" kern="1200" cap="none" spc="0" normalizeH="0" baseline="0" noProof="0">
                <a:ln>
                  <a:noFill/>
                </a:ln>
                <a:solidFill>
                  <a:prstClr val="white"/>
                </a:solidFill>
                <a:effectLst/>
                <a:uLnTx/>
                <a:uFillTx/>
                <a:latin typeface="Poppins BOLD" panose="00000800000000000000" pitchFamily="2" charset="0"/>
                <a:ea typeface="+mn-ea"/>
                <a:cs typeface="Poppins BOLD" panose="00000800000000000000" pitchFamily="2" charset="0"/>
              </a:rPr>
              <a:t>NCLUSIVE &amp; ECO-FRIENDLY</a:t>
            </a:r>
            <a:endParaRPr kumimoji="0" lang="en-GB" sz="1400" b="0" i="0" u="none" strike="noStrike" kern="1200" cap="none" spc="0" normalizeH="0" baseline="0" noProof="0">
              <a:ln>
                <a:noFill/>
              </a:ln>
              <a:solidFill>
                <a:prstClr val="white"/>
              </a:solidFill>
              <a:effectLst/>
              <a:uLnTx/>
              <a:uFillTx/>
              <a:latin typeface="Poppins BOLD" panose="00000800000000000000" pitchFamily="2" charset="0"/>
              <a:ea typeface="+mn-ea"/>
              <a:cs typeface="Poppins BOLD" panose="00000800000000000000" pitchFamily="2" charset="0"/>
            </a:endParaRPr>
          </a:p>
        </p:txBody>
      </p:sp>
      <p:sp>
        <p:nvSpPr>
          <p:cNvPr id="18" name="Rectangle 29">
            <a:extLst>
              <a:ext uri="{FF2B5EF4-FFF2-40B4-BE49-F238E27FC236}">
                <a16:creationId xmlns:a16="http://schemas.microsoft.com/office/drawing/2014/main" id="{E006E571-7921-2208-ECBA-58FA63239790}"/>
              </a:ext>
            </a:extLst>
          </p:cNvPr>
          <p:cNvSpPr/>
          <p:nvPr/>
        </p:nvSpPr>
        <p:spPr>
          <a:xfrm>
            <a:off x="5614146" y="3354889"/>
            <a:ext cx="3060000" cy="450000"/>
          </a:xfrm>
          <a:prstGeom prst="rect">
            <a:avLst/>
          </a:prstGeom>
          <a:solidFill>
            <a:srgbClr val="3B3381"/>
          </a:solidFill>
          <a:ln w="28575" cap="flat" cmpd="sng" algn="ctr">
            <a:solidFill>
              <a:schemeClr val="bg1"/>
            </a:solidFill>
            <a:prstDash val="solid"/>
            <a:miter lim="800000"/>
          </a:ln>
          <a:effectLst/>
        </p:spPr>
        <p:txBody>
          <a:bodyPr lIns="91440" tIns="45720" rIns="91440" bIns="45720" rtlCol="0" anchor="ctr"/>
          <a:lstStyle/>
          <a:p>
            <a:pPr marL="0" marR="0" lvl="0" indent="0" algn="ctr" defTabSz="1219170" rtl="0" eaLnBrk="1" fontAlgn="auto" latinLnBrk="0" hangingPunct="1">
              <a:lnSpc>
                <a:spcPct val="100000"/>
              </a:lnSpc>
              <a:spcBef>
                <a:spcPts val="0"/>
              </a:spcBef>
              <a:spcAft>
                <a:spcPts val="0"/>
              </a:spcAft>
              <a:buClrTx/>
              <a:buSzTx/>
              <a:buFontTx/>
              <a:buNone/>
              <a:tabLst/>
              <a:defRPr/>
            </a:pPr>
            <a:r>
              <a:rPr kumimoji="0" lang="en-GB" sz="1400" b="0" i="0" u="none" strike="noStrike" kern="1200" cap="none" spc="0" normalizeH="0" baseline="0" noProof="0">
                <a:ln>
                  <a:noFill/>
                </a:ln>
                <a:solidFill>
                  <a:prstClr val="white"/>
                </a:solidFill>
                <a:effectLst/>
                <a:uLnTx/>
                <a:uFillTx/>
                <a:latin typeface="Poppins BOLD" panose="00000800000000000000" pitchFamily="2" charset="0"/>
                <a:ea typeface="+mn-ea"/>
                <a:cs typeface="Poppins BOLD" panose="00000800000000000000" pitchFamily="2" charset="0"/>
              </a:rPr>
              <a:t>FIAT DESIGN</a:t>
            </a:r>
          </a:p>
        </p:txBody>
      </p:sp>
      <p:sp>
        <p:nvSpPr>
          <p:cNvPr id="23" name="Rectangle 44">
            <a:extLst>
              <a:ext uri="{FF2B5EF4-FFF2-40B4-BE49-F238E27FC236}">
                <a16:creationId xmlns:a16="http://schemas.microsoft.com/office/drawing/2014/main" id="{BA3FB96D-397E-3EB1-AB10-1F1E4317D57E}"/>
              </a:ext>
            </a:extLst>
          </p:cNvPr>
          <p:cNvSpPr/>
          <p:nvPr/>
        </p:nvSpPr>
        <p:spPr>
          <a:xfrm>
            <a:off x="246662" y="2709034"/>
            <a:ext cx="2112000" cy="576000"/>
          </a:xfrm>
          <a:prstGeom prst="rect">
            <a:avLst/>
          </a:prstGeom>
          <a:solidFill>
            <a:srgbClr val="3B3381"/>
          </a:solidFill>
          <a:ln w="28575" cap="flat" cmpd="sng" algn="ctr">
            <a:solidFill>
              <a:schemeClr val="bg1"/>
            </a:solidFill>
            <a:prstDash val="solid"/>
            <a:miter lim="800000"/>
          </a:ln>
          <a:effectLst/>
        </p:spPr>
        <p:txBody>
          <a:bodyPr rtlCol="0" anchor="ctr"/>
          <a:lstStyle/>
          <a:p>
            <a:pPr marL="0" marR="0" lvl="0" indent="0" algn="ctr" defTabSz="1219170" rtl="0" eaLnBrk="1" fontAlgn="auto" latinLnBrk="0" hangingPunct="1">
              <a:lnSpc>
                <a:spcPct val="100000"/>
              </a:lnSpc>
              <a:spcBef>
                <a:spcPts val="0"/>
              </a:spcBef>
              <a:spcAft>
                <a:spcPts val="0"/>
              </a:spcAft>
              <a:buClrTx/>
              <a:buSzTx/>
              <a:buFontTx/>
              <a:buNone/>
              <a:tabLst/>
              <a:defRPr/>
            </a:pPr>
            <a:r>
              <a:rPr kumimoji="0" lang="en-GB" sz="1400" b="0" i="0" u="none" strike="noStrike" kern="1200" cap="none" spc="0" normalizeH="0" baseline="0" noProof="0">
                <a:ln>
                  <a:noFill/>
                </a:ln>
                <a:solidFill>
                  <a:prstClr val="white"/>
                </a:solidFill>
                <a:effectLst/>
                <a:uLnTx/>
                <a:uFillTx/>
                <a:latin typeface="Poppins BOLD" panose="00000800000000000000" pitchFamily="2" charset="0"/>
                <a:ea typeface="+mn-ea"/>
                <a:cs typeface="Poppins BOLD" panose="00000800000000000000" pitchFamily="2" charset="0"/>
              </a:rPr>
              <a:t>PRODUCT QUALIFICATION</a:t>
            </a:r>
          </a:p>
        </p:txBody>
      </p:sp>
      <p:sp>
        <p:nvSpPr>
          <p:cNvPr id="24" name="Rectangle 32">
            <a:extLst>
              <a:ext uri="{FF2B5EF4-FFF2-40B4-BE49-F238E27FC236}">
                <a16:creationId xmlns:a16="http://schemas.microsoft.com/office/drawing/2014/main" id="{F7320F87-0E94-0FDE-ABCF-95D8D09BB398}"/>
              </a:ext>
            </a:extLst>
          </p:cNvPr>
          <p:cNvSpPr/>
          <p:nvPr/>
        </p:nvSpPr>
        <p:spPr>
          <a:xfrm>
            <a:off x="246662" y="3354889"/>
            <a:ext cx="2112000" cy="1955687"/>
          </a:xfrm>
          <a:prstGeom prst="rect">
            <a:avLst/>
          </a:prstGeom>
          <a:solidFill>
            <a:srgbClr val="3B3381"/>
          </a:solidFill>
          <a:ln w="28575" cap="flat" cmpd="sng" algn="ctr">
            <a:solidFill>
              <a:schemeClr val="bg1"/>
            </a:solidFill>
            <a:prstDash val="solid"/>
            <a:miter lim="800000"/>
          </a:ln>
          <a:effectLst/>
        </p:spPr>
        <p:txBody>
          <a:bodyPr rtlCol="0" anchor="ctr"/>
          <a:lstStyle/>
          <a:p>
            <a:pPr marL="0" marR="0" lvl="0" indent="0" algn="ctr" defTabSz="1219170" rtl="0" eaLnBrk="1" fontAlgn="auto" latinLnBrk="0" hangingPunct="1">
              <a:lnSpc>
                <a:spcPct val="100000"/>
              </a:lnSpc>
              <a:spcBef>
                <a:spcPts val="0"/>
              </a:spcBef>
              <a:spcAft>
                <a:spcPts val="0"/>
              </a:spcAft>
              <a:buClrTx/>
              <a:buSzTx/>
              <a:buFontTx/>
              <a:buNone/>
              <a:tabLst/>
              <a:defRPr/>
            </a:pPr>
            <a:r>
              <a:rPr kumimoji="0" lang="en-GB" sz="1400" b="1" i="0" u="none" strike="noStrike" kern="0" cap="none" spc="0" normalizeH="0" baseline="0" noProof="0">
                <a:ln>
                  <a:noFill/>
                </a:ln>
                <a:solidFill>
                  <a:prstClr val="white"/>
                </a:solidFill>
                <a:effectLst/>
                <a:uLnTx/>
                <a:uFillTx/>
                <a:latin typeface="Calibri" panose="020F0502020204030204"/>
                <a:ea typeface="+mn-ea"/>
                <a:cs typeface="+mn-cs"/>
              </a:rPr>
              <a:t>               </a:t>
            </a:r>
            <a:r>
              <a:rPr kumimoji="0" lang="en-GB" sz="1400" b="0" i="0" u="none" strike="noStrike" kern="1200" cap="none" spc="0" normalizeH="0" baseline="0" noProof="0">
                <a:ln>
                  <a:noFill/>
                </a:ln>
                <a:solidFill>
                  <a:prstClr val="white"/>
                </a:solidFill>
                <a:effectLst/>
                <a:uLnTx/>
                <a:uFillTx/>
                <a:latin typeface="Poppins BOLD" panose="00000800000000000000" pitchFamily="2" charset="0"/>
                <a:ea typeface="+mn-ea"/>
                <a:cs typeface="Poppins BOLD" panose="00000800000000000000" pitchFamily="2" charset="0"/>
              </a:rPr>
              <a:t>&amp; STRENGTHS</a:t>
            </a:r>
          </a:p>
        </p:txBody>
      </p:sp>
      <p:sp>
        <p:nvSpPr>
          <p:cNvPr id="25" name="Rectangle 33">
            <a:extLst>
              <a:ext uri="{FF2B5EF4-FFF2-40B4-BE49-F238E27FC236}">
                <a16:creationId xmlns:a16="http://schemas.microsoft.com/office/drawing/2014/main" id="{6D4698A5-8D6A-4064-8143-7C3A606D7923}"/>
              </a:ext>
            </a:extLst>
          </p:cNvPr>
          <p:cNvSpPr/>
          <p:nvPr/>
        </p:nvSpPr>
        <p:spPr>
          <a:xfrm>
            <a:off x="8782228" y="4878911"/>
            <a:ext cx="3060000" cy="492602"/>
          </a:xfrm>
          <a:prstGeom prst="rect">
            <a:avLst/>
          </a:prstGeom>
          <a:solidFill>
            <a:srgbClr val="FFD44B"/>
          </a:solidFill>
          <a:ln w="28575" cap="flat" cmpd="sng" algn="ctr">
            <a:solidFill>
              <a:schemeClr val="bg1"/>
            </a:solidFill>
            <a:prstDash val="solid"/>
            <a:miter lim="800000"/>
          </a:ln>
          <a:effectLst/>
        </p:spPr>
        <p:txBody>
          <a:bodyPr lIns="91440" tIns="45720" rIns="91440" bIns="45720" rtlCol="0" anchor="ctr"/>
          <a:lstStyle/>
          <a:p>
            <a:pPr marL="0" marR="0" lvl="0" indent="0" algn="ctr" defTabSz="1219170" rtl="0" eaLnBrk="1" fontAlgn="auto" latinLnBrk="0" hangingPunct="1">
              <a:lnSpc>
                <a:spcPct val="100000"/>
              </a:lnSpc>
              <a:spcBef>
                <a:spcPts val="0"/>
              </a:spcBef>
              <a:spcAft>
                <a:spcPts val="0"/>
              </a:spcAft>
              <a:buClrTx/>
              <a:buSzTx/>
              <a:buFontTx/>
              <a:buNone/>
              <a:tabLst/>
              <a:defRPr/>
            </a:pPr>
            <a:r>
              <a:rPr kumimoji="0" lang="en-GB" sz="1050" b="1" i="0" u="none" strike="noStrike" kern="0" cap="none" spc="0" normalizeH="0" baseline="0" noProof="0">
                <a:ln>
                  <a:noFill/>
                </a:ln>
                <a:solidFill>
                  <a:prstClr val="black"/>
                </a:solidFill>
                <a:effectLst/>
                <a:uLnTx/>
                <a:uFillTx/>
                <a:latin typeface="Poppins" panose="00000500000000000000" pitchFamily="2" charset="0"/>
                <a:ea typeface="+mn-ea"/>
                <a:cs typeface="Poppins" panose="00000500000000000000" pitchFamily="2" charset="0"/>
              </a:rPr>
              <a:t>Customizable: </a:t>
            </a:r>
            <a:r>
              <a:rPr kumimoji="0" lang="en-GB" sz="1050" b="0" i="0" u="none" strike="noStrike" kern="0" cap="none" spc="0" normalizeH="0" baseline="0" noProof="0">
                <a:ln>
                  <a:noFill/>
                </a:ln>
                <a:solidFill>
                  <a:prstClr val="black"/>
                </a:solidFill>
                <a:effectLst/>
                <a:uLnTx/>
                <a:uFillTx/>
                <a:latin typeface="Poppins" panose="00000500000000000000" pitchFamily="2" charset="0"/>
                <a:ea typeface="+mn-ea"/>
                <a:cs typeface="Poppins" panose="00000500000000000000" pitchFamily="2" charset="0"/>
              </a:rPr>
              <a:t>fit for any mission</a:t>
            </a:r>
          </a:p>
          <a:p>
            <a:pPr marL="0" marR="0" lvl="0" indent="0" algn="ctr" defTabSz="1219170" rtl="0" eaLnBrk="1" fontAlgn="auto" latinLnBrk="0" hangingPunct="1">
              <a:lnSpc>
                <a:spcPct val="100000"/>
              </a:lnSpc>
              <a:spcBef>
                <a:spcPts val="0"/>
              </a:spcBef>
              <a:spcAft>
                <a:spcPts val="0"/>
              </a:spcAft>
              <a:buClrTx/>
              <a:buSzTx/>
              <a:buFontTx/>
              <a:buNone/>
              <a:tabLst/>
              <a:defRPr/>
            </a:pPr>
            <a:r>
              <a:rPr kumimoji="0" lang="en-GB" sz="1050" b="0" i="0" u="none" strike="noStrike" kern="0" cap="none" spc="0" normalizeH="0" baseline="0" noProof="0">
                <a:ln>
                  <a:noFill/>
                </a:ln>
                <a:solidFill>
                  <a:prstClr val="black"/>
                </a:solidFill>
                <a:effectLst/>
                <a:uLnTx/>
                <a:uFillTx/>
                <a:latin typeface="Poppins" panose="00000500000000000000" pitchFamily="2" charset="0"/>
                <a:ea typeface="+mn-ea"/>
                <a:cs typeface="Poppins" panose="00000500000000000000" pitchFamily="2" charset="0"/>
              </a:rPr>
              <a:t>(leverage transformation network - Olmedo, </a:t>
            </a:r>
            <a:r>
              <a:rPr kumimoji="0" lang="en-GB" sz="1050" b="0" i="0" u="none" strike="noStrike" kern="0" cap="none" spc="0" normalizeH="0" baseline="0" noProof="0" err="1">
                <a:ln>
                  <a:noFill/>
                </a:ln>
                <a:solidFill>
                  <a:prstClr val="black"/>
                </a:solidFill>
                <a:effectLst/>
                <a:uLnTx/>
                <a:uFillTx/>
                <a:latin typeface="Poppins" panose="00000500000000000000" pitchFamily="2" charset="0"/>
                <a:ea typeface="+mn-ea"/>
                <a:cs typeface="Poppins" panose="00000500000000000000" pitchFamily="2" charset="0"/>
              </a:rPr>
              <a:t>Streefoody</a:t>
            </a:r>
            <a:r>
              <a:rPr kumimoji="0" lang="en-GB" sz="1050" b="0" i="0" u="none" strike="noStrike" kern="0" cap="none" spc="0" normalizeH="0" baseline="0" noProof="0">
                <a:ln>
                  <a:noFill/>
                </a:ln>
                <a:solidFill>
                  <a:prstClr val="black"/>
                </a:solidFill>
                <a:effectLst/>
                <a:uLnTx/>
                <a:uFillTx/>
                <a:latin typeface="Poppins" panose="00000500000000000000" pitchFamily="2" charset="0"/>
                <a:ea typeface="+mn-ea"/>
                <a:cs typeface="Poppins" panose="00000500000000000000" pitchFamily="2" charset="0"/>
              </a:rPr>
              <a:t>, etc)</a:t>
            </a:r>
          </a:p>
        </p:txBody>
      </p:sp>
      <p:sp>
        <p:nvSpPr>
          <p:cNvPr id="27" name="CasellaDiTesto 26">
            <a:extLst>
              <a:ext uri="{FF2B5EF4-FFF2-40B4-BE49-F238E27FC236}">
                <a16:creationId xmlns:a16="http://schemas.microsoft.com/office/drawing/2014/main" id="{FBDBF799-4F76-C64B-0CF5-8DC008A375AD}"/>
              </a:ext>
            </a:extLst>
          </p:cNvPr>
          <p:cNvSpPr txBox="1"/>
          <p:nvPr/>
        </p:nvSpPr>
        <p:spPr>
          <a:xfrm>
            <a:off x="2535061" y="1881304"/>
            <a:ext cx="9298252" cy="764312"/>
          </a:xfrm>
          <a:prstGeom prst="rect">
            <a:avLst/>
          </a:prstGeom>
          <a:solidFill>
            <a:srgbClr val="FFD44B"/>
          </a:solidFill>
        </p:spPr>
        <p:txBody>
          <a:bodyPr wrap="square" lIns="91440" tIns="45720" rIns="91440" bIns="45720" rtlCol="0" anchor="t">
            <a:spAutoFit/>
          </a:bodyPr>
          <a:lstStyle/>
          <a:p>
            <a:pPr marL="171450" marR="0" lvl="1" indent="-171450" algn="l" defTabSz="793750" rtl="0" eaLnBrk="1" fontAlgn="base" latinLnBrk="0" hangingPunct="1">
              <a:lnSpc>
                <a:spcPct val="100000"/>
              </a:lnSpc>
              <a:spcBef>
                <a:spcPct val="0"/>
              </a:spcBef>
              <a:spcAft>
                <a:spcPts val="100"/>
              </a:spcAft>
              <a:buClrTx/>
              <a:buSzPct val="90000"/>
              <a:buFont typeface="Arial" panose="020B0604020202020204" pitchFamily="34" charset="0"/>
              <a:buChar char="•"/>
              <a:tabLst/>
              <a:defRPr/>
            </a:pPr>
            <a:r>
              <a:rPr kumimoji="0" lang="en-GB" sz="1400" b="0" i="0" u="none" strike="noStrike" kern="1200" cap="none" spc="0" normalizeH="0" baseline="0" noProof="0">
                <a:ln>
                  <a:noFill/>
                </a:ln>
                <a:solidFill>
                  <a:prstClr val="black"/>
                </a:solidFill>
                <a:effectLst/>
                <a:uLnTx/>
                <a:uFillTx/>
                <a:latin typeface="Poppins" panose="00000500000000000000" pitchFamily="2" charset="0"/>
                <a:ea typeface="+mn-ea"/>
                <a:cs typeface="Poppins" panose="00000500000000000000" pitchFamily="2" charset="0"/>
              </a:rPr>
              <a:t>Green utility with free access to restricted areas and historical centres (LTZ)</a:t>
            </a:r>
          </a:p>
          <a:p>
            <a:pPr marL="171450" marR="0" lvl="1" indent="-171450" algn="l" defTabSz="793750" rtl="0" eaLnBrk="1" fontAlgn="base" latinLnBrk="0" hangingPunct="1">
              <a:lnSpc>
                <a:spcPct val="100000"/>
              </a:lnSpc>
              <a:spcBef>
                <a:spcPct val="0"/>
              </a:spcBef>
              <a:spcAft>
                <a:spcPts val="100"/>
              </a:spcAft>
              <a:buClrTx/>
              <a:buSzPct val="90000"/>
              <a:buFont typeface="Arial" panose="020B0604020202020204" pitchFamily="34" charset="0"/>
              <a:buChar char="•"/>
              <a:tabLst/>
              <a:defRPr/>
            </a:pPr>
            <a:r>
              <a:rPr kumimoji="0" lang="en-GB" sz="1400" b="0" i="0" u="none" strike="noStrike" kern="1200" cap="none" spc="0" normalizeH="0" baseline="0" noProof="0">
                <a:ln>
                  <a:noFill/>
                </a:ln>
                <a:solidFill>
                  <a:prstClr val="black"/>
                </a:solidFill>
                <a:effectLst/>
                <a:uLnTx/>
                <a:uFillTx/>
                <a:latin typeface="Poppins" panose="00000500000000000000" pitchFamily="2" charset="0"/>
                <a:ea typeface="+mn-ea"/>
                <a:cs typeface="Poppins" panose="00000500000000000000" pitchFamily="2" charset="0"/>
              </a:rPr>
              <a:t>Seek for sympathy &amp; “out of the box” solutions</a:t>
            </a:r>
          </a:p>
          <a:p>
            <a:pPr marL="171450" marR="0" lvl="1" indent="-171450" algn="l" defTabSz="793750" rtl="0" eaLnBrk="1" fontAlgn="base" latinLnBrk="0" hangingPunct="1">
              <a:lnSpc>
                <a:spcPct val="100000"/>
              </a:lnSpc>
              <a:spcBef>
                <a:spcPct val="0"/>
              </a:spcBef>
              <a:spcAft>
                <a:spcPts val="100"/>
              </a:spcAft>
              <a:buClrTx/>
              <a:buSzPct val="90000"/>
              <a:buFont typeface="Arial" panose="020B0604020202020204" pitchFamily="34" charset="0"/>
              <a:buChar char="•"/>
              <a:tabLst/>
              <a:defRPr/>
            </a:pPr>
            <a:r>
              <a:rPr kumimoji="0" lang="en-GB" sz="1400" b="0" i="0" u="none" strike="noStrike" kern="1200" cap="none" spc="0" normalizeH="0" baseline="0" noProof="0">
                <a:ln>
                  <a:noFill/>
                </a:ln>
                <a:solidFill>
                  <a:prstClr val="black"/>
                </a:solidFill>
                <a:effectLst/>
                <a:uLnTx/>
                <a:uFillTx/>
                <a:latin typeface="Poppins" panose="00000500000000000000" pitchFamily="2" charset="0"/>
                <a:ea typeface="+mn-ea"/>
                <a:cs typeface="Poppins" panose="00000500000000000000" pitchFamily="2" charset="0"/>
              </a:rPr>
              <a:t>Best solution in "volume and price" for short range transportation needs</a:t>
            </a:r>
          </a:p>
        </p:txBody>
      </p:sp>
      <p:sp>
        <p:nvSpPr>
          <p:cNvPr id="31" name="Rectangle 33">
            <a:extLst>
              <a:ext uri="{FF2B5EF4-FFF2-40B4-BE49-F238E27FC236}">
                <a16:creationId xmlns:a16="http://schemas.microsoft.com/office/drawing/2014/main" id="{1F44B5CC-265C-6FD6-CAC8-5DF76F173403}"/>
              </a:ext>
            </a:extLst>
          </p:cNvPr>
          <p:cNvSpPr/>
          <p:nvPr/>
        </p:nvSpPr>
        <p:spPr>
          <a:xfrm>
            <a:off x="5618012" y="4483311"/>
            <a:ext cx="3060000" cy="432000"/>
          </a:xfrm>
          <a:prstGeom prst="rect">
            <a:avLst/>
          </a:prstGeom>
          <a:solidFill>
            <a:srgbClr val="FFD44B"/>
          </a:solidFill>
          <a:ln w="28575" cap="flat" cmpd="sng" algn="ctr">
            <a:solidFill>
              <a:schemeClr val="bg1"/>
            </a:solidFill>
            <a:prstDash val="solid"/>
            <a:miter lim="800000"/>
          </a:ln>
          <a:effectLst/>
        </p:spPr>
        <p:txBody>
          <a:bodyPr lIns="91440" tIns="45720" rIns="91440" bIns="45720" rtlCol="0" anchor="ctr"/>
          <a:lstStyle/>
          <a:p>
            <a:pPr marL="0" marR="0" lvl="0" indent="0" algn="ctr" defTabSz="1219170" rtl="0" eaLnBrk="1" fontAlgn="auto" latinLnBrk="0" hangingPunct="1">
              <a:lnSpc>
                <a:spcPct val="100000"/>
              </a:lnSpc>
              <a:spcBef>
                <a:spcPts val="0"/>
              </a:spcBef>
              <a:spcAft>
                <a:spcPts val="0"/>
              </a:spcAft>
              <a:buClrTx/>
              <a:buSzTx/>
              <a:buFontTx/>
              <a:buNone/>
              <a:tabLst/>
              <a:defRPr/>
            </a:pPr>
            <a:r>
              <a:rPr kumimoji="0" lang="en-GB" sz="1050" b="0" i="0" u="none" strike="noStrike" kern="0" cap="none" spc="0" normalizeH="0" baseline="0" noProof="0" err="1">
                <a:ln>
                  <a:noFill/>
                </a:ln>
                <a:solidFill>
                  <a:prstClr val="black"/>
                </a:solidFill>
                <a:effectLst/>
                <a:uLnTx/>
                <a:uFillTx/>
                <a:latin typeface="Poppins" panose="00000500000000000000" pitchFamily="2" charset="0"/>
                <a:ea typeface="+mn-ea"/>
                <a:cs typeface="Poppins" panose="00000500000000000000" pitchFamily="2" charset="0"/>
              </a:rPr>
              <a:t>Colorful</a:t>
            </a:r>
            <a:r>
              <a:rPr kumimoji="0" lang="en-GB" sz="1050" b="0" i="0" u="none" strike="noStrike" kern="0" cap="none" spc="0" normalizeH="0" baseline="0" noProof="0">
                <a:ln>
                  <a:noFill/>
                </a:ln>
                <a:solidFill>
                  <a:prstClr val="black"/>
                </a:solidFill>
                <a:effectLst/>
                <a:uLnTx/>
                <a:uFillTx/>
                <a:latin typeface="Poppins" panose="00000500000000000000" pitchFamily="2" charset="0"/>
                <a:ea typeface="+mn-ea"/>
                <a:cs typeface="Poppins" panose="00000500000000000000" pitchFamily="2" charset="0"/>
              </a:rPr>
              <a:t> and smiling</a:t>
            </a:r>
            <a:r>
              <a:rPr kumimoji="0" lang="en-GB" sz="1050" b="1" i="0" u="none" strike="noStrike" kern="0" cap="none" spc="0" normalizeH="0" baseline="0" noProof="0">
                <a:ln>
                  <a:noFill/>
                </a:ln>
                <a:solidFill>
                  <a:prstClr val="black"/>
                </a:solidFill>
                <a:effectLst/>
                <a:uLnTx/>
                <a:uFillTx/>
                <a:latin typeface="Poppins" panose="00000500000000000000" pitchFamily="2" charset="0"/>
                <a:ea typeface="+mn-ea"/>
                <a:cs typeface="Poppins" panose="00000500000000000000" pitchFamily="2" charset="0"/>
              </a:rPr>
              <a:t> new</a:t>
            </a:r>
          </a:p>
          <a:p>
            <a:pPr marL="0" marR="0" lvl="0" indent="0" algn="ctr" defTabSz="1219170" rtl="0" eaLnBrk="1" fontAlgn="auto" latinLnBrk="0" hangingPunct="1">
              <a:lnSpc>
                <a:spcPct val="100000"/>
              </a:lnSpc>
              <a:spcBef>
                <a:spcPts val="0"/>
              </a:spcBef>
              <a:spcAft>
                <a:spcPts val="0"/>
              </a:spcAft>
              <a:buClrTx/>
              <a:buSzTx/>
              <a:buFontTx/>
              <a:buNone/>
              <a:tabLst/>
              <a:defRPr/>
            </a:pPr>
            <a:r>
              <a:rPr kumimoji="0" lang="en-GB" sz="1050" b="1" i="0" u="none" strike="noStrike" kern="0" cap="none" spc="0" normalizeH="0" baseline="0" noProof="0">
                <a:ln>
                  <a:noFill/>
                </a:ln>
                <a:solidFill>
                  <a:prstClr val="black"/>
                </a:solidFill>
                <a:effectLst/>
                <a:uLnTx/>
                <a:uFillTx/>
                <a:latin typeface="Poppins" panose="00000500000000000000" pitchFamily="2" charset="0"/>
                <a:ea typeface="+mn-ea"/>
                <a:cs typeface="Poppins" panose="00000500000000000000" pitchFamily="2" charset="0"/>
              </a:rPr>
              <a:t>Fiat micromobility generation</a:t>
            </a:r>
            <a:endParaRPr kumimoji="0" lang="en-GB" sz="1050" b="0" i="0" u="none" strike="noStrike" kern="0" cap="none" spc="0" normalizeH="0" baseline="0" noProof="0">
              <a:ln>
                <a:noFill/>
              </a:ln>
              <a:solidFill>
                <a:prstClr val="black"/>
              </a:solidFill>
              <a:effectLst/>
              <a:uLnTx/>
              <a:uFillTx/>
              <a:latin typeface="Poppins" panose="00000500000000000000" pitchFamily="2" charset="0"/>
              <a:ea typeface="+mn-ea"/>
              <a:cs typeface="Poppins" panose="00000500000000000000" pitchFamily="2" charset="0"/>
            </a:endParaRPr>
          </a:p>
        </p:txBody>
      </p:sp>
      <p:sp>
        <p:nvSpPr>
          <p:cNvPr id="33" name="Rectangle 33">
            <a:extLst>
              <a:ext uri="{FF2B5EF4-FFF2-40B4-BE49-F238E27FC236}">
                <a16:creationId xmlns:a16="http://schemas.microsoft.com/office/drawing/2014/main" id="{8FAD7B97-BCA4-11A6-0E7A-779225F8881C}"/>
              </a:ext>
            </a:extLst>
          </p:cNvPr>
          <p:cNvSpPr/>
          <p:nvPr/>
        </p:nvSpPr>
        <p:spPr>
          <a:xfrm>
            <a:off x="8791242" y="4341323"/>
            <a:ext cx="3060000" cy="467693"/>
          </a:xfrm>
          <a:prstGeom prst="rect">
            <a:avLst/>
          </a:prstGeom>
          <a:solidFill>
            <a:srgbClr val="FFD44B"/>
          </a:solidFill>
          <a:ln w="28575" cap="flat" cmpd="sng" algn="ctr">
            <a:solidFill>
              <a:schemeClr val="bg1"/>
            </a:solidFill>
            <a:prstDash val="solid"/>
            <a:miter lim="800000"/>
          </a:ln>
          <a:effectLst/>
        </p:spPr>
        <p:txBody>
          <a:bodyPr lIns="91440" tIns="45720" rIns="91440" bIns="45720" rtlCol="0" anchor="ctr"/>
          <a:lstStyle/>
          <a:p>
            <a:pPr marL="0" marR="0" lvl="0" indent="0" algn="ctr" defTabSz="1219170" rtl="0" eaLnBrk="1" fontAlgn="auto" latinLnBrk="0" hangingPunct="1">
              <a:lnSpc>
                <a:spcPct val="100000"/>
              </a:lnSpc>
              <a:spcBef>
                <a:spcPts val="0"/>
              </a:spcBef>
              <a:spcAft>
                <a:spcPts val="0"/>
              </a:spcAft>
              <a:buClrTx/>
              <a:buSzTx/>
              <a:buFontTx/>
              <a:buNone/>
              <a:tabLst/>
              <a:defRPr/>
            </a:pPr>
            <a:r>
              <a:rPr kumimoji="0" lang="en-GB" sz="1050" b="1" i="0" u="none" strike="noStrike" kern="0" cap="none" spc="0" normalizeH="0" baseline="0" noProof="0">
                <a:ln>
                  <a:noFill/>
                </a:ln>
                <a:solidFill>
                  <a:prstClr val="black"/>
                </a:solidFill>
                <a:effectLst/>
                <a:uLnTx/>
                <a:uFillTx/>
                <a:latin typeface="Poppins" panose="00000500000000000000" pitchFamily="2" charset="0"/>
                <a:ea typeface="+mn-ea"/>
                <a:cs typeface="Poppins" panose="00000500000000000000" pitchFamily="2" charset="0"/>
              </a:rPr>
              <a:t>Sustainable</a:t>
            </a:r>
            <a:r>
              <a:rPr kumimoji="0" lang="en-GB" sz="1050" b="0" i="0" u="none" strike="noStrike" kern="0" cap="none" spc="0" normalizeH="0" baseline="0" noProof="0">
                <a:ln>
                  <a:noFill/>
                </a:ln>
                <a:solidFill>
                  <a:prstClr val="black"/>
                </a:solidFill>
                <a:effectLst/>
                <a:uLnTx/>
                <a:uFillTx/>
                <a:latin typeface="Poppins" panose="00000500000000000000" pitchFamily="2" charset="0"/>
                <a:ea typeface="+mn-ea"/>
                <a:cs typeface="Poppins" panose="00000500000000000000" pitchFamily="2" charset="0"/>
              </a:rPr>
              <a:t>: support small individual urban business (mobile shops)</a:t>
            </a:r>
          </a:p>
        </p:txBody>
      </p:sp>
      <p:sp>
        <p:nvSpPr>
          <p:cNvPr id="36" name="Rectangle 45">
            <a:extLst>
              <a:ext uri="{FF2B5EF4-FFF2-40B4-BE49-F238E27FC236}">
                <a16:creationId xmlns:a16="http://schemas.microsoft.com/office/drawing/2014/main" id="{09967FD8-809B-DDDE-BE37-BE52B65FCF63}"/>
              </a:ext>
            </a:extLst>
          </p:cNvPr>
          <p:cNvSpPr/>
          <p:nvPr/>
        </p:nvSpPr>
        <p:spPr>
          <a:xfrm>
            <a:off x="2437050" y="2709034"/>
            <a:ext cx="9419988" cy="576000"/>
          </a:xfrm>
          <a:prstGeom prst="rect">
            <a:avLst/>
          </a:prstGeom>
          <a:solidFill>
            <a:srgbClr val="3B3381"/>
          </a:solidFill>
          <a:ln w="28575" cap="flat" cmpd="sng" algn="ctr">
            <a:solidFill>
              <a:schemeClr val="bg1"/>
            </a:solidFill>
            <a:prstDash val="solid"/>
            <a:miter lim="800000"/>
          </a:ln>
          <a:effectLst/>
        </p:spPr>
        <p:txBody>
          <a:bodyPr lIns="91440" tIns="45720" rIns="91440" bIns="45720" rtlCol="0" anchor="ctr"/>
          <a:lstStyle/>
          <a:p>
            <a:pPr marL="0" marR="0" lvl="0" indent="0" algn="ctr" defTabSz="121917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a:ln>
                  <a:noFill/>
                </a:ln>
                <a:solidFill>
                  <a:prstClr val="white"/>
                </a:solidFill>
                <a:effectLst/>
                <a:uLnTx/>
                <a:uFillTx/>
                <a:latin typeface="Poppins BOLD" panose="00000800000000000000" pitchFamily="2" charset="0"/>
                <a:ea typeface="+mn-ea"/>
                <a:cs typeface="Poppins BOLD" panose="00000800000000000000" pitchFamily="2" charset="0"/>
              </a:rPr>
              <a:t>The most affordable and sustainable last mile mobility device on 3 wheels for individual business</a:t>
            </a:r>
            <a:endParaRPr kumimoji="0" lang="en-GB" sz="1400" b="0" i="0" u="none" strike="noStrike" kern="1200" cap="none" spc="0" normalizeH="0" baseline="0" noProof="0">
              <a:ln>
                <a:noFill/>
              </a:ln>
              <a:solidFill>
                <a:prstClr val="white"/>
              </a:solidFill>
              <a:effectLst/>
              <a:uLnTx/>
              <a:uFillTx/>
              <a:latin typeface="Poppins BOLD" panose="00000800000000000000" pitchFamily="2" charset="0"/>
              <a:ea typeface="+mn-ea"/>
              <a:cs typeface="Poppins BOLD" panose="00000800000000000000" pitchFamily="2" charset="0"/>
            </a:endParaRPr>
          </a:p>
        </p:txBody>
      </p:sp>
      <p:sp>
        <p:nvSpPr>
          <p:cNvPr id="45" name="Rettangolo con singolo angolo ritagliato 34">
            <a:extLst>
              <a:ext uri="{FF2B5EF4-FFF2-40B4-BE49-F238E27FC236}">
                <a16:creationId xmlns:a16="http://schemas.microsoft.com/office/drawing/2014/main" id="{CECB32A4-2E48-D92A-9D29-B64B1AFCD3A0}"/>
              </a:ext>
            </a:extLst>
          </p:cNvPr>
          <p:cNvSpPr/>
          <p:nvPr/>
        </p:nvSpPr>
        <p:spPr>
          <a:xfrm flipH="1">
            <a:off x="11355449" y="5222012"/>
            <a:ext cx="468000" cy="122470"/>
          </a:xfrm>
          <a:prstGeom prst="snip1Rect">
            <a:avLst>
              <a:gd name="adj" fmla="val 50000"/>
            </a:avLst>
          </a:prstGeom>
          <a:solidFill>
            <a:srgbClr val="00B050"/>
          </a:solidFill>
          <a:ln w="12700" cap="flat" cmpd="sng" algn="ctr">
            <a:solidFill>
              <a:schemeClr val="bg1"/>
            </a:solidFill>
            <a:prstDash val="solid"/>
            <a:miter lim="800000"/>
          </a:ln>
          <a:effectLst/>
        </p:spPr>
        <p:txBody>
          <a:bodyPr tIns="0" bIns="0" rtlCol="0" anchor="b" anchorCtr="1"/>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800" b="1" i="0" u="none" strike="noStrike" kern="0" cap="none" spc="0" normalizeH="0" baseline="0" noProof="0">
                <a:ln>
                  <a:noFill/>
                </a:ln>
                <a:solidFill>
                  <a:prstClr val="white"/>
                </a:solidFill>
                <a:effectLst/>
                <a:uLnTx/>
                <a:uFillTx/>
                <a:latin typeface="Poppins" panose="00000500000000000000" pitchFamily="2" charset="0"/>
                <a:ea typeface="+mn-ea"/>
                <a:cs typeface="Poppins" panose="00000500000000000000" pitchFamily="2" charset="0"/>
              </a:rPr>
              <a:t>USP</a:t>
            </a:r>
          </a:p>
        </p:txBody>
      </p:sp>
      <p:sp>
        <p:nvSpPr>
          <p:cNvPr id="46" name="Rettangolo con singolo angolo ritagliato 34">
            <a:extLst>
              <a:ext uri="{FF2B5EF4-FFF2-40B4-BE49-F238E27FC236}">
                <a16:creationId xmlns:a16="http://schemas.microsoft.com/office/drawing/2014/main" id="{A14CD58D-23EB-44E4-4ED7-07A30327D58A}"/>
              </a:ext>
            </a:extLst>
          </p:cNvPr>
          <p:cNvSpPr/>
          <p:nvPr/>
        </p:nvSpPr>
        <p:spPr>
          <a:xfrm flipH="1">
            <a:off x="8194380" y="4305377"/>
            <a:ext cx="468000" cy="122470"/>
          </a:xfrm>
          <a:prstGeom prst="snip1Rect">
            <a:avLst>
              <a:gd name="adj" fmla="val 50000"/>
            </a:avLst>
          </a:prstGeom>
          <a:solidFill>
            <a:srgbClr val="00B050"/>
          </a:solidFill>
          <a:ln w="12700" cap="flat" cmpd="sng" algn="ctr">
            <a:solidFill>
              <a:schemeClr val="bg1"/>
            </a:solidFill>
            <a:prstDash val="solid"/>
            <a:miter lim="800000"/>
          </a:ln>
          <a:effectLst/>
        </p:spPr>
        <p:txBody>
          <a:bodyPr tIns="0" bIns="0" rtlCol="0" anchor="b" anchorCtr="1"/>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800" b="1" i="0" u="none" strike="noStrike" kern="0" cap="none" spc="0" normalizeH="0" baseline="0" noProof="0">
                <a:ln>
                  <a:noFill/>
                </a:ln>
                <a:solidFill>
                  <a:prstClr val="white"/>
                </a:solidFill>
                <a:effectLst/>
                <a:uLnTx/>
                <a:uFillTx/>
                <a:latin typeface="Poppins" panose="00000500000000000000" pitchFamily="2" charset="0"/>
                <a:ea typeface="+mn-ea"/>
                <a:cs typeface="Poppins" panose="00000500000000000000" pitchFamily="2" charset="0"/>
              </a:rPr>
              <a:t>USP</a:t>
            </a:r>
          </a:p>
        </p:txBody>
      </p:sp>
      <p:sp>
        <p:nvSpPr>
          <p:cNvPr id="47" name="Rettangolo con singolo angolo ritagliato 34">
            <a:extLst>
              <a:ext uri="{FF2B5EF4-FFF2-40B4-BE49-F238E27FC236}">
                <a16:creationId xmlns:a16="http://schemas.microsoft.com/office/drawing/2014/main" id="{C3C597B8-E25F-2A87-472E-EFC6AB3FCF31}"/>
              </a:ext>
            </a:extLst>
          </p:cNvPr>
          <p:cNvSpPr/>
          <p:nvPr/>
        </p:nvSpPr>
        <p:spPr>
          <a:xfrm flipH="1">
            <a:off x="281131" y="4199166"/>
            <a:ext cx="671249" cy="212421"/>
          </a:xfrm>
          <a:prstGeom prst="snip1Rect">
            <a:avLst>
              <a:gd name="adj" fmla="val 50000"/>
            </a:avLst>
          </a:prstGeom>
          <a:solidFill>
            <a:srgbClr val="00B050"/>
          </a:solidFill>
          <a:ln w="12700" cap="flat" cmpd="sng" algn="ctr">
            <a:solidFill>
              <a:schemeClr val="bg1"/>
            </a:solidFill>
            <a:prstDash val="solid"/>
            <a:miter lim="800000"/>
          </a:ln>
          <a:effectLst/>
        </p:spPr>
        <p:txBody>
          <a:bodyPr lIns="91440" tIns="0" rIns="91440" bIns="0" rtlCol="0" anchor="b" anchorCtr="1"/>
          <a:lstStyle/>
          <a:p>
            <a:pPr marL="0" marR="0" lvl="0" indent="0" algn="ctr" defTabSz="121917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a:ln>
                  <a:noFill/>
                </a:ln>
                <a:solidFill>
                  <a:prstClr val="white"/>
                </a:solidFill>
                <a:effectLst/>
                <a:uLnTx/>
                <a:uFillTx/>
                <a:latin typeface="Poppins BOLD" panose="00000800000000000000" pitchFamily="2" charset="0"/>
                <a:ea typeface="+mn-ea"/>
                <a:cs typeface="Poppins BOLD" panose="00000800000000000000" pitchFamily="2" charset="0"/>
              </a:rPr>
              <a:t>USP</a:t>
            </a:r>
          </a:p>
        </p:txBody>
      </p:sp>
      <p:pic>
        <p:nvPicPr>
          <p:cNvPr id="50" name="Grafik 7" descr="Ein Bild, das Screenshot, Schrift, Grafiken, Text enthält.&#10;&#10;Automatisch generierte Beschreibung">
            <a:extLst>
              <a:ext uri="{FF2B5EF4-FFF2-40B4-BE49-F238E27FC236}">
                <a16:creationId xmlns:a16="http://schemas.microsoft.com/office/drawing/2014/main" id="{CC45E3BC-9DF2-41AA-86AA-34855EE2F9D8}"/>
              </a:ext>
            </a:extLst>
          </p:cNvPr>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9804716" y="46739"/>
            <a:ext cx="1475395" cy="777495"/>
          </a:xfrm>
          <a:prstGeom prst="rect">
            <a:avLst/>
          </a:prstGeom>
        </p:spPr>
      </p:pic>
      <p:grpSp>
        <p:nvGrpSpPr>
          <p:cNvPr id="20" name="Gruppo 19">
            <a:extLst>
              <a:ext uri="{FF2B5EF4-FFF2-40B4-BE49-F238E27FC236}">
                <a16:creationId xmlns:a16="http://schemas.microsoft.com/office/drawing/2014/main" id="{763AC776-6356-E9BE-727A-8138648A3647}"/>
              </a:ext>
            </a:extLst>
          </p:cNvPr>
          <p:cNvGrpSpPr/>
          <p:nvPr/>
        </p:nvGrpSpPr>
        <p:grpSpPr>
          <a:xfrm>
            <a:off x="3485766" y="145105"/>
            <a:ext cx="400770" cy="421637"/>
            <a:chOff x="-1440446" y="3307766"/>
            <a:chExt cx="457240" cy="524301"/>
          </a:xfrm>
        </p:grpSpPr>
        <p:sp>
          <p:nvSpPr>
            <p:cNvPr id="26" name="Connettore 25">
              <a:extLst>
                <a:ext uri="{FF2B5EF4-FFF2-40B4-BE49-F238E27FC236}">
                  <a16:creationId xmlns:a16="http://schemas.microsoft.com/office/drawing/2014/main" id="{AD93227C-F9F2-CCEE-5CA9-F0DF5C1F00EC}"/>
                </a:ext>
              </a:extLst>
            </p:cNvPr>
            <p:cNvSpPr/>
            <p:nvPr/>
          </p:nvSpPr>
          <p:spPr>
            <a:xfrm>
              <a:off x="-1440446" y="3341316"/>
              <a:ext cx="457200" cy="457200"/>
            </a:xfrm>
            <a:prstGeom prst="flowChartConnector">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30" name="Picture 89">
              <a:extLst>
                <a:ext uri="{FF2B5EF4-FFF2-40B4-BE49-F238E27FC236}">
                  <a16:creationId xmlns:a16="http://schemas.microsoft.com/office/drawing/2014/main" id="{89BDA4C0-1BB0-DA94-9A40-8DA29AC785BE}"/>
                </a:ext>
              </a:extLst>
            </p:cNvPr>
            <p:cNvPicPr>
              <a:picLocks noChangeAspect="1"/>
            </p:cNvPicPr>
            <p:nvPr/>
          </p:nvPicPr>
          <p:blipFill>
            <a:blip r:embed="rId6"/>
            <a:stretch>
              <a:fillRect/>
            </a:stretch>
          </p:blipFill>
          <p:spPr>
            <a:xfrm>
              <a:off x="-1440446" y="3307766"/>
              <a:ext cx="457240" cy="524301"/>
            </a:xfrm>
            <a:prstGeom prst="rect">
              <a:avLst/>
            </a:prstGeom>
          </p:spPr>
        </p:pic>
      </p:grpSp>
      <p:sp>
        <p:nvSpPr>
          <p:cNvPr id="32" name="Rectangle 53">
            <a:extLst>
              <a:ext uri="{FF2B5EF4-FFF2-40B4-BE49-F238E27FC236}">
                <a16:creationId xmlns:a16="http://schemas.microsoft.com/office/drawing/2014/main" id="{2241CB00-A877-DB23-5287-5C39E62E9694}"/>
              </a:ext>
            </a:extLst>
          </p:cNvPr>
          <p:cNvSpPr/>
          <p:nvPr/>
        </p:nvSpPr>
        <p:spPr>
          <a:xfrm>
            <a:off x="2448346" y="4329814"/>
            <a:ext cx="3060000" cy="432000"/>
          </a:xfrm>
          <a:prstGeom prst="rect">
            <a:avLst/>
          </a:prstGeom>
          <a:solidFill>
            <a:srgbClr val="FFD44B"/>
          </a:solidFill>
          <a:ln w="28575" cap="flat" cmpd="sng" algn="ctr">
            <a:solidFill>
              <a:schemeClr val="bg1"/>
            </a:solidFill>
            <a:prstDash val="solid"/>
            <a:miter lim="800000"/>
          </a:ln>
          <a:effectLst/>
        </p:spPr>
        <p:txBody>
          <a:bodyPr lIns="91440" tIns="45720" rIns="91440" bIns="45720" rtlCol="0" anchor="ctr"/>
          <a:lstStyle/>
          <a:p>
            <a:pPr marL="0" marR="0" lvl="0" indent="0" algn="ctr" defTabSz="1219170" rtl="0" eaLnBrk="1" fontAlgn="auto" latinLnBrk="0" hangingPunct="1">
              <a:lnSpc>
                <a:spcPct val="100000"/>
              </a:lnSpc>
              <a:spcBef>
                <a:spcPts val="0"/>
              </a:spcBef>
              <a:spcAft>
                <a:spcPts val="0"/>
              </a:spcAft>
              <a:buClrTx/>
              <a:buSzTx/>
              <a:buFontTx/>
              <a:buNone/>
              <a:tabLst/>
              <a:defRPr/>
            </a:pPr>
            <a:r>
              <a:rPr kumimoji="0" lang="en-GB" sz="1050" b="1" i="0" u="none" strike="noStrike" kern="0" cap="none" spc="0" normalizeH="0" baseline="0" noProof="0">
                <a:ln>
                  <a:noFill/>
                </a:ln>
                <a:solidFill>
                  <a:prstClr val="black"/>
                </a:solidFill>
                <a:effectLst/>
                <a:uLnTx/>
                <a:uFillTx/>
                <a:latin typeface="Poppins" panose="00000500000000000000" pitchFamily="2" charset="0"/>
                <a:ea typeface="+mn-ea"/>
                <a:cs typeface="Poppins" panose="00000500000000000000" pitchFamily="2" charset="0"/>
              </a:rPr>
              <a:t>Filling the gap </a:t>
            </a:r>
            <a:r>
              <a:rPr kumimoji="0" lang="en-GB" sz="1050" b="0" i="0" u="none" strike="noStrike" kern="0" cap="none" spc="0" normalizeH="0" baseline="0" noProof="0">
                <a:ln>
                  <a:noFill/>
                </a:ln>
                <a:solidFill>
                  <a:prstClr val="black"/>
                </a:solidFill>
                <a:effectLst/>
                <a:uLnTx/>
                <a:uFillTx/>
                <a:latin typeface="Poppins" panose="00000500000000000000" pitchFamily="2" charset="0"/>
                <a:ea typeface="+mn-ea"/>
                <a:cs typeface="Poppins" panose="00000500000000000000" pitchFamily="2" charset="0"/>
              </a:rPr>
              <a:t>left over by Ape</a:t>
            </a:r>
          </a:p>
        </p:txBody>
      </p:sp>
      <p:sp>
        <p:nvSpPr>
          <p:cNvPr id="34" name="Rectangle 33">
            <a:extLst>
              <a:ext uri="{FF2B5EF4-FFF2-40B4-BE49-F238E27FC236}">
                <a16:creationId xmlns:a16="http://schemas.microsoft.com/office/drawing/2014/main" id="{D072AE26-A0F7-1B25-598D-6BEE2C7A9ADD}"/>
              </a:ext>
            </a:extLst>
          </p:cNvPr>
          <p:cNvSpPr/>
          <p:nvPr/>
        </p:nvSpPr>
        <p:spPr>
          <a:xfrm>
            <a:off x="5629490" y="4939513"/>
            <a:ext cx="3060000" cy="432000"/>
          </a:xfrm>
          <a:prstGeom prst="rect">
            <a:avLst/>
          </a:prstGeom>
          <a:solidFill>
            <a:srgbClr val="FFD44B"/>
          </a:solidFill>
          <a:ln w="28575" cap="flat" cmpd="sng" algn="ctr">
            <a:solidFill>
              <a:schemeClr val="bg1"/>
            </a:solidFill>
            <a:prstDash val="solid"/>
            <a:miter lim="800000"/>
          </a:ln>
          <a:effectLst/>
        </p:spPr>
        <p:txBody>
          <a:bodyPr lIns="91440" tIns="45720" rIns="91440" bIns="45720" rtlCol="0" anchor="ctr"/>
          <a:lstStyle/>
          <a:p>
            <a:pPr marL="0" marR="0" lvl="0" indent="0" algn="ctr" defTabSz="1219170" rtl="0" eaLnBrk="1" fontAlgn="auto" latinLnBrk="0" hangingPunct="1">
              <a:lnSpc>
                <a:spcPct val="100000"/>
              </a:lnSpc>
              <a:spcBef>
                <a:spcPts val="0"/>
              </a:spcBef>
              <a:spcAft>
                <a:spcPts val="0"/>
              </a:spcAft>
              <a:buClrTx/>
              <a:buSzTx/>
              <a:buFontTx/>
              <a:buNone/>
              <a:tabLst/>
              <a:defRPr/>
            </a:pPr>
            <a:r>
              <a:rPr kumimoji="0" lang="en-GB" sz="1050" b="0" i="0" u="none" strike="noStrike" kern="0" cap="none" spc="0" normalizeH="0" baseline="0" noProof="0">
                <a:ln>
                  <a:noFill/>
                </a:ln>
                <a:solidFill>
                  <a:prstClr val="black"/>
                </a:solidFill>
                <a:effectLst/>
                <a:uLnTx/>
                <a:uFillTx/>
                <a:latin typeface="Poppins" panose="00000500000000000000" pitchFamily="2" charset="0"/>
                <a:ea typeface="+mn-ea"/>
                <a:cs typeface="Poppins" panose="00000500000000000000" pitchFamily="2" charset="0"/>
              </a:rPr>
              <a:t>Small outside, big inside</a:t>
            </a:r>
          </a:p>
        </p:txBody>
      </p:sp>
      <p:sp>
        <p:nvSpPr>
          <p:cNvPr id="35" name="Rectangle 53">
            <a:extLst>
              <a:ext uri="{FF2B5EF4-FFF2-40B4-BE49-F238E27FC236}">
                <a16:creationId xmlns:a16="http://schemas.microsoft.com/office/drawing/2014/main" id="{E5999B38-FFD1-81CA-6046-24E15FA157B6}"/>
              </a:ext>
            </a:extLst>
          </p:cNvPr>
          <p:cNvSpPr/>
          <p:nvPr/>
        </p:nvSpPr>
        <p:spPr>
          <a:xfrm>
            <a:off x="2437050" y="4843900"/>
            <a:ext cx="3060000" cy="432000"/>
          </a:xfrm>
          <a:prstGeom prst="rect">
            <a:avLst/>
          </a:prstGeom>
          <a:solidFill>
            <a:srgbClr val="FFD44B"/>
          </a:solidFill>
          <a:ln w="28575" cap="flat" cmpd="sng" algn="ctr">
            <a:solidFill>
              <a:schemeClr val="bg1"/>
            </a:solidFill>
            <a:prstDash val="solid"/>
            <a:miter lim="800000"/>
          </a:ln>
          <a:effectLst/>
        </p:spPr>
        <p:txBody>
          <a:bodyPr lIns="91440" tIns="45720" rIns="91440" bIns="45720" rtlCol="0" anchor="ctr"/>
          <a:lstStyle/>
          <a:p>
            <a:pPr marL="0" marR="0" lvl="0" indent="0" algn="ctr" defTabSz="1219170" rtl="0" eaLnBrk="1" fontAlgn="auto" latinLnBrk="0" hangingPunct="1">
              <a:lnSpc>
                <a:spcPct val="100000"/>
              </a:lnSpc>
              <a:spcBef>
                <a:spcPts val="0"/>
              </a:spcBef>
              <a:spcAft>
                <a:spcPts val="0"/>
              </a:spcAft>
              <a:buClrTx/>
              <a:buSzTx/>
              <a:buFontTx/>
              <a:buNone/>
              <a:tabLst/>
              <a:defRPr/>
            </a:pPr>
            <a:r>
              <a:rPr kumimoji="0" lang="en-GB" sz="1050" b="0" i="0" u="none" strike="noStrike" kern="0" cap="none" spc="0" normalizeH="0" baseline="0" noProof="0">
                <a:ln>
                  <a:noFill/>
                </a:ln>
                <a:solidFill>
                  <a:prstClr val="black"/>
                </a:solidFill>
                <a:effectLst/>
                <a:uLnTx/>
                <a:uFillTx/>
                <a:latin typeface="Poppins" panose="00000500000000000000" pitchFamily="2" charset="0"/>
                <a:ea typeface="+mn-ea"/>
                <a:cs typeface="Poppins" panose="00000500000000000000" pitchFamily="2" charset="0"/>
              </a:rPr>
              <a:t>Perfect fit for </a:t>
            </a:r>
            <a:r>
              <a:rPr kumimoji="0" lang="en-GB" sz="1050" b="1" i="0" u="none" strike="noStrike" kern="0" cap="none" spc="0" normalizeH="0" baseline="0" noProof="0">
                <a:ln>
                  <a:noFill/>
                </a:ln>
                <a:solidFill>
                  <a:prstClr val="black"/>
                </a:solidFill>
                <a:effectLst/>
                <a:uLnTx/>
                <a:uFillTx/>
                <a:latin typeface="Poppins" panose="00000500000000000000" pitchFamily="2" charset="0"/>
                <a:ea typeface="+mn-ea"/>
                <a:cs typeface="Poppins" panose="00000500000000000000" pitchFamily="2" charset="0"/>
              </a:rPr>
              <a:t>Italian narrow roads</a:t>
            </a:r>
            <a:endParaRPr kumimoji="0" lang="en-GB" sz="1050" b="0" i="0" u="none" strike="noStrike" kern="0" cap="none" spc="0" normalizeH="0" baseline="0" noProof="0">
              <a:ln>
                <a:noFill/>
              </a:ln>
              <a:solidFill>
                <a:prstClr val="black"/>
              </a:solidFill>
              <a:effectLst/>
              <a:uLnTx/>
              <a:uFillTx/>
              <a:latin typeface="Poppins" panose="00000500000000000000" pitchFamily="2" charset="0"/>
              <a:ea typeface="+mn-ea"/>
              <a:cs typeface="Poppins" panose="00000500000000000000" pitchFamily="2" charset="0"/>
            </a:endParaRPr>
          </a:p>
        </p:txBody>
      </p:sp>
      <p:sp>
        <p:nvSpPr>
          <p:cNvPr id="3" name="Rettangolo 2">
            <a:extLst>
              <a:ext uri="{FF2B5EF4-FFF2-40B4-BE49-F238E27FC236}">
                <a16:creationId xmlns:a16="http://schemas.microsoft.com/office/drawing/2014/main" id="{82A7D5A6-94B2-FD88-9B87-7C421E652990}"/>
              </a:ext>
            </a:extLst>
          </p:cNvPr>
          <p:cNvSpPr/>
          <p:nvPr/>
        </p:nvSpPr>
        <p:spPr>
          <a:xfrm>
            <a:off x="2448346" y="3353611"/>
            <a:ext cx="3048704" cy="1955687"/>
          </a:xfrm>
          <a:prstGeom prst="rect">
            <a:avLst/>
          </a:prstGeom>
          <a:noFill/>
          <a:ln w="57150">
            <a:solidFill>
              <a:srgbClr val="E5606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Poppins"/>
              <a:ea typeface="+mn-ea"/>
              <a:cs typeface="+mn-cs"/>
            </a:endParaRPr>
          </a:p>
        </p:txBody>
      </p:sp>
      <p:grpSp>
        <p:nvGrpSpPr>
          <p:cNvPr id="9" name="Gruppo 8">
            <a:extLst>
              <a:ext uri="{FF2B5EF4-FFF2-40B4-BE49-F238E27FC236}">
                <a16:creationId xmlns:a16="http://schemas.microsoft.com/office/drawing/2014/main" id="{9D356E69-D4F8-0A51-80E2-416E0A5A4711}"/>
              </a:ext>
            </a:extLst>
          </p:cNvPr>
          <p:cNvGrpSpPr/>
          <p:nvPr/>
        </p:nvGrpSpPr>
        <p:grpSpPr>
          <a:xfrm>
            <a:off x="5115989" y="3170447"/>
            <a:ext cx="457240" cy="524301"/>
            <a:chOff x="-1440446" y="3307766"/>
            <a:chExt cx="457240" cy="524301"/>
          </a:xfrm>
        </p:grpSpPr>
        <p:sp>
          <p:nvSpPr>
            <p:cNvPr id="19" name="Connettore 18">
              <a:extLst>
                <a:ext uri="{FF2B5EF4-FFF2-40B4-BE49-F238E27FC236}">
                  <a16:creationId xmlns:a16="http://schemas.microsoft.com/office/drawing/2014/main" id="{21EC9E77-930D-B37E-7757-60005343F944}"/>
                </a:ext>
              </a:extLst>
            </p:cNvPr>
            <p:cNvSpPr/>
            <p:nvPr/>
          </p:nvSpPr>
          <p:spPr>
            <a:xfrm>
              <a:off x="-1440446" y="3341316"/>
              <a:ext cx="457200" cy="457200"/>
            </a:xfrm>
            <a:prstGeom prst="flowChartConnector">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21" name="Picture 89">
              <a:extLst>
                <a:ext uri="{FF2B5EF4-FFF2-40B4-BE49-F238E27FC236}">
                  <a16:creationId xmlns:a16="http://schemas.microsoft.com/office/drawing/2014/main" id="{6D773478-CA2B-119B-02A4-726B7F545908}"/>
                </a:ext>
              </a:extLst>
            </p:cNvPr>
            <p:cNvPicPr>
              <a:picLocks noChangeAspect="1"/>
            </p:cNvPicPr>
            <p:nvPr/>
          </p:nvPicPr>
          <p:blipFill>
            <a:blip r:embed="rId6"/>
            <a:stretch>
              <a:fillRect/>
            </a:stretch>
          </p:blipFill>
          <p:spPr>
            <a:xfrm>
              <a:off x="-1440446" y="3307766"/>
              <a:ext cx="457240" cy="524301"/>
            </a:xfrm>
            <a:prstGeom prst="rect">
              <a:avLst/>
            </a:prstGeom>
          </p:spPr>
        </p:pic>
      </p:grpSp>
      <p:pic>
        <p:nvPicPr>
          <p:cNvPr id="22" name="Image 101">
            <a:extLst>
              <a:ext uri="{FF2B5EF4-FFF2-40B4-BE49-F238E27FC236}">
                <a16:creationId xmlns:a16="http://schemas.microsoft.com/office/drawing/2014/main" id="{77FFD2BB-0099-2579-39F0-2BB4471C1440}"/>
              </a:ext>
            </a:extLst>
          </p:cNvPr>
          <p:cNvPicPr>
            <a:picLocks noChangeAspect="1"/>
          </p:cNvPicPr>
          <p:nvPr/>
        </p:nvPicPr>
        <p:blipFill>
          <a:blip r:embed="rId7">
            <a:clrChange>
              <a:clrFrom>
                <a:srgbClr val="FFFFFF"/>
              </a:clrFrom>
              <a:clrTo>
                <a:srgbClr val="FFFFFF">
                  <a:alpha val="0"/>
                </a:srgbClr>
              </a:clrTo>
            </a:clrChange>
          </a:blip>
          <a:stretch>
            <a:fillRect/>
          </a:stretch>
        </p:blipFill>
        <p:spPr>
          <a:xfrm>
            <a:off x="3972698" y="113318"/>
            <a:ext cx="500372" cy="458673"/>
          </a:xfrm>
          <a:prstGeom prst="rect">
            <a:avLst/>
          </a:prstGeom>
          <a:noFill/>
        </p:spPr>
      </p:pic>
      <p:sp>
        <p:nvSpPr>
          <p:cNvPr id="29" name="Ovale 28">
            <a:extLst>
              <a:ext uri="{FF2B5EF4-FFF2-40B4-BE49-F238E27FC236}">
                <a16:creationId xmlns:a16="http://schemas.microsoft.com/office/drawing/2014/main" id="{2BAEF024-50A4-F8A1-007E-37DF3FAD931B}"/>
              </a:ext>
            </a:extLst>
          </p:cNvPr>
          <p:cNvSpPr/>
          <p:nvPr/>
        </p:nvSpPr>
        <p:spPr>
          <a:xfrm>
            <a:off x="8429897" y="87086"/>
            <a:ext cx="1750423" cy="797405"/>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dirty="0"/>
              <a:t>OK</a:t>
            </a:r>
          </a:p>
        </p:txBody>
      </p:sp>
    </p:spTree>
    <p:custDataLst>
      <p:tags r:id="rId1"/>
    </p:custDataLst>
    <p:extLst>
      <p:ext uri="{BB962C8B-B14F-4D97-AF65-F5344CB8AC3E}">
        <p14:creationId xmlns:p14="http://schemas.microsoft.com/office/powerpoint/2010/main" val="2162401593"/>
      </p:ext>
    </p:extLst>
  </p:cSld>
  <p:clrMapOvr>
    <a:masterClrMapping/>
  </p:clrMapOvr>
  <p:transition spd="med"/>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8A14711-2923-4DA1-590D-8F59A6DAB593}"/>
            </a:ext>
          </a:extLst>
        </p:cNvPr>
        <p:cNvGrpSpPr/>
        <p:nvPr/>
      </p:nvGrpSpPr>
      <p:grpSpPr>
        <a:xfrm>
          <a:off x="0" y="0"/>
          <a:ext cx="0" cy="0"/>
          <a:chOff x="0" y="0"/>
          <a:chExt cx="0" cy="0"/>
        </a:xfrm>
      </p:grpSpPr>
      <p:grpSp>
        <p:nvGrpSpPr>
          <p:cNvPr id="16" name="Gruppo 15">
            <a:extLst>
              <a:ext uri="{FF2B5EF4-FFF2-40B4-BE49-F238E27FC236}">
                <a16:creationId xmlns:a16="http://schemas.microsoft.com/office/drawing/2014/main" id="{0755D57A-E874-FDBA-1D0D-E6D8513E4A71}"/>
              </a:ext>
            </a:extLst>
          </p:cNvPr>
          <p:cNvGrpSpPr/>
          <p:nvPr/>
        </p:nvGrpSpPr>
        <p:grpSpPr>
          <a:xfrm>
            <a:off x="2151100" y="4843530"/>
            <a:ext cx="1046748" cy="1432814"/>
            <a:chOff x="15977937" y="1019676"/>
            <a:chExt cx="1046748" cy="1432814"/>
          </a:xfrm>
        </p:grpSpPr>
        <p:pic>
          <p:nvPicPr>
            <p:cNvPr id="13" name="Immagine 12">
              <a:extLst>
                <a:ext uri="{FF2B5EF4-FFF2-40B4-BE49-F238E27FC236}">
                  <a16:creationId xmlns:a16="http://schemas.microsoft.com/office/drawing/2014/main" id="{13D1FCD1-8F2D-312A-6C57-FD2C3CA33003}"/>
                </a:ext>
              </a:extLst>
            </p:cNvPr>
            <p:cNvPicPr>
              <a:picLocks noChangeAspect="1"/>
            </p:cNvPicPr>
            <p:nvPr/>
          </p:nvPicPr>
          <p:blipFill>
            <a:blip r:embed="rId6">
              <a:alphaModFix amt="53000"/>
            </a:blip>
            <a:stretch>
              <a:fillRect/>
            </a:stretch>
          </p:blipFill>
          <p:spPr>
            <a:xfrm>
              <a:off x="15977937" y="1019676"/>
              <a:ext cx="682846" cy="682846"/>
            </a:xfrm>
            <a:prstGeom prst="rect">
              <a:avLst/>
            </a:prstGeom>
          </p:spPr>
        </p:pic>
        <p:pic>
          <p:nvPicPr>
            <p:cNvPr id="14" name="Immagine 13">
              <a:extLst>
                <a:ext uri="{FF2B5EF4-FFF2-40B4-BE49-F238E27FC236}">
                  <a16:creationId xmlns:a16="http://schemas.microsoft.com/office/drawing/2014/main" id="{D951AA30-8640-8EFB-5CD1-D806BC42B5CA}"/>
                </a:ext>
              </a:extLst>
            </p:cNvPr>
            <p:cNvPicPr>
              <a:picLocks noChangeAspect="1"/>
            </p:cNvPicPr>
            <p:nvPr/>
          </p:nvPicPr>
          <p:blipFill>
            <a:blip r:embed="rId6">
              <a:alphaModFix amt="53000"/>
            </a:blip>
            <a:stretch>
              <a:fillRect/>
            </a:stretch>
          </p:blipFill>
          <p:spPr>
            <a:xfrm>
              <a:off x="16643685" y="1562154"/>
              <a:ext cx="381000" cy="381000"/>
            </a:xfrm>
            <a:prstGeom prst="rect">
              <a:avLst/>
            </a:prstGeom>
          </p:spPr>
        </p:pic>
        <p:pic>
          <p:nvPicPr>
            <p:cNvPr id="15" name="Immagine 14">
              <a:extLst>
                <a:ext uri="{FF2B5EF4-FFF2-40B4-BE49-F238E27FC236}">
                  <a16:creationId xmlns:a16="http://schemas.microsoft.com/office/drawing/2014/main" id="{A4A7E985-11A3-72F7-3B47-B0DB4E8195EB}"/>
                </a:ext>
              </a:extLst>
            </p:cNvPr>
            <p:cNvPicPr>
              <a:picLocks noChangeAspect="1"/>
            </p:cNvPicPr>
            <p:nvPr/>
          </p:nvPicPr>
          <p:blipFill>
            <a:blip r:embed="rId6">
              <a:alphaModFix amt="53000"/>
            </a:blip>
            <a:stretch>
              <a:fillRect/>
            </a:stretch>
          </p:blipFill>
          <p:spPr>
            <a:xfrm>
              <a:off x="16174453" y="1922044"/>
              <a:ext cx="530446" cy="530446"/>
            </a:xfrm>
            <a:prstGeom prst="rect">
              <a:avLst/>
            </a:prstGeom>
          </p:spPr>
        </p:pic>
      </p:grpSp>
      <p:pic>
        <p:nvPicPr>
          <p:cNvPr id="18" name="Immagine 17" descr="Immagine che contiene simbolo, logo, Elementi grafici, Carattere&#10;&#10;Il contenuto generato dall'IA potrebbe non essere corretto.">
            <a:extLst>
              <a:ext uri="{FF2B5EF4-FFF2-40B4-BE49-F238E27FC236}">
                <a16:creationId xmlns:a16="http://schemas.microsoft.com/office/drawing/2014/main" id="{EBE76658-6292-A5BB-53A8-52FDB94EB722}"/>
              </a:ext>
            </a:extLst>
          </p:cNvPr>
          <p:cNvPicPr>
            <a:picLocks noChangeAspect="1"/>
          </p:cNvPicPr>
          <p:nvPr/>
        </p:nvPicPr>
        <p:blipFill>
          <a:blip r:embed="rId7"/>
          <a:stretch>
            <a:fillRect/>
          </a:stretch>
        </p:blipFill>
        <p:spPr>
          <a:xfrm>
            <a:off x="17319591" y="434196"/>
            <a:ext cx="600643" cy="454057"/>
          </a:xfrm>
          <a:prstGeom prst="rect">
            <a:avLst/>
          </a:prstGeom>
        </p:spPr>
      </p:pic>
      <p:pic>
        <p:nvPicPr>
          <p:cNvPr id="19" name="Immagine 18" descr="Immagine che contiene simbolo, logo, Elementi grafici, Carattere&#10;&#10;Il contenuto generato dall'IA potrebbe non essere corretto.">
            <a:extLst>
              <a:ext uri="{FF2B5EF4-FFF2-40B4-BE49-F238E27FC236}">
                <a16:creationId xmlns:a16="http://schemas.microsoft.com/office/drawing/2014/main" id="{8AA6F6D7-688A-FB6F-E6BE-C30991D2297B}"/>
              </a:ext>
            </a:extLst>
          </p:cNvPr>
          <p:cNvPicPr>
            <a:picLocks noChangeAspect="1"/>
          </p:cNvPicPr>
          <p:nvPr/>
        </p:nvPicPr>
        <p:blipFill>
          <a:blip r:embed="rId7"/>
          <a:stretch>
            <a:fillRect/>
          </a:stretch>
        </p:blipFill>
        <p:spPr>
          <a:xfrm>
            <a:off x="11328077" y="192071"/>
            <a:ext cx="632123" cy="477854"/>
          </a:xfrm>
          <a:prstGeom prst="rect">
            <a:avLst/>
          </a:prstGeom>
        </p:spPr>
      </p:pic>
      <p:sp>
        <p:nvSpPr>
          <p:cNvPr id="2" name="TextBox 2">
            <a:extLst>
              <a:ext uri="{FF2B5EF4-FFF2-40B4-BE49-F238E27FC236}">
                <a16:creationId xmlns:a16="http://schemas.microsoft.com/office/drawing/2014/main" id="{658CD919-2DA2-D239-C19E-6C27B1924EFE}"/>
              </a:ext>
            </a:extLst>
          </p:cNvPr>
          <p:cNvSpPr txBox="1"/>
          <p:nvPr/>
        </p:nvSpPr>
        <p:spPr>
          <a:xfrm>
            <a:off x="662263" y="2235763"/>
            <a:ext cx="2514889" cy="624346"/>
          </a:xfrm>
          <a:prstGeom prst="rect">
            <a:avLst/>
          </a:prstGeom>
          <a:noFill/>
        </p:spPr>
        <p:txBody>
          <a:bodyPr wrap="square" lIns="130629" tIns="65314" rIns="130629" bIns="65314" rtlCol="0" anchor="t">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200" b="0" i="0" u="none" strike="noStrike" kern="1200" cap="none" spc="0" normalizeH="0" baseline="0" noProof="0">
                <a:ln>
                  <a:noFill/>
                </a:ln>
                <a:solidFill>
                  <a:prstClr val="white"/>
                </a:solidFill>
                <a:effectLst/>
                <a:uLnTx/>
                <a:uFillTx/>
                <a:latin typeface="Poppins" pitchFamily="2" charset="77"/>
                <a:ea typeface="+mn-ea"/>
                <a:cs typeface="Poppins" pitchFamily="2" charset="77"/>
              </a:rPr>
              <a:t>“</a:t>
            </a:r>
            <a:r>
              <a:rPr kumimoji="0" lang="it-IT" sz="3200" b="0" i="0" u="none" strike="noStrike" kern="1200" cap="none" spc="0" normalizeH="0" baseline="0" noProof="0" err="1">
                <a:ln>
                  <a:noFill/>
                </a:ln>
                <a:solidFill>
                  <a:prstClr val="white"/>
                </a:solidFill>
                <a:effectLst/>
                <a:uLnTx/>
                <a:uFillTx/>
                <a:latin typeface="Calibri" panose="020F0502020204030204"/>
                <a:ea typeface="+mn-ea"/>
                <a:cs typeface="Poppins"/>
              </a:rPr>
              <a:t>Alleys</a:t>
            </a:r>
            <a:r>
              <a:rPr kumimoji="0" lang="en-US" sz="3200" b="0" i="0" u="none" strike="noStrike" kern="1200" cap="none" spc="0" normalizeH="0" baseline="0" noProof="0">
                <a:ln>
                  <a:noFill/>
                </a:ln>
                <a:solidFill>
                  <a:prstClr val="white"/>
                </a:solidFill>
                <a:effectLst/>
                <a:uLnTx/>
                <a:uFillTx/>
                <a:latin typeface="Poppins" pitchFamily="2" charset="77"/>
                <a:ea typeface="+mn-ea"/>
                <a:cs typeface="Poppins" pitchFamily="2" charset="77"/>
              </a:rPr>
              <a:t>”</a:t>
            </a:r>
            <a:endParaRPr kumimoji="0" lang="en-US" sz="8000" b="0" i="0" u="none" strike="noStrike" kern="1200" cap="none" spc="0" normalizeH="0" baseline="0" noProof="0">
              <a:ln>
                <a:noFill/>
              </a:ln>
              <a:solidFill>
                <a:prstClr val="white"/>
              </a:solidFill>
              <a:effectLst/>
              <a:uLnTx/>
              <a:uFillTx/>
              <a:latin typeface="Poppins" pitchFamily="2" charset="77"/>
              <a:ea typeface="+mn-ea"/>
              <a:cs typeface="Poppins" pitchFamily="2" charset="77"/>
            </a:endParaRPr>
          </a:p>
        </p:txBody>
      </p:sp>
      <p:pic>
        <p:nvPicPr>
          <p:cNvPr id="3" name="Immagine 2" descr="Immagine che contiene schermata, design, bianco e nero&#10;&#10;Il contenuto generato dall'IA potrebbe non essere corretto.">
            <a:extLst>
              <a:ext uri="{FF2B5EF4-FFF2-40B4-BE49-F238E27FC236}">
                <a16:creationId xmlns:a16="http://schemas.microsoft.com/office/drawing/2014/main" id="{F2A4F0E5-1FA0-7EBF-F701-8D17EBEE9EDA}"/>
              </a:ext>
            </a:extLst>
          </p:cNvPr>
          <p:cNvPicPr>
            <a:picLocks noChangeAspect="1"/>
          </p:cNvPicPr>
          <p:nvPr/>
        </p:nvPicPr>
        <p:blipFill>
          <a:blip r:embed="rId8">
            <a:extLst>
              <a:ext uri="{28A0092B-C50C-407E-A947-70E740481C1C}">
                <a14:useLocalDpi xmlns:a14="http://schemas.microsoft.com/office/drawing/2010/main" val="0"/>
              </a:ext>
            </a:extLst>
          </a:blip>
          <a:srcRect b="8186"/>
          <a:stretch>
            <a:fillRect/>
          </a:stretch>
        </p:blipFill>
        <p:spPr>
          <a:xfrm>
            <a:off x="1832604" y="-296704"/>
            <a:ext cx="10820981" cy="7451408"/>
          </a:xfrm>
          <a:prstGeom prst="rect">
            <a:avLst/>
          </a:prstGeom>
        </p:spPr>
      </p:pic>
      <p:pic>
        <p:nvPicPr>
          <p:cNvPr id="4" name="20251122_FIAT_VICOLI_60_ONLINE_ENG_V1b_DB397E11-05D8-458F-8FE4-FD25C6341B02.mp4">
            <a:hlinkClick r:id="" action="ppaction://media"/>
            <a:extLst>
              <a:ext uri="{FF2B5EF4-FFF2-40B4-BE49-F238E27FC236}">
                <a16:creationId xmlns:a16="http://schemas.microsoft.com/office/drawing/2014/main" id="{EDAA202C-5696-BB43-681B-AF105FB14689}"/>
              </a:ext>
            </a:extLst>
          </p:cNvPr>
          <p:cNvPicPr>
            <a:picLocks noChangeAspect="1"/>
          </p:cNvPicPr>
          <p:nvPr>
            <a:videoFile r:link="rId3"/>
            <p:extLst>
              <p:ext uri="{DAA4B4D4-6D71-4841-9C94-3DE7FCFB9230}">
                <p14:media xmlns:p14="http://schemas.microsoft.com/office/powerpoint/2010/main" r:embed="rId2"/>
              </p:ext>
            </p:extLst>
          </p:nvPr>
        </p:nvPicPr>
        <p:blipFill>
          <a:blip r:embed="rId9"/>
          <a:stretch>
            <a:fillRect/>
          </a:stretch>
        </p:blipFill>
        <p:spPr>
          <a:xfrm>
            <a:off x="4276524" y="2146852"/>
            <a:ext cx="5848406" cy="3239156"/>
          </a:xfrm>
          <a:prstGeom prst="roundRect">
            <a:avLst/>
          </a:prstGeom>
        </p:spPr>
      </p:pic>
      <p:sp>
        <p:nvSpPr>
          <p:cNvPr id="5" name="Ovale 4">
            <a:extLst>
              <a:ext uri="{FF2B5EF4-FFF2-40B4-BE49-F238E27FC236}">
                <a16:creationId xmlns:a16="http://schemas.microsoft.com/office/drawing/2014/main" id="{416D4A33-2EB0-B9E7-2FE4-643A2CD81662}"/>
              </a:ext>
            </a:extLst>
          </p:cNvPr>
          <p:cNvSpPr/>
          <p:nvPr/>
        </p:nvSpPr>
        <p:spPr>
          <a:xfrm>
            <a:off x="8429897" y="87086"/>
            <a:ext cx="1750423" cy="797405"/>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dirty="0"/>
              <a:t>Avere video</a:t>
            </a:r>
          </a:p>
        </p:txBody>
      </p:sp>
    </p:spTree>
    <p:custDataLst>
      <p:tags r:id="rId1"/>
    </p:custDataLst>
    <p:extLst>
      <p:ext uri="{BB962C8B-B14F-4D97-AF65-F5344CB8AC3E}">
        <p14:creationId xmlns:p14="http://schemas.microsoft.com/office/powerpoint/2010/main" val="31302512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6000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fullScrn="1">
              <p:cMediaNode vol="80000">
                <p:cTn id="7" fill="remove"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olo 1">
            <a:extLst>
              <a:ext uri="{FF2B5EF4-FFF2-40B4-BE49-F238E27FC236}">
                <a16:creationId xmlns:a16="http://schemas.microsoft.com/office/drawing/2014/main" id="{0C6AA2BA-CD41-5FCE-94CD-8A5AEC3A7D1C}"/>
              </a:ext>
            </a:extLst>
          </p:cNvPr>
          <p:cNvSpPr>
            <a:spLocks noGrp="1"/>
          </p:cNvSpPr>
          <p:nvPr>
            <p:ph type="title"/>
          </p:nvPr>
        </p:nvSpPr>
        <p:spPr>
          <a:xfrm>
            <a:off x="-316259" y="291884"/>
            <a:ext cx="9402202" cy="491836"/>
          </a:xfrm>
        </p:spPr>
        <p:txBody>
          <a:bodyPr/>
          <a:lstStyle/>
          <a:p>
            <a:r>
              <a:rPr lang="it-IT" sz="2800" dirty="0"/>
              <a:t>	WARRANTY &amp; MAINTENANCE</a:t>
            </a:r>
            <a:endParaRPr lang="en-US" sz="2800" dirty="0"/>
          </a:p>
        </p:txBody>
      </p:sp>
      <p:sp>
        <p:nvSpPr>
          <p:cNvPr id="3" name="ZoneTexte 2">
            <a:extLst>
              <a:ext uri="{FF2B5EF4-FFF2-40B4-BE49-F238E27FC236}">
                <a16:creationId xmlns:a16="http://schemas.microsoft.com/office/drawing/2014/main" id="{4D0B518A-04D8-42BB-992A-E42FC3286328}"/>
              </a:ext>
            </a:extLst>
          </p:cNvPr>
          <p:cNvSpPr txBox="1"/>
          <p:nvPr/>
        </p:nvSpPr>
        <p:spPr>
          <a:xfrm>
            <a:off x="511629" y="1426029"/>
            <a:ext cx="11353800" cy="4154984"/>
          </a:xfrm>
          <a:prstGeom prst="rect">
            <a:avLst/>
          </a:prstGeom>
          <a:noFill/>
        </p:spPr>
        <p:txBody>
          <a:bodyPr wrap="square" rtlCol="0">
            <a:spAutoFit/>
          </a:bodyPr>
          <a:lstStyle/>
          <a:p>
            <a:r>
              <a:rPr lang="en-US" sz="2400" dirty="0">
                <a:solidFill>
                  <a:schemeClr val="bg1"/>
                </a:solidFill>
              </a:rPr>
              <a:t>Decision in April 2026 Warranty committee</a:t>
            </a:r>
          </a:p>
          <a:p>
            <a:endParaRPr lang="en-US" sz="2400" dirty="0">
              <a:solidFill>
                <a:schemeClr val="bg1"/>
              </a:solidFill>
            </a:endParaRPr>
          </a:p>
          <a:p>
            <a:endParaRPr lang="en-US" sz="2400" dirty="0">
              <a:solidFill>
                <a:schemeClr val="bg1"/>
              </a:solidFill>
            </a:endParaRPr>
          </a:p>
          <a:p>
            <a:r>
              <a:rPr lang="en-US" sz="2400" dirty="0">
                <a:solidFill>
                  <a:schemeClr val="bg1"/>
                </a:solidFill>
              </a:rPr>
              <a:t>TRIS Vehicle: 	2 </a:t>
            </a:r>
            <a:r>
              <a:rPr lang="en-US" sz="2400" dirty="0" err="1">
                <a:solidFill>
                  <a:schemeClr val="bg1"/>
                </a:solidFill>
              </a:rPr>
              <a:t>Years_unlimited</a:t>
            </a:r>
            <a:r>
              <a:rPr lang="en-US" sz="2400" dirty="0">
                <a:solidFill>
                  <a:schemeClr val="bg1"/>
                </a:solidFill>
              </a:rPr>
              <a:t> </a:t>
            </a:r>
            <a:endParaRPr lang="fr-FR" sz="2400" dirty="0">
              <a:solidFill>
                <a:schemeClr val="bg1"/>
              </a:solidFill>
            </a:endParaRPr>
          </a:p>
          <a:p>
            <a:r>
              <a:rPr lang="en-US" sz="2400" dirty="0">
                <a:solidFill>
                  <a:schemeClr val="bg1"/>
                </a:solidFill>
              </a:rPr>
              <a:t>Traction Battery:   3 Years _ 40.000Km (aligned with Topolino/AMI)</a:t>
            </a:r>
          </a:p>
          <a:p>
            <a:endParaRPr lang="fr-FR" sz="2400" dirty="0">
              <a:solidFill>
                <a:schemeClr val="bg1"/>
              </a:solidFill>
            </a:endParaRPr>
          </a:p>
          <a:p>
            <a:r>
              <a:rPr lang="en-US" sz="2400" dirty="0">
                <a:solidFill>
                  <a:schemeClr val="bg1"/>
                </a:solidFill>
              </a:rPr>
              <a:t>Corrosion: 		2 Years/Unlimited </a:t>
            </a:r>
            <a:r>
              <a:rPr lang="en-US" sz="2400" b="1" dirty="0">
                <a:solidFill>
                  <a:schemeClr val="bg1"/>
                </a:solidFill>
              </a:rPr>
              <a:t>except</a:t>
            </a:r>
            <a:r>
              <a:rPr lang="en-US" sz="2400" dirty="0">
                <a:solidFill>
                  <a:schemeClr val="bg1"/>
                </a:solidFill>
              </a:rPr>
              <a:t> flat bed and floor under seat</a:t>
            </a:r>
            <a:endParaRPr lang="fr-FR" sz="2400" dirty="0">
              <a:solidFill>
                <a:schemeClr val="bg1"/>
              </a:solidFill>
            </a:endParaRPr>
          </a:p>
          <a:p>
            <a:endParaRPr lang="en-US" sz="2400" dirty="0">
              <a:solidFill>
                <a:schemeClr val="bg1"/>
              </a:solidFill>
            </a:endParaRPr>
          </a:p>
          <a:p>
            <a:endParaRPr lang="en-US" sz="2400" dirty="0">
              <a:solidFill>
                <a:schemeClr val="bg1"/>
              </a:solidFill>
            </a:endParaRPr>
          </a:p>
          <a:p>
            <a:r>
              <a:rPr lang="en-US" sz="2400" dirty="0">
                <a:solidFill>
                  <a:schemeClr val="bg1"/>
                </a:solidFill>
              </a:rPr>
              <a:t>Maintenance : 	</a:t>
            </a:r>
            <a:r>
              <a:rPr lang="en-US" sz="2400" b="1" dirty="0">
                <a:solidFill>
                  <a:schemeClr val="bg1"/>
                </a:solidFill>
              </a:rPr>
              <a:t>TBC</a:t>
            </a:r>
          </a:p>
          <a:p>
            <a:endParaRPr lang="en-US" sz="2400" dirty="0">
              <a:solidFill>
                <a:schemeClr val="bg1"/>
              </a:solidFill>
            </a:endParaRPr>
          </a:p>
        </p:txBody>
      </p:sp>
      <p:sp>
        <p:nvSpPr>
          <p:cNvPr id="4" name="Ovale 3">
            <a:extLst>
              <a:ext uri="{FF2B5EF4-FFF2-40B4-BE49-F238E27FC236}">
                <a16:creationId xmlns:a16="http://schemas.microsoft.com/office/drawing/2014/main" id="{DAC777D6-E245-7423-FE49-2E3FCCC8BADB}"/>
              </a:ext>
            </a:extLst>
          </p:cNvPr>
          <p:cNvSpPr/>
          <p:nvPr/>
        </p:nvSpPr>
        <p:spPr>
          <a:xfrm>
            <a:off x="8429897" y="87086"/>
            <a:ext cx="1750423" cy="797405"/>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dirty="0" err="1"/>
              <a:t>Verifica</a:t>
            </a:r>
            <a:r>
              <a:rPr lang="en-US" dirty="0"/>
              <a:t> dove</a:t>
            </a:r>
          </a:p>
        </p:txBody>
      </p:sp>
    </p:spTree>
    <p:custDataLst>
      <p:tags r:id="rId1"/>
    </p:custDataLst>
    <p:extLst>
      <p:ext uri="{BB962C8B-B14F-4D97-AF65-F5344CB8AC3E}">
        <p14:creationId xmlns:p14="http://schemas.microsoft.com/office/powerpoint/2010/main" val="373711020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3" name="Titolo 2">
            <a:extLst>
              <a:ext uri="{FF2B5EF4-FFF2-40B4-BE49-F238E27FC236}">
                <a16:creationId xmlns:a16="http://schemas.microsoft.com/office/drawing/2014/main" id="{9EE5B326-07D2-0594-8976-2390FEC1E571}"/>
              </a:ext>
            </a:extLst>
          </p:cNvPr>
          <p:cNvSpPr>
            <a:spLocks noGrp="1"/>
          </p:cNvSpPr>
          <p:nvPr>
            <p:ph type="title"/>
          </p:nvPr>
        </p:nvSpPr>
        <p:spPr/>
        <p:txBody>
          <a:bodyPr/>
          <a:lstStyle/>
          <a:p>
            <a:endParaRPr lang="en-US"/>
          </a:p>
        </p:txBody>
      </p:sp>
      <p:sp>
        <p:nvSpPr>
          <p:cNvPr id="7" name="Segnaposto contenuto 6">
            <a:extLst>
              <a:ext uri="{FF2B5EF4-FFF2-40B4-BE49-F238E27FC236}">
                <a16:creationId xmlns:a16="http://schemas.microsoft.com/office/drawing/2014/main" id="{2BA3874F-A2DA-DE5F-8470-DD7ED94A8B71}"/>
              </a:ext>
            </a:extLst>
          </p:cNvPr>
          <p:cNvSpPr>
            <a:spLocks noGrp="1"/>
          </p:cNvSpPr>
          <p:nvPr>
            <p:ph idx="1"/>
          </p:nvPr>
        </p:nvSpPr>
        <p:spPr/>
        <p:txBody>
          <a:bodyPr/>
          <a:lstStyle/>
          <a:p>
            <a:endParaRPr lang="en-US"/>
          </a:p>
        </p:txBody>
      </p:sp>
      <p:pic>
        <p:nvPicPr>
          <p:cNvPr id="8" name="Immagine 7">
            <a:extLst>
              <a:ext uri="{FF2B5EF4-FFF2-40B4-BE49-F238E27FC236}">
                <a16:creationId xmlns:a16="http://schemas.microsoft.com/office/drawing/2014/main" id="{141E6010-A5B1-E8D7-1252-BEE0E040145D}"/>
              </a:ext>
            </a:extLst>
          </p:cNvPr>
          <p:cNvPicPr>
            <a:picLocks noChangeAspect="1"/>
          </p:cNvPicPr>
          <p:nvPr/>
        </p:nvPicPr>
        <p:blipFill>
          <a:blip r:embed="rId4"/>
          <a:stretch>
            <a:fillRect/>
          </a:stretch>
        </p:blipFill>
        <p:spPr>
          <a:xfrm>
            <a:off x="0" y="0"/>
            <a:ext cx="12192000" cy="6858000"/>
          </a:xfrm>
          <a:prstGeom prst="rect">
            <a:avLst/>
          </a:prstGeom>
        </p:spPr>
      </p:pic>
    </p:spTree>
    <p:custDataLst>
      <p:tags r:id="rId1"/>
    </p:custDataLst>
    <p:extLst>
      <p:ext uri="{BB962C8B-B14F-4D97-AF65-F5344CB8AC3E}">
        <p14:creationId xmlns:p14="http://schemas.microsoft.com/office/powerpoint/2010/main" val="3742698298"/>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ARTICULATE_SLIDE_COUNT" val="31"/>
  <p:tag name="ARTICULATE_PROJECT_OPEN" val="0"/>
</p:tagLst>
</file>

<file path=ppt/tags/tag2.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3.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4.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5.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6.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7.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8.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9.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0.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1.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2.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3.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4.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5.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6.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7.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8.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9.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0.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1.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2.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3.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4.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5.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6.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7.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8.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9.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30.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31.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32.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33.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34.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35.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36.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37.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heme/theme1.xml><?xml version="1.0" encoding="utf-8"?>
<a:theme xmlns:a="http://schemas.openxmlformats.org/drawingml/2006/main" name="3_Tema di Office">
  <a:themeElements>
    <a:clrScheme name="NEW FIAT Template Orange">
      <a:dk1>
        <a:sysClr val="windowText" lastClr="000000"/>
      </a:dk1>
      <a:lt1>
        <a:sysClr val="window" lastClr="FFFFFF"/>
      </a:lt1>
      <a:dk2>
        <a:srgbClr val="0E2841"/>
      </a:dk2>
      <a:lt2>
        <a:srgbClr val="E8E8E8"/>
      </a:lt2>
      <a:accent1>
        <a:srgbClr val="FD6909"/>
      </a:accent1>
      <a:accent2>
        <a:srgbClr val="FE8E13"/>
      </a:accent2>
      <a:accent3>
        <a:srgbClr val="FCBB1E"/>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10_Tema di Offic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Poppins">
      <a:majorFont>
        <a:latin typeface="Poppins"/>
        <a:ea typeface=""/>
        <a:cs typeface=""/>
      </a:majorFont>
      <a:minorFont>
        <a:latin typeface="Poppins"/>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Modello pres BR bozza RSCC.pptx" id="{E25BB735-9DBE-42F5-B942-6137A22E87C1}" vid="{BAC52A2A-B52C-4DE3-9662-CCCF221F89B6}"/>
    </a:ext>
  </a:extLst>
</a:theme>
</file>

<file path=ppt/theme/theme3.xml><?xml version="1.0" encoding="utf-8"?>
<a:theme xmlns:a="http://schemas.openxmlformats.org/drawingml/2006/main" name="12_Tema di Offic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Poppins">
      <a:majorFont>
        <a:latin typeface="Poppins"/>
        <a:ea typeface=""/>
        <a:cs typeface=""/>
      </a:majorFont>
      <a:minorFont>
        <a:latin typeface="Poppins"/>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Modello pres BR bozza RSCC.pptx" id="{E25BB735-9DBE-42F5-B942-6137A22E87C1}" vid="{BAC52A2A-B52C-4DE3-9662-CCCF221F89B6}"/>
    </a:ext>
  </a:extLst>
</a:theme>
</file>

<file path=ppt/theme/theme4.xml><?xml version="1.0" encoding="utf-8"?>
<a:theme xmlns:a="http://schemas.openxmlformats.org/drawingml/2006/main" name="20_Stellantis - Chapter blue">
  <a:themeElements>
    <a:clrScheme name="Stellantis">
      <a:dk1>
        <a:srgbClr val="272B35"/>
      </a:dk1>
      <a:lt1>
        <a:sysClr val="window" lastClr="FFFFFF"/>
      </a:lt1>
      <a:dk2>
        <a:srgbClr val="243782"/>
      </a:dk2>
      <a:lt2>
        <a:srgbClr val="EEECE1"/>
      </a:lt2>
      <a:accent1>
        <a:srgbClr val="243782"/>
      </a:accent1>
      <a:accent2>
        <a:srgbClr val="E94E24"/>
      </a:accent2>
      <a:accent3>
        <a:srgbClr val="00ADA0"/>
      </a:accent3>
      <a:accent4>
        <a:srgbClr val="F7A600"/>
      </a:accent4>
      <a:accent5>
        <a:srgbClr val="272B35"/>
      </a:accent5>
      <a:accent6>
        <a:srgbClr val="243782"/>
      </a:accent6>
      <a:hlink>
        <a:srgbClr val="243782"/>
      </a:hlink>
      <a:folHlink>
        <a:srgbClr val="272B35"/>
      </a:folHlink>
    </a:clrScheme>
    <a:fontScheme name="Custom 1">
      <a:majorFont>
        <a:latin typeface="Encode Sans ExpandedSemiBold"/>
        <a:ea typeface=""/>
        <a:cs typeface=""/>
      </a:majorFont>
      <a:minorFont>
        <a:latin typeface="Encode Sans"/>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txDef>
      <a:spPr>
        <a:solidFill>
          <a:srgbClr val="FFFFFF"/>
        </a:solidFill>
        <a:ln>
          <a:noFill/>
        </a:ln>
      </a:spPr>
      <a:bodyPr spcFirstLastPara="1" wrap="square" lIns="91425" tIns="45700" rIns="91425" bIns="45700" rtlCol="0" anchor="t" anchorCtr="0">
        <a:noAutofit/>
      </a:bodyPr>
      <a:lstStyle>
        <a:defPPr marL="171450" marR="0" indent="-171450" algn="l" defTabSz="914400" rtl="0" eaLnBrk="1" fontAlgn="auto" latinLnBrk="0" hangingPunct="1">
          <a:lnSpc>
            <a:spcPct val="90000"/>
          </a:lnSpc>
          <a:spcBef>
            <a:spcPts val="0"/>
          </a:spcBef>
          <a:spcAft>
            <a:spcPts val="0"/>
          </a:spcAft>
          <a:buClr>
            <a:schemeClr val="accent6"/>
          </a:buClr>
          <a:buSzPct val="100000"/>
          <a:buFont typeface="Arial" panose="020B0604020202020204" pitchFamily="34" charset="0"/>
          <a:buChar char="•"/>
          <a:tabLst/>
          <a:defRPr kumimoji="0" sz="1100" b="0" i="0" u="none" strike="noStrike" kern="0" cap="none" spc="0" normalizeH="0" baseline="0" noProof="0" dirty="0" smtClean="0">
            <a:ln>
              <a:noFill/>
            </a:ln>
            <a:solidFill>
              <a:srgbClr val="243782"/>
            </a:solidFill>
            <a:effectLst/>
            <a:uLnTx/>
            <a:uFillTx/>
            <a:latin typeface="Encode Sans" pitchFamily="2" charset="0"/>
            <a:cs typeface="Arial" panose="020B0604020202020204" pitchFamily="34" charset="0"/>
            <a:sym typeface="Georgia"/>
          </a:defRPr>
        </a:defPPr>
      </a:lstStyle>
    </a:txDef>
  </a:objectDefaults>
  <a:extraClrSchemeLst/>
  <a:extLst>
    <a:ext uri="{05A4C25C-085E-4340-85A3-A5531E510DB2}">
      <thm15:themeFamily xmlns:thm15="http://schemas.microsoft.com/office/thememl/2012/main" name="Stellantis MAJ Template PowerPoint 16-9 v4.potx" id="{A75B75E3-5B55-47F4-9599-680D1BC9C25B}" vid="{CD9DFF46-39B8-432F-9B02-5C7EBAA75BB4}"/>
    </a:ext>
  </a:extLst>
</a:theme>
</file>

<file path=ppt/theme/theme5.xml><?xml version="1.0" encoding="utf-8"?>
<a:theme xmlns:a="http://schemas.openxmlformats.org/drawingml/2006/main" name="13_Tema di Offic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Poppins">
      <a:majorFont>
        <a:latin typeface="Poppins"/>
        <a:ea typeface=""/>
        <a:cs typeface=""/>
      </a:majorFont>
      <a:minorFont>
        <a:latin typeface="Poppins"/>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Modello pres BR bozza RSCC.pptx" id="{E25BB735-9DBE-42F5-B942-6137A22E87C1}" vid="{BAC52A2A-B52C-4DE3-9662-CCCF221F89B6}"/>
    </a:ext>
  </a:extLst>
</a:theme>
</file>

<file path=ppt/theme/theme6.xml><?xml version="1.0" encoding="utf-8"?>
<a:theme xmlns:a="http://schemas.openxmlformats.org/drawingml/2006/main" name="8_Tema di Offic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Poppins">
      <a:majorFont>
        <a:latin typeface="Poppins"/>
        <a:ea typeface=""/>
        <a:cs typeface=""/>
      </a:majorFont>
      <a:minorFont>
        <a:latin typeface="Poppins"/>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Modello pres BR bozza RSCC.pptx" id="{E25BB735-9DBE-42F5-B942-6137A22E87C1}" vid="{BAC52A2A-B52C-4DE3-9662-CCCF221F89B6}"/>
    </a:ext>
  </a:extLst>
</a:theme>
</file>

<file path=ppt/theme/theme7.xml><?xml version="1.0" encoding="utf-8"?>
<a:theme xmlns:a="http://schemas.openxmlformats.org/drawingml/2006/main" name="11_Tema di Offic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Poppins">
      <a:majorFont>
        <a:latin typeface="Poppins"/>
        <a:ea typeface=""/>
        <a:cs typeface=""/>
      </a:majorFont>
      <a:minorFont>
        <a:latin typeface="Poppins"/>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Modello pres BR bozza RSCC.pptx" id="{E25BB735-9DBE-42F5-B942-6137A22E87C1}" vid="{BAC52A2A-B52C-4DE3-9662-CCCF221F89B6}"/>
    </a:ext>
  </a:extLst>
</a:theme>
</file>

<file path=ppt/theme/theme8.xml><?xml version="1.0" encoding="utf-8"?>
<a:theme xmlns:a="http://schemas.openxmlformats.org/drawingml/2006/main" name="9_Tema di Offic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Poppins">
      <a:majorFont>
        <a:latin typeface="Poppins"/>
        <a:ea typeface=""/>
        <a:cs typeface=""/>
      </a:majorFont>
      <a:minorFont>
        <a:latin typeface="Poppins"/>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Modello pres BR bozza RSCC.pptx" id="{E25BB735-9DBE-42F5-B942-6137A22E87C1}" vid="{BAC52A2A-B52C-4DE3-9662-CCCF221F89B6}"/>
    </a:ext>
  </a:extLst>
</a:theme>
</file>

<file path=ppt/theme/theme9.xml><?xml version="1.0" encoding="utf-8"?>
<a:theme xmlns:a="http://schemas.openxmlformats.org/drawingml/2006/main" name="Office 2013 - 2022 Theme">
  <a:themeElements>
    <a:clrScheme name="Office 2013 - 2022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2013 - 2022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2013 - 2022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2013 - 2022 Theme" id="{62F939B6-93AF-4DB8-9C6B-D6C7DFDC589F}" vid="{4A3C46E8-61CC-4603-A589-7422A47A8E4A}"/>
    </a:ext>
  </a:extLst>
</a:theme>
</file>

<file path=ppt/theme/theme10.xml><?xml version="1.0" encoding="utf-8"?>
<a:theme xmlns:a="http://schemas.openxmlformats.org/drawingml/2006/main" name="Thème Offic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11.xml><?xml version="1.0" encoding="utf-8"?>
<a:theme xmlns:a="http://schemas.openxmlformats.org/drawingml/2006/main" name="1_Thème Offic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12.xml><?xml version="1.0" encoding="utf-8"?>
<a:theme xmlns:a="http://schemas.openxmlformats.org/drawingml/2006/main" name="Tema di Offic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Override1.xml><?xml version="1.0" encoding="utf-8"?>
<a:themeOverride xmlns:a="http://schemas.openxmlformats.org/drawingml/2006/main">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themeOverrid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4BA5DCC04E59A84B9DB197A80D793FF0" ma:contentTypeVersion="9" ma:contentTypeDescription="Create a new document." ma:contentTypeScope="" ma:versionID="b10f3f4faa48e7dd6b695f8987123d32">
  <xsd:schema xmlns:xsd="http://www.w3.org/2001/XMLSchema" xmlns:xs="http://www.w3.org/2001/XMLSchema" xmlns:p="http://schemas.microsoft.com/office/2006/metadata/properties" xmlns:ns2="8a9480f9-45ea-405b-bd1e-cdd095cfd36f" targetNamespace="http://schemas.microsoft.com/office/2006/metadata/properties" ma:root="true" ma:fieldsID="7f9cfb12fe0329944fcf4f89e0b964f0" ns2:_="">
    <xsd:import namespace="8a9480f9-45ea-405b-bd1e-cdd095cfd36f"/>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DateTaken" minOccurs="0"/>
                <xsd:element ref="ns2:MediaServiceGenerationTime" minOccurs="0"/>
                <xsd:element ref="ns2:MediaServiceEventHashCode" minOccurs="0"/>
                <xsd:element ref="ns2:MediaLengthInSeconds" minOccurs="0"/>
                <xsd:element ref="ns2:MediaServiceOCR"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8a9480f9-45ea-405b-bd1e-cdd095cfd36f"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DateTaken" ma:index="11" nillable="true" ma:displayName="MediaServiceDateTaken" ma:hidden="true" ma:indexed="true" ma:internalName="MediaServiceDateTaken" ma:readOnly="true">
      <xsd:simpleType>
        <xsd:restriction base="dms:Text"/>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LengthInSeconds" ma:index="14" nillable="true" ma:displayName="MediaLengthInSeconds" ma:hidden="true" ma:internalName="MediaLengthInSeconds" ma:readOnly="true">
      <xsd:simpleType>
        <xsd:restriction base="dms:Unknown"/>
      </xsd:simpleType>
    </xsd:element>
    <xsd:element name="MediaServiceOCR" ma:index="15" nillable="true" ma:displayName="Extracted Text" ma:internalName="MediaServiceOCR" ma:readOnly="true">
      <xsd:simpleType>
        <xsd:restriction base="dms:Note">
          <xsd:maxLength value="255"/>
        </xsd:restriction>
      </xsd:simpleType>
    </xsd:element>
    <xsd:element name="MediaServiceBillingMetadata" ma:index="16" nillable="true" ma:displayName="MediaServiceBillingMetadata" ma:hidden="true" ma:internalName="MediaServiceBillingMetadata"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D27AA329-A2BF-4570-89E2-C1BCE154AE38}">
  <ds:schemaRefs>
    <ds:schemaRef ds:uri="8a9480f9-45ea-405b-bd1e-cdd095cfd36f"/>
    <ds:schemaRef ds:uri="http://schemas.microsoft.com/office/2006/metadata/properties"/>
    <ds:schemaRef ds:uri="http://www.w3.org/XML/1998/namespace"/>
    <ds:schemaRef ds:uri="http://schemas.microsoft.com/office/infopath/2007/PartnerControls"/>
    <ds:schemaRef ds:uri="http://purl.org/dc/terms/"/>
    <ds:schemaRef ds:uri="http://schemas.microsoft.com/office/2006/documentManagement/types"/>
    <ds:schemaRef ds:uri="http://purl.org/dc/dcmitype/"/>
    <ds:schemaRef ds:uri="http://schemas.openxmlformats.org/package/2006/metadata/core-properties"/>
    <ds:schemaRef ds:uri="http://purl.org/dc/elements/1.1/"/>
  </ds:schemaRefs>
</ds:datastoreItem>
</file>

<file path=customXml/itemProps2.xml><?xml version="1.0" encoding="utf-8"?>
<ds:datastoreItem xmlns:ds="http://schemas.openxmlformats.org/officeDocument/2006/customXml" ds:itemID="{873F907D-2D46-4F59-91F0-C07A91B44AE4}">
  <ds:schemaRefs>
    <ds:schemaRef ds:uri="http://schemas.microsoft.com/sharepoint/v3/contenttype/forms"/>
  </ds:schemaRefs>
</ds:datastoreItem>
</file>

<file path=customXml/itemProps3.xml><?xml version="1.0" encoding="utf-8"?>
<ds:datastoreItem xmlns:ds="http://schemas.openxmlformats.org/officeDocument/2006/customXml" ds:itemID="{75B15A3F-9695-45ED-B4D3-002D67B5F5E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8a9480f9-45ea-405b-bd1e-cdd095cfd36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Metadata/LabelInfo.xml><?xml version="1.0" encoding="utf-8"?>
<clbl:labelList xmlns:clbl="http://schemas.microsoft.com/office/2020/mipLabelMetadata">
  <clbl:label id="{725ca717-11da-4935-b601-f527b9741f2e}" enabled="1" method="Privileged" siteId="{d852d5cd-724c-4128-8812-ffa5db3f8507}" removed="0"/>
</clbl:labelList>
</file>

<file path=docProps/app.xml><?xml version="1.0" encoding="utf-8"?>
<Properties xmlns="http://schemas.openxmlformats.org/officeDocument/2006/extended-properties" xmlns:vt="http://schemas.openxmlformats.org/officeDocument/2006/docPropsVTypes">
  <TotalTime>116</TotalTime>
  <Words>2930</Words>
  <Application>Microsoft Office PowerPoint</Application>
  <PresentationFormat>Widescreen</PresentationFormat>
  <Paragraphs>659</Paragraphs>
  <Slides>31</Slides>
  <Notes>15</Notes>
  <HiddenSlides>1</HiddenSlides>
  <MMClips>1</MMClips>
  <ScaleCrop>false</ScaleCrop>
  <HeadingPairs>
    <vt:vector size="8" baseType="variant">
      <vt:variant>
        <vt:lpstr>Caratteri utilizzati</vt:lpstr>
      </vt:variant>
      <vt:variant>
        <vt:i4>24</vt:i4>
      </vt:variant>
      <vt:variant>
        <vt:lpstr>Tema</vt:lpstr>
      </vt:variant>
      <vt:variant>
        <vt:i4>11</vt:i4>
      </vt:variant>
      <vt:variant>
        <vt:lpstr>Server OLE incorporati</vt:lpstr>
      </vt:variant>
      <vt:variant>
        <vt:i4>3</vt:i4>
      </vt:variant>
      <vt:variant>
        <vt:lpstr>Titoli diapositive</vt:lpstr>
      </vt:variant>
      <vt:variant>
        <vt:i4>31</vt:i4>
      </vt:variant>
    </vt:vector>
  </HeadingPairs>
  <TitlesOfParts>
    <vt:vector size="69" baseType="lpstr">
      <vt:lpstr>Aptos</vt:lpstr>
      <vt:lpstr>Aptos Display</vt:lpstr>
      <vt:lpstr>Arial</vt:lpstr>
      <vt:lpstr>Calibri</vt:lpstr>
      <vt:lpstr>Calibri Light</vt:lpstr>
      <vt:lpstr>Century Gothic</vt:lpstr>
      <vt:lpstr>Courier New,monospace</vt:lpstr>
      <vt:lpstr>Encode Sans</vt:lpstr>
      <vt:lpstr>Encode Sans ExpandedLight</vt:lpstr>
      <vt:lpstr>Encode Sans ExpandedSemiBold</vt:lpstr>
      <vt:lpstr>Poppins</vt:lpstr>
      <vt:lpstr>Poppins Black</vt:lpstr>
      <vt:lpstr>Poppins BOLD</vt:lpstr>
      <vt:lpstr>Poppins BOLD</vt:lpstr>
      <vt:lpstr>Poppins ExtraBold</vt:lpstr>
      <vt:lpstr>Poppins Light</vt:lpstr>
      <vt:lpstr>Poppins Regular</vt:lpstr>
      <vt:lpstr>Poppins SemiBold</vt:lpstr>
      <vt:lpstr>Poppins Thin</vt:lpstr>
      <vt:lpstr>Symbol</vt:lpstr>
      <vt:lpstr>Tw Cen MT</vt:lpstr>
      <vt:lpstr>Tw Cen MT Condensed</vt:lpstr>
      <vt:lpstr>Wingdings</vt:lpstr>
      <vt:lpstr>Wingdings 3</vt:lpstr>
      <vt:lpstr>3_Tema di Office</vt:lpstr>
      <vt:lpstr>10_Tema di Office</vt:lpstr>
      <vt:lpstr>12_Tema di Office</vt:lpstr>
      <vt:lpstr>20_Stellantis - Chapter blue</vt:lpstr>
      <vt:lpstr>13_Tema di Office</vt:lpstr>
      <vt:lpstr>8_Tema di Office</vt:lpstr>
      <vt:lpstr>11_Tema di Office</vt:lpstr>
      <vt:lpstr>9_Tema di Office</vt:lpstr>
      <vt:lpstr>Office 2013 - 2022 Theme</vt:lpstr>
      <vt:lpstr>Thème Office</vt:lpstr>
      <vt:lpstr>1_Thème Office</vt:lpstr>
      <vt:lpstr>think-cell Slide</vt:lpstr>
      <vt:lpstr>Worksheet</vt:lpstr>
      <vt:lpstr>Document</vt:lpstr>
      <vt:lpstr>Presentazione standard di PowerPoint</vt:lpstr>
      <vt:lpstr>Presentazione standard di PowerPoint</vt:lpstr>
      <vt:lpstr>Presentazione standard di PowerPoint</vt:lpstr>
      <vt:lpstr>Presentazione standard di PowerPoint</vt:lpstr>
      <vt:lpstr>FIAT TRIS LAUNCH MILESTONES</vt:lpstr>
      <vt:lpstr>Presentazione standard di PowerPoint</vt:lpstr>
      <vt:lpstr>EUROPEAN BENCHMARK</vt:lpstr>
      <vt:lpstr>Fiat Tris – the European range in 2027</vt:lpstr>
      <vt:lpstr>Detailed Configuration &amp; main versions</vt:lpstr>
      <vt:lpstr>Detailed Configuration &amp; main versions</vt:lpstr>
      <vt:lpstr>Dashboard </vt:lpstr>
      <vt:lpstr>Digital Cluster </vt:lpstr>
      <vt:lpstr>Powertrain Details</vt:lpstr>
      <vt:lpstr>Safety as L5 </vt:lpstr>
      <vt:lpstr>Stability</vt:lpstr>
      <vt:lpstr>Durabilty (internal use only) </vt:lpstr>
      <vt:lpstr>Accessories</vt:lpstr>
      <vt:lpstr>What is different from Morocco version (Qualita)</vt:lpstr>
      <vt:lpstr>Standard features (Italy L01)</vt:lpstr>
      <vt:lpstr>Pick up Aluminum - Version and opt codes (L01)</vt:lpstr>
      <vt:lpstr>3 Wheeler category &amp; Driving licence </vt:lpstr>
      <vt:lpstr>Launch dotation</vt:lpstr>
      <vt:lpstr>PRICING POSITIONING: TRIS  @ launch</vt:lpstr>
      <vt:lpstr>BtoB Clinic Torino </vt:lpstr>
      <vt:lpstr>Presentazione standard di PowerPoint</vt:lpstr>
      <vt:lpstr>SALES &amp; DISTRIBUTION: FIAT PROFESSIONAL WITH DEDICATED ADDENDUM</vt:lpstr>
      <vt:lpstr>COMMUNICATION BRIEF</vt:lpstr>
      <vt:lpstr>Presentazione standard di PowerPoint</vt:lpstr>
      <vt:lpstr>Presentazione standard di PowerPoint</vt:lpstr>
      <vt:lpstr> WARRANTY &amp; MAINTENANCE</vt:lpstr>
      <vt:lpstr>Presentazione standard di PowerPoint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CRISTINA ALESSIA LEVIZZANI</dc:creator>
  <cp:lastModifiedBy>Patrizia Gariglio</cp:lastModifiedBy>
  <cp:revision>13</cp:revision>
  <dcterms:created xsi:type="dcterms:W3CDTF">2026-04-22T07:44:39Z</dcterms:created>
  <dcterms:modified xsi:type="dcterms:W3CDTF">2026-05-18T10:15:06Z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0x0101004BA5DCC04E59A84B9DB197A80D793FF0</vt:lpwstr>
  </property>
  <property fmtid="{D5CDD505-2E9C-101B-9397-08002B2CF9AE}" pid="3" name="ArticulateGUID">
    <vt:lpwstr>8AB08D82-D79E-43E9-8AAF-8D48E0585750</vt:lpwstr>
  </property>
  <property fmtid="{D5CDD505-2E9C-101B-9397-08002B2CF9AE}" pid="4" name="ArticulatePath">
    <vt:lpwstr>https://shiftup.sharepoint.com/sites/MY25-500e600PandaePandina/Shared Documents/Pro One KOINÈ/TRIS EE/Tris Pick Up Aluminum_Instruction Letter</vt:lpwstr>
  </property>
</Properties>
</file>