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.xml" ContentType="application/vnd.openxmlformats-officedocument.theme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heme/theme3.xml" ContentType="application/vnd.openxmlformats-officedocument.theme+xml"/>
  <Override PartName="/ppt/theme/theme4.xml" ContentType="application/vnd.openxmlformats-officedocument.theme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notesSlides/notesSlide1.xml" ContentType="application/vnd.openxmlformats-officedocument.presentationml.notesSlide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notesSlides/notesSlide2.xml" ContentType="application/vnd.openxmlformats-officedocument.presentationml.notesSlide+xml"/>
  <Override PartName="/ppt/tags/tag41.xml" ContentType="application/vnd.openxmlformats-officedocument.presentationml.tags+xml"/>
  <Override PartName="/ppt/notesSlides/notesSlide3.xml" ContentType="application/vnd.openxmlformats-officedocument.presentationml.notesSlide+xml"/>
  <Override PartName="/ppt/tags/tag42.xml" ContentType="application/vnd.openxmlformats-officedocument.presentationml.tags+xml"/>
  <Override PartName="/ppt/notesSlides/notesSlide4.xml" ContentType="application/vnd.openxmlformats-officedocument.presentationml.notesSlide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notesSlides/notesSlide5.xml" ContentType="application/vnd.openxmlformats-officedocument.presentationml.notesSlide+xml"/>
  <Override PartName="/ppt/tags/tag45.xml" ContentType="application/vnd.openxmlformats-officedocument.presentationml.tags+xml"/>
  <Override PartName="/ppt/notesSlides/notesSlide6.xml" ContentType="application/vnd.openxmlformats-officedocument.presentationml.notesSlide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notesSlides/notesSlide7.xml" ContentType="application/vnd.openxmlformats-officedocument.presentationml.notesSlide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notesSlides/notesSlide8.xml" ContentType="application/vnd.openxmlformats-officedocument.presentationml.notesSlide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notesSlides/notesSlide9.xml" ContentType="application/vnd.openxmlformats-officedocument.presentationml.notesSlide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notesSlides/notesSlide10.xml" ContentType="application/vnd.openxmlformats-officedocument.presentationml.notesSlide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notesSlides/notesSlide11.xml" ContentType="application/vnd.openxmlformats-officedocument.presentationml.notesSlide+xml"/>
  <Override PartName="/ppt/tags/tag59.xml" ContentType="application/vnd.openxmlformats-officedocument.presentationml.tags+xml"/>
  <Override PartName="/ppt/notesSlides/notesSlide12.xml" ContentType="application/vnd.openxmlformats-officedocument.presentationml.notesSlide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notesSlides/notesSlide13.xml" ContentType="application/vnd.openxmlformats-officedocument.presentationml.notesSlide+xml"/>
  <Override PartName="/ppt/tags/tag63.xml" ContentType="application/vnd.openxmlformats-officedocument.presentationml.tags+xml"/>
  <Override PartName="/ppt/notesSlides/notesSlide14.xml" ContentType="application/vnd.openxmlformats-officedocument.presentationml.notesSlide+xml"/>
  <Override PartName="/ppt/tags/tag64.xml" ContentType="application/vnd.openxmlformats-officedocument.presentationml.tags+xml"/>
  <Override PartName="/ppt/notesSlides/notesSlide15.xml" ContentType="application/vnd.openxmlformats-officedocument.presentationml.notesSlide+xml"/>
  <Override PartName="/ppt/tags/tag65.xml" ContentType="application/vnd.openxmlformats-officedocument.presentationml.tags+xml"/>
  <Override PartName="/ppt/notesSlides/notesSlide16.xml" ContentType="application/vnd.openxmlformats-officedocument.presentationml.notesSlide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notesSlides/notesSlide17.xml" ContentType="application/vnd.openxmlformats-officedocument.presentationml.notesSlide+xml"/>
  <Override PartName="/ppt/tags/tag70.xml" ContentType="application/vnd.openxmlformats-officedocument.presentationml.tags+xml"/>
  <Override PartName="/ppt/notesSlides/notesSlide18.xml" ContentType="application/vnd.openxmlformats-officedocument.presentationml.notesSlide+xml"/>
  <Override PartName="/ppt/tags/tag71.xml" ContentType="application/vnd.openxmlformats-officedocument.presentationml.tags+xml"/>
  <Override PartName="/ppt/notesSlides/notesSlide19.xml" ContentType="application/vnd.openxmlformats-officedocument.presentationml.notesSlide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notesSlides/notesSlide20.xml" ContentType="application/vnd.openxmlformats-officedocument.presentationml.notesSlide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notesSlides/notesSlide21.xml" ContentType="application/vnd.openxmlformats-officedocument.presentationml.notesSlide+xml"/>
  <Override PartName="/ppt/tags/tag77.xml" ContentType="application/vnd.openxmlformats-officedocument.presentationml.tags+xml"/>
  <Override PartName="/ppt/notesSlides/notesSlide22.xml" ContentType="application/vnd.openxmlformats-officedocument.presentationml.notesSlide+xml"/>
  <Override PartName="/ppt/tags/tag78.xml" ContentType="application/vnd.openxmlformats-officedocument.presentationml.tags+xml"/>
  <Override PartName="/ppt/notesSlides/notesSlide23.xml" ContentType="application/vnd.openxmlformats-officedocument.presentationml.notesSlide+xml"/>
  <Override PartName="/ppt/tags/tag79.xml" ContentType="application/vnd.openxmlformats-officedocument.presentationml.tags+xml"/>
  <Override PartName="/ppt/notesSlides/notesSlide24.xml" ContentType="application/vnd.openxmlformats-officedocument.presentationml.notesSlide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notesSlides/notesSlide25.xml" ContentType="application/vnd.openxmlformats-officedocument.presentationml.notesSlide+xml"/>
  <Override PartName="/ppt/tags/tag83.xml" ContentType="application/vnd.openxmlformats-officedocument.presentationml.tags+xml"/>
  <Override PartName="/ppt/notesSlides/notesSlide26.xml" ContentType="application/vnd.openxmlformats-officedocument.presentationml.notesSlide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notesSlides/notesSlide27.xml" ContentType="application/vnd.openxmlformats-officedocument.presentationml.notesSlide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notesSlides/notesSlide28.xml" ContentType="application/vnd.openxmlformats-officedocument.presentationml.notesSlide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notesSlides/notesSlide29.xml" ContentType="application/vnd.openxmlformats-officedocument.presentationml.notesSlide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notesSlides/notesSlide30.xml" ContentType="application/vnd.openxmlformats-officedocument.presentationml.notesSlide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notesSlides/notesSlide31.xml" ContentType="application/vnd.openxmlformats-officedocument.presentationml.notesSlide+xml"/>
  <Override PartName="/ppt/tags/tag101.xml" ContentType="application/vnd.openxmlformats-officedocument.presentationml.tags+xml"/>
  <Override PartName="/ppt/notesSlides/notesSlide32.xml" ContentType="application/vnd.openxmlformats-officedocument.presentationml.notesSlide+xml"/>
  <Override PartName="/ppt/tags/tag102.xml" ContentType="application/vnd.openxmlformats-officedocument.presentationml.tags+xml"/>
  <Override PartName="/ppt/notesSlides/notesSlide33.xml" ContentType="application/vnd.openxmlformats-officedocument.presentationml.notesSlide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notesSlides/notesSlide34.xml" ContentType="application/vnd.openxmlformats-officedocument.presentationml.notesSlide+xml"/>
  <Override PartName="/ppt/tags/tag105.xml" ContentType="application/vnd.openxmlformats-officedocument.presentationml.tags+xml"/>
  <Override PartName="/ppt/notesSlides/notesSlide35.xml" ContentType="application/vnd.openxmlformats-officedocument.presentationml.notesSlide+xml"/>
  <Override PartName="/ppt/tags/tag106.xml" ContentType="application/vnd.openxmlformats-officedocument.presentationml.tags+xml"/>
  <Override PartName="/ppt/notesSlides/notesSlide36.xml" ContentType="application/vnd.openxmlformats-officedocument.presentationml.notesSlide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notesSlides/notesSlide37.xml" ContentType="application/vnd.openxmlformats-officedocument.presentationml.notesSlide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notesSlides/notesSlide38.xml" ContentType="application/vnd.openxmlformats-officedocument.presentationml.notesSlide+xml"/>
  <Override PartName="/ppt/tags/tag123.xml" ContentType="application/vnd.openxmlformats-officedocument.presentationml.tags+xml"/>
  <Override PartName="/ppt/notesSlides/notesSlide39.xml" ContentType="application/vnd.openxmlformats-officedocument.presentationml.notesSlide+xml"/>
  <Override PartName="/ppt/tags/tag124.xml" ContentType="application/vnd.openxmlformats-officedocument.presentationml.tags+xml"/>
  <Override PartName="/ppt/notesSlides/notesSlide40.xml" ContentType="application/vnd.openxmlformats-officedocument.presentationml.notesSlide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notesSlides/notesSlide41.xml" ContentType="application/vnd.openxmlformats-officedocument.presentationml.notesSlide+xml"/>
  <Override PartName="/ppt/tags/tag127.xml" ContentType="application/vnd.openxmlformats-officedocument.presentationml.tags+xml"/>
  <Override PartName="/ppt/notesSlides/notesSlide42.xml" ContentType="application/vnd.openxmlformats-officedocument.presentationml.notesSlide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notesSlides/notesSlide43.xml" ContentType="application/vnd.openxmlformats-officedocument.presentationml.notesSlide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3" r:id="rId4"/>
    <p:sldMasterId id="2147483708" r:id="rId5"/>
  </p:sldMasterIdLst>
  <p:notesMasterIdLst>
    <p:notesMasterId r:id="rId112"/>
  </p:notesMasterIdLst>
  <p:handoutMasterIdLst>
    <p:handoutMasterId r:id="rId113"/>
  </p:handoutMasterIdLst>
  <p:sldIdLst>
    <p:sldId id="2147197552" r:id="rId6"/>
    <p:sldId id="2147197448" r:id="rId7"/>
    <p:sldId id="2147197449" r:id="rId8"/>
    <p:sldId id="2147197451" r:id="rId9"/>
    <p:sldId id="2147197469" r:id="rId10"/>
    <p:sldId id="2147483483" r:id="rId11"/>
    <p:sldId id="2147197468" r:id="rId12"/>
    <p:sldId id="2147197471" r:id="rId13"/>
    <p:sldId id="2147197472" r:id="rId14"/>
    <p:sldId id="2147197473" r:id="rId15"/>
    <p:sldId id="2147197474" r:id="rId16"/>
    <p:sldId id="2147197476" r:id="rId17"/>
    <p:sldId id="2147197541" r:id="rId18"/>
    <p:sldId id="2147483609" r:id="rId19"/>
    <p:sldId id="2147483610" r:id="rId20"/>
    <p:sldId id="302" r:id="rId21"/>
    <p:sldId id="303" r:id="rId22"/>
    <p:sldId id="2147483612" r:id="rId23"/>
    <p:sldId id="2147197438" r:id="rId24"/>
    <p:sldId id="2147197432" r:id="rId25"/>
    <p:sldId id="2147483608" r:id="rId26"/>
    <p:sldId id="2147483598" r:id="rId27"/>
    <p:sldId id="2147197481" r:id="rId28"/>
    <p:sldId id="2147197533" r:id="rId29"/>
    <p:sldId id="2147197495" r:id="rId30"/>
    <p:sldId id="2147197534" r:id="rId31"/>
    <p:sldId id="369" r:id="rId32"/>
    <p:sldId id="2147197483" r:id="rId33"/>
    <p:sldId id="2147197431" r:id="rId34"/>
    <p:sldId id="2147197486" r:id="rId35"/>
    <p:sldId id="2147483613" r:id="rId36"/>
    <p:sldId id="2147197446" r:id="rId37"/>
    <p:sldId id="2147197434" r:id="rId38"/>
    <p:sldId id="2147197489" r:id="rId39"/>
    <p:sldId id="2147197490" r:id="rId40"/>
    <p:sldId id="2147197542" r:id="rId41"/>
    <p:sldId id="366" r:id="rId42"/>
    <p:sldId id="2147197492" r:id="rId43"/>
    <p:sldId id="2147197493" r:id="rId44"/>
    <p:sldId id="367" r:id="rId45"/>
    <p:sldId id="2147197494" r:id="rId46"/>
    <p:sldId id="2147197496" r:id="rId47"/>
    <p:sldId id="2147197497" r:id="rId48"/>
    <p:sldId id="2147197499" r:id="rId49"/>
    <p:sldId id="2147197500" r:id="rId50"/>
    <p:sldId id="374" r:id="rId51"/>
    <p:sldId id="2147197501" r:id="rId52"/>
    <p:sldId id="2147197502" r:id="rId53"/>
    <p:sldId id="2147483614" r:id="rId54"/>
    <p:sldId id="2147197454" r:id="rId55"/>
    <p:sldId id="2147197455" r:id="rId56"/>
    <p:sldId id="2147197440" r:id="rId57"/>
    <p:sldId id="2147197508" r:id="rId58"/>
    <p:sldId id="368" r:id="rId59"/>
    <p:sldId id="2147197510" r:id="rId60"/>
    <p:sldId id="2147197506" r:id="rId61"/>
    <p:sldId id="2147197511" r:id="rId62"/>
    <p:sldId id="2147197509" r:id="rId63"/>
    <p:sldId id="2147197507" r:id="rId64"/>
    <p:sldId id="2147483615" r:id="rId65"/>
    <p:sldId id="2147197456" r:id="rId66"/>
    <p:sldId id="2147197457" r:id="rId67"/>
    <p:sldId id="2147197458" r:id="rId68"/>
    <p:sldId id="2147197513" r:id="rId69"/>
    <p:sldId id="370" r:id="rId70"/>
    <p:sldId id="2147197515" r:id="rId71"/>
    <p:sldId id="2147197516" r:id="rId72"/>
    <p:sldId id="2147197514" r:id="rId73"/>
    <p:sldId id="2147197551" r:id="rId74"/>
    <p:sldId id="2147197518" r:id="rId75"/>
    <p:sldId id="2147197519" r:id="rId76"/>
    <p:sldId id="2147483616" r:id="rId77"/>
    <p:sldId id="2147197439" r:id="rId78"/>
    <p:sldId id="2147197441" r:id="rId79"/>
    <p:sldId id="2147197521" r:id="rId80"/>
    <p:sldId id="2147197522" r:id="rId81"/>
    <p:sldId id="2147197442" r:id="rId82"/>
    <p:sldId id="2147197524" r:id="rId83"/>
    <p:sldId id="2147483622" r:id="rId84"/>
    <p:sldId id="2147483623" r:id="rId85"/>
    <p:sldId id="2147483624" r:id="rId86"/>
    <p:sldId id="2147483625" r:id="rId87"/>
    <p:sldId id="2147483617" r:id="rId88"/>
    <p:sldId id="2147197459" r:id="rId89"/>
    <p:sldId id="2147197460" r:id="rId90"/>
    <p:sldId id="2147197475" r:id="rId91"/>
    <p:sldId id="358" r:id="rId92"/>
    <p:sldId id="2147483618" r:id="rId93"/>
    <p:sldId id="2147483619" r:id="rId94"/>
    <p:sldId id="2147483611" r:id="rId95"/>
    <p:sldId id="2147483620" r:id="rId96"/>
    <p:sldId id="310" r:id="rId97"/>
    <p:sldId id="2147483626" r:id="rId98"/>
    <p:sldId id="2147197462" r:id="rId99"/>
    <p:sldId id="266" r:id="rId100"/>
    <p:sldId id="256" r:id="rId101"/>
    <p:sldId id="263" r:id="rId102"/>
    <p:sldId id="257" r:id="rId103"/>
    <p:sldId id="258" r:id="rId104"/>
    <p:sldId id="259" r:id="rId105"/>
    <p:sldId id="260" r:id="rId106"/>
    <p:sldId id="261" r:id="rId107"/>
    <p:sldId id="262" r:id="rId108"/>
    <p:sldId id="264" r:id="rId109"/>
    <p:sldId id="2147197553" r:id="rId110"/>
    <p:sldId id="267" r:id="rId111"/>
  </p:sldIdLst>
  <p:sldSz cx="12192000" cy="6858000"/>
  <p:notesSz cx="6797675" cy="9872663"/>
  <p:custDataLst>
    <p:tags r:id="rId114"/>
  </p:custDataLst>
  <p:defaultTextStyle>
    <a:defPPr>
      <a:defRPr lang="it-I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ezione predefinita" id="{3FF06750-9E68-40C3-A521-06CC6240D34B}">
          <p14:sldIdLst>
            <p14:sldId id="2147197552"/>
            <p14:sldId id="2147197448"/>
          </p14:sldIdLst>
        </p14:section>
        <p14:section name="01 INTRODUZIONE" id="{A8C8C789-E737-4C24-9A49-8580D24659D8}">
          <p14:sldIdLst>
            <p14:sldId id="2147197449"/>
            <p14:sldId id="2147197451"/>
            <p14:sldId id="2147197469"/>
            <p14:sldId id="2147483483"/>
            <p14:sldId id="2147197468"/>
            <p14:sldId id="2147197471"/>
            <p14:sldId id="2147197472"/>
            <p14:sldId id="2147197473"/>
            <p14:sldId id="2147197474"/>
            <p14:sldId id="2147197476"/>
            <p14:sldId id="2147197541"/>
            <p14:sldId id="2147483609"/>
            <p14:sldId id="2147483610"/>
            <p14:sldId id="302"/>
            <p14:sldId id="303"/>
            <p14:sldId id="2147483612"/>
          </p14:sldIdLst>
        </p14:section>
        <p14:section name="02 ESTERNI" id="{402EA995-C6DC-4785-AC21-7B85BAA4F615}">
          <p14:sldIdLst>
            <p14:sldId id="2147197438"/>
            <p14:sldId id="2147197432"/>
            <p14:sldId id="2147483608"/>
            <p14:sldId id="2147483598"/>
            <p14:sldId id="2147197481"/>
            <p14:sldId id="2147197533"/>
            <p14:sldId id="2147197495"/>
            <p14:sldId id="2147197534"/>
            <p14:sldId id="369"/>
            <p14:sldId id="2147197483"/>
            <p14:sldId id="2147197431"/>
            <p14:sldId id="2147197486"/>
            <p14:sldId id="2147483613"/>
          </p14:sldIdLst>
        </p14:section>
        <p14:section name="03 INTERNI" id="{63198299-1DD9-4F7D-92D9-3BC23A4202D2}">
          <p14:sldIdLst>
            <p14:sldId id="2147197446"/>
            <p14:sldId id="2147197434"/>
            <p14:sldId id="2147197489"/>
            <p14:sldId id="2147197490"/>
            <p14:sldId id="2147197542"/>
            <p14:sldId id="366"/>
            <p14:sldId id="2147197492"/>
            <p14:sldId id="2147197493"/>
            <p14:sldId id="367"/>
            <p14:sldId id="2147197494"/>
            <p14:sldId id="2147197496"/>
            <p14:sldId id="2147197497"/>
            <p14:sldId id="2147197499"/>
            <p14:sldId id="2147197500"/>
            <p14:sldId id="374"/>
            <p14:sldId id="2147197501"/>
            <p14:sldId id="2147197502"/>
            <p14:sldId id="2147483614"/>
          </p14:sldIdLst>
        </p14:section>
        <p14:section name="04 POWERTRAIN" id="{E033F2E9-9A18-4EB1-ADB1-1424383CB0F0}">
          <p14:sldIdLst>
            <p14:sldId id="2147197454"/>
            <p14:sldId id="2147197455"/>
            <p14:sldId id="2147197440"/>
            <p14:sldId id="2147197508"/>
            <p14:sldId id="368"/>
            <p14:sldId id="2147197510"/>
            <p14:sldId id="2147197506"/>
            <p14:sldId id="2147197511"/>
            <p14:sldId id="2147197509"/>
            <p14:sldId id="2147197507"/>
            <p14:sldId id="2147483615"/>
          </p14:sldIdLst>
        </p14:section>
        <p14:section name="05 SAFETY" id="{75D787B3-D846-4C0E-B036-BC75EDB26A3D}">
          <p14:sldIdLst>
            <p14:sldId id="2147197456"/>
            <p14:sldId id="2147197457"/>
            <p14:sldId id="2147197458"/>
            <p14:sldId id="2147197513"/>
            <p14:sldId id="370"/>
            <p14:sldId id="2147197515"/>
            <p14:sldId id="2147197516"/>
            <p14:sldId id="2147197514"/>
            <p14:sldId id="2147197551"/>
            <p14:sldId id="2147197518"/>
            <p14:sldId id="2147197519"/>
            <p14:sldId id="2147483616"/>
          </p14:sldIdLst>
        </p14:section>
        <p14:section name="06 CONNECTIVITY" id="{1ED98217-4E18-4B13-8C92-E32F50DD9E27}">
          <p14:sldIdLst>
            <p14:sldId id="2147197439"/>
            <p14:sldId id="2147197441"/>
            <p14:sldId id="2147197521"/>
            <p14:sldId id="2147197522"/>
            <p14:sldId id="2147197442"/>
            <p14:sldId id="2147197524"/>
            <p14:sldId id="2147483622"/>
            <p14:sldId id="2147483623"/>
            <p14:sldId id="2147483624"/>
            <p14:sldId id="2147483625"/>
            <p14:sldId id="2147483617"/>
          </p14:sldIdLst>
        </p14:section>
        <p14:section name="07 CUSTOMERS" id="{E6EB92C6-4CBD-4DAB-A7F4-48E9BC1EF20D}">
          <p14:sldIdLst>
            <p14:sldId id="2147197459"/>
            <p14:sldId id="2147197460"/>
            <p14:sldId id="2147197475"/>
            <p14:sldId id="358"/>
            <p14:sldId id="2147483618"/>
            <p14:sldId id="2147483619"/>
            <p14:sldId id="2147483611"/>
            <p14:sldId id="2147483620"/>
            <p14:sldId id="310"/>
          </p14:sldIdLst>
        </p14:section>
        <p14:section name="8 TEST OUT" id="{EF1309E6-82FF-4FEB-88A1-3426A1F0F07F}">
          <p14:sldIdLst>
            <p14:sldId id="2147483626"/>
            <p14:sldId id="2147197462"/>
            <p14:sldId id="266"/>
            <p14:sldId id="256"/>
            <p14:sldId id="263"/>
            <p14:sldId id="257"/>
            <p14:sldId id="258"/>
            <p14:sldId id="259"/>
            <p14:sldId id="260"/>
            <p14:sldId id="261"/>
            <p14:sldId id="262"/>
            <p14:sldId id="264"/>
            <p14:sldId id="2147197553"/>
            <p14:sldId id="267"/>
          </p14:sldIdLst>
        </p14:section>
      </p14:sectionLst>
    </p:ext>
    <p:ext uri="{EFAFB233-063F-42B5-8137-9DF3F51BA10A}">
      <p15:sldGuideLst xmlns:p15="http://schemas.microsoft.com/office/powerpoint/2012/main">
        <p15:guide id="4" pos="5836" userDrawn="1">
          <p15:clr>
            <a:srgbClr val="A4A3A4"/>
          </p15:clr>
        </p15:guide>
        <p15:guide id="5" orient="horz" pos="550" userDrawn="1">
          <p15:clr>
            <a:srgbClr val="A4A3A4"/>
          </p15:clr>
        </p15:guide>
        <p15:guide id="6" orient="horz" pos="3725" userDrawn="1">
          <p15:clr>
            <a:srgbClr val="A4A3A4"/>
          </p15:clr>
        </p15:guide>
        <p15:guide id="7" orient="horz" pos="981" userDrawn="1">
          <p15:clr>
            <a:srgbClr val="A4A3A4"/>
          </p15:clr>
        </p15:guide>
        <p15:guide id="8" orient="horz" pos="709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60AE9E"/>
    <a:srgbClr val="FFE547"/>
    <a:srgbClr val="89A041"/>
    <a:srgbClr val="335E95"/>
    <a:srgbClr val="3872BD"/>
    <a:srgbClr val="234067"/>
    <a:srgbClr val="4176BD"/>
    <a:srgbClr val="FFDA3F"/>
    <a:srgbClr val="DCC87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04" autoAdjust="0"/>
    <p:restoredTop sz="95040" autoAdjust="0"/>
  </p:normalViewPr>
  <p:slideViewPr>
    <p:cSldViewPr snapToGrid="0">
      <p:cViewPr varScale="1">
        <p:scale>
          <a:sx n="97" d="100"/>
          <a:sy n="97" d="100"/>
        </p:scale>
        <p:origin x="84" y="624"/>
      </p:cViewPr>
      <p:guideLst>
        <p:guide pos="5836"/>
        <p:guide orient="horz" pos="550"/>
        <p:guide orient="horz" pos="3725"/>
        <p:guide orient="horz" pos="981"/>
        <p:guide orient="horz" pos="709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9702"/>
    </p:cViewPr>
  </p:sorterViewPr>
  <p:notesViewPr>
    <p:cSldViewPr snapToGrid="0">
      <p:cViewPr varScale="1">
        <p:scale>
          <a:sx n="83" d="100"/>
          <a:sy n="83" d="100"/>
        </p:scale>
        <p:origin x="3120" y="11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1.xml"/><Relationship Id="rId117" Type="http://schemas.openxmlformats.org/officeDocument/2006/relationships/theme" Target="theme/theme1.xml"/><Relationship Id="rId21" Type="http://schemas.openxmlformats.org/officeDocument/2006/relationships/slide" Target="slides/slide16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63" Type="http://schemas.openxmlformats.org/officeDocument/2006/relationships/slide" Target="slides/slide58.xml"/><Relationship Id="rId68" Type="http://schemas.openxmlformats.org/officeDocument/2006/relationships/slide" Target="slides/slide63.xml"/><Relationship Id="rId84" Type="http://schemas.openxmlformats.org/officeDocument/2006/relationships/slide" Target="slides/slide79.xml"/><Relationship Id="rId89" Type="http://schemas.openxmlformats.org/officeDocument/2006/relationships/slide" Target="slides/slide84.xml"/><Relationship Id="rId112" Type="http://schemas.openxmlformats.org/officeDocument/2006/relationships/notesMaster" Target="notesMasters/notesMaster1.xml"/><Relationship Id="rId16" Type="http://schemas.openxmlformats.org/officeDocument/2006/relationships/slide" Target="slides/slide11.xml"/><Relationship Id="rId107" Type="http://schemas.openxmlformats.org/officeDocument/2006/relationships/slide" Target="slides/slide102.xml"/><Relationship Id="rId11" Type="http://schemas.openxmlformats.org/officeDocument/2006/relationships/slide" Target="slides/slide6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53" Type="http://schemas.openxmlformats.org/officeDocument/2006/relationships/slide" Target="slides/slide48.xml"/><Relationship Id="rId58" Type="http://schemas.openxmlformats.org/officeDocument/2006/relationships/slide" Target="slides/slide53.xml"/><Relationship Id="rId74" Type="http://schemas.openxmlformats.org/officeDocument/2006/relationships/slide" Target="slides/slide69.xml"/><Relationship Id="rId79" Type="http://schemas.openxmlformats.org/officeDocument/2006/relationships/slide" Target="slides/slide74.xml"/><Relationship Id="rId102" Type="http://schemas.openxmlformats.org/officeDocument/2006/relationships/slide" Target="slides/slide97.xml"/><Relationship Id="rId5" Type="http://schemas.openxmlformats.org/officeDocument/2006/relationships/slideMaster" Target="slideMasters/slideMaster2.xml"/><Relationship Id="rId90" Type="http://schemas.openxmlformats.org/officeDocument/2006/relationships/slide" Target="slides/slide85.xml"/><Relationship Id="rId95" Type="http://schemas.openxmlformats.org/officeDocument/2006/relationships/slide" Target="slides/slide90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64" Type="http://schemas.openxmlformats.org/officeDocument/2006/relationships/slide" Target="slides/slide59.xml"/><Relationship Id="rId69" Type="http://schemas.openxmlformats.org/officeDocument/2006/relationships/slide" Target="slides/slide64.xml"/><Relationship Id="rId113" Type="http://schemas.openxmlformats.org/officeDocument/2006/relationships/handoutMaster" Target="handoutMasters/handoutMaster1.xml"/><Relationship Id="rId118" Type="http://schemas.openxmlformats.org/officeDocument/2006/relationships/tableStyles" Target="tableStyles.xml"/><Relationship Id="rId80" Type="http://schemas.openxmlformats.org/officeDocument/2006/relationships/slide" Target="slides/slide75.xml"/><Relationship Id="rId85" Type="http://schemas.openxmlformats.org/officeDocument/2006/relationships/slide" Target="slides/slide80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59" Type="http://schemas.openxmlformats.org/officeDocument/2006/relationships/slide" Target="slides/slide54.xml"/><Relationship Id="rId103" Type="http://schemas.openxmlformats.org/officeDocument/2006/relationships/slide" Target="slides/slide98.xml"/><Relationship Id="rId108" Type="http://schemas.openxmlformats.org/officeDocument/2006/relationships/slide" Target="slides/slide103.xml"/><Relationship Id="rId54" Type="http://schemas.openxmlformats.org/officeDocument/2006/relationships/slide" Target="slides/slide49.xml"/><Relationship Id="rId70" Type="http://schemas.openxmlformats.org/officeDocument/2006/relationships/slide" Target="slides/slide65.xml"/><Relationship Id="rId75" Type="http://schemas.openxmlformats.org/officeDocument/2006/relationships/slide" Target="slides/slide70.xml"/><Relationship Id="rId91" Type="http://schemas.openxmlformats.org/officeDocument/2006/relationships/slide" Target="slides/slide86.xml"/><Relationship Id="rId96" Type="http://schemas.openxmlformats.org/officeDocument/2006/relationships/slide" Target="slides/slide9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49" Type="http://schemas.openxmlformats.org/officeDocument/2006/relationships/slide" Target="slides/slide44.xml"/><Relationship Id="rId114" Type="http://schemas.openxmlformats.org/officeDocument/2006/relationships/tags" Target="tags/tag1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slide" Target="slides/slide55.xml"/><Relationship Id="rId65" Type="http://schemas.openxmlformats.org/officeDocument/2006/relationships/slide" Target="slides/slide60.xml"/><Relationship Id="rId73" Type="http://schemas.openxmlformats.org/officeDocument/2006/relationships/slide" Target="slides/slide68.xml"/><Relationship Id="rId78" Type="http://schemas.openxmlformats.org/officeDocument/2006/relationships/slide" Target="slides/slide73.xml"/><Relationship Id="rId81" Type="http://schemas.openxmlformats.org/officeDocument/2006/relationships/slide" Target="slides/slide76.xml"/><Relationship Id="rId86" Type="http://schemas.openxmlformats.org/officeDocument/2006/relationships/slide" Target="slides/slide81.xml"/><Relationship Id="rId94" Type="http://schemas.openxmlformats.org/officeDocument/2006/relationships/slide" Target="slides/slide89.xml"/><Relationship Id="rId99" Type="http://schemas.openxmlformats.org/officeDocument/2006/relationships/slide" Target="slides/slide94.xml"/><Relationship Id="rId101" Type="http://schemas.openxmlformats.org/officeDocument/2006/relationships/slide" Target="slides/slide9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9" Type="http://schemas.openxmlformats.org/officeDocument/2006/relationships/slide" Target="slides/slide34.xml"/><Relationship Id="rId109" Type="http://schemas.openxmlformats.org/officeDocument/2006/relationships/slide" Target="slides/slide104.xml"/><Relationship Id="rId34" Type="http://schemas.openxmlformats.org/officeDocument/2006/relationships/slide" Target="slides/slide29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76" Type="http://schemas.openxmlformats.org/officeDocument/2006/relationships/slide" Target="slides/slide71.xml"/><Relationship Id="rId97" Type="http://schemas.openxmlformats.org/officeDocument/2006/relationships/slide" Target="slides/slide92.xml"/><Relationship Id="rId104" Type="http://schemas.openxmlformats.org/officeDocument/2006/relationships/slide" Target="slides/slide99.xml"/><Relationship Id="rId7" Type="http://schemas.openxmlformats.org/officeDocument/2006/relationships/slide" Target="slides/slide2.xml"/><Relationship Id="rId71" Type="http://schemas.openxmlformats.org/officeDocument/2006/relationships/slide" Target="slides/slide66.xml"/><Relationship Id="rId92" Type="http://schemas.openxmlformats.org/officeDocument/2006/relationships/slide" Target="slides/slide87.xml"/><Relationship Id="rId2" Type="http://schemas.openxmlformats.org/officeDocument/2006/relationships/customXml" Target="../customXml/item2.xml"/><Relationship Id="rId29" Type="http://schemas.openxmlformats.org/officeDocument/2006/relationships/slide" Target="slides/slide24.xml"/><Relationship Id="rId24" Type="http://schemas.openxmlformats.org/officeDocument/2006/relationships/slide" Target="slides/slide19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66" Type="http://schemas.openxmlformats.org/officeDocument/2006/relationships/slide" Target="slides/slide61.xml"/><Relationship Id="rId87" Type="http://schemas.openxmlformats.org/officeDocument/2006/relationships/slide" Target="slides/slide82.xml"/><Relationship Id="rId110" Type="http://schemas.openxmlformats.org/officeDocument/2006/relationships/slide" Target="slides/slide105.xml"/><Relationship Id="rId115" Type="http://schemas.openxmlformats.org/officeDocument/2006/relationships/presProps" Target="presProps.xml"/><Relationship Id="rId61" Type="http://schemas.openxmlformats.org/officeDocument/2006/relationships/slide" Target="slides/slide56.xml"/><Relationship Id="rId82" Type="http://schemas.openxmlformats.org/officeDocument/2006/relationships/slide" Target="slides/slide77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56" Type="http://schemas.openxmlformats.org/officeDocument/2006/relationships/slide" Target="slides/slide51.xml"/><Relationship Id="rId77" Type="http://schemas.openxmlformats.org/officeDocument/2006/relationships/slide" Target="slides/slide72.xml"/><Relationship Id="rId100" Type="http://schemas.openxmlformats.org/officeDocument/2006/relationships/slide" Target="slides/slide95.xml"/><Relationship Id="rId105" Type="http://schemas.openxmlformats.org/officeDocument/2006/relationships/slide" Target="slides/slide100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72" Type="http://schemas.openxmlformats.org/officeDocument/2006/relationships/slide" Target="slides/slide67.xml"/><Relationship Id="rId93" Type="http://schemas.openxmlformats.org/officeDocument/2006/relationships/slide" Target="slides/slide88.xml"/><Relationship Id="rId98" Type="http://schemas.openxmlformats.org/officeDocument/2006/relationships/slide" Target="slides/slide93.xml"/><Relationship Id="rId3" Type="http://schemas.openxmlformats.org/officeDocument/2006/relationships/customXml" Target="../customXml/item3.xml"/><Relationship Id="rId25" Type="http://schemas.openxmlformats.org/officeDocument/2006/relationships/slide" Target="slides/slide20.xml"/><Relationship Id="rId46" Type="http://schemas.openxmlformats.org/officeDocument/2006/relationships/slide" Target="slides/slide41.xml"/><Relationship Id="rId67" Type="http://schemas.openxmlformats.org/officeDocument/2006/relationships/slide" Target="slides/slide62.xml"/><Relationship Id="rId116" Type="http://schemas.openxmlformats.org/officeDocument/2006/relationships/viewProps" Target="viewProps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62" Type="http://schemas.openxmlformats.org/officeDocument/2006/relationships/slide" Target="slides/slide57.xml"/><Relationship Id="rId83" Type="http://schemas.openxmlformats.org/officeDocument/2006/relationships/slide" Target="slides/slide78.xml"/><Relationship Id="rId88" Type="http://schemas.openxmlformats.org/officeDocument/2006/relationships/slide" Target="slides/slide83.xml"/><Relationship Id="rId111" Type="http://schemas.openxmlformats.org/officeDocument/2006/relationships/slide" Target="slides/slide106.xml"/><Relationship Id="rId15" Type="http://schemas.openxmlformats.org/officeDocument/2006/relationships/slide" Target="slides/slide10.xml"/><Relationship Id="rId36" Type="http://schemas.openxmlformats.org/officeDocument/2006/relationships/slide" Target="slides/slide31.xml"/><Relationship Id="rId57" Type="http://schemas.openxmlformats.org/officeDocument/2006/relationships/slide" Target="slides/slide52.xml"/><Relationship Id="rId106" Type="http://schemas.openxmlformats.org/officeDocument/2006/relationships/slide" Target="slides/slide101.xml"/></Relationships>
</file>

<file path=ppt/handoutMasters/_rels/handoutMaster1.xml.rels><?xml version="1.0" encoding="UTF-8" standalone="yes"?>
<Relationships xmlns="http://schemas.openxmlformats.org/package/2006/relationships"><Relationship Id="rId2" Type="http://schemas.openxmlformats.org/officeDocument/2006/relationships/tags" Target="../tags/tag35.xml"/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ntestazione 1">
            <a:extLst>
              <a:ext uri="{FF2B5EF4-FFF2-40B4-BE49-F238E27FC236}">
                <a16:creationId xmlns:a16="http://schemas.microsoft.com/office/drawing/2014/main" id="{8B496ECF-F878-91C2-6A0F-0AF25D87F7C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53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3" name="Segnaposto data 2">
            <a:extLst>
              <a:ext uri="{FF2B5EF4-FFF2-40B4-BE49-F238E27FC236}">
                <a16:creationId xmlns:a16="http://schemas.microsoft.com/office/drawing/2014/main" id="{642294EF-8819-5F78-F079-5E025EA2937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53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1DB060-1EBC-497E-8128-EE2D889A7B9B}" type="datetimeFigureOut">
              <a:rPr lang="it-IT" smtClean="0"/>
              <a:t>18/05/2026</a:t>
            </a:fld>
            <a:endParaRPr lang="it-IT"/>
          </a:p>
        </p:txBody>
      </p:sp>
      <p:sp>
        <p:nvSpPr>
          <p:cNvPr id="4" name="Segnaposto piè di pagina 3">
            <a:extLst>
              <a:ext uri="{FF2B5EF4-FFF2-40B4-BE49-F238E27FC236}">
                <a16:creationId xmlns:a16="http://schemas.microsoft.com/office/drawing/2014/main" id="{C5075C82-B98D-AFEC-F607-699938D45D3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377363"/>
            <a:ext cx="2946400" cy="4953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D5B24A00-BDBC-F8FF-216E-8C1B124EDD9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49688" y="9377363"/>
            <a:ext cx="2946400" cy="4953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016F84-B56D-4E02-87DC-D9CC77BB1A40}" type="slidenum">
              <a:rPr lang="it-IT" smtClean="0"/>
              <a:t>‹N›</a:t>
            </a:fld>
            <a:endParaRPr lang="it-IT"/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127961039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ntestazion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534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3" name="Segnaposto data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534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8E622F-C214-4B47-A0DF-B8C6855CE7E0}" type="datetimeFigureOut">
              <a:rPr lang="it-IT" smtClean="0"/>
              <a:t>18/05/2026</a:t>
            </a:fld>
            <a:endParaRPr lang="it-IT"/>
          </a:p>
        </p:txBody>
      </p:sp>
      <p:sp>
        <p:nvSpPr>
          <p:cNvPr id="4" name="Segnaposto immagin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438150" y="1235075"/>
            <a:ext cx="5921375" cy="3330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it-IT"/>
          </a:p>
        </p:txBody>
      </p:sp>
      <p:sp>
        <p:nvSpPr>
          <p:cNvPr id="5" name="Segnaposto note 4"/>
          <p:cNvSpPr>
            <a:spLocks noGrp="1"/>
          </p:cNvSpPr>
          <p:nvPr>
            <p:ph type="body" sz="quarter" idx="3"/>
          </p:nvPr>
        </p:nvSpPr>
        <p:spPr>
          <a:xfrm>
            <a:off x="679768" y="4751219"/>
            <a:ext cx="5438140" cy="388736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4"/>
          </p:nvPr>
        </p:nvSpPr>
        <p:spPr>
          <a:xfrm>
            <a:off x="0" y="9377318"/>
            <a:ext cx="2945659" cy="49534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5"/>
          </p:nvPr>
        </p:nvSpPr>
        <p:spPr>
          <a:xfrm>
            <a:off x="3850443" y="9377318"/>
            <a:ext cx="2945659" cy="49534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9F648C-8A89-4212-8999-B0CE965462E5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4490837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9F648C-8A89-4212-8999-B0CE965462E5}" type="slidenum">
              <a:rPr lang="it-IT" smtClean="0"/>
              <a:t>3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3416470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9F648C-8A89-4212-8999-B0CE965462E5}" type="slidenum">
              <a:rPr lang="it-IT" smtClean="0"/>
              <a:t>5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307813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A178BA-FE2A-8AF3-3158-73378CDC59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5EA919A7-BCC8-D216-AF6A-F9DECF9AAB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CCA5C8F3-BB5B-DD84-55BC-85BFEBD3A3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solidFill>
                <a:srgbClr val="FF0000"/>
              </a:solidFill>
              <a:ea typeface="Calibri"/>
              <a:cs typeface="Calibri"/>
            </a:endParaRPr>
          </a:p>
          <a:p>
            <a:endParaRPr lang="en-GB" sz="1200" b="1"/>
          </a:p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41527E0F-EE45-D4F9-0237-0042E6F165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F17532C-6689-4113-B37E-B60B81E6FA8F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569115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9F648C-8A89-4212-8999-B0CE965462E5}" type="slidenum">
              <a:rPr lang="it-IT" smtClean="0"/>
              <a:t>7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3428589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9F648C-8A89-4212-8999-B0CE965462E5}" type="slidenum">
              <a:rPr lang="it-IT" smtClean="0"/>
              <a:t>9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5823551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9F648C-8A89-4212-8999-B0CE965462E5}" type="slidenum">
              <a:rPr lang="it-IT" smtClean="0"/>
              <a:t>10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2329851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9F648C-8A89-4212-8999-B0CE965462E5}" type="slidenum">
              <a:rPr lang="it-IT" smtClean="0"/>
              <a:t>12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6948914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D5D9A44-69E9-44FA-A217-95AF9A6E8AFD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fr-F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882354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E5E46B-9FF4-414A-AB75-29241FC5156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0880458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>
              <a:solidFill>
                <a:srgbClr val="000000"/>
              </a:solidFill>
            </a:endParaRPr>
          </a:p>
          <a:p>
            <a:r>
              <a:rPr lang="en-US"/>
              <a:t>In short, Tris was designed to do one thing. </a:t>
            </a:r>
            <a:endParaRPr lang="en-US">
              <a:solidFill>
                <a:srgbClr val="444444"/>
              </a:solidFill>
            </a:endParaRPr>
          </a:p>
          <a:p>
            <a:r>
              <a:rPr lang="en-US"/>
              <a:t>Tris was created with a precise idea: </a:t>
            </a:r>
            <a:r>
              <a:rPr lang="en-US" b="1"/>
              <a:t>drive business…with a smile!</a:t>
            </a:r>
            <a:endParaRPr lang="en-US">
              <a:solidFill>
                <a:srgbClr val="444444"/>
              </a:solidFill>
            </a:endParaRPr>
          </a:p>
          <a:p>
            <a:endParaRPr lang="en-US" b="1">
              <a:cs typeface="+mn-lt"/>
            </a:endParaRPr>
          </a:p>
          <a:p>
            <a:r>
              <a:rPr lang="en-US">
                <a:cs typeface="+mn-lt"/>
              </a:rPr>
              <a:t>First of all...</a:t>
            </a:r>
            <a:r>
              <a:rPr lang="en-US" b="1">
                <a:cs typeface="+mn-lt"/>
              </a:rPr>
              <a:t>smile </a:t>
            </a:r>
            <a:r>
              <a:rPr lang="en-US">
                <a:cs typeface="+mn-lt"/>
              </a:rPr>
              <a:t>because of its </a:t>
            </a:r>
            <a:r>
              <a:rPr lang="en-US" b="1">
                <a:cs typeface="+mn-lt"/>
              </a:rPr>
              <a:t>cheerful design</a:t>
            </a:r>
            <a:r>
              <a:rPr lang="en-US">
                <a:cs typeface="+mn-lt"/>
              </a:rPr>
              <a:t> and the </a:t>
            </a:r>
            <a:r>
              <a:rPr lang="en-US" b="1">
                <a:cs typeface="+mn-lt"/>
              </a:rPr>
              <a:t>access to Limited traffic Zones</a:t>
            </a:r>
            <a:r>
              <a:rPr lang="en-US">
                <a:cs typeface="+mn-lt"/>
              </a:rPr>
              <a:t>....but that's not all.</a:t>
            </a:r>
            <a:endParaRPr lang="en-US">
              <a:solidFill>
                <a:srgbClr val="444444"/>
              </a:solidFill>
              <a:cs typeface="+mn-lt"/>
            </a:endParaRPr>
          </a:p>
          <a:p>
            <a:endParaRPr lang="en-US">
              <a:cs typeface="+mn-lt"/>
            </a:endParaRPr>
          </a:p>
          <a:p>
            <a:r>
              <a:rPr lang="en-US"/>
              <a:t>More concretely, you smile because of its super competitive price, starting in Italy from less than 6,950€ net VAT.</a:t>
            </a:r>
          </a:p>
          <a:p>
            <a:r>
              <a:rPr lang="en-US"/>
              <a:t>Because of its </a:t>
            </a:r>
            <a:r>
              <a:rPr lang="en-US" b="1"/>
              <a:t>class-leading payload</a:t>
            </a:r>
            <a:r>
              <a:rPr lang="en-US"/>
              <a:t>, up to 430kg.</a:t>
            </a:r>
          </a:p>
          <a:p>
            <a:r>
              <a:rPr lang="en-US">
                <a:solidFill>
                  <a:srgbClr val="000000"/>
                </a:solidFill>
              </a:rPr>
              <a:t>And because of its unbeatable efficiency to carry more goods with less money (better than any LCV...)</a:t>
            </a:r>
          </a:p>
          <a:p>
            <a:endParaRPr lang="en-US">
              <a:solidFill>
                <a:srgbClr val="444444"/>
              </a:solidFill>
            </a:endParaRPr>
          </a:p>
          <a:p>
            <a:r>
              <a:rPr lang="en-US"/>
              <a:t>Here you can see it the 2 first configurations </a:t>
            </a:r>
            <a:r>
              <a:rPr lang="en-US" err="1"/>
              <a:t>forese</a:t>
            </a:r>
            <a:r>
              <a:rPr lang="en-US"/>
              <a:t>en for Europe next year:</a:t>
            </a:r>
            <a:endParaRPr lang="en-US">
              <a:solidFill>
                <a:srgbClr val="444444"/>
              </a:solidFill>
            </a:endParaRPr>
          </a:p>
          <a:p>
            <a:endParaRPr lang="en-US">
              <a:solidFill>
                <a:srgbClr val="444444"/>
              </a:solidFill>
            </a:endParaRPr>
          </a:p>
          <a:p>
            <a:pPr marL="285750" indent="-285750">
              <a:buFont typeface="Courier New,monospace"/>
              <a:buChar char="○"/>
            </a:pPr>
            <a:r>
              <a:rPr lang="en-US" b="1"/>
              <a:t>Pick-up: </a:t>
            </a:r>
            <a:r>
              <a:rPr lang="en-US"/>
              <a:t>perfect device for gardeners, woodsmen and craftsmen to move in the narrow streets of their historical towns!</a:t>
            </a:r>
            <a:endParaRPr lang="en-US">
              <a:solidFill>
                <a:srgbClr val="444444"/>
              </a:solidFill>
            </a:endParaRPr>
          </a:p>
          <a:p>
            <a:pPr marL="285750" indent="-285750">
              <a:buFont typeface="Courier New,monospace"/>
              <a:buChar char="○"/>
            </a:pPr>
            <a:r>
              <a:rPr lang="en-US" b="1"/>
              <a:t>Cargo Box: </a:t>
            </a:r>
            <a:r>
              <a:rPr lang="en-US"/>
              <a:t>with a fully closed version with side roller shutter and double side rear doors, can be transformed into small food trucks or mobile workshops through customization</a:t>
            </a:r>
            <a:endParaRPr lang="en-US">
              <a:solidFill>
                <a:srgbClr val="444444"/>
              </a:solidFill>
            </a:endParaRPr>
          </a:p>
          <a:p>
            <a:r>
              <a:rPr lang="en-US"/>
              <a:t>  And it will be also ideal for private and public fleets: post offices, airports, utilities, and couriers.</a:t>
            </a:r>
            <a:endParaRPr lang="en-US">
              <a:solidFill>
                <a:srgbClr val="444444"/>
              </a:solidFill>
            </a:endParaRPr>
          </a:p>
          <a:p>
            <a:endParaRPr lang="en-US">
              <a:solidFill>
                <a:srgbClr val="444444"/>
              </a:solidFill>
            </a:endParaRPr>
          </a:p>
          <a:p>
            <a:r>
              <a:rPr lang="en-US"/>
              <a:t>Both versions will be available In all  Europe from early 2027.</a:t>
            </a:r>
            <a:endParaRPr lang="en-US">
              <a:cs typeface="+mn-lt"/>
            </a:endParaRPr>
          </a:p>
          <a:p>
            <a:r>
              <a:rPr lang="en-US"/>
              <a:t>And, just to make it sure you...Fiat Tris will be sold exclusively through our network!</a:t>
            </a:r>
            <a:endParaRPr lang="en-US">
              <a:solidFill>
                <a:srgbClr val="000000"/>
              </a:solidFill>
            </a:endParaRPr>
          </a:p>
          <a:p>
            <a:endParaRPr lang="en-US">
              <a:solidFill>
                <a:srgbClr val="444444"/>
              </a:solidFill>
            </a:endParaRPr>
          </a:p>
          <a:p>
            <a:endParaRPr lang="en-US">
              <a:cs typeface="+mn-lt"/>
            </a:endParaRPr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DF27755-D61E-45B7-8B5F-1683F7CE68BD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631566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9F648C-8A89-4212-8999-B0CE965462E5}" type="slidenum">
              <a:rPr lang="it-IT" smtClean="0"/>
              <a:t>23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5501782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9F648C-8A89-4212-8999-B0CE965462E5}" type="slidenum">
              <a:rPr lang="it-IT" smtClean="0"/>
              <a:t>24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69892768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CEB500-7F16-4AA1-3F4A-DE14DCD5C8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212266D7-B4CB-7B03-CB09-C041A1AE432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69E9A8EF-3AFA-AD2B-1610-0D36E665D8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B2889083-9AA6-7F90-04C8-38D50F654F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D5D9A44-69E9-44FA-A217-95AF9A6E8AFD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fr-F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1261395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9F648C-8A89-4212-8999-B0CE965462E5}" type="slidenum">
              <a:rPr lang="it-IT" smtClean="0"/>
              <a:t>28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00227725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9F648C-8A89-4212-8999-B0CE965462E5}" type="slidenum">
              <a:rPr lang="it-IT" smtClean="0"/>
              <a:t>29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25277010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9F648C-8A89-4212-8999-B0CE965462E5}" type="slidenum">
              <a:rPr lang="it-IT" smtClean="0"/>
              <a:t>30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76130533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9F648C-8A89-4212-8999-B0CE965462E5}" type="slidenum">
              <a:rPr lang="it-IT" smtClean="0"/>
              <a:t>34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10968230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9F648C-8A89-4212-8999-B0CE965462E5}" type="slidenum">
              <a:rPr lang="it-IT" smtClean="0"/>
              <a:t>35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32068683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9F648C-8A89-4212-8999-B0CE965462E5}" type="slidenum">
              <a:rPr lang="it-IT" smtClean="0"/>
              <a:t>36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5435818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9F648C-8A89-4212-8999-B0CE965462E5}" type="slidenum">
              <a:rPr lang="it-IT" smtClean="0"/>
              <a:t>38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54912676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80</a:t>
            </a:r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9F648C-8A89-4212-8999-B0CE965462E5}" type="slidenum">
              <a:rPr lang="it-IT" smtClean="0"/>
              <a:t>41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3963248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9F648C-8A89-4212-8999-B0CE965462E5}" type="slidenum">
              <a:rPr lang="it-IT" smtClean="0"/>
              <a:t>42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31123034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9F648C-8A89-4212-8999-B0CE965462E5}" type="slidenum">
              <a:rPr lang="it-IT" smtClean="0"/>
              <a:t>43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1160820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9F648C-8A89-4212-8999-B0CE965462E5}" type="slidenum">
              <a:rPr lang="it-IT" smtClean="0"/>
              <a:t>44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1637113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9F648C-8A89-4212-8999-B0CE965462E5}" type="slidenum">
              <a:rPr lang="it-IT" smtClean="0"/>
              <a:t>47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11486374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9F648C-8A89-4212-8999-B0CE965462E5}" type="slidenum">
              <a:rPr lang="it-IT" smtClean="0"/>
              <a:t>48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11183477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9F648C-8A89-4212-8999-B0CE965462E5}" type="slidenum">
              <a:rPr lang="it-IT" smtClean="0"/>
              <a:t>53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59393373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9F648C-8A89-4212-8999-B0CE965462E5}" type="slidenum">
              <a:rPr lang="it-IT" smtClean="0"/>
              <a:t>55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41543509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9F648C-8A89-4212-8999-B0CE965462E5}" type="slidenum">
              <a:rPr lang="it-IT" smtClean="0"/>
              <a:t>59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05831212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9F648C-8A89-4212-8999-B0CE965462E5}" type="slidenum">
              <a:rPr lang="it-IT" smtClean="0"/>
              <a:t>63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06929362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D5D9A44-69E9-44FA-A217-95AF9A6E8AFD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65</a:t>
            </a:fld>
            <a:endParaRPr kumimoji="0" lang="fr-F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918877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9F648C-8A89-4212-8999-B0CE965462E5}" type="slidenum">
              <a:rPr lang="it-IT" smtClean="0"/>
              <a:t>66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86986062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9F648C-8A89-4212-8999-B0CE965462E5}" type="slidenum">
              <a:rPr lang="it-IT" smtClean="0"/>
              <a:t>67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9818605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9F648C-8A89-4212-8999-B0CE965462E5}" type="slidenum">
              <a:rPr lang="it-IT" smtClean="0"/>
              <a:t>69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76188455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9F648C-8A89-4212-8999-B0CE965462E5}" type="slidenum">
              <a:rPr lang="it-IT" smtClean="0"/>
              <a:t>70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2509295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9F648C-8A89-4212-8999-B0CE965462E5}" type="slidenum">
              <a:rPr lang="it-IT" smtClean="0"/>
              <a:t>71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74763578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Image of smartphone holder ok</a:t>
            </a:r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9F648C-8A89-4212-8999-B0CE965462E5}" type="slidenum">
              <a:rPr lang="it-IT" smtClean="0"/>
              <a:t>76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48936609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652421-22D8-56BF-CB6A-C13599E504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A5F85392-8AB9-0128-97B4-E9A1A4D7958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C023CD40-EBD3-4396-96AD-9E355D9584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43059886-4374-7BB1-0E17-A0D023F2D1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E5E46B-9FF4-414A-AB75-29241FC5156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3866418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AA009C-7AE9-CFF9-562D-4796001A32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ED81B6B0-8F15-B738-8B8A-B67942DB108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67063F39-9202-02CF-053F-0E42C7F43C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B4592F62-4CB1-B99B-B10E-7305FD31B13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E5E46B-9FF4-414A-AB75-29241FC5156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87582950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CB2A94-4294-927A-C190-03AACCA9E4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1904CDE6-8FC3-66FE-1653-0371FA5DDB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3C0E82B0-C96B-5915-C085-E42CEC8A3E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49D3443A-8F7E-F9F4-18E8-16E74EC91F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E5E46B-9FF4-414A-AB75-29241FC5156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40632766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20D5CB-2D50-867C-47E2-6B7B64F4ED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9314A47B-8055-145E-C695-2C43CB518B1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ECB9CAAE-341A-06EB-8BD0-CD0552609DA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C8EC3BD3-7D65-05DE-47F8-356AFBE7E3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E5E46B-9FF4-414A-AB75-29241FC5156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42418221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/>
              <a:t>Nuno / Mari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8D3C75A-566B-B548-A111-D686872AF4B1}" type="slidenum">
              <a:rPr kumimoji="0" lang="it-IT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92</a:t>
            </a:fld>
            <a:endParaRPr kumimoji="0" lang="it-I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59423897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r>
              <a:rPr lang="en-US" dirty="0"/>
              <a:t>A woman holding a wooden box containing flowers, in front of a flower shop. There are flower boxes on the sidewalk. Golden light, soft shadows, and warm colors.</a:t>
            </a:r>
          </a:p>
          <a:p>
            <a:endParaRPr lang="en-US" dirty="0"/>
          </a:p>
          <a:p>
            <a:r>
              <a:rPr lang="en-US" dirty="0"/>
              <a:t>Close-up of a woman holding a wooden crate containing flowers in front of a flower shop. There are flower crates on the floor. Golden light, soft shadows, and warm colors.</a:t>
            </a:r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9F648C-8A89-4212-8999-B0CE965462E5}" type="slidenum">
              <a:rPr lang="it-IT" smtClean="0"/>
              <a:t>94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1464869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3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4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5.xml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6.xml"/><Relationship Id="rId5" Type="http://schemas.openxmlformats.org/officeDocument/2006/relationships/image" Target="../media/image7.png"/><Relationship Id="rId4" Type="http://schemas.microsoft.com/office/2007/relationships/hdphoto" Target="../media/hdphoto1.wdp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7.xml"/><Relationship Id="rId5" Type="http://schemas.openxmlformats.org/officeDocument/2006/relationships/image" Target="../media/image7.png"/><Relationship Id="rId4" Type="http://schemas.microsoft.com/office/2007/relationships/hdphoto" Target="../media/hdphoto2.wdp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8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4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9.xml"/><Relationship Id="rId6" Type="http://schemas.openxmlformats.org/officeDocument/2006/relationships/image" Target="../media/image7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0.xml"/><Relationship Id="rId5" Type="http://schemas.openxmlformats.org/officeDocument/2006/relationships/image" Target="../media/image4.png"/><Relationship Id="rId4" Type="http://schemas.openxmlformats.org/officeDocument/2006/relationships/image" Target="../media/image11.png"/></Relationships>
</file>

<file path=ppt/slideLayouts/_rels/slideLayout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1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2.xml"/><Relationship Id="rId6" Type="http://schemas.openxmlformats.org/officeDocument/2006/relationships/image" Target="../media/image4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3.xml"/><Relationship Id="rId5" Type="http://schemas.openxmlformats.org/officeDocument/2006/relationships/image" Target="../media/image4.png"/><Relationship Id="rId4" Type="http://schemas.openxmlformats.org/officeDocument/2006/relationships/image" Target="../media/image16.pn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4.xml"/><Relationship Id="rId6" Type="http://schemas.openxmlformats.org/officeDocument/2006/relationships/image" Target="../media/image4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5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6.xml"/><Relationship Id="rId6" Type="http://schemas.openxmlformats.org/officeDocument/2006/relationships/image" Target="../media/image4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7.xml"/><Relationship Id="rId5" Type="http://schemas.openxmlformats.org/officeDocument/2006/relationships/image" Target="../media/image4.png"/><Relationship Id="rId4" Type="http://schemas.openxmlformats.org/officeDocument/2006/relationships/image" Target="../media/image20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8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4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9.xml"/><Relationship Id="rId6" Type="http://schemas.openxmlformats.org/officeDocument/2006/relationships/image" Target="../media/image4.png"/><Relationship Id="rId5" Type="http://schemas.openxmlformats.org/officeDocument/2006/relationships/image" Target="../media/image23.png"/><Relationship Id="rId4" Type="http://schemas.openxmlformats.org/officeDocument/2006/relationships/image" Target="../media/image10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0.xml"/><Relationship Id="rId5" Type="http://schemas.openxmlformats.org/officeDocument/2006/relationships/image" Target="../media/image24.png"/><Relationship Id="rId4" Type="http://schemas.openxmlformats.org/officeDocument/2006/relationships/image" Target="../media/image4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4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1.xml"/><Relationship Id="rId6" Type="http://schemas.openxmlformats.org/officeDocument/2006/relationships/image" Target="../media/image10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Layouts/_rels/slideLayout20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12" Type="http://schemas.openxmlformats.org/officeDocument/2006/relationships/image" Target="../media/image32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2.xml"/><Relationship Id="rId6" Type="http://schemas.openxmlformats.org/officeDocument/2006/relationships/image" Target="../media/image4.png"/><Relationship Id="rId11" Type="http://schemas.openxmlformats.org/officeDocument/2006/relationships/image" Target="../media/image31.png"/><Relationship Id="rId5" Type="http://schemas.openxmlformats.org/officeDocument/2006/relationships/image" Target="../media/image27.png"/><Relationship Id="rId10" Type="http://schemas.openxmlformats.org/officeDocument/2006/relationships/image" Target="../media/image30.png"/><Relationship Id="rId4" Type="http://schemas.openxmlformats.org/officeDocument/2006/relationships/image" Target="../media/image26.png"/><Relationship Id="rId9" Type="http://schemas.openxmlformats.org/officeDocument/2006/relationships/image" Target="../media/image29.png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3.xml"/><Relationship Id="rId6" Type="http://schemas.openxmlformats.org/officeDocument/2006/relationships/image" Target="../media/image4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7" Type="http://schemas.openxmlformats.org/officeDocument/2006/relationships/image" Target="../media/image27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4.xml"/><Relationship Id="rId6" Type="http://schemas.openxmlformats.org/officeDocument/2006/relationships/image" Target="../media/image26.png"/><Relationship Id="rId5" Type="http://schemas.openxmlformats.org/officeDocument/2006/relationships/image" Target="../media/image4.png"/><Relationship Id="rId4" Type="http://schemas.microsoft.com/office/2007/relationships/hdphoto" Target="../media/hdphoto4.wdp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5.xml"/><Relationship Id="rId4" Type="http://schemas.openxmlformats.org/officeDocument/2006/relationships/image" Target="../media/image27.png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6.xml"/><Relationship Id="rId5" Type="http://schemas.openxmlformats.org/officeDocument/2006/relationships/image" Target="../media/image35.png"/><Relationship Id="rId4" Type="http://schemas.openxmlformats.org/officeDocument/2006/relationships/image" Target="../media/image4.png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7.xml"/><Relationship Id="rId5" Type="http://schemas.openxmlformats.org/officeDocument/2006/relationships/image" Target="../media/image4.png"/><Relationship Id="rId4" Type="http://schemas.openxmlformats.org/officeDocument/2006/relationships/image" Target="../media/image34.png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8.xml"/><Relationship Id="rId4" Type="http://schemas.openxmlformats.org/officeDocument/2006/relationships/image" Target="../media/image4.png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9.xml"/><Relationship Id="rId5" Type="http://schemas.openxmlformats.org/officeDocument/2006/relationships/image" Target="../media/image4.png"/><Relationship Id="rId4" Type="http://schemas.openxmlformats.org/officeDocument/2006/relationships/image" Target="../media/image34.png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30.xml"/><Relationship Id="rId6" Type="http://schemas.openxmlformats.org/officeDocument/2006/relationships/image" Target="../media/image4.png"/><Relationship Id="rId5" Type="http://schemas.openxmlformats.org/officeDocument/2006/relationships/image" Target="../media/image34.png"/><Relationship Id="rId4" Type="http://schemas.openxmlformats.org/officeDocument/2006/relationships/image" Target="../media/image37.png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31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emf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33.xml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emf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34.xml"/><Relationship Id="rId5" Type="http://schemas.openxmlformats.org/officeDocument/2006/relationships/image" Target="../media/image43.png"/><Relationship Id="rId4" Type="http://schemas.openxmlformats.org/officeDocument/2006/relationships/image" Target="../media/image42.emf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Titolo e contenuto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magine 7">
            <a:extLst>
              <a:ext uri="{FF2B5EF4-FFF2-40B4-BE49-F238E27FC236}">
                <a16:creationId xmlns:a16="http://schemas.microsoft.com/office/drawing/2014/main" id="{D65E847C-C0D7-B48E-D872-7ECF1F620DF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03" b="2015"/>
          <a:stretch>
            <a:fillRect/>
          </a:stretch>
        </p:blipFill>
        <p:spPr>
          <a:xfrm>
            <a:off x="0" y="584198"/>
            <a:ext cx="12192000" cy="6273802"/>
          </a:xfrm>
          <a:prstGeom prst="rect">
            <a:avLst/>
          </a:prstGeom>
        </p:spPr>
      </p:pic>
      <p:pic>
        <p:nvPicPr>
          <p:cNvPr id="29" name="Immagine 28">
            <a:extLst>
              <a:ext uri="{FF2B5EF4-FFF2-40B4-BE49-F238E27FC236}">
                <a16:creationId xmlns:a16="http://schemas.microsoft.com/office/drawing/2014/main" id="{8270FC20-A0E3-597F-33F3-BFBC1F054FA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11729685" y="6334125"/>
            <a:ext cx="343852" cy="452436"/>
          </a:xfrm>
          <a:prstGeom prst="rect">
            <a:avLst/>
          </a:prstGeom>
        </p:spPr>
      </p:pic>
      <p:pic>
        <p:nvPicPr>
          <p:cNvPr id="30" name="Immagine 29">
            <a:extLst>
              <a:ext uri="{FF2B5EF4-FFF2-40B4-BE49-F238E27FC236}">
                <a16:creationId xmlns:a16="http://schemas.microsoft.com/office/drawing/2014/main" id="{BBF19FEA-1478-16BE-9ADB-CE6D0B02AE76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747642" y="6334125"/>
            <a:ext cx="343852" cy="452436"/>
          </a:xfrm>
          <a:prstGeom prst="rect">
            <a:avLst/>
          </a:prstGeom>
        </p:spPr>
      </p:pic>
      <p:sp>
        <p:nvSpPr>
          <p:cNvPr id="2" name="Titolo 1">
            <a:extLst>
              <a:ext uri="{FF2B5EF4-FFF2-40B4-BE49-F238E27FC236}">
                <a16:creationId xmlns:a16="http://schemas.microsoft.com/office/drawing/2014/main" id="{9B9BBF9E-6879-07E4-C18A-875C11C9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3002071"/>
            <a:ext cx="10924826" cy="2585323"/>
          </a:xfrm>
        </p:spPr>
        <p:txBody>
          <a:bodyPr>
            <a:spAutoFit/>
          </a:bodyPr>
          <a:lstStyle>
            <a:lvl1pPr algn="r">
              <a:defRPr sz="5400">
                <a:solidFill>
                  <a:schemeClr val="bg1"/>
                </a:solidFill>
              </a:defRPr>
            </a:lvl1pPr>
          </a:lstStyle>
          <a:p>
            <a:r>
              <a:rPr lang="it-IT" dirty="0"/>
              <a:t>Fare clic per modificare lo stile del titolo dello schema</a:t>
            </a:r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04FDCBF0-E769-40F3-B298-47DE06673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4125" y="6416498"/>
            <a:ext cx="681678" cy="276999"/>
          </a:xfrm>
          <a:noFill/>
        </p:spPr>
        <p:txBody>
          <a:bodyPr wrap="square">
            <a:spAutoFit/>
          </a:bodyPr>
          <a:lstStyle>
            <a:lvl1pPr>
              <a:defRPr lang="it-IT" smtClean="0">
                <a:solidFill>
                  <a:schemeClr val="bg1">
                    <a:lumMod val="95000"/>
                  </a:schemeClr>
                </a:solidFill>
                <a:latin typeface="+mj-lt"/>
              </a:defRPr>
            </a:lvl1pPr>
          </a:lstStyle>
          <a:p>
            <a:pPr algn="ctr"/>
            <a:fld id="{11C14EFE-B788-4813-B1DA-AB9F54DE47DF}" type="slidenum">
              <a:rPr lang="en-US" smtClean="0"/>
              <a:pPr algn="ctr"/>
              <a:t>‹N›</a:t>
            </a:fld>
            <a:endParaRPr lang="en-US" dirty="0">
              <a:latin typeface="+mn-lt"/>
            </a:endParaRPr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204666A8-9D48-BB67-8467-8F10D8C8145B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670074" y="198611"/>
            <a:ext cx="432000" cy="148965"/>
          </a:xfrm>
          <a:prstGeom prst="rect">
            <a:avLst/>
          </a:prstGeom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26355C02-D34F-5B8D-2AE2-D98E6E78E98D}"/>
              </a:ext>
            </a:extLst>
          </p:cNvPr>
          <p:cNvSpPr txBox="1"/>
          <p:nvPr userDrawn="1"/>
        </p:nvSpPr>
        <p:spPr>
          <a:xfrm>
            <a:off x="749745" y="138211"/>
            <a:ext cx="265590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0" i="0" spc="300" dirty="0">
                <a:solidFill>
                  <a:schemeClr val="bg1"/>
                </a:solidFill>
                <a:effectLst/>
              </a:rPr>
              <a:t>TRIS</a:t>
            </a:r>
          </a:p>
        </p:txBody>
      </p:sp>
      <p:pic>
        <p:nvPicPr>
          <p:cNvPr id="9" name="Immagine 8" descr="Immagine che contiene testo, Carattere, Elementi grafici, grafica&#10;&#10;Il contenuto generato dall'IA potrebbe non essere corretto.">
            <a:extLst>
              <a:ext uri="{FF2B5EF4-FFF2-40B4-BE49-F238E27FC236}">
                <a16:creationId xmlns:a16="http://schemas.microsoft.com/office/drawing/2014/main" id="{5195F773-69A1-0E5C-8425-B919F734B375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75" y="-32586"/>
            <a:ext cx="674270" cy="67427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797380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tangolo 4">
            <a:extLst>
              <a:ext uri="{FF2B5EF4-FFF2-40B4-BE49-F238E27FC236}">
                <a16:creationId xmlns:a16="http://schemas.microsoft.com/office/drawing/2014/main" id="{460A3EFA-EF99-4E88-E74F-BB7CDCAA336D}"/>
              </a:ext>
            </a:extLst>
          </p:cNvPr>
          <p:cNvSpPr/>
          <p:nvPr userDrawn="1"/>
        </p:nvSpPr>
        <p:spPr>
          <a:xfrm>
            <a:off x="-1178" y="583977"/>
            <a:ext cx="12193177" cy="5694585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9B9BBF9E-6879-07E4-C18A-875C11C9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143711"/>
            <a:ext cx="11449050" cy="144655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it-IT" dirty="0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F3A9CFDB-58C9-F4BB-F28F-CBE2F1EA48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1966792"/>
            <a:ext cx="11449050" cy="329064"/>
          </a:xfrm>
        </p:spPr>
        <p:txBody>
          <a:bodyPr/>
          <a:lstStyle>
            <a:lvl1pPr>
              <a:lnSpc>
                <a:spcPts val="2000"/>
              </a:lnSpc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it-IT" dirty="0"/>
              <a:t>Fare clic per modificare gli stili del testo dello schema</a:t>
            </a:r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04FDCBF0-E769-40F3-B298-47DE06673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4125" y="6433916"/>
            <a:ext cx="681678" cy="276999"/>
          </a:xfrm>
          <a:noFill/>
        </p:spPr>
        <p:txBody>
          <a:bodyPr wrap="square">
            <a:spAutoFit/>
          </a:bodyPr>
          <a:lstStyle>
            <a:lvl1pPr>
              <a:defRPr lang="it-IT" smtClean="0">
                <a:solidFill>
                  <a:schemeClr val="bg1">
                    <a:lumMod val="95000"/>
                  </a:schemeClr>
                </a:solidFill>
                <a:latin typeface="+mj-lt"/>
              </a:defRPr>
            </a:lvl1pPr>
          </a:lstStyle>
          <a:p>
            <a:pPr algn="ctr"/>
            <a:fld id="{11C14EFE-B788-4813-B1DA-AB9F54DE47DF}" type="slidenum">
              <a:rPr lang="en-US" smtClean="0"/>
              <a:pPr algn="ctr"/>
              <a:t>‹N›</a:t>
            </a:fld>
            <a:endParaRPr lang="en-US" dirty="0">
              <a:latin typeface="+mn-lt"/>
            </a:endParaRP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50D3F371-1FB4-6AE0-0C50-712BB72AE9D3}"/>
              </a:ext>
            </a:extLst>
          </p:cNvPr>
          <p:cNvSpPr txBox="1"/>
          <p:nvPr userDrawn="1"/>
        </p:nvSpPr>
        <p:spPr>
          <a:xfrm>
            <a:off x="749745" y="138211"/>
            <a:ext cx="265590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0" i="0" spc="300" dirty="0">
                <a:solidFill>
                  <a:schemeClr val="bg1"/>
                </a:solidFill>
                <a:effectLst/>
              </a:rPr>
              <a:t>TRIS</a:t>
            </a:r>
          </a:p>
        </p:txBody>
      </p:sp>
      <p:pic>
        <p:nvPicPr>
          <p:cNvPr id="23" name="Immagine 22">
            <a:extLst>
              <a:ext uri="{FF2B5EF4-FFF2-40B4-BE49-F238E27FC236}">
                <a16:creationId xmlns:a16="http://schemas.microsoft.com/office/drawing/2014/main" id="{C4ADB232-F504-FD84-5E11-6EF65EFABE1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11729685" y="6351543"/>
            <a:ext cx="343852" cy="452436"/>
          </a:xfrm>
          <a:prstGeom prst="rect">
            <a:avLst/>
          </a:prstGeom>
        </p:spPr>
      </p:pic>
      <p:pic>
        <p:nvPicPr>
          <p:cNvPr id="24" name="Immagine 23">
            <a:extLst>
              <a:ext uri="{FF2B5EF4-FFF2-40B4-BE49-F238E27FC236}">
                <a16:creationId xmlns:a16="http://schemas.microsoft.com/office/drawing/2014/main" id="{EC61109B-5091-DBF1-08B0-8EA6EA89012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747642" y="6351543"/>
            <a:ext cx="343852" cy="452436"/>
          </a:xfrm>
          <a:prstGeom prst="rect">
            <a:avLst/>
          </a:prstGeom>
        </p:spPr>
      </p:pic>
      <p:pic>
        <p:nvPicPr>
          <p:cNvPr id="4" name="Immagine 3">
            <a:extLst>
              <a:ext uri="{FF2B5EF4-FFF2-40B4-BE49-F238E27FC236}">
                <a16:creationId xmlns:a16="http://schemas.microsoft.com/office/drawing/2014/main" id="{667465A1-0EB3-118A-3B56-B849C4984C0A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670075" y="198611"/>
            <a:ext cx="431998" cy="148965"/>
          </a:xfrm>
          <a:prstGeom prst="rect">
            <a:avLst/>
          </a:prstGeom>
        </p:spPr>
      </p:pic>
      <p:sp>
        <p:nvSpPr>
          <p:cNvPr id="11" name="Rectangle 8">
            <a:extLst>
              <a:ext uri="{FF2B5EF4-FFF2-40B4-BE49-F238E27FC236}">
                <a16:creationId xmlns:a16="http://schemas.microsoft.com/office/drawing/2014/main" id="{BD3F8D8E-1547-50E4-BC30-99E208EFE635}"/>
              </a:ext>
            </a:extLst>
          </p:cNvPr>
          <p:cNvSpPr/>
          <p:nvPr userDrawn="1"/>
        </p:nvSpPr>
        <p:spPr>
          <a:xfrm>
            <a:off x="371475" y="825005"/>
            <a:ext cx="6070547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100" noProof="0" dirty="0">
                <a:solidFill>
                  <a:schemeClr val="bg1"/>
                </a:solidFill>
                <a:latin typeface="Montserrat Light" panose="00000400000000000000" pitchFamily="50" charset="0"/>
              </a:rPr>
              <a:t>01 | INTRODUCTION</a:t>
            </a:r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7" name="Immagine 6" descr="Immagine che contiene testo, Carattere, Elementi grafici, grafica&#10;&#10;Il contenuto generato dall'IA potrebbe non essere corretto.">
            <a:extLst>
              <a:ext uri="{FF2B5EF4-FFF2-40B4-BE49-F238E27FC236}">
                <a16:creationId xmlns:a16="http://schemas.microsoft.com/office/drawing/2014/main" id="{7B283A03-65BF-DFBC-5CB5-FCB5A765E9BB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75" y="-32586"/>
            <a:ext cx="674270" cy="67427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0990192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olo e contenuto"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8">
            <a:extLst>
              <a:ext uri="{FF2B5EF4-FFF2-40B4-BE49-F238E27FC236}">
                <a16:creationId xmlns:a16="http://schemas.microsoft.com/office/drawing/2014/main" id="{6376FE36-D4C7-E832-CFCB-3CCDF4244156}"/>
              </a:ext>
            </a:extLst>
          </p:cNvPr>
          <p:cNvSpPr txBox="1"/>
          <p:nvPr userDrawn="1"/>
        </p:nvSpPr>
        <p:spPr>
          <a:xfrm>
            <a:off x="2434231" y="399532"/>
            <a:ext cx="8946398" cy="100642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US" sz="6600" b="1" dirty="0">
                <a:ln>
                  <a:solidFill>
                    <a:schemeClr val="bg1"/>
                  </a:solidFill>
                </a:ln>
                <a:noFill/>
                <a:latin typeface="+mj-lt"/>
              </a:rPr>
              <a:t>Selling arguments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F3A9CFDB-58C9-F4BB-F28F-CBE2F1EA48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4231" y="1338594"/>
            <a:ext cx="9101602" cy="307777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it-IT" dirty="0"/>
              <a:t>Fare clic per modificare gli stili del testo dello schema</a:t>
            </a:r>
          </a:p>
        </p:txBody>
      </p:sp>
      <p:pic>
        <p:nvPicPr>
          <p:cNvPr id="10" name="Immagine 9">
            <a:extLst>
              <a:ext uri="{FF2B5EF4-FFF2-40B4-BE49-F238E27FC236}">
                <a16:creationId xmlns:a16="http://schemas.microsoft.com/office/drawing/2014/main" id="{7368D1E6-FF85-D950-6164-CFBBD96E04F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34" r="10334"/>
          <a:stretch/>
        </p:blipFill>
        <p:spPr>
          <a:xfrm>
            <a:off x="498104" y="294380"/>
            <a:ext cx="1646715" cy="1646715"/>
          </a:xfrm>
          <a:prstGeom prst="ellipse">
            <a:avLst/>
          </a:prstGeom>
          <a:ln w="63500">
            <a:solidFill>
              <a:schemeClr val="bg1"/>
            </a:solidFill>
          </a:ln>
          <a:effectLst>
            <a:outerShdw blurRad="139700" dist="165100" dir="5400000" sx="95000" sy="95000" algn="t" rotWithShape="0">
              <a:prstClr val="black">
                <a:alpha val="40000"/>
              </a:prstClr>
            </a:outerShdw>
          </a:effectLst>
        </p:spPr>
      </p:pic>
      <p:grpSp>
        <p:nvGrpSpPr>
          <p:cNvPr id="11" name="Gruppo 10">
            <a:extLst>
              <a:ext uri="{FF2B5EF4-FFF2-40B4-BE49-F238E27FC236}">
                <a16:creationId xmlns:a16="http://schemas.microsoft.com/office/drawing/2014/main" id="{FCC0D12F-58BF-DB4F-E50A-EBC0F88F9177}"/>
              </a:ext>
            </a:extLst>
          </p:cNvPr>
          <p:cNvGrpSpPr/>
          <p:nvPr userDrawn="1"/>
        </p:nvGrpSpPr>
        <p:grpSpPr>
          <a:xfrm>
            <a:off x="11714560" y="126797"/>
            <a:ext cx="343070" cy="352174"/>
            <a:chOff x="8407022" y="6333839"/>
            <a:chExt cx="441547" cy="453264"/>
          </a:xfrm>
        </p:grpSpPr>
        <p:pic>
          <p:nvPicPr>
            <p:cNvPr id="12" name="Immagine 11">
              <a:extLst>
                <a:ext uri="{FF2B5EF4-FFF2-40B4-BE49-F238E27FC236}">
                  <a16:creationId xmlns:a16="http://schemas.microsoft.com/office/drawing/2014/main" id="{E1DF5917-D151-DE1E-00CF-687CDA6C0EB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flipH="1">
              <a:off x="8407022" y="6334667"/>
              <a:ext cx="343852" cy="452436"/>
            </a:xfrm>
            <a:prstGeom prst="rect">
              <a:avLst/>
            </a:prstGeom>
          </p:spPr>
        </p:pic>
        <p:pic>
          <p:nvPicPr>
            <p:cNvPr id="13" name="Immagine 12">
              <a:extLst>
                <a:ext uri="{FF2B5EF4-FFF2-40B4-BE49-F238E27FC236}">
                  <a16:creationId xmlns:a16="http://schemas.microsoft.com/office/drawing/2014/main" id="{C8AF5131-25ED-DD5B-AEA3-FC6FE660CB2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8504717" y="6333839"/>
              <a:ext cx="343852" cy="452436"/>
            </a:xfrm>
            <a:prstGeom prst="rect">
              <a:avLst/>
            </a:prstGeom>
          </p:spPr>
        </p:pic>
      </p:grp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B0805C18-92A8-B2C0-A7BB-4D3836593D93}"/>
              </a:ext>
            </a:extLst>
          </p:cNvPr>
          <p:cNvSpPr txBox="1"/>
          <p:nvPr userDrawn="1"/>
        </p:nvSpPr>
        <p:spPr>
          <a:xfrm>
            <a:off x="10304705" y="108992"/>
            <a:ext cx="1447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800" b="1" dirty="0">
                <a:solidFill>
                  <a:srgbClr val="FF0000"/>
                </a:solidFill>
                <a:highlight>
                  <a:srgbClr val="FFFFFF"/>
                </a:highlight>
              </a:rPr>
              <a:t>POPUP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329257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P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>
            <a:extLst>
              <a:ext uri="{FF2B5EF4-FFF2-40B4-BE49-F238E27FC236}">
                <a16:creationId xmlns:a16="http://schemas.microsoft.com/office/drawing/2014/main" id="{D1940AE9-37C0-6644-6A67-254FA329C4F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 radius="11"/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977" t="14837"/>
          <a:stretch>
            <a:fillRect/>
          </a:stretch>
        </p:blipFill>
        <p:spPr>
          <a:xfrm>
            <a:off x="0" y="1"/>
            <a:ext cx="12192000" cy="6278562"/>
          </a:xfrm>
          <a:prstGeom prst="rect">
            <a:avLst/>
          </a:prstGeom>
          <a:ln>
            <a:noFill/>
          </a:ln>
          <a:effectLst>
            <a:softEdge rad="0"/>
          </a:effectLst>
        </p:spPr>
      </p:pic>
      <p:sp>
        <p:nvSpPr>
          <p:cNvPr id="4" name="Rettangolo 3">
            <a:extLst>
              <a:ext uri="{FF2B5EF4-FFF2-40B4-BE49-F238E27FC236}">
                <a16:creationId xmlns:a16="http://schemas.microsoft.com/office/drawing/2014/main" id="{DB144A1E-DF92-D812-31F0-058A8C6A3E63}"/>
              </a:ext>
            </a:extLst>
          </p:cNvPr>
          <p:cNvSpPr/>
          <p:nvPr userDrawn="1"/>
        </p:nvSpPr>
        <p:spPr>
          <a:xfrm>
            <a:off x="-1176" y="-1"/>
            <a:ext cx="12193176" cy="6278561"/>
          </a:xfrm>
          <a:prstGeom prst="rect">
            <a:avLst/>
          </a:prstGeom>
          <a:gradFill flip="none" rotWithShape="1">
            <a:gsLst>
              <a:gs pos="26000">
                <a:schemeClr val="accent1">
                  <a:alpha val="90000"/>
                </a:schemeClr>
              </a:gs>
              <a:gs pos="0">
                <a:srgbClr val="9B3737">
                  <a:lumMod val="39000"/>
                  <a:alpha val="95000"/>
                </a:srgbClr>
              </a:gs>
              <a:gs pos="83000">
                <a:srgbClr val="9B3737">
                  <a:alpha val="0"/>
                </a:srgbClr>
              </a:gs>
            </a:gsLst>
            <a:lin ang="4200000" scaled="0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11" name="Gruppo 10">
            <a:extLst>
              <a:ext uri="{FF2B5EF4-FFF2-40B4-BE49-F238E27FC236}">
                <a16:creationId xmlns:a16="http://schemas.microsoft.com/office/drawing/2014/main" id="{FCC0D12F-58BF-DB4F-E50A-EBC0F88F9177}"/>
              </a:ext>
            </a:extLst>
          </p:cNvPr>
          <p:cNvGrpSpPr/>
          <p:nvPr userDrawn="1"/>
        </p:nvGrpSpPr>
        <p:grpSpPr>
          <a:xfrm>
            <a:off x="11714556" y="126794"/>
            <a:ext cx="343069" cy="352173"/>
            <a:chOff x="8407022" y="6333839"/>
            <a:chExt cx="441546" cy="453263"/>
          </a:xfrm>
        </p:grpSpPr>
        <p:pic>
          <p:nvPicPr>
            <p:cNvPr id="12" name="Immagine 11">
              <a:extLst>
                <a:ext uri="{FF2B5EF4-FFF2-40B4-BE49-F238E27FC236}">
                  <a16:creationId xmlns:a16="http://schemas.microsoft.com/office/drawing/2014/main" id="{E1DF5917-D151-DE1E-00CF-687CDA6C0EB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flipH="1">
              <a:off x="8407022" y="6334667"/>
              <a:ext cx="343851" cy="452435"/>
            </a:xfrm>
            <a:prstGeom prst="rect">
              <a:avLst/>
            </a:prstGeom>
          </p:spPr>
        </p:pic>
        <p:pic>
          <p:nvPicPr>
            <p:cNvPr id="13" name="Immagine 12">
              <a:extLst>
                <a:ext uri="{FF2B5EF4-FFF2-40B4-BE49-F238E27FC236}">
                  <a16:creationId xmlns:a16="http://schemas.microsoft.com/office/drawing/2014/main" id="{C8AF5131-25ED-DD5B-AEA3-FC6FE660CB2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8504717" y="6333839"/>
              <a:ext cx="343851" cy="452436"/>
            </a:xfrm>
            <a:prstGeom prst="rect">
              <a:avLst/>
            </a:prstGeom>
          </p:spPr>
        </p:pic>
      </p:grp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E895FAF6-1904-D6A8-63EE-CE919E8615CB}"/>
              </a:ext>
            </a:extLst>
          </p:cNvPr>
          <p:cNvSpPr txBox="1"/>
          <p:nvPr userDrawn="1"/>
        </p:nvSpPr>
        <p:spPr>
          <a:xfrm>
            <a:off x="10304705" y="108992"/>
            <a:ext cx="1447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800" b="1" dirty="0">
                <a:solidFill>
                  <a:srgbClr val="FF0000"/>
                </a:solidFill>
                <a:highlight>
                  <a:srgbClr val="FFFFFF"/>
                </a:highlight>
              </a:rPr>
              <a:t>POPUP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490374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POP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magine 3">
            <a:extLst>
              <a:ext uri="{FF2B5EF4-FFF2-40B4-BE49-F238E27FC236}">
                <a16:creationId xmlns:a16="http://schemas.microsoft.com/office/drawing/2014/main" id="{070263F6-819E-33EE-4DB2-D95CF21F529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4738" b="2348"/>
          <a:stretch>
            <a:fillRect/>
          </a:stretch>
        </p:blipFill>
        <p:spPr>
          <a:xfrm>
            <a:off x="0" y="1"/>
            <a:ext cx="12192000" cy="6278562"/>
          </a:xfrm>
          <a:prstGeom prst="rect">
            <a:avLst/>
          </a:prstGeom>
          <a:ln>
            <a:noFill/>
          </a:ln>
          <a:effectLst>
            <a:softEdge rad="0"/>
          </a:effectLst>
        </p:spPr>
      </p:pic>
      <p:sp>
        <p:nvSpPr>
          <p:cNvPr id="60" name="Rettangolo 59">
            <a:extLst>
              <a:ext uri="{FF2B5EF4-FFF2-40B4-BE49-F238E27FC236}">
                <a16:creationId xmlns:a16="http://schemas.microsoft.com/office/drawing/2014/main" id="{EFAE93E8-0250-2229-9B5A-1EE871FE55F2}"/>
              </a:ext>
            </a:extLst>
          </p:cNvPr>
          <p:cNvSpPr/>
          <p:nvPr userDrawn="1"/>
        </p:nvSpPr>
        <p:spPr>
          <a:xfrm>
            <a:off x="-1176" y="-1"/>
            <a:ext cx="12193176" cy="6278561"/>
          </a:xfrm>
          <a:prstGeom prst="rect">
            <a:avLst/>
          </a:prstGeom>
          <a:gradFill flip="none" rotWithShape="1">
            <a:gsLst>
              <a:gs pos="26000">
                <a:schemeClr val="accent1">
                  <a:alpha val="90000"/>
                </a:schemeClr>
              </a:gs>
              <a:gs pos="0">
                <a:srgbClr val="9B3737">
                  <a:lumMod val="39000"/>
                  <a:alpha val="95000"/>
                </a:srgbClr>
              </a:gs>
              <a:gs pos="83000">
                <a:srgbClr val="9B3737">
                  <a:alpha val="0"/>
                </a:srgbClr>
              </a:gs>
            </a:gsLst>
            <a:lin ang="4200000" scaled="0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11" name="Gruppo 10">
            <a:extLst>
              <a:ext uri="{FF2B5EF4-FFF2-40B4-BE49-F238E27FC236}">
                <a16:creationId xmlns:a16="http://schemas.microsoft.com/office/drawing/2014/main" id="{FCC0D12F-58BF-DB4F-E50A-EBC0F88F9177}"/>
              </a:ext>
            </a:extLst>
          </p:cNvPr>
          <p:cNvGrpSpPr/>
          <p:nvPr userDrawn="1"/>
        </p:nvGrpSpPr>
        <p:grpSpPr>
          <a:xfrm>
            <a:off x="11714556" y="126794"/>
            <a:ext cx="343069" cy="352173"/>
            <a:chOff x="8407022" y="6333839"/>
            <a:chExt cx="441546" cy="453263"/>
          </a:xfrm>
        </p:grpSpPr>
        <p:pic>
          <p:nvPicPr>
            <p:cNvPr id="12" name="Immagine 11">
              <a:extLst>
                <a:ext uri="{FF2B5EF4-FFF2-40B4-BE49-F238E27FC236}">
                  <a16:creationId xmlns:a16="http://schemas.microsoft.com/office/drawing/2014/main" id="{E1DF5917-D151-DE1E-00CF-687CDA6C0EB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flipH="1">
              <a:off x="8407022" y="6334667"/>
              <a:ext cx="343851" cy="452435"/>
            </a:xfrm>
            <a:prstGeom prst="rect">
              <a:avLst/>
            </a:prstGeom>
          </p:spPr>
        </p:pic>
        <p:pic>
          <p:nvPicPr>
            <p:cNvPr id="13" name="Immagine 12">
              <a:extLst>
                <a:ext uri="{FF2B5EF4-FFF2-40B4-BE49-F238E27FC236}">
                  <a16:creationId xmlns:a16="http://schemas.microsoft.com/office/drawing/2014/main" id="{C8AF5131-25ED-DD5B-AEA3-FC6FE660CB2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8504717" y="6333839"/>
              <a:ext cx="343851" cy="452436"/>
            </a:xfrm>
            <a:prstGeom prst="rect">
              <a:avLst/>
            </a:prstGeom>
          </p:spPr>
        </p:pic>
      </p:grp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065C0DED-8922-F10B-6051-D96E186F87C6}"/>
              </a:ext>
            </a:extLst>
          </p:cNvPr>
          <p:cNvSpPr txBox="1"/>
          <p:nvPr userDrawn="1"/>
        </p:nvSpPr>
        <p:spPr>
          <a:xfrm>
            <a:off x="10304705" y="108992"/>
            <a:ext cx="1447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800" b="1" dirty="0">
                <a:solidFill>
                  <a:srgbClr val="FF0000"/>
                </a:solidFill>
                <a:highlight>
                  <a:srgbClr val="FFFFFF"/>
                </a:highlight>
              </a:rPr>
              <a:t>POPUP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561588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POP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tangolo 1">
            <a:extLst>
              <a:ext uri="{FF2B5EF4-FFF2-40B4-BE49-F238E27FC236}">
                <a16:creationId xmlns:a16="http://schemas.microsoft.com/office/drawing/2014/main" id="{C38C2826-A39F-B1F4-190D-77138B52775D}"/>
              </a:ext>
            </a:extLst>
          </p:cNvPr>
          <p:cNvSpPr/>
          <p:nvPr userDrawn="1"/>
        </p:nvSpPr>
        <p:spPr>
          <a:xfrm>
            <a:off x="-1176" y="-1"/>
            <a:ext cx="12193176" cy="6278561"/>
          </a:xfrm>
          <a:prstGeom prst="rect">
            <a:avLst/>
          </a:prstGeom>
          <a:gradFill flip="none" rotWithShape="1">
            <a:gsLst>
              <a:gs pos="20000">
                <a:schemeClr val="accent1">
                  <a:lumMod val="75000"/>
                </a:schemeClr>
              </a:gs>
              <a:gs pos="100000">
                <a:srgbClr val="9B3737">
                  <a:alpha val="0"/>
                </a:srgb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11" name="Gruppo 10">
            <a:extLst>
              <a:ext uri="{FF2B5EF4-FFF2-40B4-BE49-F238E27FC236}">
                <a16:creationId xmlns:a16="http://schemas.microsoft.com/office/drawing/2014/main" id="{FCC0D12F-58BF-DB4F-E50A-EBC0F88F9177}"/>
              </a:ext>
            </a:extLst>
          </p:cNvPr>
          <p:cNvGrpSpPr/>
          <p:nvPr userDrawn="1"/>
        </p:nvGrpSpPr>
        <p:grpSpPr>
          <a:xfrm>
            <a:off x="11714556" y="126794"/>
            <a:ext cx="343069" cy="352173"/>
            <a:chOff x="8407022" y="6333839"/>
            <a:chExt cx="441546" cy="453263"/>
          </a:xfrm>
        </p:grpSpPr>
        <p:pic>
          <p:nvPicPr>
            <p:cNvPr id="12" name="Immagine 11">
              <a:extLst>
                <a:ext uri="{FF2B5EF4-FFF2-40B4-BE49-F238E27FC236}">
                  <a16:creationId xmlns:a16="http://schemas.microsoft.com/office/drawing/2014/main" id="{E1DF5917-D151-DE1E-00CF-687CDA6C0EB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flipH="1">
              <a:off x="8407022" y="6334667"/>
              <a:ext cx="343851" cy="452435"/>
            </a:xfrm>
            <a:prstGeom prst="rect">
              <a:avLst/>
            </a:prstGeom>
          </p:spPr>
        </p:pic>
        <p:pic>
          <p:nvPicPr>
            <p:cNvPr id="13" name="Immagine 12">
              <a:extLst>
                <a:ext uri="{FF2B5EF4-FFF2-40B4-BE49-F238E27FC236}">
                  <a16:creationId xmlns:a16="http://schemas.microsoft.com/office/drawing/2014/main" id="{C8AF5131-25ED-DD5B-AEA3-FC6FE660CB2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8504717" y="6333839"/>
              <a:ext cx="343851" cy="452436"/>
            </a:xfrm>
            <a:prstGeom prst="rect">
              <a:avLst/>
            </a:prstGeom>
          </p:spPr>
        </p:pic>
      </p:grp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3CDE9EF9-44A4-73E9-45DB-9F3F8275D3A6}"/>
              </a:ext>
            </a:extLst>
          </p:cNvPr>
          <p:cNvSpPr txBox="1"/>
          <p:nvPr userDrawn="1"/>
        </p:nvSpPr>
        <p:spPr>
          <a:xfrm>
            <a:off x="10304705" y="108992"/>
            <a:ext cx="1447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800" b="1" dirty="0">
                <a:solidFill>
                  <a:srgbClr val="FF0000"/>
                </a:solidFill>
                <a:highlight>
                  <a:srgbClr val="FFFFFF"/>
                </a:highlight>
              </a:rPr>
              <a:t>POPUP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216744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olo e contenuto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magine 11">
            <a:extLst>
              <a:ext uri="{FF2B5EF4-FFF2-40B4-BE49-F238E27FC236}">
                <a16:creationId xmlns:a16="http://schemas.microsoft.com/office/drawing/2014/main" id="{78BC3602-F414-8413-D182-6E24C99F5A4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18"/>
          <a:stretch>
            <a:fillRect/>
          </a:stretch>
        </p:blipFill>
        <p:spPr>
          <a:xfrm>
            <a:off x="0" y="584200"/>
            <a:ext cx="12192000" cy="6273800"/>
          </a:xfrm>
          <a:prstGeom prst="rect">
            <a:avLst/>
          </a:prstGeom>
        </p:spPr>
      </p:pic>
      <p:sp>
        <p:nvSpPr>
          <p:cNvPr id="13" name="Rettangolo 12">
            <a:extLst>
              <a:ext uri="{FF2B5EF4-FFF2-40B4-BE49-F238E27FC236}">
                <a16:creationId xmlns:a16="http://schemas.microsoft.com/office/drawing/2014/main" id="{10EF7856-A3AC-D71D-72D0-57ADA5DB8A4E}"/>
              </a:ext>
            </a:extLst>
          </p:cNvPr>
          <p:cNvSpPr/>
          <p:nvPr userDrawn="1"/>
        </p:nvSpPr>
        <p:spPr>
          <a:xfrm>
            <a:off x="0" y="584196"/>
            <a:ext cx="12191999" cy="466407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75000"/>
                </a:schemeClr>
              </a:gs>
              <a:gs pos="53000">
                <a:schemeClr val="accent1">
                  <a:alpha val="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Immagine 13" descr="Immagine che contiene veicolo, pneumatico, Ricambio auto, Veicolo terrestre&#10;&#10;Il contenuto generato dall'IA potrebbe non essere corretto.">
            <a:extLst>
              <a:ext uri="{FF2B5EF4-FFF2-40B4-BE49-F238E27FC236}">
                <a16:creationId xmlns:a16="http://schemas.microsoft.com/office/drawing/2014/main" id="{B83D8B33-1343-D14B-5AE0-39B522EE8C01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68" r="24748" b="11057"/>
          <a:stretch>
            <a:fillRect/>
          </a:stretch>
        </p:blipFill>
        <p:spPr>
          <a:xfrm>
            <a:off x="5937138" y="479421"/>
            <a:ext cx="6254862" cy="6378579"/>
          </a:xfrm>
          <a:prstGeom prst="rect">
            <a:avLst/>
          </a:prstGeom>
        </p:spPr>
      </p:pic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04FDCBF0-E769-40F3-B298-47DE06673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4125" y="6433916"/>
            <a:ext cx="681678" cy="276999"/>
          </a:xfrm>
          <a:noFill/>
        </p:spPr>
        <p:txBody>
          <a:bodyPr wrap="square">
            <a:spAutoFit/>
          </a:bodyPr>
          <a:lstStyle>
            <a:lvl1pPr>
              <a:defRPr lang="it-IT" smtClean="0">
                <a:solidFill>
                  <a:schemeClr val="bg1">
                    <a:lumMod val="95000"/>
                  </a:schemeClr>
                </a:solidFill>
                <a:latin typeface="+mj-lt"/>
              </a:defRPr>
            </a:lvl1pPr>
          </a:lstStyle>
          <a:p>
            <a:pPr algn="ctr"/>
            <a:fld id="{11C14EFE-B788-4813-B1DA-AB9F54DE47DF}" type="slidenum">
              <a:rPr lang="en-US" smtClean="0"/>
              <a:pPr algn="ctr"/>
              <a:t>‹N›</a:t>
            </a:fld>
            <a:endParaRPr lang="en-US" dirty="0">
              <a:latin typeface="+mn-lt"/>
            </a:endParaRPr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9A463B40-490A-DD76-A58F-90E557947229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670075" y="198611"/>
            <a:ext cx="431998" cy="148965"/>
          </a:xfrm>
          <a:prstGeom prst="rect">
            <a:avLst/>
          </a:prstGeom>
        </p:spPr>
      </p:pic>
      <p:pic>
        <p:nvPicPr>
          <p:cNvPr id="29" name="Immagine 28">
            <a:extLst>
              <a:ext uri="{FF2B5EF4-FFF2-40B4-BE49-F238E27FC236}">
                <a16:creationId xmlns:a16="http://schemas.microsoft.com/office/drawing/2014/main" id="{6B1960C1-6E90-10EE-3FBE-404CA2CBBA8E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11729685" y="6351543"/>
            <a:ext cx="343852" cy="452437"/>
          </a:xfrm>
          <a:prstGeom prst="rect">
            <a:avLst/>
          </a:prstGeom>
        </p:spPr>
      </p:pic>
      <p:pic>
        <p:nvPicPr>
          <p:cNvPr id="30" name="Immagine 29">
            <a:extLst>
              <a:ext uri="{FF2B5EF4-FFF2-40B4-BE49-F238E27FC236}">
                <a16:creationId xmlns:a16="http://schemas.microsoft.com/office/drawing/2014/main" id="{BE404EDF-C7D4-B74B-EF07-5548D5B99F83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747642" y="6351543"/>
            <a:ext cx="343852" cy="452437"/>
          </a:xfrm>
          <a:prstGeom prst="rect">
            <a:avLst/>
          </a:prstGeom>
        </p:spPr>
      </p:pic>
      <p:sp>
        <p:nvSpPr>
          <p:cNvPr id="2" name="Titolo 1">
            <a:extLst>
              <a:ext uri="{FF2B5EF4-FFF2-40B4-BE49-F238E27FC236}">
                <a16:creationId xmlns:a16="http://schemas.microsoft.com/office/drawing/2014/main" id="{9B9BBF9E-6879-07E4-C18A-875C11C9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3002071"/>
            <a:ext cx="10924826" cy="2585323"/>
          </a:xfrm>
        </p:spPr>
        <p:txBody>
          <a:bodyPr>
            <a:spAutoFit/>
          </a:bodyPr>
          <a:lstStyle>
            <a:lvl1pPr algn="r">
              <a:defRPr sz="5400">
                <a:solidFill>
                  <a:schemeClr val="bg1"/>
                </a:solidFill>
              </a:defRPr>
            </a:lvl1pPr>
          </a:lstStyle>
          <a:p>
            <a:r>
              <a:rPr lang="it-IT" dirty="0"/>
              <a:t>Fare clic per modificare lo stile del titolo dello schema</a:t>
            </a: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89AA76FF-5B3B-89ED-81DC-B624BEC6BEDB}"/>
              </a:ext>
            </a:extLst>
          </p:cNvPr>
          <p:cNvSpPr txBox="1"/>
          <p:nvPr userDrawn="1"/>
        </p:nvSpPr>
        <p:spPr>
          <a:xfrm>
            <a:off x="749745" y="138211"/>
            <a:ext cx="265590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0" i="0" spc="300" dirty="0">
                <a:solidFill>
                  <a:schemeClr val="bg1"/>
                </a:solidFill>
                <a:effectLst/>
              </a:rPr>
              <a:t>TRIS</a:t>
            </a:r>
          </a:p>
        </p:txBody>
      </p:sp>
      <p:pic>
        <p:nvPicPr>
          <p:cNvPr id="7" name="Immagine 6" descr="Immagine che contiene testo, Carattere, Elementi grafici, grafica&#10;&#10;Il contenuto generato dall'IA potrebbe non essere corretto.">
            <a:extLst>
              <a:ext uri="{FF2B5EF4-FFF2-40B4-BE49-F238E27FC236}">
                <a16:creationId xmlns:a16="http://schemas.microsoft.com/office/drawing/2014/main" id="{0B791FBB-3002-811D-8080-4C23CC9074B4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75" y="-32586"/>
            <a:ext cx="674270" cy="67427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3634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olo e contenuto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ttangolo 10">
            <a:extLst>
              <a:ext uri="{FF2B5EF4-FFF2-40B4-BE49-F238E27FC236}">
                <a16:creationId xmlns:a16="http://schemas.microsoft.com/office/drawing/2014/main" id="{CE482297-DB84-089C-F4C8-0B2C421D792E}"/>
              </a:ext>
            </a:extLst>
          </p:cNvPr>
          <p:cNvSpPr/>
          <p:nvPr userDrawn="1"/>
        </p:nvSpPr>
        <p:spPr>
          <a:xfrm>
            <a:off x="-1178" y="583977"/>
            <a:ext cx="12193177" cy="5694585"/>
          </a:xfrm>
          <a:prstGeom prst="rect">
            <a:avLst/>
          </a:prstGeom>
          <a:solidFill>
            <a:schemeClr val="accent1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9B9BBF9E-6879-07E4-C18A-875C11C907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it-IT" dirty="0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F3A9CFDB-58C9-F4BB-F28F-CBE2F1EA48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1966792"/>
            <a:ext cx="11449050" cy="329064"/>
          </a:xfrm>
        </p:spPr>
        <p:txBody>
          <a:bodyPr/>
          <a:lstStyle>
            <a:lvl1pPr>
              <a:lnSpc>
                <a:spcPts val="2000"/>
              </a:lnSpc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it-IT" dirty="0"/>
              <a:t>Fare clic per modificare gli stili del testo dello schema</a:t>
            </a:r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04FDCBF0-E769-40F3-B298-47DE06673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4125" y="6433916"/>
            <a:ext cx="681678" cy="276999"/>
          </a:xfrm>
          <a:noFill/>
        </p:spPr>
        <p:txBody>
          <a:bodyPr wrap="square">
            <a:spAutoFit/>
          </a:bodyPr>
          <a:lstStyle>
            <a:lvl1pPr>
              <a:defRPr lang="it-IT" smtClean="0">
                <a:solidFill>
                  <a:schemeClr val="bg1">
                    <a:lumMod val="95000"/>
                  </a:schemeClr>
                </a:solidFill>
                <a:latin typeface="+mj-lt"/>
              </a:defRPr>
            </a:lvl1pPr>
          </a:lstStyle>
          <a:p>
            <a:pPr algn="ctr"/>
            <a:fld id="{11C14EFE-B788-4813-B1DA-AB9F54DE47DF}" type="slidenum">
              <a:rPr lang="en-US" smtClean="0"/>
              <a:pPr algn="ctr"/>
              <a:t>‹N›</a:t>
            </a:fld>
            <a:endParaRPr lang="en-US" dirty="0">
              <a:latin typeface="+mn-lt"/>
            </a:endParaRPr>
          </a:p>
        </p:txBody>
      </p:sp>
      <p:pic>
        <p:nvPicPr>
          <p:cNvPr id="4" name="Immagine 3">
            <a:extLst>
              <a:ext uri="{FF2B5EF4-FFF2-40B4-BE49-F238E27FC236}">
                <a16:creationId xmlns:a16="http://schemas.microsoft.com/office/drawing/2014/main" id="{39B59D5F-F2D3-948C-6064-4B1EC25ABCF0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11729685" y="6351543"/>
            <a:ext cx="343852" cy="452437"/>
          </a:xfrm>
          <a:prstGeom prst="rect">
            <a:avLst/>
          </a:prstGeom>
        </p:spPr>
      </p:pic>
      <p:pic>
        <p:nvPicPr>
          <p:cNvPr id="5" name="Immagine 4">
            <a:extLst>
              <a:ext uri="{FF2B5EF4-FFF2-40B4-BE49-F238E27FC236}">
                <a16:creationId xmlns:a16="http://schemas.microsoft.com/office/drawing/2014/main" id="{65DBDE57-A21A-0D75-EE4D-B2C1F68898AA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747642" y="6351543"/>
            <a:ext cx="343852" cy="452437"/>
          </a:xfrm>
          <a:prstGeom prst="rect">
            <a:avLst/>
          </a:prstGeom>
        </p:spPr>
      </p:pic>
      <p:pic>
        <p:nvPicPr>
          <p:cNvPr id="10" name="Immagine 9">
            <a:extLst>
              <a:ext uri="{FF2B5EF4-FFF2-40B4-BE49-F238E27FC236}">
                <a16:creationId xmlns:a16="http://schemas.microsoft.com/office/drawing/2014/main" id="{D8ED1DB6-721E-BA92-BF4E-43DDC9118DE8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670075" y="198611"/>
            <a:ext cx="431998" cy="148965"/>
          </a:xfrm>
          <a:prstGeom prst="rect">
            <a:avLst/>
          </a:prstGeom>
        </p:spPr>
      </p:pic>
      <p:sp>
        <p:nvSpPr>
          <p:cNvPr id="7" name="CasellaDiTesto 6">
            <a:extLst>
              <a:ext uri="{FF2B5EF4-FFF2-40B4-BE49-F238E27FC236}">
                <a16:creationId xmlns:a16="http://schemas.microsoft.com/office/drawing/2014/main" id="{0E162BE6-D949-0BD6-1B63-A409844E445F}"/>
              </a:ext>
            </a:extLst>
          </p:cNvPr>
          <p:cNvSpPr txBox="1"/>
          <p:nvPr userDrawn="1"/>
        </p:nvSpPr>
        <p:spPr>
          <a:xfrm>
            <a:off x="749745" y="138211"/>
            <a:ext cx="265590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0" i="0" spc="300" dirty="0">
                <a:solidFill>
                  <a:schemeClr val="bg1"/>
                </a:solidFill>
                <a:effectLst/>
              </a:rPr>
              <a:t>TRIS</a:t>
            </a:r>
          </a:p>
        </p:txBody>
      </p:sp>
      <p:sp>
        <p:nvSpPr>
          <p:cNvPr id="12" name="Rectangle 8">
            <a:extLst>
              <a:ext uri="{FF2B5EF4-FFF2-40B4-BE49-F238E27FC236}">
                <a16:creationId xmlns:a16="http://schemas.microsoft.com/office/drawing/2014/main" id="{3A358EF3-A49C-B1F4-BBAD-7E78CC6305AE}"/>
              </a:ext>
            </a:extLst>
          </p:cNvPr>
          <p:cNvSpPr/>
          <p:nvPr userDrawn="1"/>
        </p:nvSpPr>
        <p:spPr>
          <a:xfrm>
            <a:off x="371475" y="825005"/>
            <a:ext cx="6070547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100" noProof="0" dirty="0">
                <a:solidFill>
                  <a:schemeClr val="bg1"/>
                </a:solidFill>
                <a:latin typeface="Montserrat Light" panose="00000400000000000000" pitchFamily="50" charset="0"/>
              </a:rPr>
              <a:t>02 | EXTERIOR</a:t>
            </a:r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9" name="Immagine 8" descr="Immagine che contiene testo, Carattere, Elementi grafici, grafica&#10;&#10;Il contenuto generato dall'IA potrebbe non essere corretto.">
            <a:extLst>
              <a:ext uri="{FF2B5EF4-FFF2-40B4-BE49-F238E27FC236}">
                <a16:creationId xmlns:a16="http://schemas.microsoft.com/office/drawing/2014/main" id="{9AD22E08-B7BE-05FF-7711-A71A53E53DEA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75" y="-32586"/>
            <a:ext cx="674270" cy="67427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521696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olo e contenuto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magine 7">
            <a:extLst>
              <a:ext uri="{FF2B5EF4-FFF2-40B4-BE49-F238E27FC236}">
                <a16:creationId xmlns:a16="http://schemas.microsoft.com/office/drawing/2014/main" id="{3078EEEA-16AD-7928-9396-83D0B111AF3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71" t="14370" r="1" b="793"/>
          <a:stretch>
            <a:fillRect/>
          </a:stretch>
        </p:blipFill>
        <p:spPr>
          <a:xfrm>
            <a:off x="-2" y="583795"/>
            <a:ext cx="12192001" cy="6274204"/>
          </a:xfrm>
          <a:prstGeom prst="rect">
            <a:avLst/>
          </a:prstGeom>
        </p:spPr>
      </p:pic>
      <p:sp>
        <p:nvSpPr>
          <p:cNvPr id="11" name="Rettangolo 10">
            <a:extLst>
              <a:ext uri="{FF2B5EF4-FFF2-40B4-BE49-F238E27FC236}">
                <a16:creationId xmlns:a16="http://schemas.microsoft.com/office/drawing/2014/main" id="{C8A69A9C-C7C7-AF58-A169-AD2B4B00FE22}"/>
              </a:ext>
            </a:extLst>
          </p:cNvPr>
          <p:cNvSpPr/>
          <p:nvPr userDrawn="1"/>
        </p:nvSpPr>
        <p:spPr>
          <a:xfrm>
            <a:off x="0" y="583796"/>
            <a:ext cx="12191999" cy="6274204"/>
          </a:xfrm>
          <a:prstGeom prst="rect">
            <a:avLst/>
          </a:prstGeom>
          <a:gradFill flip="none" rotWithShape="1">
            <a:gsLst>
              <a:gs pos="0">
                <a:schemeClr val="accent6">
                  <a:alpha val="73000"/>
                </a:schemeClr>
              </a:gs>
              <a:gs pos="65000">
                <a:schemeClr val="accent6">
                  <a:alpha val="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12" name="Image 4">
            <a:extLst>
              <a:ext uri="{FF2B5EF4-FFF2-40B4-BE49-F238E27FC236}">
                <a16:creationId xmlns:a16="http://schemas.microsoft.com/office/drawing/2014/main" id="{4B8D27E5-ADAF-18EF-A94E-77D170C59566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10" t="3077" r="3798" b="15455"/>
          <a:stretch>
            <a:fillRect/>
          </a:stretch>
        </p:blipFill>
        <p:spPr>
          <a:xfrm>
            <a:off x="0" y="584533"/>
            <a:ext cx="12192000" cy="6273467"/>
          </a:xfrm>
          <a:prstGeom prst="rect">
            <a:avLst/>
          </a:prstGeom>
        </p:spPr>
      </p:pic>
      <p:pic>
        <p:nvPicPr>
          <p:cNvPr id="13" name="Immagine 12">
            <a:extLst>
              <a:ext uri="{FF2B5EF4-FFF2-40B4-BE49-F238E27FC236}">
                <a16:creationId xmlns:a16="http://schemas.microsoft.com/office/drawing/2014/main" id="{D35DDC8F-3727-FF2E-060F-4E74B44BDD09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15" b="8968"/>
          <a:stretch>
            <a:fillRect/>
          </a:stretch>
        </p:blipFill>
        <p:spPr>
          <a:xfrm>
            <a:off x="1424015" y="258638"/>
            <a:ext cx="8199525" cy="6599362"/>
          </a:xfrm>
          <a:prstGeom prst="rect">
            <a:avLst/>
          </a:prstGeom>
        </p:spPr>
      </p:pic>
      <p:pic>
        <p:nvPicPr>
          <p:cNvPr id="4" name="Immagine 3">
            <a:extLst>
              <a:ext uri="{FF2B5EF4-FFF2-40B4-BE49-F238E27FC236}">
                <a16:creationId xmlns:a16="http://schemas.microsoft.com/office/drawing/2014/main" id="{12CCEF24-C5B4-B49C-0B0E-76AA129C45D8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11729685" y="6353175"/>
            <a:ext cx="343852" cy="452436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24A80939-03C9-4683-7BDE-555C3BA7C8B6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747642" y="6353175"/>
            <a:ext cx="343852" cy="452436"/>
          </a:xfrm>
          <a:prstGeom prst="rect">
            <a:avLst/>
          </a:prstGeom>
        </p:spPr>
      </p:pic>
      <p:sp>
        <p:nvSpPr>
          <p:cNvPr id="2" name="Titolo 1">
            <a:extLst>
              <a:ext uri="{FF2B5EF4-FFF2-40B4-BE49-F238E27FC236}">
                <a16:creationId xmlns:a16="http://schemas.microsoft.com/office/drawing/2014/main" id="{9B9BBF9E-6879-07E4-C18A-875C11C9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3002071"/>
            <a:ext cx="10924826" cy="2585323"/>
          </a:xfrm>
        </p:spPr>
        <p:txBody>
          <a:bodyPr>
            <a:spAutoFit/>
          </a:bodyPr>
          <a:lstStyle>
            <a:lvl1pPr algn="r">
              <a:defRPr sz="5400">
                <a:solidFill>
                  <a:schemeClr val="bg1"/>
                </a:solidFill>
              </a:defRPr>
            </a:lvl1pPr>
          </a:lstStyle>
          <a:p>
            <a:r>
              <a:rPr lang="it-IT" dirty="0"/>
              <a:t>Fare clic per modificare lo stile del titolo dello schema</a:t>
            </a:r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04FDCBF0-E769-40F3-B298-47DE06673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4125" y="6435548"/>
            <a:ext cx="681678" cy="276999"/>
          </a:xfrm>
          <a:noFill/>
        </p:spPr>
        <p:txBody>
          <a:bodyPr wrap="square">
            <a:spAutoFit/>
          </a:bodyPr>
          <a:lstStyle>
            <a:lvl1pPr>
              <a:defRPr lang="it-IT" smtClean="0">
                <a:solidFill>
                  <a:schemeClr val="bg1">
                    <a:lumMod val="95000"/>
                  </a:schemeClr>
                </a:solidFill>
                <a:latin typeface="+mj-lt"/>
              </a:defRPr>
            </a:lvl1pPr>
          </a:lstStyle>
          <a:p>
            <a:pPr algn="ctr"/>
            <a:fld id="{11C14EFE-B788-4813-B1DA-AB9F54DE47DF}" type="slidenum">
              <a:rPr lang="en-US" smtClean="0"/>
              <a:pPr algn="ctr"/>
              <a:t>‹N›</a:t>
            </a:fld>
            <a:endParaRPr lang="en-US" dirty="0">
              <a:latin typeface="+mn-lt"/>
            </a:endParaRPr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A96D5564-E833-96DE-0451-7E13D5E2F6D3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670075" y="198611"/>
            <a:ext cx="431998" cy="148965"/>
          </a:xfrm>
          <a:prstGeom prst="rect">
            <a:avLst/>
          </a:prstGeom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5DB8057C-3BFD-75DA-192D-8E0A203204BA}"/>
              </a:ext>
            </a:extLst>
          </p:cNvPr>
          <p:cNvSpPr txBox="1"/>
          <p:nvPr userDrawn="1"/>
        </p:nvSpPr>
        <p:spPr>
          <a:xfrm>
            <a:off x="749745" y="138211"/>
            <a:ext cx="265590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0" i="0" spc="300" dirty="0">
                <a:solidFill>
                  <a:schemeClr val="bg1"/>
                </a:solidFill>
                <a:effectLst/>
              </a:rPr>
              <a:t>TRIS</a:t>
            </a:r>
          </a:p>
        </p:txBody>
      </p:sp>
      <p:pic>
        <p:nvPicPr>
          <p:cNvPr id="9" name="Immagine 8" descr="Immagine che contiene testo, Carattere, Elementi grafici, grafica&#10;&#10;Il contenuto generato dall'IA potrebbe non essere corretto.">
            <a:extLst>
              <a:ext uri="{FF2B5EF4-FFF2-40B4-BE49-F238E27FC236}">
                <a16:creationId xmlns:a16="http://schemas.microsoft.com/office/drawing/2014/main" id="{F8932A4A-82A5-BACF-4A0E-58223F5D411B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75" y="-32586"/>
            <a:ext cx="674270" cy="67427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387461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1_Titolo e contenuto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8" name="Immagine 157">
            <a:extLst>
              <a:ext uri="{FF2B5EF4-FFF2-40B4-BE49-F238E27FC236}">
                <a16:creationId xmlns:a16="http://schemas.microsoft.com/office/drawing/2014/main" id="{62C2C31E-B409-1CC6-18D2-5277479F33E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05" t="59" b="26209"/>
          <a:stretch>
            <a:fillRect/>
          </a:stretch>
        </p:blipFill>
        <p:spPr>
          <a:xfrm flipH="1">
            <a:off x="0" y="583977"/>
            <a:ext cx="12192000" cy="5694585"/>
          </a:xfrm>
          <a:prstGeom prst="rect">
            <a:avLst/>
          </a:prstGeom>
        </p:spPr>
      </p:pic>
      <p:sp>
        <p:nvSpPr>
          <p:cNvPr id="159" name="Rettangolo 158">
            <a:extLst>
              <a:ext uri="{FF2B5EF4-FFF2-40B4-BE49-F238E27FC236}">
                <a16:creationId xmlns:a16="http://schemas.microsoft.com/office/drawing/2014/main" id="{305AFE60-A368-3B1A-6B0D-155707425F8A}"/>
              </a:ext>
            </a:extLst>
          </p:cNvPr>
          <p:cNvSpPr/>
          <p:nvPr userDrawn="1"/>
        </p:nvSpPr>
        <p:spPr>
          <a:xfrm>
            <a:off x="-1178" y="583977"/>
            <a:ext cx="12193178" cy="5694585"/>
          </a:xfrm>
          <a:prstGeom prst="rect">
            <a:avLst/>
          </a:prstGeom>
          <a:gradFill flip="none" rotWithShape="1">
            <a:gsLst>
              <a:gs pos="39000">
                <a:schemeClr val="accent6">
                  <a:alpha val="92000"/>
                </a:schemeClr>
              </a:gs>
              <a:gs pos="12000">
                <a:schemeClr val="accent6">
                  <a:lumMod val="75000"/>
                  <a:alpha val="94000"/>
                </a:schemeClr>
              </a:gs>
              <a:gs pos="100000">
                <a:srgbClr val="9CB64A">
                  <a:alpha val="10000"/>
                </a:srgbClr>
              </a:gs>
            </a:gsLst>
            <a:lin ang="2400000" scaled="0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9B9BBF9E-6879-07E4-C18A-875C11C907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it-IT" dirty="0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F3A9CFDB-58C9-F4BB-F28F-CBE2F1EA48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it-IT" dirty="0"/>
              <a:t>Fare clic per modificare gli stili del testo dello schema</a:t>
            </a:r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04FDCBF0-E769-40F3-B298-47DE06673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4125" y="6435548"/>
            <a:ext cx="681678" cy="276999"/>
          </a:xfrm>
          <a:noFill/>
        </p:spPr>
        <p:txBody>
          <a:bodyPr wrap="square">
            <a:spAutoFit/>
          </a:bodyPr>
          <a:lstStyle>
            <a:lvl1pPr>
              <a:defRPr lang="it-IT" smtClean="0">
                <a:solidFill>
                  <a:schemeClr val="bg1">
                    <a:lumMod val="95000"/>
                  </a:schemeClr>
                </a:solidFill>
                <a:latin typeface="+mj-lt"/>
              </a:defRPr>
            </a:lvl1pPr>
          </a:lstStyle>
          <a:p>
            <a:pPr algn="ctr"/>
            <a:fld id="{11C14EFE-B788-4813-B1DA-AB9F54DE47DF}" type="slidenum">
              <a:rPr lang="en-US" smtClean="0"/>
              <a:pPr algn="ctr"/>
              <a:t>‹N›</a:t>
            </a:fld>
            <a:endParaRPr lang="en-US" dirty="0">
              <a:latin typeface="+mn-lt"/>
            </a:endParaRPr>
          </a:p>
        </p:txBody>
      </p:sp>
      <p:pic>
        <p:nvPicPr>
          <p:cNvPr id="4" name="Immagine 3">
            <a:extLst>
              <a:ext uri="{FF2B5EF4-FFF2-40B4-BE49-F238E27FC236}">
                <a16:creationId xmlns:a16="http://schemas.microsoft.com/office/drawing/2014/main" id="{39B59D5F-F2D3-948C-6064-4B1EC25ABCF0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11729685" y="6353175"/>
            <a:ext cx="343852" cy="452436"/>
          </a:xfrm>
          <a:prstGeom prst="rect">
            <a:avLst/>
          </a:prstGeom>
        </p:spPr>
      </p:pic>
      <p:pic>
        <p:nvPicPr>
          <p:cNvPr id="5" name="Immagine 4">
            <a:extLst>
              <a:ext uri="{FF2B5EF4-FFF2-40B4-BE49-F238E27FC236}">
                <a16:creationId xmlns:a16="http://schemas.microsoft.com/office/drawing/2014/main" id="{65DBDE57-A21A-0D75-EE4D-B2C1F68898AA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747642" y="6353175"/>
            <a:ext cx="343852" cy="452436"/>
          </a:xfrm>
          <a:prstGeom prst="rect">
            <a:avLst/>
          </a:prstGeom>
        </p:spPr>
      </p:pic>
      <p:pic>
        <p:nvPicPr>
          <p:cNvPr id="10" name="Immagine 9">
            <a:extLst>
              <a:ext uri="{FF2B5EF4-FFF2-40B4-BE49-F238E27FC236}">
                <a16:creationId xmlns:a16="http://schemas.microsoft.com/office/drawing/2014/main" id="{E5C32D1C-877B-EED8-AE2D-0F32DBF4328C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670075" y="198611"/>
            <a:ext cx="431998" cy="148965"/>
          </a:xfrm>
          <a:prstGeom prst="rect">
            <a:avLst/>
          </a:prstGeom>
        </p:spPr>
      </p:pic>
      <p:sp>
        <p:nvSpPr>
          <p:cNvPr id="7" name="CasellaDiTesto 6">
            <a:extLst>
              <a:ext uri="{FF2B5EF4-FFF2-40B4-BE49-F238E27FC236}">
                <a16:creationId xmlns:a16="http://schemas.microsoft.com/office/drawing/2014/main" id="{BE86C086-40EE-0A77-B481-6B57712E7D79}"/>
              </a:ext>
            </a:extLst>
          </p:cNvPr>
          <p:cNvSpPr txBox="1"/>
          <p:nvPr userDrawn="1"/>
        </p:nvSpPr>
        <p:spPr>
          <a:xfrm>
            <a:off x="749745" y="138211"/>
            <a:ext cx="265590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0" i="0" spc="300" dirty="0">
                <a:solidFill>
                  <a:schemeClr val="bg1"/>
                </a:solidFill>
                <a:effectLst/>
              </a:rPr>
              <a:t>TRIS</a:t>
            </a:r>
          </a:p>
        </p:txBody>
      </p:sp>
      <p:sp>
        <p:nvSpPr>
          <p:cNvPr id="11" name="Rectangle 8">
            <a:extLst>
              <a:ext uri="{FF2B5EF4-FFF2-40B4-BE49-F238E27FC236}">
                <a16:creationId xmlns:a16="http://schemas.microsoft.com/office/drawing/2014/main" id="{4C669AE6-F179-C035-67A7-E4A303A1D5A4}"/>
              </a:ext>
            </a:extLst>
          </p:cNvPr>
          <p:cNvSpPr/>
          <p:nvPr userDrawn="1"/>
        </p:nvSpPr>
        <p:spPr>
          <a:xfrm>
            <a:off x="371475" y="825005"/>
            <a:ext cx="6070547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100" noProof="0" dirty="0">
                <a:solidFill>
                  <a:schemeClr val="bg1"/>
                </a:solidFill>
                <a:latin typeface="Montserrat Light" panose="00000400000000000000" pitchFamily="50" charset="0"/>
              </a:rPr>
              <a:t>03 | INTERIOR</a:t>
            </a:r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9" name="Immagine 8" descr="Immagine che contiene testo, Carattere, Elementi grafici, grafica&#10;&#10;Il contenuto generato dall'IA potrebbe non essere corretto.">
            <a:extLst>
              <a:ext uri="{FF2B5EF4-FFF2-40B4-BE49-F238E27FC236}">
                <a16:creationId xmlns:a16="http://schemas.microsoft.com/office/drawing/2014/main" id="{823D9747-19D8-3A1E-E195-4B3F49E11CE8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75" y="-32586"/>
            <a:ext cx="674270" cy="67427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23239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4_Titolo e contenuto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ttangolo 8">
            <a:extLst>
              <a:ext uri="{FF2B5EF4-FFF2-40B4-BE49-F238E27FC236}">
                <a16:creationId xmlns:a16="http://schemas.microsoft.com/office/drawing/2014/main" id="{683C796A-3D7B-B023-B6CA-CA6441FA24F8}"/>
              </a:ext>
            </a:extLst>
          </p:cNvPr>
          <p:cNvSpPr/>
          <p:nvPr userDrawn="1"/>
        </p:nvSpPr>
        <p:spPr>
          <a:xfrm>
            <a:off x="-1178" y="583977"/>
            <a:ext cx="12193177" cy="5694585"/>
          </a:xfrm>
          <a:prstGeom prst="rect">
            <a:avLst/>
          </a:prstGeom>
          <a:solidFill>
            <a:schemeClr val="accent6">
              <a:lumMod val="7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9B9BBF9E-6879-07E4-C18A-875C11C907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it-IT" dirty="0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F3A9CFDB-58C9-F4BB-F28F-CBE2F1EA48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it-IT" dirty="0"/>
              <a:t>Fare clic per modificare gli stili del testo dello schema</a:t>
            </a:r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04FDCBF0-E769-40F3-B298-47DE06673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4125" y="6435548"/>
            <a:ext cx="681678" cy="276999"/>
          </a:xfrm>
          <a:noFill/>
        </p:spPr>
        <p:txBody>
          <a:bodyPr wrap="square">
            <a:spAutoFit/>
          </a:bodyPr>
          <a:lstStyle>
            <a:lvl1pPr>
              <a:defRPr lang="it-IT" smtClean="0">
                <a:solidFill>
                  <a:schemeClr val="bg1">
                    <a:lumMod val="95000"/>
                  </a:schemeClr>
                </a:solidFill>
                <a:latin typeface="+mj-lt"/>
              </a:defRPr>
            </a:lvl1pPr>
          </a:lstStyle>
          <a:p>
            <a:pPr algn="ctr"/>
            <a:fld id="{11C14EFE-B788-4813-B1DA-AB9F54DE47DF}" type="slidenum">
              <a:rPr lang="en-US" smtClean="0"/>
              <a:pPr algn="ctr"/>
              <a:t>‹N›</a:t>
            </a:fld>
            <a:endParaRPr lang="en-US" dirty="0">
              <a:latin typeface="+mn-lt"/>
            </a:endParaRPr>
          </a:p>
        </p:txBody>
      </p:sp>
      <p:pic>
        <p:nvPicPr>
          <p:cNvPr id="4" name="Immagine 3">
            <a:extLst>
              <a:ext uri="{FF2B5EF4-FFF2-40B4-BE49-F238E27FC236}">
                <a16:creationId xmlns:a16="http://schemas.microsoft.com/office/drawing/2014/main" id="{39B59D5F-F2D3-948C-6064-4B1EC25ABCF0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11729685" y="6353175"/>
            <a:ext cx="343852" cy="452436"/>
          </a:xfrm>
          <a:prstGeom prst="rect">
            <a:avLst/>
          </a:prstGeom>
        </p:spPr>
      </p:pic>
      <p:pic>
        <p:nvPicPr>
          <p:cNvPr id="5" name="Immagine 4">
            <a:extLst>
              <a:ext uri="{FF2B5EF4-FFF2-40B4-BE49-F238E27FC236}">
                <a16:creationId xmlns:a16="http://schemas.microsoft.com/office/drawing/2014/main" id="{65DBDE57-A21A-0D75-EE4D-B2C1F68898AA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747642" y="6353175"/>
            <a:ext cx="343852" cy="452436"/>
          </a:xfrm>
          <a:prstGeom prst="rect">
            <a:avLst/>
          </a:prstGeom>
        </p:spPr>
      </p:pic>
      <p:pic>
        <p:nvPicPr>
          <p:cNvPr id="10" name="Immagine 9">
            <a:extLst>
              <a:ext uri="{FF2B5EF4-FFF2-40B4-BE49-F238E27FC236}">
                <a16:creationId xmlns:a16="http://schemas.microsoft.com/office/drawing/2014/main" id="{E5C32D1C-877B-EED8-AE2D-0F32DBF4328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670075" y="198611"/>
            <a:ext cx="431998" cy="148965"/>
          </a:xfrm>
          <a:prstGeom prst="rect">
            <a:avLst/>
          </a:prstGeom>
        </p:spPr>
      </p:pic>
      <p:sp>
        <p:nvSpPr>
          <p:cNvPr id="7" name="CasellaDiTesto 6">
            <a:extLst>
              <a:ext uri="{FF2B5EF4-FFF2-40B4-BE49-F238E27FC236}">
                <a16:creationId xmlns:a16="http://schemas.microsoft.com/office/drawing/2014/main" id="{BE86C086-40EE-0A77-B481-6B57712E7D79}"/>
              </a:ext>
            </a:extLst>
          </p:cNvPr>
          <p:cNvSpPr txBox="1"/>
          <p:nvPr userDrawn="1"/>
        </p:nvSpPr>
        <p:spPr>
          <a:xfrm>
            <a:off x="749745" y="138211"/>
            <a:ext cx="265590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0" i="0" spc="300" dirty="0">
                <a:solidFill>
                  <a:schemeClr val="bg1"/>
                </a:solidFill>
                <a:effectLst/>
              </a:rPr>
              <a:t>TRIS</a:t>
            </a:r>
          </a:p>
        </p:txBody>
      </p:sp>
      <p:sp>
        <p:nvSpPr>
          <p:cNvPr id="11" name="Rectangle 8">
            <a:extLst>
              <a:ext uri="{FF2B5EF4-FFF2-40B4-BE49-F238E27FC236}">
                <a16:creationId xmlns:a16="http://schemas.microsoft.com/office/drawing/2014/main" id="{4C669AE6-F179-C035-67A7-E4A303A1D5A4}"/>
              </a:ext>
            </a:extLst>
          </p:cNvPr>
          <p:cNvSpPr/>
          <p:nvPr userDrawn="1"/>
        </p:nvSpPr>
        <p:spPr>
          <a:xfrm>
            <a:off x="371475" y="825005"/>
            <a:ext cx="6070547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100" noProof="0" dirty="0">
                <a:solidFill>
                  <a:schemeClr val="bg1"/>
                </a:solidFill>
                <a:latin typeface="Montserrat Light" panose="00000400000000000000" pitchFamily="50" charset="0"/>
              </a:rPr>
              <a:t>03 | INTERIOR</a:t>
            </a:r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12" name="Immagine 11" descr="Immagine che contiene testo, Carattere, Elementi grafici, grafica&#10;&#10;Il contenuto generato dall'IA potrebbe non essere corretto.">
            <a:extLst>
              <a:ext uri="{FF2B5EF4-FFF2-40B4-BE49-F238E27FC236}">
                <a16:creationId xmlns:a16="http://schemas.microsoft.com/office/drawing/2014/main" id="{5869F819-2F3A-3160-EA6B-9B1BC0A4D530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75" y="-32586"/>
            <a:ext cx="674270" cy="67427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767202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9_Titolo e contenuto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ttangolo 25">
            <a:extLst>
              <a:ext uri="{FF2B5EF4-FFF2-40B4-BE49-F238E27FC236}">
                <a16:creationId xmlns:a16="http://schemas.microsoft.com/office/drawing/2014/main" id="{92E767F9-52A6-E837-9580-162A33C449A1}"/>
              </a:ext>
            </a:extLst>
          </p:cNvPr>
          <p:cNvSpPr/>
          <p:nvPr userDrawn="1"/>
        </p:nvSpPr>
        <p:spPr>
          <a:xfrm>
            <a:off x="4524413" y="574900"/>
            <a:ext cx="7667588" cy="570366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Rettangolo 8">
            <a:extLst>
              <a:ext uri="{FF2B5EF4-FFF2-40B4-BE49-F238E27FC236}">
                <a16:creationId xmlns:a16="http://schemas.microsoft.com/office/drawing/2014/main" id="{683C796A-3D7B-B023-B6CA-CA6441FA24F8}"/>
              </a:ext>
            </a:extLst>
          </p:cNvPr>
          <p:cNvSpPr/>
          <p:nvPr userDrawn="1"/>
        </p:nvSpPr>
        <p:spPr>
          <a:xfrm>
            <a:off x="-1178" y="583977"/>
            <a:ext cx="12193177" cy="5694585"/>
          </a:xfrm>
          <a:prstGeom prst="rect">
            <a:avLst/>
          </a:prstGeom>
          <a:solidFill>
            <a:schemeClr val="accent6">
              <a:lumMod val="7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Immagine 21">
            <a:extLst>
              <a:ext uri="{FF2B5EF4-FFF2-40B4-BE49-F238E27FC236}">
                <a16:creationId xmlns:a16="http://schemas.microsoft.com/office/drawing/2014/main" id="{D63C8B1E-BA6C-3972-E3A9-B652C8999AEA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66" t="40442" r="64556" b="3775"/>
          <a:stretch/>
        </p:blipFill>
        <p:spPr>
          <a:xfrm>
            <a:off x="-1176" y="579439"/>
            <a:ext cx="4525588" cy="5694584"/>
          </a:xfrm>
          <a:prstGeom prst="rect">
            <a:avLst/>
          </a:prstGeom>
        </p:spPr>
      </p:pic>
      <p:sp>
        <p:nvSpPr>
          <p:cNvPr id="2" name="Titolo 1">
            <a:extLst>
              <a:ext uri="{FF2B5EF4-FFF2-40B4-BE49-F238E27FC236}">
                <a16:creationId xmlns:a16="http://schemas.microsoft.com/office/drawing/2014/main" id="{9B9BBF9E-6879-07E4-C18A-875C11C907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it-IT" dirty="0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F3A9CFDB-58C9-F4BB-F28F-CBE2F1EA48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it-IT" dirty="0"/>
              <a:t>Fare clic per modificare gli stili del testo dello schema</a:t>
            </a:r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04FDCBF0-E769-40F3-B298-47DE06673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4125" y="6435548"/>
            <a:ext cx="681678" cy="276999"/>
          </a:xfrm>
          <a:noFill/>
        </p:spPr>
        <p:txBody>
          <a:bodyPr wrap="square">
            <a:spAutoFit/>
          </a:bodyPr>
          <a:lstStyle>
            <a:lvl1pPr>
              <a:defRPr lang="it-IT" smtClean="0">
                <a:solidFill>
                  <a:schemeClr val="bg1">
                    <a:lumMod val="95000"/>
                  </a:schemeClr>
                </a:solidFill>
                <a:latin typeface="+mj-lt"/>
              </a:defRPr>
            </a:lvl1pPr>
          </a:lstStyle>
          <a:p>
            <a:pPr algn="ctr"/>
            <a:fld id="{11C14EFE-B788-4813-B1DA-AB9F54DE47DF}" type="slidenum">
              <a:rPr lang="en-US" smtClean="0"/>
              <a:pPr algn="ctr"/>
              <a:t>‹N›</a:t>
            </a:fld>
            <a:endParaRPr lang="en-US" dirty="0">
              <a:latin typeface="+mn-lt"/>
            </a:endParaRPr>
          </a:p>
        </p:txBody>
      </p:sp>
      <p:pic>
        <p:nvPicPr>
          <p:cNvPr id="4" name="Immagine 3">
            <a:extLst>
              <a:ext uri="{FF2B5EF4-FFF2-40B4-BE49-F238E27FC236}">
                <a16:creationId xmlns:a16="http://schemas.microsoft.com/office/drawing/2014/main" id="{39B59D5F-F2D3-948C-6064-4B1EC25ABCF0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11729685" y="6353175"/>
            <a:ext cx="343852" cy="452436"/>
          </a:xfrm>
          <a:prstGeom prst="rect">
            <a:avLst/>
          </a:prstGeom>
        </p:spPr>
      </p:pic>
      <p:pic>
        <p:nvPicPr>
          <p:cNvPr id="5" name="Immagine 4">
            <a:extLst>
              <a:ext uri="{FF2B5EF4-FFF2-40B4-BE49-F238E27FC236}">
                <a16:creationId xmlns:a16="http://schemas.microsoft.com/office/drawing/2014/main" id="{65DBDE57-A21A-0D75-EE4D-B2C1F68898AA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747642" y="6353175"/>
            <a:ext cx="343852" cy="452436"/>
          </a:xfrm>
          <a:prstGeom prst="rect">
            <a:avLst/>
          </a:prstGeom>
        </p:spPr>
      </p:pic>
      <p:pic>
        <p:nvPicPr>
          <p:cNvPr id="10" name="Immagine 9">
            <a:extLst>
              <a:ext uri="{FF2B5EF4-FFF2-40B4-BE49-F238E27FC236}">
                <a16:creationId xmlns:a16="http://schemas.microsoft.com/office/drawing/2014/main" id="{E5C32D1C-877B-EED8-AE2D-0F32DBF4328C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670075" y="198611"/>
            <a:ext cx="431998" cy="148965"/>
          </a:xfrm>
          <a:prstGeom prst="rect">
            <a:avLst/>
          </a:prstGeom>
        </p:spPr>
      </p:pic>
      <p:sp>
        <p:nvSpPr>
          <p:cNvPr id="7" name="CasellaDiTesto 6">
            <a:extLst>
              <a:ext uri="{FF2B5EF4-FFF2-40B4-BE49-F238E27FC236}">
                <a16:creationId xmlns:a16="http://schemas.microsoft.com/office/drawing/2014/main" id="{BE86C086-40EE-0A77-B481-6B57712E7D79}"/>
              </a:ext>
            </a:extLst>
          </p:cNvPr>
          <p:cNvSpPr txBox="1"/>
          <p:nvPr userDrawn="1"/>
        </p:nvSpPr>
        <p:spPr>
          <a:xfrm>
            <a:off x="749745" y="138211"/>
            <a:ext cx="265590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0" i="0" spc="300" dirty="0">
                <a:solidFill>
                  <a:schemeClr val="bg1"/>
                </a:solidFill>
                <a:effectLst/>
              </a:rPr>
              <a:t>TRIS</a:t>
            </a:r>
          </a:p>
        </p:txBody>
      </p:sp>
      <p:sp>
        <p:nvSpPr>
          <p:cNvPr id="11" name="Rectangle 8">
            <a:extLst>
              <a:ext uri="{FF2B5EF4-FFF2-40B4-BE49-F238E27FC236}">
                <a16:creationId xmlns:a16="http://schemas.microsoft.com/office/drawing/2014/main" id="{4C669AE6-F179-C035-67A7-E4A303A1D5A4}"/>
              </a:ext>
            </a:extLst>
          </p:cNvPr>
          <p:cNvSpPr/>
          <p:nvPr userDrawn="1"/>
        </p:nvSpPr>
        <p:spPr>
          <a:xfrm>
            <a:off x="371475" y="825005"/>
            <a:ext cx="6070547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100" noProof="0" dirty="0">
                <a:solidFill>
                  <a:schemeClr val="bg1"/>
                </a:solidFill>
                <a:latin typeface="Montserrat Light" panose="00000400000000000000" pitchFamily="50" charset="0"/>
              </a:rPr>
              <a:t>03 | INTERIOR</a:t>
            </a:r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12" name="Immagine 11" descr="Immagine che contiene testo, Carattere, Elementi grafici, grafica&#10;&#10;Il contenuto generato dall'IA potrebbe non essere corretto.">
            <a:extLst>
              <a:ext uri="{FF2B5EF4-FFF2-40B4-BE49-F238E27FC236}">
                <a16:creationId xmlns:a16="http://schemas.microsoft.com/office/drawing/2014/main" id="{4B6AD574-5DC5-043A-4B3D-28F2C59D9941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75" y="-32586"/>
            <a:ext cx="674270" cy="67427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4610304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OP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tangolo 2">
            <a:extLst>
              <a:ext uri="{FF2B5EF4-FFF2-40B4-BE49-F238E27FC236}">
                <a16:creationId xmlns:a16="http://schemas.microsoft.com/office/drawing/2014/main" id="{EFAE93E8-0250-2229-9B5A-1EE871FE55F2}"/>
              </a:ext>
            </a:extLst>
          </p:cNvPr>
          <p:cNvSpPr/>
          <p:nvPr userDrawn="1"/>
        </p:nvSpPr>
        <p:spPr>
          <a:xfrm>
            <a:off x="-1178" y="0"/>
            <a:ext cx="12193177" cy="6278560"/>
          </a:xfrm>
          <a:prstGeom prst="rect">
            <a:avLst/>
          </a:prstGeom>
          <a:solidFill>
            <a:schemeClr val="accent6">
              <a:lumMod val="7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noProof="0" dirty="0"/>
          </a:p>
        </p:txBody>
      </p:sp>
      <p:grpSp>
        <p:nvGrpSpPr>
          <p:cNvPr id="11" name="Gruppo 10">
            <a:extLst>
              <a:ext uri="{FF2B5EF4-FFF2-40B4-BE49-F238E27FC236}">
                <a16:creationId xmlns:a16="http://schemas.microsoft.com/office/drawing/2014/main" id="{FCC0D12F-58BF-DB4F-E50A-EBC0F88F9177}"/>
              </a:ext>
            </a:extLst>
          </p:cNvPr>
          <p:cNvGrpSpPr/>
          <p:nvPr userDrawn="1"/>
        </p:nvGrpSpPr>
        <p:grpSpPr>
          <a:xfrm>
            <a:off x="11714552" y="126794"/>
            <a:ext cx="343068" cy="352173"/>
            <a:chOff x="8407022" y="6333839"/>
            <a:chExt cx="441545" cy="453263"/>
          </a:xfrm>
        </p:grpSpPr>
        <p:pic>
          <p:nvPicPr>
            <p:cNvPr id="12" name="Immagine 11">
              <a:extLst>
                <a:ext uri="{FF2B5EF4-FFF2-40B4-BE49-F238E27FC236}">
                  <a16:creationId xmlns:a16="http://schemas.microsoft.com/office/drawing/2014/main" id="{E1DF5917-D151-DE1E-00CF-687CDA6C0EB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flipH="1">
              <a:off x="8407022" y="6334667"/>
              <a:ext cx="343850" cy="452435"/>
            </a:xfrm>
            <a:prstGeom prst="rect">
              <a:avLst/>
            </a:prstGeom>
          </p:spPr>
        </p:pic>
        <p:pic>
          <p:nvPicPr>
            <p:cNvPr id="13" name="Immagine 12">
              <a:extLst>
                <a:ext uri="{FF2B5EF4-FFF2-40B4-BE49-F238E27FC236}">
                  <a16:creationId xmlns:a16="http://schemas.microsoft.com/office/drawing/2014/main" id="{C8AF5131-25ED-DD5B-AEA3-FC6FE660CB2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8504717" y="6333839"/>
              <a:ext cx="343850" cy="452435"/>
            </a:xfrm>
            <a:prstGeom prst="rect">
              <a:avLst/>
            </a:prstGeom>
          </p:spPr>
        </p:pic>
      </p:grp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0F53D7E0-7710-65AE-6C7A-4E19F1E9EDA2}"/>
              </a:ext>
            </a:extLst>
          </p:cNvPr>
          <p:cNvSpPr txBox="1"/>
          <p:nvPr userDrawn="1"/>
        </p:nvSpPr>
        <p:spPr>
          <a:xfrm>
            <a:off x="10304705" y="108992"/>
            <a:ext cx="1447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800" b="1" dirty="0">
                <a:solidFill>
                  <a:srgbClr val="FF0000"/>
                </a:solidFill>
                <a:highlight>
                  <a:srgbClr val="FFFFFF"/>
                </a:highlight>
              </a:rPr>
              <a:t>POPUP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332739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olo e contenuto">
    <p:bg>
      <p:bgPr>
        <a:solidFill>
          <a:srgbClr val="919C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magine 7">
            <a:extLst>
              <a:ext uri="{FF2B5EF4-FFF2-40B4-BE49-F238E27FC236}">
                <a16:creationId xmlns:a16="http://schemas.microsoft.com/office/drawing/2014/main" id="{39FC6D05-156F-BDC6-F75C-F21A9908BF4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15" b="6503"/>
          <a:stretch>
            <a:fillRect/>
          </a:stretch>
        </p:blipFill>
        <p:spPr>
          <a:xfrm>
            <a:off x="0" y="584200"/>
            <a:ext cx="12192000" cy="6273800"/>
          </a:xfrm>
          <a:prstGeom prst="rect">
            <a:avLst/>
          </a:prstGeom>
        </p:spPr>
      </p:pic>
      <p:pic>
        <p:nvPicPr>
          <p:cNvPr id="3" name="Immagine 2">
            <a:extLst>
              <a:ext uri="{FF2B5EF4-FFF2-40B4-BE49-F238E27FC236}">
                <a16:creationId xmlns:a16="http://schemas.microsoft.com/office/drawing/2014/main" id="{B0A13C1D-0E96-CAE2-1851-CC246C842042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670075" y="198611"/>
            <a:ext cx="431998" cy="148965"/>
          </a:xfrm>
          <a:prstGeom prst="rect">
            <a:avLst/>
          </a:prstGeom>
        </p:spPr>
      </p:pic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04FDCBF0-E769-40F3-B298-47DE06673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4125" y="6435548"/>
            <a:ext cx="681678" cy="276999"/>
          </a:xfrm>
          <a:noFill/>
        </p:spPr>
        <p:txBody>
          <a:bodyPr wrap="square">
            <a:spAutoFit/>
          </a:bodyPr>
          <a:lstStyle>
            <a:lvl1pPr>
              <a:defRPr lang="it-IT" smtClean="0">
                <a:solidFill>
                  <a:schemeClr val="bg1">
                    <a:lumMod val="95000"/>
                  </a:schemeClr>
                </a:solidFill>
                <a:latin typeface="+mj-lt"/>
              </a:defRPr>
            </a:lvl1pPr>
          </a:lstStyle>
          <a:p>
            <a:pPr algn="ctr"/>
            <a:fld id="{11C14EFE-B788-4813-B1DA-AB9F54DE47DF}" type="slidenum">
              <a:rPr lang="en-US" smtClean="0"/>
              <a:pPr algn="ctr"/>
              <a:t>‹N›</a:t>
            </a:fld>
            <a:endParaRPr lang="en-US" dirty="0">
              <a:latin typeface="+mn-lt"/>
            </a:endParaRPr>
          </a:p>
        </p:txBody>
      </p:sp>
      <p:pic>
        <p:nvPicPr>
          <p:cNvPr id="10" name="Immagine 9">
            <a:extLst>
              <a:ext uri="{FF2B5EF4-FFF2-40B4-BE49-F238E27FC236}">
                <a16:creationId xmlns:a16="http://schemas.microsoft.com/office/drawing/2014/main" id="{44BAE9F9-AEDA-BE93-7CDB-E5D80D52A330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11729685" y="6353175"/>
            <a:ext cx="343850" cy="452435"/>
          </a:xfrm>
          <a:prstGeom prst="rect">
            <a:avLst/>
          </a:prstGeom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237318BD-3E05-3960-71F5-8C7977884A1C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747642" y="6353175"/>
            <a:ext cx="343850" cy="452435"/>
          </a:xfrm>
          <a:prstGeom prst="rect">
            <a:avLst/>
          </a:prstGeom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434E71C9-775F-C437-2AEA-559F99BC1B8F}"/>
              </a:ext>
            </a:extLst>
          </p:cNvPr>
          <p:cNvSpPr txBox="1"/>
          <p:nvPr userDrawn="1"/>
        </p:nvSpPr>
        <p:spPr>
          <a:xfrm>
            <a:off x="749745" y="138211"/>
            <a:ext cx="265590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0" i="0" spc="300" dirty="0">
                <a:solidFill>
                  <a:schemeClr val="bg1"/>
                </a:solidFill>
                <a:effectLst/>
              </a:rPr>
              <a:t>TRIS</a:t>
            </a:r>
          </a:p>
        </p:txBody>
      </p:sp>
      <p:pic>
        <p:nvPicPr>
          <p:cNvPr id="9" name="Immagine 8" descr="Immagine che contiene testo, Carattere, Elementi grafici, grafica&#10;&#10;Il contenuto generato dall'IA potrebbe non essere corretto.">
            <a:extLst>
              <a:ext uri="{FF2B5EF4-FFF2-40B4-BE49-F238E27FC236}">
                <a16:creationId xmlns:a16="http://schemas.microsoft.com/office/drawing/2014/main" id="{A2D19FFD-24E8-85D4-FCA9-B06AE21FCD80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75" y="-32586"/>
            <a:ext cx="674270" cy="674270"/>
          </a:xfrm>
          <a:prstGeom prst="rect">
            <a:avLst/>
          </a:prstGeom>
        </p:spPr>
      </p:pic>
      <p:sp>
        <p:nvSpPr>
          <p:cNvPr id="2" name="Titolo 1">
            <a:extLst>
              <a:ext uri="{FF2B5EF4-FFF2-40B4-BE49-F238E27FC236}">
                <a16:creationId xmlns:a16="http://schemas.microsoft.com/office/drawing/2014/main" id="{9B9BBF9E-6879-07E4-C18A-875C11C9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3002071"/>
            <a:ext cx="10924826" cy="2585323"/>
          </a:xfrm>
        </p:spPr>
        <p:txBody>
          <a:bodyPr>
            <a:spAutoFit/>
          </a:bodyPr>
          <a:lstStyle>
            <a:lvl1pPr algn="r">
              <a:defRPr sz="5400">
                <a:solidFill>
                  <a:schemeClr val="bg1"/>
                </a:solidFill>
              </a:defRPr>
            </a:lvl1pPr>
          </a:lstStyle>
          <a:p>
            <a:r>
              <a:rPr lang="it-IT" dirty="0"/>
              <a:t>Fare clic per modificare lo stile del titolo dello schema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05126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9_Titolo e contenuto">
    <p:bg>
      <p:bgPr>
        <a:solidFill>
          <a:srgbClr val="919C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ttangolo 8">
            <a:extLst>
              <a:ext uri="{FF2B5EF4-FFF2-40B4-BE49-F238E27FC236}">
                <a16:creationId xmlns:a16="http://schemas.microsoft.com/office/drawing/2014/main" id="{F8F8F167-503C-208C-DFF5-EE71565E8096}"/>
              </a:ext>
            </a:extLst>
          </p:cNvPr>
          <p:cNvSpPr/>
          <p:nvPr userDrawn="1"/>
        </p:nvSpPr>
        <p:spPr>
          <a:xfrm>
            <a:off x="-1178" y="574675"/>
            <a:ext cx="12193177" cy="5703888"/>
          </a:xfrm>
          <a:prstGeom prst="rect">
            <a:avLst/>
          </a:prstGeom>
          <a:gradFill flip="none" rotWithShape="1">
            <a:gsLst>
              <a:gs pos="1000">
                <a:srgbClr val="7784AE">
                  <a:lumMod val="90000"/>
                </a:srgbClr>
              </a:gs>
              <a:gs pos="100000">
                <a:schemeClr val="accent3"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9B9BBF9E-6879-07E4-C18A-875C11C907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it-IT" dirty="0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F3A9CFDB-58C9-F4BB-F28F-CBE2F1EA48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it-IT" dirty="0"/>
              <a:t>Fare clic per modificare gli stili del testo dello schema</a:t>
            </a:r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04FDCBF0-E769-40F3-B298-47DE06673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4125" y="6435548"/>
            <a:ext cx="681678" cy="276999"/>
          </a:xfrm>
          <a:noFill/>
        </p:spPr>
        <p:txBody>
          <a:bodyPr wrap="square">
            <a:spAutoFit/>
          </a:bodyPr>
          <a:lstStyle>
            <a:lvl1pPr>
              <a:defRPr lang="it-IT" smtClean="0">
                <a:solidFill>
                  <a:schemeClr val="bg1">
                    <a:lumMod val="95000"/>
                  </a:schemeClr>
                </a:solidFill>
                <a:latin typeface="+mj-lt"/>
              </a:defRPr>
            </a:lvl1pPr>
          </a:lstStyle>
          <a:p>
            <a:pPr algn="ctr"/>
            <a:fld id="{11C14EFE-B788-4813-B1DA-AB9F54DE47DF}" type="slidenum">
              <a:rPr lang="en-US" smtClean="0"/>
              <a:pPr algn="ctr"/>
              <a:t>‹N›</a:t>
            </a:fld>
            <a:endParaRPr lang="en-US" dirty="0">
              <a:latin typeface="+mn-lt"/>
            </a:endParaRPr>
          </a:p>
        </p:txBody>
      </p:sp>
      <p:pic>
        <p:nvPicPr>
          <p:cNvPr id="23" name="Immagine 22">
            <a:extLst>
              <a:ext uri="{FF2B5EF4-FFF2-40B4-BE49-F238E27FC236}">
                <a16:creationId xmlns:a16="http://schemas.microsoft.com/office/drawing/2014/main" id="{C4ADB232-F504-FD84-5E11-6EF65EFABE1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11729685" y="6353175"/>
            <a:ext cx="343851" cy="452435"/>
          </a:xfrm>
          <a:prstGeom prst="rect">
            <a:avLst/>
          </a:prstGeom>
        </p:spPr>
      </p:pic>
      <p:pic>
        <p:nvPicPr>
          <p:cNvPr id="4" name="Immagine 3">
            <a:extLst>
              <a:ext uri="{FF2B5EF4-FFF2-40B4-BE49-F238E27FC236}">
                <a16:creationId xmlns:a16="http://schemas.microsoft.com/office/drawing/2014/main" id="{1C90402C-ADD5-A607-3BC8-A3E7821865A3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747642" y="6353175"/>
            <a:ext cx="343850" cy="452435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43A18DBA-F29D-754D-DB63-B7A0435582B8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670075" y="198611"/>
            <a:ext cx="431998" cy="148965"/>
          </a:xfrm>
          <a:prstGeom prst="rect">
            <a:avLst/>
          </a:prstGeom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DE46E848-ED97-EA99-FAA4-B473732C629F}"/>
              </a:ext>
            </a:extLst>
          </p:cNvPr>
          <p:cNvSpPr txBox="1"/>
          <p:nvPr userDrawn="1"/>
        </p:nvSpPr>
        <p:spPr>
          <a:xfrm>
            <a:off x="749745" y="138211"/>
            <a:ext cx="265590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0" i="0" spc="300" dirty="0">
                <a:solidFill>
                  <a:schemeClr val="bg1"/>
                </a:solidFill>
                <a:effectLst/>
              </a:rPr>
              <a:t>TRIS</a:t>
            </a:r>
          </a:p>
        </p:txBody>
      </p:sp>
      <p:pic>
        <p:nvPicPr>
          <p:cNvPr id="10" name="Immagine 9" descr="Immagine che contiene testo, Carattere, Elementi grafici, grafica&#10;&#10;Il contenuto generato dall'IA potrebbe non essere corretto.">
            <a:extLst>
              <a:ext uri="{FF2B5EF4-FFF2-40B4-BE49-F238E27FC236}">
                <a16:creationId xmlns:a16="http://schemas.microsoft.com/office/drawing/2014/main" id="{A463D755-7EED-5282-EC00-EC3D54DB914A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75" y="-32586"/>
            <a:ext cx="674270" cy="67427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095750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Titolo e contenuto">
    <p:bg>
      <p:bgPr>
        <a:solidFill>
          <a:srgbClr val="919C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tangolo 9">
            <a:extLst>
              <a:ext uri="{FF2B5EF4-FFF2-40B4-BE49-F238E27FC236}">
                <a16:creationId xmlns:a16="http://schemas.microsoft.com/office/drawing/2014/main" id="{CE5FCB51-BA55-C6CB-7785-3412FC9D2588}"/>
              </a:ext>
            </a:extLst>
          </p:cNvPr>
          <p:cNvSpPr/>
          <p:nvPr userDrawn="1"/>
        </p:nvSpPr>
        <p:spPr>
          <a:xfrm>
            <a:off x="-1178" y="0"/>
            <a:ext cx="12193177" cy="6278560"/>
          </a:xfrm>
          <a:prstGeom prst="rect">
            <a:avLst/>
          </a:prstGeom>
          <a:solidFill>
            <a:srgbClr val="6573A3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noProof="0" dirty="0"/>
          </a:p>
        </p:txBody>
      </p:sp>
      <p:grpSp>
        <p:nvGrpSpPr>
          <p:cNvPr id="11" name="Gruppo 10">
            <a:extLst>
              <a:ext uri="{FF2B5EF4-FFF2-40B4-BE49-F238E27FC236}">
                <a16:creationId xmlns:a16="http://schemas.microsoft.com/office/drawing/2014/main" id="{DD8EAA73-919D-E1F7-C133-89B17F5EBB00}"/>
              </a:ext>
            </a:extLst>
          </p:cNvPr>
          <p:cNvGrpSpPr/>
          <p:nvPr userDrawn="1"/>
        </p:nvGrpSpPr>
        <p:grpSpPr>
          <a:xfrm>
            <a:off x="11714552" y="126789"/>
            <a:ext cx="343068" cy="352171"/>
            <a:chOff x="8407022" y="6333840"/>
            <a:chExt cx="441545" cy="453261"/>
          </a:xfrm>
        </p:grpSpPr>
        <p:pic>
          <p:nvPicPr>
            <p:cNvPr id="12" name="Immagine 11">
              <a:extLst>
                <a:ext uri="{FF2B5EF4-FFF2-40B4-BE49-F238E27FC236}">
                  <a16:creationId xmlns:a16="http://schemas.microsoft.com/office/drawing/2014/main" id="{D41898E1-8FE9-9E4C-309A-4B334F83A11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flipH="1">
              <a:off x="8407022" y="6334668"/>
              <a:ext cx="343850" cy="452433"/>
            </a:xfrm>
            <a:prstGeom prst="rect">
              <a:avLst/>
            </a:prstGeom>
          </p:spPr>
        </p:pic>
        <p:pic>
          <p:nvPicPr>
            <p:cNvPr id="13" name="Immagine 12">
              <a:extLst>
                <a:ext uri="{FF2B5EF4-FFF2-40B4-BE49-F238E27FC236}">
                  <a16:creationId xmlns:a16="http://schemas.microsoft.com/office/drawing/2014/main" id="{7AAAEEB5-3B9B-A960-A072-B14384EBA79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8504717" y="6333840"/>
              <a:ext cx="343850" cy="452433"/>
            </a:xfrm>
            <a:prstGeom prst="rect">
              <a:avLst/>
            </a:prstGeom>
          </p:spPr>
        </p:pic>
      </p:grp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A8D89919-B712-50E4-8886-AF30522C2EE5}"/>
              </a:ext>
            </a:extLst>
          </p:cNvPr>
          <p:cNvSpPr txBox="1"/>
          <p:nvPr userDrawn="1"/>
        </p:nvSpPr>
        <p:spPr>
          <a:xfrm>
            <a:off x="10304705" y="108992"/>
            <a:ext cx="1447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800" b="1" dirty="0">
                <a:solidFill>
                  <a:srgbClr val="FF0000"/>
                </a:solidFill>
                <a:highlight>
                  <a:srgbClr val="FFFFFF"/>
                </a:highlight>
              </a:rPr>
              <a:t>POPUP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583759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Titolo e contenuto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uppo 7">
            <a:extLst>
              <a:ext uri="{FF2B5EF4-FFF2-40B4-BE49-F238E27FC236}">
                <a16:creationId xmlns:a16="http://schemas.microsoft.com/office/drawing/2014/main" id="{8CC7329A-3CAF-7436-2399-B82052B0BB25}"/>
              </a:ext>
            </a:extLst>
          </p:cNvPr>
          <p:cNvGrpSpPr/>
          <p:nvPr userDrawn="1"/>
        </p:nvGrpSpPr>
        <p:grpSpPr>
          <a:xfrm>
            <a:off x="0" y="584200"/>
            <a:ext cx="12192000" cy="6558276"/>
            <a:chOff x="763194" y="1421564"/>
            <a:chExt cx="10665611" cy="5737207"/>
          </a:xfrm>
        </p:grpSpPr>
        <p:pic>
          <p:nvPicPr>
            <p:cNvPr id="9" name="Immagine 8">
              <a:extLst>
                <a:ext uri="{FF2B5EF4-FFF2-40B4-BE49-F238E27FC236}">
                  <a16:creationId xmlns:a16="http://schemas.microsoft.com/office/drawing/2014/main" id="{5D0FE7AD-2FD5-A123-8A11-9E7D8340F25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421" t="24014" r="9855" b="5261"/>
            <a:stretch>
              <a:fillRect/>
            </a:stretch>
          </p:blipFill>
          <p:spPr>
            <a:xfrm>
              <a:off x="763194" y="1421564"/>
              <a:ext cx="10665611" cy="5530206"/>
            </a:xfrm>
            <a:prstGeom prst="rect">
              <a:avLst/>
            </a:prstGeom>
          </p:spPr>
        </p:pic>
        <p:pic>
          <p:nvPicPr>
            <p:cNvPr id="13" name="Immagine 12">
              <a:extLst>
                <a:ext uri="{FF2B5EF4-FFF2-40B4-BE49-F238E27FC236}">
                  <a16:creationId xmlns:a16="http://schemas.microsoft.com/office/drawing/2014/main" id="{D6FA594C-51CC-A81F-73AF-503188F318F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42469" y="4318766"/>
              <a:ext cx="5386544" cy="2840005"/>
            </a:xfrm>
            <a:prstGeom prst="rect">
              <a:avLst/>
            </a:prstGeom>
          </p:spPr>
        </p:pic>
      </p:grp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04FDCBF0-E769-40F3-B298-47DE06673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4125" y="6435548"/>
            <a:ext cx="681678" cy="276999"/>
          </a:xfrm>
          <a:noFill/>
        </p:spPr>
        <p:txBody>
          <a:bodyPr wrap="square">
            <a:spAutoFit/>
          </a:bodyPr>
          <a:lstStyle>
            <a:lvl1pPr>
              <a:defRPr lang="it-IT" smtClean="0">
                <a:solidFill>
                  <a:schemeClr val="bg1">
                    <a:lumMod val="95000"/>
                  </a:schemeClr>
                </a:solidFill>
                <a:latin typeface="+mj-lt"/>
              </a:defRPr>
            </a:lvl1pPr>
          </a:lstStyle>
          <a:p>
            <a:pPr algn="ctr"/>
            <a:fld id="{11C14EFE-B788-4813-B1DA-AB9F54DE47DF}" type="slidenum">
              <a:rPr lang="en-US" smtClean="0"/>
              <a:pPr algn="ctr"/>
              <a:t>‹N›</a:t>
            </a:fld>
            <a:endParaRPr lang="en-US" dirty="0">
              <a:latin typeface="+mn-lt"/>
            </a:endParaRPr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9B9BBF9E-6879-07E4-C18A-875C11C9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3002071"/>
            <a:ext cx="10924826" cy="2585323"/>
          </a:xfrm>
        </p:spPr>
        <p:txBody>
          <a:bodyPr>
            <a:spAutoFit/>
          </a:bodyPr>
          <a:lstStyle>
            <a:lvl1pPr algn="r">
              <a:defRPr sz="5400">
                <a:solidFill>
                  <a:schemeClr val="bg1"/>
                </a:solidFill>
              </a:defRPr>
            </a:lvl1pPr>
          </a:lstStyle>
          <a:p>
            <a:r>
              <a:rPr lang="it-IT" dirty="0"/>
              <a:t>Fare clic per modificare lo stile del titolo dello schema</a:t>
            </a:r>
          </a:p>
        </p:txBody>
      </p:sp>
      <p:pic>
        <p:nvPicPr>
          <p:cNvPr id="15" name="Immagine 14">
            <a:extLst>
              <a:ext uri="{FF2B5EF4-FFF2-40B4-BE49-F238E27FC236}">
                <a16:creationId xmlns:a16="http://schemas.microsoft.com/office/drawing/2014/main" id="{7A4DFB4A-63E7-133B-C69A-F1E93BD845D3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670075" y="198611"/>
            <a:ext cx="431998" cy="148964"/>
          </a:xfrm>
          <a:prstGeom prst="rect">
            <a:avLst/>
          </a:prstGeom>
          <a:ln>
            <a:solidFill>
              <a:schemeClr val="accent4"/>
            </a:solidFill>
          </a:ln>
        </p:spPr>
      </p:pic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44305336-9B40-99CE-7DF8-7AF80BDF26AF}"/>
              </a:ext>
            </a:extLst>
          </p:cNvPr>
          <p:cNvSpPr txBox="1"/>
          <p:nvPr userDrawn="1"/>
        </p:nvSpPr>
        <p:spPr>
          <a:xfrm>
            <a:off x="749745" y="138211"/>
            <a:ext cx="265590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0" i="0" spc="300" dirty="0">
                <a:solidFill>
                  <a:schemeClr val="tx1"/>
                </a:solidFill>
                <a:effectLst/>
              </a:rPr>
              <a:t>TRIS</a:t>
            </a:r>
          </a:p>
        </p:txBody>
      </p:sp>
      <p:pic>
        <p:nvPicPr>
          <p:cNvPr id="17" name="Immagine 16" descr="Immagine che contiene testo, Carattere, Elementi grafici, grafica&#10;&#10;Il contenuto generato dall'IA potrebbe non essere corretto.">
            <a:extLst>
              <a:ext uri="{FF2B5EF4-FFF2-40B4-BE49-F238E27FC236}">
                <a16:creationId xmlns:a16="http://schemas.microsoft.com/office/drawing/2014/main" id="{6C1BE4F5-C262-408D-5096-7FBE7DF3B67D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75" y="-32586"/>
            <a:ext cx="674270" cy="674270"/>
          </a:xfrm>
          <a:prstGeom prst="rect">
            <a:avLst/>
          </a:prstGeom>
        </p:spPr>
      </p:pic>
      <p:pic>
        <p:nvPicPr>
          <p:cNvPr id="18" name="Immagine 17">
            <a:extLst>
              <a:ext uri="{FF2B5EF4-FFF2-40B4-BE49-F238E27FC236}">
                <a16:creationId xmlns:a16="http://schemas.microsoft.com/office/drawing/2014/main" id="{1A75213A-B57C-BFF1-9F69-A674E45532C4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747642" y="6353175"/>
            <a:ext cx="343850" cy="452435"/>
          </a:xfrm>
          <a:prstGeom prst="rect">
            <a:avLst/>
          </a:prstGeom>
        </p:spPr>
      </p:pic>
      <p:pic>
        <p:nvPicPr>
          <p:cNvPr id="19" name="Immagine 18">
            <a:extLst>
              <a:ext uri="{FF2B5EF4-FFF2-40B4-BE49-F238E27FC236}">
                <a16:creationId xmlns:a16="http://schemas.microsoft.com/office/drawing/2014/main" id="{28DD3816-ED2A-161E-6FB9-69B2C6093F22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11729685" y="6353175"/>
            <a:ext cx="343850" cy="45243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874424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3_Titolo e contenuto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ttangolo 8">
            <a:extLst>
              <a:ext uri="{FF2B5EF4-FFF2-40B4-BE49-F238E27FC236}">
                <a16:creationId xmlns:a16="http://schemas.microsoft.com/office/drawing/2014/main" id="{CD4434B3-904B-04CE-1276-891964773986}"/>
              </a:ext>
            </a:extLst>
          </p:cNvPr>
          <p:cNvSpPr/>
          <p:nvPr userDrawn="1"/>
        </p:nvSpPr>
        <p:spPr>
          <a:xfrm>
            <a:off x="-1178" y="583978"/>
            <a:ext cx="12193177" cy="5654804"/>
          </a:xfrm>
          <a:prstGeom prst="rect">
            <a:avLst/>
          </a:prstGeom>
          <a:gradFill flip="none" rotWithShape="1">
            <a:gsLst>
              <a:gs pos="1000">
                <a:schemeClr val="accent4">
                  <a:lumMod val="75000"/>
                </a:schemeClr>
              </a:gs>
              <a:gs pos="100000">
                <a:schemeClr val="accent4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9B9BBF9E-6879-07E4-C18A-875C11C907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it-IT" dirty="0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F3A9CFDB-58C9-F4BB-F28F-CBE2F1EA48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it-IT" dirty="0"/>
              <a:t>Fare clic per modificare gli stili del testo dello schema</a:t>
            </a:r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04FDCBF0-E769-40F3-B298-47DE06673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4125" y="6435548"/>
            <a:ext cx="681678" cy="276999"/>
          </a:xfrm>
          <a:noFill/>
        </p:spPr>
        <p:txBody>
          <a:bodyPr wrap="square">
            <a:spAutoFit/>
          </a:bodyPr>
          <a:lstStyle>
            <a:lvl1pPr>
              <a:defRPr lang="it-IT" smtClean="0">
                <a:solidFill>
                  <a:schemeClr val="tx1"/>
                </a:solidFill>
                <a:latin typeface="+mj-lt"/>
              </a:defRPr>
            </a:lvl1pPr>
          </a:lstStyle>
          <a:p>
            <a:pPr algn="ctr"/>
            <a:fld id="{11C14EFE-B788-4813-B1DA-AB9F54DE47DF}" type="slidenum">
              <a:rPr lang="en-US" smtClean="0"/>
              <a:pPr algn="ctr"/>
              <a:t>‹N›</a:t>
            </a:fld>
            <a:endParaRPr lang="en-US" dirty="0">
              <a:latin typeface="+mn-lt"/>
            </a:endParaRPr>
          </a:p>
        </p:txBody>
      </p:sp>
      <p:pic>
        <p:nvPicPr>
          <p:cNvPr id="8" name="Immagine 7">
            <a:extLst>
              <a:ext uri="{FF2B5EF4-FFF2-40B4-BE49-F238E27FC236}">
                <a16:creationId xmlns:a16="http://schemas.microsoft.com/office/drawing/2014/main" id="{8BB15470-4C92-BD1D-8A9B-472D21D8DD53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670075" y="198611"/>
            <a:ext cx="431998" cy="148964"/>
          </a:xfrm>
          <a:prstGeom prst="rect">
            <a:avLst/>
          </a:prstGeom>
          <a:ln>
            <a:solidFill>
              <a:schemeClr val="accent4"/>
            </a:solidFill>
          </a:ln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41B978FA-7735-EFC7-E18F-169951D452C2}"/>
              </a:ext>
            </a:extLst>
          </p:cNvPr>
          <p:cNvSpPr txBox="1"/>
          <p:nvPr userDrawn="1"/>
        </p:nvSpPr>
        <p:spPr>
          <a:xfrm>
            <a:off x="749745" y="138211"/>
            <a:ext cx="265590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0" i="0" spc="300" dirty="0">
                <a:solidFill>
                  <a:schemeClr val="tx1"/>
                </a:solidFill>
                <a:effectLst/>
              </a:rPr>
              <a:t>TRIS</a:t>
            </a:r>
          </a:p>
        </p:txBody>
      </p:sp>
      <p:pic>
        <p:nvPicPr>
          <p:cNvPr id="12" name="Immagine 11" descr="Immagine che contiene testo, Carattere, Elementi grafici, grafica&#10;&#10;Il contenuto generato dall'IA potrebbe non essere corretto.">
            <a:extLst>
              <a:ext uri="{FF2B5EF4-FFF2-40B4-BE49-F238E27FC236}">
                <a16:creationId xmlns:a16="http://schemas.microsoft.com/office/drawing/2014/main" id="{CAC18A5D-6D2D-02A1-B50D-8B7AE8B66974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75" y="-32586"/>
            <a:ext cx="674270" cy="674270"/>
          </a:xfrm>
          <a:prstGeom prst="rect">
            <a:avLst/>
          </a:prstGeom>
        </p:spPr>
      </p:pic>
      <p:pic>
        <p:nvPicPr>
          <p:cNvPr id="13" name="Immagine 12">
            <a:extLst>
              <a:ext uri="{FF2B5EF4-FFF2-40B4-BE49-F238E27FC236}">
                <a16:creationId xmlns:a16="http://schemas.microsoft.com/office/drawing/2014/main" id="{91FA5344-117A-58AD-DE02-472FC673B238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747642" y="6353175"/>
            <a:ext cx="343850" cy="452435"/>
          </a:xfrm>
          <a:prstGeom prst="rect">
            <a:avLst/>
          </a:prstGeom>
        </p:spPr>
      </p:pic>
      <p:pic>
        <p:nvPicPr>
          <p:cNvPr id="14" name="Immagine 13">
            <a:extLst>
              <a:ext uri="{FF2B5EF4-FFF2-40B4-BE49-F238E27FC236}">
                <a16:creationId xmlns:a16="http://schemas.microsoft.com/office/drawing/2014/main" id="{257ED289-5521-FC2F-9F4E-F61409286111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11729685" y="6353175"/>
            <a:ext cx="343850" cy="45243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821524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Titolo e contenuto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magine 7">
            <a:extLst>
              <a:ext uri="{FF2B5EF4-FFF2-40B4-BE49-F238E27FC236}">
                <a16:creationId xmlns:a16="http://schemas.microsoft.com/office/drawing/2014/main" id="{4F26FE86-B2B1-E360-1129-B3005D45342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23" r="5240" b="3734"/>
          <a:stretch>
            <a:fillRect/>
          </a:stretch>
        </p:blipFill>
        <p:spPr>
          <a:xfrm>
            <a:off x="0" y="584200"/>
            <a:ext cx="12192000" cy="6350217"/>
          </a:xfrm>
          <a:prstGeom prst="rect">
            <a:avLst/>
          </a:prstGeom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72520228-A4D6-BE19-EBC6-68E1F4D7763A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670075" y="198611"/>
            <a:ext cx="431998" cy="148964"/>
          </a:xfrm>
          <a:prstGeom prst="rect">
            <a:avLst/>
          </a:prstGeom>
        </p:spPr>
      </p:pic>
      <p:sp>
        <p:nvSpPr>
          <p:cNvPr id="12" name="Segnaposto numero diapositiva 5">
            <a:extLst>
              <a:ext uri="{FF2B5EF4-FFF2-40B4-BE49-F238E27FC236}">
                <a16:creationId xmlns:a16="http://schemas.microsoft.com/office/drawing/2014/main" id="{BEAD15C0-BCC3-AD45-8773-AA312A7F9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4125" y="6435548"/>
            <a:ext cx="681678" cy="276999"/>
          </a:xfrm>
          <a:noFill/>
        </p:spPr>
        <p:txBody>
          <a:bodyPr wrap="square">
            <a:spAutoFit/>
          </a:bodyPr>
          <a:lstStyle>
            <a:lvl1pPr>
              <a:defRPr lang="it-IT" smtClean="0">
                <a:solidFill>
                  <a:schemeClr val="bg1"/>
                </a:solidFill>
                <a:latin typeface="+mj-lt"/>
              </a:defRPr>
            </a:lvl1pPr>
          </a:lstStyle>
          <a:p>
            <a:pPr algn="ctr"/>
            <a:fld id="{11C14EFE-B788-4813-B1DA-AB9F54DE47DF}" type="slidenum">
              <a:rPr lang="en-US" smtClean="0"/>
              <a:pPr algn="ctr"/>
              <a:t>‹N›</a:t>
            </a:fld>
            <a:endParaRPr lang="en-US" dirty="0">
              <a:latin typeface="+mn-lt"/>
            </a:endParaRPr>
          </a:p>
        </p:txBody>
      </p:sp>
      <p:pic>
        <p:nvPicPr>
          <p:cNvPr id="13" name="Immagine 12">
            <a:extLst>
              <a:ext uri="{FF2B5EF4-FFF2-40B4-BE49-F238E27FC236}">
                <a16:creationId xmlns:a16="http://schemas.microsoft.com/office/drawing/2014/main" id="{FC4DC5C5-A7BA-138D-C16A-23142D9CBB64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11729685" y="6353175"/>
            <a:ext cx="343850" cy="452434"/>
          </a:xfrm>
          <a:prstGeom prst="rect">
            <a:avLst/>
          </a:prstGeom>
        </p:spPr>
      </p:pic>
      <p:pic>
        <p:nvPicPr>
          <p:cNvPr id="14" name="Immagine 13">
            <a:extLst>
              <a:ext uri="{FF2B5EF4-FFF2-40B4-BE49-F238E27FC236}">
                <a16:creationId xmlns:a16="http://schemas.microsoft.com/office/drawing/2014/main" id="{2AF7363D-00FC-CBEA-B14B-59DCB463C02E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747642" y="6353175"/>
            <a:ext cx="343850" cy="452434"/>
          </a:xfrm>
          <a:prstGeom prst="rect">
            <a:avLst/>
          </a:prstGeom>
        </p:spPr>
      </p:pic>
      <p:pic>
        <p:nvPicPr>
          <p:cNvPr id="15" name="Immagine 14">
            <a:extLst>
              <a:ext uri="{FF2B5EF4-FFF2-40B4-BE49-F238E27FC236}">
                <a16:creationId xmlns:a16="http://schemas.microsoft.com/office/drawing/2014/main" id="{5A11C5FB-A2C6-A5E1-422D-A93F22BE47A0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5" r="7399" b="10733"/>
          <a:stretch>
            <a:fillRect/>
          </a:stretch>
        </p:blipFill>
        <p:spPr>
          <a:xfrm>
            <a:off x="0" y="715198"/>
            <a:ext cx="12192000" cy="6219220"/>
          </a:xfrm>
          <a:prstGeom prst="rect">
            <a:avLst/>
          </a:prstGeom>
        </p:spPr>
      </p:pic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7B72040A-EC0A-EF00-302A-A75A2661BB32}"/>
              </a:ext>
            </a:extLst>
          </p:cNvPr>
          <p:cNvSpPr txBox="1"/>
          <p:nvPr userDrawn="1"/>
        </p:nvSpPr>
        <p:spPr>
          <a:xfrm>
            <a:off x="749745" y="138211"/>
            <a:ext cx="265590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0" i="0" spc="300" dirty="0">
                <a:solidFill>
                  <a:schemeClr val="bg1"/>
                </a:solidFill>
                <a:effectLst/>
              </a:rPr>
              <a:t>TRIS</a:t>
            </a:r>
          </a:p>
        </p:txBody>
      </p:sp>
      <p:pic>
        <p:nvPicPr>
          <p:cNvPr id="17" name="Immagine 16" descr="Immagine che contiene testo, Carattere, Elementi grafici, grafica&#10;&#10;Il contenuto generato dall'IA potrebbe non essere corretto.">
            <a:extLst>
              <a:ext uri="{FF2B5EF4-FFF2-40B4-BE49-F238E27FC236}">
                <a16:creationId xmlns:a16="http://schemas.microsoft.com/office/drawing/2014/main" id="{AC695E90-4745-AEE5-14F9-27284053466D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75" y="-32586"/>
            <a:ext cx="674270" cy="674270"/>
          </a:xfrm>
          <a:prstGeom prst="rect">
            <a:avLst/>
          </a:prstGeom>
        </p:spPr>
      </p:pic>
      <p:sp>
        <p:nvSpPr>
          <p:cNvPr id="2" name="Titolo 1">
            <a:extLst>
              <a:ext uri="{FF2B5EF4-FFF2-40B4-BE49-F238E27FC236}">
                <a16:creationId xmlns:a16="http://schemas.microsoft.com/office/drawing/2014/main" id="{9B9BBF9E-6879-07E4-C18A-875C11C9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3002071"/>
            <a:ext cx="10924826" cy="2585323"/>
          </a:xfrm>
        </p:spPr>
        <p:txBody>
          <a:bodyPr>
            <a:spAutoFit/>
          </a:bodyPr>
          <a:lstStyle>
            <a:lvl1pPr algn="l">
              <a:defRPr sz="5400">
                <a:solidFill>
                  <a:schemeClr val="bg1"/>
                </a:solidFill>
              </a:defRPr>
            </a:lvl1pPr>
          </a:lstStyle>
          <a:p>
            <a:r>
              <a:rPr lang="it-IT" dirty="0"/>
              <a:t>Fare clic per modificare lo stile del titolo dello schema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287965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Titolo e contenuto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magine 7">
            <a:extLst>
              <a:ext uri="{FF2B5EF4-FFF2-40B4-BE49-F238E27FC236}">
                <a16:creationId xmlns:a16="http://schemas.microsoft.com/office/drawing/2014/main" id="{4F26FE86-B2B1-E360-1129-B3005D45342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40" t="627" b="21242"/>
          <a:stretch>
            <a:fillRect/>
          </a:stretch>
        </p:blipFill>
        <p:spPr>
          <a:xfrm>
            <a:off x="0" y="584201"/>
            <a:ext cx="12192000" cy="5654582"/>
          </a:xfrm>
          <a:prstGeom prst="rect">
            <a:avLst/>
          </a:prstGeom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72520228-A4D6-BE19-EBC6-68E1F4D7763A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670075" y="198611"/>
            <a:ext cx="431998" cy="148964"/>
          </a:xfrm>
          <a:prstGeom prst="rect">
            <a:avLst/>
          </a:prstGeom>
        </p:spPr>
      </p:pic>
      <p:sp>
        <p:nvSpPr>
          <p:cNvPr id="12" name="Segnaposto numero diapositiva 5">
            <a:extLst>
              <a:ext uri="{FF2B5EF4-FFF2-40B4-BE49-F238E27FC236}">
                <a16:creationId xmlns:a16="http://schemas.microsoft.com/office/drawing/2014/main" id="{BEAD15C0-BCC3-AD45-8773-AA312A7F9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4125" y="6435548"/>
            <a:ext cx="681678" cy="276999"/>
          </a:xfrm>
          <a:noFill/>
        </p:spPr>
        <p:txBody>
          <a:bodyPr wrap="square">
            <a:spAutoFit/>
          </a:bodyPr>
          <a:lstStyle>
            <a:lvl1pPr>
              <a:defRPr lang="it-IT" smtClean="0">
                <a:solidFill>
                  <a:schemeClr val="bg1"/>
                </a:solidFill>
                <a:latin typeface="+mj-lt"/>
              </a:defRPr>
            </a:lvl1pPr>
          </a:lstStyle>
          <a:p>
            <a:pPr algn="ctr"/>
            <a:fld id="{11C14EFE-B788-4813-B1DA-AB9F54DE47DF}" type="slidenum">
              <a:rPr lang="en-US" smtClean="0"/>
              <a:pPr algn="ctr"/>
              <a:t>‹N›</a:t>
            </a:fld>
            <a:endParaRPr lang="en-US" dirty="0">
              <a:latin typeface="+mn-lt"/>
            </a:endParaRPr>
          </a:p>
        </p:txBody>
      </p:sp>
      <p:pic>
        <p:nvPicPr>
          <p:cNvPr id="13" name="Immagine 12">
            <a:extLst>
              <a:ext uri="{FF2B5EF4-FFF2-40B4-BE49-F238E27FC236}">
                <a16:creationId xmlns:a16="http://schemas.microsoft.com/office/drawing/2014/main" id="{FC4DC5C5-A7BA-138D-C16A-23142D9CBB64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11729685" y="6353175"/>
            <a:ext cx="343850" cy="452434"/>
          </a:xfrm>
          <a:prstGeom prst="rect">
            <a:avLst/>
          </a:prstGeom>
        </p:spPr>
      </p:pic>
      <p:pic>
        <p:nvPicPr>
          <p:cNvPr id="14" name="Immagine 13">
            <a:extLst>
              <a:ext uri="{FF2B5EF4-FFF2-40B4-BE49-F238E27FC236}">
                <a16:creationId xmlns:a16="http://schemas.microsoft.com/office/drawing/2014/main" id="{2AF7363D-00FC-CBEA-B14B-59DCB463C02E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747642" y="6353175"/>
            <a:ext cx="343850" cy="452434"/>
          </a:xfrm>
          <a:prstGeom prst="rect">
            <a:avLst/>
          </a:prstGeom>
        </p:spPr>
      </p:pic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7B72040A-EC0A-EF00-302A-A75A2661BB32}"/>
              </a:ext>
            </a:extLst>
          </p:cNvPr>
          <p:cNvSpPr txBox="1"/>
          <p:nvPr userDrawn="1"/>
        </p:nvSpPr>
        <p:spPr>
          <a:xfrm>
            <a:off x="749745" y="138211"/>
            <a:ext cx="265590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0" i="0" spc="300" dirty="0">
                <a:solidFill>
                  <a:schemeClr val="bg1"/>
                </a:solidFill>
                <a:effectLst/>
              </a:rPr>
              <a:t>TRIS</a:t>
            </a:r>
          </a:p>
        </p:txBody>
      </p:sp>
      <p:pic>
        <p:nvPicPr>
          <p:cNvPr id="17" name="Immagine 16" descr="Immagine che contiene testo, Carattere, Elementi grafici, grafica&#10;&#10;Il contenuto generato dall'IA potrebbe non essere corretto.">
            <a:extLst>
              <a:ext uri="{FF2B5EF4-FFF2-40B4-BE49-F238E27FC236}">
                <a16:creationId xmlns:a16="http://schemas.microsoft.com/office/drawing/2014/main" id="{AC695E90-4745-AEE5-14F9-27284053466D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75" y="-32586"/>
            <a:ext cx="674270" cy="674270"/>
          </a:xfrm>
          <a:prstGeom prst="rect">
            <a:avLst/>
          </a:prstGeom>
        </p:spPr>
      </p:pic>
      <p:sp>
        <p:nvSpPr>
          <p:cNvPr id="7" name="Rectangle 8">
            <a:extLst>
              <a:ext uri="{FF2B5EF4-FFF2-40B4-BE49-F238E27FC236}">
                <a16:creationId xmlns:a16="http://schemas.microsoft.com/office/drawing/2014/main" id="{936ACBBF-4C20-D585-45ED-6D4CE4495139}"/>
              </a:ext>
            </a:extLst>
          </p:cNvPr>
          <p:cNvSpPr/>
          <p:nvPr userDrawn="1"/>
        </p:nvSpPr>
        <p:spPr>
          <a:xfrm>
            <a:off x="371475" y="825005"/>
            <a:ext cx="607054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200" noProof="0" dirty="0">
                <a:solidFill>
                  <a:schemeClr val="bg1"/>
                </a:solidFill>
                <a:latin typeface="Montserrat Light" panose="00000400000000000000" pitchFamily="50" charset="0"/>
              </a:rPr>
              <a:t>06 | CONNECTIVITY</a:t>
            </a:r>
            <a:endParaRPr lang="en-US" sz="2000" noProof="0" dirty="0">
              <a:solidFill>
                <a:schemeClr val="bg1"/>
              </a:solidFill>
            </a:endParaRPr>
          </a:p>
        </p:txBody>
      </p:sp>
      <p:pic>
        <p:nvPicPr>
          <p:cNvPr id="4" name="Image 39">
            <a:extLst>
              <a:ext uri="{FF2B5EF4-FFF2-40B4-BE49-F238E27FC236}">
                <a16:creationId xmlns:a16="http://schemas.microsoft.com/office/drawing/2014/main" id="{ECD6A9F5-2FA7-BB0B-41BF-78507E5F4599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5488" y="2238795"/>
            <a:ext cx="614126" cy="614126"/>
          </a:xfrm>
          <a:prstGeom prst="rect">
            <a:avLst/>
          </a:prstGeom>
        </p:spPr>
      </p:pic>
      <p:pic>
        <p:nvPicPr>
          <p:cNvPr id="23" name="Immagine 22">
            <a:extLst>
              <a:ext uri="{FF2B5EF4-FFF2-40B4-BE49-F238E27FC236}">
                <a16:creationId xmlns:a16="http://schemas.microsoft.com/office/drawing/2014/main" id="{209DC217-CBF8-EB9F-0901-87D74D35DCE1}"/>
              </a:ext>
            </a:extLst>
          </p:cNvPr>
          <p:cNvPicPr>
            <a:picLocks noChangeAspect="1"/>
          </p:cNvPicPr>
          <p:nvPr userDrawn="1"/>
        </p:nvPicPr>
        <p:blipFill>
          <a:blip r:embed="rId9">
            <a:lum bright="70000" contrast="-70000"/>
          </a:blip>
          <a:stretch>
            <a:fillRect/>
          </a:stretch>
        </p:blipFill>
        <p:spPr>
          <a:xfrm>
            <a:off x="4584762" y="2241329"/>
            <a:ext cx="554784" cy="627942"/>
          </a:xfrm>
          <a:prstGeom prst="rect">
            <a:avLst/>
          </a:prstGeom>
        </p:spPr>
      </p:pic>
      <p:grpSp>
        <p:nvGrpSpPr>
          <p:cNvPr id="32" name="Gruppo 31">
            <a:extLst>
              <a:ext uri="{FF2B5EF4-FFF2-40B4-BE49-F238E27FC236}">
                <a16:creationId xmlns:a16="http://schemas.microsoft.com/office/drawing/2014/main" id="{4E09C6DC-8985-F6EB-37D4-698FBBC8549A}"/>
              </a:ext>
            </a:extLst>
          </p:cNvPr>
          <p:cNvGrpSpPr/>
          <p:nvPr userDrawn="1"/>
        </p:nvGrpSpPr>
        <p:grpSpPr>
          <a:xfrm>
            <a:off x="813590" y="2220482"/>
            <a:ext cx="815425" cy="657630"/>
            <a:chOff x="1311260" y="2348435"/>
            <a:chExt cx="815425" cy="657630"/>
          </a:xfrm>
        </p:grpSpPr>
        <p:pic>
          <p:nvPicPr>
            <p:cNvPr id="33" name="Image 30">
              <a:extLst>
                <a:ext uri="{FF2B5EF4-FFF2-40B4-BE49-F238E27FC236}">
                  <a16:creationId xmlns:a16="http://schemas.microsoft.com/office/drawing/2014/main" id="{CBDE35C3-49D6-EA2C-DFA2-F0F7FD959B0E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399094" y="2369093"/>
              <a:ext cx="636972" cy="636972"/>
            </a:xfrm>
            <a:prstGeom prst="rect">
              <a:avLst/>
            </a:prstGeom>
          </p:spPr>
        </p:pic>
        <p:pic>
          <p:nvPicPr>
            <p:cNvPr id="34" name="Immagine 33" descr="Immagine che contiene cerchio, Elementi grafici, clipart, design&#10;&#10;Descrizione generata automaticamente">
              <a:extLst>
                <a:ext uri="{FF2B5EF4-FFF2-40B4-BE49-F238E27FC236}">
                  <a16:creationId xmlns:a16="http://schemas.microsoft.com/office/drawing/2014/main" id="{3685B647-DAA9-C83D-8CCF-DE7BA090C14F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6114" r="66013" b="16114"/>
            <a:stretch/>
          </p:blipFill>
          <p:spPr>
            <a:xfrm>
              <a:off x="1311260" y="2348435"/>
              <a:ext cx="209101" cy="416957"/>
            </a:xfrm>
            <a:prstGeom prst="rect">
              <a:avLst/>
            </a:prstGeom>
          </p:spPr>
        </p:pic>
        <p:pic>
          <p:nvPicPr>
            <p:cNvPr id="36" name="Immagine 35" descr="Immagine che contiene cerchio, Elementi grafici, clipart, design&#10;&#10;Descrizione generata automaticamente">
              <a:extLst>
                <a:ext uri="{FF2B5EF4-FFF2-40B4-BE49-F238E27FC236}">
                  <a16:creationId xmlns:a16="http://schemas.microsoft.com/office/drawing/2014/main" id="{2A5A1641-9D3A-BDF1-751B-59664C352FD3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6114" r="66013" b="16114"/>
            <a:stretch/>
          </p:blipFill>
          <p:spPr>
            <a:xfrm flipH="1">
              <a:off x="1917584" y="2348435"/>
              <a:ext cx="209101" cy="416957"/>
            </a:xfrm>
            <a:prstGeom prst="rect">
              <a:avLst/>
            </a:prstGeom>
          </p:spPr>
        </p:pic>
      </p:grpSp>
      <p:grpSp>
        <p:nvGrpSpPr>
          <p:cNvPr id="40" name="Gruppo 39">
            <a:extLst>
              <a:ext uri="{FF2B5EF4-FFF2-40B4-BE49-F238E27FC236}">
                <a16:creationId xmlns:a16="http://schemas.microsoft.com/office/drawing/2014/main" id="{FC75F8B1-A030-DE7C-F56F-34BC23DABB59}"/>
              </a:ext>
            </a:extLst>
          </p:cNvPr>
          <p:cNvGrpSpPr/>
          <p:nvPr userDrawn="1"/>
        </p:nvGrpSpPr>
        <p:grpSpPr>
          <a:xfrm>
            <a:off x="6316315" y="2298123"/>
            <a:ext cx="939792" cy="556726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41" name="Gruppo 40">
              <a:extLst>
                <a:ext uri="{FF2B5EF4-FFF2-40B4-BE49-F238E27FC236}">
                  <a16:creationId xmlns:a16="http://schemas.microsoft.com/office/drawing/2014/main" id="{2EDBC06B-9BC7-4D37-20E1-F3EA0C1A6A77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43" name="Figura a mano libera: forma 42">
                <a:extLst>
                  <a:ext uri="{FF2B5EF4-FFF2-40B4-BE49-F238E27FC236}">
                    <a16:creationId xmlns:a16="http://schemas.microsoft.com/office/drawing/2014/main" id="{B02047C6-D36F-2C44-8572-1DC69561293A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4" name="Figura a mano libera: forma 43">
                <a:extLst>
                  <a:ext uri="{FF2B5EF4-FFF2-40B4-BE49-F238E27FC236}">
                    <a16:creationId xmlns:a16="http://schemas.microsoft.com/office/drawing/2014/main" id="{891367EE-4AAD-107D-350F-B73CFA34929C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5" name="Ovale 44">
                <a:extLst>
                  <a:ext uri="{FF2B5EF4-FFF2-40B4-BE49-F238E27FC236}">
                    <a16:creationId xmlns:a16="http://schemas.microsoft.com/office/drawing/2014/main" id="{61F35753-22B5-F696-67F3-06536A3FFB79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3" name="Ovale 52">
                <a:extLst>
                  <a:ext uri="{FF2B5EF4-FFF2-40B4-BE49-F238E27FC236}">
                    <a16:creationId xmlns:a16="http://schemas.microsoft.com/office/drawing/2014/main" id="{A0F9631A-4DAB-312A-100F-BA0183BC2D17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42" name="Rettangolo 41">
              <a:extLst>
                <a:ext uri="{FF2B5EF4-FFF2-40B4-BE49-F238E27FC236}">
                  <a16:creationId xmlns:a16="http://schemas.microsoft.com/office/drawing/2014/main" id="{94797D44-DC80-9FD3-60C3-B48DDFF72ABF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55" name="Ovale 11">
            <a:extLst>
              <a:ext uri="{FF2B5EF4-FFF2-40B4-BE49-F238E27FC236}">
                <a16:creationId xmlns:a16="http://schemas.microsoft.com/office/drawing/2014/main" id="{C61CC479-D4B5-295F-EBC7-2E49421D44CF}"/>
              </a:ext>
            </a:extLst>
          </p:cNvPr>
          <p:cNvSpPr/>
          <p:nvPr userDrawn="1"/>
        </p:nvSpPr>
        <p:spPr>
          <a:xfrm rot="20777078">
            <a:off x="7485693" y="873184"/>
            <a:ext cx="933431" cy="933431"/>
          </a:xfrm>
          <a:prstGeom prst="ellipse">
            <a:avLst/>
          </a:prstGeom>
          <a:solidFill>
            <a:schemeClr val="accent2"/>
          </a:solidFill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lIns="0" tIns="72000" rIns="0" bIns="46800" rtlCol="0" anchor="ctr"/>
          <a:lstStyle/>
          <a:p>
            <a:pPr algn="ctr"/>
            <a:endParaRPr lang="en-US" sz="1050" kern="100" noProof="0" dirty="0">
              <a:solidFill>
                <a:schemeClr val="bg1"/>
              </a:solidFill>
              <a:cs typeface="Calibri" panose="020F0502020204030204" pitchFamily="34" charset="0"/>
            </a:endParaRPr>
          </a:p>
          <a:p>
            <a:pPr algn="ctr"/>
            <a:r>
              <a:rPr lang="en-US" sz="1200" b="1" kern="100" noProof="0" dirty="0">
                <a:solidFill>
                  <a:schemeClr val="bg1"/>
                </a:solidFill>
                <a:cs typeface="Calibri" panose="020F0502020204030204" pitchFamily="34" charset="0"/>
              </a:rPr>
              <a:t>COMING</a:t>
            </a:r>
          </a:p>
          <a:p>
            <a:pPr algn="ctr"/>
            <a:r>
              <a:rPr lang="en-US" sz="1200" b="1" kern="100" noProof="0" dirty="0">
                <a:solidFill>
                  <a:schemeClr val="bg1"/>
                </a:solidFill>
                <a:cs typeface="Calibri" panose="020F0502020204030204" pitchFamily="34" charset="0"/>
              </a:rPr>
              <a:t>SOON</a:t>
            </a:r>
          </a:p>
          <a:p>
            <a:pPr algn="ctr"/>
            <a:endParaRPr lang="en-US" sz="1200" noProof="0" dirty="0">
              <a:cs typeface="Calibri" panose="020F0502020204030204" pitchFamily="34" charset="0"/>
            </a:endParaRPr>
          </a:p>
        </p:txBody>
      </p:sp>
      <p:pic>
        <p:nvPicPr>
          <p:cNvPr id="56" name="Immagine 55">
            <a:extLst>
              <a:ext uri="{FF2B5EF4-FFF2-40B4-BE49-F238E27FC236}">
                <a16:creationId xmlns:a16="http://schemas.microsoft.com/office/drawing/2014/main" id="{E21DADAB-E427-9B28-FF3D-B7DDD2E59961}"/>
              </a:ext>
            </a:extLst>
          </p:cNvPr>
          <p:cNvPicPr>
            <a:picLocks noChangeAspect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34"/>
          <a:stretch>
            <a:fillRect/>
          </a:stretch>
        </p:blipFill>
        <p:spPr>
          <a:xfrm flipH="1">
            <a:off x="7478239" y="-617181"/>
            <a:ext cx="4809644" cy="746565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8271185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Titolo e contenuto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magine 7">
            <a:extLst>
              <a:ext uri="{FF2B5EF4-FFF2-40B4-BE49-F238E27FC236}">
                <a16:creationId xmlns:a16="http://schemas.microsoft.com/office/drawing/2014/main" id="{4F26FE86-B2B1-E360-1129-B3005D45342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40" t="627" b="21242"/>
          <a:stretch>
            <a:fillRect/>
          </a:stretch>
        </p:blipFill>
        <p:spPr>
          <a:xfrm>
            <a:off x="0" y="584201"/>
            <a:ext cx="12192000" cy="5654582"/>
          </a:xfrm>
          <a:prstGeom prst="rect">
            <a:avLst/>
          </a:prstGeom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72520228-A4D6-BE19-EBC6-68E1F4D7763A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670075" y="198611"/>
            <a:ext cx="431998" cy="148964"/>
          </a:xfrm>
          <a:prstGeom prst="rect">
            <a:avLst/>
          </a:prstGeom>
        </p:spPr>
      </p:pic>
      <p:sp>
        <p:nvSpPr>
          <p:cNvPr id="12" name="Segnaposto numero diapositiva 5">
            <a:extLst>
              <a:ext uri="{FF2B5EF4-FFF2-40B4-BE49-F238E27FC236}">
                <a16:creationId xmlns:a16="http://schemas.microsoft.com/office/drawing/2014/main" id="{BEAD15C0-BCC3-AD45-8773-AA312A7F9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4125" y="6435548"/>
            <a:ext cx="681678" cy="276999"/>
          </a:xfrm>
          <a:noFill/>
        </p:spPr>
        <p:txBody>
          <a:bodyPr wrap="square">
            <a:spAutoFit/>
          </a:bodyPr>
          <a:lstStyle>
            <a:lvl1pPr>
              <a:defRPr lang="it-IT" smtClean="0">
                <a:solidFill>
                  <a:schemeClr val="bg1"/>
                </a:solidFill>
                <a:latin typeface="+mj-lt"/>
              </a:defRPr>
            </a:lvl1pPr>
          </a:lstStyle>
          <a:p>
            <a:pPr algn="ctr"/>
            <a:fld id="{11C14EFE-B788-4813-B1DA-AB9F54DE47DF}" type="slidenum">
              <a:rPr lang="en-US" smtClean="0"/>
              <a:pPr algn="ctr"/>
              <a:t>‹N›</a:t>
            </a:fld>
            <a:endParaRPr lang="en-US" dirty="0">
              <a:latin typeface="+mn-lt"/>
            </a:endParaRPr>
          </a:p>
        </p:txBody>
      </p:sp>
      <p:pic>
        <p:nvPicPr>
          <p:cNvPr id="13" name="Immagine 12">
            <a:extLst>
              <a:ext uri="{FF2B5EF4-FFF2-40B4-BE49-F238E27FC236}">
                <a16:creationId xmlns:a16="http://schemas.microsoft.com/office/drawing/2014/main" id="{FC4DC5C5-A7BA-138D-C16A-23142D9CBB64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11729685" y="6353175"/>
            <a:ext cx="343850" cy="452434"/>
          </a:xfrm>
          <a:prstGeom prst="rect">
            <a:avLst/>
          </a:prstGeom>
        </p:spPr>
      </p:pic>
      <p:pic>
        <p:nvPicPr>
          <p:cNvPr id="14" name="Immagine 13">
            <a:extLst>
              <a:ext uri="{FF2B5EF4-FFF2-40B4-BE49-F238E27FC236}">
                <a16:creationId xmlns:a16="http://schemas.microsoft.com/office/drawing/2014/main" id="{2AF7363D-00FC-CBEA-B14B-59DCB463C02E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747642" y="6353175"/>
            <a:ext cx="343850" cy="452434"/>
          </a:xfrm>
          <a:prstGeom prst="rect">
            <a:avLst/>
          </a:prstGeom>
        </p:spPr>
      </p:pic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7B72040A-EC0A-EF00-302A-A75A2661BB32}"/>
              </a:ext>
            </a:extLst>
          </p:cNvPr>
          <p:cNvSpPr txBox="1"/>
          <p:nvPr userDrawn="1"/>
        </p:nvSpPr>
        <p:spPr>
          <a:xfrm>
            <a:off x="749745" y="138211"/>
            <a:ext cx="265590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0" i="0" spc="300" dirty="0">
                <a:solidFill>
                  <a:schemeClr val="bg1"/>
                </a:solidFill>
                <a:effectLst/>
              </a:rPr>
              <a:t>TRIS</a:t>
            </a:r>
          </a:p>
        </p:txBody>
      </p:sp>
      <p:pic>
        <p:nvPicPr>
          <p:cNvPr id="17" name="Immagine 16" descr="Immagine che contiene testo, Carattere, Elementi grafici, grafica&#10;&#10;Il contenuto generato dall'IA potrebbe non essere corretto.">
            <a:extLst>
              <a:ext uri="{FF2B5EF4-FFF2-40B4-BE49-F238E27FC236}">
                <a16:creationId xmlns:a16="http://schemas.microsoft.com/office/drawing/2014/main" id="{AC695E90-4745-AEE5-14F9-27284053466D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75" y="-32586"/>
            <a:ext cx="674270" cy="674270"/>
          </a:xfrm>
          <a:prstGeom prst="rect">
            <a:avLst/>
          </a:prstGeom>
        </p:spPr>
      </p:pic>
      <p:sp>
        <p:nvSpPr>
          <p:cNvPr id="7" name="Rectangle 8">
            <a:extLst>
              <a:ext uri="{FF2B5EF4-FFF2-40B4-BE49-F238E27FC236}">
                <a16:creationId xmlns:a16="http://schemas.microsoft.com/office/drawing/2014/main" id="{936ACBBF-4C20-D585-45ED-6D4CE4495139}"/>
              </a:ext>
            </a:extLst>
          </p:cNvPr>
          <p:cNvSpPr/>
          <p:nvPr userDrawn="1"/>
        </p:nvSpPr>
        <p:spPr>
          <a:xfrm>
            <a:off x="371475" y="825005"/>
            <a:ext cx="607054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200" noProof="0" dirty="0">
                <a:solidFill>
                  <a:schemeClr val="bg1"/>
                </a:solidFill>
                <a:latin typeface="Montserrat Light" panose="00000400000000000000" pitchFamily="50" charset="0"/>
              </a:rPr>
              <a:t>06 | CONNECTIVITY</a:t>
            </a:r>
            <a:endParaRPr lang="en-US" sz="2000" noProof="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5713834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_Titolo e contenuto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Immagine 18">
            <a:extLst>
              <a:ext uri="{FF2B5EF4-FFF2-40B4-BE49-F238E27FC236}">
                <a16:creationId xmlns:a16="http://schemas.microsoft.com/office/drawing/2014/main" id="{F5D7EF3F-A81C-0933-5829-AA6C84EFD500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alphaModFix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 radius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399" b="10429"/>
          <a:stretch>
            <a:fillRect/>
          </a:stretch>
        </p:blipFill>
        <p:spPr>
          <a:xfrm>
            <a:off x="0" y="577056"/>
            <a:ext cx="12192000" cy="5703888"/>
          </a:xfrm>
          <a:prstGeom prst="rect">
            <a:avLst/>
          </a:prstGeom>
          <a:ln>
            <a:noFill/>
          </a:ln>
          <a:effectLst>
            <a:softEdge rad="0"/>
          </a:effectLst>
        </p:spPr>
      </p:pic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168B1B90-FDE3-1038-FC10-59C12AC91058}"/>
              </a:ext>
            </a:extLst>
          </p:cNvPr>
          <p:cNvSpPr txBox="1"/>
          <p:nvPr userDrawn="1"/>
        </p:nvSpPr>
        <p:spPr>
          <a:xfrm>
            <a:off x="749745" y="138211"/>
            <a:ext cx="265590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0" i="0" spc="300" dirty="0">
                <a:solidFill>
                  <a:schemeClr val="bg1"/>
                </a:solidFill>
                <a:effectLst/>
              </a:rPr>
              <a:t>TRIS</a:t>
            </a:r>
          </a:p>
        </p:txBody>
      </p:sp>
      <p:sp>
        <p:nvSpPr>
          <p:cNvPr id="16" name="Titolo 1">
            <a:extLst>
              <a:ext uri="{FF2B5EF4-FFF2-40B4-BE49-F238E27FC236}">
                <a16:creationId xmlns:a16="http://schemas.microsoft.com/office/drawing/2014/main" id="{3AD4B7F3-7331-AC02-6EA5-EF86FCD97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881085"/>
            <a:ext cx="11449050" cy="1032847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it-IT" dirty="0"/>
              <a:t>Fare clic per modificare lo stile del titolo dello schema</a:t>
            </a:r>
          </a:p>
        </p:txBody>
      </p:sp>
      <p:pic>
        <p:nvPicPr>
          <p:cNvPr id="3" name="Immagine 2" descr="Immagine che contiene testo, Carattere, Elementi grafici, grafica&#10;&#10;Il contenuto generato dall'IA potrebbe non essere corretto.">
            <a:extLst>
              <a:ext uri="{FF2B5EF4-FFF2-40B4-BE49-F238E27FC236}">
                <a16:creationId xmlns:a16="http://schemas.microsoft.com/office/drawing/2014/main" id="{0C1C17A7-A1B3-4903-790C-318B7C5126E9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75" y="-32586"/>
            <a:ext cx="674270" cy="674270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44ADEF61-2420-6E2B-E712-8920DEDB2E35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670075" y="198611"/>
            <a:ext cx="431998" cy="148964"/>
          </a:xfrm>
          <a:prstGeom prst="rect">
            <a:avLst/>
          </a:prstGeom>
        </p:spPr>
      </p:pic>
      <p:sp>
        <p:nvSpPr>
          <p:cNvPr id="9" name="Segnaposto numero diapositiva 5">
            <a:extLst>
              <a:ext uri="{FF2B5EF4-FFF2-40B4-BE49-F238E27FC236}">
                <a16:creationId xmlns:a16="http://schemas.microsoft.com/office/drawing/2014/main" id="{570B5128-FFAB-3FCA-7C99-92F2497A8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4125" y="6435548"/>
            <a:ext cx="681678" cy="276999"/>
          </a:xfrm>
          <a:noFill/>
        </p:spPr>
        <p:txBody>
          <a:bodyPr wrap="square">
            <a:spAutoFit/>
          </a:bodyPr>
          <a:lstStyle>
            <a:lvl1pPr>
              <a:defRPr lang="it-IT" smtClean="0">
                <a:solidFill>
                  <a:schemeClr val="bg1"/>
                </a:solidFill>
                <a:latin typeface="+mj-lt"/>
              </a:defRPr>
            </a:lvl1pPr>
          </a:lstStyle>
          <a:p>
            <a:pPr algn="ctr"/>
            <a:fld id="{11C14EFE-B788-4813-B1DA-AB9F54DE47DF}" type="slidenum">
              <a:rPr lang="en-US" smtClean="0"/>
              <a:pPr algn="ctr"/>
              <a:t>‹N›</a:t>
            </a:fld>
            <a:endParaRPr lang="en-US" dirty="0">
              <a:latin typeface="+mn-lt"/>
            </a:endParaRPr>
          </a:p>
        </p:txBody>
      </p:sp>
      <p:pic>
        <p:nvPicPr>
          <p:cNvPr id="10" name="Immagine 9">
            <a:extLst>
              <a:ext uri="{FF2B5EF4-FFF2-40B4-BE49-F238E27FC236}">
                <a16:creationId xmlns:a16="http://schemas.microsoft.com/office/drawing/2014/main" id="{71ADFA40-916B-1A5B-C026-70A21461E70F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11729685" y="6353175"/>
            <a:ext cx="343850" cy="452434"/>
          </a:xfrm>
          <a:prstGeom prst="rect">
            <a:avLst/>
          </a:prstGeom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492C16AD-6B66-69D1-8B06-42E17A8DFCCC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747642" y="6353175"/>
            <a:ext cx="343850" cy="45243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9437347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9_Titolo e contenuto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B9BBF9E-6879-07E4-C18A-875C11C9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479056"/>
            <a:ext cx="11449050" cy="14465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it-IT" dirty="0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F3A9CFDB-58C9-F4BB-F28F-CBE2F1EA48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it-IT" dirty="0"/>
              <a:t>Fare clic per modificare gli stili del testo dello schema</a:t>
            </a:r>
          </a:p>
        </p:txBody>
      </p:sp>
      <p:grpSp>
        <p:nvGrpSpPr>
          <p:cNvPr id="7" name="Gruppo 6">
            <a:extLst>
              <a:ext uri="{FF2B5EF4-FFF2-40B4-BE49-F238E27FC236}">
                <a16:creationId xmlns:a16="http://schemas.microsoft.com/office/drawing/2014/main" id="{82D87787-1127-BABF-94E6-DE18E8AD66E8}"/>
              </a:ext>
            </a:extLst>
          </p:cNvPr>
          <p:cNvGrpSpPr/>
          <p:nvPr userDrawn="1"/>
        </p:nvGrpSpPr>
        <p:grpSpPr>
          <a:xfrm>
            <a:off x="11714548" y="126789"/>
            <a:ext cx="343067" cy="352171"/>
            <a:chOff x="8407022" y="6333840"/>
            <a:chExt cx="441544" cy="453261"/>
          </a:xfrm>
        </p:grpSpPr>
        <p:pic>
          <p:nvPicPr>
            <p:cNvPr id="9" name="Immagine 8">
              <a:extLst>
                <a:ext uri="{FF2B5EF4-FFF2-40B4-BE49-F238E27FC236}">
                  <a16:creationId xmlns:a16="http://schemas.microsoft.com/office/drawing/2014/main" id="{FEB2E15F-7A90-3A97-90EC-59D9D249F28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flipH="1">
              <a:off x="8407022" y="6334668"/>
              <a:ext cx="343849" cy="452433"/>
            </a:xfrm>
            <a:prstGeom prst="rect">
              <a:avLst/>
            </a:prstGeom>
          </p:spPr>
        </p:pic>
        <p:pic>
          <p:nvPicPr>
            <p:cNvPr id="10" name="Immagine 9">
              <a:extLst>
                <a:ext uri="{FF2B5EF4-FFF2-40B4-BE49-F238E27FC236}">
                  <a16:creationId xmlns:a16="http://schemas.microsoft.com/office/drawing/2014/main" id="{E1A4B89C-0AD5-633B-848A-2607621C282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8504717" y="6333840"/>
              <a:ext cx="343849" cy="452433"/>
            </a:xfrm>
            <a:prstGeom prst="rect">
              <a:avLst/>
            </a:prstGeom>
          </p:spPr>
        </p:pic>
      </p:grpSp>
      <p:sp>
        <p:nvSpPr>
          <p:cNvPr id="4" name="Segnaposto numero diapositiva 5">
            <a:extLst>
              <a:ext uri="{FF2B5EF4-FFF2-40B4-BE49-F238E27FC236}">
                <a16:creationId xmlns:a16="http://schemas.microsoft.com/office/drawing/2014/main" id="{1918EC84-9F71-B4BB-7234-285A855BA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4125" y="6435548"/>
            <a:ext cx="681678" cy="276999"/>
          </a:xfrm>
          <a:noFill/>
        </p:spPr>
        <p:txBody>
          <a:bodyPr wrap="square">
            <a:spAutoFit/>
          </a:bodyPr>
          <a:lstStyle>
            <a:lvl1pPr>
              <a:defRPr lang="it-IT" smtClean="0">
                <a:solidFill>
                  <a:schemeClr val="bg1"/>
                </a:solidFill>
                <a:latin typeface="+mj-lt"/>
              </a:defRPr>
            </a:lvl1pPr>
          </a:lstStyle>
          <a:p>
            <a:pPr algn="ctr"/>
            <a:fld id="{11C14EFE-B788-4813-B1DA-AB9F54DE47DF}" type="slidenum">
              <a:rPr lang="en-US" smtClean="0"/>
              <a:pPr algn="ctr"/>
              <a:t>‹N›</a:t>
            </a:fld>
            <a:endParaRPr lang="en-US" dirty="0">
              <a:latin typeface="+mn-lt"/>
            </a:endParaRPr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0CF6A384-13C0-D0F7-35B1-A6B161EEC421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11729685" y="6353175"/>
            <a:ext cx="343850" cy="452434"/>
          </a:xfrm>
          <a:prstGeom prst="rect">
            <a:avLst/>
          </a:prstGeom>
        </p:spPr>
      </p:pic>
      <p:pic>
        <p:nvPicPr>
          <p:cNvPr id="8" name="Immagine 7">
            <a:extLst>
              <a:ext uri="{FF2B5EF4-FFF2-40B4-BE49-F238E27FC236}">
                <a16:creationId xmlns:a16="http://schemas.microsoft.com/office/drawing/2014/main" id="{35F971E0-4F54-C6DF-73DB-53CBB1BB9F2E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747642" y="6353175"/>
            <a:ext cx="343850" cy="452434"/>
          </a:xfrm>
          <a:prstGeom prst="rect">
            <a:avLst/>
          </a:prstGeom>
        </p:spPr>
      </p:pic>
      <p:sp>
        <p:nvSpPr>
          <p:cNvPr id="6" name="CasellaDiTesto 5">
            <a:extLst>
              <a:ext uri="{FF2B5EF4-FFF2-40B4-BE49-F238E27FC236}">
                <a16:creationId xmlns:a16="http://schemas.microsoft.com/office/drawing/2014/main" id="{E892A43C-AA2A-5092-04ED-3969A86874E6}"/>
              </a:ext>
            </a:extLst>
          </p:cNvPr>
          <p:cNvSpPr txBox="1"/>
          <p:nvPr userDrawn="1"/>
        </p:nvSpPr>
        <p:spPr>
          <a:xfrm>
            <a:off x="10304705" y="108992"/>
            <a:ext cx="1447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800" b="1" dirty="0">
                <a:solidFill>
                  <a:srgbClr val="FF0000"/>
                </a:solidFill>
                <a:highlight>
                  <a:srgbClr val="FFFFFF"/>
                </a:highlight>
              </a:rPr>
              <a:t>POPUP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1742427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Titolo e contenuto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B9BBF9E-6879-07E4-C18A-875C11C9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915027"/>
            <a:ext cx="10924826" cy="2585323"/>
          </a:xfrm>
        </p:spPr>
        <p:txBody>
          <a:bodyPr>
            <a:spAutoFit/>
          </a:bodyPr>
          <a:lstStyle>
            <a:lvl1pPr algn="l">
              <a:defRPr sz="5400">
                <a:solidFill>
                  <a:schemeClr val="bg1"/>
                </a:solidFill>
              </a:defRPr>
            </a:lvl1pPr>
          </a:lstStyle>
          <a:p>
            <a:r>
              <a:rPr lang="it-IT" dirty="0"/>
              <a:t>Fare clic per modificare lo stile del titolo dello schema</a:t>
            </a:r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04FDCBF0-E769-40F3-B298-47DE06673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4125" y="6435548"/>
            <a:ext cx="681678" cy="276999"/>
          </a:xfrm>
          <a:noFill/>
        </p:spPr>
        <p:txBody>
          <a:bodyPr wrap="square">
            <a:spAutoFit/>
          </a:bodyPr>
          <a:lstStyle>
            <a:lvl1pPr>
              <a:defRPr lang="it-IT" smtClean="0">
                <a:solidFill>
                  <a:schemeClr val="bg1"/>
                </a:solidFill>
                <a:latin typeface="+mj-lt"/>
              </a:defRPr>
            </a:lvl1pPr>
          </a:lstStyle>
          <a:p>
            <a:pPr algn="ctr"/>
            <a:fld id="{11C14EFE-B788-4813-B1DA-AB9F54DE47DF}" type="slidenum">
              <a:rPr lang="en-US" smtClean="0"/>
              <a:pPr algn="ctr"/>
              <a:t>‹N›</a:t>
            </a:fld>
            <a:endParaRPr lang="en-US" dirty="0">
              <a:latin typeface="+mn-lt"/>
            </a:endParaRPr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ED4DA04A-F0EB-36F4-8ADA-00813E44593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670075" y="198611"/>
            <a:ext cx="431998" cy="148965"/>
          </a:xfrm>
          <a:prstGeom prst="rect">
            <a:avLst/>
          </a:prstGeom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615178E1-1931-A5C8-6815-B46F2A99A368}"/>
              </a:ext>
            </a:extLst>
          </p:cNvPr>
          <p:cNvSpPr txBox="1"/>
          <p:nvPr userDrawn="1"/>
        </p:nvSpPr>
        <p:spPr>
          <a:xfrm>
            <a:off x="749745" y="138211"/>
            <a:ext cx="265590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0" i="0" spc="300" dirty="0">
                <a:solidFill>
                  <a:schemeClr val="tx1"/>
                </a:solidFill>
                <a:effectLst/>
              </a:rPr>
              <a:t>TRIS</a:t>
            </a:r>
          </a:p>
        </p:txBody>
      </p:sp>
      <p:pic>
        <p:nvPicPr>
          <p:cNvPr id="7" name="Immagine 6" descr="Immagine che contiene testo, Carattere, Elementi grafici, grafica&#10;&#10;Il contenuto generato dall'IA potrebbe non essere corretto.">
            <a:extLst>
              <a:ext uri="{FF2B5EF4-FFF2-40B4-BE49-F238E27FC236}">
                <a16:creationId xmlns:a16="http://schemas.microsoft.com/office/drawing/2014/main" id="{6B3AFCBD-0416-FAAB-CE21-FD714D7DC395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75" y="-32586"/>
            <a:ext cx="674270" cy="674270"/>
          </a:xfrm>
          <a:prstGeom prst="rect">
            <a:avLst/>
          </a:prstGeom>
        </p:spPr>
      </p:pic>
      <p:pic>
        <p:nvPicPr>
          <p:cNvPr id="8" name="Immagine 7">
            <a:extLst>
              <a:ext uri="{FF2B5EF4-FFF2-40B4-BE49-F238E27FC236}">
                <a16:creationId xmlns:a16="http://schemas.microsoft.com/office/drawing/2014/main" id="{FF1EF4FE-7D78-0330-A351-FAF8968232F1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81" b="1781"/>
          <a:stretch/>
        </p:blipFill>
        <p:spPr>
          <a:xfrm>
            <a:off x="0" y="584201"/>
            <a:ext cx="12192000" cy="627379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8769224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1_Titolo e contenuto">
    <p:bg>
      <p:bgPr>
        <a:solidFill>
          <a:srgbClr val="60AE9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magine 3">
            <a:extLst>
              <a:ext uri="{FF2B5EF4-FFF2-40B4-BE49-F238E27FC236}">
                <a16:creationId xmlns:a16="http://schemas.microsoft.com/office/drawing/2014/main" id="{A11906DE-A512-3829-139B-CA866F65E86B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59" b="4259"/>
          <a:stretch/>
        </p:blipFill>
        <p:spPr>
          <a:xfrm>
            <a:off x="0" y="584201"/>
            <a:ext cx="12192000" cy="6273799"/>
          </a:xfrm>
          <a:prstGeom prst="rect">
            <a:avLst/>
          </a:prstGeom>
        </p:spPr>
      </p:pic>
      <p:sp>
        <p:nvSpPr>
          <p:cNvPr id="9" name="Rettangolo 8">
            <a:extLst>
              <a:ext uri="{FF2B5EF4-FFF2-40B4-BE49-F238E27FC236}">
                <a16:creationId xmlns:a16="http://schemas.microsoft.com/office/drawing/2014/main" id="{2A8ED34D-48E7-668A-6977-0232F2A8BB19}"/>
              </a:ext>
            </a:extLst>
          </p:cNvPr>
          <p:cNvSpPr/>
          <p:nvPr userDrawn="1"/>
        </p:nvSpPr>
        <p:spPr>
          <a:xfrm>
            <a:off x="-1178" y="584196"/>
            <a:ext cx="6268628" cy="6273804"/>
          </a:xfrm>
          <a:prstGeom prst="rect">
            <a:avLst/>
          </a:prstGeom>
          <a:gradFill flip="none" rotWithShape="1">
            <a:gsLst>
              <a:gs pos="6000">
                <a:srgbClr val="60AE9E">
                  <a:alpha val="80000"/>
                </a:srgbClr>
              </a:gs>
              <a:gs pos="74000">
                <a:srgbClr val="60AE9E">
                  <a:alpha val="0"/>
                </a:srgbClr>
              </a:gs>
            </a:gsLst>
            <a:lin ang="1200000" scaled="0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9B9BBF9E-6879-07E4-C18A-875C11C9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915027"/>
            <a:ext cx="10924826" cy="2585323"/>
          </a:xfrm>
        </p:spPr>
        <p:txBody>
          <a:bodyPr>
            <a:spAutoFit/>
          </a:bodyPr>
          <a:lstStyle>
            <a:lvl1pPr algn="l">
              <a:defRPr sz="5400">
                <a:solidFill>
                  <a:schemeClr val="bg1"/>
                </a:solidFill>
              </a:defRPr>
            </a:lvl1pPr>
          </a:lstStyle>
          <a:p>
            <a:r>
              <a:rPr lang="it-IT" dirty="0"/>
              <a:t>Fare clic per modificare lo stile del titolo dello schema</a:t>
            </a:r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04FDCBF0-E769-40F3-B298-47DE06673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4125" y="6435548"/>
            <a:ext cx="681678" cy="276999"/>
          </a:xfrm>
          <a:noFill/>
        </p:spPr>
        <p:txBody>
          <a:bodyPr wrap="square">
            <a:spAutoFit/>
          </a:bodyPr>
          <a:lstStyle>
            <a:lvl1pPr>
              <a:defRPr lang="it-IT" smtClean="0">
                <a:solidFill>
                  <a:schemeClr val="bg1"/>
                </a:solidFill>
                <a:latin typeface="+mj-lt"/>
              </a:defRPr>
            </a:lvl1pPr>
          </a:lstStyle>
          <a:p>
            <a:pPr algn="ctr"/>
            <a:fld id="{11C14EFE-B788-4813-B1DA-AB9F54DE47DF}" type="slidenum">
              <a:rPr lang="en-US" smtClean="0"/>
              <a:pPr algn="ctr"/>
              <a:t>‹N›</a:t>
            </a:fld>
            <a:endParaRPr lang="en-US" dirty="0">
              <a:latin typeface="+mn-lt"/>
            </a:endParaRPr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ED4DA04A-F0EB-36F4-8ADA-00813E44593E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670075" y="198611"/>
            <a:ext cx="431998" cy="148965"/>
          </a:xfrm>
          <a:prstGeom prst="rect">
            <a:avLst/>
          </a:prstGeom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615178E1-1931-A5C8-6815-B46F2A99A368}"/>
              </a:ext>
            </a:extLst>
          </p:cNvPr>
          <p:cNvSpPr txBox="1"/>
          <p:nvPr userDrawn="1"/>
        </p:nvSpPr>
        <p:spPr>
          <a:xfrm>
            <a:off x="749745" y="138211"/>
            <a:ext cx="265590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0" i="0" spc="300" dirty="0">
                <a:solidFill>
                  <a:schemeClr val="bg1"/>
                </a:solidFill>
                <a:effectLst/>
              </a:rPr>
              <a:t>TRIS</a:t>
            </a:r>
          </a:p>
        </p:txBody>
      </p:sp>
      <p:pic>
        <p:nvPicPr>
          <p:cNvPr id="7" name="Immagine 6" descr="Immagine che contiene testo, Carattere, Elementi grafici, grafica&#10;&#10;Il contenuto generato dall'IA potrebbe non essere corretto.">
            <a:extLst>
              <a:ext uri="{FF2B5EF4-FFF2-40B4-BE49-F238E27FC236}">
                <a16:creationId xmlns:a16="http://schemas.microsoft.com/office/drawing/2014/main" id="{6B3AFCBD-0416-FAAB-CE21-FD714D7DC395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75" y="-32586"/>
            <a:ext cx="674270" cy="67427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12079207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3_Titolo e contenuto">
    <p:bg>
      <p:bgPr>
        <a:solidFill>
          <a:srgbClr val="60AE9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B9BBF9E-6879-07E4-C18A-875C11C9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915027"/>
            <a:ext cx="10924826" cy="2585323"/>
          </a:xfrm>
        </p:spPr>
        <p:txBody>
          <a:bodyPr>
            <a:spAutoFit/>
          </a:bodyPr>
          <a:lstStyle>
            <a:lvl1pPr algn="l">
              <a:defRPr sz="5400">
                <a:solidFill>
                  <a:schemeClr val="bg1"/>
                </a:solidFill>
              </a:defRPr>
            </a:lvl1pPr>
          </a:lstStyle>
          <a:p>
            <a:r>
              <a:rPr lang="it-IT" dirty="0"/>
              <a:t>Fare clic per modificare lo stile del titolo dello schema</a:t>
            </a:r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04FDCBF0-E769-40F3-B298-47DE06673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4125" y="6435548"/>
            <a:ext cx="681678" cy="276999"/>
          </a:xfrm>
          <a:noFill/>
        </p:spPr>
        <p:txBody>
          <a:bodyPr wrap="square">
            <a:spAutoFit/>
          </a:bodyPr>
          <a:lstStyle>
            <a:lvl1pPr>
              <a:defRPr lang="it-IT" smtClean="0">
                <a:solidFill>
                  <a:schemeClr val="bg1"/>
                </a:solidFill>
                <a:latin typeface="+mj-lt"/>
              </a:defRPr>
            </a:lvl1pPr>
          </a:lstStyle>
          <a:p>
            <a:pPr algn="ctr"/>
            <a:fld id="{11C14EFE-B788-4813-B1DA-AB9F54DE47DF}" type="slidenum">
              <a:rPr lang="en-US" smtClean="0"/>
              <a:pPr algn="ctr"/>
              <a:t>‹N›</a:t>
            </a:fld>
            <a:endParaRPr lang="en-US" dirty="0">
              <a:latin typeface="+mn-lt"/>
            </a:endParaRPr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ED4DA04A-F0EB-36F4-8ADA-00813E44593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670075" y="198611"/>
            <a:ext cx="431998" cy="148965"/>
          </a:xfrm>
          <a:prstGeom prst="rect">
            <a:avLst/>
          </a:prstGeom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615178E1-1931-A5C8-6815-B46F2A99A368}"/>
              </a:ext>
            </a:extLst>
          </p:cNvPr>
          <p:cNvSpPr txBox="1"/>
          <p:nvPr userDrawn="1"/>
        </p:nvSpPr>
        <p:spPr>
          <a:xfrm>
            <a:off x="749745" y="138211"/>
            <a:ext cx="265590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0" i="0" spc="300" dirty="0">
                <a:solidFill>
                  <a:schemeClr val="bg1"/>
                </a:solidFill>
                <a:effectLst/>
              </a:rPr>
              <a:t>TRIS</a:t>
            </a:r>
          </a:p>
        </p:txBody>
      </p:sp>
      <p:pic>
        <p:nvPicPr>
          <p:cNvPr id="7" name="Immagine 6" descr="Immagine che contiene testo, Carattere, Elementi grafici, grafica&#10;&#10;Il contenuto generato dall'IA potrebbe non essere corretto.">
            <a:extLst>
              <a:ext uri="{FF2B5EF4-FFF2-40B4-BE49-F238E27FC236}">
                <a16:creationId xmlns:a16="http://schemas.microsoft.com/office/drawing/2014/main" id="{6B3AFCBD-0416-FAAB-CE21-FD714D7DC395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75" y="-32586"/>
            <a:ext cx="674270" cy="674270"/>
          </a:xfrm>
          <a:prstGeom prst="rect">
            <a:avLst/>
          </a:prstGeom>
        </p:spPr>
      </p:pic>
      <p:sp>
        <p:nvSpPr>
          <p:cNvPr id="8" name="Rettangolo 7">
            <a:extLst>
              <a:ext uri="{FF2B5EF4-FFF2-40B4-BE49-F238E27FC236}">
                <a16:creationId xmlns:a16="http://schemas.microsoft.com/office/drawing/2014/main" id="{58E98BF9-90E3-05C4-5260-8E7412EA6994}"/>
              </a:ext>
            </a:extLst>
          </p:cNvPr>
          <p:cNvSpPr/>
          <p:nvPr userDrawn="1"/>
        </p:nvSpPr>
        <p:spPr>
          <a:xfrm>
            <a:off x="-1178" y="583978"/>
            <a:ext cx="12193177" cy="5654804"/>
          </a:xfrm>
          <a:prstGeom prst="rect">
            <a:avLst/>
          </a:prstGeom>
          <a:gradFill flip="none" rotWithShape="1">
            <a:gsLst>
              <a:gs pos="1000">
                <a:srgbClr val="60AE9E">
                  <a:lumMod val="75000"/>
                </a:srgbClr>
              </a:gs>
              <a:gs pos="100000">
                <a:srgbClr val="60AE9E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Rectangle 8">
            <a:extLst>
              <a:ext uri="{FF2B5EF4-FFF2-40B4-BE49-F238E27FC236}">
                <a16:creationId xmlns:a16="http://schemas.microsoft.com/office/drawing/2014/main" id="{8A7C6658-2FC2-4C04-D080-B5784117509F}"/>
              </a:ext>
            </a:extLst>
          </p:cNvPr>
          <p:cNvSpPr/>
          <p:nvPr userDrawn="1"/>
        </p:nvSpPr>
        <p:spPr>
          <a:xfrm>
            <a:off x="371475" y="825005"/>
            <a:ext cx="607054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200" noProof="0" dirty="0">
                <a:solidFill>
                  <a:schemeClr val="bg1"/>
                </a:solidFill>
                <a:latin typeface="Montserrat Light" panose="00000400000000000000" pitchFamily="50" charset="0"/>
              </a:rPr>
              <a:t>08 | TEST OUT</a:t>
            </a:r>
            <a:endParaRPr lang="en-US" sz="2000" noProof="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5839784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Titolo e contenuto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tangolo 6">
            <a:extLst>
              <a:ext uri="{FF2B5EF4-FFF2-40B4-BE49-F238E27FC236}">
                <a16:creationId xmlns:a16="http://schemas.microsoft.com/office/drawing/2014/main" id="{D2634F3C-4D8A-19EF-CB5B-29D30F4D019D}"/>
              </a:ext>
            </a:extLst>
          </p:cNvPr>
          <p:cNvSpPr/>
          <p:nvPr userDrawn="1"/>
        </p:nvSpPr>
        <p:spPr>
          <a:xfrm>
            <a:off x="-1177" y="583978"/>
            <a:ext cx="12193177" cy="565480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75000"/>
                </a:schemeClr>
              </a:gs>
              <a:gs pos="100000">
                <a:schemeClr val="bg1">
                  <a:lumMod val="85000"/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04FDCBF0-E769-40F3-B298-47DE06673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4125" y="6435548"/>
            <a:ext cx="681678" cy="276999"/>
          </a:xfrm>
          <a:noFill/>
        </p:spPr>
        <p:txBody>
          <a:bodyPr wrap="square">
            <a:spAutoFit/>
          </a:bodyPr>
          <a:lstStyle>
            <a:lvl1pPr>
              <a:defRPr lang="it-IT" smtClean="0">
                <a:solidFill>
                  <a:schemeClr val="tx1"/>
                </a:solidFill>
                <a:latin typeface="+mj-lt"/>
              </a:defRPr>
            </a:lvl1pPr>
          </a:lstStyle>
          <a:p>
            <a:pPr algn="ctr"/>
            <a:fld id="{11C14EFE-B788-4813-B1DA-AB9F54DE47DF}" type="slidenum">
              <a:rPr lang="en-US" smtClean="0"/>
              <a:pPr algn="ctr"/>
              <a:t>‹N›</a:t>
            </a:fld>
            <a:endParaRPr lang="en-US" dirty="0">
              <a:latin typeface="+mn-lt"/>
            </a:endParaRPr>
          </a:p>
        </p:txBody>
      </p:sp>
      <p:pic>
        <p:nvPicPr>
          <p:cNvPr id="23" name="Immagine 22">
            <a:extLst>
              <a:ext uri="{FF2B5EF4-FFF2-40B4-BE49-F238E27FC236}">
                <a16:creationId xmlns:a16="http://schemas.microsoft.com/office/drawing/2014/main" id="{C4ADB232-F504-FD84-5E11-6EF65EFABE1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11729685" y="6353175"/>
            <a:ext cx="343850" cy="452434"/>
          </a:xfrm>
          <a:prstGeom prst="rect">
            <a:avLst/>
          </a:prstGeom>
        </p:spPr>
      </p:pic>
      <p:pic>
        <p:nvPicPr>
          <p:cNvPr id="24" name="Immagine 23">
            <a:extLst>
              <a:ext uri="{FF2B5EF4-FFF2-40B4-BE49-F238E27FC236}">
                <a16:creationId xmlns:a16="http://schemas.microsoft.com/office/drawing/2014/main" id="{EC61109B-5091-DBF1-08B0-8EA6EA89012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747642" y="6353175"/>
            <a:ext cx="343850" cy="452434"/>
          </a:xfrm>
          <a:prstGeom prst="rect">
            <a:avLst/>
          </a:prstGeom>
        </p:spPr>
      </p:pic>
      <p:pic>
        <p:nvPicPr>
          <p:cNvPr id="5" name="Immagine 4">
            <a:extLst>
              <a:ext uri="{FF2B5EF4-FFF2-40B4-BE49-F238E27FC236}">
                <a16:creationId xmlns:a16="http://schemas.microsoft.com/office/drawing/2014/main" id="{818B7FCC-6D14-7BCF-3096-ECF65BD732F4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670075" y="198611"/>
            <a:ext cx="431998" cy="148965"/>
          </a:xfrm>
          <a:prstGeom prst="rect">
            <a:avLst/>
          </a:prstGeom>
        </p:spPr>
      </p:pic>
      <p:sp>
        <p:nvSpPr>
          <p:cNvPr id="4" name="CasellaDiTesto 3">
            <a:extLst>
              <a:ext uri="{FF2B5EF4-FFF2-40B4-BE49-F238E27FC236}">
                <a16:creationId xmlns:a16="http://schemas.microsoft.com/office/drawing/2014/main" id="{CD261D8F-B860-22C9-03D5-2C1C29FCE795}"/>
              </a:ext>
            </a:extLst>
          </p:cNvPr>
          <p:cNvSpPr txBox="1"/>
          <p:nvPr userDrawn="1"/>
        </p:nvSpPr>
        <p:spPr>
          <a:xfrm>
            <a:off x="749745" y="138211"/>
            <a:ext cx="265590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0" i="0" spc="300" dirty="0">
                <a:solidFill>
                  <a:schemeClr val="tx1"/>
                </a:solidFill>
                <a:effectLst/>
              </a:rPr>
              <a:t>TRIS</a:t>
            </a:r>
          </a:p>
        </p:txBody>
      </p:sp>
      <p:pic>
        <p:nvPicPr>
          <p:cNvPr id="9" name="Immagine 8" descr="Immagine che contiene testo, Carattere, Elementi grafici, grafica&#10;&#10;Il contenuto generato dall'IA potrebbe non essere corretto.">
            <a:extLst>
              <a:ext uri="{FF2B5EF4-FFF2-40B4-BE49-F238E27FC236}">
                <a16:creationId xmlns:a16="http://schemas.microsoft.com/office/drawing/2014/main" id="{DE527752-9262-2961-D05A-7695B4A5E9E5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75" y="-32586"/>
            <a:ext cx="674270" cy="67427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7172184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4_Titolo e contenuto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>
            <a:extLst>
              <a:ext uri="{FF2B5EF4-FFF2-40B4-BE49-F238E27FC236}">
                <a16:creationId xmlns:a16="http://schemas.microsoft.com/office/drawing/2014/main" id="{DD0BDE66-D50A-C393-3D3D-D35EEB12EDD1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4837" y="0"/>
            <a:ext cx="12192000" cy="6858000"/>
          </a:xfrm>
          <a:prstGeom prst="rect">
            <a:avLst/>
          </a:prstGeom>
        </p:spPr>
      </p:pic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04FDCBF0-E769-40F3-B298-47DE06673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4125" y="6435548"/>
            <a:ext cx="681678" cy="276999"/>
          </a:xfrm>
          <a:noFill/>
        </p:spPr>
        <p:txBody>
          <a:bodyPr wrap="square">
            <a:spAutoFit/>
          </a:bodyPr>
          <a:lstStyle>
            <a:lvl1pPr>
              <a:defRPr lang="it-IT" smtClean="0">
                <a:solidFill>
                  <a:schemeClr val="bg1"/>
                </a:solidFill>
                <a:latin typeface="+mj-lt"/>
              </a:defRPr>
            </a:lvl1pPr>
          </a:lstStyle>
          <a:p>
            <a:pPr algn="ctr"/>
            <a:fld id="{11C14EFE-B788-4813-B1DA-AB9F54DE47DF}" type="slidenum">
              <a:rPr lang="en-US" smtClean="0"/>
              <a:pPr algn="ctr"/>
              <a:t>‹N›</a:t>
            </a:fld>
            <a:endParaRPr lang="en-US" dirty="0">
              <a:latin typeface="+mn-lt"/>
            </a:endParaRPr>
          </a:p>
        </p:txBody>
      </p:sp>
      <p:pic>
        <p:nvPicPr>
          <p:cNvPr id="23" name="Immagine 22">
            <a:extLst>
              <a:ext uri="{FF2B5EF4-FFF2-40B4-BE49-F238E27FC236}">
                <a16:creationId xmlns:a16="http://schemas.microsoft.com/office/drawing/2014/main" id="{C4ADB232-F504-FD84-5E11-6EF65EFABE14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11729685" y="6353175"/>
            <a:ext cx="343850" cy="452434"/>
          </a:xfrm>
          <a:prstGeom prst="rect">
            <a:avLst/>
          </a:prstGeom>
        </p:spPr>
      </p:pic>
      <p:pic>
        <p:nvPicPr>
          <p:cNvPr id="24" name="Immagine 23">
            <a:extLst>
              <a:ext uri="{FF2B5EF4-FFF2-40B4-BE49-F238E27FC236}">
                <a16:creationId xmlns:a16="http://schemas.microsoft.com/office/drawing/2014/main" id="{EC61109B-5091-DBF1-08B0-8EA6EA89012E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747642" y="6353175"/>
            <a:ext cx="343850" cy="452434"/>
          </a:xfrm>
          <a:prstGeom prst="rect">
            <a:avLst/>
          </a:prstGeom>
        </p:spPr>
      </p:pic>
      <p:pic>
        <p:nvPicPr>
          <p:cNvPr id="5" name="Immagine 4">
            <a:extLst>
              <a:ext uri="{FF2B5EF4-FFF2-40B4-BE49-F238E27FC236}">
                <a16:creationId xmlns:a16="http://schemas.microsoft.com/office/drawing/2014/main" id="{818B7FCC-6D14-7BCF-3096-ECF65BD732F4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670075" y="198611"/>
            <a:ext cx="431998" cy="148965"/>
          </a:xfrm>
          <a:prstGeom prst="rect">
            <a:avLst/>
          </a:prstGeom>
        </p:spPr>
      </p:pic>
      <p:sp>
        <p:nvSpPr>
          <p:cNvPr id="4" name="CasellaDiTesto 3">
            <a:extLst>
              <a:ext uri="{FF2B5EF4-FFF2-40B4-BE49-F238E27FC236}">
                <a16:creationId xmlns:a16="http://schemas.microsoft.com/office/drawing/2014/main" id="{CD261D8F-B860-22C9-03D5-2C1C29FCE795}"/>
              </a:ext>
            </a:extLst>
          </p:cNvPr>
          <p:cNvSpPr txBox="1"/>
          <p:nvPr userDrawn="1"/>
        </p:nvSpPr>
        <p:spPr>
          <a:xfrm>
            <a:off x="749745" y="138211"/>
            <a:ext cx="265590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0" i="0" spc="300" dirty="0">
                <a:solidFill>
                  <a:schemeClr val="tx1"/>
                </a:solidFill>
                <a:effectLst/>
              </a:rPr>
              <a:t>TRIS</a:t>
            </a:r>
          </a:p>
        </p:txBody>
      </p:sp>
      <p:pic>
        <p:nvPicPr>
          <p:cNvPr id="9" name="Immagine 8" descr="Immagine che contiene testo, Carattere, Elementi grafici, grafica&#10;&#10;Il contenuto generato dall'IA potrebbe non essere corretto.">
            <a:extLst>
              <a:ext uri="{FF2B5EF4-FFF2-40B4-BE49-F238E27FC236}">
                <a16:creationId xmlns:a16="http://schemas.microsoft.com/office/drawing/2014/main" id="{DE527752-9262-2961-D05A-7695B4A5E9E5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75" y="-32586"/>
            <a:ext cx="674270" cy="67427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33560958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custDataLst>
      <p:tags r:id="rId1"/>
    </p:custDataLst>
    <p:extLst>
      <p:ext uri="{BB962C8B-B14F-4D97-AF65-F5344CB8AC3E}">
        <p14:creationId xmlns:p14="http://schemas.microsoft.com/office/powerpoint/2010/main" val="238843372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magine 10">
            <a:extLst>
              <a:ext uri="{FF2B5EF4-FFF2-40B4-BE49-F238E27FC236}">
                <a16:creationId xmlns:a16="http://schemas.microsoft.com/office/drawing/2014/main" id="{DF564709-3F93-73B5-6B0A-F701C68132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6" y="1005634"/>
            <a:ext cx="319048" cy="319048"/>
          </a:xfrm>
          <a:prstGeom prst="rect">
            <a:avLst/>
          </a:prstGeom>
        </p:spPr>
      </p:pic>
      <p:sp>
        <p:nvSpPr>
          <p:cNvPr id="7" name="Rettangolo con angoli arrotondati 6">
            <a:extLst>
              <a:ext uri="{FF2B5EF4-FFF2-40B4-BE49-F238E27FC236}">
                <a16:creationId xmlns:a16="http://schemas.microsoft.com/office/drawing/2014/main" id="{CFF94713-6077-98BE-597E-A9097604A268}"/>
              </a:ext>
            </a:extLst>
          </p:cNvPr>
          <p:cNvSpPr/>
          <p:nvPr/>
        </p:nvSpPr>
        <p:spPr>
          <a:xfrm>
            <a:off x="194544" y="696482"/>
            <a:ext cx="11767217" cy="5949646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sz="1362">
              <a:solidFill>
                <a:schemeClr val="tx1"/>
              </a:solidFill>
            </a:endParaRPr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256F653E-6A0B-B6DA-84AA-98F610EC57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3683" y="195407"/>
            <a:ext cx="10515600" cy="491836"/>
          </a:xfrm>
          <a:prstGeom prst="rect">
            <a:avLst/>
          </a:prstGeom>
        </p:spPr>
        <p:txBody>
          <a:bodyPr/>
          <a:lstStyle>
            <a:lvl1pPr>
              <a:defRPr sz="2000" b="1">
                <a:solidFill>
                  <a:schemeClr val="bg1"/>
                </a:solidFill>
              </a:defRPr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pic>
        <p:nvPicPr>
          <p:cNvPr id="3" name="Grafik 7" descr="Ein Bild, das Screenshot, Schrift, Grafiken, Text enthält.&#10;&#10;Automatisch generierte Beschreibung">
            <a:extLst>
              <a:ext uri="{FF2B5EF4-FFF2-40B4-BE49-F238E27FC236}">
                <a16:creationId xmlns:a16="http://schemas.microsoft.com/office/drawing/2014/main" id="{DAB974F7-D0DB-7EA0-61D2-3E4E6CA51904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04716" y="46739"/>
            <a:ext cx="1475395" cy="777495"/>
          </a:xfrm>
          <a:prstGeom prst="rect">
            <a:avLst/>
          </a:prstGeom>
        </p:spPr>
      </p:pic>
      <p:pic>
        <p:nvPicPr>
          <p:cNvPr id="4" name="Immagine 3" descr="Immagine che contiene Carattere, Elementi grafici, testo, grafica&#10;&#10;Descrizione generata automaticamente">
            <a:extLst>
              <a:ext uri="{FF2B5EF4-FFF2-40B4-BE49-F238E27FC236}">
                <a16:creationId xmlns:a16="http://schemas.microsoft.com/office/drawing/2014/main" id="{03204016-DD1F-D3B2-A69C-66B06B5111C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2706" y="195407"/>
            <a:ext cx="627628" cy="53068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8409187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tangolo con angoli arrotondati 1">
            <a:extLst>
              <a:ext uri="{FF2B5EF4-FFF2-40B4-BE49-F238E27FC236}">
                <a16:creationId xmlns:a16="http://schemas.microsoft.com/office/drawing/2014/main" id="{DA113D61-CAC2-11E7-7138-366A676DD0C0}"/>
              </a:ext>
            </a:extLst>
          </p:cNvPr>
          <p:cNvSpPr/>
          <p:nvPr/>
        </p:nvSpPr>
        <p:spPr>
          <a:xfrm>
            <a:off x="194544" y="696482"/>
            <a:ext cx="11767217" cy="5949646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362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6F6C9427-3F2E-480B-B82F-A64633315A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7"/>
            <a:ext cx="10515600" cy="559229"/>
          </a:xfrm>
          <a:prstGeom prst="rect">
            <a:avLst/>
          </a:prstGeom>
        </p:spPr>
        <p:txBody>
          <a:bodyPr/>
          <a:lstStyle>
            <a:lvl1pPr>
              <a:defRPr b="1"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grpSp>
        <p:nvGrpSpPr>
          <p:cNvPr id="4" name="Gruppo 3">
            <a:extLst>
              <a:ext uri="{FF2B5EF4-FFF2-40B4-BE49-F238E27FC236}">
                <a16:creationId xmlns:a16="http://schemas.microsoft.com/office/drawing/2014/main" id="{71B1F10B-8642-C4CA-2943-642CAD2159B5}"/>
              </a:ext>
            </a:extLst>
          </p:cNvPr>
          <p:cNvGrpSpPr/>
          <p:nvPr/>
        </p:nvGrpSpPr>
        <p:grpSpPr>
          <a:xfrm>
            <a:off x="123568" y="72785"/>
            <a:ext cx="2352933" cy="1251897"/>
            <a:chOff x="0" y="81023"/>
            <a:chExt cx="2352934" cy="1251897"/>
          </a:xfrm>
        </p:grpSpPr>
        <p:pic>
          <p:nvPicPr>
            <p:cNvPr id="6" name="Immagine 5">
              <a:extLst>
                <a:ext uri="{FF2B5EF4-FFF2-40B4-BE49-F238E27FC236}">
                  <a16:creationId xmlns:a16="http://schemas.microsoft.com/office/drawing/2014/main" id="{1B637A3F-6990-F588-D670-3D8F1A237A3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72448" y="1013872"/>
              <a:ext cx="319048" cy="319048"/>
            </a:xfrm>
            <a:prstGeom prst="rect">
              <a:avLst/>
            </a:prstGeom>
          </p:spPr>
        </p:pic>
        <p:pic>
          <p:nvPicPr>
            <p:cNvPr id="12" name="Immagine 11">
              <a:extLst>
                <a:ext uri="{FF2B5EF4-FFF2-40B4-BE49-F238E27FC236}">
                  <a16:creationId xmlns:a16="http://schemas.microsoft.com/office/drawing/2014/main" id="{4082C326-F180-74E7-6312-7C0414C6C7F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alphaModFix amt="53000"/>
            </a:blip>
            <a:stretch>
              <a:fillRect/>
            </a:stretch>
          </p:blipFill>
          <p:spPr>
            <a:xfrm>
              <a:off x="1833624" y="81023"/>
              <a:ext cx="519310" cy="519310"/>
            </a:xfrm>
            <a:prstGeom prst="rect">
              <a:avLst/>
            </a:prstGeom>
          </p:spPr>
        </p:pic>
        <p:pic>
          <p:nvPicPr>
            <p:cNvPr id="13" name="Immagine 12">
              <a:extLst>
                <a:ext uri="{FF2B5EF4-FFF2-40B4-BE49-F238E27FC236}">
                  <a16:creationId xmlns:a16="http://schemas.microsoft.com/office/drawing/2014/main" id="{DA5557EE-7C43-BC7F-0818-32D04D51ECF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alphaModFix amt="38000"/>
            </a:blip>
            <a:stretch>
              <a:fillRect/>
            </a:stretch>
          </p:blipFill>
          <p:spPr>
            <a:xfrm>
              <a:off x="0" y="727420"/>
              <a:ext cx="519310" cy="519310"/>
            </a:xfrm>
            <a:prstGeom prst="rect">
              <a:avLst/>
            </a:prstGeom>
          </p:spPr>
        </p:pic>
      </p:grpSp>
      <p:pic>
        <p:nvPicPr>
          <p:cNvPr id="14" name="Immagine 13" descr="Immagine che contiene simbolo, logo, Elementi grafici, Carattere&#10;&#10;Il contenuto generato dall'IA potrebbe non essere corretto.">
            <a:extLst>
              <a:ext uri="{FF2B5EF4-FFF2-40B4-BE49-F238E27FC236}">
                <a16:creationId xmlns:a16="http://schemas.microsoft.com/office/drawing/2014/main" id="{D40EB650-31BA-CF75-A2B9-CD26CC19B68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324841" y="192547"/>
            <a:ext cx="636920" cy="481482"/>
          </a:xfrm>
          <a:prstGeom prst="rect">
            <a:avLst/>
          </a:prstGeom>
        </p:spPr>
      </p:pic>
      <p:sp>
        <p:nvSpPr>
          <p:cNvPr id="5" name="Titolo 4">
            <a:extLst>
              <a:ext uri="{FF2B5EF4-FFF2-40B4-BE49-F238E27FC236}">
                <a16:creationId xmlns:a16="http://schemas.microsoft.com/office/drawing/2014/main" id="{FA6C0E8A-637E-DF9A-4D01-10C03EDFB3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240" y="192549"/>
            <a:ext cx="10515600" cy="559229"/>
          </a:xfrm>
          <a:prstGeom prst="rect">
            <a:avLst/>
          </a:prstGeom>
        </p:spPr>
        <p:txBody>
          <a:bodyPr/>
          <a:lstStyle>
            <a:lvl1pPr>
              <a:defRPr sz="2000" b="1">
                <a:solidFill>
                  <a:schemeClr val="bg1"/>
                </a:solidFill>
              </a:defRPr>
            </a:lvl1pPr>
          </a:lstStyle>
          <a:p>
            <a:r>
              <a:rPr lang="it-IT"/>
              <a:t>Fare clic per modificare lo stile del titolo dello schema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228399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tags" Target="../tags/tag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4" Type="http://schemas.openxmlformats.org/officeDocument/2006/relationships/tags" Target="../tags/tag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titolo 1">
            <a:extLst>
              <a:ext uri="{FF2B5EF4-FFF2-40B4-BE49-F238E27FC236}">
                <a16:creationId xmlns:a16="http://schemas.microsoft.com/office/drawing/2014/main" id="{10C2D376-3724-8D25-AB38-105A1A035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138238"/>
            <a:ext cx="11449050" cy="1032847"/>
          </a:xfrm>
          <a:prstGeom prst="rect">
            <a:avLst/>
          </a:prstGeom>
        </p:spPr>
        <p:txBody>
          <a:bodyPr wrap="square" lIns="36000">
            <a:spAutoFit/>
          </a:bodyPr>
          <a:lstStyle/>
          <a:p>
            <a:pPr marL="0" lvl="0" defTabSz="457200">
              <a:tabLst>
                <a:tab pos="84138" algn="l"/>
              </a:tabLst>
            </a:pPr>
            <a:r>
              <a:rPr lang="it-IT" dirty="0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B51267B0-FF7E-70C0-7FB3-82784CC815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1475" y="1966792"/>
            <a:ext cx="1144905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/>
            <a:r>
              <a:rPr lang="it-IT" dirty="0"/>
              <a:t>Fare clic per modificare gli stili del testo dello schema</a:t>
            </a:r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A2F67EF8-FB8F-D0C0-A579-4A0C269969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C14EFE-B788-4813-B1DA-AB9F54DE47DF}" type="slidenum">
              <a:rPr lang="it-IT" smtClean="0"/>
              <a:t>‹N›</a:t>
            </a:fld>
            <a:endParaRPr lang="it-IT"/>
          </a:p>
        </p:txBody>
      </p:sp>
    </p:spTree>
    <p:custDataLst>
      <p:tags r:id="rId31"/>
    </p:custDataLst>
    <p:extLst>
      <p:ext uri="{BB962C8B-B14F-4D97-AF65-F5344CB8AC3E}">
        <p14:creationId xmlns:p14="http://schemas.microsoft.com/office/powerpoint/2010/main" val="675111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655" r:id="rId2"/>
    <p:sldLayoutId id="2147483684" r:id="rId3"/>
    <p:sldLayoutId id="2147483686" r:id="rId4"/>
    <p:sldLayoutId id="2147483688" r:id="rId5"/>
    <p:sldLayoutId id="2147483699" r:id="rId6"/>
    <p:sldLayoutId id="2147483666" r:id="rId7"/>
    <p:sldLayoutId id="2147483665" r:id="rId8"/>
    <p:sldLayoutId id="2147483669" r:id="rId9"/>
    <p:sldLayoutId id="2147483689" r:id="rId10"/>
    <p:sldLayoutId id="2147483668" r:id="rId11"/>
    <p:sldLayoutId id="2147483701" r:id="rId12"/>
    <p:sldLayoutId id="2147483687" r:id="rId13"/>
    <p:sldLayoutId id="2147483672" r:id="rId14"/>
    <p:sldLayoutId id="2147483673" r:id="rId15"/>
    <p:sldLayoutId id="2147483691" r:id="rId16"/>
    <p:sldLayoutId id="2147483676" r:id="rId17"/>
    <p:sldLayoutId id="2147483677" r:id="rId18"/>
    <p:sldLayoutId id="2147483674" r:id="rId19"/>
    <p:sldLayoutId id="2147483727" r:id="rId20"/>
    <p:sldLayoutId id="2147483728" r:id="rId21"/>
    <p:sldLayoutId id="2147483695" r:id="rId22"/>
    <p:sldLayoutId id="2147483696" r:id="rId23"/>
    <p:sldLayoutId id="2147483730" r:id="rId24"/>
    <p:sldLayoutId id="2147483705" r:id="rId25"/>
    <p:sldLayoutId id="2147483725" r:id="rId26"/>
    <p:sldLayoutId id="2147483680" r:id="rId27"/>
    <p:sldLayoutId id="2147483731" r:id="rId28"/>
    <p:sldLayoutId id="2147483660" r:id="rId29"/>
  </p:sldLayoutIdLst>
  <p:hf hdr="0" ftr="0" dt="0"/>
  <p:txStyles>
    <p:titleStyle>
      <a:lvl1pPr algn="l" defTabSz="914400" rtl="0" eaLnBrk="1" latinLnBrk="0" hangingPunct="1">
        <a:lnSpc>
          <a:spcPts val="3600"/>
        </a:lnSpc>
        <a:spcBef>
          <a:spcPct val="0"/>
        </a:spcBef>
        <a:buNone/>
        <a:defRPr lang="it-IT" sz="4400" kern="1200" cap="all" baseline="0" dirty="0">
          <a:solidFill>
            <a:schemeClr val="tx1"/>
          </a:solidFill>
          <a:latin typeface="+mj-lt"/>
          <a:ea typeface="+mn-ea"/>
          <a:cs typeface="+mn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Tx/>
        <a:buNone/>
        <a:defRPr lang="it-IT" sz="1400" b="0" i="0" kern="1200" smtClean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it-IT" sz="1800" b="0" kern="1200" smtClean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it-IT" sz="1800" b="0" kern="1200" smtClean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it-IT" sz="1800" b="0" kern="1200" smtClean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it-IT" sz="1800" b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234" userDrawn="1">
          <p15:clr>
            <a:srgbClr val="F26B43"/>
          </p15:clr>
        </p15:guide>
        <p15:guide id="4" pos="7446" userDrawn="1">
          <p15:clr>
            <a:srgbClr val="F26B43"/>
          </p15:clr>
        </p15:guide>
        <p15:guide id="5" orient="horz" pos="368" userDrawn="1">
          <p15:clr>
            <a:srgbClr val="F26B43"/>
          </p15:clr>
        </p15:guide>
        <p15:guide id="6" orient="horz" pos="3955" userDrawn="1">
          <p15:clr>
            <a:srgbClr val="F26B43"/>
          </p15:clr>
        </p15:guide>
        <p15:guide id="7" orient="horz" pos="550" userDrawn="1">
          <p15:clr>
            <a:srgbClr val="F26B43"/>
          </p15:clr>
        </p15:guide>
        <p15:guide id="8" orient="horz" pos="70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AA6B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tangolo 1">
            <a:extLst>
              <a:ext uri="{FF2B5EF4-FFF2-40B4-BE49-F238E27FC236}">
                <a16:creationId xmlns:a16="http://schemas.microsoft.com/office/drawing/2014/main" id="{71E5CB65-B19C-404A-E3DF-AA8D3E57046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41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</p:spTree>
    <p:custDataLst>
      <p:tags r:id="rId4"/>
    </p:custDataLst>
    <p:extLst>
      <p:ext uri="{BB962C8B-B14F-4D97-AF65-F5344CB8AC3E}">
        <p14:creationId xmlns:p14="http://schemas.microsoft.com/office/powerpoint/2010/main" val="8174579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8" r:id="rId2"/>
  </p:sldLayoutIdLst>
  <p:txStyles>
    <p:titleStyle>
      <a:lvl1pPr algn="l" defTabSz="914418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5" indent="-228605" algn="l" defTabSz="914418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14" indent="-228605" algn="l" defTabSz="914418" rtl="0" eaLnBrk="1" latinLnBrk="0" hangingPunct="1">
        <a:lnSpc>
          <a:spcPct val="90000"/>
        </a:lnSpc>
        <a:spcBef>
          <a:spcPts val="501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3" indent="-228605" algn="l" defTabSz="914418" rtl="0" eaLnBrk="1" latinLnBrk="0" hangingPunct="1">
        <a:lnSpc>
          <a:spcPct val="90000"/>
        </a:lnSpc>
        <a:spcBef>
          <a:spcPts val="501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32" indent="-228605" algn="l" defTabSz="914418" rtl="0" eaLnBrk="1" latinLnBrk="0" hangingPunct="1">
        <a:lnSpc>
          <a:spcPct val="90000"/>
        </a:lnSpc>
        <a:spcBef>
          <a:spcPts val="501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41" indent="-228605" algn="l" defTabSz="914418" rtl="0" eaLnBrk="1" latinLnBrk="0" hangingPunct="1">
        <a:lnSpc>
          <a:spcPct val="90000"/>
        </a:lnSpc>
        <a:spcBef>
          <a:spcPts val="501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50" indent="-228605" algn="l" defTabSz="914418" rtl="0" eaLnBrk="1" latinLnBrk="0" hangingPunct="1">
        <a:lnSpc>
          <a:spcPct val="90000"/>
        </a:lnSpc>
        <a:spcBef>
          <a:spcPts val="501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59" indent="-228605" algn="l" defTabSz="914418" rtl="0" eaLnBrk="1" latinLnBrk="0" hangingPunct="1">
        <a:lnSpc>
          <a:spcPct val="90000"/>
        </a:lnSpc>
        <a:spcBef>
          <a:spcPts val="501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69" indent="-228605" algn="l" defTabSz="914418" rtl="0" eaLnBrk="1" latinLnBrk="0" hangingPunct="1">
        <a:lnSpc>
          <a:spcPct val="90000"/>
        </a:lnSpc>
        <a:spcBef>
          <a:spcPts val="501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78" indent="-228605" algn="l" defTabSz="914418" rtl="0" eaLnBrk="1" latinLnBrk="0" hangingPunct="1">
        <a:lnSpc>
          <a:spcPct val="90000"/>
        </a:lnSpc>
        <a:spcBef>
          <a:spcPts val="501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it-IT"/>
      </a:defPPr>
      <a:lvl1pPr marL="0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9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8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7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7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46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55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64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73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78">
          <p15:clr>
            <a:srgbClr val="F26B43"/>
          </p15:clr>
        </p15:guide>
        <p15:guide id="2" pos="21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7" Type="http://schemas.microsoft.com/office/2007/relationships/hdphoto" Target="../media/hdphoto5.wdp"/><Relationship Id="rId2" Type="http://schemas.openxmlformats.org/officeDocument/2006/relationships/slideLayout" Target="../slideLayouts/slideLayout29.xml"/><Relationship Id="rId1" Type="http://schemas.openxmlformats.org/officeDocument/2006/relationships/tags" Target="../tags/tag36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10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slideLayout" Target="../slideLayouts/slideLayout29.xml"/><Relationship Id="rId1" Type="http://schemas.openxmlformats.org/officeDocument/2006/relationships/tags" Target="../tags/tag37.xml"/><Relationship Id="rId6" Type="http://schemas.openxmlformats.org/officeDocument/2006/relationships/image" Target="../media/image49.png"/><Relationship Id="rId5" Type="http://schemas.openxmlformats.org/officeDocument/2006/relationships/image" Target="../media/image4.png"/><Relationship Id="rId4" Type="http://schemas.openxmlformats.org/officeDocument/2006/relationships/image" Target="../media/image48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7" Type="http://schemas.openxmlformats.org/officeDocument/2006/relationships/image" Target="../media/image49.png"/><Relationship Id="rId2" Type="http://schemas.openxmlformats.org/officeDocument/2006/relationships/slideLayout" Target="../slideLayouts/slideLayout29.xml"/><Relationship Id="rId1" Type="http://schemas.openxmlformats.org/officeDocument/2006/relationships/tags" Target="../tags/tag38.xml"/><Relationship Id="rId6" Type="http://schemas.openxmlformats.org/officeDocument/2006/relationships/image" Target="../media/image4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0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video" Target="../media/media1.mp4"/><Relationship Id="rId2" Type="http://schemas.microsoft.com/office/2007/relationships/media" Target="../media/media1.mp4"/><Relationship Id="rId1" Type="http://schemas.openxmlformats.org/officeDocument/2006/relationships/tags" Target="../tags/tag41.xml"/><Relationship Id="rId6" Type="http://schemas.openxmlformats.org/officeDocument/2006/relationships/image" Target="../media/image55.png"/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2.xml"/><Relationship Id="rId5" Type="http://schemas.openxmlformats.org/officeDocument/2006/relationships/image" Target="../media/image56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3.xml"/><Relationship Id="rId4" Type="http://schemas.openxmlformats.org/officeDocument/2006/relationships/image" Target="../media/image5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7" Type="http://schemas.openxmlformats.org/officeDocument/2006/relationships/image" Target="../media/image59.png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44.xml"/><Relationship Id="rId6" Type="http://schemas.microsoft.com/office/2007/relationships/hdphoto" Target="../media/hdphoto6.wdp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4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6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7.xml"/><Relationship Id="rId6" Type="http://schemas.openxmlformats.org/officeDocument/2006/relationships/image" Target="../media/image63.png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8.xml"/><Relationship Id="rId6" Type="http://schemas.openxmlformats.org/officeDocument/2006/relationships/image" Target="../media/image63.png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slideLayout" Target="../slideLayouts/slideLayout30.xml"/><Relationship Id="rId1" Type="http://schemas.openxmlformats.org/officeDocument/2006/relationships/tags" Target="../tags/tag49.xml"/><Relationship Id="rId4" Type="http://schemas.openxmlformats.org/officeDocument/2006/relationships/image" Target="../media/image64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aci.gov.it/approfondimento/come-conseguire-la-patente/come-conseguire-la-patente-patenti-b-e-be/" TargetMode="External"/><Relationship Id="rId3" Type="http://schemas.openxmlformats.org/officeDocument/2006/relationships/notesSlide" Target="../notesSlides/notesSlide8.xml"/><Relationship Id="rId7" Type="http://schemas.openxmlformats.org/officeDocument/2006/relationships/image" Target="../media/image68.png"/><Relationship Id="rId2" Type="http://schemas.openxmlformats.org/officeDocument/2006/relationships/slideLayout" Target="../slideLayouts/slideLayout30.xml"/><Relationship Id="rId1" Type="http://schemas.openxmlformats.org/officeDocument/2006/relationships/tags" Target="../tags/tag50.xml"/><Relationship Id="rId6" Type="http://schemas.openxmlformats.org/officeDocument/2006/relationships/image" Target="../media/image67.png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0.xml"/><Relationship Id="rId1" Type="http://schemas.openxmlformats.org/officeDocument/2006/relationships/tags" Target="../tags/tag5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7" Type="http://schemas.openxmlformats.org/officeDocument/2006/relationships/image" Target="../media/image71.png"/><Relationship Id="rId2" Type="http://schemas.openxmlformats.org/officeDocument/2006/relationships/slideLayout" Target="../slideLayouts/slideLayout31.xml"/><Relationship Id="rId1" Type="http://schemas.openxmlformats.org/officeDocument/2006/relationships/tags" Target="../tags/tag52.xml"/><Relationship Id="rId6" Type="http://schemas.openxmlformats.org/officeDocument/2006/relationships/image" Target="../media/image70.png"/><Relationship Id="rId5" Type="http://schemas.openxmlformats.org/officeDocument/2006/relationships/image" Target="../media/image40.png"/><Relationship Id="rId4" Type="http://schemas.openxmlformats.org/officeDocument/2006/relationships/image" Target="../media/image6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slideLayout" Target="../slideLayouts/slideLayout28.xml"/><Relationship Id="rId1" Type="http://schemas.openxmlformats.org/officeDocument/2006/relationships/tags" Target="../tags/tag5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slideLayout" Target="../slideLayouts/slideLayout29.xml"/><Relationship Id="rId1" Type="http://schemas.openxmlformats.org/officeDocument/2006/relationships/tags" Target="../tags/tag54.xml"/><Relationship Id="rId6" Type="http://schemas.openxmlformats.org/officeDocument/2006/relationships/image" Target="../media/image49.png"/><Relationship Id="rId5" Type="http://schemas.openxmlformats.org/officeDocument/2006/relationships/image" Target="../media/image4.png"/><Relationship Id="rId4" Type="http://schemas.openxmlformats.org/officeDocument/2006/relationships/image" Target="../media/image5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5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56.xml"/><Relationship Id="rId5" Type="http://schemas.openxmlformats.org/officeDocument/2006/relationships/image" Target="../media/image75.png"/><Relationship Id="rId4" Type="http://schemas.openxmlformats.org/officeDocument/2006/relationships/image" Target="../media/image74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.xml"/><Relationship Id="rId1" Type="http://schemas.openxmlformats.org/officeDocument/2006/relationships/tags" Target="../tags/tag5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7" Type="http://schemas.openxmlformats.org/officeDocument/2006/relationships/image" Target="../media/image78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58.xml"/><Relationship Id="rId6" Type="http://schemas.openxmlformats.org/officeDocument/2006/relationships/image" Target="../media/image77.png"/><Relationship Id="rId5" Type="http://schemas.openxmlformats.org/officeDocument/2006/relationships/image" Target="../media/image76.png"/><Relationship Id="rId4" Type="http://schemas.openxmlformats.org/officeDocument/2006/relationships/image" Target="../media/image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59.xml"/><Relationship Id="rId4" Type="http://schemas.openxmlformats.org/officeDocument/2006/relationships/image" Target="../media/image6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6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61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3.png"/><Relationship Id="rId3" Type="http://schemas.openxmlformats.org/officeDocument/2006/relationships/notesSlide" Target="../notesSlides/notesSlide13.xml"/><Relationship Id="rId7" Type="http://schemas.openxmlformats.org/officeDocument/2006/relationships/image" Target="../media/image82.png"/><Relationship Id="rId2" Type="http://schemas.openxmlformats.org/officeDocument/2006/relationships/slideLayout" Target="../slideLayouts/slideLayout30.xml"/><Relationship Id="rId1" Type="http://schemas.openxmlformats.org/officeDocument/2006/relationships/tags" Target="../tags/tag62.xml"/><Relationship Id="rId6" Type="http://schemas.openxmlformats.org/officeDocument/2006/relationships/image" Target="../media/image81.jpeg"/><Relationship Id="rId5" Type="http://schemas.openxmlformats.org/officeDocument/2006/relationships/image" Target="../media/image80.png"/><Relationship Id="rId4" Type="http://schemas.openxmlformats.org/officeDocument/2006/relationships/image" Target="../media/image79.png"/><Relationship Id="rId9" Type="http://schemas.openxmlformats.org/officeDocument/2006/relationships/image" Target="../media/image8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63.xml"/><Relationship Id="rId5" Type="http://schemas.openxmlformats.org/officeDocument/2006/relationships/image" Target="../media/image10.png"/><Relationship Id="rId4" Type="http://schemas.openxmlformats.org/officeDocument/2006/relationships/image" Target="../media/image8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4.xml"/><Relationship Id="rId5" Type="http://schemas.openxmlformats.org/officeDocument/2006/relationships/image" Target="../media/image86.png"/><Relationship Id="rId4" Type="http://schemas.openxmlformats.org/officeDocument/2006/relationships/image" Target="../media/image6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5.xml"/><Relationship Id="rId1" Type="http://schemas.openxmlformats.org/officeDocument/2006/relationships/tags" Target="../tags/tag65.xml"/><Relationship Id="rId5" Type="http://schemas.openxmlformats.org/officeDocument/2006/relationships/image" Target="../media/image88.png"/><Relationship Id="rId4" Type="http://schemas.openxmlformats.org/officeDocument/2006/relationships/image" Target="../media/image87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8.xml"/><Relationship Id="rId1" Type="http://schemas.openxmlformats.org/officeDocument/2006/relationships/tags" Target="../tags/tag6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slideLayout" Target="../slideLayouts/slideLayout29.xml"/><Relationship Id="rId1" Type="http://schemas.openxmlformats.org/officeDocument/2006/relationships/tags" Target="../tags/tag67.xml"/><Relationship Id="rId6" Type="http://schemas.openxmlformats.org/officeDocument/2006/relationships/image" Target="../media/image49.png"/><Relationship Id="rId5" Type="http://schemas.openxmlformats.org/officeDocument/2006/relationships/image" Target="../media/image4.png"/><Relationship Id="rId4" Type="http://schemas.openxmlformats.org/officeDocument/2006/relationships/image" Target="../media/image51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68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10.xml"/><Relationship Id="rId1" Type="http://schemas.openxmlformats.org/officeDocument/2006/relationships/tags" Target="../tags/tag69.xml"/><Relationship Id="rId4" Type="http://schemas.openxmlformats.org/officeDocument/2006/relationships/image" Target="../media/image5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70.xml"/><Relationship Id="rId4" Type="http://schemas.openxmlformats.org/officeDocument/2006/relationships/image" Target="../media/image90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71.xml"/><Relationship Id="rId4" Type="http://schemas.openxmlformats.org/officeDocument/2006/relationships/image" Target="../media/image90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slideLayout" Target="../slideLayouts/slideLayout30.xml"/><Relationship Id="rId1" Type="http://schemas.openxmlformats.org/officeDocument/2006/relationships/tags" Target="../tags/tag72.xml"/><Relationship Id="rId4" Type="http://schemas.openxmlformats.org/officeDocument/2006/relationships/image" Target="../media/image91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0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73.xml"/><Relationship Id="rId6" Type="http://schemas.microsoft.com/office/2007/relationships/hdphoto" Target="../media/hdphoto7.wdp"/><Relationship Id="rId5" Type="http://schemas.openxmlformats.org/officeDocument/2006/relationships/image" Target="../media/image92.png"/><Relationship Id="rId4" Type="http://schemas.openxmlformats.org/officeDocument/2006/relationships/image" Target="../media/image90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74.xml"/><Relationship Id="rId4" Type="http://schemas.microsoft.com/office/2007/relationships/hdphoto" Target="../media/hdphoto7.wdp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slideLayout" Target="../slideLayouts/slideLayout30.xml"/><Relationship Id="rId1" Type="http://schemas.openxmlformats.org/officeDocument/2006/relationships/tags" Target="../tags/tag75.xml"/><Relationship Id="rId4" Type="http://schemas.microsoft.com/office/2007/relationships/hdphoto" Target="../media/hdphoto7.wdp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1.xml"/><Relationship Id="rId7" Type="http://schemas.microsoft.com/office/2007/relationships/hdphoto" Target="../media/hdphoto8.wdp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76.xml"/><Relationship Id="rId6" Type="http://schemas.openxmlformats.org/officeDocument/2006/relationships/image" Target="../media/image95.png"/><Relationship Id="rId5" Type="http://schemas.openxmlformats.org/officeDocument/2006/relationships/image" Target="../media/image94.png"/><Relationship Id="rId4" Type="http://schemas.openxmlformats.org/officeDocument/2006/relationships/image" Target="../media/image93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2.xml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77.xml"/><Relationship Id="rId4" Type="http://schemas.openxmlformats.org/officeDocument/2006/relationships/image" Target="../media/image96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78.xml"/><Relationship Id="rId5" Type="http://schemas.openxmlformats.org/officeDocument/2006/relationships/image" Target="../media/image98.png"/><Relationship Id="rId4" Type="http://schemas.openxmlformats.org/officeDocument/2006/relationships/image" Target="../media/image97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1.png"/><Relationship Id="rId3" Type="http://schemas.openxmlformats.org/officeDocument/2006/relationships/notesSlide" Target="../notesSlides/notesSlide24.xml"/><Relationship Id="rId7" Type="http://schemas.openxmlformats.org/officeDocument/2006/relationships/image" Target="../media/image100.png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79.xml"/><Relationship Id="rId6" Type="http://schemas.microsoft.com/office/2007/relationships/hdphoto" Target="../media/hdphoto9.wdp"/><Relationship Id="rId5" Type="http://schemas.openxmlformats.org/officeDocument/2006/relationships/image" Target="../media/image99.png"/><Relationship Id="rId10" Type="http://schemas.openxmlformats.org/officeDocument/2006/relationships/image" Target="../media/image102.png"/><Relationship Id="rId4" Type="http://schemas.openxmlformats.org/officeDocument/2006/relationships/image" Target="../media/image61.png"/><Relationship Id="rId9" Type="http://schemas.openxmlformats.org/officeDocument/2006/relationships/image" Target="../media/image82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80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slideLayout" Target="../slideLayouts/slideLayout30.xml"/><Relationship Id="rId1" Type="http://schemas.openxmlformats.org/officeDocument/2006/relationships/tags" Target="../tags/tag81.xml"/><Relationship Id="rId6" Type="http://schemas.openxmlformats.org/officeDocument/2006/relationships/image" Target="../media/image107.png"/><Relationship Id="rId5" Type="http://schemas.openxmlformats.org/officeDocument/2006/relationships/image" Target="../media/image106.png"/><Relationship Id="rId4" Type="http://schemas.openxmlformats.org/officeDocument/2006/relationships/image" Target="../media/image105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82.xml"/><Relationship Id="rId6" Type="http://schemas.openxmlformats.org/officeDocument/2006/relationships/image" Target="../media/image109.png"/><Relationship Id="rId5" Type="http://schemas.microsoft.com/office/2007/relationships/hdphoto" Target="../media/hdphoto10.wdp"/><Relationship Id="rId4" Type="http://schemas.openxmlformats.org/officeDocument/2006/relationships/image" Target="../media/image108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6.xml"/><Relationship Id="rId7" Type="http://schemas.openxmlformats.org/officeDocument/2006/relationships/image" Target="../media/image111.png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83.xml"/><Relationship Id="rId6" Type="http://schemas.openxmlformats.org/officeDocument/2006/relationships/image" Target="../media/image110.png"/><Relationship Id="rId5" Type="http://schemas.microsoft.com/office/2007/relationships/hdphoto" Target="../media/hdphoto10.wdp"/><Relationship Id="rId4" Type="http://schemas.openxmlformats.org/officeDocument/2006/relationships/image" Target="../media/image108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png"/><Relationship Id="rId2" Type="http://schemas.openxmlformats.org/officeDocument/2006/relationships/slideLayout" Target="../slideLayouts/slideLayout28.xml"/><Relationship Id="rId1" Type="http://schemas.openxmlformats.org/officeDocument/2006/relationships/tags" Target="../tags/tag84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slideLayout" Target="../slideLayouts/slideLayout29.xml"/><Relationship Id="rId1" Type="http://schemas.openxmlformats.org/officeDocument/2006/relationships/tags" Target="../tags/tag85.xml"/><Relationship Id="rId6" Type="http://schemas.openxmlformats.org/officeDocument/2006/relationships/image" Target="../media/image51.png"/><Relationship Id="rId5" Type="http://schemas.openxmlformats.org/officeDocument/2006/relationships/image" Target="../media/image49.png"/><Relationship Id="rId4" Type="http://schemas.openxmlformats.org/officeDocument/2006/relationships/image" Target="../media/image4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slideLayout" Target="../slideLayouts/slideLayout14.xml"/><Relationship Id="rId1" Type="http://schemas.openxmlformats.org/officeDocument/2006/relationships/tags" Target="../tags/tag86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5.xml"/><Relationship Id="rId1" Type="http://schemas.openxmlformats.org/officeDocument/2006/relationships/tags" Target="../tags/tag8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7.xml"/><Relationship Id="rId2" Type="http://schemas.openxmlformats.org/officeDocument/2006/relationships/slideLayout" Target="../slideLayouts/slideLayout15.xml"/><Relationship Id="rId1" Type="http://schemas.openxmlformats.org/officeDocument/2006/relationships/tags" Target="../tags/tag88.xml"/><Relationship Id="rId4" Type="http://schemas.openxmlformats.org/officeDocument/2006/relationships/image" Target="../media/image61.png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8.png"/><Relationship Id="rId3" Type="http://schemas.openxmlformats.org/officeDocument/2006/relationships/image" Target="../media/image114.png"/><Relationship Id="rId7" Type="http://schemas.microsoft.com/office/2007/relationships/hdphoto" Target="../media/hdphoto11.wdp"/><Relationship Id="rId2" Type="http://schemas.openxmlformats.org/officeDocument/2006/relationships/slideLayout" Target="../slideLayouts/slideLayout30.xml"/><Relationship Id="rId1" Type="http://schemas.openxmlformats.org/officeDocument/2006/relationships/tags" Target="../tags/tag89.xml"/><Relationship Id="rId6" Type="http://schemas.openxmlformats.org/officeDocument/2006/relationships/image" Target="../media/image117.png"/><Relationship Id="rId5" Type="http://schemas.openxmlformats.org/officeDocument/2006/relationships/image" Target="../media/image116.png"/><Relationship Id="rId4" Type="http://schemas.openxmlformats.org/officeDocument/2006/relationships/image" Target="../media/image115.png"/><Relationship Id="rId9" Type="http://schemas.microsoft.com/office/2007/relationships/hdphoto" Target="../media/hdphoto12.wdp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8.xml"/><Relationship Id="rId2" Type="http://schemas.openxmlformats.org/officeDocument/2006/relationships/slideLayout" Target="../slideLayouts/slideLayout16.xml"/><Relationship Id="rId1" Type="http://schemas.openxmlformats.org/officeDocument/2006/relationships/tags" Target="../tags/tag90.xml"/><Relationship Id="rId4" Type="http://schemas.openxmlformats.org/officeDocument/2006/relationships/image" Target="../media/image116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slideLayout" Target="../slideLayouts/slideLayout16.xml"/><Relationship Id="rId1" Type="http://schemas.openxmlformats.org/officeDocument/2006/relationships/tags" Target="../tags/tag91.xml"/><Relationship Id="rId6" Type="http://schemas.microsoft.com/office/2007/relationships/hdphoto" Target="../media/hdphoto14.wdp"/><Relationship Id="rId5" Type="http://schemas.openxmlformats.org/officeDocument/2006/relationships/image" Target="../media/image120.png"/><Relationship Id="rId4" Type="http://schemas.microsoft.com/office/2007/relationships/hdphoto" Target="../media/hdphoto13.wdp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png"/><Relationship Id="rId2" Type="http://schemas.openxmlformats.org/officeDocument/2006/relationships/slideLayout" Target="../slideLayouts/slideLayout16.xml"/><Relationship Id="rId1" Type="http://schemas.openxmlformats.org/officeDocument/2006/relationships/tags" Target="../tags/tag9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slideLayout" Target="../slideLayouts/slideLayout16.xml"/><Relationship Id="rId1" Type="http://schemas.openxmlformats.org/officeDocument/2006/relationships/tags" Target="../tags/tag93.xml"/><Relationship Id="rId5" Type="http://schemas.openxmlformats.org/officeDocument/2006/relationships/image" Target="../media/image72.png"/><Relationship Id="rId4" Type="http://schemas.openxmlformats.org/officeDocument/2006/relationships/image" Target="../media/image122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9.xml"/><Relationship Id="rId2" Type="http://schemas.openxmlformats.org/officeDocument/2006/relationships/slideLayout" Target="../slideLayouts/slideLayout15.xml"/><Relationship Id="rId1" Type="http://schemas.openxmlformats.org/officeDocument/2006/relationships/tags" Target="../tags/tag94.xml"/><Relationship Id="rId6" Type="http://schemas.openxmlformats.org/officeDocument/2006/relationships/image" Target="../media/image124.jpg"/><Relationship Id="rId5" Type="http://schemas.openxmlformats.org/officeDocument/2006/relationships/image" Target="../media/image123.jpg"/><Relationship Id="rId4" Type="http://schemas.openxmlformats.org/officeDocument/2006/relationships/image" Target="../media/image5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png"/><Relationship Id="rId2" Type="http://schemas.openxmlformats.org/officeDocument/2006/relationships/slideLayout" Target="../slideLayouts/slideLayout28.xml"/><Relationship Id="rId1" Type="http://schemas.openxmlformats.org/officeDocument/2006/relationships/tags" Target="../tags/tag95.xml"/><Relationship Id="rId5" Type="http://schemas.openxmlformats.org/officeDocument/2006/relationships/image" Target="../media/image127.png"/><Relationship Id="rId4" Type="http://schemas.openxmlformats.org/officeDocument/2006/relationships/image" Target="../media/image126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png"/><Relationship Id="rId7" Type="http://schemas.openxmlformats.org/officeDocument/2006/relationships/image" Target="../media/image49.png"/><Relationship Id="rId2" Type="http://schemas.openxmlformats.org/officeDocument/2006/relationships/slideLayout" Target="../slideLayouts/slideLayout29.xml"/><Relationship Id="rId1" Type="http://schemas.openxmlformats.org/officeDocument/2006/relationships/tags" Target="../tags/tag96.xml"/><Relationship Id="rId6" Type="http://schemas.openxmlformats.org/officeDocument/2006/relationships/image" Target="../media/image4.png"/><Relationship Id="rId5" Type="http://schemas.microsoft.com/office/2007/relationships/hdphoto" Target="../media/hdphoto15.wdp"/><Relationship Id="rId4" Type="http://schemas.openxmlformats.org/officeDocument/2006/relationships/image" Target="../media/image129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slideLayout" Target="../slideLayouts/slideLayout17.xml"/><Relationship Id="rId1" Type="http://schemas.openxmlformats.org/officeDocument/2006/relationships/tags" Target="../tags/tag97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0.xml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98.xml"/><Relationship Id="rId4" Type="http://schemas.openxmlformats.org/officeDocument/2006/relationships/image" Target="../media/image10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png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99.xml"/><Relationship Id="rId4" Type="http://schemas.openxmlformats.org/officeDocument/2006/relationships/image" Target="../media/image5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1.xml"/><Relationship Id="rId2" Type="http://schemas.openxmlformats.org/officeDocument/2006/relationships/slideLayout" Target="../slideLayouts/slideLayout30.xml"/><Relationship Id="rId1" Type="http://schemas.openxmlformats.org/officeDocument/2006/relationships/tags" Target="../tags/tag100.xml"/><Relationship Id="rId4" Type="http://schemas.openxmlformats.org/officeDocument/2006/relationships/image" Target="../media/image131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2.xml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101.xml"/><Relationship Id="rId5" Type="http://schemas.openxmlformats.org/officeDocument/2006/relationships/image" Target="../media/image132.png"/><Relationship Id="rId4" Type="http://schemas.openxmlformats.org/officeDocument/2006/relationships/image" Target="../media/image5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3.xml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102.xml"/><Relationship Id="rId6" Type="http://schemas.openxmlformats.org/officeDocument/2006/relationships/image" Target="../media/image5.png"/><Relationship Id="rId5" Type="http://schemas.openxmlformats.org/officeDocument/2006/relationships/image" Target="../media/image62.png"/><Relationship Id="rId4" Type="http://schemas.openxmlformats.org/officeDocument/2006/relationships/image" Target="../media/image133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png"/><Relationship Id="rId7" Type="http://schemas.openxmlformats.org/officeDocument/2006/relationships/image" Target="../media/image138.png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103.xml"/><Relationship Id="rId6" Type="http://schemas.openxmlformats.org/officeDocument/2006/relationships/image" Target="../media/image137.png"/><Relationship Id="rId5" Type="http://schemas.openxmlformats.org/officeDocument/2006/relationships/image" Target="../media/image136.png"/><Relationship Id="rId4" Type="http://schemas.openxmlformats.org/officeDocument/2006/relationships/image" Target="../media/image135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4.xml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104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5.xml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105.xml"/><Relationship Id="rId5" Type="http://schemas.openxmlformats.org/officeDocument/2006/relationships/image" Target="../media/image5.png"/><Relationship Id="rId4" Type="http://schemas.openxmlformats.org/officeDocument/2006/relationships/image" Target="../media/image61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6.xml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106.xml"/><Relationship Id="rId5" Type="http://schemas.openxmlformats.org/officeDocument/2006/relationships/image" Target="../media/image5.png"/><Relationship Id="rId4" Type="http://schemas.openxmlformats.org/officeDocument/2006/relationships/image" Target="../media/image61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png"/><Relationship Id="rId2" Type="http://schemas.openxmlformats.org/officeDocument/2006/relationships/slideLayout" Target="../slideLayouts/slideLayout28.xml"/><Relationship Id="rId1" Type="http://schemas.openxmlformats.org/officeDocument/2006/relationships/tags" Target="../tags/tag107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png"/><Relationship Id="rId2" Type="http://schemas.openxmlformats.org/officeDocument/2006/relationships/slideLayout" Target="../slideLayouts/slideLayout29.xml"/><Relationship Id="rId1" Type="http://schemas.openxmlformats.org/officeDocument/2006/relationships/tags" Target="../tags/tag108.xml"/><Relationship Id="rId6" Type="http://schemas.openxmlformats.org/officeDocument/2006/relationships/image" Target="../media/image49.png"/><Relationship Id="rId5" Type="http://schemas.openxmlformats.org/officeDocument/2006/relationships/image" Target="../media/image4.png"/><Relationship Id="rId4" Type="http://schemas.openxmlformats.org/officeDocument/2006/relationships/image" Target="../media/image51.pn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slideLayout" Target="../slideLayouts/slideLayout19.xml"/><Relationship Id="rId1" Type="http://schemas.openxmlformats.org/officeDocument/2006/relationships/tags" Target="../tags/tag109.xml"/><Relationship Id="rId4" Type="http://schemas.openxmlformats.org/officeDocument/2006/relationships/image" Target="../media/image51.png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2.xml"/><Relationship Id="rId1" Type="http://schemas.openxmlformats.org/officeDocument/2006/relationships/tags" Target="../tags/tag110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7.xml"/><Relationship Id="rId2" Type="http://schemas.openxmlformats.org/officeDocument/2006/relationships/slideLayout" Target="../slideLayouts/slideLayout23.xml"/><Relationship Id="rId1" Type="http://schemas.openxmlformats.org/officeDocument/2006/relationships/tags" Target="../tags/tag111.xml"/><Relationship Id="rId6" Type="http://schemas.openxmlformats.org/officeDocument/2006/relationships/image" Target="../media/image143.jpeg"/><Relationship Id="rId5" Type="http://schemas.openxmlformats.org/officeDocument/2006/relationships/image" Target="../media/image142.png"/><Relationship Id="rId4" Type="http://schemas.openxmlformats.org/officeDocument/2006/relationships/image" Target="../media/image141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1.xml"/><Relationship Id="rId1" Type="http://schemas.openxmlformats.org/officeDocument/2006/relationships/tags" Target="../tags/tag112.xml"/><Relationship Id="rId4" Type="http://schemas.openxmlformats.org/officeDocument/2006/relationships/image" Target="../media/image32.png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0.xml"/><Relationship Id="rId1" Type="http://schemas.openxmlformats.org/officeDocument/2006/relationships/tags" Target="../tags/tag113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0.xml"/><Relationship Id="rId1" Type="http://schemas.openxmlformats.org/officeDocument/2006/relationships/tags" Target="../tags/tag114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0.xml"/><Relationship Id="rId1" Type="http://schemas.openxmlformats.org/officeDocument/2006/relationships/tags" Target="../tags/tag115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0.xml"/><Relationship Id="rId1" Type="http://schemas.openxmlformats.org/officeDocument/2006/relationships/tags" Target="../tags/tag116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0.xml"/><Relationship Id="rId1" Type="http://schemas.openxmlformats.org/officeDocument/2006/relationships/tags" Target="../tags/tag117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png"/><Relationship Id="rId7" Type="http://schemas.microsoft.com/office/2007/relationships/hdphoto" Target="../media/hdphoto17.wdp"/><Relationship Id="rId2" Type="http://schemas.openxmlformats.org/officeDocument/2006/relationships/slideLayout" Target="../slideLayouts/slideLayout28.xml"/><Relationship Id="rId1" Type="http://schemas.openxmlformats.org/officeDocument/2006/relationships/tags" Target="../tags/tag118.xml"/><Relationship Id="rId6" Type="http://schemas.openxmlformats.org/officeDocument/2006/relationships/image" Target="../media/image145.png"/><Relationship Id="rId5" Type="http://schemas.microsoft.com/office/2007/relationships/hdphoto" Target="../media/hdphoto16.wdp"/><Relationship Id="rId4" Type="http://schemas.openxmlformats.org/officeDocument/2006/relationships/image" Target="../media/image144.pn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png"/><Relationship Id="rId7" Type="http://schemas.openxmlformats.org/officeDocument/2006/relationships/image" Target="../media/image49.png"/><Relationship Id="rId2" Type="http://schemas.openxmlformats.org/officeDocument/2006/relationships/slideLayout" Target="../slideLayouts/slideLayout29.xml"/><Relationship Id="rId1" Type="http://schemas.openxmlformats.org/officeDocument/2006/relationships/tags" Target="../tags/tag119.xml"/><Relationship Id="rId6" Type="http://schemas.openxmlformats.org/officeDocument/2006/relationships/image" Target="../media/image4.png"/><Relationship Id="rId5" Type="http://schemas.microsoft.com/office/2007/relationships/hdphoto" Target="../media/hdphoto15.wdp"/><Relationship Id="rId4" Type="http://schemas.openxmlformats.org/officeDocument/2006/relationships/image" Target="../media/image129.pn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slideLayout" Target="../slideLayouts/slideLayout24.xml"/><Relationship Id="rId1" Type="http://schemas.openxmlformats.org/officeDocument/2006/relationships/tags" Target="../tags/tag120.xml"/><Relationship Id="rId4" Type="http://schemas.openxmlformats.org/officeDocument/2006/relationships/image" Target="../media/image147.pn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png"/><Relationship Id="rId2" Type="http://schemas.openxmlformats.org/officeDocument/2006/relationships/slideLayout" Target="../slideLayouts/slideLayout27.xml"/><Relationship Id="rId1" Type="http://schemas.openxmlformats.org/officeDocument/2006/relationships/tags" Target="../tags/tag121.xml"/><Relationship Id="rId5" Type="http://schemas.openxmlformats.org/officeDocument/2006/relationships/image" Target="../media/image61.png"/><Relationship Id="rId4" Type="http://schemas.openxmlformats.org/officeDocument/2006/relationships/image" Target="../media/image149.pn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8.xml"/><Relationship Id="rId2" Type="http://schemas.openxmlformats.org/officeDocument/2006/relationships/slideLayout" Target="../slideLayouts/slideLayout27.xml"/><Relationship Id="rId1" Type="http://schemas.openxmlformats.org/officeDocument/2006/relationships/tags" Target="../tags/tag122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9.xml"/><Relationship Id="rId2" Type="http://schemas.openxmlformats.org/officeDocument/2006/relationships/slideLayout" Target="../slideLayouts/slideLayout30.xml"/><Relationship Id="rId1" Type="http://schemas.openxmlformats.org/officeDocument/2006/relationships/tags" Target="../tags/tag123.xml"/><Relationship Id="rId5" Type="http://schemas.openxmlformats.org/officeDocument/2006/relationships/image" Target="../media/image71.png"/><Relationship Id="rId4" Type="http://schemas.openxmlformats.org/officeDocument/2006/relationships/image" Target="../media/image69.pn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0.xml"/><Relationship Id="rId2" Type="http://schemas.openxmlformats.org/officeDocument/2006/relationships/slideLayout" Target="../slideLayouts/slideLayout27.xml"/><Relationship Id="rId1" Type="http://schemas.openxmlformats.org/officeDocument/2006/relationships/tags" Target="../tags/tag124.xml"/><Relationship Id="rId4" Type="http://schemas.openxmlformats.org/officeDocument/2006/relationships/image" Target="../media/image150.jpeg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png"/><Relationship Id="rId2" Type="http://schemas.openxmlformats.org/officeDocument/2006/relationships/slideLayout" Target="../slideLayouts/slideLayout30.xml"/><Relationship Id="rId1" Type="http://schemas.openxmlformats.org/officeDocument/2006/relationships/tags" Target="../tags/tag125.xml"/><Relationship Id="rId4" Type="http://schemas.openxmlformats.org/officeDocument/2006/relationships/image" Target="../media/image150.jpe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1.xml"/><Relationship Id="rId7" Type="http://schemas.openxmlformats.org/officeDocument/2006/relationships/image" Target="../media/image155.png"/><Relationship Id="rId2" Type="http://schemas.openxmlformats.org/officeDocument/2006/relationships/slideLayout" Target="../slideLayouts/slideLayout27.xml"/><Relationship Id="rId1" Type="http://schemas.openxmlformats.org/officeDocument/2006/relationships/tags" Target="../tags/tag126.xml"/><Relationship Id="rId6" Type="http://schemas.openxmlformats.org/officeDocument/2006/relationships/image" Target="../media/image154.png"/><Relationship Id="rId5" Type="http://schemas.openxmlformats.org/officeDocument/2006/relationships/image" Target="../media/image153.png"/><Relationship Id="rId4" Type="http://schemas.openxmlformats.org/officeDocument/2006/relationships/image" Target="../media/image152.png"/></Relationships>
</file>

<file path=ppt/slides/_rels/slide9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8.png"/><Relationship Id="rId13" Type="http://schemas.openxmlformats.org/officeDocument/2006/relationships/image" Target="../media/image163.png"/><Relationship Id="rId18" Type="http://schemas.openxmlformats.org/officeDocument/2006/relationships/image" Target="../media/image168.png"/><Relationship Id="rId26" Type="http://schemas.openxmlformats.org/officeDocument/2006/relationships/image" Target="../media/image155.png"/><Relationship Id="rId3" Type="http://schemas.openxmlformats.org/officeDocument/2006/relationships/notesSlide" Target="../notesSlides/notesSlide42.xml"/><Relationship Id="rId21" Type="http://schemas.openxmlformats.org/officeDocument/2006/relationships/image" Target="../media/image171.png"/><Relationship Id="rId7" Type="http://schemas.openxmlformats.org/officeDocument/2006/relationships/image" Target="../media/image157.png"/><Relationship Id="rId12" Type="http://schemas.openxmlformats.org/officeDocument/2006/relationships/image" Target="../media/image162.png"/><Relationship Id="rId17" Type="http://schemas.openxmlformats.org/officeDocument/2006/relationships/image" Target="../media/image167.png"/><Relationship Id="rId25" Type="http://schemas.openxmlformats.org/officeDocument/2006/relationships/image" Target="../media/image154.png"/><Relationship Id="rId2" Type="http://schemas.openxmlformats.org/officeDocument/2006/relationships/slideLayout" Target="../slideLayouts/slideLayout30.xml"/><Relationship Id="rId16" Type="http://schemas.openxmlformats.org/officeDocument/2006/relationships/image" Target="../media/image166.png"/><Relationship Id="rId20" Type="http://schemas.openxmlformats.org/officeDocument/2006/relationships/image" Target="../media/image170.png"/><Relationship Id="rId1" Type="http://schemas.openxmlformats.org/officeDocument/2006/relationships/tags" Target="../tags/tag127.xml"/><Relationship Id="rId6" Type="http://schemas.openxmlformats.org/officeDocument/2006/relationships/image" Target="../media/image153.png"/><Relationship Id="rId11" Type="http://schemas.openxmlformats.org/officeDocument/2006/relationships/image" Target="../media/image161.png"/><Relationship Id="rId24" Type="http://schemas.openxmlformats.org/officeDocument/2006/relationships/image" Target="../media/image174.gif"/><Relationship Id="rId5" Type="http://schemas.openxmlformats.org/officeDocument/2006/relationships/image" Target="../media/image152.png"/><Relationship Id="rId15" Type="http://schemas.openxmlformats.org/officeDocument/2006/relationships/image" Target="../media/image165.png"/><Relationship Id="rId23" Type="http://schemas.openxmlformats.org/officeDocument/2006/relationships/image" Target="../media/image173.png"/><Relationship Id="rId10" Type="http://schemas.openxmlformats.org/officeDocument/2006/relationships/image" Target="../media/image160.png"/><Relationship Id="rId19" Type="http://schemas.openxmlformats.org/officeDocument/2006/relationships/image" Target="../media/image169.png"/><Relationship Id="rId4" Type="http://schemas.openxmlformats.org/officeDocument/2006/relationships/image" Target="../media/image156.png"/><Relationship Id="rId9" Type="http://schemas.openxmlformats.org/officeDocument/2006/relationships/image" Target="../media/image159.png"/><Relationship Id="rId14" Type="http://schemas.openxmlformats.org/officeDocument/2006/relationships/image" Target="../media/image164.png"/><Relationship Id="rId22" Type="http://schemas.openxmlformats.org/officeDocument/2006/relationships/image" Target="../media/image172.jpeg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5.png"/><Relationship Id="rId2" Type="http://schemas.openxmlformats.org/officeDocument/2006/relationships/slideLayout" Target="../slideLayouts/slideLayout29.xml"/><Relationship Id="rId1" Type="http://schemas.openxmlformats.org/officeDocument/2006/relationships/tags" Target="../tags/tag128.xml"/><Relationship Id="rId6" Type="http://schemas.openxmlformats.org/officeDocument/2006/relationships/image" Target="../media/image51.png"/><Relationship Id="rId5" Type="http://schemas.openxmlformats.org/officeDocument/2006/relationships/image" Target="../media/image49.png"/><Relationship Id="rId4" Type="http://schemas.openxmlformats.org/officeDocument/2006/relationships/image" Target="../media/image4.pn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3.xml"/><Relationship Id="rId2" Type="http://schemas.openxmlformats.org/officeDocument/2006/relationships/slideLayout" Target="../slideLayouts/slideLayout25.xml"/><Relationship Id="rId1" Type="http://schemas.openxmlformats.org/officeDocument/2006/relationships/tags" Target="../tags/tag129.xml"/><Relationship Id="rId5" Type="http://schemas.openxmlformats.org/officeDocument/2006/relationships/image" Target="../media/image2.png"/><Relationship Id="rId4" Type="http://schemas.openxmlformats.org/officeDocument/2006/relationships/image" Target="../media/image147.png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6.xml"/><Relationship Id="rId1" Type="http://schemas.openxmlformats.org/officeDocument/2006/relationships/tags" Target="../tags/tag130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9.xml"/><Relationship Id="rId1" Type="http://schemas.openxmlformats.org/officeDocument/2006/relationships/tags" Target="../tags/tag131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9.xml"/><Relationship Id="rId1" Type="http://schemas.openxmlformats.org/officeDocument/2006/relationships/tags" Target="../tags/tag132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9.xml"/><Relationship Id="rId1" Type="http://schemas.openxmlformats.org/officeDocument/2006/relationships/tags" Target="../tags/tag133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9.xml"/><Relationship Id="rId1" Type="http://schemas.openxmlformats.org/officeDocument/2006/relationships/tags" Target="../tags/tag134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9.xml"/><Relationship Id="rId1" Type="http://schemas.openxmlformats.org/officeDocument/2006/relationships/tags" Target="../tags/tag135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9.xml"/><Relationship Id="rId1" Type="http://schemas.openxmlformats.org/officeDocument/2006/relationships/tags" Target="../tags/tag136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9.xml"/><Relationship Id="rId1" Type="http://schemas.openxmlformats.org/officeDocument/2006/relationships/tags" Target="../tags/tag137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9.xml"/><Relationship Id="rId1" Type="http://schemas.openxmlformats.org/officeDocument/2006/relationships/tags" Target="../tags/tag138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9.xml"/><Relationship Id="rId1" Type="http://schemas.openxmlformats.org/officeDocument/2006/relationships/tags" Target="../tags/tag139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9.xml"/><Relationship Id="rId1" Type="http://schemas.openxmlformats.org/officeDocument/2006/relationships/tags" Target="../tags/tag140.xml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6.png"/><Relationship Id="rId2" Type="http://schemas.openxmlformats.org/officeDocument/2006/relationships/slideLayout" Target="../slideLayouts/slideLayout29.xml"/><Relationship Id="rId1" Type="http://schemas.openxmlformats.org/officeDocument/2006/relationships/tags" Target="../tags/tag141.xml"/><Relationship Id="rId4" Type="http://schemas.openxmlformats.org/officeDocument/2006/relationships/image" Target="../media/image17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magine 8">
            <a:extLst>
              <a:ext uri="{FF2B5EF4-FFF2-40B4-BE49-F238E27FC236}">
                <a16:creationId xmlns:a16="http://schemas.microsoft.com/office/drawing/2014/main" id="{38E74DF3-D0DC-8597-37FD-E02241E3D77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-1"/>
            <a:ext cx="12191999" cy="6858001"/>
          </a:xfrm>
          <a:prstGeom prst="rect">
            <a:avLst/>
          </a:prstGeom>
        </p:spPr>
      </p:pic>
      <p:sp>
        <p:nvSpPr>
          <p:cNvPr id="11" name="Rettangolo 10">
            <a:extLst>
              <a:ext uri="{FF2B5EF4-FFF2-40B4-BE49-F238E27FC236}">
                <a16:creationId xmlns:a16="http://schemas.microsoft.com/office/drawing/2014/main" id="{2FB1ABE8-5A92-B725-CFAF-76BC7D0638E8}"/>
              </a:ext>
            </a:extLst>
          </p:cNvPr>
          <p:cNvSpPr/>
          <p:nvPr/>
        </p:nvSpPr>
        <p:spPr>
          <a:xfrm>
            <a:off x="1" y="-1"/>
            <a:ext cx="12192000" cy="5334001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bg1"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10" name="Immagine 9">
            <a:extLst>
              <a:ext uri="{FF2B5EF4-FFF2-40B4-BE49-F238E27FC236}">
                <a16:creationId xmlns:a16="http://schemas.microsoft.com/office/drawing/2014/main" id="{7A5E2ABC-FCE4-DE21-0F81-AA7CDFF69B4E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731" y="1871781"/>
            <a:ext cx="10562338" cy="5568892"/>
          </a:xfrm>
          <a:prstGeom prst="rect">
            <a:avLst/>
          </a:prstGeom>
        </p:spPr>
      </p:pic>
      <p:sp>
        <p:nvSpPr>
          <p:cNvPr id="5" name="Rectangle 8">
            <a:extLst>
              <a:ext uri="{FF2B5EF4-FFF2-40B4-BE49-F238E27FC236}">
                <a16:creationId xmlns:a16="http://schemas.microsoft.com/office/drawing/2014/main" id="{872AFBB1-2058-461A-969E-A926894F72E2}"/>
              </a:ext>
            </a:extLst>
          </p:cNvPr>
          <p:cNvSpPr/>
          <p:nvPr/>
        </p:nvSpPr>
        <p:spPr>
          <a:xfrm>
            <a:off x="2674711" y="667881"/>
            <a:ext cx="684257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457200">
              <a:tabLst>
                <a:tab pos="84138" algn="l"/>
              </a:tabLst>
            </a:pPr>
            <a:r>
              <a:rPr lang="en-US" sz="8000" noProof="0" dirty="0">
                <a:latin typeface="+mj-lt"/>
              </a:rPr>
              <a:t>TRIS</a:t>
            </a: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05536590-82FD-98E2-2599-42FA2548788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11729685" y="6351543"/>
            <a:ext cx="343851" cy="452436"/>
          </a:xfrm>
          <a:prstGeom prst="rect">
            <a:avLst/>
          </a:prstGeom>
        </p:spPr>
      </p:pic>
      <p:sp>
        <p:nvSpPr>
          <p:cNvPr id="8" name="CasellaDiTesto 7">
            <a:extLst>
              <a:ext uri="{FF2B5EF4-FFF2-40B4-BE49-F238E27FC236}">
                <a16:creationId xmlns:a16="http://schemas.microsoft.com/office/drawing/2014/main" id="{B4F50489-A0EB-F6D8-1F18-F1B72DDD0C8D}"/>
              </a:ext>
            </a:extLst>
          </p:cNvPr>
          <p:cNvSpPr txBox="1"/>
          <p:nvPr/>
        </p:nvSpPr>
        <p:spPr>
          <a:xfrm>
            <a:off x="4867138" y="1967031"/>
            <a:ext cx="2457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noProof="0" dirty="0"/>
              <a:t>Aluminum Pick Up</a:t>
            </a:r>
          </a:p>
        </p:txBody>
      </p:sp>
      <p:pic>
        <p:nvPicPr>
          <p:cNvPr id="12" name="Immagine 11" descr="Immagine che contiene testo, Carattere, Elementi grafici, grafica&#10;&#10;Il contenuto generato dall'IA potrebbe non essere corretto.">
            <a:extLst>
              <a:ext uri="{FF2B5EF4-FFF2-40B4-BE49-F238E27FC236}">
                <a16:creationId xmlns:a16="http://schemas.microsoft.com/office/drawing/2014/main" id="{85F7A2D5-EBFC-1F59-0E17-23D5A432358C}"/>
              </a:ext>
            </a:extLst>
          </p:cNvPr>
          <p:cNvPicPr>
            <a:picLocks noChangeAspect="1"/>
          </p:cNvPicPr>
          <p:nvPr/>
        </p:nvPicPr>
        <p:blipFill>
          <a:blip r:embed="rId6">
            <a:biLevel thresh="75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-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8019"/>
            <a:ext cx="1023321" cy="102332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669428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4E1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81BCDDB-BCAC-6296-D3F6-4654BDFF78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magine 5">
            <a:extLst>
              <a:ext uri="{FF2B5EF4-FFF2-40B4-BE49-F238E27FC236}">
                <a16:creationId xmlns:a16="http://schemas.microsoft.com/office/drawing/2014/main" id="{EC0E0065-B3F2-6DA0-FFC7-2C35B61FDB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Rectangle 8">
            <a:extLst>
              <a:ext uri="{FF2B5EF4-FFF2-40B4-BE49-F238E27FC236}">
                <a16:creationId xmlns:a16="http://schemas.microsoft.com/office/drawing/2014/main" id="{3B2EF7AE-9532-0469-B9AC-1914E408CCF0}"/>
              </a:ext>
            </a:extLst>
          </p:cNvPr>
          <p:cNvSpPr/>
          <p:nvPr/>
        </p:nvSpPr>
        <p:spPr>
          <a:xfrm>
            <a:off x="4091765" y="297992"/>
            <a:ext cx="7663550" cy="1179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457200">
              <a:lnSpc>
                <a:spcPts val="4200"/>
              </a:lnSpc>
              <a:tabLst>
                <a:tab pos="84138" algn="l"/>
              </a:tabLst>
            </a:pPr>
            <a:r>
              <a:rPr lang="en-US" sz="2800" noProof="0" dirty="0">
                <a:latin typeface="Montserrat Light" panose="00000400000000000000" pitchFamily="50" charset="0"/>
              </a:rPr>
              <a:t>TOUR AROUND THE WORLD OF </a:t>
            </a:r>
            <a:br>
              <a:rPr lang="en-US" sz="2800" noProof="0" dirty="0">
                <a:latin typeface="Montserrat Light" panose="00000400000000000000" pitchFamily="50" charset="0"/>
              </a:rPr>
            </a:br>
            <a:r>
              <a:rPr lang="en-US" sz="2800" noProof="0" dirty="0">
                <a:latin typeface="Montserrat Light" panose="00000400000000000000" pitchFamily="50" charset="0"/>
              </a:rPr>
              <a:t>FIAT PROFESSIONAL </a:t>
            </a:r>
            <a:r>
              <a:rPr lang="en-US" sz="4800" noProof="0" dirty="0">
                <a:solidFill>
                  <a:srgbClr val="9B3737"/>
                </a:solidFill>
                <a:latin typeface="+mj-lt"/>
              </a:rPr>
              <a:t>TRIS</a:t>
            </a:r>
            <a:endParaRPr lang="en-US" sz="2800" noProof="0" dirty="0">
              <a:solidFill>
                <a:srgbClr val="9B3737"/>
              </a:solidFill>
              <a:latin typeface="+mj-lt"/>
            </a:endParaRPr>
          </a:p>
        </p:txBody>
      </p:sp>
      <p:grpSp>
        <p:nvGrpSpPr>
          <p:cNvPr id="26" name="Gruppo 25">
            <a:extLst>
              <a:ext uri="{FF2B5EF4-FFF2-40B4-BE49-F238E27FC236}">
                <a16:creationId xmlns:a16="http://schemas.microsoft.com/office/drawing/2014/main" id="{FD4B008F-6209-A7EF-6896-9867C39ABD97}"/>
              </a:ext>
            </a:extLst>
          </p:cNvPr>
          <p:cNvGrpSpPr/>
          <p:nvPr/>
        </p:nvGrpSpPr>
        <p:grpSpPr>
          <a:xfrm>
            <a:off x="10881348" y="5430557"/>
            <a:ext cx="1000887" cy="1129451"/>
            <a:chOff x="10881348" y="5430557"/>
            <a:chExt cx="1000887" cy="1129451"/>
          </a:xfrm>
        </p:grpSpPr>
        <p:sp>
          <p:nvSpPr>
            <p:cNvPr id="21" name="Rettangolo con angoli arrotondati 20">
              <a:extLst>
                <a:ext uri="{FF2B5EF4-FFF2-40B4-BE49-F238E27FC236}">
                  <a16:creationId xmlns:a16="http://schemas.microsoft.com/office/drawing/2014/main" id="{7C5CF92F-B93B-7D11-D750-61A87DA3B1D0}"/>
                </a:ext>
              </a:extLst>
            </p:cNvPr>
            <p:cNvSpPr/>
            <p:nvPr/>
          </p:nvSpPr>
          <p:spPr>
            <a:xfrm rot="2700000">
              <a:off x="10881348" y="5538632"/>
              <a:ext cx="1000887" cy="1000887"/>
            </a:xfrm>
            <a:prstGeom prst="roundRect">
              <a:avLst/>
            </a:prstGeom>
            <a:solidFill>
              <a:schemeClr val="bg1"/>
            </a:solidFill>
            <a:ln w="4127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6" name="CasellaDiTesto 15">
              <a:extLst>
                <a:ext uri="{FF2B5EF4-FFF2-40B4-BE49-F238E27FC236}">
                  <a16:creationId xmlns:a16="http://schemas.microsoft.com/office/drawing/2014/main" id="{912CE499-AE11-04F3-048C-5BC86686726D}"/>
                </a:ext>
              </a:extLst>
            </p:cNvPr>
            <p:cNvSpPr txBox="1"/>
            <p:nvPr/>
          </p:nvSpPr>
          <p:spPr>
            <a:xfrm>
              <a:off x="11041904" y="5913677"/>
              <a:ext cx="713411" cy="646331"/>
            </a:xfrm>
            <a:prstGeom prst="rect">
              <a:avLst/>
            </a:prstGeom>
            <a:noFill/>
          </p:spPr>
          <p:txBody>
            <a:bodyPr wrap="square" lIns="0" rIns="0">
              <a:spAutoFit/>
            </a:bodyPr>
            <a:lstStyle/>
            <a:p>
              <a:pPr algn="ctr"/>
              <a:r>
                <a:rPr lang="en-US" sz="1200" b="1" noProof="0" dirty="0"/>
                <a:t>SWIPE IMAGE LEFT</a:t>
              </a:r>
            </a:p>
          </p:txBody>
        </p:sp>
        <p:pic>
          <p:nvPicPr>
            <p:cNvPr id="20" name="s7c7820686c4472db52ff2bd96c700f3">
              <a:extLst>
                <a:ext uri="{FF2B5EF4-FFF2-40B4-BE49-F238E27FC236}">
                  <a16:creationId xmlns:a16="http://schemas.microsoft.com/office/drawing/2014/main" id="{C7130EF7-1FE6-52EE-BB88-AAF72ADF6899}"/>
                </a:ext>
              </a:extLst>
            </p:cNvPr>
            <p:cNvPicPr>
              <a:picLocks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1089754" y="5430557"/>
              <a:ext cx="597420" cy="597420"/>
            </a:xfrm>
            <a:prstGeom prst="rect">
              <a:avLst/>
            </a:prstGeom>
          </p:spPr>
        </p:pic>
      </p:grpSp>
      <p:sp>
        <p:nvSpPr>
          <p:cNvPr id="2" name="Titolo 1">
            <a:extLst>
              <a:ext uri="{FF2B5EF4-FFF2-40B4-BE49-F238E27FC236}">
                <a16:creationId xmlns:a16="http://schemas.microsoft.com/office/drawing/2014/main" id="{D2F244EE-2E27-8972-EFD3-72E3DA913339}"/>
              </a:ext>
            </a:extLst>
          </p:cNvPr>
          <p:cNvSpPr txBox="1">
            <a:spLocks/>
          </p:cNvSpPr>
          <p:nvPr/>
        </p:nvSpPr>
        <p:spPr>
          <a:xfrm>
            <a:off x="4686351" y="1399227"/>
            <a:ext cx="6474377" cy="1322188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it-IT" sz="44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pPr algn="ctr">
              <a:spcAft>
                <a:spcPts val="364"/>
              </a:spcAft>
            </a:pPr>
            <a:r>
              <a:rPr lang="en-US" sz="1600" noProof="0" dirty="0">
                <a:latin typeface="Montserrat Light" panose="00000400000000000000" pitchFamily="50" charset="0"/>
              </a:rPr>
              <a:t>the best carrier for your everyday business</a:t>
            </a:r>
          </a:p>
        </p:txBody>
      </p:sp>
      <p:pic>
        <p:nvPicPr>
          <p:cNvPr id="5" name="Immagine 4" descr="Immagine che contiene testo, Carattere, Elementi grafici, grafica&#10;&#10;Il contenuto generato dall'IA potrebbe non essere corretto.">
            <a:extLst>
              <a:ext uri="{FF2B5EF4-FFF2-40B4-BE49-F238E27FC236}">
                <a16:creationId xmlns:a16="http://schemas.microsoft.com/office/drawing/2014/main" id="{253A033E-70B8-B49D-AEAC-E132E6E2442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8019"/>
            <a:ext cx="1023321" cy="1023321"/>
          </a:xfrm>
          <a:prstGeom prst="rect">
            <a:avLst/>
          </a:prstGeom>
        </p:spPr>
      </p:pic>
      <p:pic>
        <p:nvPicPr>
          <p:cNvPr id="10" name="Immagine 9" descr="Immagine che contiene ruota, pneumatico, veicolo, Veicolo terrestre&#10;&#10;Il contenuto generato dall'IA potrebbe non essere corretto.">
            <a:extLst>
              <a:ext uri="{FF2B5EF4-FFF2-40B4-BE49-F238E27FC236}">
                <a16:creationId xmlns:a16="http://schemas.microsoft.com/office/drawing/2014/main" id="{390B3076-EB1A-86DC-702A-71DE57521D2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561706" y="3048000"/>
            <a:ext cx="5841747" cy="3314774"/>
          </a:xfrm>
          <a:prstGeom prst="rect">
            <a:avLst/>
          </a:prstGeom>
        </p:spPr>
      </p:pic>
      <p:sp>
        <p:nvSpPr>
          <p:cNvPr id="3" name="Rettangolo 2">
            <a:extLst>
              <a:ext uri="{FF2B5EF4-FFF2-40B4-BE49-F238E27FC236}">
                <a16:creationId xmlns:a16="http://schemas.microsoft.com/office/drawing/2014/main" id="{5B44051A-A6B1-A334-7140-2660275D40B7}"/>
              </a:ext>
            </a:extLst>
          </p:cNvPr>
          <p:cNvSpPr/>
          <p:nvPr/>
        </p:nvSpPr>
        <p:spPr>
          <a:xfrm>
            <a:off x="1660880" y="4705387"/>
            <a:ext cx="2707586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rgbClr val="FF0000"/>
                </a:solidFill>
              </a:rPr>
              <a:t>Cambiare</a:t>
            </a:r>
            <a:r>
              <a:rPr lang="en-US" noProof="0" dirty="0">
                <a:solidFill>
                  <a:srgbClr val="FF0000"/>
                </a:solidFill>
              </a:rPr>
              <a:t> </a:t>
            </a:r>
            <a:r>
              <a:rPr lang="en-US" noProof="0" dirty="0" err="1">
                <a:solidFill>
                  <a:srgbClr val="FF0000"/>
                </a:solidFill>
              </a:rPr>
              <a:t>immagine</a:t>
            </a:r>
            <a:endParaRPr lang="en-US" noProof="0" dirty="0">
              <a:solidFill>
                <a:srgbClr val="FF000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153850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0FAA35C-D6D4-E663-C5AD-8C74BCAB05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magine 5">
            <a:extLst>
              <a:ext uri="{FF2B5EF4-FFF2-40B4-BE49-F238E27FC236}">
                <a16:creationId xmlns:a16="http://schemas.microsoft.com/office/drawing/2014/main" id="{CBC432AE-0C1A-0B69-BC24-77D485C3692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Rectangle 8">
            <a:extLst>
              <a:ext uri="{FF2B5EF4-FFF2-40B4-BE49-F238E27FC236}">
                <a16:creationId xmlns:a16="http://schemas.microsoft.com/office/drawing/2014/main" id="{8EED5EF8-7DB2-EED5-AE34-95E2D87517B0}"/>
              </a:ext>
            </a:extLst>
          </p:cNvPr>
          <p:cNvSpPr/>
          <p:nvPr/>
        </p:nvSpPr>
        <p:spPr>
          <a:xfrm>
            <a:off x="4555922" y="1387722"/>
            <a:ext cx="684257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 defTabSz="457200">
              <a:tabLst>
                <a:tab pos="84138" algn="l"/>
              </a:tabLst>
            </a:pPr>
            <a:r>
              <a:rPr lang="en-US" sz="5400" noProof="0" dirty="0">
                <a:solidFill>
                  <a:schemeClr val="bg1"/>
                </a:solidFill>
                <a:latin typeface="+mj-lt"/>
              </a:rPr>
              <a:t>INTRODUCTION</a:t>
            </a:r>
          </a:p>
        </p:txBody>
      </p:sp>
      <p:pic>
        <p:nvPicPr>
          <p:cNvPr id="45" name="Immagine 44" descr="Immagine che contiene bianco, Elementi grafici, simbolo, design&#10;&#10;Il contenuto generato dall'IA potrebbe non essere corretto.">
            <a:extLst>
              <a:ext uri="{FF2B5EF4-FFF2-40B4-BE49-F238E27FC236}">
                <a16:creationId xmlns:a16="http://schemas.microsoft.com/office/drawing/2014/main" id="{1AACCDB2-5246-E48A-35C5-0E4E5946810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50155" y="1606780"/>
            <a:ext cx="370370" cy="485213"/>
          </a:xfrm>
          <a:prstGeom prst="rect">
            <a:avLst/>
          </a:prstGeom>
        </p:spPr>
      </p:pic>
      <p:pic>
        <p:nvPicPr>
          <p:cNvPr id="3" name="Immagine 2" descr="Immagine che contiene testo, Carattere, Elementi grafici, grafica&#10;&#10;Il contenuto generato dall'IA potrebbe non essere corretto.">
            <a:extLst>
              <a:ext uri="{FF2B5EF4-FFF2-40B4-BE49-F238E27FC236}">
                <a16:creationId xmlns:a16="http://schemas.microsoft.com/office/drawing/2014/main" id="{C03ECFEB-657E-8C11-4C13-494A0534EE6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8019"/>
            <a:ext cx="1023321" cy="1023321"/>
          </a:xfrm>
          <a:prstGeom prst="rect">
            <a:avLst/>
          </a:prstGeom>
        </p:spPr>
      </p:pic>
      <p:pic>
        <p:nvPicPr>
          <p:cNvPr id="5" name="Immagine 4" descr="Immagine che contiene ruota, pneumatico, veicolo, Veicolo terrestre&#10;&#10;Il contenuto generato dall'IA potrebbe non essere corretto.">
            <a:extLst>
              <a:ext uri="{FF2B5EF4-FFF2-40B4-BE49-F238E27FC236}">
                <a16:creationId xmlns:a16="http://schemas.microsoft.com/office/drawing/2014/main" id="{6B238750-421E-292E-30D6-9E808F68094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561706" y="3048000"/>
            <a:ext cx="5841747" cy="3314774"/>
          </a:xfrm>
          <a:prstGeom prst="rect">
            <a:avLst/>
          </a:prstGeom>
        </p:spPr>
      </p:pic>
      <p:sp>
        <p:nvSpPr>
          <p:cNvPr id="7" name="Rettangolo 6">
            <a:extLst>
              <a:ext uri="{FF2B5EF4-FFF2-40B4-BE49-F238E27FC236}">
                <a16:creationId xmlns:a16="http://schemas.microsoft.com/office/drawing/2014/main" id="{DB125094-8701-185F-588F-BDEF3AF92A08}"/>
              </a:ext>
            </a:extLst>
          </p:cNvPr>
          <p:cNvSpPr/>
          <p:nvPr/>
        </p:nvSpPr>
        <p:spPr>
          <a:xfrm>
            <a:off x="1660880" y="4705387"/>
            <a:ext cx="2707586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rgbClr val="FF0000"/>
                </a:solidFill>
              </a:rPr>
              <a:t>Cambiare</a:t>
            </a:r>
            <a:r>
              <a:rPr lang="en-US" noProof="0" dirty="0">
                <a:solidFill>
                  <a:srgbClr val="FF0000"/>
                </a:solidFill>
              </a:rPr>
              <a:t> </a:t>
            </a:r>
            <a:r>
              <a:rPr lang="en-US" noProof="0" dirty="0" err="1">
                <a:solidFill>
                  <a:srgbClr val="FF0000"/>
                </a:solidFill>
              </a:rPr>
              <a:t>immagine</a:t>
            </a:r>
            <a:endParaRPr lang="en-US" noProof="0" dirty="0">
              <a:solidFill>
                <a:srgbClr val="FF000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628890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6E6CF2-A8E2-3D59-67C8-0EF1BEE058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egnaposto numero diapositiva 8">
            <a:extLst>
              <a:ext uri="{FF2B5EF4-FFF2-40B4-BE49-F238E27FC236}">
                <a16:creationId xmlns:a16="http://schemas.microsoft.com/office/drawing/2014/main" id="{05B73B5B-EC35-6FDE-8821-62E4315E4D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4</a:t>
            </a:fld>
            <a:endParaRPr lang="en-US" noProof="0" dirty="0">
              <a:latin typeface="+mn-lt"/>
            </a:endParaRPr>
          </a:p>
        </p:txBody>
      </p:sp>
      <p:sp>
        <p:nvSpPr>
          <p:cNvPr id="4" name="Titolo 5">
            <a:extLst>
              <a:ext uri="{FF2B5EF4-FFF2-40B4-BE49-F238E27FC236}">
                <a16:creationId xmlns:a16="http://schemas.microsoft.com/office/drawing/2014/main" id="{4C7E7A3F-39DA-07A8-E848-18EFFA739F45}"/>
              </a:ext>
            </a:extLst>
          </p:cNvPr>
          <p:cNvSpPr txBox="1">
            <a:spLocks/>
          </p:cNvSpPr>
          <p:nvPr/>
        </p:nvSpPr>
        <p:spPr>
          <a:xfrm>
            <a:off x="0" y="5218405"/>
            <a:ext cx="6272661" cy="92333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lnSpc>
                <a:spcPct val="100000"/>
              </a:lnSpc>
            </a:pPr>
            <a:r>
              <a:rPr lang="en-US" sz="5400" noProof="0" dirty="0">
                <a:solidFill>
                  <a:schemeClr val="bg1"/>
                </a:solidFill>
              </a:rPr>
              <a:t>INTRODUCTION</a:t>
            </a:r>
          </a:p>
        </p:txBody>
      </p:sp>
      <p:pic>
        <p:nvPicPr>
          <p:cNvPr id="5" name="Immagine 4" descr="Immagine che contiene bianco, Elementi grafici, simbolo, design&#10;&#10;Il contenuto generato dall'IA potrebbe non essere corretto.">
            <a:extLst>
              <a:ext uri="{FF2B5EF4-FFF2-40B4-BE49-F238E27FC236}">
                <a16:creationId xmlns:a16="http://schemas.microsoft.com/office/drawing/2014/main" id="{39DF832F-952A-EA01-2F5D-3D1BB5D619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6515" y="5437464"/>
            <a:ext cx="370370" cy="485213"/>
          </a:xfrm>
          <a:prstGeom prst="rect">
            <a:avLst/>
          </a:prstGeom>
        </p:spPr>
      </p:pic>
      <p:sp>
        <p:nvSpPr>
          <p:cNvPr id="7" name="Rectangle 8">
            <a:extLst>
              <a:ext uri="{FF2B5EF4-FFF2-40B4-BE49-F238E27FC236}">
                <a16:creationId xmlns:a16="http://schemas.microsoft.com/office/drawing/2014/main" id="{32BE6281-D5FA-1512-85B7-14F024D04F8B}"/>
              </a:ext>
            </a:extLst>
          </p:cNvPr>
          <p:cNvSpPr/>
          <p:nvPr/>
        </p:nvSpPr>
        <p:spPr>
          <a:xfrm>
            <a:off x="405611" y="5110352"/>
            <a:ext cx="259873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600" noProof="0" dirty="0">
                <a:solidFill>
                  <a:schemeClr val="bg1"/>
                </a:solidFill>
                <a:latin typeface="Montserrat Light" panose="00000400000000000000" pitchFamily="50" charset="0"/>
              </a:rPr>
              <a:t>SECTION 1</a:t>
            </a:r>
            <a:endParaRPr lang="en-US" sz="2800" noProof="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197249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C5203D-A1D0-C50E-552D-4CBF3746FA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ttangolo con angoli arrotondati 28">
            <a:extLst>
              <a:ext uri="{FF2B5EF4-FFF2-40B4-BE49-F238E27FC236}">
                <a16:creationId xmlns:a16="http://schemas.microsoft.com/office/drawing/2014/main" id="{FBFA22EB-BF98-3F02-AE80-B1BE89515E91}"/>
              </a:ext>
            </a:extLst>
          </p:cNvPr>
          <p:cNvSpPr/>
          <p:nvPr/>
        </p:nvSpPr>
        <p:spPr>
          <a:xfrm>
            <a:off x="6334125" y="1058812"/>
            <a:ext cx="5483704" cy="4928463"/>
          </a:xfrm>
          <a:prstGeom prst="roundRect">
            <a:avLst>
              <a:gd name="adj" fmla="val 2177"/>
            </a:avLst>
          </a:prstGeom>
          <a:solidFill>
            <a:schemeClr val="accent5"/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Titolo 7">
            <a:extLst>
              <a:ext uri="{FF2B5EF4-FFF2-40B4-BE49-F238E27FC236}">
                <a16:creationId xmlns:a16="http://schemas.microsoft.com/office/drawing/2014/main" id="{EA1BC47B-13DC-8DF8-535C-EAF145843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143711"/>
            <a:ext cx="11449050" cy="1038298"/>
          </a:xfrm>
        </p:spPr>
        <p:txBody>
          <a:bodyPr/>
          <a:lstStyle/>
          <a:p>
            <a:r>
              <a:rPr lang="en-US" noProof="0" dirty="0"/>
              <a:t>Objectives</a:t>
            </a:r>
            <a:r>
              <a:rPr lang="en-US" noProof="0" dirty="0">
                <a:latin typeface="+mn-lt"/>
              </a:rPr>
              <a:t> </a:t>
            </a:r>
            <a:br>
              <a:rPr lang="en-US" noProof="0" dirty="0">
                <a:latin typeface="+mn-lt"/>
              </a:rPr>
            </a:br>
            <a:r>
              <a:rPr lang="en-US" noProof="0" dirty="0">
                <a:latin typeface="+mn-lt"/>
              </a:rPr>
              <a:t>and </a:t>
            </a:r>
            <a:r>
              <a:rPr lang="en-US" noProof="0" dirty="0"/>
              <a:t>contents</a:t>
            </a:r>
          </a:p>
        </p:txBody>
      </p:sp>
      <p:sp>
        <p:nvSpPr>
          <p:cNvPr id="13" name="Segnaposto contenuto 12">
            <a:extLst>
              <a:ext uri="{FF2B5EF4-FFF2-40B4-BE49-F238E27FC236}">
                <a16:creationId xmlns:a16="http://schemas.microsoft.com/office/drawing/2014/main" id="{107CE376-BE26-C5D8-69E9-E3C2745E12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2182009"/>
            <a:ext cx="5660858" cy="3252942"/>
          </a:xfrm>
        </p:spPr>
        <p:txBody>
          <a:bodyPr/>
          <a:lstStyle/>
          <a:p>
            <a:pPr>
              <a:lnSpc>
                <a:spcPts val="2000"/>
              </a:lnSpc>
            </a:pPr>
            <a:r>
              <a:rPr lang="en-US" noProof="0" dirty="0"/>
              <a:t>Dear sales consultants,</a:t>
            </a:r>
          </a:p>
          <a:p>
            <a:pPr>
              <a:lnSpc>
                <a:spcPts val="2000"/>
              </a:lnSpc>
            </a:pPr>
            <a:r>
              <a:rPr lang="en-US" noProof="0" dirty="0"/>
              <a:t>Welcome to this Fiat Professional TRIS three wheeler training module! </a:t>
            </a:r>
          </a:p>
          <a:p>
            <a:pPr>
              <a:lnSpc>
                <a:spcPts val="2000"/>
              </a:lnSpc>
            </a:pPr>
            <a:r>
              <a:rPr lang="en-US" noProof="0" dirty="0"/>
              <a:t>This 3-wheeler aim to be a </a:t>
            </a:r>
            <a:r>
              <a:rPr lang="en-US" noProof="0" dirty="0">
                <a:latin typeface="+mj-lt"/>
              </a:rPr>
              <a:t>game-changer in urban and rural mobility</a:t>
            </a:r>
            <a:r>
              <a:rPr lang="en-US" noProof="0" dirty="0"/>
              <a:t>, designed to provide </a:t>
            </a:r>
            <a:r>
              <a:rPr lang="en-US" noProof="0" dirty="0">
                <a:latin typeface="+mj-lt"/>
              </a:rPr>
              <a:t>practicality</a:t>
            </a:r>
            <a:r>
              <a:rPr lang="en-US" noProof="0" dirty="0"/>
              <a:t>, </a:t>
            </a:r>
            <a:r>
              <a:rPr lang="en-US" noProof="0" dirty="0">
                <a:latin typeface="+mj-lt"/>
              </a:rPr>
              <a:t>durability</a:t>
            </a:r>
            <a:r>
              <a:rPr lang="en-US" noProof="0" dirty="0"/>
              <a:t>, and </a:t>
            </a:r>
            <a:r>
              <a:rPr lang="en-US" noProof="0" dirty="0">
                <a:latin typeface="+mj-lt"/>
              </a:rPr>
              <a:t>efficiency</a:t>
            </a:r>
            <a:r>
              <a:rPr lang="en-US" noProof="0" dirty="0"/>
              <a:t> for modern businesses and individuals. </a:t>
            </a:r>
          </a:p>
          <a:p>
            <a:pPr>
              <a:lnSpc>
                <a:spcPts val="2000"/>
              </a:lnSpc>
            </a:pPr>
            <a:r>
              <a:rPr lang="en-US" noProof="0" dirty="0"/>
              <a:t>Understanding its key strengths will help you selling it to Customers.</a:t>
            </a:r>
          </a:p>
          <a:p>
            <a:pPr>
              <a:lnSpc>
                <a:spcPts val="2000"/>
              </a:lnSpc>
            </a:pPr>
            <a:r>
              <a:rPr lang="en-US" noProof="0" dirty="0"/>
              <a:t>In this course we will learn why and how TRIS is the perfect companion for the last mile everyday business</a:t>
            </a:r>
            <a:r>
              <a:rPr lang="en-US" dirty="0"/>
              <a:t>.</a:t>
            </a:r>
            <a:endParaRPr lang="en-US" noProof="0" dirty="0">
              <a:solidFill>
                <a:srgbClr val="FF0000"/>
              </a:solidFill>
            </a:endParaRPr>
          </a:p>
        </p:txBody>
      </p:sp>
      <p:sp>
        <p:nvSpPr>
          <p:cNvPr id="56" name="Segnaposto numero diapositiva 55">
            <a:extLst>
              <a:ext uri="{FF2B5EF4-FFF2-40B4-BE49-F238E27FC236}">
                <a16:creationId xmlns:a16="http://schemas.microsoft.com/office/drawing/2014/main" id="{D6DBA99C-75C3-5B9F-0685-165FD881E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5</a:t>
            </a:fld>
            <a:endParaRPr lang="en-US" noProof="0" dirty="0">
              <a:latin typeface="+mn-lt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FFA35250-96CA-F566-B80D-AA581371AACD}"/>
              </a:ext>
            </a:extLst>
          </p:cNvPr>
          <p:cNvSpPr txBox="1"/>
          <p:nvPr/>
        </p:nvSpPr>
        <p:spPr>
          <a:xfrm>
            <a:off x="1617000" y="6311047"/>
            <a:ext cx="8958000" cy="4296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2000" noProof="0" dirty="0">
                <a:solidFill>
                  <a:schemeClr val="bg1"/>
                </a:solidFill>
                <a:latin typeface="+mj-lt"/>
              </a:rPr>
              <a:t>Let's start and enjoy the course!</a:t>
            </a:r>
          </a:p>
        </p:txBody>
      </p:sp>
      <p:pic>
        <p:nvPicPr>
          <p:cNvPr id="6" name="Immagine 5" descr="Immagine che contiene logo, Elementi grafici, clipart, simbolo&#10;&#10;Il contenuto generato dall'IA potrebbe non essere corretto.">
            <a:extLst>
              <a:ext uri="{FF2B5EF4-FFF2-40B4-BE49-F238E27FC236}">
                <a16:creationId xmlns:a16="http://schemas.microsoft.com/office/drawing/2014/main" id="{F32E74F1-C369-9003-9FDD-2D05C1F8942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5294" y="4604222"/>
            <a:ext cx="454910" cy="454910"/>
          </a:xfrm>
          <a:prstGeom prst="rect">
            <a:avLst/>
          </a:prstGeom>
        </p:spPr>
      </p:pic>
      <p:sp>
        <p:nvSpPr>
          <p:cNvPr id="7" name="Segnaposto contenuto 12">
            <a:extLst>
              <a:ext uri="{FF2B5EF4-FFF2-40B4-BE49-F238E27FC236}">
                <a16:creationId xmlns:a16="http://schemas.microsoft.com/office/drawing/2014/main" id="{741C90A6-5F14-DD6D-4655-10D744C9E97C}"/>
              </a:ext>
            </a:extLst>
          </p:cNvPr>
          <p:cNvSpPr txBox="1">
            <a:spLocks/>
          </p:cNvSpPr>
          <p:nvPr/>
        </p:nvSpPr>
        <p:spPr>
          <a:xfrm>
            <a:off x="6406398" y="5102170"/>
            <a:ext cx="2432703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noProof="0" dirty="0">
                <a:latin typeface="+mj-lt"/>
              </a:rPr>
              <a:t>10 question final assessment </a:t>
            </a:r>
            <a:r>
              <a:rPr lang="en-US" noProof="0" dirty="0"/>
              <a:t>will let you state your learning level.</a:t>
            </a:r>
          </a:p>
        </p:txBody>
      </p:sp>
      <p:grpSp>
        <p:nvGrpSpPr>
          <p:cNvPr id="19" name="Gruppo 18">
            <a:extLst>
              <a:ext uri="{FF2B5EF4-FFF2-40B4-BE49-F238E27FC236}">
                <a16:creationId xmlns:a16="http://schemas.microsoft.com/office/drawing/2014/main" id="{7AA73817-2ADD-71B7-E239-879E28B34BBC}"/>
              </a:ext>
            </a:extLst>
          </p:cNvPr>
          <p:cNvGrpSpPr/>
          <p:nvPr/>
        </p:nvGrpSpPr>
        <p:grpSpPr>
          <a:xfrm>
            <a:off x="6719374" y="1134320"/>
            <a:ext cx="4704480" cy="2733846"/>
            <a:chOff x="-157598" y="-235798"/>
            <a:chExt cx="12572605" cy="7306134"/>
          </a:xfrm>
        </p:grpSpPr>
        <p:pic>
          <p:nvPicPr>
            <p:cNvPr id="9" name="Immagine 8">
              <a:extLst>
                <a:ext uri="{FF2B5EF4-FFF2-40B4-BE49-F238E27FC236}">
                  <a16:creationId xmlns:a16="http://schemas.microsoft.com/office/drawing/2014/main" id="{A71FA6C7-73F2-6D8F-7347-05687F20190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3022600" y="355599"/>
              <a:ext cx="6146801" cy="6146800"/>
            </a:xfrm>
            <a:prstGeom prst="rect">
              <a:avLst/>
            </a:prstGeom>
          </p:spPr>
        </p:pic>
        <p:sp>
          <p:nvSpPr>
            <p:cNvPr id="10" name="Rectangle 8">
              <a:extLst>
                <a:ext uri="{FF2B5EF4-FFF2-40B4-BE49-F238E27FC236}">
                  <a16:creationId xmlns:a16="http://schemas.microsoft.com/office/drawing/2014/main" id="{8ADD7515-3802-2CF9-BEE8-B042607D6386}"/>
                </a:ext>
              </a:extLst>
            </p:cNvPr>
            <p:cNvSpPr/>
            <p:nvPr/>
          </p:nvSpPr>
          <p:spPr>
            <a:xfrm>
              <a:off x="8010985" y="912323"/>
              <a:ext cx="3895090" cy="61099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defTabSz="457200">
                <a:tabLst>
                  <a:tab pos="84138" algn="l"/>
                </a:tabLst>
              </a:pPr>
              <a:r>
                <a:rPr lang="en-US" sz="800" noProof="0" dirty="0">
                  <a:solidFill>
                    <a:schemeClr val="bg1"/>
                  </a:solidFill>
                </a:rPr>
                <a:t>1| </a:t>
              </a:r>
              <a:r>
                <a:rPr lang="en-US" sz="800" b="1" noProof="0" dirty="0">
                  <a:solidFill>
                    <a:schemeClr val="bg1"/>
                  </a:solidFill>
                </a:rPr>
                <a:t>INTRODUCTION</a:t>
              </a:r>
            </a:p>
          </p:txBody>
        </p:sp>
        <p:sp>
          <p:nvSpPr>
            <p:cNvPr id="12" name="Rectangle 8">
              <a:extLst>
                <a:ext uri="{FF2B5EF4-FFF2-40B4-BE49-F238E27FC236}">
                  <a16:creationId xmlns:a16="http://schemas.microsoft.com/office/drawing/2014/main" id="{02613FEB-A3A6-AF5A-71B0-53B7C1088231}"/>
                </a:ext>
              </a:extLst>
            </p:cNvPr>
            <p:cNvSpPr/>
            <p:nvPr/>
          </p:nvSpPr>
          <p:spPr>
            <a:xfrm>
              <a:off x="9084713" y="3068195"/>
              <a:ext cx="3330294" cy="61099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defTabSz="457200">
                <a:tabLst>
                  <a:tab pos="228600" algn="l"/>
                </a:tabLst>
              </a:pPr>
              <a:r>
                <a:rPr lang="en-US" sz="800" noProof="0" dirty="0">
                  <a:solidFill>
                    <a:schemeClr val="accent5">
                      <a:lumMod val="50000"/>
                    </a:schemeClr>
                  </a:solidFill>
                </a:rPr>
                <a:t>2| </a:t>
              </a:r>
              <a:r>
                <a:rPr lang="en-US" sz="800" b="1" noProof="0" dirty="0">
                  <a:solidFill>
                    <a:schemeClr val="accent5">
                      <a:lumMod val="50000"/>
                    </a:schemeClr>
                  </a:solidFill>
                </a:rPr>
                <a:t>EXTERIOR</a:t>
              </a:r>
            </a:p>
          </p:txBody>
        </p:sp>
        <p:sp>
          <p:nvSpPr>
            <p:cNvPr id="14" name="Rectangle 8">
              <a:extLst>
                <a:ext uri="{FF2B5EF4-FFF2-40B4-BE49-F238E27FC236}">
                  <a16:creationId xmlns:a16="http://schemas.microsoft.com/office/drawing/2014/main" id="{409D966B-9E7F-EDAC-A33D-3F502354060D}"/>
                </a:ext>
              </a:extLst>
            </p:cNvPr>
            <p:cNvSpPr/>
            <p:nvPr/>
          </p:nvSpPr>
          <p:spPr>
            <a:xfrm>
              <a:off x="653161" y="5212888"/>
              <a:ext cx="3813626" cy="61099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r" defTabSz="457200">
                <a:tabLst>
                  <a:tab pos="84138" algn="l"/>
                </a:tabLst>
              </a:pPr>
              <a:r>
                <a:rPr lang="en-US" sz="800" noProof="0" dirty="0">
                  <a:solidFill>
                    <a:schemeClr val="accent5">
                      <a:lumMod val="50000"/>
                    </a:schemeClr>
                  </a:solidFill>
                </a:rPr>
                <a:t>5| </a:t>
              </a:r>
              <a:r>
                <a:rPr lang="en-US" sz="800" b="1" noProof="0" dirty="0">
                  <a:solidFill>
                    <a:schemeClr val="accent5">
                      <a:lumMod val="50000"/>
                    </a:schemeClr>
                  </a:solidFill>
                </a:rPr>
                <a:t>SAFETY</a:t>
              </a:r>
            </a:p>
          </p:txBody>
        </p:sp>
        <p:sp>
          <p:nvSpPr>
            <p:cNvPr id="15" name="Rectangle 8">
              <a:extLst>
                <a:ext uri="{FF2B5EF4-FFF2-40B4-BE49-F238E27FC236}">
                  <a16:creationId xmlns:a16="http://schemas.microsoft.com/office/drawing/2014/main" id="{F29C9170-A8C9-BD7F-D432-AAE88C55274B}"/>
                </a:ext>
              </a:extLst>
            </p:cNvPr>
            <p:cNvSpPr/>
            <p:nvPr/>
          </p:nvSpPr>
          <p:spPr>
            <a:xfrm>
              <a:off x="-157598" y="3068195"/>
              <a:ext cx="3430223" cy="61099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r" defTabSz="457200">
                <a:tabLst>
                  <a:tab pos="84138" algn="l"/>
                </a:tabLst>
              </a:pPr>
              <a:r>
                <a:rPr lang="en-US" sz="800" noProof="0" dirty="0">
                  <a:solidFill>
                    <a:schemeClr val="accent5">
                      <a:lumMod val="50000"/>
                    </a:schemeClr>
                  </a:solidFill>
                </a:rPr>
                <a:t>6| </a:t>
              </a:r>
              <a:r>
                <a:rPr lang="en-US" sz="800" b="1" noProof="0" dirty="0">
                  <a:solidFill>
                    <a:schemeClr val="accent5">
                      <a:lumMod val="50000"/>
                    </a:schemeClr>
                  </a:solidFill>
                </a:rPr>
                <a:t>CONNECTIVITY</a:t>
              </a:r>
            </a:p>
          </p:txBody>
        </p:sp>
        <p:sp>
          <p:nvSpPr>
            <p:cNvPr id="16" name="Rectangle 8">
              <a:extLst>
                <a:ext uri="{FF2B5EF4-FFF2-40B4-BE49-F238E27FC236}">
                  <a16:creationId xmlns:a16="http://schemas.microsoft.com/office/drawing/2014/main" id="{B38B0507-8912-5583-8252-EAA80BBFC385}"/>
                </a:ext>
              </a:extLst>
            </p:cNvPr>
            <p:cNvSpPr/>
            <p:nvPr/>
          </p:nvSpPr>
          <p:spPr>
            <a:xfrm>
              <a:off x="434686" y="808260"/>
              <a:ext cx="3933647" cy="61099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r" defTabSz="457200">
                <a:tabLst>
                  <a:tab pos="84138" algn="l"/>
                </a:tabLst>
              </a:pPr>
              <a:r>
                <a:rPr lang="en-US" sz="800" noProof="0" dirty="0">
                  <a:solidFill>
                    <a:schemeClr val="accent5">
                      <a:lumMod val="50000"/>
                    </a:schemeClr>
                  </a:solidFill>
                </a:rPr>
                <a:t>7| </a:t>
              </a:r>
              <a:r>
                <a:rPr lang="en-US" sz="800" b="1" noProof="0" dirty="0">
                  <a:solidFill>
                    <a:schemeClr val="accent5">
                      <a:lumMod val="50000"/>
                    </a:schemeClr>
                  </a:solidFill>
                </a:rPr>
                <a:t>CUSTOMERS</a:t>
              </a:r>
            </a:p>
          </p:txBody>
        </p:sp>
        <p:sp>
          <p:nvSpPr>
            <p:cNvPr id="17" name="Rectangle 8">
              <a:extLst>
                <a:ext uri="{FF2B5EF4-FFF2-40B4-BE49-F238E27FC236}">
                  <a16:creationId xmlns:a16="http://schemas.microsoft.com/office/drawing/2014/main" id="{1A725A83-E2CA-1336-D611-52DF9675549E}"/>
                </a:ext>
              </a:extLst>
            </p:cNvPr>
            <p:cNvSpPr/>
            <p:nvPr/>
          </p:nvSpPr>
          <p:spPr>
            <a:xfrm>
              <a:off x="4148458" y="-235798"/>
              <a:ext cx="3895092" cy="61099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 defTabSz="457200">
                <a:tabLst>
                  <a:tab pos="84138" algn="l"/>
                </a:tabLst>
              </a:pPr>
              <a:r>
                <a:rPr lang="en-US" sz="800" noProof="0" dirty="0">
                  <a:solidFill>
                    <a:schemeClr val="accent5">
                      <a:lumMod val="50000"/>
                    </a:schemeClr>
                  </a:solidFill>
                </a:rPr>
                <a:t>8| </a:t>
              </a:r>
              <a:r>
                <a:rPr lang="en-US" sz="800" b="1" noProof="0" dirty="0">
                  <a:solidFill>
                    <a:schemeClr val="accent5">
                      <a:lumMod val="50000"/>
                    </a:schemeClr>
                  </a:solidFill>
                </a:rPr>
                <a:t>TEST OUT</a:t>
              </a:r>
            </a:p>
          </p:txBody>
        </p:sp>
        <p:sp>
          <p:nvSpPr>
            <p:cNvPr id="18" name="Rectangle 8">
              <a:extLst>
                <a:ext uri="{FF2B5EF4-FFF2-40B4-BE49-F238E27FC236}">
                  <a16:creationId xmlns:a16="http://schemas.microsoft.com/office/drawing/2014/main" id="{B540FF0C-BDAB-110F-FAC5-7DEB3E739E6A}"/>
                </a:ext>
              </a:extLst>
            </p:cNvPr>
            <p:cNvSpPr/>
            <p:nvPr/>
          </p:nvSpPr>
          <p:spPr>
            <a:xfrm>
              <a:off x="3231707" y="6459343"/>
              <a:ext cx="5728586" cy="61099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 defTabSz="457200">
                <a:tabLst>
                  <a:tab pos="84138" algn="l"/>
                </a:tabLst>
              </a:pPr>
              <a:r>
                <a:rPr lang="en-US" sz="800" noProof="0" dirty="0">
                  <a:solidFill>
                    <a:schemeClr val="accent5">
                      <a:lumMod val="50000"/>
                    </a:schemeClr>
                  </a:solidFill>
                </a:rPr>
                <a:t>4| </a:t>
              </a:r>
              <a:r>
                <a:rPr lang="en-US" sz="800" b="1" noProof="0" dirty="0">
                  <a:solidFill>
                    <a:schemeClr val="accent5">
                      <a:lumMod val="50000"/>
                    </a:schemeClr>
                  </a:solidFill>
                </a:rPr>
                <a:t>POWERTRAIN</a:t>
              </a:r>
            </a:p>
          </p:txBody>
        </p:sp>
        <p:sp>
          <p:nvSpPr>
            <p:cNvPr id="20" name="Rectangle 8">
              <a:extLst>
                <a:ext uri="{FF2B5EF4-FFF2-40B4-BE49-F238E27FC236}">
                  <a16:creationId xmlns:a16="http://schemas.microsoft.com/office/drawing/2014/main" id="{0AD4BE55-1FAA-6901-E47E-0D1118A203FB}"/>
                </a:ext>
              </a:extLst>
            </p:cNvPr>
            <p:cNvSpPr/>
            <p:nvPr/>
          </p:nvSpPr>
          <p:spPr>
            <a:xfrm>
              <a:off x="8043548" y="5394072"/>
              <a:ext cx="3201249" cy="61099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defTabSz="457200">
                <a:tabLst>
                  <a:tab pos="228600" algn="l"/>
                </a:tabLst>
              </a:pPr>
              <a:r>
                <a:rPr lang="en-US" sz="800" noProof="0" dirty="0">
                  <a:solidFill>
                    <a:schemeClr val="accent5">
                      <a:lumMod val="50000"/>
                    </a:schemeClr>
                  </a:solidFill>
                </a:rPr>
                <a:t>3| </a:t>
              </a:r>
              <a:r>
                <a:rPr lang="en-US" sz="800" b="1" noProof="0" dirty="0">
                  <a:solidFill>
                    <a:schemeClr val="accent5">
                      <a:lumMod val="50000"/>
                    </a:schemeClr>
                  </a:solidFill>
                </a:rPr>
                <a:t>INTERIOR</a:t>
              </a:r>
            </a:p>
          </p:txBody>
        </p:sp>
      </p:grpSp>
      <p:sp>
        <p:nvSpPr>
          <p:cNvPr id="21" name="Segnaposto contenuto 12">
            <a:extLst>
              <a:ext uri="{FF2B5EF4-FFF2-40B4-BE49-F238E27FC236}">
                <a16:creationId xmlns:a16="http://schemas.microsoft.com/office/drawing/2014/main" id="{A2C89ECA-C1A0-9919-7F84-866F56D841B8}"/>
              </a:ext>
            </a:extLst>
          </p:cNvPr>
          <p:cNvSpPr txBox="1">
            <a:spLocks/>
          </p:cNvSpPr>
          <p:nvPr/>
        </p:nvSpPr>
        <p:spPr>
          <a:xfrm>
            <a:off x="6406397" y="3874515"/>
            <a:ext cx="533940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noProof="0" dirty="0"/>
              <a:t>Navigation will </a:t>
            </a:r>
            <a:r>
              <a:rPr lang="en-US" noProof="0" dirty="0">
                <a:latin typeface="+mj-lt"/>
              </a:rPr>
              <a:t>unlock</a:t>
            </a:r>
            <a:r>
              <a:rPr lang="en-US" noProof="0" dirty="0"/>
              <a:t> once every element in the page has been viewed/clicked.</a:t>
            </a:r>
          </a:p>
        </p:txBody>
      </p:sp>
      <p:sp>
        <p:nvSpPr>
          <p:cNvPr id="22" name="Segnaposto contenuto 12">
            <a:extLst>
              <a:ext uri="{FF2B5EF4-FFF2-40B4-BE49-F238E27FC236}">
                <a16:creationId xmlns:a16="http://schemas.microsoft.com/office/drawing/2014/main" id="{6B4FD667-947C-7DD0-7D6C-0EB3EA67CDF2}"/>
              </a:ext>
            </a:extLst>
          </p:cNvPr>
          <p:cNvSpPr txBox="1">
            <a:spLocks/>
          </p:cNvSpPr>
          <p:nvPr/>
        </p:nvSpPr>
        <p:spPr>
          <a:xfrm>
            <a:off x="10278477" y="5102170"/>
            <a:ext cx="146732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noProof="0" dirty="0"/>
              <a:t>Passing score: </a:t>
            </a:r>
            <a:r>
              <a:rPr lang="en-US" noProof="0" dirty="0">
                <a:latin typeface="+mj-lt"/>
              </a:rPr>
              <a:t>80%</a:t>
            </a:r>
          </a:p>
        </p:txBody>
      </p:sp>
      <p:sp>
        <p:nvSpPr>
          <p:cNvPr id="23" name="Segnaposto contenuto 12">
            <a:extLst>
              <a:ext uri="{FF2B5EF4-FFF2-40B4-BE49-F238E27FC236}">
                <a16:creationId xmlns:a16="http://schemas.microsoft.com/office/drawing/2014/main" id="{E30B1157-B75A-790C-C9BD-7E6486CCFA77}"/>
              </a:ext>
            </a:extLst>
          </p:cNvPr>
          <p:cNvSpPr txBox="1">
            <a:spLocks/>
          </p:cNvSpPr>
          <p:nvPr/>
        </p:nvSpPr>
        <p:spPr>
          <a:xfrm>
            <a:off x="8897952" y="5102170"/>
            <a:ext cx="132167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noProof="0" dirty="0"/>
              <a:t>Duration: </a:t>
            </a:r>
            <a:br>
              <a:rPr lang="en-US" noProof="0" dirty="0"/>
            </a:br>
            <a:r>
              <a:rPr lang="en-US" noProof="0" dirty="0">
                <a:latin typeface="+mj-lt"/>
              </a:rPr>
              <a:t>45 minutes</a:t>
            </a:r>
          </a:p>
        </p:txBody>
      </p:sp>
      <p:pic>
        <p:nvPicPr>
          <p:cNvPr id="24" name="Immagine 23">
            <a:extLst>
              <a:ext uri="{FF2B5EF4-FFF2-40B4-BE49-F238E27FC236}">
                <a16:creationId xmlns:a16="http://schemas.microsoft.com/office/drawing/2014/main" id="{4B28DB26-0E1E-B45C-8D6C-909352056BD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331334" y="4604222"/>
            <a:ext cx="454910" cy="454910"/>
          </a:xfrm>
          <a:prstGeom prst="rect">
            <a:avLst/>
          </a:prstGeom>
        </p:spPr>
      </p:pic>
      <p:grpSp>
        <p:nvGrpSpPr>
          <p:cNvPr id="38" name="Group 636">
            <a:extLst>
              <a:ext uri="{FF2B5EF4-FFF2-40B4-BE49-F238E27FC236}">
                <a16:creationId xmlns:a16="http://schemas.microsoft.com/office/drawing/2014/main" id="{F677E5FC-6E35-D13C-FC08-90972C17C84E}"/>
              </a:ext>
            </a:extLst>
          </p:cNvPr>
          <p:cNvGrpSpPr/>
          <p:nvPr/>
        </p:nvGrpSpPr>
        <p:grpSpPr>
          <a:xfrm>
            <a:off x="10820846" y="4599902"/>
            <a:ext cx="382588" cy="463550"/>
            <a:chOff x="1165226" y="2478088"/>
            <a:chExt cx="382588" cy="463550"/>
          </a:xfrm>
          <a:solidFill>
            <a:schemeClr val="bg1"/>
          </a:solidFill>
        </p:grpSpPr>
        <p:sp>
          <p:nvSpPr>
            <p:cNvPr id="39" name="Freeform 34">
              <a:extLst>
                <a:ext uri="{FF2B5EF4-FFF2-40B4-BE49-F238E27FC236}">
                  <a16:creationId xmlns:a16="http://schemas.microsoft.com/office/drawing/2014/main" id="{257A6104-2ADB-A515-F98D-EFB339FC166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165226" y="2478088"/>
              <a:ext cx="382588" cy="379413"/>
            </a:xfrm>
            <a:custGeom>
              <a:avLst/>
              <a:gdLst>
                <a:gd name="T0" fmla="*/ 130 w 241"/>
                <a:gd name="T1" fmla="*/ 128 h 239"/>
                <a:gd name="T2" fmla="*/ 97 w 241"/>
                <a:gd name="T3" fmla="*/ 114 h 239"/>
                <a:gd name="T4" fmla="*/ 76 w 241"/>
                <a:gd name="T5" fmla="*/ 67 h 239"/>
                <a:gd name="T6" fmla="*/ 72 w 241"/>
                <a:gd name="T7" fmla="*/ 31 h 239"/>
                <a:gd name="T8" fmla="*/ 169 w 241"/>
                <a:gd name="T9" fmla="*/ 44 h 239"/>
                <a:gd name="T10" fmla="*/ 161 w 241"/>
                <a:gd name="T11" fmla="*/ 82 h 239"/>
                <a:gd name="T12" fmla="*/ 67 w 241"/>
                <a:gd name="T13" fmla="*/ 218 h 239"/>
                <a:gd name="T14" fmla="*/ 57 w 241"/>
                <a:gd name="T15" fmla="*/ 229 h 239"/>
                <a:gd name="T16" fmla="*/ 67 w 241"/>
                <a:gd name="T17" fmla="*/ 239 h 239"/>
                <a:gd name="T18" fmla="*/ 181 w 241"/>
                <a:gd name="T19" fmla="*/ 235 h 239"/>
                <a:gd name="T20" fmla="*/ 181 w 241"/>
                <a:gd name="T21" fmla="*/ 221 h 239"/>
                <a:gd name="T22" fmla="*/ 166 w 241"/>
                <a:gd name="T23" fmla="*/ 222 h 239"/>
                <a:gd name="T24" fmla="*/ 139 w 241"/>
                <a:gd name="T25" fmla="*/ 208 h 239"/>
                <a:gd name="T26" fmla="*/ 132 w 241"/>
                <a:gd name="T27" fmla="*/ 180 h 239"/>
                <a:gd name="T28" fmla="*/ 145 w 241"/>
                <a:gd name="T29" fmla="*/ 165 h 239"/>
                <a:gd name="T30" fmla="*/ 132 w 241"/>
                <a:gd name="T31" fmla="*/ 153 h 239"/>
                <a:gd name="T32" fmla="*/ 150 w 241"/>
                <a:gd name="T33" fmla="*/ 134 h 239"/>
                <a:gd name="T34" fmla="*/ 205 w 241"/>
                <a:gd name="T35" fmla="*/ 101 h 239"/>
                <a:gd name="T36" fmla="*/ 240 w 241"/>
                <a:gd name="T37" fmla="*/ 37 h 239"/>
                <a:gd name="T38" fmla="*/ 233 w 241"/>
                <a:gd name="T39" fmla="*/ 6 h 239"/>
                <a:gd name="T40" fmla="*/ 210 w 241"/>
                <a:gd name="T41" fmla="*/ 3 h 239"/>
                <a:gd name="T42" fmla="*/ 190 w 241"/>
                <a:gd name="T43" fmla="*/ 29 h 239"/>
                <a:gd name="T44" fmla="*/ 187 w 241"/>
                <a:gd name="T45" fmla="*/ 17 h 239"/>
                <a:gd name="T46" fmla="*/ 185 w 241"/>
                <a:gd name="T47" fmla="*/ 7 h 239"/>
                <a:gd name="T48" fmla="*/ 57 w 241"/>
                <a:gd name="T49" fmla="*/ 7 h 239"/>
                <a:gd name="T50" fmla="*/ 54 w 241"/>
                <a:gd name="T51" fmla="*/ 17 h 239"/>
                <a:gd name="T52" fmla="*/ 52 w 241"/>
                <a:gd name="T53" fmla="*/ 29 h 239"/>
                <a:gd name="T54" fmla="*/ 32 w 241"/>
                <a:gd name="T55" fmla="*/ 3 h 239"/>
                <a:gd name="T56" fmla="*/ 8 w 241"/>
                <a:gd name="T57" fmla="*/ 6 h 239"/>
                <a:gd name="T58" fmla="*/ 2 w 241"/>
                <a:gd name="T59" fmla="*/ 37 h 239"/>
                <a:gd name="T60" fmla="*/ 36 w 241"/>
                <a:gd name="T61" fmla="*/ 101 h 239"/>
                <a:gd name="T62" fmla="*/ 92 w 241"/>
                <a:gd name="T63" fmla="*/ 136 h 239"/>
                <a:gd name="T64" fmla="*/ 111 w 241"/>
                <a:gd name="T65" fmla="*/ 153 h 239"/>
                <a:gd name="T66" fmla="*/ 98 w 241"/>
                <a:gd name="T67" fmla="*/ 165 h 239"/>
                <a:gd name="T68" fmla="*/ 111 w 241"/>
                <a:gd name="T69" fmla="*/ 180 h 239"/>
                <a:gd name="T70" fmla="*/ 102 w 241"/>
                <a:gd name="T71" fmla="*/ 208 h 239"/>
                <a:gd name="T72" fmla="*/ 76 w 241"/>
                <a:gd name="T73" fmla="*/ 222 h 239"/>
                <a:gd name="T74" fmla="*/ 108 w 241"/>
                <a:gd name="T75" fmla="*/ 223 h 239"/>
                <a:gd name="T76" fmla="*/ 121 w 241"/>
                <a:gd name="T77" fmla="*/ 201 h 239"/>
                <a:gd name="T78" fmla="*/ 133 w 241"/>
                <a:gd name="T79" fmla="*/ 223 h 239"/>
                <a:gd name="T80" fmla="*/ 182 w 241"/>
                <a:gd name="T81" fmla="*/ 46 h 239"/>
                <a:gd name="T82" fmla="*/ 175 w 241"/>
                <a:gd name="T83" fmla="*/ 85 h 239"/>
                <a:gd name="T84" fmla="*/ 163 w 241"/>
                <a:gd name="T85" fmla="*/ 115 h 239"/>
                <a:gd name="T86" fmla="*/ 195 w 241"/>
                <a:gd name="T87" fmla="*/ 91 h 239"/>
                <a:gd name="T88" fmla="*/ 227 w 241"/>
                <a:gd name="T89" fmla="*/ 33 h 239"/>
                <a:gd name="T90" fmla="*/ 224 w 241"/>
                <a:gd name="T91" fmla="*/ 16 h 239"/>
                <a:gd name="T92" fmla="*/ 212 w 241"/>
                <a:gd name="T93" fmla="*/ 17 h 239"/>
                <a:gd name="T94" fmla="*/ 203 w 241"/>
                <a:gd name="T95" fmla="*/ 38 h 239"/>
                <a:gd name="T96" fmla="*/ 183 w 241"/>
                <a:gd name="T97" fmla="*/ 42 h 239"/>
                <a:gd name="T98" fmla="*/ 79 w 241"/>
                <a:gd name="T99" fmla="*/ 113 h 239"/>
                <a:gd name="T100" fmla="*/ 61 w 241"/>
                <a:gd name="T101" fmla="*/ 55 h 239"/>
                <a:gd name="T102" fmla="*/ 43 w 241"/>
                <a:gd name="T103" fmla="*/ 40 h 239"/>
                <a:gd name="T104" fmla="*/ 38 w 241"/>
                <a:gd name="T105" fmla="*/ 27 h 239"/>
                <a:gd name="T106" fmla="*/ 23 w 241"/>
                <a:gd name="T107" fmla="*/ 15 h 239"/>
                <a:gd name="T108" fmla="*/ 16 w 241"/>
                <a:gd name="T109" fmla="*/ 18 h 239"/>
                <a:gd name="T110" fmla="*/ 20 w 241"/>
                <a:gd name="T111" fmla="*/ 49 h 239"/>
                <a:gd name="T112" fmla="*/ 54 w 241"/>
                <a:gd name="T113" fmla="*/ 97 h 239"/>
                <a:gd name="T114" fmla="*/ 159 w 241"/>
                <a:gd name="T115" fmla="*/ 43 h 239"/>
                <a:gd name="T116" fmla="*/ 163 w 241"/>
                <a:gd name="T117" fmla="*/ 39 h 239"/>
                <a:gd name="T118" fmla="*/ 83 w 241"/>
                <a:gd name="T119" fmla="*/ 35 h 239"/>
                <a:gd name="T120" fmla="*/ 83 w 241"/>
                <a:gd name="T121" fmla="*/ 43 h 2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41" h="239">
                  <a:moveTo>
                    <a:pt x="151" y="106"/>
                  </a:moveTo>
                  <a:lnTo>
                    <a:pt x="151" y="106"/>
                  </a:lnTo>
                  <a:lnTo>
                    <a:pt x="145" y="114"/>
                  </a:lnTo>
                  <a:lnTo>
                    <a:pt x="138" y="122"/>
                  </a:lnTo>
                  <a:lnTo>
                    <a:pt x="130" y="128"/>
                  </a:lnTo>
                  <a:lnTo>
                    <a:pt x="121" y="134"/>
                  </a:lnTo>
                  <a:lnTo>
                    <a:pt x="121" y="134"/>
                  </a:lnTo>
                  <a:lnTo>
                    <a:pt x="111" y="128"/>
                  </a:lnTo>
                  <a:lnTo>
                    <a:pt x="103" y="122"/>
                  </a:lnTo>
                  <a:lnTo>
                    <a:pt x="97" y="114"/>
                  </a:lnTo>
                  <a:lnTo>
                    <a:pt x="90" y="106"/>
                  </a:lnTo>
                  <a:lnTo>
                    <a:pt x="90" y="106"/>
                  </a:lnTo>
                  <a:lnTo>
                    <a:pt x="84" y="95"/>
                  </a:lnTo>
                  <a:lnTo>
                    <a:pt x="80" y="82"/>
                  </a:lnTo>
                  <a:lnTo>
                    <a:pt x="76" y="67"/>
                  </a:lnTo>
                  <a:lnTo>
                    <a:pt x="74" y="53"/>
                  </a:lnTo>
                  <a:lnTo>
                    <a:pt x="74" y="53"/>
                  </a:lnTo>
                  <a:lnTo>
                    <a:pt x="74" y="44"/>
                  </a:lnTo>
                  <a:lnTo>
                    <a:pt x="74" y="44"/>
                  </a:lnTo>
                  <a:lnTo>
                    <a:pt x="72" y="31"/>
                  </a:lnTo>
                  <a:lnTo>
                    <a:pt x="70" y="20"/>
                  </a:lnTo>
                  <a:lnTo>
                    <a:pt x="172" y="20"/>
                  </a:lnTo>
                  <a:lnTo>
                    <a:pt x="172" y="20"/>
                  </a:lnTo>
                  <a:lnTo>
                    <a:pt x="169" y="31"/>
                  </a:lnTo>
                  <a:lnTo>
                    <a:pt x="169" y="44"/>
                  </a:lnTo>
                  <a:lnTo>
                    <a:pt x="169" y="44"/>
                  </a:lnTo>
                  <a:lnTo>
                    <a:pt x="168" y="53"/>
                  </a:lnTo>
                  <a:lnTo>
                    <a:pt x="168" y="53"/>
                  </a:lnTo>
                  <a:lnTo>
                    <a:pt x="165" y="67"/>
                  </a:lnTo>
                  <a:lnTo>
                    <a:pt x="161" y="82"/>
                  </a:lnTo>
                  <a:lnTo>
                    <a:pt x="157" y="95"/>
                  </a:lnTo>
                  <a:lnTo>
                    <a:pt x="151" y="106"/>
                  </a:lnTo>
                  <a:lnTo>
                    <a:pt x="151" y="106"/>
                  </a:lnTo>
                  <a:close/>
                  <a:moveTo>
                    <a:pt x="67" y="218"/>
                  </a:moveTo>
                  <a:lnTo>
                    <a:pt x="67" y="218"/>
                  </a:lnTo>
                  <a:lnTo>
                    <a:pt x="67" y="218"/>
                  </a:lnTo>
                  <a:lnTo>
                    <a:pt x="63" y="220"/>
                  </a:lnTo>
                  <a:lnTo>
                    <a:pt x="61" y="221"/>
                  </a:lnTo>
                  <a:lnTo>
                    <a:pt x="58" y="225"/>
                  </a:lnTo>
                  <a:lnTo>
                    <a:pt x="57" y="229"/>
                  </a:lnTo>
                  <a:lnTo>
                    <a:pt x="57" y="229"/>
                  </a:lnTo>
                  <a:lnTo>
                    <a:pt x="58" y="232"/>
                  </a:lnTo>
                  <a:lnTo>
                    <a:pt x="61" y="235"/>
                  </a:lnTo>
                  <a:lnTo>
                    <a:pt x="63" y="238"/>
                  </a:lnTo>
                  <a:lnTo>
                    <a:pt x="67" y="239"/>
                  </a:lnTo>
                  <a:lnTo>
                    <a:pt x="67" y="239"/>
                  </a:lnTo>
                  <a:lnTo>
                    <a:pt x="174" y="239"/>
                  </a:lnTo>
                  <a:lnTo>
                    <a:pt x="174" y="239"/>
                  </a:lnTo>
                  <a:lnTo>
                    <a:pt x="178" y="238"/>
                  </a:lnTo>
                  <a:lnTo>
                    <a:pt x="181" y="235"/>
                  </a:lnTo>
                  <a:lnTo>
                    <a:pt x="183" y="232"/>
                  </a:lnTo>
                  <a:lnTo>
                    <a:pt x="185" y="229"/>
                  </a:lnTo>
                  <a:lnTo>
                    <a:pt x="185" y="229"/>
                  </a:lnTo>
                  <a:lnTo>
                    <a:pt x="183" y="225"/>
                  </a:lnTo>
                  <a:lnTo>
                    <a:pt x="181" y="221"/>
                  </a:lnTo>
                  <a:lnTo>
                    <a:pt x="178" y="218"/>
                  </a:lnTo>
                  <a:lnTo>
                    <a:pt x="174" y="218"/>
                  </a:lnTo>
                  <a:lnTo>
                    <a:pt x="174" y="218"/>
                  </a:lnTo>
                  <a:lnTo>
                    <a:pt x="169" y="220"/>
                  </a:lnTo>
                  <a:lnTo>
                    <a:pt x="166" y="222"/>
                  </a:lnTo>
                  <a:lnTo>
                    <a:pt x="166" y="222"/>
                  </a:lnTo>
                  <a:lnTo>
                    <a:pt x="157" y="220"/>
                  </a:lnTo>
                  <a:lnTo>
                    <a:pt x="150" y="217"/>
                  </a:lnTo>
                  <a:lnTo>
                    <a:pt x="145" y="213"/>
                  </a:lnTo>
                  <a:lnTo>
                    <a:pt x="139" y="208"/>
                  </a:lnTo>
                  <a:lnTo>
                    <a:pt x="137" y="201"/>
                  </a:lnTo>
                  <a:lnTo>
                    <a:pt x="134" y="195"/>
                  </a:lnTo>
                  <a:lnTo>
                    <a:pt x="132" y="187"/>
                  </a:lnTo>
                  <a:lnTo>
                    <a:pt x="132" y="180"/>
                  </a:lnTo>
                  <a:lnTo>
                    <a:pt x="132" y="180"/>
                  </a:lnTo>
                  <a:lnTo>
                    <a:pt x="137" y="178"/>
                  </a:lnTo>
                  <a:lnTo>
                    <a:pt x="141" y="174"/>
                  </a:lnTo>
                  <a:lnTo>
                    <a:pt x="143" y="171"/>
                  </a:lnTo>
                  <a:lnTo>
                    <a:pt x="145" y="165"/>
                  </a:lnTo>
                  <a:lnTo>
                    <a:pt x="145" y="165"/>
                  </a:lnTo>
                  <a:lnTo>
                    <a:pt x="143" y="162"/>
                  </a:lnTo>
                  <a:lnTo>
                    <a:pt x="141" y="158"/>
                  </a:lnTo>
                  <a:lnTo>
                    <a:pt x="137" y="154"/>
                  </a:lnTo>
                  <a:lnTo>
                    <a:pt x="132" y="153"/>
                  </a:lnTo>
                  <a:lnTo>
                    <a:pt x="132" y="153"/>
                  </a:lnTo>
                  <a:lnTo>
                    <a:pt x="133" y="145"/>
                  </a:lnTo>
                  <a:lnTo>
                    <a:pt x="136" y="141"/>
                  </a:lnTo>
                  <a:lnTo>
                    <a:pt x="142" y="138"/>
                  </a:lnTo>
                  <a:lnTo>
                    <a:pt x="150" y="134"/>
                  </a:lnTo>
                  <a:lnTo>
                    <a:pt x="150" y="134"/>
                  </a:lnTo>
                  <a:lnTo>
                    <a:pt x="165" y="128"/>
                  </a:lnTo>
                  <a:lnTo>
                    <a:pt x="179" y="120"/>
                  </a:lnTo>
                  <a:lnTo>
                    <a:pt x="192" y="111"/>
                  </a:lnTo>
                  <a:lnTo>
                    <a:pt x="205" y="101"/>
                  </a:lnTo>
                  <a:lnTo>
                    <a:pt x="205" y="101"/>
                  </a:lnTo>
                  <a:lnTo>
                    <a:pt x="217" y="87"/>
                  </a:lnTo>
                  <a:lnTo>
                    <a:pt x="227" y="71"/>
                  </a:lnTo>
                  <a:lnTo>
                    <a:pt x="235" y="55"/>
                  </a:lnTo>
                  <a:lnTo>
                    <a:pt x="240" y="37"/>
                  </a:lnTo>
                  <a:lnTo>
                    <a:pt x="240" y="37"/>
                  </a:lnTo>
                  <a:lnTo>
                    <a:pt x="241" y="26"/>
                  </a:lnTo>
                  <a:lnTo>
                    <a:pt x="241" y="17"/>
                  </a:lnTo>
                  <a:lnTo>
                    <a:pt x="239" y="11"/>
                  </a:lnTo>
                  <a:lnTo>
                    <a:pt x="233" y="6"/>
                  </a:lnTo>
                  <a:lnTo>
                    <a:pt x="233" y="6"/>
                  </a:lnTo>
                  <a:lnTo>
                    <a:pt x="228" y="2"/>
                  </a:lnTo>
                  <a:lnTo>
                    <a:pt x="222" y="0"/>
                  </a:lnTo>
                  <a:lnTo>
                    <a:pt x="222" y="0"/>
                  </a:lnTo>
                  <a:lnTo>
                    <a:pt x="215" y="0"/>
                  </a:lnTo>
                  <a:lnTo>
                    <a:pt x="210" y="3"/>
                  </a:lnTo>
                  <a:lnTo>
                    <a:pt x="210" y="3"/>
                  </a:lnTo>
                  <a:lnTo>
                    <a:pt x="204" y="6"/>
                  </a:lnTo>
                  <a:lnTo>
                    <a:pt x="197" y="12"/>
                  </a:lnTo>
                  <a:lnTo>
                    <a:pt x="194" y="18"/>
                  </a:lnTo>
                  <a:lnTo>
                    <a:pt x="190" y="29"/>
                  </a:lnTo>
                  <a:lnTo>
                    <a:pt x="185" y="29"/>
                  </a:lnTo>
                  <a:lnTo>
                    <a:pt x="185" y="29"/>
                  </a:lnTo>
                  <a:lnTo>
                    <a:pt x="186" y="22"/>
                  </a:lnTo>
                  <a:lnTo>
                    <a:pt x="187" y="17"/>
                  </a:lnTo>
                  <a:lnTo>
                    <a:pt x="187" y="17"/>
                  </a:lnTo>
                  <a:lnTo>
                    <a:pt x="188" y="13"/>
                  </a:lnTo>
                  <a:lnTo>
                    <a:pt x="188" y="11"/>
                  </a:lnTo>
                  <a:lnTo>
                    <a:pt x="187" y="8"/>
                  </a:lnTo>
                  <a:lnTo>
                    <a:pt x="185" y="7"/>
                  </a:lnTo>
                  <a:lnTo>
                    <a:pt x="185" y="7"/>
                  </a:lnTo>
                  <a:lnTo>
                    <a:pt x="182" y="6"/>
                  </a:lnTo>
                  <a:lnTo>
                    <a:pt x="182" y="6"/>
                  </a:lnTo>
                  <a:lnTo>
                    <a:pt x="60" y="6"/>
                  </a:lnTo>
                  <a:lnTo>
                    <a:pt x="60" y="6"/>
                  </a:lnTo>
                  <a:lnTo>
                    <a:pt x="57" y="7"/>
                  </a:lnTo>
                  <a:lnTo>
                    <a:pt x="56" y="8"/>
                  </a:lnTo>
                  <a:lnTo>
                    <a:pt x="53" y="11"/>
                  </a:lnTo>
                  <a:lnTo>
                    <a:pt x="53" y="13"/>
                  </a:lnTo>
                  <a:lnTo>
                    <a:pt x="53" y="13"/>
                  </a:lnTo>
                  <a:lnTo>
                    <a:pt x="54" y="17"/>
                  </a:lnTo>
                  <a:lnTo>
                    <a:pt x="54" y="17"/>
                  </a:lnTo>
                  <a:lnTo>
                    <a:pt x="56" y="22"/>
                  </a:lnTo>
                  <a:lnTo>
                    <a:pt x="57" y="29"/>
                  </a:lnTo>
                  <a:lnTo>
                    <a:pt x="52" y="29"/>
                  </a:lnTo>
                  <a:lnTo>
                    <a:pt x="52" y="29"/>
                  </a:lnTo>
                  <a:lnTo>
                    <a:pt x="48" y="18"/>
                  </a:lnTo>
                  <a:lnTo>
                    <a:pt x="44" y="12"/>
                  </a:lnTo>
                  <a:lnTo>
                    <a:pt x="38" y="6"/>
                  </a:lnTo>
                  <a:lnTo>
                    <a:pt x="32" y="3"/>
                  </a:lnTo>
                  <a:lnTo>
                    <a:pt x="32" y="3"/>
                  </a:lnTo>
                  <a:lnTo>
                    <a:pt x="26" y="0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13" y="2"/>
                  </a:lnTo>
                  <a:lnTo>
                    <a:pt x="8" y="6"/>
                  </a:lnTo>
                  <a:lnTo>
                    <a:pt x="8" y="6"/>
                  </a:lnTo>
                  <a:lnTo>
                    <a:pt x="4" y="11"/>
                  </a:lnTo>
                  <a:lnTo>
                    <a:pt x="0" y="17"/>
                  </a:lnTo>
                  <a:lnTo>
                    <a:pt x="0" y="26"/>
                  </a:lnTo>
                  <a:lnTo>
                    <a:pt x="2" y="37"/>
                  </a:lnTo>
                  <a:lnTo>
                    <a:pt x="2" y="37"/>
                  </a:lnTo>
                  <a:lnTo>
                    <a:pt x="7" y="55"/>
                  </a:lnTo>
                  <a:lnTo>
                    <a:pt x="14" y="71"/>
                  </a:lnTo>
                  <a:lnTo>
                    <a:pt x="25" y="87"/>
                  </a:lnTo>
                  <a:lnTo>
                    <a:pt x="36" y="101"/>
                  </a:lnTo>
                  <a:lnTo>
                    <a:pt x="36" y="101"/>
                  </a:lnTo>
                  <a:lnTo>
                    <a:pt x="49" y="111"/>
                  </a:lnTo>
                  <a:lnTo>
                    <a:pt x="62" y="120"/>
                  </a:lnTo>
                  <a:lnTo>
                    <a:pt x="76" y="129"/>
                  </a:lnTo>
                  <a:lnTo>
                    <a:pt x="92" y="136"/>
                  </a:lnTo>
                  <a:lnTo>
                    <a:pt x="92" y="136"/>
                  </a:lnTo>
                  <a:lnTo>
                    <a:pt x="99" y="138"/>
                  </a:lnTo>
                  <a:lnTo>
                    <a:pt x="106" y="141"/>
                  </a:lnTo>
                  <a:lnTo>
                    <a:pt x="108" y="145"/>
                  </a:lnTo>
                  <a:lnTo>
                    <a:pt x="111" y="153"/>
                  </a:lnTo>
                  <a:lnTo>
                    <a:pt x="111" y="153"/>
                  </a:lnTo>
                  <a:lnTo>
                    <a:pt x="106" y="154"/>
                  </a:lnTo>
                  <a:lnTo>
                    <a:pt x="101" y="158"/>
                  </a:lnTo>
                  <a:lnTo>
                    <a:pt x="98" y="162"/>
                  </a:lnTo>
                  <a:lnTo>
                    <a:pt x="98" y="165"/>
                  </a:lnTo>
                  <a:lnTo>
                    <a:pt x="98" y="165"/>
                  </a:lnTo>
                  <a:lnTo>
                    <a:pt x="98" y="171"/>
                  </a:lnTo>
                  <a:lnTo>
                    <a:pt x="101" y="174"/>
                  </a:lnTo>
                  <a:lnTo>
                    <a:pt x="106" y="178"/>
                  </a:lnTo>
                  <a:lnTo>
                    <a:pt x="111" y="180"/>
                  </a:lnTo>
                  <a:lnTo>
                    <a:pt x="111" y="180"/>
                  </a:lnTo>
                  <a:lnTo>
                    <a:pt x="110" y="187"/>
                  </a:lnTo>
                  <a:lnTo>
                    <a:pt x="108" y="195"/>
                  </a:lnTo>
                  <a:lnTo>
                    <a:pt x="106" y="201"/>
                  </a:lnTo>
                  <a:lnTo>
                    <a:pt x="102" y="208"/>
                  </a:lnTo>
                  <a:lnTo>
                    <a:pt x="97" y="213"/>
                  </a:lnTo>
                  <a:lnTo>
                    <a:pt x="92" y="217"/>
                  </a:lnTo>
                  <a:lnTo>
                    <a:pt x="84" y="220"/>
                  </a:lnTo>
                  <a:lnTo>
                    <a:pt x="76" y="222"/>
                  </a:lnTo>
                  <a:lnTo>
                    <a:pt x="76" y="222"/>
                  </a:lnTo>
                  <a:lnTo>
                    <a:pt x="72" y="220"/>
                  </a:lnTo>
                  <a:lnTo>
                    <a:pt x="67" y="218"/>
                  </a:lnTo>
                  <a:lnTo>
                    <a:pt x="67" y="218"/>
                  </a:lnTo>
                  <a:close/>
                  <a:moveTo>
                    <a:pt x="108" y="223"/>
                  </a:moveTo>
                  <a:lnTo>
                    <a:pt x="108" y="223"/>
                  </a:lnTo>
                  <a:lnTo>
                    <a:pt x="108" y="223"/>
                  </a:lnTo>
                  <a:lnTo>
                    <a:pt x="111" y="222"/>
                  </a:lnTo>
                  <a:lnTo>
                    <a:pt x="112" y="221"/>
                  </a:lnTo>
                  <a:lnTo>
                    <a:pt x="116" y="216"/>
                  </a:lnTo>
                  <a:lnTo>
                    <a:pt x="121" y="201"/>
                  </a:lnTo>
                  <a:lnTo>
                    <a:pt x="121" y="201"/>
                  </a:lnTo>
                  <a:lnTo>
                    <a:pt x="125" y="213"/>
                  </a:lnTo>
                  <a:lnTo>
                    <a:pt x="129" y="218"/>
                  </a:lnTo>
                  <a:lnTo>
                    <a:pt x="133" y="223"/>
                  </a:lnTo>
                  <a:lnTo>
                    <a:pt x="133" y="223"/>
                  </a:lnTo>
                  <a:lnTo>
                    <a:pt x="108" y="223"/>
                  </a:lnTo>
                  <a:lnTo>
                    <a:pt x="108" y="223"/>
                  </a:lnTo>
                  <a:close/>
                  <a:moveTo>
                    <a:pt x="183" y="42"/>
                  </a:moveTo>
                  <a:lnTo>
                    <a:pt x="183" y="42"/>
                  </a:lnTo>
                  <a:lnTo>
                    <a:pt x="182" y="46"/>
                  </a:lnTo>
                  <a:lnTo>
                    <a:pt x="182" y="46"/>
                  </a:lnTo>
                  <a:lnTo>
                    <a:pt x="182" y="55"/>
                  </a:lnTo>
                  <a:lnTo>
                    <a:pt x="182" y="55"/>
                  </a:lnTo>
                  <a:lnTo>
                    <a:pt x="179" y="70"/>
                  </a:lnTo>
                  <a:lnTo>
                    <a:pt x="175" y="85"/>
                  </a:lnTo>
                  <a:lnTo>
                    <a:pt x="170" y="100"/>
                  </a:lnTo>
                  <a:lnTo>
                    <a:pt x="163" y="113"/>
                  </a:lnTo>
                  <a:lnTo>
                    <a:pt x="163" y="113"/>
                  </a:lnTo>
                  <a:lnTo>
                    <a:pt x="163" y="115"/>
                  </a:lnTo>
                  <a:lnTo>
                    <a:pt x="163" y="115"/>
                  </a:lnTo>
                  <a:lnTo>
                    <a:pt x="172" y="110"/>
                  </a:lnTo>
                  <a:lnTo>
                    <a:pt x="179" y="104"/>
                  </a:lnTo>
                  <a:lnTo>
                    <a:pt x="187" y="97"/>
                  </a:lnTo>
                  <a:lnTo>
                    <a:pt x="195" y="91"/>
                  </a:lnTo>
                  <a:lnTo>
                    <a:pt x="195" y="91"/>
                  </a:lnTo>
                  <a:lnTo>
                    <a:pt x="206" y="78"/>
                  </a:lnTo>
                  <a:lnTo>
                    <a:pt x="215" y="64"/>
                  </a:lnTo>
                  <a:lnTo>
                    <a:pt x="222" y="49"/>
                  </a:lnTo>
                  <a:lnTo>
                    <a:pt x="227" y="33"/>
                  </a:lnTo>
                  <a:lnTo>
                    <a:pt x="227" y="33"/>
                  </a:lnTo>
                  <a:lnTo>
                    <a:pt x="228" y="27"/>
                  </a:lnTo>
                  <a:lnTo>
                    <a:pt x="227" y="22"/>
                  </a:lnTo>
                  <a:lnTo>
                    <a:pt x="227" y="18"/>
                  </a:lnTo>
                  <a:lnTo>
                    <a:pt x="224" y="16"/>
                  </a:lnTo>
                  <a:lnTo>
                    <a:pt x="224" y="16"/>
                  </a:lnTo>
                  <a:lnTo>
                    <a:pt x="221" y="15"/>
                  </a:lnTo>
                  <a:lnTo>
                    <a:pt x="221" y="15"/>
                  </a:lnTo>
                  <a:lnTo>
                    <a:pt x="215" y="15"/>
                  </a:lnTo>
                  <a:lnTo>
                    <a:pt x="215" y="15"/>
                  </a:lnTo>
                  <a:lnTo>
                    <a:pt x="212" y="17"/>
                  </a:lnTo>
                  <a:lnTo>
                    <a:pt x="208" y="22"/>
                  </a:lnTo>
                  <a:lnTo>
                    <a:pt x="205" y="27"/>
                  </a:lnTo>
                  <a:lnTo>
                    <a:pt x="203" y="35"/>
                  </a:lnTo>
                  <a:lnTo>
                    <a:pt x="203" y="35"/>
                  </a:lnTo>
                  <a:lnTo>
                    <a:pt x="203" y="38"/>
                  </a:lnTo>
                  <a:lnTo>
                    <a:pt x="200" y="40"/>
                  </a:lnTo>
                  <a:lnTo>
                    <a:pt x="199" y="40"/>
                  </a:lnTo>
                  <a:lnTo>
                    <a:pt x="196" y="42"/>
                  </a:lnTo>
                  <a:lnTo>
                    <a:pt x="183" y="42"/>
                  </a:lnTo>
                  <a:lnTo>
                    <a:pt x="183" y="42"/>
                  </a:lnTo>
                  <a:close/>
                  <a:moveTo>
                    <a:pt x="80" y="115"/>
                  </a:moveTo>
                  <a:lnTo>
                    <a:pt x="80" y="115"/>
                  </a:lnTo>
                  <a:lnTo>
                    <a:pt x="80" y="115"/>
                  </a:lnTo>
                  <a:lnTo>
                    <a:pt x="79" y="113"/>
                  </a:lnTo>
                  <a:lnTo>
                    <a:pt x="79" y="113"/>
                  </a:lnTo>
                  <a:lnTo>
                    <a:pt x="72" y="100"/>
                  </a:lnTo>
                  <a:lnTo>
                    <a:pt x="66" y="85"/>
                  </a:lnTo>
                  <a:lnTo>
                    <a:pt x="62" y="71"/>
                  </a:lnTo>
                  <a:lnTo>
                    <a:pt x="61" y="55"/>
                  </a:lnTo>
                  <a:lnTo>
                    <a:pt x="61" y="55"/>
                  </a:lnTo>
                  <a:lnTo>
                    <a:pt x="60" y="46"/>
                  </a:lnTo>
                  <a:lnTo>
                    <a:pt x="60" y="42"/>
                  </a:lnTo>
                  <a:lnTo>
                    <a:pt x="45" y="42"/>
                  </a:lnTo>
                  <a:lnTo>
                    <a:pt x="45" y="42"/>
                  </a:lnTo>
                  <a:lnTo>
                    <a:pt x="43" y="40"/>
                  </a:lnTo>
                  <a:lnTo>
                    <a:pt x="41" y="40"/>
                  </a:lnTo>
                  <a:lnTo>
                    <a:pt x="40" y="38"/>
                  </a:lnTo>
                  <a:lnTo>
                    <a:pt x="39" y="35"/>
                  </a:lnTo>
                  <a:lnTo>
                    <a:pt x="39" y="35"/>
                  </a:lnTo>
                  <a:lnTo>
                    <a:pt x="38" y="27"/>
                  </a:lnTo>
                  <a:lnTo>
                    <a:pt x="34" y="22"/>
                  </a:lnTo>
                  <a:lnTo>
                    <a:pt x="31" y="17"/>
                  </a:lnTo>
                  <a:lnTo>
                    <a:pt x="26" y="15"/>
                  </a:lnTo>
                  <a:lnTo>
                    <a:pt x="26" y="15"/>
                  </a:lnTo>
                  <a:lnTo>
                    <a:pt x="23" y="15"/>
                  </a:lnTo>
                  <a:lnTo>
                    <a:pt x="21" y="15"/>
                  </a:lnTo>
                  <a:lnTo>
                    <a:pt x="21" y="15"/>
                  </a:lnTo>
                  <a:lnTo>
                    <a:pt x="17" y="16"/>
                  </a:lnTo>
                  <a:lnTo>
                    <a:pt x="17" y="16"/>
                  </a:lnTo>
                  <a:lnTo>
                    <a:pt x="16" y="18"/>
                  </a:lnTo>
                  <a:lnTo>
                    <a:pt x="14" y="22"/>
                  </a:lnTo>
                  <a:lnTo>
                    <a:pt x="14" y="27"/>
                  </a:lnTo>
                  <a:lnTo>
                    <a:pt x="14" y="33"/>
                  </a:lnTo>
                  <a:lnTo>
                    <a:pt x="14" y="33"/>
                  </a:lnTo>
                  <a:lnTo>
                    <a:pt x="20" y="49"/>
                  </a:lnTo>
                  <a:lnTo>
                    <a:pt x="26" y="64"/>
                  </a:lnTo>
                  <a:lnTo>
                    <a:pt x="36" y="78"/>
                  </a:lnTo>
                  <a:lnTo>
                    <a:pt x="47" y="91"/>
                  </a:lnTo>
                  <a:lnTo>
                    <a:pt x="47" y="91"/>
                  </a:lnTo>
                  <a:lnTo>
                    <a:pt x="54" y="97"/>
                  </a:lnTo>
                  <a:lnTo>
                    <a:pt x="62" y="104"/>
                  </a:lnTo>
                  <a:lnTo>
                    <a:pt x="71" y="110"/>
                  </a:lnTo>
                  <a:lnTo>
                    <a:pt x="80" y="115"/>
                  </a:lnTo>
                  <a:lnTo>
                    <a:pt x="80" y="115"/>
                  </a:lnTo>
                  <a:close/>
                  <a:moveTo>
                    <a:pt x="159" y="43"/>
                  </a:moveTo>
                  <a:lnTo>
                    <a:pt x="159" y="43"/>
                  </a:lnTo>
                  <a:lnTo>
                    <a:pt x="159" y="43"/>
                  </a:lnTo>
                  <a:lnTo>
                    <a:pt x="161" y="42"/>
                  </a:lnTo>
                  <a:lnTo>
                    <a:pt x="163" y="39"/>
                  </a:lnTo>
                  <a:lnTo>
                    <a:pt x="163" y="39"/>
                  </a:lnTo>
                  <a:lnTo>
                    <a:pt x="161" y="37"/>
                  </a:lnTo>
                  <a:lnTo>
                    <a:pt x="159" y="35"/>
                  </a:lnTo>
                  <a:lnTo>
                    <a:pt x="159" y="35"/>
                  </a:lnTo>
                  <a:lnTo>
                    <a:pt x="83" y="35"/>
                  </a:lnTo>
                  <a:lnTo>
                    <a:pt x="83" y="35"/>
                  </a:lnTo>
                  <a:lnTo>
                    <a:pt x="80" y="37"/>
                  </a:lnTo>
                  <a:lnTo>
                    <a:pt x="79" y="39"/>
                  </a:lnTo>
                  <a:lnTo>
                    <a:pt x="79" y="39"/>
                  </a:lnTo>
                  <a:lnTo>
                    <a:pt x="80" y="42"/>
                  </a:lnTo>
                  <a:lnTo>
                    <a:pt x="83" y="43"/>
                  </a:lnTo>
                  <a:lnTo>
                    <a:pt x="83" y="43"/>
                  </a:lnTo>
                  <a:lnTo>
                    <a:pt x="159" y="43"/>
                  </a:lnTo>
                  <a:lnTo>
                    <a:pt x="159" y="4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351" noProof="0" dirty="0"/>
            </a:p>
          </p:txBody>
        </p:sp>
        <p:sp>
          <p:nvSpPr>
            <p:cNvPr id="40" name="Freeform 35">
              <a:extLst>
                <a:ext uri="{FF2B5EF4-FFF2-40B4-BE49-F238E27FC236}">
                  <a16:creationId xmlns:a16="http://schemas.microsoft.com/office/drawing/2014/main" id="{9CA0DEDF-6B95-80BE-54AF-76589825FEF2}"/>
                </a:ext>
              </a:extLst>
            </p:cNvPr>
            <p:cNvSpPr>
              <a:spLocks/>
            </p:cNvSpPr>
            <p:nvPr/>
          </p:nvSpPr>
          <p:spPr bwMode="auto">
            <a:xfrm>
              <a:off x="1216026" y="2863850"/>
              <a:ext cx="280988" cy="77788"/>
            </a:xfrm>
            <a:custGeom>
              <a:avLst/>
              <a:gdLst>
                <a:gd name="T0" fmla="*/ 9 w 177"/>
                <a:gd name="T1" fmla="*/ 0 h 49"/>
                <a:gd name="T2" fmla="*/ 168 w 177"/>
                <a:gd name="T3" fmla="*/ 0 h 49"/>
                <a:gd name="T4" fmla="*/ 177 w 177"/>
                <a:gd name="T5" fmla="*/ 49 h 49"/>
                <a:gd name="T6" fmla="*/ 0 w 177"/>
                <a:gd name="T7" fmla="*/ 49 h 49"/>
                <a:gd name="T8" fmla="*/ 9 w 177"/>
                <a:gd name="T9" fmla="*/ 0 h 49"/>
                <a:gd name="T10" fmla="*/ 9 w 177"/>
                <a:gd name="T11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7" h="49">
                  <a:moveTo>
                    <a:pt x="9" y="0"/>
                  </a:moveTo>
                  <a:lnTo>
                    <a:pt x="168" y="0"/>
                  </a:lnTo>
                  <a:lnTo>
                    <a:pt x="177" y="49"/>
                  </a:lnTo>
                  <a:lnTo>
                    <a:pt x="0" y="49"/>
                  </a:lnTo>
                  <a:lnTo>
                    <a:pt x="9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351" noProof="0" dirty="0"/>
            </a:p>
          </p:txBody>
        </p:sp>
        <p:sp>
          <p:nvSpPr>
            <p:cNvPr id="41" name="Freeform 36">
              <a:extLst>
                <a:ext uri="{FF2B5EF4-FFF2-40B4-BE49-F238E27FC236}">
                  <a16:creationId xmlns:a16="http://schemas.microsoft.com/office/drawing/2014/main" id="{564F091B-A368-1605-F8F0-4F521A650946}"/>
                </a:ext>
              </a:extLst>
            </p:cNvPr>
            <p:cNvSpPr>
              <a:spLocks/>
            </p:cNvSpPr>
            <p:nvPr/>
          </p:nvSpPr>
          <p:spPr bwMode="auto">
            <a:xfrm>
              <a:off x="1327151" y="2559050"/>
              <a:ext cx="44450" cy="85725"/>
            </a:xfrm>
            <a:custGeom>
              <a:avLst/>
              <a:gdLst>
                <a:gd name="T0" fmla="*/ 13 w 28"/>
                <a:gd name="T1" fmla="*/ 46 h 54"/>
                <a:gd name="T2" fmla="*/ 13 w 28"/>
                <a:gd name="T3" fmla="*/ 46 h 54"/>
                <a:gd name="T4" fmla="*/ 14 w 28"/>
                <a:gd name="T5" fmla="*/ 50 h 54"/>
                <a:gd name="T6" fmla="*/ 16 w 28"/>
                <a:gd name="T7" fmla="*/ 53 h 54"/>
                <a:gd name="T8" fmla="*/ 18 w 28"/>
                <a:gd name="T9" fmla="*/ 54 h 54"/>
                <a:gd name="T10" fmla="*/ 21 w 28"/>
                <a:gd name="T11" fmla="*/ 54 h 54"/>
                <a:gd name="T12" fmla="*/ 25 w 28"/>
                <a:gd name="T13" fmla="*/ 54 h 54"/>
                <a:gd name="T14" fmla="*/ 26 w 28"/>
                <a:gd name="T15" fmla="*/ 53 h 54"/>
                <a:gd name="T16" fmla="*/ 28 w 28"/>
                <a:gd name="T17" fmla="*/ 50 h 54"/>
                <a:gd name="T18" fmla="*/ 28 w 28"/>
                <a:gd name="T19" fmla="*/ 46 h 54"/>
                <a:gd name="T20" fmla="*/ 28 w 28"/>
                <a:gd name="T21" fmla="*/ 6 h 54"/>
                <a:gd name="T22" fmla="*/ 28 w 28"/>
                <a:gd name="T23" fmla="*/ 6 h 54"/>
                <a:gd name="T24" fmla="*/ 28 w 28"/>
                <a:gd name="T25" fmla="*/ 2 h 54"/>
                <a:gd name="T26" fmla="*/ 25 w 28"/>
                <a:gd name="T27" fmla="*/ 1 h 54"/>
                <a:gd name="T28" fmla="*/ 23 w 28"/>
                <a:gd name="T29" fmla="*/ 0 h 54"/>
                <a:gd name="T30" fmla="*/ 21 w 28"/>
                <a:gd name="T31" fmla="*/ 1 h 54"/>
                <a:gd name="T32" fmla="*/ 18 w 28"/>
                <a:gd name="T33" fmla="*/ 2 h 54"/>
                <a:gd name="T34" fmla="*/ 16 w 28"/>
                <a:gd name="T35" fmla="*/ 5 h 54"/>
                <a:gd name="T36" fmla="*/ 16 w 28"/>
                <a:gd name="T37" fmla="*/ 5 h 54"/>
                <a:gd name="T38" fmla="*/ 13 w 28"/>
                <a:gd name="T39" fmla="*/ 9 h 54"/>
                <a:gd name="T40" fmla="*/ 10 w 28"/>
                <a:gd name="T41" fmla="*/ 10 h 54"/>
                <a:gd name="T42" fmla="*/ 5 w 28"/>
                <a:gd name="T43" fmla="*/ 11 h 54"/>
                <a:gd name="T44" fmla="*/ 1 w 28"/>
                <a:gd name="T45" fmla="*/ 13 h 54"/>
                <a:gd name="T46" fmla="*/ 0 w 28"/>
                <a:gd name="T47" fmla="*/ 14 h 54"/>
                <a:gd name="T48" fmla="*/ 0 w 28"/>
                <a:gd name="T49" fmla="*/ 16 h 54"/>
                <a:gd name="T50" fmla="*/ 0 w 28"/>
                <a:gd name="T51" fmla="*/ 16 h 54"/>
                <a:gd name="T52" fmla="*/ 1 w 28"/>
                <a:gd name="T53" fmla="*/ 20 h 54"/>
                <a:gd name="T54" fmla="*/ 4 w 28"/>
                <a:gd name="T55" fmla="*/ 22 h 54"/>
                <a:gd name="T56" fmla="*/ 13 w 28"/>
                <a:gd name="T57" fmla="*/ 22 h 54"/>
                <a:gd name="T58" fmla="*/ 13 w 28"/>
                <a:gd name="T59" fmla="*/ 46 h 54"/>
                <a:gd name="T60" fmla="*/ 13 w 28"/>
                <a:gd name="T61" fmla="*/ 46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28" h="54">
                  <a:moveTo>
                    <a:pt x="13" y="46"/>
                  </a:moveTo>
                  <a:lnTo>
                    <a:pt x="13" y="46"/>
                  </a:lnTo>
                  <a:lnTo>
                    <a:pt x="14" y="50"/>
                  </a:lnTo>
                  <a:lnTo>
                    <a:pt x="16" y="53"/>
                  </a:lnTo>
                  <a:lnTo>
                    <a:pt x="18" y="54"/>
                  </a:lnTo>
                  <a:lnTo>
                    <a:pt x="21" y="54"/>
                  </a:lnTo>
                  <a:lnTo>
                    <a:pt x="25" y="54"/>
                  </a:lnTo>
                  <a:lnTo>
                    <a:pt x="26" y="53"/>
                  </a:lnTo>
                  <a:lnTo>
                    <a:pt x="28" y="50"/>
                  </a:lnTo>
                  <a:lnTo>
                    <a:pt x="28" y="46"/>
                  </a:lnTo>
                  <a:lnTo>
                    <a:pt x="28" y="6"/>
                  </a:lnTo>
                  <a:lnTo>
                    <a:pt x="28" y="6"/>
                  </a:lnTo>
                  <a:lnTo>
                    <a:pt x="28" y="2"/>
                  </a:lnTo>
                  <a:lnTo>
                    <a:pt x="25" y="1"/>
                  </a:lnTo>
                  <a:lnTo>
                    <a:pt x="23" y="0"/>
                  </a:lnTo>
                  <a:lnTo>
                    <a:pt x="21" y="1"/>
                  </a:lnTo>
                  <a:lnTo>
                    <a:pt x="18" y="2"/>
                  </a:lnTo>
                  <a:lnTo>
                    <a:pt x="16" y="5"/>
                  </a:lnTo>
                  <a:lnTo>
                    <a:pt x="16" y="5"/>
                  </a:lnTo>
                  <a:lnTo>
                    <a:pt x="13" y="9"/>
                  </a:lnTo>
                  <a:lnTo>
                    <a:pt x="10" y="10"/>
                  </a:lnTo>
                  <a:lnTo>
                    <a:pt x="5" y="11"/>
                  </a:lnTo>
                  <a:lnTo>
                    <a:pt x="1" y="13"/>
                  </a:lnTo>
                  <a:lnTo>
                    <a:pt x="0" y="14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1" y="20"/>
                  </a:lnTo>
                  <a:lnTo>
                    <a:pt x="4" y="22"/>
                  </a:lnTo>
                  <a:lnTo>
                    <a:pt x="13" y="22"/>
                  </a:lnTo>
                  <a:lnTo>
                    <a:pt x="13" y="46"/>
                  </a:lnTo>
                  <a:lnTo>
                    <a:pt x="13" y="4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351" noProof="0" dirty="0"/>
            </a:p>
          </p:txBody>
        </p:sp>
      </p:grpSp>
      <p:sp>
        <p:nvSpPr>
          <p:cNvPr id="4" name="Ovale 3">
            <a:extLst>
              <a:ext uri="{FF2B5EF4-FFF2-40B4-BE49-F238E27FC236}">
                <a16:creationId xmlns:a16="http://schemas.microsoft.com/office/drawing/2014/main" id="{15C550A9-CD41-5B07-CCFB-281713965707}"/>
              </a:ext>
            </a:extLst>
          </p:cNvPr>
          <p:cNvSpPr/>
          <p:nvPr/>
        </p:nvSpPr>
        <p:spPr>
          <a:xfrm>
            <a:off x="10334277" y="-713957"/>
            <a:ext cx="933008" cy="60579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670085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A14711-2923-4DA1-590D-8F59A6DAB5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20251122_FIAT_VICOLI_60_ONLINE_ENG_V1b_DB397E11-05D8-458F-8FE4-FD25C6341B02.mp4">
            <a:hlinkClick r:id="" action="ppaction://media"/>
            <a:extLst>
              <a:ext uri="{FF2B5EF4-FFF2-40B4-BE49-F238E27FC236}">
                <a16:creationId xmlns:a16="http://schemas.microsoft.com/office/drawing/2014/main" id="{EDAA202C-5696-BB43-681B-AF105FB14689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996138" y="1268124"/>
            <a:ext cx="8199724" cy="4541440"/>
          </a:xfrm>
          <a:prstGeom prst="roundRect">
            <a:avLst>
              <a:gd name="adj" fmla="val 0"/>
            </a:avLst>
          </a:prstGeom>
        </p:spPr>
      </p:pic>
      <p:sp>
        <p:nvSpPr>
          <p:cNvPr id="5" name="Ovale 4">
            <a:extLst>
              <a:ext uri="{FF2B5EF4-FFF2-40B4-BE49-F238E27FC236}">
                <a16:creationId xmlns:a16="http://schemas.microsoft.com/office/drawing/2014/main" id="{416D4A33-2EB0-B9E7-2FE4-643A2CD81662}"/>
              </a:ext>
            </a:extLst>
          </p:cNvPr>
          <p:cNvSpPr/>
          <p:nvPr/>
        </p:nvSpPr>
        <p:spPr>
          <a:xfrm>
            <a:off x="9065342" y="1393854"/>
            <a:ext cx="2787024" cy="1244843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>
                <a:solidFill>
                  <a:srgbClr val="FF0000"/>
                </a:solidFill>
              </a:rPr>
              <a:t>Italian video</a:t>
            </a:r>
          </a:p>
        </p:txBody>
      </p:sp>
      <p:sp>
        <p:nvSpPr>
          <p:cNvPr id="7" name="Segnaposto numero diapositiva 55">
            <a:extLst>
              <a:ext uri="{FF2B5EF4-FFF2-40B4-BE49-F238E27FC236}">
                <a16:creationId xmlns:a16="http://schemas.microsoft.com/office/drawing/2014/main" id="{926D25BF-5225-8C0E-0E79-39665CD642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4125" y="6433916"/>
            <a:ext cx="681678" cy="276999"/>
          </a:xfrm>
        </p:spPr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6</a:t>
            </a:fld>
            <a:endParaRPr lang="en-US" noProof="0" dirty="0">
              <a:latin typeface="+mn-lt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30251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remove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61087F-3B76-BF48-BE9F-357489C847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olo 7">
            <a:extLst>
              <a:ext uri="{FF2B5EF4-FFF2-40B4-BE49-F238E27FC236}">
                <a16:creationId xmlns:a16="http://schemas.microsoft.com/office/drawing/2014/main" id="{7443C9EA-1B5B-7030-8E17-EFA324944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142224"/>
            <a:ext cx="11449050" cy="769441"/>
          </a:xfrm>
        </p:spPr>
        <p:txBody>
          <a:bodyPr/>
          <a:lstStyle/>
          <a:p>
            <a:r>
              <a:rPr lang="en-US" noProof="0" dirty="0">
                <a:latin typeface="+mn-lt"/>
              </a:rPr>
              <a:t>Why </a:t>
            </a:r>
            <a:r>
              <a:rPr lang="en-US" noProof="0" dirty="0"/>
              <a:t>TRIS</a:t>
            </a:r>
            <a:r>
              <a:rPr lang="en-US" noProof="0" dirty="0">
                <a:latin typeface="+mn-lt"/>
              </a:rPr>
              <a:t>?</a:t>
            </a:r>
          </a:p>
        </p:txBody>
      </p:sp>
      <p:sp>
        <p:nvSpPr>
          <p:cNvPr id="13" name="Segnaposto contenuto 12">
            <a:extLst>
              <a:ext uri="{FF2B5EF4-FFF2-40B4-BE49-F238E27FC236}">
                <a16:creationId xmlns:a16="http://schemas.microsoft.com/office/drawing/2014/main" id="{78F23A4A-13DD-DBC2-1D29-F6D6BF9133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1734630"/>
            <a:ext cx="11449050" cy="329064"/>
          </a:xfrm>
        </p:spPr>
        <p:txBody>
          <a:bodyPr/>
          <a:lstStyle/>
          <a:p>
            <a:pPr>
              <a:lnSpc>
                <a:spcPts val="2000"/>
              </a:lnSpc>
            </a:pPr>
            <a:r>
              <a:rPr lang="en-US" noProof="0" dirty="0"/>
              <a:t>Emerging economies need agile, smart and efficient small vehicles to support and speed up transportation needs.</a:t>
            </a:r>
          </a:p>
        </p:txBody>
      </p:sp>
      <p:sp>
        <p:nvSpPr>
          <p:cNvPr id="56" name="Segnaposto numero diapositiva 55">
            <a:extLst>
              <a:ext uri="{FF2B5EF4-FFF2-40B4-BE49-F238E27FC236}">
                <a16:creationId xmlns:a16="http://schemas.microsoft.com/office/drawing/2014/main" id="{EE33AB49-5894-00BB-49B8-E441F839E1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7</a:t>
            </a:fld>
            <a:endParaRPr lang="en-US" noProof="0" dirty="0">
              <a:latin typeface="+mn-lt"/>
            </a:endParaRPr>
          </a:p>
        </p:txBody>
      </p:sp>
      <p:sp>
        <p:nvSpPr>
          <p:cNvPr id="2" name="CasellaDiTesto 53">
            <a:extLst>
              <a:ext uri="{FF2B5EF4-FFF2-40B4-BE49-F238E27FC236}">
                <a16:creationId xmlns:a16="http://schemas.microsoft.com/office/drawing/2014/main" id="{AC43F4F6-F0B1-8799-02D1-E80DC472130A}"/>
              </a:ext>
            </a:extLst>
          </p:cNvPr>
          <p:cNvSpPr txBox="1"/>
          <p:nvPr/>
        </p:nvSpPr>
        <p:spPr>
          <a:xfrm>
            <a:off x="1438714" y="2620947"/>
            <a:ext cx="31585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defTabSz="914400">
              <a:defRPr/>
            </a:pPr>
            <a:r>
              <a:rPr lang="en-US" sz="2000" noProof="0" dirty="0">
                <a:solidFill>
                  <a:schemeClr val="bg1"/>
                </a:solidFill>
                <a:latin typeface="+mj-lt"/>
                <a:cs typeface="Calibri" panose="020F0502020204030204" pitchFamily="34" charset="0"/>
              </a:rPr>
              <a:t>TRIS is </a:t>
            </a:r>
            <a:r>
              <a:rPr lang="en-US" sz="2000" b="1" noProof="0" dirty="0">
                <a:solidFill>
                  <a:schemeClr val="bg1"/>
                </a:solidFill>
                <a:latin typeface="+mj-lt"/>
                <a:cs typeface="Calibri" panose="020F0502020204030204" pitchFamily="34" charset="0"/>
              </a:rPr>
              <a:t>AFFORDABLE</a:t>
            </a:r>
          </a:p>
        </p:txBody>
      </p:sp>
      <p:sp>
        <p:nvSpPr>
          <p:cNvPr id="4" name="CasellaDiTesto 53">
            <a:extLst>
              <a:ext uri="{FF2B5EF4-FFF2-40B4-BE49-F238E27FC236}">
                <a16:creationId xmlns:a16="http://schemas.microsoft.com/office/drawing/2014/main" id="{799BF085-E048-39BC-7C48-7C276DDB4DBC}"/>
              </a:ext>
            </a:extLst>
          </p:cNvPr>
          <p:cNvSpPr txBox="1"/>
          <p:nvPr/>
        </p:nvSpPr>
        <p:spPr>
          <a:xfrm>
            <a:off x="815674" y="2946683"/>
            <a:ext cx="327712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defRPr/>
            </a:pPr>
            <a:r>
              <a:rPr lang="en-US" sz="1400" noProof="0" dirty="0">
                <a:solidFill>
                  <a:schemeClr val="bg1"/>
                </a:solidFill>
                <a:cs typeface="Calibri" panose="020F0502020204030204" pitchFamily="34" charset="0"/>
              </a:rPr>
              <a:t>It comes with </a:t>
            </a:r>
            <a:r>
              <a:rPr lang="en-US" sz="1400" dirty="0">
                <a:solidFill>
                  <a:schemeClr val="bg1"/>
                </a:solidFill>
                <a:cs typeface="Calibri" panose="020F0502020204030204" pitchFamily="34" charset="0"/>
              </a:rPr>
              <a:t>2 years vehicle warranty and 3 Years /40.000 Km  battery warranty </a:t>
            </a:r>
          </a:p>
          <a:p>
            <a:pPr algn="r">
              <a:defRPr/>
            </a:pPr>
            <a:r>
              <a:rPr lang="en-US" sz="1400" dirty="0">
                <a:solidFill>
                  <a:schemeClr val="bg1"/>
                </a:solidFill>
                <a:cs typeface="Calibri" panose="020F0502020204030204" pitchFamily="34" charset="0"/>
              </a:rPr>
              <a:t>   </a:t>
            </a:r>
            <a:endParaRPr lang="en-US" sz="1400" noProof="0" dirty="0">
              <a:solidFill>
                <a:schemeClr val="bg1"/>
              </a:solidFill>
              <a:cs typeface="Calibri" panose="020F0502020204030204" pitchFamily="34" charset="0"/>
            </a:endParaRPr>
          </a:p>
        </p:txBody>
      </p:sp>
      <p:sp>
        <p:nvSpPr>
          <p:cNvPr id="6" name="CasellaDiTesto 53">
            <a:extLst>
              <a:ext uri="{FF2B5EF4-FFF2-40B4-BE49-F238E27FC236}">
                <a16:creationId xmlns:a16="http://schemas.microsoft.com/office/drawing/2014/main" id="{60687C2A-80E6-95DC-21EC-A43102A4B892}"/>
              </a:ext>
            </a:extLst>
          </p:cNvPr>
          <p:cNvSpPr txBox="1"/>
          <p:nvPr/>
        </p:nvSpPr>
        <p:spPr>
          <a:xfrm>
            <a:off x="7560038" y="2606706"/>
            <a:ext cx="31585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noProof="0" dirty="0">
                <a:solidFill>
                  <a:schemeClr val="bg1"/>
                </a:solidFill>
                <a:latin typeface="+mj-lt"/>
                <a:cs typeface="Calibri" panose="020F0502020204030204" pitchFamily="34" charset="0"/>
              </a:rPr>
              <a:t>TRIS is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cs typeface="Calibri" panose="020F0502020204030204" pitchFamily="34" charset="0"/>
              </a:rPr>
              <a:t>SUSTAINABLE</a:t>
            </a:r>
          </a:p>
        </p:txBody>
      </p:sp>
      <p:sp>
        <p:nvSpPr>
          <p:cNvPr id="7" name="CasellaDiTesto 53">
            <a:extLst>
              <a:ext uri="{FF2B5EF4-FFF2-40B4-BE49-F238E27FC236}">
                <a16:creationId xmlns:a16="http://schemas.microsoft.com/office/drawing/2014/main" id="{B6F60766-2C6B-D49D-C8DE-300BF2A97E67}"/>
              </a:ext>
            </a:extLst>
          </p:cNvPr>
          <p:cNvSpPr txBox="1"/>
          <p:nvPr/>
        </p:nvSpPr>
        <p:spPr>
          <a:xfrm>
            <a:off x="7908266" y="2946707"/>
            <a:ext cx="31786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400" noProof="0" dirty="0">
                <a:solidFill>
                  <a:schemeClr val="bg1"/>
                </a:solidFill>
                <a:cs typeface="Calibri" panose="020F0502020204030204" pitchFamily="34" charset="0"/>
              </a:rPr>
              <a:t>Being fully electric, it </a:t>
            </a:r>
            <a:r>
              <a:rPr lang="en-US" sz="1400" b="1" noProof="0" dirty="0">
                <a:solidFill>
                  <a:schemeClr val="bg1"/>
                </a:solidFill>
                <a:cs typeface="Calibri" panose="020F0502020204030204" pitchFamily="34" charset="0"/>
              </a:rPr>
              <a:t>drastically cuts CO</a:t>
            </a:r>
            <a:r>
              <a:rPr lang="en-US" sz="1400" b="1" baseline="-25000" noProof="0" dirty="0">
                <a:solidFill>
                  <a:schemeClr val="bg1"/>
                </a:solidFill>
                <a:cs typeface="Calibri" panose="020F0502020204030204" pitchFamily="34" charset="0"/>
              </a:rPr>
              <a:t>2</a:t>
            </a:r>
            <a:r>
              <a:rPr lang="en-US" sz="1400" b="1" noProof="0" dirty="0">
                <a:solidFill>
                  <a:schemeClr val="bg1"/>
                </a:solidFill>
                <a:cs typeface="Calibri" panose="020F0502020204030204" pitchFamily="34" charset="0"/>
              </a:rPr>
              <a:t> and noise</a:t>
            </a:r>
            <a:r>
              <a:rPr lang="en-US" sz="1400" noProof="0" dirty="0">
                <a:solidFill>
                  <a:schemeClr val="bg1"/>
                </a:solidFill>
                <a:cs typeface="Calibri" panose="020F0502020204030204" pitchFamily="34" charset="0"/>
              </a:rPr>
              <a:t> emissions.</a:t>
            </a:r>
          </a:p>
        </p:txBody>
      </p:sp>
      <p:sp>
        <p:nvSpPr>
          <p:cNvPr id="9" name="CasellaDiTesto 53">
            <a:extLst>
              <a:ext uri="{FF2B5EF4-FFF2-40B4-BE49-F238E27FC236}">
                <a16:creationId xmlns:a16="http://schemas.microsoft.com/office/drawing/2014/main" id="{ACEEC54C-05F2-5A46-94FE-E493F64743E0}"/>
              </a:ext>
            </a:extLst>
          </p:cNvPr>
          <p:cNvSpPr txBox="1"/>
          <p:nvPr/>
        </p:nvSpPr>
        <p:spPr>
          <a:xfrm>
            <a:off x="963700" y="4434336"/>
            <a:ext cx="31585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defTabSz="914400">
              <a:defRPr/>
            </a:pPr>
            <a:r>
              <a:rPr lang="en-US" sz="2000" noProof="0" dirty="0">
                <a:solidFill>
                  <a:schemeClr val="bg1"/>
                </a:solidFill>
                <a:latin typeface="+mj-lt"/>
                <a:cs typeface="Calibri" panose="020F0502020204030204" pitchFamily="34" charset="0"/>
              </a:rPr>
              <a:t>TRIS is </a:t>
            </a:r>
            <a:r>
              <a:rPr lang="en-US" sz="2000" b="1" noProof="0" dirty="0">
                <a:solidFill>
                  <a:schemeClr val="bg1"/>
                </a:solidFill>
                <a:latin typeface="+mj-lt"/>
                <a:cs typeface="Calibri" panose="020F0502020204030204" pitchFamily="34" charset="0"/>
              </a:rPr>
              <a:t>PROFITABLE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cs typeface="Calibri" panose="020F0502020204030204" pitchFamily="34" charset="0"/>
            </a:endParaRPr>
          </a:p>
        </p:txBody>
      </p:sp>
      <p:sp>
        <p:nvSpPr>
          <p:cNvPr id="10" name="CasellaDiTesto 53">
            <a:extLst>
              <a:ext uri="{FF2B5EF4-FFF2-40B4-BE49-F238E27FC236}">
                <a16:creationId xmlns:a16="http://schemas.microsoft.com/office/drawing/2014/main" id="{E5A2C607-9821-BB22-EF0C-9DAC0B469B4A}"/>
              </a:ext>
            </a:extLst>
          </p:cNvPr>
          <p:cNvSpPr txBox="1"/>
          <p:nvPr/>
        </p:nvSpPr>
        <p:spPr>
          <a:xfrm>
            <a:off x="579527" y="4750954"/>
            <a:ext cx="315858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400" noProof="0" dirty="0">
                <a:solidFill>
                  <a:schemeClr val="bg1"/>
                </a:solidFill>
                <a:cs typeface="Calibri" panose="020F0502020204030204" pitchFamily="34" charset="0"/>
              </a:rPr>
              <a:t>Being fully electric, it </a:t>
            </a:r>
            <a:r>
              <a:rPr lang="en-US" sz="1400" b="1" noProof="0" dirty="0">
                <a:solidFill>
                  <a:schemeClr val="bg1"/>
                </a:solidFill>
                <a:cs typeface="Calibri" panose="020F0502020204030204" pitchFamily="34" charset="0"/>
              </a:rPr>
              <a:t>cuts fuel and maintenance costs</a:t>
            </a:r>
            <a:r>
              <a:rPr lang="en-US" sz="1400" noProof="0" dirty="0">
                <a:solidFill>
                  <a:schemeClr val="bg1"/>
                </a:solidFill>
                <a:cs typeface="Calibri" panose="020F0502020204030204" pitchFamily="34" charset="0"/>
              </a:rPr>
              <a:t>, </a:t>
            </a:r>
            <a:r>
              <a:rPr lang="en-US" sz="1400" noProof="0" dirty="0">
                <a:solidFill>
                  <a:schemeClr val="bg1"/>
                </a:solidFill>
              </a:rPr>
              <a:t>leading to higher income for the owner.</a:t>
            </a:r>
            <a:endParaRPr lang="en-US" sz="1400" noProof="0" dirty="0">
              <a:solidFill>
                <a:schemeClr val="bg1"/>
              </a:solidFill>
              <a:cs typeface="Calibri" panose="020F0502020204030204" pitchFamily="34" charset="0"/>
            </a:endParaRPr>
          </a:p>
        </p:txBody>
      </p:sp>
      <p:sp>
        <p:nvSpPr>
          <p:cNvPr id="12" name="CasellaDiTesto 53">
            <a:extLst>
              <a:ext uri="{FF2B5EF4-FFF2-40B4-BE49-F238E27FC236}">
                <a16:creationId xmlns:a16="http://schemas.microsoft.com/office/drawing/2014/main" id="{2BD2E722-9F09-D6D6-BE35-5F8E3ED448A8}"/>
              </a:ext>
            </a:extLst>
          </p:cNvPr>
          <p:cNvSpPr txBox="1"/>
          <p:nvPr/>
        </p:nvSpPr>
        <p:spPr>
          <a:xfrm>
            <a:off x="8066626" y="4434336"/>
            <a:ext cx="31585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noProof="0" dirty="0">
                <a:solidFill>
                  <a:schemeClr val="bg1"/>
                </a:solidFill>
                <a:latin typeface="+mj-lt"/>
                <a:cs typeface="Calibri" panose="020F0502020204030204" pitchFamily="34" charset="0"/>
              </a:rPr>
              <a:t>TRIS is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cs typeface="Calibri" panose="020F0502020204030204" pitchFamily="34" charset="0"/>
              </a:rPr>
              <a:t>EMPOWERING </a:t>
            </a:r>
          </a:p>
        </p:txBody>
      </p:sp>
      <p:sp>
        <p:nvSpPr>
          <p:cNvPr id="14" name="CasellaDiTesto 53">
            <a:extLst>
              <a:ext uri="{FF2B5EF4-FFF2-40B4-BE49-F238E27FC236}">
                <a16:creationId xmlns:a16="http://schemas.microsoft.com/office/drawing/2014/main" id="{BD2B2E1E-1DF2-4CF3-AC77-11788F87F566}"/>
              </a:ext>
            </a:extLst>
          </p:cNvPr>
          <p:cNvSpPr txBox="1"/>
          <p:nvPr/>
        </p:nvSpPr>
        <p:spPr>
          <a:xfrm>
            <a:off x="8326335" y="4750954"/>
            <a:ext cx="349419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400" noProof="0" dirty="0">
                <a:solidFill>
                  <a:schemeClr val="bg1"/>
                </a:solidFill>
                <a:cs typeface="Calibri" panose="020F0502020204030204" pitchFamily="34" charset="0"/>
              </a:rPr>
              <a:t>It’s a great last mile mobility solution to </a:t>
            </a:r>
            <a:r>
              <a:rPr lang="en-US" sz="1400" b="1" noProof="0" dirty="0">
                <a:solidFill>
                  <a:schemeClr val="bg1"/>
                </a:solidFill>
                <a:cs typeface="Calibri" panose="020F0502020204030204" pitchFamily="34" charset="0"/>
              </a:rPr>
              <a:t>support local communities </a:t>
            </a:r>
            <a:r>
              <a:rPr lang="en-US" sz="1400" noProof="0" dirty="0">
                <a:solidFill>
                  <a:schemeClr val="bg1"/>
                </a:solidFill>
                <a:cs typeface="Calibri" panose="020F0502020204030204" pitchFamily="34" charset="0"/>
              </a:rPr>
              <a:t>economic growth.</a:t>
            </a:r>
          </a:p>
        </p:txBody>
      </p:sp>
      <p:pic>
        <p:nvPicPr>
          <p:cNvPr id="16" name="Immagine 15">
            <a:extLst>
              <a:ext uri="{FF2B5EF4-FFF2-40B4-BE49-F238E27FC236}">
                <a16:creationId xmlns:a16="http://schemas.microsoft.com/office/drawing/2014/main" id="{5F0387EB-77F5-868F-7AA8-E4E6ABF6481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638" t="7311" r="26346" b="7311"/>
          <a:stretch/>
        </p:blipFill>
        <p:spPr>
          <a:xfrm>
            <a:off x="4221192" y="2302257"/>
            <a:ext cx="3749616" cy="3749616"/>
          </a:xfrm>
          <a:prstGeom prst="ellipse">
            <a:avLst/>
          </a:prstGeom>
          <a:solidFill>
            <a:schemeClr val="accent5"/>
          </a:solidFill>
          <a:ln w="38100">
            <a:solidFill>
              <a:schemeClr val="bg1"/>
            </a:solidFill>
          </a:ln>
        </p:spPr>
      </p:pic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2D3F39A0-1586-ED33-BBC8-1FBAC0C35DFD}"/>
              </a:ext>
            </a:extLst>
          </p:cNvPr>
          <p:cNvSpPr txBox="1"/>
          <p:nvPr/>
        </p:nvSpPr>
        <p:spPr>
          <a:xfrm>
            <a:off x="946066" y="6423900"/>
            <a:ext cx="3412286" cy="291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>
                <a:solidFill>
                  <a:schemeClr val="bg1"/>
                </a:solidFill>
              </a:rPr>
              <a:t>Click on </a:t>
            </a:r>
            <a:r>
              <a:rPr lang="en-US" sz="1100" i="1" noProof="0" dirty="0">
                <a:solidFill>
                  <a:schemeClr val="bg1"/>
                </a:solidFill>
                <a:latin typeface="+mj-lt"/>
              </a:rPr>
              <a:t>each title </a:t>
            </a:r>
            <a:r>
              <a:rPr lang="en-US" sz="1100" i="1" noProof="0" dirty="0">
                <a:solidFill>
                  <a:schemeClr val="bg1"/>
                </a:solidFill>
              </a:rPr>
              <a:t>to discover more</a:t>
            </a:r>
          </a:p>
        </p:txBody>
      </p:sp>
      <p:sp>
        <p:nvSpPr>
          <p:cNvPr id="28" name="Ovale 27">
            <a:extLst>
              <a:ext uri="{FF2B5EF4-FFF2-40B4-BE49-F238E27FC236}">
                <a16:creationId xmlns:a16="http://schemas.microsoft.com/office/drawing/2014/main" id="{8447FD9C-50F2-98E5-C581-602E17D14986}"/>
              </a:ext>
            </a:extLst>
          </p:cNvPr>
          <p:cNvSpPr/>
          <p:nvPr/>
        </p:nvSpPr>
        <p:spPr>
          <a:xfrm>
            <a:off x="7307871" y="2706392"/>
            <a:ext cx="223954" cy="223954"/>
          </a:xfrm>
          <a:prstGeom prst="ellipse">
            <a:avLst/>
          </a:prstGeom>
          <a:solidFill>
            <a:schemeClr val="accent5">
              <a:lumMod val="75000"/>
            </a:schemeClr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9" name="Ovale 28">
            <a:extLst>
              <a:ext uri="{FF2B5EF4-FFF2-40B4-BE49-F238E27FC236}">
                <a16:creationId xmlns:a16="http://schemas.microsoft.com/office/drawing/2014/main" id="{8EA3E6F4-F330-0840-A848-6795C0139B38}"/>
              </a:ext>
            </a:extLst>
          </p:cNvPr>
          <p:cNvSpPr/>
          <p:nvPr/>
        </p:nvSpPr>
        <p:spPr>
          <a:xfrm>
            <a:off x="7796289" y="4539639"/>
            <a:ext cx="223954" cy="223954"/>
          </a:xfrm>
          <a:prstGeom prst="ellipse">
            <a:avLst/>
          </a:prstGeom>
          <a:solidFill>
            <a:schemeClr val="accent5">
              <a:lumMod val="75000"/>
            </a:schemeClr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0" name="Ovale 29">
            <a:extLst>
              <a:ext uri="{FF2B5EF4-FFF2-40B4-BE49-F238E27FC236}">
                <a16:creationId xmlns:a16="http://schemas.microsoft.com/office/drawing/2014/main" id="{10BFC2A8-BD48-2E81-9022-D271311D0EDA}"/>
              </a:ext>
            </a:extLst>
          </p:cNvPr>
          <p:cNvSpPr/>
          <p:nvPr/>
        </p:nvSpPr>
        <p:spPr>
          <a:xfrm>
            <a:off x="4665693" y="2706392"/>
            <a:ext cx="223954" cy="22395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Ovale 30">
            <a:extLst>
              <a:ext uri="{FF2B5EF4-FFF2-40B4-BE49-F238E27FC236}">
                <a16:creationId xmlns:a16="http://schemas.microsoft.com/office/drawing/2014/main" id="{1AACEB41-3E58-4CED-485C-6138F75AC89F}"/>
              </a:ext>
            </a:extLst>
          </p:cNvPr>
          <p:cNvSpPr/>
          <p:nvPr/>
        </p:nvSpPr>
        <p:spPr>
          <a:xfrm>
            <a:off x="4168669" y="4539640"/>
            <a:ext cx="223954" cy="223954"/>
          </a:xfrm>
          <a:prstGeom prst="ellipse">
            <a:avLst/>
          </a:prstGeom>
          <a:solidFill>
            <a:schemeClr val="accent5">
              <a:lumMod val="75000"/>
            </a:schemeClr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" name="Rettangolo 2">
            <a:extLst>
              <a:ext uri="{FF2B5EF4-FFF2-40B4-BE49-F238E27FC236}">
                <a16:creationId xmlns:a16="http://schemas.microsoft.com/office/drawing/2014/main" id="{93703692-AD61-FACC-1E6E-CEC698F6A8FD}"/>
              </a:ext>
            </a:extLst>
          </p:cNvPr>
          <p:cNvSpPr/>
          <p:nvPr/>
        </p:nvSpPr>
        <p:spPr>
          <a:xfrm>
            <a:off x="8517627" y="14897"/>
            <a:ext cx="2707586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rgbClr val="FF0000"/>
                </a:solidFill>
              </a:rPr>
              <a:t>Cambiare</a:t>
            </a:r>
            <a:r>
              <a:rPr lang="en-US" noProof="0" dirty="0">
                <a:solidFill>
                  <a:srgbClr val="FF0000"/>
                </a:solidFill>
              </a:rPr>
              <a:t> imagine e check warranty</a:t>
            </a:r>
          </a:p>
        </p:txBody>
      </p:sp>
      <p:grpSp>
        <p:nvGrpSpPr>
          <p:cNvPr id="34" name="Gruppo 33">
            <a:extLst>
              <a:ext uri="{FF2B5EF4-FFF2-40B4-BE49-F238E27FC236}">
                <a16:creationId xmlns:a16="http://schemas.microsoft.com/office/drawing/2014/main" id="{15412BB1-4C3D-786B-0E27-02775AE0FBD3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35" name="Gruppo 34">
              <a:extLst>
                <a:ext uri="{FF2B5EF4-FFF2-40B4-BE49-F238E27FC236}">
                  <a16:creationId xmlns:a16="http://schemas.microsoft.com/office/drawing/2014/main" id="{D3F14CDF-BA6E-A63C-6184-D8433E85F248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37" name="Figura a mano libera: forma 36">
                <a:extLst>
                  <a:ext uri="{FF2B5EF4-FFF2-40B4-BE49-F238E27FC236}">
                    <a16:creationId xmlns:a16="http://schemas.microsoft.com/office/drawing/2014/main" id="{DF454B60-14EC-AA7C-C5A4-54EA3E857EF6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8" name="Figura a mano libera: forma 37">
                <a:extLst>
                  <a:ext uri="{FF2B5EF4-FFF2-40B4-BE49-F238E27FC236}">
                    <a16:creationId xmlns:a16="http://schemas.microsoft.com/office/drawing/2014/main" id="{D035F46F-0036-5311-017D-A0487A21C9CD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9" name="Ovale 38">
                <a:extLst>
                  <a:ext uri="{FF2B5EF4-FFF2-40B4-BE49-F238E27FC236}">
                    <a16:creationId xmlns:a16="http://schemas.microsoft.com/office/drawing/2014/main" id="{4E25B2D4-EFED-A8A8-1543-119888FB95CC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0" name="Ovale 39">
                <a:extLst>
                  <a:ext uri="{FF2B5EF4-FFF2-40B4-BE49-F238E27FC236}">
                    <a16:creationId xmlns:a16="http://schemas.microsoft.com/office/drawing/2014/main" id="{4FAC6381-D6FE-938D-AE7A-A2EF6527FC97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36" name="Rettangolo 35">
              <a:extLst>
                <a:ext uri="{FF2B5EF4-FFF2-40B4-BE49-F238E27FC236}">
                  <a16:creationId xmlns:a16="http://schemas.microsoft.com/office/drawing/2014/main" id="{52FACD11-7316-24A4-6F5B-4D0030F387A6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pic>
        <p:nvPicPr>
          <p:cNvPr id="5" name="Immagine 4" descr="Immagine che contiene ruota, veicolo, Veicolo terrestre, pneumatico&#10;&#10;Il contenuto generato dall'IA potrebbe non essere corretto.">
            <a:extLst>
              <a:ext uri="{FF2B5EF4-FFF2-40B4-BE49-F238E27FC236}">
                <a16:creationId xmlns:a16="http://schemas.microsoft.com/office/drawing/2014/main" id="{87FA5425-70D5-6D14-0406-0EBCD40CAD5F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41430" y="4255445"/>
            <a:ext cx="3853667" cy="267944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237240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046247-02B1-636E-B774-6D3EF3E76F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ttangolo con angoli arrotondati 44">
            <a:extLst>
              <a:ext uri="{FF2B5EF4-FFF2-40B4-BE49-F238E27FC236}">
                <a16:creationId xmlns:a16="http://schemas.microsoft.com/office/drawing/2014/main" id="{0A8257F2-0E7C-55EE-E878-0E8022C1AF30}"/>
              </a:ext>
            </a:extLst>
          </p:cNvPr>
          <p:cNvSpPr/>
          <p:nvPr/>
        </p:nvSpPr>
        <p:spPr>
          <a:xfrm>
            <a:off x="489901" y="1982602"/>
            <a:ext cx="10149524" cy="3270148"/>
          </a:xfrm>
          <a:prstGeom prst="roundRect">
            <a:avLst>
              <a:gd name="adj" fmla="val 6658"/>
            </a:avLst>
          </a:prstGeom>
          <a:solidFill>
            <a:schemeClr val="accent5"/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Titolo 7">
            <a:extLst>
              <a:ext uri="{FF2B5EF4-FFF2-40B4-BE49-F238E27FC236}">
                <a16:creationId xmlns:a16="http://schemas.microsoft.com/office/drawing/2014/main" id="{6ED6C36C-D080-BBAA-4759-C07343FE51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142320"/>
            <a:ext cx="11449050" cy="769441"/>
          </a:xfrm>
        </p:spPr>
        <p:txBody>
          <a:bodyPr/>
          <a:lstStyle/>
          <a:p>
            <a:r>
              <a:rPr lang="en-US" noProof="0" dirty="0"/>
              <a:t>Tris</a:t>
            </a:r>
            <a:r>
              <a:rPr lang="en-US" noProof="0" dirty="0">
                <a:latin typeface="+mn-lt"/>
              </a:rPr>
              <a:t> Identity Card</a:t>
            </a:r>
          </a:p>
        </p:txBody>
      </p:sp>
      <p:sp>
        <p:nvSpPr>
          <p:cNvPr id="56" name="Segnaposto numero diapositiva 55">
            <a:extLst>
              <a:ext uri="{FF2B5EF4-FFF2-40B4-BE49-F238E27FC236}">
                <a16:creationId xmlns:a16="http://schemas.microsoft.com/office/drawing/2014/main" id="{61E91D4E-95B5-6A50-3001-7165E2B999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8</a:t>
            </a:fld>
            <a:endParaRPr lang="en-US" noProof="0" dirty="0">
              <a:latin typeface="+mn-lt"/>
            </a:endParaRPr>
          </a:p>
        </p:txBody>
      </p:sp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D8C8003B-2E73-1643-C94E-8A447948954F}"/>
              </a:ext>
            </a:extLst>
          </p:cNvPr>
          <p:cNvSpPr txBox="1"/>
          <p:nvPr/>
        </p:nvSpPr>
        <p:spPr>
          <a:xfrm>
            <a:off x="946066" y="6427666"/>
            <a:ext cx="3412286" cy="291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>
                <a:solidFill>
                  <a:schemeClr val="bg1"/>
                </a:solidFill>
              </a:rPr>
              <a:t>Click on </a:t>
            </a:r>
            <a:r>
              <a:rPr lang="en-US" sz="1100" i="1" noProof="0" dirty="0">
                <a:solidFill>
                  <a:schemeClr val="bg1"/>
                </a:solidFill>
                <a:latin typeface="+mj-lt"/>
              </a:rPr>
              <a:t>Selling arguments</a:t>
            </a:r>
          </a:p>
        </p:txBody>
      </p:sp>
      <p:sp>
        <p:nvSpPr>
          <p:cNvPr id="33" name="Segnaposto contenuto 2">
            <a:extLst>
              <a:ext uri="{FF2B5EF4-FFF2-40B4-BE49-F238E27FC236}">
                <a16:creationId xmlns:a16="http://schemas.microsoft.com/office/drawing/2014/main" id="{B9890E32-5C78-756C-0948-12CCD39068C9}"/>
              </a:ext>
            </a:extLst>
          </p:cNvPr>
          <p:cNvSpPr txBox="1">
            <a:spLocks/>
          </p:cNvSpPr>
          <p:nvPr/>
        </p:nvSpPr>
        <p:spPr>
          <a:xfrm>
            <a:off x="3223116" y="2276528"/>
            <a:ext cx="224082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99991">
              <a:spcAft>
                <a:spcPts val="0"/>
              </a:spcAft>
              <a:defRPr/>
            </a:pPr>
            <a:r>
              <a:rPr lang="en-US" noProof="0" dirty="0"/>
              <a:t>Name:</a:t>
            </a:r>
          </a:p>
        </p:txBody>
      </p:sp>
      <p:sp>
        <p:nvSpPr>
          <p:cNvPr id="34" name="Segnaposto contenuto 2">
            <a:extLst>
              <a:ext uri="{FF2B5EF4-FFF2-40B4-BE49-F238E27FC236}">
                <a16:creationId xmlns:a16="http://schemas.microsoft.com/office/drawing/2014/main" id="{68AF312A-54E2-684C-1484-B01975604B79}"/>
              </a:ext>
            </a:extLst>
          </p:cNvPr>
          <p:cNvSpPr txBox="1">
            <a:spLocks/>
          </p:cNvSpPr>
          <p:nvPr/>
        </p:nvSpPr>
        <p:spPr>
          <a:xfrm>
            <a:off x="5325233" y="2276528"/>
            <a:ext cx="4446412" cy="307777"/>
          </a:xfrm>
          <a:prstGeom prst="rect">
            <a:avLst/>
          </a:prstGeom>
        </p:spPr>
        <p:txBody>
          <a:bodyPr vert="horz" wrap="square" lIns="91440" tIns="45720" rIns="91440" bIns="45720" rtlCol="0">
            <a:spAutoFit/>
          </a:bodyPr>
          <a:lstStyle>
            <a:lvl1pPr marL="224988" indent="-224988" algn="l" defTabSz="899952" rtl="0" eaLnBrk="1" latinLnBrk="0" hangingPunct="1">
              <a:lnSpc>
                <a:spcPct val="90000"/>
              </a:lnSpc>
              <a:spcBef>
                <a:spcPts val="984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674964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1124941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574917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2024893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474869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7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24846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7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74822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7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4798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7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89999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r>
              <a:rPr lang="en-US" sz="1400" noProof="0" dirty="0">
                <a:solidFill>
                  <a:schemeClr val="bg1"/>
                </a:solidFill>
                <a:latin typeface="+mj-lt"/>
              </a:rPr>
              <a:t>Fiat Professional TRIS</a:t>
            </a:r>
          </a:p>
        </p:txBody>
      </p:sp>
      <p:sp>
        <p:nvSpPr>
          <p:cNvPr id="37" name="Segnaposto contenuto 2">
            <a:extLst>
              <a:ext uri="{FF2B5EF4-FFF2-40B4-BE49-F238E27FC236}">
                <a16:creationId xmlns:a16="http://schemas.microsoft.com/office/drawing/2014/main" id="{45DB8405-0F2D-0AED-7E26-5D1EF3B6E6D7}"/>
              </a:ext>
            </a:extLst>
          </p:cNvPr>
          <p:cNvSpPr txBox="1">
            <a:spLocks/>
          </p:cNvSpPr>
          <p:nvPr/>
        </p:nvSpPr>
        <p:spPr>
          <a:xfrm>
            <a:off x="3223116" y="2865671"/>
            <a:ext cx="224082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99991">
              <a:spcAft>
                <a:spcPts val="0"/>
              </a:spcAft>
              <a:defRPr/>
            </a:pPr>
            <a:r>
              <a:rPr lang="en-US" noProof="0" dirty="0"/>
              <a:t>Citizenship:</a:t>
            </a:r>
            <a:endParaRPr lang="en-US" kern="0" noProof="0" dirty="0"/>
          </a:p>
        </p:txBody>
      </p:sp>
      <p:sp>
        <p:nvSpPr>
          <p:cNvPr id="38" name="Segnaposto contenuto 2">
            <a:extLst>
              <a:ext uri="{FF2B5EF4-FFF2-40B4-BE49-F238E27FC236}">
                <a16:creationId xmlns:a16="http://schemas.microsoft.com/office/drawing/2014/main" id="{1A73B07A-BA83-CDA5-39A6-0D1A4FFEB34D}"/>
              </a:ext>
            </a:extLst>
          </p:cNvPr>
          <p:cNvSpPr txBox="1">
            <a:spLocks/>
          </p:cNvSpPr>
          <p:nvPr/>
        </p:nvSpPr>
        <p:spPr>
          <a:xfrm>
            <a:off x="5325233" y="2865333"/>
            <a:ext cx="4446412" cy="307777"/>
          </a:xfrm>
          <a:prstGeom prst="rect">
            <a:avLst/>
          </a:prstGeom>
        </p:spPr>
        <p:txBody>
          <a:bodyPr vert="horz" wrap="square" lIns="91440" tIns="45720" rIns="91440" bIns="45720" rtlCol="0">
            <a:spAutoFit/>
          </a:bodyPr>
          <a:lstStyle>
            <a:lvl1pPr marL="224988" indent="-224988" algn="l" defTabSz="899952" rtl="0" eaLnBrk="1" latinLnBrk="0" hangingPunct="1">
              <a:lnSpc>
                <a:spcPct val="90000"/>
              </a:lnSpc>
              <a:spcBef>
                <a:spcPts val="984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674964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1124941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574917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2024893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474869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7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24846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7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74822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7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4798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7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89999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r>
              <a:rPr lang="en-US" sz="1400" noProof="0" dirty="0">
                <a:solidFill>
                  <a:schemeClr val="bg1"/>
                </a:solidFill>
                <a:latin typeface="+mj-lt"/>
              </a:rPr>
              <a:t>World citizen</a:t>
            </a:r>
          </a:p>
        </p:txBody>
      </p:sp>
      <p:sp>
        <p:nvSpPr>
          <p:cNvPr id="39" name="Segnaposto contenuto 2">
            <a:extLst>
              <a:ext uri="{FF2B5EF4-FFF2-40B4-BE49-F238E27FC236}">
                <a16:creationId xmlns:a16="http://schemas.microsoft.com/office/drawing/2014/main" id="{130276DE-AB29-61C7-B9E9-9E50FFA84FFB}"/>
              </a:ext>
            </a:extLst>
          </p:cNvPr>
          <p:cNvSpPr txBox="1">
            <a:spLocks/>
          </p:cNvSpPr>
          <p:nvPr/>
        </p:nvSpPr>
        <p:spPr>
          <a:xfrm>
            <a:off x="3223116" y="3479765"/>
            <a:ext cx="224082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99991">
              <a:spcAft>
                <a:spcPts val="0"/>
              </a:spcAft>
              <a:defRPr/>
            </a:pPr>
            <a:r>
              <a:rPr lang="en-US" noProof="0" dirty="0"/>
              <a:t>Description:</a:t>
            </a:r>
            <a:endParaRPr lang="en-US" kern="0" noProof="0" dirty="0"/>
          </a:p>
        </p:txBody>
      </p:sp>
      <p:sp>
        <p:nvSpPr>
          <p:cNvPr id="40" name="Segnaposto contenuto 2">
            <a:extLst>
              <a:ext uri="{FF2B5EF4-FFF2-40B4-BE49-F238E27FC236}">
                <a16:creationId xmlns:a16="http://schemas.microsoft.com/office/drawing/2014/main" id="{89BC4EEC-13D3-FB16-F26D-F0A69E482959}"/>
              </a:ext>
            </a:extLst>
          </p:cNvPr>
          <p:cNvSpPr txBox="1">
            <a:spLocks/>
          </p:cNvSpPr>
          <p:nvPr/>
        </p:nvSpPr>
        <p:spPr>
          <a:xfrm>
            <a:off x="5325233" y="3372043"/>
            <a:ext cx="4446412" cy="523220"/>
          </a:xfrm>
          <a:prstGeom prst="rect">
            <a:avLst/>
          </a:prstGeom>
        </p:spPr>
        <p:txBody>
          <a:bodyPr vert="horz" wrap="square" lIns="91440" tIns="45720" rIns="91440" bIns="45720" rtlCol="0">
            <a:spAutoFit/>
          </a:bodyPr>
          <a:lstStyle>
            <a:lvl1pPr marL="224988" indent="-224988" algn="l" defTabSz="899952" rtl="0" eaLnBrk="1" latinLnBrk="0" hangingPunct="1">
              <a:lnSpc>
                <a:spcPct val="90000"/>
              </a:lnSpc>
              <a:spcBef>
                <a:spcPts val="984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674964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1124941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574917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2024893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474869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7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24846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7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74822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7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4798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7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89999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r>
              <a:rPr lang="en-US" sz="1400" noProof="0" dirty="0">
                <a:solidFill>
                  <a:schemeClr val="bg1"/>
                </a:solidFill>
                <a:latin typeface="+mj-lt"/>
              </a:rPr>
              <a:t>Safe, clean and affordable 3 wheels commercial compact mobility vehicle</a:t>
            </a:r>
          </a:p>
        </p:txBody>
      </p:sp>
      <p:sp>
        <p:nvSpPr>
          <p:cNvPr id="41" name="Segnaposto contenuto 2">
            <a:extLst>
              <a:ext uri="{FF2B5EF4-FFF2-40B4-BE49-F238E27FC236}">
                <a16:creationId xmlns:a16="http://schemas.microsoft.com/office/drawing/2014/main" id="{07EAC2C6-D734-3A0D-C7DE-4E9F5E636AE8}"/>
              </a:ext>
            </a:extLst>
          </p:cNvPr>
          <p:cNvSpPr txBox="1">
            <a:spLocks/>
          </p:cNvSpPr>
          <p:nvPr/>
        </p:nvSpPr>
        <p:spPr>
          <a:xfrm>
            <a:off x="3223116" y="4028374"/>
            <a:ext cx="224082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99991">
              <a:spcAft>
                <a:spcPts val="0"/>
              </a:spcAft>
              <a:defRPr/>
            </a:pPr>
            <a:r>
              <a:rPr lang="en-US" noProof="0" dirty="0"/>
              <a:t>Distinguishing marks:</a:t>
            </a:r>
            <a:endParaRPr lang="en-US" kern="0" noProof="0" dirty="0"/>
          </a:p>
        </p:txBody>
      </p:sp>
      <p:sp>
        <p:nvSpPr>
          <p:cNvPr id="42" name="Segnaposto contenuto 2">
            <a:extLst>
              <a:ext uri="{FF2B5EF4-FFF2-40B4-BE49-F238E27FC236}">
                <a16:creationId xmlns:a16="http://schemas.microsoft.com/office/drawing/2014/main" id="{3CE25EB5-9820-6D1B-A193-B2DC99F20168}"/>
              </a:ext>
            </a:extLst>
          </p:cNvPr>
          <p:cNvSpPr txBox="1">
            <a:spLocks/>
          </p:cNvSpPr>
          <p:nvPr/>
        </p:nvSpPr>
        <p:spPr>
          <a:xfrm>
            <a:off x="5325233" y="4027360"/>
            <a:ext cx="4446412" cy="307777"/>
          </a:xfrm>
          <a:prstGeom prst="rect">
            <a:avLst/>
          </a:prstGeom>
        </p:spPr>
        <p:txBody>
          <a:bodyPr vert="horz" wrap="square" lIns="91440" tIns="45720" rIns="91440" bIns="45720" rtlCol="0">
            <a:spAutoFit/>
          </a:bodyPr>
          <a:lstStyle>
            <a:lvl1pPr marL="224988" indent="-224988" algn="l" defTabSz="899952" rtl="0" eaLnBrk="1" latinLnBrk="0" hangingPunct="1">
              <a:lnSpc>
                <a:spcPct val="90000"/>
              </a:lnSpc>
              <a:spcBef>
                <a:spcPts val="984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674964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1124941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574917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2024893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474869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7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24846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7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74822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7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4798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7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89999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r>
              <a:rPr lang="en-US" sz="1400" noProof="0" dirty="0">
                <a:solidFill>
                  <a:schemeClr val="bg1"/>
                </a:solidFill>
                <a:latin typeface="+mj-lt"/>
              </a:rPr>
              <a:t>Agile, Connected, Colorful, Joyful</a:t>
            </a:r>
          </a:p>
        </p:txBody>
      </p:sp>
      <p:sp>
        <p:nvSpPr>
          <p:cNvPr id="43" name="Segnaposto contenuto 2">
            <a:extLst>
              <a:ext uri="{FF2B5EF4-FFF2-40B4-BE49-F238E27FC236}">
                <a16:creationId xmlns:a16="http://schemas.microsoft.com/office/drawing/2014/main" id="{ACD930DC-D07B-1960-DD00-9541E3BAFD4E}"/>
              </a:ext>
            </a:extLst>
          </p:cNvPr>
          <p:cNvSpPr txBox="1">
            <a:spLocks/>
          </p:cNvSpPr>
          <p:nvPr/>
        </p:nvSpPr>
        <p:spPr>
          <a:xfrm>
            <a:off x="3223116" y="4631784"/>
            <a:ext cx="224082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99991">
              <a:spcAft>
                <a:spcPts val="0"/>
              </a:spcAft>
              <a:defRPr/>
            </a:pPr>
            <a:r>
              <a:rPr lang="en-US" noProof="0" dirty="0"/>
              <a:t>Profession:</a:t>
            </a:r>
            <a:endParaRPr lang="en-US" kern="0" noProof="0" dirty="0"/>
          </a:p>
        </p:txBody>
      </p:sp>
      <p:sp>
        <p:nvSpPr>
          <p:cNvPr id="44" name="Segnaposto contenuto 2">
            <a:extLst>
              <a:ext uri="{FF2B5EF4-FFF2-40B4-BE49-F238E27FC236}">
                <a16:creationId xmlns:a16="http://schemas.microsoft.com/office/drawing/2014/main" id="{256EB31C-E8B4-10AA-E7F9-C7D5F8DD9086}"/>
              </a:ext>
            </a:extLst>
          </p:cNvPr>
          <p:cNvSpPr txBox="1">
            <a:spLocks/>
          </p:cNvSpPr>
          <p:nvPr/>
        </p:nvSpPr>
        <p:spPr>
          <a:xfrm>
            <a:off x="5325233" y="4524062"/>
            <a:ext cx="4446412" cy="523220"/>
          </a:xfrm>
          <a:prstGeom prst="rect">
            <a:avLst/>
          </a:prstGeom>
        </p:spPr>
        <p:txBody>
          <a:bodyPr vert="horz" wrap="square" lIns="91440" tIns="45720" rIns="91440" bIns="45720" rtlCol="0">
            <a:spAutoFit/>
          </a:bodyPr>
          <a:lstStyle>
            <a:lvl1pPr marL="224988" indent="-224988" algn="l" defTabSz="899952" rtl="0" eaLnBrk="1" latinLnBrk="0" hangingPunct="1">
              <a:lnSpc>
                <a:spcPct val="90000"/>
              </a:lnSpc>
              <a:spcBef>
                <a:spcPts val="984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674964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1124941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574917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2024893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474869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7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24846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7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74822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7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4798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7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89999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r>
              <a:rPr lang="en-US" sz="1400" noProof="0" dirty="0">
                <a:solidFill>
                  <a:schemeClr val="bg1"/>
                </a:solidFill>
                <a:latin typeface="+mj-lt"/>
              </a:rPr>
              <a:t>Last-mile, small-business superhero, quick-change artist of endless transformations</a:t>
            </a:r>
          </a:p>
        </p:txBody>
      </p:sp>
      <p:grpSp>
        <p:nvGrpSpPr>
          <p:cNvPr id="53" name="Gruppo 52">
            <a:extLst>
              <a:ext uri="{FF2B5EF4-FFF2-40B4-BE49-F238E27FC236}">
                <a16:creationId xmlns:a16="http://schemas.microsoft.com/office/drawing/2014/main" id="{DF4AD924-1817-E49E-5F5A-F9E28C0FD226}"/>
              </a:ext>
            </a:extLst>
          </p:cNvPr>
          <p:cNvGrpSpPr/>
          <p:nvPr/>
        </p:nvGrpSpPr>
        <p:grpSpPr>
          <a:xfrm>
            <a:off x="3285599" y="2746970"/>
            <a:ext cx="7016237" cy="1759353"/>
            <a:chOff x="2916594" y="2746970"/>
            <a:chExt cx="8829209" cy="1759353"/>
          </a:xfrm>
        </p:grpSpPr>
        <p:cxnSp>
          <p:nvCxnSpPr>
            <p:cNvPr id="47" name="Connettore diritto 46">
              <a:extLst>
                <a:ext uri="{FF2B5EF4-FFF2-40B4-BE49-F238E27FC236}">
                  <a16:creationId xmlns:a16="http://schemas.microsoft.com/office/drawing/2014/main" id="{B5ACFE43-89F3-49E4-3F37-7A0B188DDDB9}"/>
                </a:ext>
              </a:extLst>
            </p:cNvPr>
            <p:cNvCxnSpPr/>
            <p:nvPr/>
          </p:nvCxnSpPr>
          <p:spPr>
            <a:xfrm>
              <a:off x="2916594" y="2746970"/>
              <a:ext cx="8829209" cy="0"/>
            </a:xfrm>
            <a:prstGeom prst="line">
              <a:avLst/>
            </a:prstGeom>
            <a:ln w="12700"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Connettore diritto 48">
              <a:extLst>
                <a:ext uri="{FF2B5EF4-FFF2-40B4-BE49-F238E27FC236}">
                  <a16:creationId xmlns:a16="http://schemas.microsoft.com/office/drawing/2014/main" id="{43E13CDE-C534-8A62-F6E9-F2A096661BED}"/>
                </a:ext>
              </a:extLst>
            </p:cNvPr>
            <p:cNvCxnSpPr/>
            <p:nvPr/>
          </p:nvCxnSpPr>
          <p:spPr>
            <a:xfrm>
              <a:off x="2916594" y="3333421"/>
              <a:ext cx="8829209" cy="0"/>
            </a:xfrm>
            <a:prstGeom prst="line">
              <a:avLst/>
            </a:prstGeom>
            <a:ln w="12700"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Connettore diritto 49">
              <a:extLst>
                <a:ext uri="{FF2B5EF4-FFF2-40B4-BE49-F238E27FC236}">
                  <a16:creationId xmlns:a16="http://schemas.microsoft.com/office/drawing/2014/main" id="{C4D98733-2BC2-5E89-DFF6-95462B522EC0}"/>
                </a:ext>
              </a:extLst>
            </p:cNvPr>
            <p:cNvCxnSpPr/>
            <p:nvPr/>
          </p:nvCxnSpPr>
          <p:spPr>
            <a:xfrm>
              <a:off x="2916594" y="3919872"/>
              <a:ext cx="8829209" cy="0"/>
            </a:xfrm>
            <a:prstGeom prst="line">
              <a:avLst/>
            </a:prstGeom>
            <a:ln w="12700"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Connettore diritto 50">
              <a:extLst>
                <a:ext uri="{FF2B5EF4-FFF2-40B4-BE49-F238E27FC236}">
                  <a16:creationId xmlns:a16="http://schemas.microsoft.com/office/drawing/2014/main" id="{3F685562-CA05-DC14-A4E2-61D00E7A19BC}"/>
                </a:ext>
              </a:extLst>
            </p:cNvPr>
            <p:cNvCxnSpPr/>
            <p:nvPr/>
          </p:nvCxnSpPr>
          <p:spPr>
            <a:xfrm>
              <a:off x="2916594" y="4506323"/>
              <a:ext cx="8829209" cy="0"/>
            </a:xfrm>
            <a:prstGeom prst="line">
              <a:avLst/>
            </a:prstGeom>
            <a:ln w="12700"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2" name="Gruppo 31">
            <a:extLst>
              <a:ext uri="{FF2B5EF4-FFF2-40B4-BE49-F238E27FC236}">
                <a16:creationId xmlns:a16="http://schemas.microsoft.com/office/drawing/2014/main" id="{CF0C7424-767D-7F82-B925-D22BBE555E1D}"/>
              </a:ext>
            </a:extLst>
          </p:cNvPr>
          <p:cNvGrpSpPr/>
          <p:nvPr/>
        </p:nvGrpSpPr>
        <p:grpSpPr>
          <a:xfrm>
            <a:off x="9654737" y="3858105"/>
            <a:ext cx="1994338" cy="2162911"/>
            <a:chOff x="838845" y="3459099"/>
            <a:chExt cx="2304634" cy="2499435"/>
          </a:xfrm>
          <a:effectLst>
            <a:outerShdw blurRad="139700" dist="165100" dir="5400000" sx="95000" sy="95000" algn="t" rotWithShape="0">
              <a:prstClr val="black">
                <a:alpha val="40000"/>
              </a:prstClr>
            </a:outerShdw>
          </a:effectLst>
        </p:grpSpPr>
        <p:pic>
          <p:nvPicPr>
            <p:cNvPr id="30" name="Immagine 29">
              <a:extLst>
                <a:ext uri="{FF2B5EF4-FFF2-40B4-BE49-F238E27FC236}">
                  <a16:creationId xmlns:a16="http://schemas.microsoft.com/office/drawing/2014/main" id="{9925BF9F-0832-9493-7576-EA5FF353DCF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334" r="10334"/>
            <a:stretch/>
          </p:blipFill>
          <p:spPr>
            <a:xfrm>
              <a:off x="917563" y="3459099"/>
              <a:ext cx="2147200" cy="2147200"/>
            </a:xfrm>
            <a:prstGeom prst="ellipse">
              <a:avLst/>
            </a:prstGeom>
            <a:ln w="63500">
              <a:solidFill>
                <a:schemeClr val="bg1"/>
              </a:solidFill>
            </a:ln>
          </p:spPr>
        </p:pic>
        <p:sp>
          <p:nvSpPr>
            <p:cNvPr id="31" name="Rettangolo con angoli arrotondati 30">
              <a:extLst>
                <a:ext uri="{FF2B5EF4-FFF2-40B4-BE49-F238E27FC236}">
                  <a16:creationId xmlns:a16="http://schemas.microsoft.com/office/drawing/2014/main" id="{411127D4-91FD-732B-B99E-BFCB89E3D304}"/>
                </a:ext>
              </a:extLst>
            </p:cNvPr>
            <p:cNvSpPr/>
            <p:nvPr/>
          </p:nvSpPr>
          <p:spPr>
            <a:xfrm>
              <a:off x="838845" y="5634534"/>
              <a:ext cx="2304634" cy="3240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US" sz="1400" noProof="0" dirty="0">
                  <a:solidFill>
                    <a:schemeClr val="accent5">
                      <a:lumMod val="75000"/>
                    </a:schemeClr>
                  </a:solidFill>
                  <a:latin typeface="+mj-lt"/>
                </a:rPr>
                <a:t>Selling arguments</a:t>
              </a:r>
            </a:p>
          </p:txBody>
        </p:sp>
      </p:grpSp>
      <p:sp>
        <p:nvSpPr>
          <p:cNvPr id="6" name="Rettangolo 5">
            <a:extLst>
              <a:ext uri="{FF2B5EF4-FFF2-40B4-BE49-F238E27FC236}">
                <a16:creationId xmlns:a16="http://schemas.microsoft.com/office/drawing/2014/main" id="{AF55BFA1-7E3A-8EC7-A41F-5B4F33A16395}"/>
              </a:ext>
            </a:extLst>
          </p:cNvPr>
          <p:cNvSpPr/>
          <p:nvPr/>
        </p:nvSpPr>
        <p:spPr>
          <a:xfrm>
            <a:off x="7749425" y="190237"/>
            <a:ext cx="3314700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rgbClr val="FF0000"/>
                </a:solidFill>
              </a:rPr>
              <a:t>Cambiare</a:t>
            </a:r>
            <a:r>
              <a:rPr lang="en-US" noProof="0" dirty="0">
                <a:solidFill>
                  <a:srgbClr val="FF0000"/>
                </a:solidFill>
              </a:rPr>
              <a:t> </a:t>
            </a:r>
            <a:r>
              <a:rPr lang="en-US" noProof="0" dirty="0" err="1">
                <a:solidFill>
                  <a:srgbClr val="FF0000"/>
                </a:solidFill>
              </a:rPr>
              <a:t>immagine</a:t>
            </a:r>
            <a:endParaRPr lang="en-US" noProof="0" dirty="0">
              <a:solidFill>
                <a:srgbClr val="FF0000"/>
              </a:solidFill>
            </a:endParaRPr>
          </a:p>
        </p:txBody>
      </p:sp>
      <p:grpSp>
        <p:nvGrpSpPr>
          <p:cNvPr id="11" name="Gruppo 10">
            <a:extLst>
              <a:ext uri="{FF2B5EF4-FFF2-40B4-BE49-F238E27FC236}">
                <a16:creationId xmlns:a16="http://schemas.microsoft.com/office/drawing/2014/main" id="{B7C12892-28FC-623C-164D-18DB7A7763DE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12" name="Gruppo 11">
              <a:extLst>
                <a:ext uri="{FF2B5EF4-FFF2-40B4-BE49-F238E27FC236}">
                  <a16:creationId xmlns:a16="http://schemas.microsoft.com/office/drawing/2014/main" id="{698956C7-048F-5B9F-316D-3A0D8FC4A4D0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14" name="Figura a mano libera: forma 13">
                <a:extLst>
                  <a:ext uri="{FF2B5EF4-FFF2-40B4-BE49-F238E27FC236}">
                    <a16:creationId xmlns:a16="http://schemas.microsoft.com/office/drawing/2014/main" id="{E8E5617F-1C9B-A955-7DB3-B1D8B145F7D6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5" name="Figura a mano libera: forma 14">
                <a:extLst>
                  <a:ext uri="{FF2B5EF4-FFF2-40B4-BE49-F238E27FC236}">
                    <a16:creationId xmlns:a16="http://schemas.microsoft.com/office/drawing/2014/main" id="{D7A59520-C0AE-5869-B6DD-9126B878BBE0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7" name="Ovale 16">
                <a:extLst>
                  <a:ext uri="{FF2B5EF4-FFF2-40B4-BE49-F238E27FC236}">
                    <a16:creationId xmlns:a16="http://schemas.microsoft.com/office/drawing/2014/main" id="{88CF1C96-5788-F913-2AF3-BB501D9A8238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8" name="Ovale 17">
                <a:extLst>
                  <a:ext uri="{FF2B5EF4-FFF2-40B4-BE49-F238E27FC236}">
                    <a16:creationId xmlns:a16="http://schemas.microsoft.com/office/drawing/2014/main" id="{BECB80E3-9DF3-20BD-FC3B-3351A7273B38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13" name="Rettangolo 12">
              <a:extLst>
                <a:ext uri="{FF2B5EF4-FFF2-40B4-BE49-F238E27FC236}">
                  <a16:creationId xmlns:a16="http://schemas.microsoft.com/office/drawing/2014/main" id="{C993F799-30FD-2C7A-95CF-1F8F3AE09DF2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pic>
        <p:nvPicPr>
          <p:cNvPr id="2" name="Immagine 1" descr="Immagine che contiene ruota, veicolo, Veicolo terrestre, pneumatico&#10;&#10;Il contenuto generato dall'IA potrebbe non essere corretto.">
            <a:extLst>
              <a:ext uri="{FF2B5EF4-FFF2-40B4-BE49-F238E27FC236}">
                <a16:creationId xmlns:a16="http://schemas.microsoft.com/office/drawing/2014/main" id="{82A3BF4B-025F-0342-C4BA-FAFA44CC722F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0017"/>
          <a:stretch>
            <a:fillRect/>
          </a:stretch>
        </p:blipFill>
        <p:spPr>
          <a:xfrm>
            <a:off x="611043" y="2746970"/>
            <a:ext cx="2532731" cy="1957031"/>
          </a:xfrm>
          <a:prstGeom prst="roundRect">
            <a:avLst>
              <a:gd name="adj" fmla="val 4703"/>
            </a:avLst>
          </a:prstGeom>
          <a:solidFill>
            <a:schemeClr val="accent5">
              <a:lumMod val="75000"/>
            </a:schemeClr>
          </a:solidFill>
          <a:ln w="12700">
            <a:noFill/>
          </a:ln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4992590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266445-2B07-214F-0CE5-D1D27D0343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7">
            <a:extLst>
              <a:ext uri="{FF2B5EF4-FFF2-40B4-BE49-F238E27FC236}">
                <a16:creationId xmlns:a16="http://schemas.microsoft.com/office/drawing/2014/main" id="{D787DA2A-A353-DE14-2006-A1BC49BCE9C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625" r="30475"/>
          <a:stretch/>
        </p:blipFill>
        <p:spPr>
          <a:xfrm>
            <a:off x="8349804" y="2690658"/>
            <a:ext cx="2937770" cy="3391204"/>
          </a:xfrm>
          <a:prstGeom prst="roundRect">
            <a:avLst>
              <a:gd name="adj" fmla="val 10150"/>
            </a:avLst>
          </a:prstGeom>
          <a:solidFill>
            <a:schemeClr val="bg2"/>
          </a:solidFill>
          <a:ln w="63500">
            <a:solidFill>
              <a:schemeClr val="bg1"/>
            </a:solidFill>
          </a:ln>
          <a:effectLst>
            <a:outerShdw blurRad="139700" dist="254000" dir="5400000" sx="95000" sy="95000" algn="t" rotWithShape="0">
              <a:prstClr val="black">
                <a:alpha val="40000"/>
              </a:prstClr>
            </a:outerShdw>
          </a:effectLst>
        </p:spPr>
      </p:pic>
      <p:pic>
        <p:nvPicPr>
          <p:cNvPr id="3" name="Picture 2" descr="4,400+ Seat Belt Stock Illustrations, Royalty-Free Vector Graphics &amp; Clip  Art - iStock | Seatbelt isolated, Seat belt back seat, Car seat">
            <a:extLst>
              <a:ext uri="{FF2B5EF4-FFF2-40B4-BE49-F238E27FC236}">
                <a16:creationId xmlns:a16="http://schemas.microsoft.com/office/drawing/2014/main" id="{0130098C-37C7-81DC-E552-1B04913484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268" b="94118" l="327" r="98693">
                        <a14:foregroundMark x1="78268" y1="3268" x2="66340" y2="33660"/>
                        <a14:foregroundMark x1="86275" y1="37582" x2="98693" y2="36438"/>
                        <a14:foregroundMark x1="98693" y1="36438" x2="98693" y2="36438"/>
                        <a14:foregroundMark x1="42810" y1="56209" x2="327" y2="941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431" y="2597721"/>
            <a:ext cx="2935599" cy="3391204"/>
          </a:xfrm>
          <a:prstGeom prst="roundRect">
            <a:avLst>
              <a:gd name="adj" fmla="val 10150"/>
            </a:avLst>
          </a:prstGeom>
          <a:solidFill>
            <a:schemeClr val="bg2"/>
          </a:solidFill>
          <a:ln w="63500">
            <a:solidFill>
              <a:schemeClr val="bg1"/>
            </a:solidFill>
          </a:ln>
          <a:effectLst>
            <a:outerShdw blurRad="139700" dist="254000" dir="5400000" sx="95000" sy="95000" algn="t" rotWithShape="0">
              <a:prstClr val="black">
                <a:alpha val="40000"/>
              </a:prstClr>
            </a:outerShdw>
          </a:effectLst>
        </p:spPr>
      </p:pic>
      <p:sp>
        <p:nvSpPr>
          <p:cNvPr id="18" name="Segnaposto contenuto 17">
            <a:extLst>
              <a:ext uri="{FF2B5EF4-FFF2-40B4-BE49-F238E27FC236}">
                <a16:creationId xmlns:a16="http://schemas.microsoft.com/office/drawing/2014/main" id="{A4DC2FAA-57B1-EBE6-62A8-9B2A54F96E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4231" y="1338594"/>
            <a:ext cx="9101602" cy="585545"/>
          </a:xfrm>
        </p:spPr>
        <p:txBody>
          <a:bodyPr/>
          <a:lstStyle/>
          <a:p>
            <a:pPr>
              <a:lnSpc>
                <a:spcPts val="2000"/>
              </a:lnSpc>
            </a:pPr>
            <a:r>
              <a:rPr lang="en-US" noProof="0" dirty="0"/>
              <a:t>TRIS has been designed with the Customer needs in mind. This is why it features 3 core selling points (USP) that will makes your Customers choose it over others. </a:t>
            </a:r>
          </a:p>
        </p:txBody>
      </p:sp>
      <p:sp>
        <p:nvSpPr>
          <p:cNvPr id="10" name="Titolo 1">
            <a:extLst>
              <a:ext uri="{FF2B5EF4-FFF2-40B4-BE49-F238E27FC236}">
                <a16:creationId xmlns:a16="http://schemas.microsoft.com/office/drawing/2014/main" id="{0FCE3531-501E-C9F7-AA32-D5AF89D1A818}"/>
              </a:ext>
            </a:extLst>
          </p:cNvPr>
          <p:cNvSpPr txBox="1">
            <a:spLocks/>
          </p:cNvSpPr>
          <p:nvPr/>
        </p:nvSpPr>
        <p:spPr>
          <a:xfrm>
            <a:off x="3406988" y="3149124"/>
            <a:ext cx="2447521" cy="6739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89995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800" kern="1200">
                <a:solidFill>
                  <a:schemeClr val="tx1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defRPr>
            </a:lvl1pPr>
          </a:lstStyle>
          <a:p>
            <a:pPr algn="ctr"/>
            <a:endParaRPr lang="en-US" sz="3000" b="1" i="1" kern="100" noProof="0" dirty="0">
              <a:solidFill>
                <a:schemeClr val="bg1"/>
              </a:solidFill>
              <a:latin typeface="+mn-lt"/>
              <a:cs typeface="Times New Roman" panose="02020603050405020304" pitchFamily="18" charset="0"/>
            </a:endParaRPr>
          </a:p>
        </p:txBody>
      </p:sp>
      <p:sp>
        <p:nvSpPr>
          <p:cNvPr id="12" name="Rettangolo 11">
            <a:extLst>
              <a:ext uri="{FF2B5EF4-FFF2-40B4-BE49-F238E27FC236}">
                <a16:creationId xmlns:a16="http://schemas.microsoft.com/office/drawing/2014/main" id="{7CAD8C58-EB12-1810-566A-2BFC10EA6EA7}"/>
              </a:ext>
            </a:extLst>
          </p:cNvPr>
          <p:cNvSpPr/>
          <p:nvPr/>
        </p:nvSpPr>
        <p:spPr>
          <a:xfrm>
            <a:off x="3071046" y="2725494"/>
            <a:ext cx="2447521" cy="5909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noProof="0" dirty="0">
              <a:solidFill>
                <a:schemeClr val="accent6"/>
              </a:solidFill>
              <a:latin typeface="+mj-lt"/>
            </a:endParaRPr>
          </a:p>
        </p:txBody>
      </p:sp>
      <p:sp>
        <p:nvSpPr>
          <p:cNvPr id="13" name="Rettangolo 12">
            <a:extLst>
              <a:ext uri="{FF2B5EF4-FFF2-40B4-BE49-F238E27FC236}">
                <a16:creationId xmlns:a16="http://schemas.microsoft.com/office/drawing/2014/main" id="{B51C1EB4-E503-7F25-657A-A47D90CACAEA}"/>
              </a:ext>
            </a:extLst>
          </p:cNvPr>
          <p:cNvSpPr/>
          <p:nvPr/>
        </p:nvSpPr>
        <p:spPr>
          <a:xfrm>
            <a:off x="6033732" y="2725494"/>
            <a:ext cx="2447521" cy="5909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500" noProof="0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14" name="Rettangolo 13">
            <a:extLst>
              <a:ext uri="{FF2B5EF4-FFF2-40B4-BE49-F238E27FC236}">
                <a16:creationId xmlns:a16="http://schemas.microsoft.com/office/drawing/2014/main" id="{EBCECE29-0D16-64E0-F759-F71740833ECB}"/>
              </a:ext>
            </a:extLst>
          </p:cNvPr>
          <p:cNvSpPr/>
          <p:nvPr/>
        </p:nvSpPr>
        <p:spPr>
          <a:xfrm>
            <a:off x="9168619" y="2725494"/>
            <a:ext cx="2447521" cy="5909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500" noProof="0" dirty="0">
              <a:solidFill>
                <a:schemeClr val="accent2"/>
              </a:solidFill>
              <a:latin typeface="+mj-lt"/>
            </a:endParaRPr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731A9C2E-FFE2-91BF-2273-4C2DE648E1F3}"/>
              </a:ext>
            </a:extLst>
          </p:cNvPr>
          <p:cNvSpPr txBox="1"/>
          <p:nvPr/>
        </p:nvSpPr>
        <p:spPr>
          <a:xfrm>
            <a:off x="946066" y="6427666"/>
            <a:ext cx="3412286" cy="291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>
                <a:solidFill>
                  <a:schemeClr val="bg1"/>
                </a:solidFill>
              </a:rPr>
              <a:t>Click on </a:t>
            </a:r>
            <a:r>
              <a:rPr lang="en-US" sz="1100" i="1" noProof="0" dirty="0">
                <a:solidFill>
                  <a:schemeClr val="bg1"/>
                </a:solidFill>
                <a:latin typeface="+mj-lt"/>
              </a:rPr>
              <a:t>each card </a:t>
            </a:r>
            <a:r>
              <a:rPr lang="en-US" sz="1100" i="1" noProof="0" dirty="0">
                <a:solidFill>
                  <a:schemeClr val="bg1"/>
                </a:solidFill>
              </a:rPr>
              <a:t>to discover more</a:t>
            </a:r>
          </a:p>
        </p:txBody>
      </p:sp>
      <p:pic>
        <p:nvPicPr>
          <p:cNvPr id="5" name="Immagine 4" descr="Immagine che contiene erba, albero, pianta, acqua&#10;&#10;Il contenuto generato dall'IA potrebbe non essere corretto.">
            <a:extLst>
              <a:ext uri="{FF2B5EF4-FFF2-40B4-BE49-F238E27FC236}">
                <a16:creationId xmlns:a16="http://schemas.microsoft.com/office/drawing/2014/main" id="{DDD5F963-8048-1364-9FC5-76268E519B5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95" r="7895"/>
          <a:stretch/>
        </p:blipFill>
        <p:spPr>
          <a:xfrm>
            <a:off x="4728461" y="2614783"/>
            <a:ext cx="2855740" cy="3391204"/>
          </a:xfrm>
          <a:prstGeom prst="roundRect">
            <a:avLst>
              <a:gd name="adj" fmla="val 10150"/>
            </a:avLst>
          </a:prstGeom>
          <a:solidFill>
            <a:schemeClr val="bg2"/>
          </a:solidFill>
          <a:ln w="63500">
            <a:solidFill>
              <a:schemeClr val="bg1"/>
            </a:solidFill>
          </a:ln>
          <a:effectLst>
            <a:outerShdw blurRad="139700" dist="254000" dir="5400000" sx="95000" sy="95000" algn="t" rotWithShape="0">
              <a:prstClr val="black">
                <a:alpha val="40000"/>
              </a:prstClr>
            </a:outerShdw>
          </a:effectLst>
        </p:spPr>
      </p:pic>
      <p:sp>
        <p:nvSpPr>
          <p:cNvPr id="7" name="CasellaDiTesto 6">
            <a:extLst>
              <a:ext uri="{FF2B5EF4-FFF2-40B4-BE49-F238E27FC236}">
                <a16:creationId xmlns:a16="http://schemas.microsoft.com/office/drawing/2014/main" id="{B15FC188-E57F-B317-9949-E082DF59163A}"/>
              </a:ext>
            </a:extLst>
          </p:cNvPr>
          <p:cNvSpPr txBox="1"/>
          <p:nvPr/>
        </p:nvSpPr>
        <p:spPr>
          <a:xfrm>
            <a:off x="4727775" y="2690658"/>
            <a:ext cx="285642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kern="100" noProof="0" dirty="0">
                <a:solidFill>
                  <a:schemeClr val="bg1"/>
                </a:solidFill>
                <a:latin typeface="+mj-lt"/>
                <a:cs typeface="Times New Roman" panose="02020603050405020304" pitchFamily="18" charset="0"/>
              </a:rPr>
              <a:t>CLEAN</a:t>
            </a: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8BF88C99-A5EA-12BF-E56B-64CC97ABC939}"/>
              </a:ext>
            </a:extLst>
          </p:cNvPr>
          <p:cNvSpPr txBox="1"/>
          <p:nvPr/>
        </p:nvSpPr>
        <p:spPr>
          <a:xfrm>
            <a:off x="8431148" y="2766533"/>
            <a:ext cx="285642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kern="100" noProof="0" dirty="0">
                <a:latin typeface="+mj-lt"/>
                <a:cs typeface="Times New Roman" panose="02020603050405020304" pitchFamily="18" charset="0"/>
              </a:rPr>
              <a:t>EFFICIENT</a:t>
            </a: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C79EF37A-E247-30A6-C7A0-0D93425095E8}"/>
              </a:ext>
            </a:extLst>
          </p:cNvPr>
          <p:cNvSpPr txBox="1"/>
          <p:nvPr/>
        </p:nvSpPr>
        <p:spPr>
          <a:xfrm>
            <a:off x="509890" y="2672952"/>
            <a:ext cx="2856426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kern="100" noProof="0" dirty="0">
                <a:solidFill>
                  <a:schemeClr val="accent6"/>
                </a:solidFill>
                <a:latin typeface="+mj-lt"/>
                <a:cs typeface="Times New Roman" panose="02020603050405020304" pitchFamily="18" charset="0"/>
              </a:rPr>
              <a:t>SAFE &amp; ROBUST</a:t>
            </a:r>
          </a:p>
        </p:txBody>
      </p:sp>
      <p:grpSp>
        <p:nvGrpSpPr>
          <p:cNvPr id="4" name="Gruppo 3">
            <a:extLst>
              <a:ext uri="{FF2B5EF4-FFF2-40B4-BE49-F238E27FC236}">
                <a16:creationId xmlns:a16="http://schemas.microsoft.com/office/drawing/2014/main" id="{4359CD27-1CF7-D691-C2E8-313C85C0228A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9" name="Gruppo 8">
              <a:extLst>
                <a:ext uri="{FF2B5EF4-FFF2-40B4-BE49-F238E27FC236}">
                  <a16:creationId xmlns:a16="http://schemas.microsoft.com/office/drawing/2014/main" id="{873ACB1C-BC2A-6C5A-8E1A-DA0A720517B2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16" name="Figura a mano libera: forma 15">
                <a:extLst>
                  <a:ext uri="{FF2B5EF4-FFF2-40B4-BE49-F238E27FC236}">
                    <a16:creationId xmlns:a16="http://schemas.microsoft.com/office/drawing/2014/main" id="{A86BFB4D-2A9D-96BF-F0EF-0261B4CF1239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7" name="Figura a mano libera: forma 16">
                <a:extLst>
                  <a:ext uri="{FF2B5EF4-FFF2-40B4-BE49-F238E27FC236}">
                    <a16:creationId xmlns:a16="http://schemas.microsoft.com/office/drawing/2014/main" id="{FD3E9B63-DD2F-88F1-7F36-690F156B3E28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9" name="Ovale 18">
                <a:extLst>
                  <a:ext uri="{FF2B5EF4-FFF2-40B4-BE49-F238E27FC236}">
                    <a16:creationId xmlns:a16="http://schemas.microsoft.com/office/drawing/2014/main" id="{9A5E4E39-09CA-DD8C-534F-37EB8E0EBC7A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0" name="Ovale 19">
                <a:extLst>
                  <a:ext uri="{FF2B5EF4-FFF2-40B4-BE49-F238E27FC236}">
                    <a16:creationId xmlns:a16="http://schemas.microsoft.com/office/drawing/2014/main" id="{F50D04A0-AF7B-CB04-227F-83E6A364C13B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11" name="Rettangolo 10">
              <a:extLst>
                <a:ext uri="{FF2B5EF4-FFF2-40B4-BE49-F238E27FC236}">
                  <a16:creationId xmlns:a16="http://schemas.microsoft.com/office/drawing/2014/main" id="{6F5B9469-7CB2-CB56-39FA-7BC494D8AD76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5055844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334A48-27F8-1EDE-2A0B-5378C2657E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egnaposto contenuto 17">
            <a:extLst>
              <a:ext uri="{FF2B5EF4-FFF2-40B4-BE49-F238E27FC236}">
                <a16:creationId xmlns:a16="http://schemas.microsoft.com/office/drawing/2014/main" id="{FA612B11-75BA-1073-4CF9-8B39DC5FF6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9519" y="1338594"/>
            <a:ext cx="8872808" cy="585545"/>
          </a:xfrm>
        </p:spPr>
        <p:txBody>
          <a:bodyPr/>
          <a:lstStyle/>
          <a:p>
            <a:pPr>
              <a:lnSpc>
                <a:spcPts val="2000"/>
              </a:lnSpc>
            </a:pPr>
            <a:r>
              <a:rPr lang="en-US" noProof="0" dirty="0"/>
              <a:t>TRIS has been designed with the Customer needs in mind. This is why it features 3 core selling points (USP) that will makes your Customers choose it over others. </a:t>
            </a:r>
          </a:p>
        </p:txBody>
      </p:sp>
      <p:sp>
        <p:nvSpPr>
          <p:cNvPr id="10" name="Titolo 1">
            <a:extLst>
              <a:ext uri="{FF2B5EF4-FFF2-40B4-BE49-F238E27FC236}">
                <a16:creationId xmlns:a16="http://schemas.microsoft.com/office/drawing/2014/main" id="{A328450C-ED91-7678-7633-D6C634BE3B44}"/>
              </a:ext>
            </a:extLst>
          </p:cNvPr>
          <p:cNvSpPr txBox="1">
            <a:spLocks/>
          </p:cNvSpPr>
          <p:nvPr/>
        </p:nvSpPr>
        <p:spPr>
          <a:xfrm>
            <a:off x="3406988" y="3149124"/>
            <a:ext cx="2447521" cy="6739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89995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800" kern="1200">
                <a:solidFill>
                  <a:schemeClr val="tx1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defRPr>
            </a:lvl1pPr>
          </a:lstStyle>
          <a:p>
            <a:pPr algn="ctr"/>
            <a:endParaRPr lang="en-US" sz="3000" b="1" i="1" kern="100" noProof="0" dirty="0">
              <a:solidFill>
                <a:schemeClr val="bg1"/>
              </a:solidFill>
              <a:latin typeface="+mn-lt"/>
              <a:cs typeface="Times New Roman" panose="02020603050405020304" pitchFamily="18" charset="0"/>
            </a:endParaRPr>
          </a:p>
        </p:txBody>
      </p:sp>
      <p:sp>
        <p:nvSpPr>
          <p:cNvPr id="12" name="Rettangolo 11">
            <a:extLst>
              <a:ext uri="{FF2B5EF4-FFF2-40B4-BE49-F238E27FC236}">
                <a16:creationId xmlns:a16="http://schemas.microsoft.com/office/drawing/2014/main" id="{0E7E53D4-5B90-DD15-4E0A-FCFFFBFC5252}"/>
              </a:ext>
            </a:extLst>
          </p:cNvPr>
          <p:cNvSpPr/>
          <p:nvPr/>
        </p:nvSpPr>
        <p:spPr>
          <a:xfrm>
            <a:off x="3071046" y="2725494"/>
            <a:ext cx="2447521" cy="5909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noProof="0" dirty="0">
              <a:solidFill>
                <a:schemeClr val="accent6"/>
              </a:solidFill>
              <a:latin typeface="+mj-lt"/>
            </a:endParaRPr>
          </a:p>
        </p:txBody>
      </p:sp>
      <p:sp>
        <p:nvSpPr>
          <p:cNvPr id="13" name="Rettangolo 12">
            <a:extLst>
              <a:ext uri="{FF2B5EF4-FFF2-40B4-BE49-F238E27FC236}">
                <a16:creationId xmlns:a16="http://schemas.microsoft.com/office/drawing/2014/main" id="{3472FED7-D6FF-600D-3D98-3C2485E60EDE}"/>
              </a:ext>
            </a:extLst>
          </p:cNvPr>
          <p:cNvSpPr/>
          <p:nvPr/>
        </p:nvSpPr>
        <p:spPr>
          <a:xfrm>
            <a:off x="6033732" y="2725494"/>
            <a:ext cx="2447521" cy="5909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500" noProof="0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14" name="Rettangolo 13">
            <a:extLst>
              <a:ext uri="{FF2B5EF4-FFF2-40B4-BE49-F238E27FC236}">
                <a16:creationId xmlns:a16="http://schemas.microsoft.com/office/drawing/2014/main" id="{09C86377-18D2-08E9-DE84-8D0D0813C139}"/>
              </a:ext>
            </a:extLst>
          </p:cNvPr>
          <p:cNvSpPr/>
          <p:nvPr/>
        </p:nvSpPr>
        <p:spPr>
          <a:xfrm>
            <a:off x="9168619" y="2725494"/>
            <a:ext cx="2447521" cy="5909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500" noProof="0" dirty="0">
              <a:solidFill>
                <a:schemeClr val="accent2"/>
              </a:solidFill>
              <a:latin typeface="+mj-lt"/>
            </a:endParaRPr>
          </a:p>
        </p:txBody>
      </p:sp>
      <p:sp>
        <p:nvSpPr>
          <p:cNvPr id="19" name="Rettangolo con angoli arrotondati 18">
            <a:extLst>
              <a:ext uri="{FF2B5EF4-FFF2-40B4-BE49-F238E27FC236}">
                <a16:creationId xmlns:a16="http://schemas.microsoft.com/office/drawing/2014/main" id="{12716F67-E26D-DD86-D29F-8E481408B892}"/>
              </a:ext>
            </a:extLst>
          </p:cNvPr>
          <p:cNvSpPr/>
          <p:nvPr/>
        </p:nvSpPr>
        <p:spPr>
          <a:xfrm>
            <a:off x="1160896" y="2690658"/>
            <a:ext cx="2876617" cy="3391204"/>
          </a:xfrm>
          <a:prstGeom prst="roundRect">
            <a:avLst>
              <a:gd name="adj" fmla="val 10063"/>
            </a:avLst>
          </a:prstGeom>
          <a:solidFill>
            <a:schemeClr val="bg2"/>
          </a:solidFill>
          <a:ln w="63500">
            <a:solidFill>
              <a:schemeClr val="bg1"/>
            </a:solidFill>
          </a:ln>
          <a:effectLst>
            <a:outerShdw blurRad="139700" dist="254000" dir="5400000" sx="95000" sy="95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>
              <a:spcAft>
                <a:spcPts val="1200"/>
              </a:spcAft>
            </a:pPr>
            <a:r>
              <a:rPr lang="en-US" sz="2800" kern="100" noProof="0" dirty="0">
                <a:solidFill>
                  <a:schemeClr val="accent6"/>
                </a:solidFill>
                <a:latin typeface="+mj-lt"/>
                <a:cs typeface="Times New Roman" panose="02020603050405020304" pitchFamily="18" charset="0"/>
              </a:rPr>
              <a:t>SAFE &amp; ROBUST</a:t>
            </a:r>
          </a:p>
          <a:p>
            <a:pPr marL="180975" indent="-180975">
              <a:spcAft>
                <a:spcPts val="1800"/>
              </a:spcAft>
              <a:buClr>
                <a:schemeClr val="accent6"/>
              </a:buClr>
              <a:buFont typeface="Arial" panose="020B0604020202020204" pitchFamily="34" charset="0"/>
              <a:buChar char="●"/>
            </a:pPr>
            <a:r>
              <a:rPr lang="en-US" sz="1400" noProof="0" dirty="0">
                <a:solidFill>
                  <a:schemeClr val="accent6"/>
                </a:solidFill>
                <a:latin typeface="+mj-lt"/>
              </a:rPr>
              <a:t>Seat belts</a:t>
            </a:r>
          </a:p>
          <a:p>
            <a:pPr marL="180975" indent="-180975">
              <a:spcAft>
                <a:spcPts val="1800"/>
              </a:spcAft>
              <a:buClr>
                <a:schemeClr val="accent6"/>
              </a:buClr>
              <a:buFont typeface="Arial" panose="020B0604020202020204" pitchFamily="34" charset="0"/>
              <a:buChar char="●"/>
            </a:pPr>
            <a:r>
              <a:rPr lang="en-US" sz="1400" noProof="0" dirty="0">
                <a:solidFill>
                  <a:schemeClr val="tx1"/>
                </a:solidFill>
              </a:rPr>
              <a:t>Full LED front lighting</a:t>
            </a:r>
          </a:p>
          <a:p>
            <a:pPr marL="180975" indent="-180975">
              <a:spcAft>
                <a:spcPts val="1800"/>
              </a:spcAft>
              <a:buClr>
                <a:schemeClr val="accent6"/>
              </a:buClr>
              <a:buFont typeface="Arial" panose="020B0604020202020204" pitchFamily="34" charset="0"/>
              <a:buChar char="●"/>
            </a:pPr>
            <a:r>
              <a:rPr lang="en-US" sz="1400" noProof="0" dirty="0">
                <a:solidFill>
                  <a:schemeClr val="accent6"/>
                </a:solidFill>
                <a:latin typeface="+mj-lt"/>
              </a:rPr>
              <a:t>Zinc coating for corrosion resistance</a:t>
            </a:r>
          </a:p>
          <a:p>
            <a:pPr marL="180975" indent="-180975">
              <a:spcAft>
                <a:spcPts val="1800"/>
              </a:spcAft>
              <a:buClr>
                <a:schemeClr val="accent6"/>
              </a:buClr>
              <a:buFont typeface="Arial" panose="020B0604020202020204" pitchFamily="34" charset="0"/>
              <a:buChar char="●"/>
            </a:pPr>
            <a:r>
              <a:rPr lang="en-US" sz="1400" noProof="0" dirty="0">
                <a:solidFill>
                  <a:schemeClr val="tx1"/>
                </a:solidFill>
              </a:rPr>
              <a:t>Enhanced stability with enlarged rear track and wheelbase</a:t>
            </a:r>
          </a:p>
        </p:txBody>
      </p:sp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34A7931F-9DA1-227F-D2E7-D26C73AA3A7A}"/>
              </a:ext>
            </a:extLst>
          </p:cNvPr>
          <p:cNvSpPr txBox="1"/>
          <p:nvPr/>
        </p:nvSpPr>
        <p:spPr>
          <a:xfrm rot="21071377">
            <a:off x="2670639" y="3823518"/>
            <a:ext cx="446835" cy="226591"/>
          </a:xfrm>
          <a:prstGeom prst="rect">
            <a:avLst/>
          </a:prstGeom>
          <a:solidFill>
            <a:schemeClr val="accent6"/>
          </a:solidFill>
        </p:spPr>
        <p:txBody>
          <a:bodyPr wrap="square" lIns="0" tIns="36000" rIns="0" bIns="36000" rtlCol="0">
            <a:spAutoFit/>
          </a:bodyPr>
          <a:lstStyle/>
          <a:p>
            <a:pPr algn="ctr"/>
            <a:r>
              <a:rPr lang="en-US" sz="1000" noProof="0" dirty="0">
                <a:solidFill>
                  <a:schemeClr val="bg1"/>
                </a:solidFill>
                <a:latin typeface="+mj-lt"/>
              </a:rPr>
              <a:t>USP</a:t>
            </a:r>
          </a:p>
        </p:txBody>
      </p:sp>
      <p:sp>
        <p:nvSpPr>
          <p:cNvPr id="21" name="Rettangolo con angoli arrotondati 20">
            <a:extLst>
              <a:ext uri="{FF2B5EF4-FFF2-40B4-BE49-F238E27FC236}">
                <a16:creationId xmlns:a16="http://schemas.microsoft.com/office/drawing/2014/main" id="{78117875-D197-9228-77EB-3A17B1B26A35}"/>
              </a:ext>
            </a:extLst>
          </p:cNvPr>
          <p:cNvSpPr/>
          <p:nvPr/>
        </p:nvSpPr>
        <p:spPr>
          <a:xfrm>
            <a:off x="4897931" y="2690658"/>
            <a:ext cx="2856289" cy="3391204"/>
          </a:xfrm>
          <a:prstGeom prst="roundRect">
            <a:avLst>
              <a:gd name="adj" fmla="val 10063"/>
            </a:avLst>
          </a:prstGeom>
          <a:solidFill>
            <a:schemeClr val="bg2"/>
          </a:solidFill>
          <a:ln w="63500">
            <a:solidFill>
              <a:schemeClr val="bg1"/>
            </a:solidFill>
          </a:ln>
          <a:effectLst>
            <a:outerShdw blurRad="139700" dist="254000" dir="5400000" sx="95000" sy="95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>
              <a:spcAft>
                <a:spcPts val="1200"/>
              </a:spcAft>
            </a:pPr>
            <a:r>
              <a:rPr lang="en-US" sz="3200" kern="100" noProof="0" dirty="0">
                <a:solidFill>
                  <a:schemeClr val="accent5">
                    <a:lumMod val="75000"/>
                  </a:schemeClr>
                </a:solidFill>
                <a:latin typeface="+mj-lt"/>
                <a:cs typeface="Times New Roman" panose="02020603050405020304" pitchFamily="18" charset="0"/>
              </a:rPr>
              <a:t>CLEAN</a:t>
            </a:r>
          </a:p>
          <a:p>
            <a:pPr marL="180975" indent="-180975">
              <a:spcAft>
                <a:spcPts val="1800"/>
              </a:spcAft>
              <a:buClr>
                <a:schemeClr val="accent5">
                  <a:lumMod val="75000"/>
                </a:schemeClr>
              </a:buClr>
              <a:buFont typeface="Arial" panose="020B0604020202020204" pitchFamily="34" charset="0"/>
              <a:buChar char="●"/>
            </a:pPr>
            <a:r>
              <a:rPr lang="en-US" sz="1400" noProof="0" dirty="0">
                <a:solidFill>
                  <a:schemeClr val="tx1"/>
                </a:solidFill>
              </a:rPr>
              <a:t>BEV only - Zero emission </a:t>
            </a:r>
          </a:p>
          <a:p>
            <a:pPr marL="180975" indent="-180975">
              <a:spcAft>
                <a:spcPts val="1800"/>
              </a:spcAft>
              <a:buClr>
                <a:schemeClr val="accent5">
                  <a:lumMod val="75000"/>
                </a:schemeClr>
              </a:buClr>
              <a:buFont typeface="Arial" panose="020B0604020202020204" pitchFamily="34" charset="0"/>
              <a:buChar char="●"/>
            </a:pPr>
            <a:r>
              <a:rPr lang="en-US" sz="1400" noProof="0" dirty="0">
                <a:solidFill>
                  <a:schemeClr val="tx1"/>
                </a:solidFill>
              </a:rPr>
              <a:t>Easy to charge with domestic 220V plug and on-board charger</a:t>
            </a:r>
          </a:p>
          <a:p>
            <a:pPr marL="180975" indent="-180975">
              <a:spcAft>
                <a:spcPts val="1800"/>
              </a:spcAft>
              <a:buClr>
                <a:schemeClr val="accent5">
                  <a:lumMod val="75000"/>
                </a:schemeClr>
              </a:buClr>
              <a:buFont typeface="Arial" panose="020B0604020202020204" pitchFamily="34" charset="0"/>
              <a:buChar char="●"/>
            </a:pPr>
            <a:r>
              <a:rPr lang="en-US" sz="1400" noProof="0" dirty="0">
                <a:solidFill>
                  <a:schemeClr val="tx1"/>
                </a:solidFill>
              </a:rPr>
              <a:t>Carbon </a:t>
            </a:r>
            <a:r>
              <a:rPr lang="en-US" sz="1400" noProof="0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Footprint 10x lower </a:t>
            </a:r>
            <a:r>
              <a:rPr lang="en-US" sz="1400" noProof="0" dirty="0">
                <a:solidFill>
                  <a:schemeClr val="tx1"/>
                </a:solidFill>
              </a:rPr>
              <a:t>than BEV </a:t>
            </a:r>
            <a:br>
              <a:rPr lang="en-US" sz="1400" noProof="0" dirty="0">
                <a:solidFill>
                  <a:schemeClr val="tx1"/>
                </a:solidFill>
              </a:rPr>
            </a:br>
            <a:r>
              <a:rPr lang="en-US" sz="1400" noProof="0" dirty="0">
                <a:solidFill>
                  <a:schemeClr val="tx1"/>
                </a:solidFill>
              </a:rPr>
              <a:t>compact Van</a:t>
            </a:r>
          </a:p>
        </p:txBody>
      </p:sp>
      <p:sp>
        <p:nvSpPr>
          <p:cNvPr id="28" name="CasellaDiTesto 27">
            <a:extLst>
              <a:ext uri="{FF2B5EF4-FFF2-40B4-BE49-F238E27FC236}">
                <a16:creationId xmlns:a16="http://schemas.microsoft.com/office/drawing/2014/main" id="{990141A1-1CCC-D707-0C5C-496DBE12D904}"/>
              </a:ext>
            </a:extLst>
          </p:cNvPr>
          <p:cNvSpPr txBox="1"/>
          <p:nvPr/>
        </p:nvSpPr>
        <p:spPr>
          <a:xfrm rot="21071377">
            <a:off x="6834857" y="5310394"/>
            <a:ext cx="446835" cy="226591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lIns="0" tIns="36000" rIns="0" bIns="36000" rtlCol="0">
            <a:spAutoFit/>
          </a:bodyPr>
          <a:lstStyle/>
          <a:p>
            <a:pPr algn="ctr"/>
            <a:r>
              <a:rPr lang="en-US" sz="1000" noProof="0" dirty="0">
                <a:solidFill>
                  <a:schemeClr val="bg1"/>
                </a:solidFill>
                <a:latin typeface="+mj-lt"/>
              </a:rPr>
              <a:t>USP</a:t>
            </a:r>
          </a:p>
        </p:txBody>
      </p:sp>
      <p:sp>
        <p:nvSpPr>
          <p:cNvPr id="31" name="Rettangolo con angoli arrotondati 30">
            <a:extLst>
              <a:ext uri="{FF2B5EF4-FFF2-40B4-BE49-F238E27FC236}">
                <a16:creationId xmlns:a16="http://schemas.microsoft.com/office/drawing/2014/main" id="{DCBCE398-20F0-4F1A-4F26-5BA68CE60CB1}"/>
              </a:ext>
            </a:extLst>
          </p:cNvPr>
          <p:cNvSpPr/>
          <p:nvPr/>
        </p:nvSpPr>
        <p:spPr>
          <a:xfrm>
            <a:off x="8436038" y="2690658"/>
            <a:ext cx="2856289" cy="3391204"/>
          </a:xfrm>
          <a:prstGeom prst="roundRect">
            <a:avLst>
              <a:gd name="adj" fmla="val 10063"/>
            </a:avLst>
          </a:prstGeom>
          <a:solidFill>
            <a:schemeClr val="bg2"/>
          </a:solidFill>
          <a:ln w="63500">
            <a:solidFill>
              <a:schemeClr val="bg1"/>
            </a:solidFill>
          </a:ln>
          <a:effectLst>
            <a:outerShdw blurRad="139700" dist="254000" dir="5400000" sx="95000" sy="95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>
              <a:spcAft>
                <a:spcPts val="1200"/>
              </a:spcAft>
            </a:pPr>
            <a:r>
              <a:rPr lang="en-US" sz="3200" kern="100" noProof="0" dirty="0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EFFICIENT</a:t>
            </a:r>
          </a:p>
          <a:p>
            <a:pPr marL="180975" indent="-180975">
              <a:spcAft>
                <a:spcPts val="1800"/>
              </a:spcAft>
              <a:buClr>
                <a:schemeClr val="accent2"/>
              </a:buClr>
              <a:buFont typeface="Arial" panose="020B0604020202020204" pitchFamily="34" charset="0"/>
              <a:buChar char="●"/>
            </a:pPr>
            <a:r>
              <a:rPr lang="en-US" sz="1400" noProof="0" dirty="0">
                <a:solidFill>
                  <a:schemeClr val="tx1"/>
                </a:solidFill>
              </a:rPr>
              <a:t>4x more cost efficient than ICE van (€ / kg load)</a:t>
            </a:r>
          </a:p>
          <a:p>
            <a:pPr marL="180975" indent="-180975">
              <a:spcAft>
                <a:spcPts val="1800"/>
              </a:spcAft>
              <a:buClr>
                <a:schemeClr val="accent2"/>
              </a:buClr>
              <a:buFont typeface="Arial" panose="020B0604020202020204" pitchFamily="34" charset="0"/>
              <a:buChar char="●"/>
            </a:pPr>
            <a:r>
              <a:rPr lang="en-US" sz="1400" noProof="0" dirty="0">
                <a:solidFill>
                  <a:schemeClr val="tx1"/>
                </a:solidFill>
              </a:rPr>
              <a:t>Profitable after 3-year run</a:t>
            </a:r>
          </a:p>
          <a:p>
            <a:pPr marL="180975" indent="-180975">
              <a:spcAft>
                <a:spcPts val="1800"/>
              </a:spcAft>
              <a:buClr>
                <a:schemeClr val="accent2"/>
              </a:buClr>
              <a:buFont typeface="Arial" panose="020B0604020202020204" pitchFamily="34" charset="0"/>
              <a:buChar char="●"/>
            </a:pPr>
            <a:r>
              <a:rPr lang="en-US" sz="1400" noProof="0" dirty="0">
                <a:solidFill>
                  <a:schemeClr val="tx1"/>
                </a:solidFill>
                <a:highlight>
                  <a:srgbClr val="FFFF00"/>
                </a:highlight>
              </a:rPr>
              <a:t>2 </a:t>
            </a:r>
            <a:r>
              <a:rPr lang="en-US" sz="1400" dirty="0">
                <a:solidFill>
                  <a:schemeClr val="tx1"/>
                </a:solidFill>
                <a:highlight>
                  <a:srgbClr val="FFFF00"/>
                </a:highlight>
              </a:rPr>
              <a:t>years vehicle warranty </a:t>
            </a:r>
            <a:r>
              <a:rPr lang="en-US" sz="1400" noProof="0" dirty="0">
                <a:solidFill>
                  <a:schemeClr val="tx1"/>
                </a:solidFill>
                <a:highlight>
                  <a:srgbClr val="FFFF00"/>
                </a:highlight>
              </a:rPr>
              <a:t>and 3 Years /40.000 </a:t>
            </a:r>
            <a:r>
              <a:rPr lang="en-US" sz="1400" dirty="0">
                <a:solidFill>
                  <a:schemeClr val="tx1"/>
                </a:solidFill>
                <a:highlight>
                  <a:srgbClr val="FFFF00"/>
                </a:highlight>
              </a:rPr>
              <a:t>Km  battery warranty </a:t>
            </a:r>
            <a:endParaRPr lang="en-US" sz="1400" noProof="0" dirty="0">
              <a:solidFill>
                <a:schemeClr val="tx1"/>
              </a:solidFill>
              <a:highlight>
                <a:srgbClr val="FFFF00"/>
              </a:highlight>
            </a:endParaRPr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EEFF62C8-7490-4C23-7705-5589E590C432}"/>
              </a:ext>
            </a:extLst>
          </p:cNvPr>
          <p:cNvSpPr txBox="1"/>
          <p:nvPr/>
        </p:nvSpPr>
        <p:spPr>
          <a:xfrm rot="21071377">
            <a:off x="3259138" y="4693363"/>
            <a:ext cx="446835" cy="226591"/>
          </a:xfrm>
          <a:prstGeom prst="rect">
            <a:avLst/>
          </a:prstGeom>
          <a:solidFill>
            <a:schemeClr val="accent6"/>
          </a:solidFill>
        </p:spPr>
        <p:txBody>
          <a:bodyPr wrap="square" lIns="0" tIns="36000" rIns="0" bIns="36000" rtlCol="0">
            <a:spAutoFit/>
          </a:bodyPr>
          <a:lstStyle/>
          <a:p>
            <a:pPr algn="ctr"/>
            <a:r>
              <a:rPr lang="en-US" sz="1000" noProof="0" dirty="0">
                <a:solidFill>
                  <a:schemeClr val="bg1"/>
                </a:solidFill>
                <a:latin typeface="+mj-lt"/>
              </a:rPr>
              <a:t>USP</a:t>
            </a:r>
          </a:p>
        </p:txBody>
      </p:sp>
      <p:sp>
        <p:nvSpPr>
          <p:cNvPr id="3" name="Rettangolo 2">
            <a:extLst>
              <a:ext uri="{FF2B5EF4-FFF2-40B4-BE49-F238E27FC236}">
                <a16:creationId xmlns:a16="http://schemas.microsoft.com/office/drawing/2014/main" id="{4FB220D2-64B9-4C71-7B10-598EC6C642DF}"/>
              </a:ext>
            </a:extLst>
          </p:cNvPr>
          <p:cNvSpPr/>
          <p:nvPr/>
        </p:nvSpPr>
        <p:spPr>
          <a:xfrm>
            <a:off x="10932871" y="4386260"/>
            <a:ext cx="1571556" cy="381838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>
                <a:solidFill>
                  <a:srgbClr val="FF0000"/>
                </a:solidFill>
              </a:rPr>
              <a:t>Check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937711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B9E96E-B2F4-0CCD-2068-276CDD8BB9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Immagine 13">
            <a:extLst>
              <a:ext uri="{FF2B5EF4-FFF2-40B4-BE49-F238E27FC236}">
                <a16:creationId xmlns:a16="http://schemas.microsoft.com/office/drawing/2014/main" id="{9A73236B-1730-CF56-F125-88BF82D2EF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7" t="17105"/>
          <a:stretch>
            <a:fillRect/>
          </a:stretch>
        </p:blipFill>
        <p:spPr>
          <a:xfrm flipH="1">
            <a:off x="0" y="584198"/>
            <a:ext cx="12192000" cy="5703888"/>
          </a:xfrm>
          <a:prstGeom prst="rect">
            <a:avLst/>
          </a:prstGeom>
        </p:spPr>
      </p:pic>
      <p:sp>
        <p:nvSpPr>
          <p:cNvPr id="15" name="Rettangolo 14">
            <a:extLst>
              <a:ext uri="{FF2B5EF4-FFF2-40B4-BE49-F238E27FC236}">
                <a16:creationId xmlns:a16="http://schemas.microsoft.com/office/drawing/2014/main" id="{64462AEE-1E1E-F2B5-7607-3787A1449A9D}"/>
              </a:ext>
            </a:extLst>
          </p:cNvPr>
          <p:cNvSpPr/>
          <p:nvPr/>
        </p:nvSpPr>
        <p:spPr>
          <a:xfrm>
            <a:off x="1" y="584197"/>
            <a:ext cx="11820524" cy="5694365"/>
          </a:xfrm>
          <a:prstGeom prst="rect">
            <a:avLst/>
          </a:prstGeom>
          <a:gradFill flip="none" rotWithShape="1">
            <a:gsLst>
              <a:gs pos="59000">
                <a:schemeClr val="accent5">
                  <a:alpha val="80000"/>
                </a:schemeClr>
              </a:gs>
              <a:gs pos="17000">
                <a:schemeClr val="accent5">
                  <a:lumMod val="75000"/>
                </a:schemeClr>
              </a:gs>
              <a:gs pos="100000">
                <a:schemeClr val="accent5"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Titolo 7">
            <a:extLst>
              <a:ext uri="{FF2B5EF4-FFF2-40B4-BE49-F238E27FC236}">
                <a16:creationId xmlns:a16="http://schemas.microsoft.com/office/drawing/2014/main" id="{F365A1CF-4788-C8D8-E57A-A6A2020D25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125538"/>
            <a:ext cx="11449050" cy="769441"/>
          </a:xfrm>
        </p:spPr>
        <p:txBody>
          <a:bodyPr/>
          <a:lstStyle/>
          <a:p>
            <a:r>
              <a:rPr lang="en-US" noProof="0" dirty="0"/>
              <a:t>Market</a:t>
            </a:r>
            <a:r>
              <a:rPr lang="en-US" noProof="0" dirty="0">
                <a:latin typeface="+mn-lt"/>
              </a:rPr>
              <a:t> scenario</a:t>
            </a:r>
          </a:p>
        </p:txBody>
      </p:sp>
      <p:sp>
        <p:nvSpPr>
          <p:cNvPr id="13" name="Segnaposto contenuto 12">
            <a:extLst>
              <a:ext uri="{FF2B5EF4-FFF2-40B4-BE49-F238E27FC236}">
                <a16:creationId xmlns:a16="http://schemas.microsoft.com/office/drawing/2014/main" id="{8767DAA9-BFBE-EA67-11B1-F3B8E6E49E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1910075"/>
            <a:ext cx="8366125" cy="585097"/>
          </a:xfrm>
        </p:spPr>
        <p:txBody>
          <a:bodyPr/>
          <a:lstStyle/>
          <a:p>
            <a:pPr>
              <a:lnSpc>
                <a:spcPts val="2000"/>
              </a:lnSpc>
            </a:pPr>
            <a:r>
              <a:rPr lang="en-US" noProof="0" dirty="0"/>
              <a:t>MEA nations such as </a:t>
            </a:r>
            <a:r>
              <a:rPr lang="en-US" noProof="0" dirty="0">
                <a:solidFill>
                  <a:srgbClr val="FF0000"/>
                </a:solidFill>
              </a:rPr>
              <a:t>Morocco, Nigeria, and Tanzania </a:t>
            </a:r>
            <a:r>
              <a:rPr lang="en-US" noProof="0" dirty="0"/>
              <a:t>are </a:t>
            </a:r>
            <a:r>
              <a:rPr lang="en-US" noProof="0" dirty="0">
                <a:latin typeface="+mj-lt"/>
              </a:rPr>
              <a:t>emerging economies</a:t>
            </a:r>
            <a:r>
              <a:rPr lang="en-US" noProof="0" dirty="0"/>
              <a:t>: people are moving to settle in rapidly growing cities, and </a:t>
            </a:r>
            <a:r>
              <a:rPr lang="en-US" noProof="0" dirty="0">
                <a:latin typeface="+mj-lt"/>
              </a:rPr>
              <a:t>transportation needs are increasing daily</a:t>
            </a:r>
            <a:r>
              <a:rPr lang="en-US" noProof="0" dirty="0"/>
              <a:t>.</a:t>
            </a:r>
          </a:p>
        </p:txBody>
      </p:sp>
      <p:sp>
        <p:nvSpPr>
          <p:cNvPr id="56" name="Segnaposto numero diapositiva 55">
            <a:extLst>
              <a:ext uri="{FF2B5EF4-FFF2-40B4-BE49-F238E27FC236}">
                <a16:creationId xmlns:a16="http://schemas.microsoft.com/office/drawing/2014/main" id="{E0BF4B3A-7BFE-1411-0F2F-D1091E12FC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11</a:t>
            </a:fld>
            <a:endParaRPr lang="en-US" noProof="0" dirty="0">
              <a:latin typeface="+mn-lt"/>
            </a:endParaRPr>
          </a:p>
        </p:txBody>
      </p:sp>
      <p:sp>
        <p:nvSpPr>
          <p:cNvPr id="2" name="Segnaposto contenuto 12">
            <a:extLst>
              <a:ext uri="{FF2B5EF4-FFF2-40B4-BE49-F238E27FC236}">
                <a16:creationId xmlns:a16="http://schemas.microsoft.com/office/drawing/2014/main" id="{61D9C692-A247-2BBF-8CE9-0DF668F42AF1}"/>
              </a:ext>
            </a:extLst>
          </p:cNvPr>
          <p:cNvSpPr txBox="1">
            <a:spLocks/>
          </p:cNvSpPr>
          <p:nvPr/>
        </p:nvSpPr>
        <p:spPr>
          <a:xfrm>
            <a:off x="371475" y="2702973"/>
            <a:ext cx="6600825" cy="207268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000"/>
              </a:lnSpc>
            </a:pPr>
            <a:r>
              <a:rPr lang="en-US" noProof="0" dirty="0"/>
              <a:t>There are lots of </a:t>
            </a:r>
            <a:r>
              <a:rPr lang="en-US" noProof="0" dirty="0">
                <a:latin typeface="+mj-lt"/>
              </a:rPr>
              <a:t>business opportunities </a:t>
            </a:r>
            <a:r>
              <a:rPr lang="en-US" noProof="0" dirty="0"/>
              <a:t>for </a:t>
            </a:r>
            <a:r>
              <a:rPr lang="en-US" noProof="0" dirty="0">
                <a:latin typeface="+mj-lt"/>
              </a:rPr>
              <a:t>agile</a:t>
            </a:r>
            <a:r>
              <a:rPr lang="en-US" noProof="0" dirty="0"/>
              <a:t> and </a:t>
            </a:r>
            <a:r>
              <a:rPr lang="en-US" noProof="0" dirty="0">
                <a:latin typeface="+mj-lt"/>
              </a:rPr>
              <a:t>cost-effective vehicles </a:t>
            </a:r>
            <a:r>
              <a:rPr lang="en-US" noProof="0" dirty="0"/>
              <a:t>that can:</a:t>
            </a:r>
          </a:p>
          <a:p>
            <a:pPr marL="447675" indent="-266700">
              <a:lnSpc>
                <a:spcPts val="2000"/>
              </a:lnSpc>
              <a:buFont typeface="Arial" panose="020B0604020202020204" pitchFamily="34" charset="0"/>
              <a:buChar char="●"/>
            </a:pPr>
            <a:r>
              <a:rPr lang="en-US" noProof="0" dirty="0">
                <a:latin typeface="+mj-lt"/>
              </a:rPr>
              <a:t>easily travel </a:t>
            </a:r>
            <a:r>
              <a:rPr lang="en-US" noProof="0" dirty="0"/>
              <a:t>both narrow, crowded </a:t>
            </a:r>
            <a:r>
              <a:rPr lang="en-US" noProof="0" dirty="0">
                <a:latin typeface="+mj-lt"/>
              </a:rPr>
              <a:t>city streets and rural roads </a:t>
            </a:r>
          </a:p>
          <a:p>
            <a:pPr marL="447675" indent="-266700">
              <a:lnSpc>
                <a:spcPts val="2000"/>
              </a:lnSpc>
              <a:buFont typeface="Arial" panose="020B0604020202020204" pitchFamily="34" charset="0"/>
              <a:buChar char="●"/>
            </a:pPr>
            <a:r>
              <a:rPr lang="en-US" noProof="0" dirty="0"/>
              <a:t>be </a:t>
            </a:r>
            <a:r>
              <a:rPr lang="en-US" noProof="0" dirty="0">
                <a:latin typeface="+mj-lt"/>
              </a:rPr>
              <a:t>transformed for </a:t>
            </a:r>
            <a:r>
              <a:rPr lang="en-US" noProof="0" dirty="0"/>
              <a:t>a variety of </a:t>
            </a:r>
            <a:r>
              <a:rPr lang="en-US" noProof="0" dirty="0">
                <a:latin typeface="+mj-lt"/>
              </a:rPr>
              <a:t>small business needs </a:t>
            </a:r>
            <a:br>
              <a:rPr lang="en-US" noProof="0" dirty="0">
                <a:latin typeface="+mj-lt"/>
              </a:rPr>
            </a:br>
            <a:r>
              <a:rPr lang="en-US" noProof="0" dirty="0"/>
              <a:t>(such as last-mile delivery)</a:t>
            </a:r>
          </a:p>
          <a:p>
            <a:pPr marL="447675" indent="-266700">
              <a:lnSpc>
                <a:spcPts val="2000"/>
              </a:lnSpc>
              <a:buFont typeface="Arial" panose="020B0604020202020204" pitchFamily="34" charset="0"/>
              <a:buChar char="●"/>
            </a:pPr>
            <a:r>
              <a:rPr lang="en-US" noProof="0" dirty="0">
                <a:latin typeface="+mj-lt"/>
              </a:rPr>
              <a:t>reduce CO₂ emissions</a:t>
            </a:r>
            <a:r>
              <a:rPr lang="en-US" noProof="0" dirty="0"/>
              <a:t>, noise, and resource consumption.</a:t>
            </a:r>
          </a:p>
        </p:txBody>
      </p:sp>
      <p:sp>
        <p:nvSpPr>
          <p:cNvPr id="3" name="Segnaposto contenuto 12">
            <a:extLst>
              <a:ext uri="{FF2B5EF4-FFF2-40B4-BE49-F238E27FC236}">
                <a16:creationId xmlns:a16="http://schemas.microsoft.com/office/drawing/2014/main" id="{30B62BAA-F1A6-69DB-A252-C42E8D564E52}"/>
              </a:ext>
            </a:extLst>
          </p:cNvPr>
          <p:cNvSpPr txBox="1">
            <a:spLocks/>
          </p:cNvSpPr>
          <p:nvPr/>
        </p:nvSpPr>
        <p:spPr>
          <a:xfrm>
            <a:off x="514350" y="5073531"/>
            <a:ext cx="7331268" cy="822305"/>
          </a:xfrm>
          <a:prstGeom prst="roundRect">
            <a:avLst>
              <a:gd name="adj" fmla="val 50000"/>
            </a:avLst>
          </a:prstGeom>
          <a:solidFill>
            <a:srgbClr val="23748D"/>
          </a:solidFill>
          <a:ln w="38100">
            <a:solidFill>
              <a:schemeClr val="bg1"/>
            </a:solidFill>
          </a:ln>
        </p:spPr>
        <p:txBody>
          <a:bodyPr wrap="square" tIns="0" bIns="0">
            <a:sp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ts val="0"/>
              </a:spcAft>
            </a:pPr>
            <a:r>
              <a:rPr lang="en-US" noProof="0" dirty="0"/>
              <a:t>Fiat Professional TRIS is entering the market to play a key role, because is:</a:t>
            </a:r>
          </a:p>
          <a:p>
            <a:pPr algn="ctr">
              <a:spcAft>
                <a:spcPts val="0"/>
              </a:spcAft>
            </a:pPr>
            <a:r>
              <a:rPr lang="en-US" sz="2400" noProof="0" dirty="0">
                <a:latin typeface="+mj-lt"/>
              </a:rPr>
              <a:t>DESIGNED SMALL, MADE FOR BIG JOBS</a:t>
            </a:r>
          </a:p>
        </p:txBody>
      </p:sp>
      <p:pic>
        <p:nvPicPr>
          <p:cNvPr id="6" name="Immagine 5" descr="Immagine che contiene veicolo, pneumatico, Ricambio auto, Veicolo terrestre&#10;&#10;Il contenuto generato dall'IA potrebbe non essere corretto.">
            <a:extLst>
              <a:ext uri="{FF2B5EF4-FFF2-40B4-BE49-F238E27FC236}">
                <a16:creationId xmlns:a16="http://schemas.microsoft.com/office/drawing/2014/main" id="{7EA10A86-7221-B044-5C11-00165C4D5E4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913" b="10765"/>
          <a:stretch/>
        </p:blipFill>
        <p:spPr>
          <a:xfrm>
            <a:off x="6972300" y="3573598"/>
            <a:ext cx="4551472" cy="2777879"/>
          </a:xfrm>
          <a:prstGeom prst="rect">
            <a:avLst/>
          </a:prstGeom>
        </p:spPr>
      </p:pic>
      <p:sp>
        <p:nvSpPr>
          <p:cNvPr id="5" name="Rettangolo 4">
            <a:extLst>
              <a:ext uri="{FF2B5EF4-FFF2-40B4-BE49-F238E27FC236}">
                <a16:creationId xmlns:a16="http://schemas.microsoft.com/office/drawing/2014/main" id="{7303C1C3-0E2C-09CB-4078-AC44C57C5DBE}"/>
              </a:ext>
            </a:extLst>
          </p:cNvPr>
          <p:cNvSpPr/>
          <p:nvPr/>
        </p:nvSpPr>
        <p:spPr>
          <a:xfrm>
            <a:off x="2709862" y="288319"/>
            <a:ext cx="2590800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>
                <a:solidFill>
                  <a:srgbClr val="FF0000"/>
                </a:solidFill>
              </a:rPr>
              <a:t>VEDI TESTI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342979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12A602-CA9D-17A8-2921-CD6C3BB09B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olo 7">
            <a:extLst>
              <a:ext uri="{FF2B5EF4-FFF2-40B4-BE49-F238E27FC236}">
                <a16:creationId xmlns:a16="http://schemas.microsoft.com/office/drawing/2014/main" id="{79806723-7A74-C870-6DD9-52B3C5075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146949"/>
            <a:ext cx="11449050" cy="578043"/>
          </a:xfrm>
        </p:spPr>
        <p:txBody>
          <a:bodyPr/>
          <a:lstStyle/>
          <a:p>
            <a:r>
              <a:rPr lang="en-US" noProof="0" dirty="0">
                <a:latin typeface="+mn-lt"/>
              </a:rPr>
              <a:t>TRIS: </a:t>
            </a:r>
            <a:r>
              <a:rPr lang="en-US" noProof="0" dirty="0"/>
              <a:t>simple </a:t>
            </a:r>
            <a:r>
              <a:rPr lang="en-US" noProof="0" dirty="0" err="1"/>
              <a:t>rangE</a:t>
            </a:r>
            <a:endParaRPr lang="en-US" strike="sngStrike" noProof="0" dirty="0"/>
          </a:p>
        </p:txBody>
      </p:sp>
      <p:sp>
        <p:nvSpPr>
          <p:cNvPr id="56" name="Segnaposto numero diapositiva 55">
            <a:extLst>
              <a:ext uri="{FF2B5EF4-FFF2-40B4-BE49-F238E27FC236}">
                <a16:creationId xmlns:a16="http://schemas.microsoft.com/office/drawing/2014/main" id="{C9F26488-BDD0-1137-D551-F5EA8DA11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12</a:t>
            </a:fld>
            <a:endParaRPr lang="en-US" noProof="0" dirty="0">
              <a:latin typeface="+mn-lt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452DB220-4D40-BB31-5C3A-B4D98DD8FFFF}"/>
              </a:ext>
            </a:extLst>
          </p:cNvPr>
          <p:cNvSpPr txBox="1"/>
          <p:nvPr/>
        </p:nvSpPr>
        <p:spPr>
          <a:xfrm>
            <a:off x="946066" y="6427666"/>
            <a:ext cx="3412286" cy="291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>
                <a:solidFill>
                  <a:schemeClr val="bg1"/>
                </a:solidFill>
              </a:rPr>
              <a:t>Click on </a:t>
            </a:r>
            <a:r>
              <a:rPr lang="en-US" sz="1100" i="1" noProof="0" dirty="0">
                <a:solidFill>
                  <a:schemeClr val="bg1"/>
                </a:solidFill>
                <a:latin typeface="+mj-lt"/>
              </a:rPr>
              <a:t>Selling arguments</a:t>
            </a:r>
          </a:p>
        </p:txBody>
      </p:sp>
      <p:sp>
        <p:nvSpPr>
          <p:cNvPr id="7" name="Segnaposto contenuto 12">
            <a:extLst>
              <a:ext uri="{FF2B5EF4-FFF2-40B4-BE49-F238E27FC236}">
                <a16:creationId xmlns:a16="http://schemas.microsoft.com/office/drawing/2014/main" id="{4124F38B-FA6C-D190-E99B-EA2D53AB484B}"/>
              </a:ext>
            </a:extLst>
          </p:cNvPr>
          <p:cNvSpPr txBox="1">
            <a:spLocks/>
          </p:cNvSpPr>
          <p:nvPr/>
        </p:nvSpPr>
        <p:spPr>
          <a:xfrm>
            <a:off x="542925" y="4133329"/>
            <a:ext cx="7460432" cy="232961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000"/>
              </a:lnSpc>
            </a:pPr>
            <a:r>
              <a:rPr lang="en-US" noProof="0" dirty="0"/>
              <a:t>TRIS will be launched as </a:t>
            </a:r>
            <a:r>
              <a:rPr lang="en-US" strike="sngStrike" noProof="0" dirty="0">
                <a:solidFill>
                  <a:srgbClr val="FF0000"/>
                </a:solidFill>
                <a:latin typeface="+mj-lt"/>
              </a:rPr>
              <a:t>chassis-cab, flatbed</a:t>
            </a:r>
            <a:r>
              <a:rPr lang="en-US" noProof="0" dirty="0">
                <a:latin typeface="+mj-lt"/>
              </a:rPr>
              <a:t>, pick-up version</a:t>
            </a:r>
            <a:r>
              <a:rPr lang="en-US" noProof="0" dirty="0"/>
              <a:t>. </a:t>
            </a:r>
            <a:br>
              <a:rPr lang="en-US" noProof="0" dirty="0"/>
            </a:br>
            <a:r>
              <a:rPr lang="en-US" noProof="0" dirty="0"/>
              <a:t>Why? Because Tris versions are the </a:t>
            </a:r>
            <a:r>
              <a:rPr lang="en-US" noProof="0" dirty="0">
                <a:latin typeface="+mj-lt"/>
              </a:rPr>
              <a:t>perfect solutions for </a:t>
            </a:r>
            <a:r>
              <a:rPr lang="en-US" noProof="0" dirty="0"/>
              <a:t>the </a:t>
            </a:r>
            <a:r>
              <a:rPr lang="en-US" noProof="0" dirty="0">
                <a:latin typeface="+mj-lt"/>
              </a:rPr>
              <a:t>endless transformations </a:t>
            </a:r>
            <a:r>
              <a:rPr lang="en-US" noProof="0" dirty="0"/>
              <a:t>your Customers are seeking for.</a:t>
            </a:r>
          </a:p>
          <a:p>
            <a:pPr>
              <a:lnSpc>
                <a:spcPts val="2000"/>
              </a:lnSpc>
            </a:pPr>
            <a:r>
              <a:rPr lang="en-US" noProof="0" dirty="0"/>
              <a:t>They can conquer the transformation market and strengthen the Fiat Professional position as a </a:t>
            </a:r>
            <a:r>
              <a:rPr lang="en-US" noProof="0" dirty="0">
                <a:latin typeface="+mj-lt"/>
              </a:rPr>
              <a:t>new leader in the three wheelers </a:t>
            </a:r>
            <a:r>
              <a:rPr lang="en-US" noProof="0" dirty="0"/>
              <a:t>MEA market.</a:t>
            </a:r>
          </a:p>
          <a:p>
            <a:pPr>
              <a:lnSpc>
                <a:spcPts val="2000"/>
              </a:lnSpc>
            </a:pPr>
            <a:endParaRPr lang="en-US" noProof="0" dirty="0"/>
          </a:p>
          <a:p>
            <a:pPr>
              <a:lnSpc>
                <a:spcPts val="2000"/>
              </a:lnSpc>
            </a:pPr>
            <a:endParaRPr lang="en-US" noProof="0" dirty="0"/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C6225F97-20F3-1DC0-71C0-2F3B796BBBD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80" t="3869" r="22420" b="9495"/>
          <a:stretch/>
        </p:blipFill>
        <p:spPr>
          <a:xfrm>
            <a:off x="3495847" y="1950083"/>
            <a:ext cx="1994338" cy="1782732"/>
          </a:xfrm>
          <a:prstGeom prst="roundRect">
            <a:avLst>
              <a:gd name="adj" fmla="val 5191"/>
            </a:avLst>
          </a:prstGeom>
          <a:solidFill>
            <a:schemeClr val="accent5">
              <a:lumMod val="75000"/>
            </a:schemeClr>
          </a:solidFill>
          <a:ln w="63500">
            <a:solidFill>
              <a:schemeClr val="bg1"/>
            </a:solidFill>
            <a:miter lim="800000"/>
          </a:ln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2AE1D08E-2215-8FFC-0045-4235E3275DF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08" t="6352" r="23044" b="6443"/>
          <a:stretch/>
        </p:blipFill>
        <p:spPr>
          <a:xfrm>
            <a:off x="6247973" y="1953963"/>
            <a:ext cx="1994338" cy="1778852"/>
          </a:xfrm>
          <a:prstGeom prst="roundRect">
            <a:avLst>
              <a:gd name="adj" fmla="val 5191"/>
            </a:avLst>
          </a:prstGeom>
          <a:solidFill>
            <a:schemeClr val="accent5">
              <a:lumMod val="75000"/>
            </a:schemeClr>
          </a:solidFill>
          <a:ln w="63500">
            <a:solidFill>
              <a:schemeClr val="bg1"/>
            </a:solidFill>
            <a:miter lim="800000"/>
          </a:ln>
        </p:spPr>
      </p:pic>
      <p:sp>
        <p:nvSpPr>
          <p:cNvPr id="13" name="AutoShape 2">
            <a:extLst>
              <a:ext uri="{FF2B5EF4-FFF2-40B4-BE49-F238E27FC236}">
                <a16:creationId xmlns:a16="http://schemas.microsoft.com/office/drawing/2014/main" id="{8317C002-6EB5-29C3-06E3-CE8C4B84734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noProof="0" dirty="0"/>
          </a:p>
        </p:txBody>
      </p:sp>
      <p:sp>
        <p:nvSpPr>
          <p:cNvPr id="14" name="AutoShape 6" descr="image">
            <a:extLst>
              <a:ext uri="{FF2B5EF4-FFF2-40B4-BE49-F238E27FC236}">
                <a16:creationId xmlns:a16="http://schemas.microsoft.com/office/drawing/2014/main" id="{1B020B4F-77EF-40CD-1E54-A179DA1F6BF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noProof="0" dirty="0"/>
          </a:p>
        </p:txBody>
      </p:sp>
      <p:pic>
        <p:nvPicPr>
          <p:cNvPr id="15" name="Picture 4">
            <a:extLst>
              <a:ext uri="{FF2B5EF4-FFF2-40B4-BE49-F238E27FC236}">
                <a16:creationId xmlns:a16="http://schemas.microsoft.com/office/drawing/2014/main" id="{BA9E132D-D540-14C7-F288-29686C1859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64" t="6346" r="21991" b="5270"/>
          <a:stretch/>
        </p:blipFill>
        <p:spPr bwMode="auto">
          <a:xfrm>
            <a:off x="614096" y="1950083"/>
            <a:ext cx="2123963" cy="1782732"/>
          </a:xfrm>
          <a:prstGeom prst="roundRect">
            <a:avLst>
              <a:gd name="adj" fmla="val 5191"/>
            </a:avLst>
          </a:prstGeom>
          <a:solidFill>
            <a:schemeClr val="accent5">
              <a:lumMod val="75000"/>
            </a:schemeClr>
          </a:solidFill>
          <a:ln w="63500">
            <a:solidFill>
              <a:schemeClr val="bg1"/>
            </a:solidFill>
            <a:miter lim="800000"/>
          </a:ln>
        </p:spPr>
      </p:pic>
      <p:sp>
        <p:nvSpPr>
          <p:cNvPr id="2" name="Rettangolo 1">
            <a:extLst>
              <a:ext uri="{FF2B5EF4-FFF2-40B4-BE49-F238E27FC236}">
                <a16:creationId xmlns:a16="http://schemas.microsoft.com/office/drawing/2014/main" id="{6E2DBF48-D3FC-EF90-7BCB-53FFA6C76174}"/>
              </a:ext>
            </a:extLst>
          </p:cNvPr>
          <p:cNvSpPr/>
          <p:nvPr/>
        </p:nvSpPr>
        <p:spPr>
          <a:xfrm>
            <a:off x="5853123" y="3564209"/>
            <a:ext cx="3314700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rgbClr val="FF0000"/>
                </a:solidFill>
              </a:rPr>
              <a:t>Cambiare</a:t>
            </a:r>
            <a:r>
              <a:rPr lang="en-US" noProof="0" dirty="0">
                <a:solidFill>
                  <a:srgbClr val="FF0000"/>
                </a:solidFill>
              </a:rPr>
              <a:t> </a:t>
            </a:r>
            <a:r>
              <a:rPr lang="en-US" noProof="0" dirty="0" err="1">
                <a:solidFill>
                  <a:srgbClr val="FF0000"/>
                </a:solidFill>
              </a:rPr>
              <a:t>immagine</a:t>
            </a:r>
            <a:endParaRPr lang="en-US" noProof="0" dirty="0">
              <a:solidFill>
                <a:srgbClr val="FF0000"/>
              </a:solidFill>
            </a:endParaRPr>
          </a:p>
        </p:txBody>
      </p:sp>
      <p:sp>
        <p:nvSpPr>
          <p:cNvPr id="6" name="Segno di moltiplicazione 5">
            <a:extLst>
              <a:ext uri="{FF2B5EF4-FFF2-40B4-BE49-F238E27FC236}">
                <a16:creationId xmlns:a16="http://schemas.microsoft.com/office/drawing/2014/main" id="{19217CD5-37D6-CD0E-90BF-C9B25D0DA9D6}"/>
              </a:ext>
            </a:extLst>
          </p:cNvPr>
          <p:cNvSpPr/>
          <p:nvPr/>
        </p:nvSpPr>
        <p:spPr>
          <a:xfrm>
            <a:off x="3798877" y="2143700"/>
            <a:ext cx="1309688" cy="1309688"/>
          </a:xfrm>
          <a:prstGeom prst="mathMultiply">
            <a:avLst>
              <a:gd name="adj1" fmla="val 11884"/>
            </a:avLst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Segno di moltiplicazione 9">
            <a:extLst>
              <a:ext uri="{FF2B5EF4-FFF2-40B4-BE49-F238E27FC236}">
                <a16:creationId xmlns:a16="http://schemas.microsoft.com/office/drawing/2014/main" id="{2F5E4F4E-6B6D-6FFE-E2BB-9C98716CD80F}"/>
              </a:ext>
            </a:extLst>
          </p:cNvPr>
          <p:cNvSpPr/>
          <p:nvPr/>
        </p:nvSpPr>
        <p:spPr>
          <a:xfrm>
            <a:off x="938987" y="2143700"/>
            <a:ext cx="1309688" cy="1309688"/>
          </a:xfrm>
          <a:prstGeom prst="mathMultiply">
            <a:avLst>
              <a:gd name="adj1" fmla="val 11884"/>
            </a:avLst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Rettangolo 16">
            <a:extLst>
              <a:ext uri="{FF2B5EF4-FFF2-40B4-BE49-F238E27FC236}">
                <a16:creationId xmlns:a16="http://schemas.microsoft.com/office/drawing/2014/main" id="{123A55D5-6DA6-DE0E-2240-CA76EA78771D}"/>
              </a:ext>
            </a:extLst>
          </p:cNvPr>
          <p:cNvSpPr/>
          <p:nvPr/>
        </p:nvSpPr>
        <p:spPr>
          <a:xfrm>
            <a:off x="2141527" y="5759936"/>
            <a:ext cx="3314700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rgbClr val="FF0000"/>
                </a:solidFill>
              </a:rPr>
              <a:t>Cambiare</a:t>
            </a:r>
            <a:r>
              <a:rPr lang="en-US" noProof="0" dirty="0">
                <a:solidFill>
                  <a:srgbClr val="FF0000"/>
                </a:solidFill>
              </a:rPr>
              <a:t> testo</a:t>
            </a:r>
          </a:p>
        </p:txBody>
      </p:sp>
      <p:grpSp>
        <p:nvGrpSpPr>
          <p:cNvPr id="18" name="Gruppo 17">
            <a:extLst>
              <a:ext uri="{FF2B5EF4-FFF2-40B4-BE49-F238E27FC236}">
                <a16:creationId xmlns:a16="http://schemas.microsoft.com/office/drawing/2014/main" id="{85666E23-C5BE-7F85-BC8A-3B181B9DE22B}"/>
              </a:ext>
            </a:extLst>
          </p:cNvPr>
          <p:cNvGrpSpPr/>
          <p:nvPr/>
        </p:nvGrpSpPr>
        <p:grpSpPr>
          <a:xfrm>
            <a:off x="9654737" y="3858105"/>
            <a:ext cx="1994338" cy="2162911"/>
            <a:chOff x="838845" y="3459099"/>
            <a:chExt cx="2304634" cy="2499435"/>
          </a:xfrm>
          <a:effectLst>
            <a:outerShdw blurRad="139700" dist="165100" dir="5400000" sx="95000" sy="95000" algn="t" rotWithShape="0">
              <a:prstClr val="black">
                <a:alpha val="40000"/>
              </a:prstClr>
            </a:outerShdw>
          </a:effectLst>
        </p:grpSpPr>
        <p:pic>
          <p:nvPicPr>
            <p:cNvPr id="19" name="Immagine 18">
              <a:extLst>
                <a:ext uri="{FF2B5EF4-FFF2-40B4-BE49-F238E27FC236}">
                  <a16:creationId xmlns:a16="http://schemas.microsoft.com/office/drawing/2014/main" id="{C28CFC6C-2F3C-FEC5-98BF-0C03B85070B8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334" r="10334"/>
            <a:stretch/>
          </p:blipFill>
          <p:spPr>
            <a:xfrm>
              <a:off x="917563" y="3459099"/>
              <a:ext cx="2147200" cy="2147200"/>
            </a:xfrm>
            <a:prstGeom prst="ellipse">
              <a:avLst/>
            </a:prstGeom>
            <a:ln w="63500">
              <a:solidFill>
                <a:schemeClr val="bg1"/>
              </a:solidFill>
            </a:ln>
          </p:spPr>
        </p:pic>
        <p:sp>
          <p:nvSpPr>
            <p:cNvPr id="20" name="Rettangolo con angoli arrotondati 19">
              <a:extLst>
                <a:ext uri="{FF2B5EF4-FFF2-40B4-BE49-F238E27FC236}">
                  <a16:creationId xmlns:a16="http://schemas.microsoft.com/office/drawing/2014/main" id="{8A306F1F-A826-99FC-5EB0-E2FEC5BC8FAA}"/>
                </a:ext>
              </a:extLst>
            </p:cNvPr>
            <p:cNvSpPr/>
            <p:nvPr/>
          </p:nvSpPr>
          <p:spPr>
            <a:xfrm>
              <a:off x="838845" y="5634534"/>
              <a:ext cx="2304634" cy="3240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US" sz="1400" noProof="0" dirty="0">
                  <a:solidFill>
                    <a:schemeClr val="accent5">
                      <a:lumMod val="75000"/>
                    </a:schemeClr>
                  </a:solidFill>
                  <a:latin typeface="+mj-lt"/>
                </a:rPr>
                <a:t>Selling arguments</a:t>
              </a:r>
            </a:p>
          </p:txBody>
        </p:sp>
      </p:grpSp>
      <p:grpSp>
        <p:nvGrpSpPr>
          <p:cNvPr id="21" name="Gruppo 20">
            <a:extLst>
              <a:ext uri="{FF2B5EF4-FFF2-40B4-BE49-F238E27FC236}">
                <a16:creationId xmlns:a16="http://schemas.microsoft.com/office/drawing/2014/main" id="{BBD502C5-FF0D-7D10-3CF2-846AAA506513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22" name="Gruppo 21">
              <a:extLst>
                <a:ext uri="{FF2B5EF4-FFF2-40B4-BE49-F238E27FC236}">
                  <a16:creationId xmlns:a16="http://schemas.microsoft.com/office/drawing/2014/main" id="{AF420619-728B-3D41-5F51-E0B9D83BB80E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24" name="Figura a mano libera: forma 23">
                <a:extLst>
                  <a:ext uri="{FF2B5EF4-FFF2-40B4-BE49-F238E27FC236}">
                    <a16:creationId xmlns:a16="http://schemas.microsoft.com/office/drawing/2014/main" id="{6584B420-E9CB-D680-E397-83356F3C3316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5" name="Figura a mano libera: forma 24">
                <a:extLst>
                  <a:ext uri="{FF2B5EF4-FFF2-40B4-BE49-F238E27FC236}">
                    <a16:creationId xmlns:a16="http://schemas.microsoft.com/office/drawing/2014/main" id="{82DA0058-1E88-6AE8-6B69-908DCFF97895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6" name="Ovale 25">
                <a:extLst>
                  <a:ext uri="{FF2B5EF4-FFF2-40B4-BE49-F238E27FC236}">
                    <a16:creationId xmlns:a16="http://schemas.microsoft.com/office/drawing/2014/main" id="{E5AEBCAB-3270-B2DD-14D3-BE89F2E5A340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7" name="Ovale 26">
                <a:extLst>
                  <a:ext uri="{FF2B5EF4-FFF2-40B4-BE49-F238E27FC236}">
                    <a16:creationId xmlns:a16="http://schemas.microsoft.com/office/drawing/2014/main" id="{9FC7E0B8-5F98-E805-6CBD-46E1884E1742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23" name="Rettangolo 22">
              <a:extLst>
                <a:ext uri="{FF2B5EF4-FFF2-40B4-BE49-F238E27FC236}">
                  <a16:creationId xmlns:a16="http://schemas.microsoft.com/office/drawing/2014/main" id="{AF7CD723-CA83-F415-C7FA-CAA44517D5B8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29790546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F40803-1D6A-EF8F-1783-ED4E828D98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uppo 16">
            <a:extLst>
              <a:ext uri="{FF2B5EF4-FFF2-40B4-BE49-F238E27FC236}">
                <a16:creationId xmlns:a16="http://schemas.microsoft.com/office/drawing/2014/main" id="{2A5CA61C-F4B6-5DA9-4C59-23269A55AF67}"/>
              </a:ext>
            </a:extLst>
          </p:cNvPr>
          <p:cNvGrpSpPr/>
          <p:nvPr/>
        </p:nvGrpSpPr>
        <p:grpSpPr>
          <a:xfrm>
            <a:off x="9654737" y="3858105"/>
            <a:ext cx="1994338" cy="2162911"/>
            <a:chOff x="838845" y="3459099"/>
            <a:chExt cx="2304634" cy="2499435"/>
          </a:xfrm>
          <a:effectLst>
            <a:outerShdw blurRad="139700" dist="165100" dir="5400000" sx="95000" sy="95000" algn="t" rotWithShape="0">
              <a:prstClr val="black">
                <a:alpha val="40000"/>
              </a:prstClr>
            </a:outerShdw>
          </a:effectLst>
        </p:grpSpPr>
        <p:pic>
          <p:nvPicPr>
            <p:cNvPr id="18" name="Immagine 17">
              <a:extLst>
                <a:ext uri="{FF2B5EF4-FFF2-40B4-BE49-F238E27FC236}">
                  <a16:creationId xmlns:a16="http://schemas.microsoft.com/office/drawing/2014/main" id="{E5CAAE0F-52C6-4FB0-2A05-1C8A0B18CC9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334" r="10334"/>
            <a:stretch/>
          </p:blipFill>
          <p:spPr>
            <a:xfrm>
              <a:off x="917563" y="3459099"/>
              <a:ext cx="2147200" cy="2147200"/>
            </a:xfrm>
            <a:prstGeom prst="ellipse">
              <a:avLst/>
            </a:prstGeom>
            <a:ln w="63500">
              <a:solidFill>
                <a:schemeClr val="bg1"/>
              </a:solidFill>
            </a:ln>
          </p:spPr>
        </p:pic>
        <p:sp>
          <p:nvSpPr>
            <p:cNvPr id="19" name="Rettangolo con angoli arrotondati 18">
              <a:extLst>
                <a:ext uri="{FF2B5EF4-FFF2-40B4-BE49-F238E27FC236}">
                  <a16:creationId xmlns:a16="http://schemas.microsoft.com/office/drawing/2014/main" id="{530A2E89-4E1A-9FF4-CD83-CB1CD8AF1590}"/>
                </a:ext>
              </a:extLst>
            </p:cNvPr>
            <p:cNvSpPr/>
            <p:nvPr/>
          </p:nvSpPr>
          <p:spPr>
            <a:xfrm>
              <a:off x="838845" y="5634534"/>
              <a:ext cx="2304634" cy="3240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US" sz="1400" noProof="0" dirty="0">
                  <a:solidFill>
                    <a:schemeClr val="accent5">
                      <a:lumMod val="75000"/>
                    </a:schemeClr>
                  </a:solidFill>
                  <a:latin typeface="+mj-lt"/>
                </a:rPr>
                <a:t>Selling arguments</a:t>
              </a:r>
            </a:p>
          </p:txBody>
        </p:sp>
      </p:grpSp>
      <p:sp>
        <p:nvSpPr>
          <p:cNvPr id="8" name="Titolo 7">
            <a:extLst>
              <a:ext uri="{FF2B5EF4-FFF2-40B4-BE49-F238E27FC236}">
                <a16:creationId xmlns:a16="http://schemas.microsoft.com/office/drawing/2014/main" id="{DB0835A8-D295-C3C8-BD86-0175C3DB64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146949"/>
            <a:ext cx="11449050" cy="578043"/>
          </a:xfrm>
        </p:spPr>
        <p:txBody>
          <a:bodyPr/>
          <a:lstStyle/>
          <a:p>
            <a:r>
              <a:rPr lang="en-US" noProof="0" dirty="0">
                <a:latin typeface="+mn-lt"/>
              </a:rPr>
              <a:t>TRIS: </a:t>
            </a:r>
            <a:r>
              <a:rPr lang="en-US" noProof="0" dirty="0"/>
              <a:t>simple range</a:t>
            </a:r>
            <a:endParaRPr lang="en-US" strike="sngStrike" noProof="0" dirty="0"/>
          </a:p>
        </p:txBody>
      </p:sp>
      <p:sp>
        <p:nvSpPr>
          <p:cNvPr id="56" name="Segnaposto numero diapositiva 55">
            <a:extLst>
              <a:ext uri="{FF2B5EF4-FFF2-40B4-BE49-F238E27FC236}">
                <a16:creationId xmlns:a16="http://schemas.microsoft.com/office/drawing/2014/main" id="{FF345ED1-B506-1272-DE88-846E9C05E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13</a:t>
            </a:fld>
            <a:endParaRPr lang="en-US" noProof="0" dirty="0">
              <a:latin typeface="+mn-lt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31EB3794-F10C-3BB4-02F5-07E3EA459CAB}"/>
              </a:ext>
            </a:extLst>
          </p:cNvPr>
          <p:cNvSpPr txBox="1"/>
          <p:nvPr/>
        </p:nvSpPr>
        <p:spPr>
          <a:xfrm>
            <a:off x="946066" y="6427666"/>
            <a:ext cx="3412286" cy="291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>
                <a:solidFill>
                  <a:schemeClr val="bg1"/>
                </a:solidFill>
              </a:rPr>
              <a:t>Click on </a:t>
            </a:r>
            <a:r>
              <a:rPr lang="en-US" sz="1100" i="1" noProof="0" dirty="0">
                <a:solidFill>
                  <a:schemeClr val="bg1"/>
                </a:solidFill>
                <a:latin typeface="+mj-lt"/>
              </a:rPr>
              <a:t>Selling arguments</a:t>
            </a:r>
          </a:p>
        </p:txBody>
      </p:sp>
      <p:sp>
        <p:nvSpPr>
          <p:cNvPr id="6" name="Figura a mano libera: forma 5">
            <a:extLst>
              <a:ext uri="{FF2B5EF4-FFF2-40B4-BE49-F238E27FC236}">
                <a16:creationId xmlns:a16="http://schemas.microsoft.com/office/drawing/2014/main" id="{D5211364-E44B-1215-8A3B-DC17C324EF44}"/>
              </a:ext>
            </a:extLst>
          </p:cNvPr>
          <p:cNvSpPr/>
          <p:nvPr/>
        </p:nvSpPr>
        <p:spPr>
          <a:xfrm>
            <a:off x="9483670" y="2360693"/>
            <a:ext cx="2336472" cy="1690171"/>
          </a:xfrm>
          <a:custGeom>
            <a:avLst/>
            <a:gdLst>
              <a:gd name="connsiteX0" fmla="*/ 145729 w 2336472"/>
              <a:gd name="connsiteY0" fmla="*/ 0 h 1902550"/>
              <a:gd name="connsiteX1" fmla="*/ 2190743 w 2336472"/>
              <a:gd name="connsiteY1" fmla="*/ 0 h 1902550"/>
              <a:gd name="connsiteX2" fmla="*/ 2336472 w 2336472"/>
              <a:gd name="connsiteY2" fmla="*/ 145729 h 1902550"/>
              <a:gd name="connsiteX3" fmla="*/ 2336472 w 2336472"/>
              <a:gd name="connsiteY3" fmla="*/ 1362697 h 1902550"/>
              <a:gd name="connsiteX4" fmla="*/ 2190743 w 2336472"/>
              <a:gd name="connsiteY4" fmla="*/ 1508426 h 1902550"/>
              <a:gd name="connsiteX5" fmla="*/ 1289168 w 2336472"/>
              <a:gd name="connsiteY5" fmla="*/ 1508426 h 1902550"/>
              <a:gd name="connsiteX6" fmla="*/ 1168235 w 2336472"/>
              <a:gd name="connsiteY6" fmla="*/ 1902550 h 1902550"/>
              <a:gd name="connsiteX7" fmla="*/ 1047302 w 2336472"/>
              <a:gd name="connsiteY7" fmla="*/ 1508426 h 1902550"/>
              <a:gd name="connsiteX8" fmla="*/ 145729 w 2336472"/>
              <a:gd name="connsiteY8" fmla="*/ 1508426 h 1902550"/>
              <a:gd name="connsiteX9" fmla="*/ 0 w 2336472"/>
              <a:gd name="connsiteY9" fmla="*/ 1362697 h 1902550"/>
              <a:gd name="connsiteX10" fmla="*/ 0 w 2336472"/>
              <a:gd name="connsiteY10" fmla="*/ 145729 h 1902550"/>
              <a:gd name="connsiteX11" fmla="*/ 145729 w 2336472"/>
              <a:gd name="connsiteY11" fmla="*/ 0 h 1902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36472" h="1902550">
                <a:moveTo>
                  <a:pt x="145729" y="0"/>
                </a:moveTo>
                <a:lnTo>
                  <a:pt x="2190743" y="0"/>
                </a:lnTo>
                <a:cubicBezTo>
                  <a:pt x="2271227" y="0"/>
                  <a:pt x="2336472" y="65245"/>
                  <a:pt x="2336472" y="145729"/>
                </a:cubicBezTo>
                <a:lnTo>
                  <a:pt x="2336472" y="1362697"/>
                </a:lnTo>
                <a:cubicBezTo>
                  <a:pt x="2336472" y="1443181"/>
                  <a:pt x="2271227" y="1508426"/>
                  <a:pt x="2190743" y="1508426"/>
                </a:cubicBezTo>
                <a:lnTo>
                  <a:pt x="1289168" y="1508426"/>
                </a:lnTo>
                <a:lnTo>
                  <a:pt x="1168235" y="1902550"/>
                </a:lnTo>
                <a:lnTo>
                  <a:pt x="1047302" y="1508426"/>
                </a:lnTo>
                <a:lnTo>
                  <a:pt x="145729" y="1508426"/>
                </a:lnTo>
                <a:cubicBezTo>
                  <a:pt x="65245" y="1508426"/>
                  <a:pt x="0" y="1443181"/>
                  <a:pt x="0" y="1362697"/>
                </a:cubicBezTo>
                <a:lnTo>
                  <a:pt x="0" y="145729"/>
                </a:lnTo>
                <a:cubicBezTo>
                  <a:pt x="0" y="65245"/>
                  <a:pt x="65245" y="0"/>
                  <a:pt x="145729" y="0"/>
                </a:cubicBezTo>
                <a:close/>
              </a:path>
            </a:pathLst>
          </a:custGeom>
          <a:solidFill>
            <a:schemeClr val="bg1"/>
          </a:solidFill>
          <a:ln w="38100">
            <a:solidFill>
              <a:schemeClr val="accent5">
                <a:lumMod val="75000"/>
              </a:schemeClr>
            </a:solidFill>
          </a:ln>
          <a:effectLst>
            <a:outerShdw blurRad="139700" dist="165100" dir="5400000" sx="95000" sy="95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180000" rtlCol="0" anchor="t">
            <a:noAutofit/>
          </a:bodyPr>
          <a:lstStyle/>
          <a:p>
            <a:pPr marL="0" indent="0" algn="ctr">
              <a:spcBef>
                <a:spcPts val="200"/>
              </a:spcBef>
              <a:spcAft>
                <a:spcPts val="300"/>
              </a:spcAft>
              <a:buNone/>
              <a:tabLst>
                <a:tab pos="208955" algn="l"/>
              </a:tabLst>
            </a:pPr>
            <a:r>
              <a:rPr lang="en-US" sz="1600" noProof="0" dirty="0">
                <a:solidFill>
                  <a:schemeClr val="accent5">
                    <a:lumMod val="75000"/>
                  </a:schemeClr>
                </a:solidFill>
              </a:rPr>
              <a:t>TRIS COMES READY TO WHATEVER TRANSFORMATION YOUR JOB NEEDS.</a:t>
            </a:r>
          </a:p>
        </p:txBody>
      </p:sp>
      <p:pic>
        <p:nvPicPr>
          <p:cNvPr id="11" name="Immagine 10">
            <a:extLst>
              <a:ext uri="{FF2B5EF4-FFF2-40B4-BE49-F238E27FC236}">
                <a16:creationId xmlns:a16="http://schemas.microsoft.com/office/drawing/2014/main" id="{80C9FD7B-2A6B-6175-E13E-1A7C32F6927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80" t="3869" r="22420" b="9495"/>
          <a:stretch/>
        </p:blipFill>
        <p:spPr>
          <a:xfrm>
            <a:off x="3495847" y="1950083"/>
            <a:ext cx="1994338" cy="1782732"/>
          </a:xfrm>
          <a:prstGeom prst="roundRect">
            <a:avLst>
              <a:gd name="adj" fmla="val 5191"/>
            </a:avLst>
          </a:prstGeom>
          <a:solidFill>
            <a:schemeClr val="accent5">
              <a:lumMod val="75000"/>
            </a:schemeClr>
          </a:solidFill>
          <a:ln w="63500">
            <a:solidFill>
              <a:schemeClr val="bg1"/>
            </a:solidFill>
            <a:miter lim="800000"/>
          </a:ln>
        </p:spPr>
      </p:pic>
      <p:pic>
        <p:nvPicPr>
          <p:cNvPr id="12" name="Immagine 11">
            <a:extLst>
              <a:ext uri="{FF2B5EF4-FFF2-40B4-BE49-F238E27FC236}">
                <a16:creationId xmlns:a16="http://schemas.microsoft.com/office/drawing/2014/main" id="{A9EB7AFD-7F09-5531-A3B0-05BC5496DB7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08" t="6352" r="23044" b="6443"/>
          <a:stretch/>
        </p:blipFill>
        <p:spPr>
          <a:xfrm>
            <a:off x="6247973" y="1953963"/>
            <a:ext cx="1994338" cy="1778852"/>
          </a:xfrm>
          <a:prstGeom prst="roundRect">
            <a:avLst>
              <a:gd name="adj" fmla="val 5191"/>
            </a:avLst>
          </a:prstGeom>
          <a:solidFill>
            <a:schemeClr val="accent5">
              <a:lumMod val="75000"/>
            </a:schemeClr>
          </a:solidFill>
          <a:ln w="63500">
            <a:solidFill>
              <a:schemeClr val="bg1"/>
            </a:solidFill>
            <a:miter lim="800000"/>
          </a:ln>
        </p:spPr>
      </p:pic>
      <p:sp>
        <p:nvSpPr>
          <p:cNvPr id="13" name="AutoShape 2">
            <a:extLst>
              <a:ext uri="{FF2B5EF4-FFF2-40B4-BE49-F238E27FC236}">
                <a16:creationId xmlns:a16="http://schemas.microsoft.com/office/drawing/2014/main" id="{1A230233-D7E6-8EDA-5F03-25640AD2086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noProof="0" dirty="0"/>
          </a:p>
        </p:txBody>
      </p:sp>
      <p:sp>
        <p:nvSpPr>
          <p:cNvPr id="14" name="AutoShape 6" descr="image">
            <a:extLst>
              <a:ext uri="{FF2B5EF4-FFF2-40B4-BE49-F238E27FC236}">
                <a16:creationId xmlns:a16="http://schemas.microsoft.com/office/drawing/2014/main" id="{4BF47E4A-F764-454D-4BCB-CAAD452BD0F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noProof="0" dirty="0"/>
          </a:p>
        </p:txBody>
      </p:sp>
      <p:pic>
        <p:nvPicPr>
          <p:cNvPr id="15" name="Picture 4">
            <a:extLst>
              <a:ext uri="{FF2B5EF4-FFF2-40B4-BE49-F238E27FC236}">
                <a16:creationId xmlns:a16="http://schemas.microsoft.com/office/drawing/2014/main" id="{D4D56E26-6B40-E24F-4179-B6C10C987F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64" t="6346" r="21991" b="5270"/>
          <a:stretch/>
        </p:blipFill>
        <p:spPr bwMode="auto">
          <a:xfrm>
            <a:off x="614096" y="1950083"/>
            <a:ext cx="2123963" cy="1782732"/>
          </a:xfrm>
          <a:prstGeom prst="roundRect">
            <a:avLst>
              <a:gd name="adj" fmla="val 5191"/>
            </a:avLst>
          </a:prstGeom>
          <a:solidFill>
            <a:schemeClr val="accent5">
              <a:lumMod val="75000"/>
            </a:schemeClr>
          </a:solidFill>
          <a:ln w="63500">
            <a:solidFill>
              <a:schemeClr val="bg1"/>
            </a:solidFill>
            <a:miter lim="800000"/>
          </a:ln>
        </p:spPr>
      </p:pic>
      <p:sp>
        <p:nvSpPr>
          <p:cNvPr id="2" name="Rettangolo 1">
            <a:extLst>
              <a:ext uri="{FF2B5EF4-FFF2-40B4-BE49-F238E27FC236}">
                <a16:creationId xmlns:a16="http://schemas.microsoft.com/office/drawing/2014/main" id="{77D45DD7-C213-F820-E701-CD53666C28AE}"/>
              </a:ext>
            </a:extLst>
          </p:cNvPr>
          <p:cNvSpPr/>
          <p:nvPr/>
        </p:nvSpPr>
        <p:spPr>
          <a:xfrm>
            <a:off x="5853123" y="3564209"/>
            <a:ext cx="3314700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rgbClr val="FF0000"/>
                </a:solidFill>
              </a:rPr>
              <a:t>Cambiare</a:t>
            </a:r>
            <a:r>
              <a:rPr lang="en-US" noProof="0" dirty="0">
                <a:solidFill>
                  <a:srgbClr val="FF0000"/>
                </a:solidFill>
              </a:rPr>
              <a:t> </a:t>
            </a:r>
            <a:r>
              <a:rPr lang="en-US" noProof="0" dirty="0" err="1">
                <a:solidFill>
                  <a:srgbClr val="FF0000"/>
                </a:solidFill>
              </a:rPr>
              <a:t>immagine</a:t>
            </a:r>
            <a:endParaRPr lang="en-US" noProof="0" dirty="0">
              <a:solidFill>
                <a:srgbClr val="FF0000"/>
              </a:solidFill>
            </a:endParaRPr>
          </a:p>
        </p:txBody>
      </p:sp>
      <p:sp>
        <p:nvSpPr>
          <p:cNvPr id="4" name="Segno di moltiplicazione 3">
            <a:extLst>
              <a:ext uri="{FF2B5EF4-FFF2-40B4-BE49-F238E27FC236}">
                <a16:creationId xmlns:a16="http://schemas.microsoft.com/office/drawing/2014/main" id="{4E3A317E-0B09-6FBE-67EC-DC5AE03EC2A3}"/>
              </a:ext>
            </a:extLst>
          </p:cNvPr>
          <p:cNvSpPr/>
          <p:nvPr/>
        </p:nvSpPr>
        <p:spPr>
          <a:xfrm>
            <a:off x="3798877" y="2143700"/>
            <a:ext cx="1309688" cy="1309688"/>
          </a:xfrm>
          <a:prstGeom prst="mathMultiply">
            <a:avLst>
              <a:gd name="adj1" fmla="val 11884"/>
            </a:avLst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egno di moltiplicazione 4">
            <a:extLst>
              <a:ext uri="{FF2B5EF4-FFF2-40B4-BE49-F238E27FC236}">
                <a16:creationId xmlns:a16="http://schemas.microsoft.com/office/drawing/2014/main" id="{016F1FA3-291D-D221-2158-652F264335E7}"/>
              </a:ext>
            </a:extLst>
          </p:cNvPr>
          <p:cNvSpPr/>
          <p:nvPr/>
        </p:nvSpPr>
        <p:spPr>
          <a:xfrm>
            <a:off x="938987" y="2143700"/>
            <a:ext cx="1309688" cy="1309688"/>
          </a:xfrm>
          <a:prstGeom prst="mathMultiply">
            <a:avLst>
              <a:gd name="adj1" fmla="val 11884"/>
            </a:avLst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Segnaposto contenuto 12">
            <a:extLst>
              <a:ext uri="{FF2B5EF4-FFF2-40B4-BE49-F238E27FC236}">
                <a16:creationId xmlns:a16="http://schemas.microsoft.com/office/drawing/2014/main" id="{E51A9ADD-DE1F-2297-47E7-E4474989EC85}"/>
              </a:ext>
            </a:extLst>
          </p:cNvPr>
          <p:cNvSpPr txBox="1">
            <a:spLocks/>
          </p:cNvSpPr>
          <p:nvPr/>
        </p:nvSpPr>
        <p:spPr>
          <a:xfrm>
            <a:off x="542925" y="4133329"/>
            <a:ext cx="7460432" cy="232961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000"/>
              </a:lnSpc>
            </a:pPr>
            <a:r>
              <a:rPr lang="en-US" noProof="0" dirty="0"/>
              <a:t>TRIS will be launched as </a:t>
            </a:r>
            <a:r>
              <a:rPr lang="en-US" strike="sngStrike" noProof="0" dirty="0">
                <a:solidFill>
                  <a:srgbClr val="FF0000"/>
                </a:solidFill>
                <a:latin typeface="+mj-lt"/>
              </a:rPr>
              <a:t>chassis-cab, flatbed</a:t>
            </a:r>
            <a:r>
              <a:rPr lang="en-US" noProof="0" dirty="0">
                <a:latin typeface="+mj-lt"/>
              </a:rPr>
              <a:t>, pick-up version</a:t>
            </a:r>
            <a:r>
              <a:rPr lang="en-US" noProof="0" dirty="0"/>
              <a:t>. </a:t>
            </a:r>
            <a:br>
              <a:rPr lang="en-US" noProof="0" dirty="0"/>
            </a:br>
            <a:r>
              <a:rPr lang="en-US" noProof="0" dirty="0"/>
              <a:t>Why? Because Tris versions are the </a:t>
            </a:r>
            <a:r>
              <a:rPr lang="en-US" noProof="0" dirty="0">
                <a:latin typeface="+mj-lt"/>
              </a:rPr>
              <a:t>perfect solutions for </a:t>
            </a:r>
            <a:r>
              <a:rPr lang="en-US" noProof="0" dirty="0"/>
              <a:t>the </a:t>
            </a:r>
            <a:r>
              <a:rPr lang="en-US" noProof="0" dirty="0">
                <a:latin typeface="+mj-lt"/>
              </a:rPr>
              <a:t>endless transformations </a:t>
            </a:r>
            <a:r>
              <a:rPr lang="en-US" noProof="0" dirty="0"/>
              <a:t>your Customers are seeking for.</a:t>
            </a:r>
          </a:p>
          <a:p>
            <a:pPr>
              <a:lnSpc>
                <a:spcPts val="2000"/>
              </a:lnSpc>
            </a:pPr>
            <a:r>
              <a:rPr lang="en-US" noProof="0" dirty="0"/>
              <a:t>They can conquer the transformation market and strengthen the Fiat Professional position as a </a:t>
            </a:r>
            <a:r>
              <a:rPr lang="en-US" noProof="0" dirty="0">
                <a:latin typeface="+mj-lt"/>
              </a:rPr>
              <a:t>new leader in the three wheelers </a:t>
            </a:r>
            <a:r>
              <a:rPr lang="en-US" noProof="0" dirty="0"/>
              <a:t>MEA market.</a:t>
            </a:r>
          </a:p>
          <a:p>
            <a:pPr>
              <a:lnSpc>
                <a:spcPts val="2000"/>
              </a:lnSpc>
            </a:pPr>
            <a:endParaRPr lang="en-US" noProof="0" dirty="0"/>
          </a:p>
          <a:p>
            <a:pPr>
              <a:lnSpc>
                <a:spcPts val="2000"/>
              </a:lnSpc>
            </a:pPr>
            <a:endParaRPr lang="en-US" noProof="0" dirty="0"/>
          </a:p>
        </p:txBody>
      </p:sp>
      <p:sp>
        <p:nvSpPr>
          <p:cNvPr id="16" name="Rettangolo 15">
            <a:extLst>
              <a:ext uri="{FF2B5EF4-FFF2-40B4-BE49-F238E27FC236}">
                <a16:creationId xmlns:a16="http://schemas.microsoft.com/office/drawing/2014/main" id="{FA4ECEB0-A840-F0F2-6F81-81776AECCC3E}"/>
              </a:ext>
            </a:extLst>
          </p:cNvPr>
          <p:cNvSpPr/>
          <p:nvPr/>
        </p:nvSpPr>
        <p:spPr>
          <a:xfrm>
            <a:off x="2141527" y="5759936"/>
            <a:ext cx="3314700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rgbClr val="FF0000"/>
                </a:solidFill>
              </a:rPr>
              <a:t>Cambiare</a:t>
            </a:r>
            <a:r>
              <a:rPr lang="en-US" noProof="0" dirty="0">
                <a:solidFill>
                  <a:srgbClr val="FF0000"/>
                </a:solidFill>
              </a:rPr>
              <a:t> testo</a:t>
            </a:r>
          </a:p>
        </p:txBody>
      </p:sp>
      <p:grpSp>
        <p:nvGrpSpPr>
          <p:cNvPr id="20" name="Gruppo 19">
            <a:extLst>
              <a:ext uri="{FF2B5EF4-FFF2-40B4-BE49-F238E27FC236}">
                <a16:creationId xmlns:a16="http://schemas.microsoft.com/office/drawing/2014/main" id="{99EC7850-D1F9-E5BA-EF73-DB8A5956978D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21" name="Gruppo 20">
              <a:extLst>
                <a:ext uri="{FF2B5EF4-FFF2-40B4-BE49-F238E27FC236}">
                  <a16:creationId xmlns:a16="http://schemas.microsoft.com/office/drawing/2014/main" id="{DE464FE3-3AA8-B0BE-E57C-2A085E9682B9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23" name="Figura a mano libera: forma 22">
                <a:extLst>
                  <a:ext uri="{FF2B5EF4-FFF2-40B4-BE49-F238E27FC236}">
                    <a16:creationId xmlns:a16="http://schemas.microsoft.com/office/drawing/2014/main" id="{B843B360-10EA-E788-F5AA-A9053B0A6CE4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4" name="Figura a mano libera: forma 23">
                <a:extLst>
                  <a:ext uri="{FF2B5EF4-FFF2-40B4-BE49-F238E27FC236}">
                    <a16:creationId xmlns:a16="http://schemas.microsoft.com/office/drawing/2014/main" id="{10E193A3-9141-E6A5-8A58-1AF9E6EBA244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5" name="Ovale 24">
                <a:extLst>
                  <a:ext uri="{FF2B5EF4-FFF2-40B4-BE49-F238E27FC236}">
                    <a16:creationId xmlns:a16="http://schemas.microsoft.com/office/drawing/2014/main" id="{CE5FCC28-9FB0-4579-BB61-7E84F597F4E0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6" name="Ovale 25">
                <a:extLst>
                  <a:ext uri="{FF2B5EF4-FFF2-40B4-BE49-F238E27FC236}">
                    <a16:creationId xmlns:a16="http://schemas.microsoft.com/office/drawing/2014/main" id="{D19BEA6C-CBF8-5B6E-FCC6-994CA2B854B6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22" name="Rettangolo 21">
              <a:extLst>
                <a:ext uri="{FF2B5EF4-FFF2-40B4-BE49-F238E27FC236}">
                  <a16:creationId xmlns:a16="http://schemas.microsoft.com/office/drawing/2014/main" id="{60E0881F-721D-FC32-5FA9-EE7D82CBCCED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11963733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DF281C-DDDA-81E4-2314-B5C4E6DBE9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ttangolo arrotondato 9">
            <a:extLst>
              <a:ext uri="{FF2B5EF4-FFF2-40B4-BE49-F238E27FC236}">
                <a16:creationId xmlns:a16="http://schemas.microsoft.com/office/drawing/2014/main" id="{DF7AC50E-8B18-6557-BB7E-A2BA1E18FDFC}"/>
              </a:ext>
            </a:extLst>
          </p:cNvPr>
          <p:cNvSpPr/>
          <p:nvPr/>
        </p:nvSpPr>
        <p:spPr>
          <a:xfrm>
            <a:off x="383647" y="996174"/>
            <a:ext cx="3317556" cy="5369025"/>
          </a:xfrm>
          <a:prstGeom prst="roundRect">
            <a:avLst>
              <a:gd name="adj" fmla="val 4516"/>
            </a:avLst>
          </a:prstGeom>
          <a:solidFill>
            <a:schemeClr val="bg1">
              <a:lumMod val="95000"/>
              <a:alpha val="92941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sp>
        <p:nvSpPr>
          <p:cNvPr id="3" name="CasellaDiTesto 24">
            <a:extLst>
              <a:ext uri="{FF2B5EF4-FFF2-40B4-BE49-F238E27FC236}">
                <a16:creationId xmlns:a16="http://schemas.microsoft.com/office/drawing/2014/main" id="{E101AF4D-35A3-DFEE-1C9E-F6732A22F832}"/>
              </a:ext>
            </a:extLst>
          </p:cNvPr>
          <p:cNvSpPr txBox="1"/>
          <p:nvPr/>
        </p:nvSpPr>
        <p:spPr>
          <a:xfrm>
            <a:off x="645420" y="1026534"/>
            <a:ext cx="3444467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EXTERIOR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  <a:p>
            <a:pPr marL="3619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12'' steel wheel</a:t>
            </a:r>
          </a:p>
          <a:p>
            <a:pPr marL="3619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LED Front &amp; rear lamps </a:t>
            </a:r>
          </a:p>
          <a:p>
            <a:pPr marL="3619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Turn indicators</a:t>
            </a:r>
          </a:p>
          <a:p>
            <a:pPr marL="3619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Side mirrors</a:t>
            </a:r>
          </a:p>
          <a:p>
            <a:pPr marL="3619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Spare wheel with Jack &amp; tool kit</a:t>
            </a:r>
          </a:p>
          <a:p>
            <a:pPr marL="3619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Low Storage (under Flat bed)*</a:t>
            </a:r>
            <a:endParaRPr kumimoji="0" lang="en-US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INTERIOR</a:t>
            </a:r>
          </a:p>
          <a:p>
            <a:pPr marL="3619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Steering handlebar</a:t>
            </a:r>
          </a:p>
          <a:p>
            <a:pPr marL="3619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Driver’s seat </a:t>
            </a: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&amp; High backrest*</a:t>
            </a:r>
          </a:p>
          <a:p>
            <a:pPr marL="3619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Fixed rear glass window</a:t>
            </a:r>
          </a:p>
          <a:p>
            <a:pPr marL="3619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Closed glovebox</a:t>
            </a:r>
          </a:p>
          <a:p>
            <a:pPr marL="3619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Manual handbrake</a:t>
            </a:r>
          </a:p>
          <a:p>
            <a:pPr marL="3619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Washing tank &amp; wiper</a:t>
            </a:r>
          </a:p>
          <a:p>
            <a:pPr marL="3619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Plastic Column cover*</a:t>
            </a:r>
            <a:endParaRPr lang="en-US" sz="1100" b="1" noProof="0" dirty="0">
              <a:solidFill>
                <a:srgbClr val="C00000"/>
              </a:solidFill>
              <a:latin typeface="Poppins"/>
            </a:endParaRPr>
          </a:p>
          <a:p>
            <a:pPr marL="3619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Storage net *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FEATURES</a:t>
            </a:r>
          </a:p>
          <a:p>
            <a:pPr marL="361950" marR="0" lvl="1" indent="-18097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5.7” Digital cluster</a:t>
            </a:r>
          </a:p>
          <a:p>
            <a:pPr marL="361950" marR="0" lvl="1" indent="-18097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3-points driver’s seatbelt with retractor</a:t>
            </a:r>
          </a:p>
          <a:p>
            <a:pPr marL="361950" marR="0" lvl="1" indent="-18097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12V power socket &amp; </a:t>
            </a:r>
            <a:r>
              <a:rPr kumimoji="0" lang="en-US" sz="1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Usb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 socket</a:t>
            </a:r>
          </a:p>
          <a:p>
            <a:pPr marL="361950" marR="0" lvl="1" indent="-18097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Neiman ignition switch</a:t>
            </a:r>
          </a:p>
          <a:p>
            <a:pPr marL="361950" marR="0" lvl="1" indent="-18097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Reverse Buzzer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E-POWERTRAIN</a:t>
            </a:r>
          </a:p>
          <a:p>
            <a:pPr marL="3619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RND transmission</a:t>
            </a:r>
          </a:p>
          <a:p>
            <a:pPr marL="3619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Onboard charger with 220V household socket</a:t>
            </a:r>
          </a:p>
          <a:p>
            <a:pPr marL="3619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4.5-meter onboard charging cable</a:t>
            </a:r>
          </a:p>
          <a:p>
            <a:pPr marL="3619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AC charging</a:t>
            </a:r>
          </a:p>
          <a:p>
            <a:pPr marL="3619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Lithium 6.9 kWh battery</a:t>
            </a:r>
          </a:p>
          <a:p>
            <a:pPr marL="3619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5.7 kW e-Motor</a:t>
            </a:r>
          </a:p>
          <a:p>
            <a:pPr marL="3619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Mode 1 charging cable (220V)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  <a:p>
            <a:pPr marL="1905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  <a:p>
            <a:pPr marL="1905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*  </a:t>
            </a:r>
            <a:r>
              <a:rPr lang="en-US" sz="1100" b="1" noProof="0" dirty="0">
                <a:solidFill>
                  <a:srgbClr val="C00000"/>
                </a:solidFill>
                <a:latin typeface="Poppins"/>
              </a:rPr>
              <a:t>Italy </a:t>
            </a: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specific features</a:t>
            </a:r>
          </a:p>
          <a:p>
            <a:pPr marL="1905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sp>
        <p:nvSpPr>
          <p:cNvPr id="12" name="Titre 11">
            <a:extLst>
              <a:ext uri="{FF2B5EF4-FFF2-40B4-BE49-F238E27FC236}">
                <a16:creationId xmlns:a16="http://schemas.microsoft.com/office/drawing/2014/main" id="{B01E6157-E7FD-116C-3692-BA44C3D05D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defTabSz="914400">
              <a:defRPr/>
            </a:pPr>
            <a:r>
              <a:rPr lang="en-US" sz="2400" noProof="0" dirty="0">
                <a:solidFill>
                  <a:prstClr val="white"/>
                </a:solidFill>
                <a:cs typeface="Poppins Black" panose="00000A00000000000000" pitchFamily="2" charset="0"/>
              </a:rPr>
              <a:t>Detailed Configuration &amp; main versions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BF6D711-7F0D-639A-3477-B92183B4B8E8}"/>
              </a:ext>
            </a:extLst>
          </p:cNvPr>
          <p:cNvSpPr txBox="1">
            <a:spLocks/>
          </p:cNvSpPr>
          <p:nvPr/>
        </p:nvSpPr>
        <p:spPr>
          <a:xfrm>
            <a:off x="645420" y="349534"/>
            <a:ext cx="8534400" cy="940644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lang="en-US" sz="3200" kern="1200" cap="all" dirty="0">
                <a:ln w="3175" cmpd="sng">
                  <a:noFill/>
                </a:ln>
                <a:solidFill>
                  <a:srgbClr val="2DC6D6"/>
                </a:solidFill>
                <a:effectLst/>
                <a:latin typeface="Tw Cen MT Condensed" panose="020B0606020104020203" pitchFamily="34" charset="0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all" spc="0" normalizeH="0" baseline="0" noProof="0" dirty="0">
              <a:ln w="3175" cmpd="sng">
                <a:noFill/>
              </a:ln>
              <a:solidFill>
                <a:srgbClr val="A36153"/>
              </a:solidFill>
              <a:effectLst/>
              <a:uLnTx/>
              <a:uFillTx/>
              <a:latin typeface="Tw Cen MT Condensed" panose="020B0606020104020203" pitchFamily="34" charset="0"/>
              <a:ea typeface="+mj-ea"/>
              <a:cs typeface="+mj-cs"/>
            </a:endParaRPr>
          </a:p>
        </p:txBody>
      </p:sp>
      <p:sp>
        <p:nvSpPr>
          <p:cNvPr id="2" name="CasellaDiTesto 15">
            <a:extLst>
              <a:ext uri="{FF2B5EF4-FFF2-40B4-BE49-F238E27FC236}">
                <a16:creationId xmlns:a16="http://schemas.microsoft.com/office/drawing/2014/main" id="{DCC50FEE-3C8C-E20F-6796-18B18D7F71C9}"/>
              </a:ext>
            </a:extLst>
          </p:cNvPr>
          <p:cNvSpPr txBox="1"/>
          <p:nvPr/>
        </p:nvSpPr>
        <p:spPr>
          <a:xfrm>
            <a:off x="598855" y="759554"/>
            <a:ext cx="26156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Configuration : </a:t>
            </a:r>
          </a:p>
        </p:txBody>
      </p:sp>
      <p:cxnSp>
        <p:nvCxnSpPr>
          <p:cNvPr id="5" name="Straight Connector 40">
            <a:extLst>
              <a:ext uri="{FF2B5EF4-FFF2-40B4-BE49-F238E27FC236}">
                <a16:creationId xmlns:a16="http://schemas.microsoft.com/office/drawing/2014/main" id="{B62F7ED1-4A5B-7058-35D0-A59D3F6006C0}"/>
              </a:ext>
            </a:extLst>
          </p:cNvPr>
          <p:cNvCxnSpPr/>
          <p:nvPr/>
        </p:nvCxnSpPr>
        <p:spPr>
          <a:xfrm>
            <a:off x="383647" y="1097199"/>
            <a:ext cx="0" cy="1472021"/>
          </a:xfrm>
          <a:prstGeom prst="line">
            <a:avLst/>
          </a:prstGeom>
          <a:ln w="76200">
            <a:solidFill>
              <a:srgbClr val="A3615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ttangolo arrotondato 22">
            <a:extLst>
              <a:ext uri="{FF2B5EF4-FFF2-40B4-BE49-F238E27FC236}">
                <a16:creationId xmlns:a16="http://schemas.microsoft.com/office/drawing/2014/main" id="{9416613C-966F-6879-E823-C04AECD2ED48}"/>
              </a:ext>
            </a:extLst>
          </p:cNvPr>
          <p:cNvSpPr/>
          <p:nvPr/>
        </p:nvSpPr>
        <p:spPr>
          <a:xfrm>
            <a:off x="4153496" y="1026534"/>
            <a:ext cx="5371496" cy="2469415"/>
          </a:xfrm>
          <a:prstGeom prst="roundRect">
            <a:avLst>
              <a:gd name="adj" fmla="val 4235"/>
            </a:avLst>
          </a:prstGeom>
          <a:solidFill>
            <a:schemeClr val="bg1">
              <a:alpha val="92941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 Condensed" panose="020B0606020104020203" pitchFamily="34" charset="0"/>
              <a:ea typeface="+mn-ea"/>
              <a:cs typeface="+mn-cs"/>
            </a:endParaRPr>
          </a:p>
        </p:txBody>
      </p:sp>
      <p:cxnSp>
        <p:nvCxnSpPr>
          <p:cNvPr id="33" name="Straight Connector 40">
            <a:extLst>
              <a:ext uri="{FF2B5EF4-FFF2-40B4-BE49-F238E27FC236}">
                <a16:creationId xmlns:a16="http://schemas.microsoft.com/office/drawing/2014/main" id="{FF8FBD65-2E69-85D3-C5CD-745081382AE3}"/>
              </a:ext>
            </a:extLst>
          </p:cNvPr>
          <p:cNvCxnSpPr>
            <a:cxnSpLocks/>
          </p:cNvCxnSpPr>
          <p:nvPr/>
        </p:nvCxnSpPr>
        <p:spPr>
          <a:xfrm>
            <a:off x="4150707" y="1039986"/>
            <a:ext cx="2789" cy="2389014"/>
          </a:xfrm>
          <a:prstGeom prst="line">
            <a:avLst/>
          </a:prstGeom>
          <a:ln w="76200">
            <a:solidFill>
              <a:srgbClr val="A3615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CasellaDiTesto 16">
            <a:extLst>
              <a:ext uri="{FF2B5EF4-FFF2-40B4-BE49-F238E27FC236}">
                <a16:creationId xmlns:a16="http://schemas.microsoft.com/office/drawing/2014/main" id="{F0C85D9F-A8D7-A57A-0512-3B79BD384CD3}"/>
              </a:ext>
            </a:extLst>
          </p:cNvPr>
          <p:cNvSpPr txBox="1"/>
          <p:nvPr/>
        </p:nvSpPr>
        <p:spPr>
          <a:xfrm>
            <a:off x="4325138" y="2155667"/>
            <a:ext cx="25992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400" b="1">
                <a:solidFill>
                  <a:schemeClr val="bg2">
                    <a:lumMod val="50000"/>
                  </a:schemeClr>
                </a:solidFill>
                <a:latin typeface="Tw Cen MT" panose="020B0602020104020603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Tw Cen MT" panose="020B0602020104020603" pitchFamily="34" charset="0"/>
                <a:ea typeface="+mn-ea"/>
                <a:cs typeface="+mn-cs"/>
              </a:rPr>
              <a:t>PICK-UP (</a:t>
            </a: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Tw Cen MT" panose="020B0602020104020603" pitchFamily="34" charset="0"/>
                <a:ea typeface="+mn-ea"/>
                <a:cs typeface="+mn-cs"/>
              </a:rPr>
              <a:t>Aluminium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Tw Cen MT" panose="020B0602020104020603" pitchFamily="34" charset="0"/>
                <a:ea typeface="+mn-ea"/>
                <a:cs typeface="+mn-cs"/>
              </a:rPr>
              <a:t>)</a:t>
            </a:r>
          </a:p>
        </p:txBody>
      </p:sp>
      <p:pic>
        <p:nvPicPr>
          <p:cNvPr id="41" name="Immagine 1" descr="Immagine che contiene ruota, veicolo, Veicolo terrestre, pneumatico&#10;&#10;Il contenuto generato dall'IA potrebbe non essere corretto.">
            <a:extLst>
              <a:ext uri="{FF2B5EF4-FFF2-40B4-BE49-F238E27FC236}">
                <a16:creationId xmlns:a16="http://schemas.microsoft.com/office/drawing/2014/main" id="{C1B14C21-2C68-466D-6C76-2EE72B608749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406813" y="1026534"/>
            <a:ext cx="4181788" cy="2907583"/>
          </a:xfrm>
          <a:prstGeom prst="rect">
            <a:avLst/>
          </a:prstGeom>
        </p:spPr>
      </p:pic>
      <p:sp>
        <p:nvSpPr>
          <p:cNvPr id="16" name="CasellaDiTesto 10">
            <a:extLst>
              <a:ext uri="{FF2B5EF4-FFF2-40B4-BE49-F238E27FC236}">
                <a16:creationId xmlns:a16="http://schemas.microsoft.com/office/drawing/2014/main" id="{47233AC7-D144-E5B7-6CE7-BD9EF300D9B7}"/>
              </a:ext>
            </a:extLst>
          </p:cNvPr>
          <p:cNvSpPr txBox="1"/>
          <p:nvPr/>
        </p:nvSpPr>
        <p:spPr>
          <a:xfrm>
            <a:off x="4350221" y="3207176"/>
            <a:ext cx="1542410" cy="30777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>
                    <a:lumMod val="50000"/>
                  </a:srgbClr>
                </a:solidFill>
                <a:effectLst/>
                <a:uLnTx/>
                <a:uFillTx/>
                <a:latin typeface="Tw Cen MT" panose="020B0602020104020603" pitchFamily="34" charset="0"/>
                <a:ea typeface="+mn-ea"/>
                <a:cs typeface="+mn-cs"/>
              </a:rPr>
              <a:t>UPFIT VERSIONS </a:t>
            </a:r>
          </a:p>
        </p:txBody>
      </p:sp>
      <p:sp>
        <p:nvSpPr>
          <p:cNvPr id="45" name="CasellaDiTesto 13">
            <a:extLst>
              <a:ext uri="{FF2B5EF4-FFF2-40B4-BE49-F238E27FC236}">
                <a16:creationId xmlns:a16="http://schemas.microsoft.com/office/drawing/2014/main" id="{2EEB9B59-3595-A3E2-674D-3B0BF1FAB979}"/>
              </a:ext>
            </a:extLst>
          </p:cNvPr>
          <p:cNvSpPr txBox="1"/>
          <p:nvPr/>
        </p:nvSpPr>
        <p:spPr>
          <a:xfrm>
            <a:off x="4523748" y="1201484"/>
            <a:ext cx="819456" cy="307777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w Cen MT" panose="020B0602020104020603" pitchFamily="34" charset="0"/>
                <a:ea typeface="+mn-ea"/>
                <a:cs typeface="+mn-cs"/>
              </a:rPr>
              <a:t>H1 2026</a:t>
            </a:r>
          </a:p>
        </p:txBody>
      </p:sp>
      <p:pic>
        <p:nvPicPr>
          <p:cNvPr id="4" name="Picture 16" descr="1,000+ Circle Flag Of Italy Stock Photos, Pictures &amp; Royalty-Free Images -  iStock">
            <a:extLst>
              <a:ext uri="{FF2B5EF4-FFF2-40B4-BE49-F238E27FC236}">
                <a16:creationId xmlns:a16="http://schemas.microsoft.com/office/drawing/2014/main" id="{93FAF8B2-0DBB-6B03-F584-2337762C323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61" t="10455" r="10254" b="10161"/>
          <a:stretch/>
        </p:blipFill>
        <p:spPr bwMode="auto">
          <a:xfrm>
            <a:off x="8830842" y="1334433"/>
            <a:ext cx="487329" cy="498624"/>
          </a:xfrm>
          <a:prstGeom prst="flowChartConnector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363903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Image 23">
            <a:extLst>
              <a:ext uri="{FF2B5EF4-FFF2-40B4-BE49-F238E27FC236}">
                <a16:creationId xmlns:a16="http://schemas.microsoft.com/office/drawing/2014/main" id="{589CF785-C5AD-E8E7-0F36-AED0CB6283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90286" y="3775758"/>
            <a:ext cx="1209343" cy="976113"/>
          </a:xfrm>
          <a:prstGeom prst="rect">
            <a:avLst/>
          </a:prstGeom>
        </p:spPr>
      </p:pic>
      <p:pic>
        <p:nvPicPr>
          <p:cNvPr id="84" name="Image 83" descr="Une image contenant véhicule, roue, transport, pneu&#10;&#10;Le contenu généré par l’IA peut être incorrect.">
            <a:extLst>
              <a:ext uri="{FF2B5EF4-FFF2-40B4-BE49-F238E27FC236}">
                <a16:creationId xmlns:a16="http://schemas.microsoft.com/office/drawing/2014/main" id="{134CE631-B022-8928-41AD-6777506F379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10" t="22069" r="21618" b="4447"/>
          <a:stretch/>
        </p:blipFill>
        <p:spPr>
          <a:xfrm>
            <a:off x="7405121" y="3926527"/>
            <a:ext cx="1138634" cy="839271"/>
          </a:xfrm>
          <a:prstGeom prst="roundRect">
            <a:avLst/>
          </a:prstGeom>
        </p:spPr>
      </p:pic>
      <p:sp>
        <p:nvSpPr>
          <p:cNvPr id="3" name="Titre 2">
            <a:extLst>
              <a:ext uri="{FF2B5EF4-FFF2-40B4-BE49-F238E27FC236}">
                <a16:creationId xmlns:a16="http://schemas.microsoft.com/office/drawing/2014/main" id="{6686190C-1FE8-C948-06CD-05821165F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defTabSz="914400">
              <a:defRPr/>
            </a:pPr>
            <a:r>
              <a:rPr lang="en-US" sz="2400" noProof="0" dirty="0">
                <a:solidFill>
                  <a:prstClr val="white"/>
                </a:solidFill>
                <a:cs typeface="Poppins Black" panose="00000A00000000000000" pitchFamily="2" charset="0"/>
              </a:rPr>
              <a:t>3 Wheeler category &amp; Driving </a:t>
            </a:r>
            <a:r>
              <a:rPr lang="en-US" sz="2400" noProof="0" dirty="0" err="1">
                <a:solidFill>
                  <a:prstClr val="white"/>
                </a:solidFill>
                <a:cs typeface="Poppins Black" panose="00000A00000000000000" pitchFamily="2" charset="0"/>
              </a:rPr>
              <a:t>licence</a:t>
            </a:r>
            <a:r>
              <a:rPr lang="en-US" sz="2400" noProof="0" dirty="0">
                <a:solidFill>
                  <a:prstClr val="white"/>
                </a:solidFill>
                <a:cs typeface="Poppins Black" panose="00000A00000000000000" pitchFamily="2" charset="0"/>
              </a:rPr>
              <a:t> </a:t>
            </a:r>
          </a:p>
        </p:txBody>
      </p:sp>
      <p:graphicFrame>
        <p:nvGraphicFramePr>
          <p:cNvPr id="2" name="Tableau 1">
            <a:extLst>
              <a:ext uri="{FF2B5EF4-FFF2-40B4-BE49-F238E27FC236}">
                <a16:creationId xmlns:a16="http://schemas.microsoft.com/office/drawing/2014/main" id="{6B38894B-D94D-18C8-982F-5473DBE0BCD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439533"/>
              </p:ext>
            </p:extLst>
          </p:nvPr>
        </p:nvGraphicFramePr>
        <p:xfrm>
          <a:off x="864982" y="1304321"/>
          <a:ext cx="10221685" cy="2468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4337">
                  <a:extLst>
                    <a:ext uri="{9D8B030D-6E8A-4147-A177-3AD203B41FA5}">
                      <a16:colId xmlns:a16="http://schemas.microsoft.com/office/drawing/2014/main" val="732142875"/>
                    </a:ext>
                  </a:extLst>
                </a:gridCol>
                <a:gridCol w="2044337">
                  <a:extLst>
                    <a:ext uri="{9D8B030D-6E8A-4147-A177-3AD203B41FA5}">
                      <a16:colId xmlns:a16="http://schemas.microsoft.com/office/drawing/2014/main" val="4255853009"/>
                    </a:ext>
                  </a:extLst>
                </a:gridCol>
                <a:gridCol w="2083525">
                  <a:extLst>
                    <a:ext uri="{9D8B030D-6E8A-4147-A177-3AD203B41FA5}">
                      <a16:colId xmlns:a16="http://schemas.microsoft.com/office/drawing/2014/main" val="2481422011"/>
                    </a:ext>
                  </a:extLst>
                </a:gridCol>
                <a:gridCol w="2068286">
                  <a:extLst>
                    <a:ext uri="{9D8B030D-6E8A-4147-A177-3AD203B41FA5}">
                      <a16:colId xmlns:a16="http://schemas.microsoft.com/office/drawing/2014/main" val="3715522997"/>
                    </a:ext>
                  </a:extLst>
                </a:gridCol>
                <a:gridCol w="1981200">
                  <a:extLst>
                    <a:ext uri="{9D8B030D-6E8A-4147-A177-3AD203B41FA5}">
                      <a16:colId xmlns:a16="http://schemas.microsoft.com/office/drawing/2014/main" val="3926799339"/>
                    </a:ext>
                  </a:extLst>
                </a:gridCol>
              </a:tblGrid>
              <a:tr h="241967">
                <a:tc>
                  <a:txBody>
                    <a:bodyPr/>
                    <a:lstStyle/>
                    <a:p>
                      <a:r>
                        <a:rPr lang="en-US" sz="1200" noProof="0" dirty="0">
                          <a:latin typeface="+mj-lt"/>
                        </a:rPr>
                        <a:t>Category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noProof="0" dirty="0">
                          <a:latin typeface="+mj-lt"/>
                        </a:rPr>
                        <a:t>L2e-U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noProof="0" dirty="0">
                          <a:latin typeface="+mj-lt"/>
                        </a:rPr>
                        <a:t>L5e-B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noProof="0" dirty="0">
                          <a:latin typeface="+mj-lt"/>
                        </a:rPr>
                        <a:t>L5e-B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noProof="0" dirty="0">
                          <a:latin typeface="+mj-lt"/>
                        </a:rPr>
                        <a:t>L6e (4W)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0017975"/>
                  </a:ext>
                </a:extLst>
              </a:tr>
              <a:tr h="267630">
                <a:tc>
                  <a:txBody>
                    <a:bodyPr/>
                    <a:lstStyle/>
                    <a:p>
                      <a:r>
                        <a:rPr lang="en-US" sz="1200" b="1" noProof="0" dirty="0">
                          <a:latin typeface="+mj-lt"/>
                        </a:rPr>
                        <a:t>Model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noProof="0" dirty="0">
                          <a:latin typeface="+mj-lt"/>
                        </a:rPr>
                        <a:t>Ape 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noProof="0" dirty="0">
                          <a:latin typeface="+mj-lt"/>
                        </a:rPr>
                        <a:t>Ape TM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noProof="0" dirty="0">
                          <a:latin typeface="+mj-lt"/>
                        </a:rPr>
                        <a:t>TRIS Pick 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noProof="0" dirty="0" err="1">
                          <a:latin typeface="+mj-lt"/>
                        </a:rPr>
                        <a:t>Topolino</a:t>
                      </a:r>
                      <a:endParaRPr lang="en-US" sz="1200" b="1" noProof="0" dirty="0">
                        <a:latin typeface="+mj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4254615"/>
                  </a:ext>
                </a:extLst>
              </a:tr>
              <a:tr h="417942">
                <a:tc>
                  <a:txBody>
                    <a:bodyPr/>
                    <a:lstStyle/>
                    <a:p>
                      <a:r>
                        <a:rPr lang="en-US" sz="1200" b="1" noProof="0" dirty="0">
                          <a:latin typeface="+mj-lt"/>
                        </a:rPr>
                        <a:t>Displacement</a:t>
                      </a:r>
                    </a:p>
                    <a:p>
                      <a:r>
                        <a:rPr lang="en-US" sz="1200" b="1" noProof="0" dirty="0">
                          <a:latin typeface="+mj-lt"/>
                        </a:rPr>
                        <a:t>Power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noProof="0" dirty="0">
                          <a:latin typeface="+mj-lt"/>
                        </a:rPr>
                        <a:t>&lt; 50cc</a:t>
                      </a:r>
                    </a:p>
                    <a:p>
                      <a:pPr algn="ctr"/>
                      <a:r>
                        <a:rPr lang="en-US" sz="1200" noProof="0" dirty="0">
                          <a:latin typeface="+mj-lt"/>
                        </a:rPr>
                        <a:t>&lt; </a:t>
                      </a:r>
                      <a:r>
                        <a:rPr lang="en-US" sz="1200" b="1" noProof="0" dirty="0">
                          <a:latin typeface="+mj-lt"/>
                        </a:rPr>
                        <a:t>4kW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noProof="0" dirty="0">
                          <a:latin typeface="+mj-lt"/>
                        </a:rPr>
                        <a:t>218 cc</a:t>
                      </a:r>
                    </a:p>
                    <a:p>
                      <a:pPr algn="ctr"/>
                      <a:r>
                        <a:rPr lang="en-US" sz="1200" noProof="0" dirty="0">
                          <a:latin typeface="+mj-lt"/>
                        </a:rPr>
                        <a:t>&gt; 4kW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noProof="0" dirty="0">
                          <a:latin typeface="+mj-lt"/>
                        </a:rPr>
                        <a:t>-</a:t>
                      </a:r>
                    </a:p>
                    <a:p>
                      <a:pPr algn="ctr"/>
                      <a:r>
                        <a:rPr lang="en-US" sz="1200" noProof="0" dirty="0">
                          <a:latin typeface="+mj-lt"/>
                        </a:rPr>
                        <a:t>5,9 kW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noProof="0" dirty="0">
                          <a:latin typeface="+mj-lt"/>
                        </a:rPr>
                        <a:t>-</a:t>
                      </a:r>
                    </a:p>
                    <a:p>
                      <a:pPr marL="0" marR="0" lvl="0" indent="0" algn="ctr" defTabSz="914418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noProof="0" dirty="0">
                          <a:latin typeface="+mj-lt"/>
                        </a:rPr>
                        <a:t>5,9 kw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7543413"/>
                  </a:ext>
                </a:extLst>
              </a:tr>
              <a:tr h="417942">
                <a:tc>
                  <a:txBody>
                    <a:bodyPr/>
                    <a:lstStyle/>
                    <a:p>
                      <a:r>
                        <a:rPr lang="en-US" sz="1200" b="1" noProof="0" dirty="0">
                          <a:latin typeface="+mj-lt"/>
                        </a:rPr>
                        <a:t>Max Speed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noProof="0" dirty="0">
                          <a:latin typeface="+mj-lt"/>
                        </a:rPr>
                        <a:t>38km/h</a:t>
                      </a:r>
                    </a:p>
                    <a:p>
                      <a:pPr algn="ctr"/>
                      <a:r>
                        <a:rPr lang="en-US" sz="1200" noProof="0" dirty="0">
                          <a:latin typeface="+mj-lt"/>
                        </a:rPr>
                        <a:t>&lt; 45 km/h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noProof="0" dirty="0">
                          <a:latin typeface="+mj-lt"/>
                        </a:rPr>
                        <a:t>65 km/h</a:t>
                      </a:r>
                    </a:p>
                    <a:p>
                      <a:pPr algn="ctr"/>
                      <a:r>
                        <a:rPr lang="en-US" sz="1200" noProof="0" dirty="0">
                          <a:latin typeface="+mj-lt"/>
                        </a:rPr>
                        <a:t>&gt; 45 Km/h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noProof="0" dirty="0">
                          <a:latin typeface="+mj-lt"/>
                        </a:rPr>
                        <a:t>45 km/h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noProof="0" dirty="0">
                          <a:latin typeface="+mj-lt"/>
                        </a:rPr>
                        <a:t>45 km/h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7435861"/>
                  </a:ext>
                </a:extLst>
              </a:tr>
              <a:tr h="267630">
                <a:tc>
                  <a:txBody>
                    <a:bodyPr/>
                    <a:lstStyle/>
                    <a:p>
                      <a:r>
                        <a:rPr lang="en-US" sz="1200" b="1" noProof="0" dirty="0">
                          <a:latin typeface="+mj-lt"/>
                        </a:rPr>
                        <a:t>GVW (Kg)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noProof="0" dirty="0">
                          <a:latin typeface="+mj-lt"/>
                        </a:rPr>
                        <a:t>510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noProof="0" dirty="0">
                          <a:latin typeface="+mj-lt"/>
                        </a:rPr>
                        <a:t>1270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noProof="0" dirty="0">
                          <a:latin typeface="+mj-lt"/>
                        </a:rPr>
                        <a:t>1025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noProof="0" dirty="0">
                          <a:latin typeface="+mj-lt"/>
                        </a:rPr>
                        <a:t>700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209308"/>
                  </a:ext>
                </a:extLst>
              </a:tr>
              <a:tr h="241967">
                <a:tc>
                  <a:txBody>
                    <a:bodyPr/>
                    <a:lstStyle/>
                    <a:p>
                      <a:r>
                        <a:rPr lang="en-US" sz="1200" b="1" noProof="0" dirty="0">
                          <a:latin typeface="+mj-lt"/>
                        </a:rPr>
                        <a:t>Payload (Kg)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noProof="0" dirty="0">
                          <a:latin typeface="+mj-lt"/>
                        </a:rPr>
                        <a:t>205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noProof="0" dirty="0">
                          <a:latin typeface="+mj-lt"/>
                        </a:rPr>
                        <a:t>805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noProof="0" dirty="0">
                          <a:latin typeface="+mj-lt"/>
                        </a:rPr>
                        <a:t>450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noProof="0" dirty="0">
                          <a:latin typeface="+mj-lt"/>
                        </a:rPr>
                        <a:t>230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640756"/>
                  </a:ext>
                </a:extLst>
              </a:tr>
              <a:tr h="389644">
                <a:tc>
                  <a:txBody>
                    <a:bodyPr/>
                    <a:lstStyle/>
                    <a:p>
                      <a:r>
                        <a:rPr lang="en-US" sz="1200" b="1" noProof="0" dirty="0">
                          <a:latin typeface="+mj-lt"/>
                        </a:rPr>
                        <a:t>Age / </a:t>
                      </a:r>
                    </a:p>
                    <a:p>
                      <a:r>
                        <a:rPr lang="en-US" sz="1200" b="1" noProof="0" dirty="0">
                          <a:latin typeface="+mj-lt"/>
                        </a:rPr>
                        <a:t>Driving </a:t>
                      </a:r>
                      <a:r>
                        <a:rPr lang="en-US" sz="1200" b="1" noProof="0" dirty="0" err="1">
                          <a:latin typeface="+mj-lt"/>
                        </a:rPr>
                        <a:t>licence</a:t>
                      </a:r>
                      <a:endParaRPr lang="en-US" sz="1200" b="1" noProof="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noProof="0" dirty="0">
                          <a:latin typeface="+mj-lt"/>
                        </a:rPr>
                        <a:t>14 / 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noProof="0" dirty="0">
                          <a:latin typeface="+mj-lt"/>
                        </a:rPr>
                        <a:t>16 / A1</a:t>
                      </a:r>
                    </a:p>
                    <a:p>
                      <a:pPr algn="ctr"/>
                      <a:r>
                        <a:rPr lang="en-US" sz="1200" noProof="0" dirty="0">
                          <a:latin typeface="+mj-lt"/>
                        </a:rPr>
                        <a:t>B (3W &lt;15kW)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noProof="0" dirty="0">
                          <a:latin typeface="+mj-lt"/>
                        </a:rPr>
                        <a:t>16 /A1</a:t>
                      </a:r>
                    </a:p>
                    <a:p>
                      <a:pPr algn="ctr"/>
                      <a:r>
                        <a:rPr lang="en-US" sz="1200" noProof="0" dirty="0">
                          <a:latin typeface="+mj-lt"/>
                        </a:rPr>
                        <a:t>B (3W &lt;15kW)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noProof="0" dirty="0">
                          <a:latin typeface="+mj-lt"/>
                        </a:rPr>
                        <a:t>14 /AM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3075145"/>
                  </a:ext>
                </a:extLst>
              </a:tr>
            </a:tbl>
          </a:graphicData>
        </a:graphic>
      </p:graphicFrame>
      <p:pic>
        <p:nvPicPr>
          <p:cNvPr id="12" name="Image 11">
            <a:extLst>
              <a:ext uri="{FF2B5EF4-FFF2-40B4-BE49-F238E27FC236}">
                <a16:creationId xmlns:a16="http://schemas.microsoft.com/office/drawing/2014/main" id="{5DFB89A1-BF87-065B-8A3D-0E09739F178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00374" y="3847454"/>
            <a:ext cx="1350902" cy="943487"/>
          </a:xfrm>
          <a:prstGeom prst="rect">
            <a:avLst/>
          </a:prstGeom>
        </p:spPr>
      </p:pic>
      <p:pic>
        <p:nvPicPr>
          <p:cNvPr id="18" name="Image 17">
            <a:extLst>
              <a:ext uri="{FF2B5EF4-FFF2-40B4-BE49-F238E27FC236}">
                <a16:creationId xmlns:a16="http://schemas.microsoft.com/office/drawing/2014/main" id="{73401CA5-B2A2-6010-09C0-700B69201D1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1619" y="3871004"/>
            <a:ext cx="1209342" cy="953423"/>
          </a:xfrm>
          <a:prstGeom prst="rect">
            <a:avLst/>
          </a:prstGeom>
        </p:spPr>
      </p:pic>
      <p:sp>
        <p:nvSpPr>
          <p:cNvPr id="20" name="ZoneTexte 19">
            <a:extLst>
              <a:ext uri="{FF2B5EF4-FFF2-40B4-BE49-F238E27FC236}">
                <a16:creationId xmlns:a16="http://schemas.microsoft.com/office/drawing/2014/main" id="{BEBD779D-6290-2227-B2F5-D6B00C2EFA12}"/>
              </a:ext>
            </a:extLst>
          </p:cNvPr>
          <p:cNvSpPr txBox="1"/>
          <p:nvPr/>
        </p:nvSpPr>
        <p:spPr>
          <a:xfrm>
            <a:off x="1034142" y="6247094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  <a:hlinkClick r:id="rId8"/>
              </a:rPr>
              <a:t>La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  <a:hlinkClick r:id="rId8"/>
              </a:rPr>
              <a:t>patente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  <a:hlinkClick r:id="rId8"/>
              </a:rPr>
              <a:t> di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  <a:hlinkClick r:id="rId8"/>
              </a:rPr>
              <a:t>categoria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  <a:hlinkClick r:id="rId8"/>
              </a:rPr>
              <a:t> B - ACI Gov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sp>
        <p:nvSpPr>
          <p:cNvPr id="4" name="Ovale 3">
            <a:extLst>
              <a:ext uri="{FF2B5EF4-FFF2-40B4-BE49-F238E27FC236}">
                <a16:creationId xmlns:a16="http://schemas.microsoft.com/office/drawing/2014/main" id="{F97D4C52-401D-6F8E-0F74-9C152CE89454}"/>
              </a:ext>
            </a:extLst>
          </p:cNvPr>
          <p:cNvSpPr/>
          <p:nvPr/>
        </p:nvSpPr>
        <p:spPr>
          <a:xfrm>
            <a:off x="7445263" y="134319"/>
            <a:ext cx="3324020" cy="79740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/>
              <a:t>OK </a:t>
            </a:r>
            <a:r>
              <a:rPr lang="en-US" noProof="0" dirty="0" err="1"/>
              <a:t>all'inizio</a:t>
            </a:r>
            <a:endParaRPr lang="en-US" noProof="0" dirty="0"/>
          </a:p>
        </p:txBody>
      </p:sp>
      <p:sp>
        <p:nvSpPr>
          <p:cNvPr id="6" name="Ovale 5">
            <a:extLst>
              <a:ext uri="{FF2B5EF4-FFF2-40B4-BE49-F238E27FC236}">
                <a16:creationId xmlns:a16="http://schemas.microsoft.com/office/drawing/2014/main" id="{07D68E84-592D-3D60-199F-1753DD5FE3A8}"/>
              </a:ext>
            </a:extLst>
          </p:cNvPr>
          <p:cNvSpPr/>
          <p:nvPr/>
        </p:nvSpPr>
        <p:spPr>
          <a:xfrm>
            <a:off x="9787583" y="5318686"/>
            <a:ext cx="1624091" cy="92985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/>
              <a:t>????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043984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84274C-AA6E-299E-62DB-EABAEF5CD1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olo 224">
            <a:extLst>
              <a:ext uri="{FF2B5EF4-FFF2-40B4-BE49-F238E27FC236}">
                <a16:creationId xmlns:a16="http://schemas.microsoft.com/office/drawing/2014/main" id="{5991465F-44A8-921A-D8FD-2BFD4591DC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b="1" noProof="0" dirty="0"/>
              <a:t>COMMUNICATION BRIEF</a:t>
            </a:r>
          </a:p>
        </p:txBody>
      </p:sp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139AE671-F002-B3AD-CD63-A41D600EF2D5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64288"/>
            <a:ext cx="27432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BE2BBAD-80D6-4714-8929-CC79700C1CFB}" type="slidenum">
              <a:rPr kumimoji="0" lang="en-US" sz="11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DC09E215-E326-BC00-F9BD-58B03D05B5FD}"/>
              </a:ext>
            </a:extLst>
          </p:cNvPr>
          <p:cNvSpPr txBox="1"/>
          <p:nvPr/>
        </p:nvSpPr>
        <p:spPr>
          <a:xfrm>
            <a:off x="603286" y="1123376"/>
            <a:ext cx="10902914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What makes our TRIS unique and what is our raison d'être?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THE ONLY COMMERCIAL VEHICLE THAT OPENS UP HISTORIC CITY CENTERS FOR YOU,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GETTING YOU WHERE YOU WANT, SPREADING A SMILE EVERYWHERE YOU GO.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THE ONLY WORK VEHICLE THAT FREES THE CITY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/>
                <a:ea typeface="+mn-ea"/>
                <a:cs typeface="+mn-cs"/>
              </a:rPr>
              <a:t>Freedom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/>
                <a:ea typeface="+mn-ea"/>
                <a:cs typeface="+mn-cs"/>
              </a:rPr>
              <a:t>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/>
                <a:ea typeface="+mn-ea"/>
                <a:cs typeface="+mn-cs"/>
              </a:rPr>
              <a:t>to deliver anywhere and without limits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/>
                <a:ea typeface="+mn-ea"/>
                <a:cs typeface="+mn-cs"/>
              </a:rPr>
              <a:t>Frees up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/>
                <a:ea typeface="+mn-ea"/>
                <a:cs typeface="+mn-cs"/>
              </a:rPr>
              <a:t>historic city centers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/>
                <a:ea typeface="+mn-ea"/>
                <a:cs typeface="+mn-cs"/>
              </a:rPr>
              <a:t>for those who work there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/>
                <a:ea typeface="+mn-ea"/>
                <a:cs typeface="+mn-cs"/>
              </a:rPr>
              <a:t>Frees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/>
                <a:ea typeface="+mn-ea"/>
                <a:cs typeface="+mn-cs"/>
              </a:rPr>
              <a:t>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/>
                <a:ea typeface="+mn-ea"/>
                <a:cs typeface="+mn-cs"/>
              </a:rPr>
              <a:t>from restrictions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/>
                <a:ea typeface="+mn-ea"/>
                <a:cs typeface="+mn-cs"/>
              </a:rPr>
              <a:t>(limited traffic zones, loading/unloading times)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/>
                <a:ea typeface="+mn-ea"/>
                <a:cs typeface="+mn-cs"/>
              </a:rPr>
              <a:t>Frees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/>
                <a:ea typeface="+mn-ea"/>
                <a:cs typeface="+mn-cs"/>
              </a:rPr>
              <a:t>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/>
                <a:ea typeface="+mn-ea"/>
                <a:cs typeface="+mn-cs"/>
              </a:rPr>
              <a:t>the air for those who breathe it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/>
                <a:ea typeface="+mn-ea"/>
                <a:cs typeface="+mn-cs"/>
              </a:rPr>
              <a:t>(from emissions and noise)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THE ONLY COMMERCIAL VEHICLE THAT GIVES YOU BACK THE OPPORTUNITY TO PRODUCE/SELL IN HISTORIC CITY CENTERS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THE ONLY VEHICLE TO WORK WITH LIGHTNESS</a:t>
            </a:r>
          </a:p>
        </p:txBody>
      </p:sp>
      <p:sp>
        <p:nvSpPr>
          <p:cNvPr id="3" name="Ovale 2">
            <a:extLst>
              <a:ext uri="{FF2B5EF4-FFF2-40B4-BE49-F238E27FC236}">
                <a16:creationId xmlns:a16="http://schemas.microsoft.com/office/drawing/2014/main" id="{82E04A6C-F811-023C-D082-883AC291942A}"/>
              </a:ext>
            </a:extLst>
          </p:cNvPr>
          <p:cNvSpPr/>
          <p:nvPr/>
        </p:nvSpPr>
        <p:spPr>
          <a:xfrm>
            <a:off x="8429897" y="87086"/>
            <a:ext cx="1750423" cy="79740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/>
              <a:t>OK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984324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19" descr="Text&#10;&#10;Description automatically generated">
            <a:extLst>
              <a:ext uri="{FF2B5EF4-FFF2-40B4-BE49-F238E27FC236}">
                <a16:creationId xmlns:a16="http://schemas.microsoft.com/office/drawing/2014/main" id="{0B2A71FB-8EB9-AE65-BC85-AC824573E36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71" t="12499" r="71340" b="11331"/>
          <a:stretch/>
        </p:blipFill>
        <p:spPr>
          <a:xfrm>
            <a:off x="3541487" y="0"/>
            <a:ext cx="2351144" cy="6858001"/>
          </a:xfrm>
          <a:prstGeom prst="rect">
            <a:avLst/>
          </a:prstGeom>
        </p:spPr>
      </p:pic>
      <p:sp>
        <p:nvSpPr>
          <p:cNvPr id="2" name="TextBox 4">
            <a:extLst>
              <a:ext uri="{FF2B5EF4-FFF2-40B4-BE49-F238E27FC236}">
                <a16:creationId xmlns:a16="http://schemas.microsoft.com/office/drawing/2014/main" id="{F363A20E-5E91-E2A5-4699-29B26D9415F2}"/>
              </a:ext>
            </a:extLst>
          </p:cNvPr>
          <p:cNvSpPr txBox="1"/>
          <p:nvPr/>
        </p:nvSpPr>
        <p:spPr>
          <a:xfrm>
            <a:off x="399459" y="122234"/>
            <a:ext cx="9405257" cy="4278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/>
                <a:ea typeface="+mn-ea"/>
                <a:cs typeface="Poppins Black" panose="00000A00000000000000" pitchFamily="2" charset="0"/>
              </a:rPr>
              <a:t>Key Messages</a:t>
            </a:r>
          </a:p>
        </p:txBody>
      </p:sp>
      <p:sp>
        <p:nvSpPr>
          <p:cNvPr id="4" name="Rectangle 53">
            <a:extLst>
              <a:ext uri="{FF2B5EF4-FFF2-40B4-BE49-F238E27FC236}">
                <a16:creationId xmlns:a16="http://schemas.microsoft.com/office/drawing/2014/main" id="{B15FB16D-4E79-61A7-EAAE-24378D6F4116}"/>
              </a:ext>
            </a:extLst>
          </p:cNvPr>
          <p:cNvSpPr/>
          <p:nvPr/>
        </p:nvSpPr>
        <p:spPr>
          <a:xfrm>
            <a:off x="2448346" y="3824564"/>
            <a:ext cx="3060000" cy="432000"/>
          </a:xfrm>
          <a:prstGeom prst="rect">
            <a:avLst/>
          </a:prstGeom>
          <a:solidFill>
            <a:srgbClr val="FFD44B"/>
          </a:solidFill>
          <a:ln w="28575" cap="flat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 lIns="91440" tIns="45720" rIns="91440" bIns="45720"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Legacy</a:t>
            </a:r>
            <a:r>
              <a:rPr kumimoji="0" lang="en-US" sz="105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 of Italian 3-wheelers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517E4DF-BF39-E966-3BCC-4B74D18B8E88}"/>
              </a:ext>
            </a:extLst>
          </p:cNvPr>
          <p:cNvSpPr/>
          <p:nvPr/>
        </p:nvSpPr>
        <p:spPr>
          <a:xfrm>
            <a:off x="246662" y="1029318"/>
            <a:ext cx="2112000" cy="792000"/>
          </a:xfrm>
          <a:prstGeom prst="rect">
            <a:avLst/>
          </a:prstGeom>
          <a:solidFill>
            <a:srgbClr val="3B3381"/>
          </a:solidFill>
          <a:ln w="28575" cap="flat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 BOLD" panose="00000800000000000000" pitchFamily="2" charset="0"/>
                <a:ea typeface="+mn-ea"/>
                <a:cs typeface="Poppins BOLD" panose="00000800000000000000" pitchFamily="2" charset="0"/>
              </a:rPr>
              <a:t>COMMUNICATION</a:t>
            </a:r>
          </a:p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 BOLD" panose="00000800000000000000" pitchFamily="2" charset="0"/>
                <a:ea typeface="+mn-ea"/>
                <a:cs typeface="Poppins BOLD" panose="00000800000000000000" pitchFamily="2" charset="0"/>
              </a:rPr>
              <a:t>TARGET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5436932-5157-8405-8A37-3FDAA8C733F8}"/>
              </a:ext>
            </a:extLst>
          </p:cNvPr>
          <p:cNvSpPr/>
          <p:nvPr/>
        </p:nvSpPr>
        <p:spPr>
          <a:xfrm>
            <a:off x="246662" y="6021183"/>
            <a:ext cx="2112000" cy="576000"/>
          </a:xfrm>
          <a:prstGeom prst="rect">
            <a:avLst/>
          </a:prstGeom>
          <a:solidFill>
            <a:srgbClr val="3B3381"/>
          </a:solidFill>
          <a:ln w="28575" cap="flat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 BOLD" panose="00000800000000000000" pitchFamily="2" charset="0"/>
                <a:ea typeface="+mn-ea"/>
                <a:cs typeface="Poppins BOLD" panose="00000800000000000000" pitchFamily="2" charset="0"/>
              </a:rPr>
              <a:t>MOOD</a:t>
            </a:r>
          </a:p>
        </p:txBody>
      </p:sp>
      <p:sp>
        <p:nvSpPr>
          <p:cNvPr id="7" name="Rectangle 7">
            <a:extLst>
              <a:ext uri="{FF2B5EF4-FFF2-40B4-BE49-F238E27FC236}">
                <a16:creationId xmlns:a16="http://schemas.microsoft.com/office/drawing/2014/main" id="{6ED8A752-FDFA-9F5D-954A-4820ED2697A4}"/>
              </a:ext>
            </a:extLst>
          </p:cNvPr>
          <p:cNvSpPr/>
          <p:nvPr/>
        </p:nvSpPr>
        <p:spPr>
          <a:xfrm>
            <a:off x="246662" y="5388494"/>
            <a:ext cx="2112000" cy="576000"/>
          </a:xfrm>
          <a:prstGeom prst="rect">
            <a:avLst/>
          </a:prstGeom>
          <a:solidFill>
            <a:srgbClr val="3B3381"/>
          </a:solidFill>
          <a:ln w="28575" cap="flat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 BOLD" panose="00000800000000000000" pitchFamily="2" charset="0"/>
                <a:ea typeface="+mn-ea"/>
                <a:cs typeface="Poppins BOLD" panose="00000800000000000000" pitchFamily="2" charset="0"/>
              </a:rPr>
              <a:t>MARKETING POSITIONING</a:t>
            </a:r>
          </a:p>
        </p:txBody>
      </p:sp>
      <p:sp>
        <p:nvSpPr>
          <p:cNvPr id="8" name="Rectangle 8">
            <a:extLst>
              <a:ext uri="{FF2B5EF4-FFF2-40B4-BE49-F238E27FC236}">
                <a16:creationId xmlns:a16="http://schemas.microsoft.com/office/drawing/2014/main" id="{D83BCC51-00DF-8B58-3667-47B6C863CA3E}"/>
              </a:ext>
            </a:extLst>
          </p:cNvPr>
          <p:cNvSpPr/>
          <p:nvPr/>
        </p:nvSpPr>
        <p:spPr>
          <a:xfrm>
            <a:off x="2437050" y="1029318"/>
            <a:ext cx="9427674" cy="792000"/>
          </a:xfrm>
          <a:prstGeom prst="rect">
            <a:avLst/>
          </a:prstGeom>
          <a:solidFill>
            <a:srgbClr val="FFD44B"/>
          </a:solidFill>
          <a:ln w="28575" cap="flat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 lIns="91440" tIns="45720" rIns="91440" bIns="45720" rtlCol="0" anchor="ctr"/>
          <a:lstStyle/>
          <a:p>
            <a:pPr marL="285750" marR="0" lvl="1" indent="-1968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"/>
              </a:spcAft>
              <a:buClrTx/>
              <a:buSzPct val="90000"/>
              <a:buFont typeface="Arial"/>
              <a:buChar char="•"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Business individual users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(e.g. deliveries, mobile shops,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plants&amp;green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 delivery) 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oppins" panose="00000500000000000000" pitchFamily="2" charset="0"/>
              <a:ea typeface="+mn-ea"/>
              <a:cs typeface="Poppins" panose="00000500000000000000" pitchFamily="2" charset="0"/>
            </a:endParaRPr>
          </a:p>
          <a:p>
            <a:pPr marL="285750" marR="0" lvl="1" indent="-19685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0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Private &amp; Public Fleets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 (e.g. post office, airports, utilities, couriers)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3A363C-EA0E-85F7-E6A4-E931AAD9DAB9}"/>
              </a:ext>
            </a:extLst>
          </p:cNvPr>
          <p:cNvSpPr/>
          <p:nvPr/>
        </p:nvSpPr>
        <p:spPr>
          <a:xfrm>
            <a:off x="2440914" y="5405716"/>
            <a:ext cx="9416124" cy="558777"/>
          </a:xfrm>
          <a:prstGeom prst="rect">
            <a:avLst/>
          </a:prstGeom>
          <a:solidFill>
            <a:srgbClr val="3B3381"/>
          </a:solidFill>
          <a:ln w="12700" cap="flat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 lIns="91440" tIns="45720" rIns="91440" bIns="45720"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 BOLD" panose="00000800000000000000" pitchFamily="2" charset="0"/>
                <a:ea typeface="+mn-ea"/>
                <a:cs typeface="Poppins BOLD" panose="00000800000000000000" pitchFamily="2" charset="0"/>
              </a:rPr>
              <a:t>Smartly designed to shape your business…in the most unconventional way!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C055444-4D63-8EE9-C518-75A29CB9B94F}"/>
              </a:ext>
            </a:extLst>
          </p:cNvPr>
          <p:cNvSpPr/>
          <p:nvPr/>
        </p:nvSpPr>
        <p:spPr>
          <a:xfrm>
            <a:off x="2452898" y="6032900"/>
            <a:ext cx="9413184" cy="576000"/>
          </a:xfrm>
          <a:prstGeom prst="rect">
            <a:avLst/>
          </a:prstGeom>
          <a:solidFill>
            <a:srgbClr val="3B3381"/>
          </a:solidFill>
          <a:ln w="28575" cap="flat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 lIns="91440" tIns="45720" rIns="91440" bIns="45720"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 BOLD" panose="00000800000000000000" pitchFamily="2" charset="0"/>
                <a:ea typeface="+mn-ea"/>
                <a:cs typeface="Poppins BOLD" panose="00000800000000000000" pitchFamily="2" charset="0"/>
              </a:rPr>
              <a:t>Smart, agile,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 BOLD" panose="00000800000000000000" pitchFamily="2" charset="0"/>
                <a:ea typeface="+mn-ea"/>
                <a:cs typeface="Poppins BOLD" panose="00000800000000000000" pitchFamily="2" charset="0"/>
              </a:rPr>
              <a:t>colourful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 BOLD" panose="00000800000000000000" pitchFamily="2" charset="0"/>
                <a:ea typeface="+mn-ea"/>
                <a:cs typeface="Poppins BOLD" panose="00000800000000000000" pitchFamily="2" charset="0"/>
              </a:rPr>
              <a:t>, joyful.</a:t>
            </a:r>
          </a:p>
        </p:txBody>
      </p:sp>
      <p:sp>
        <p:nvSpPr>
          <p:cNvPr id="12" name="Rectangle 30">
            <a:extLst>
              <a:ext uri="{FF2B5EF4-FFF2-40B4-BE49-F238E27FC236}">
                <a16:creationId xmlns:a16="http://schemas.microsoft.com/office/drawing/2014/main" id="{DF3BE2F3-78FA-DEA5-B74F-21DDD1B8665B}"/>
              </a:ext>
            </a:extLst>
          </p:cNvPr>
          <p:cNvSpPr/>
          <p:nvPr/>
        </p:nvSpPr>
        <p:spPr>
          <a:xfrm>
            <a:off x="246662" y="1869014"/>
            <a:ext cx="2112000" cy="779313"/>
          </a:xfrm>
          <a:prstGeom prst="rect">
            <a:avLst/>
          </a:prstGeom>
          <a:solidFill>
            <a:srgbClr val="3B3381"/>
          </a:solidFill>
          <a:ln w="28575" cap="flat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 BOLD" panose="00000800000000000000" pitchFamily="2" charset="0"/>
                <a:ea typeface="+mn-ea"/>
                <a:cs typeface="Poppins BOLD" panose="00000800000000000000" pitchFamily="2" charset="0"/>
              </a:rPr>
              <a:t>TARGET MOTIVATIONS</a:t>
            </a:r>
          </a:p>
        </p:txBody>
      </p:sp>
      <p:sp>
        <p:nvSpPr>
          <p:cNvPr id="13" name="Rectangle 31">
            <a:extLst>
              <a:ext uri="{FF2B5EF4-FFF2-40B4-BE49-F238E27FC236}">
                <a16:creationId xmlns:a16="http://schemas.microsoft.com/office/drawing/2014/main" id="{A74052F8-F3F9-3DC5-47EF-8E7095FFA51F}"/>
              </a:ext>
            </a:extLst>
          </p:cNvPr>
          <p:cNvSpPr/>
          <p:nvPr/>
        </p:nvSpPr>
        <p:spPr>
          <a:xfrm>
            <a:off x="2425892" y="1869014"/>
            <a:ext cx="9431146" cy="779311"/>
          </a:xfrm>
          <a:prstGeom prst="rect">
            <a:avLst/>
          </a:prstGeom>
          <a:solidFill>
            <a:srgbClr val="FFD44B"/>
          </a:solidFill>
          <a:ln w="28575" cap="flat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37">
            <a:extLst>
              <a:ext uri="{FF2B5EF4-FFF2-40B4-BE49-F238E27FC236}">
                <a16:creationId xmlns:a16="http://schemas.microsoft.com/office/drawing/2014/main" id="{6CCEEE74-E870-E0E9-379D-349DE34A51AD}"/>
              </a:ext>
            </a:extLst>
          </p:cNvPr>
          <p:cNvSpPr/>
          <p:nvPr/>
        </p:nvSpPr>
        <p:spPr>
          <a:xfrm>
            <a:off x="8791242" y="3803611"/>
            <a:ext cx="3060000" cy="503509"/>
          </a:xfrm>
          <a:prstGeom prst="rect">
            <a:avLst/>
          </a:prstGeom>
          <a:solidFill>
            <a:srgbClr val="FFD44B"/>
          </a:solidFill>
          <a:ln w="28575" cap="flat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 lIns="91440" tIns="45720" rIns="91440" bIns="4572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 panose="00000500000000000000" pitchFamily="2" charset="0"/>
                <a:ea typeface="Segoe UI"/>
                <a:cs typeface="Poppins" panose="00000500000000000000" pitchFamily="2" charset="0"/>
              </a:rPr>
              <a:t>Affordable: 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 panose="00000500000000000000" pitchFamily="2" charset="0"/>
                <a:ea typeface="Segoe UI"/>
                <a:cs typeface="Poppins" panose="00000500000000000000" pitchFamily="2" charset="0"/>
              </a:rPr>
              <a:t>3x more cost efficient than Ice van (€ / m</a:t>
            </a:r>
            <a:r>
              <a:rPr kumimoji="0" lang="en-US" sz="1050" b="0" i="0" u="none" strike="noStrike" kern="1200" cap="none" spc="0" normalizeH="0" baseline="3000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 panose="00000500000000000000" pitchFamily="2" charset="0"/>
                <a:ea typeface="Segoe UI"/>
                <a:cs typeface="Poppins" panose="00000500000000000000" pitchFamily="2" charset="0"/>
              </a:rPr>
              <a:t>3  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 panose="00000500000000000000" pitchFamily="2" charset="0"/>
                <a:ea typeface="Segoe UI"/>
                <a:cs typeface="Poppins" panose="00000500000000000000" pitchFamily="2" charset="0"/>
              </a:rPr>
              <a:t>per month)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272B35"/>
                </a:solidFill>
                <a:effectLst/>
                <a:uLnTx/>
                <a:uFillTx/>
                <a:latin typeface="Poppins" panose="00000500000000000000" pitchFamily="2" charset="0"/>
                <a:ea typeface="Segoe UI"/>
                <a:cs typeface="Poppins" panose="00000500000000000000" pitchFamily="2" charset="0"/>
              </a:rPr>
              <a:t> / </a:t>
            </a:r>
          </a:p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272B35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Easy to charge </a:t>
            </a:r>
            <a:r>
              <a:rPr kumimoji="0" lang="en-US" sz="105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with 220v</a:t>
            </a:r>
            <a:r>
              <a:rPr kumimoji="0" lang="en-US" sz="1050" b="0" i="0" u="none" strike="noStrike" kern="0" cap="none" spc="0" normalizeH="0" baseline="0" noProof="0" dirty="0">
                <a:ln>
                  <a:noFill/>
                </a:ln>
                <a:solidFill>
                  <a:srgbClr val="5B9BD5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 </a:t>
            </a:r>
            <a:r>
              <a:rPr kumimoji="0" lang="en-US" sz="105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plug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272B35"/>
              </a:solidFill>
              <a:effectLst/>
              <a:uLnTx/>
              <a:uFillTx/>
              <a:latin typeface="Poppins" panose="00000500000000000000" pitchFamily="2" charset="0"/>
              <a:ea typeface="+mn-ea"/>
              <a:cs typeface="Poppins" panose="00000500000000000000" pitchFamily="2" charset="0"/>
            </a:endParaRPr>
          </a:p>
        </p:txBody>
      </p:sp>
      <p:sp>
        <p:nvSpPr>
          <p:cNvPr id="15" name="Rectangle 41">
            <a:extLst>
              <a:ext uri="{FF2B5EF4-FFF2-40B4-BE49-F238E27FC236}">
                <a16:creationId xmlns:a16="http://schemas.microsoft.com/office/drawing/2014/main" id="{4757526D-545C-F85B-91A6-C891C3A6FFAB}"/>
              </a:ext>
            </a:extLst>
          </p:cNvPr>
          <p:cNvSpPr/>
          <p:nvPr/>
        </p:nvSpPr>
        <p:spPr>
          <a:xfrm>
            <a:off x="5629490" y="3819572"/>
            <a:ext cx="3060000" cy="621134"/>
          </a:xfrm>
          <a:prstGeom prst="rect">
            <a:avLst/>
          </a:prstGeom>
          <a:solidFill>
            <a:srgbClr val="FFD44B"/>
          </a:solidFill>
          <a:ln w="28575" cap="flat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 lIns="91440" tIns="45720" rIns="91440" bIns="45720"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Design by Centro Stile (Fiat family feeling): Pixel Full LED</a:t>
            </a:r>
            <a:r>
              <a:rPr kumimoji="0" lang="en-US" sz="105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 Lighting &amp; </a:t>
            </a:r>
            <a:endParaRPr kumimoji="0" lang="en-US" sz="105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oppins" panose="00000500000000000000" pitchFamily="2" charset="0"/>
              <a:ea typeface="+mn-ea"/>
              <a:cs typeface="Poppins" panose="00000500000000000000" pitchFamily="2" charset="0"/>
            </a:endParaRPr>
          </a:p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1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wellbeing </a:t>
            </a:r>
            <a:r>
              <a:rPr kumimoji="0" lang="en-US" sz="1050" b="1" i="1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large cabin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oppins" panose="00000500000000000000" pitchFamily="2" charset="0"/>
              <a:ea typeface="+mn-ea"/>
              <a:cs typeface="Poppins" panose="00000500000000000000" pitchFamily="2" charset="0"/>
            </a:endParaRPr>
          </a:p>
        </p:txBody>
      </p:sp>
      <p:sp>
        <p:nvSpPr>
          <p:cNvPr id="16" name="Rectangle 27">
            <a:extLst>
              <a:ext uri="{FF2B5EF4-FFF2-40B4-BE49-F238E27FC236}">
                <a16:creationId xmlns:a16="http://schemas.microsoft.com/office/drawing/2014/main" id="{10A786C4-B00D-9D1E-BA85-E2E6492516F6}"/>
              </a:ext>
            </a:extLst>
          </p:cNvPr>
          <p:cNvSpPr/>
          <p:nvPr/>
        </p:nvSpPr>
        <p:spPr>
          <a:xfrm>
            <a:off x="2437050" y="3354889"/>
            <a:ext cx="3060000" cy="450000"/>
          </a:xfrm>
          <a:prstGeom prst="rect">
            <a:avLst/>
          </a:prstGeom>
          <a:solidFill>
            <a:srgbClr val="3B3381"/>
          </a:solidFill>
          <a:ln w="28575" cap="flat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 lIns="91440" tIns="45720" rIns="91440" bIns="45720"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 BOLD" panose="00000800000000000000" pitchFamily="2" charset="0"/>
                <a:ea typeface="+mn-ea"/>
                <a:cs typeface="Poppins BOLD" panose="00000800000000000000" pitchFamily="2" charset="0"/>
              </a:rPr>
              <a:t>ITALIAN LEGACY</a:t>
            </a:r>
          </a:p>
        </p:txBody>
      </p:sp>
      <p:sp>
        <p:nvSpPr>
          <p:cNvPr id="17" name="Rectangle 28">
            <a:hlinkClick r:id="" action="ppaction://noaction"/>
            <a:extLst>
              <a:ext uri="{FF2B5EF4-FFF2-40B4-BE49-F238E27FC236}">
                <a16:creationId xmlns:a16="http://schemas.microsoft.com/office/drawing/2014/main" id="{6EEEB20A-96F9-51C3-4B41-4CA242332D9D}"/>
              </a:ext>
            </a:extLst>
          </p:cNvPr>
          <p:cNvSpPr/>
          <p:nvPr/>
        </p:nvSpPr>
        <p:spPr>
          <a:xfrm>
            <a:off x="8755981" y="3353611"/>
            <a:ext cx="3060000" cy="450000"/>
          </a:xfrm>
          <a:prstGeom prst="rect">
            <a:avLst/>
          </a:prstGeom>
          <a:solidFill>
            <a:srgbClr val="3B3381"/>
          </a:solidFill>
          <a:ln w="28575" cap="flat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 lIns="91440" tIns="45720" rIns="91440" bIns="45720"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 BOLD" panose="00000800000000000000" pitchFamily="2" charset="0"/>
                <a:ea typeface="+mn-ea"/>
                <a:cs typeface="Poppins BOLD" panose="00000800000000000000" pitchFamily="2" charset="0"/>
              </a:rPr>
              <a:t>INCLUSIVE &amp; ECO-FRIENDLY</a:t>
            </a:r>
          </a:p>
        </p:txBody>
      </p:sp>
      <p:sp>
        <p:nvSpPr>
          <p:cNvPr id="18" name="Rectangle 29">
            <a:extLst>
              <a:ext uri="{FF2B5EF4-FFF2-40B4-BE49-F238E27FC236}">
                <a16:creationId xmlns:a16="http://schemas.microsoft.com/office/drawing/2014/main" id="{E006E571-7921-2208-ECBA-58FA63239790}"/>
              </a:ext>
            </a:extLst>
          </p:cNvPr>
          <p:cNvSpPr/>
          <p:nvPr/>
        </p:nvSpPr>
        <p:spPr>
          <a:xfrm>
            <a:off x="5614146" y="3354889"/>
            <a:ext cx="3060000" cy="450000"/>
          </a:xfrm>
          <a:prstGeom prst="rect">
            <a:avLst/>
          </a:prstGeom>
          <a:solidFill>
            <a:srgbClr val="3B3381"/>
          </a:solidFill>
          <a:ln w="28575" cap="flat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 lIns="91440" tIns="45720" rIns="91440" bIns="45720"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 BOLD" panose="00000800000000000000" pitchFamily="2" charset="0"/>
                <a:ea typeface="+mn-ea"/>
                <a:cs typeface="Poppins BOLD" panose="00000800000000000000" pitchFamily="2" charset="0"/>
              </a:rPr>
              <a:t>FIAT DESIGN</a:t>
            </a:r>
          </a:p>
        </p:txBody>
      </p:sp>
      <p:sp>
        <p:nvSpPr>
          <p:cNvPr id="23" name="Rectangle 44">
            <a:extLst>
              <a:ext uri="{FF2B5EF4-FFF2-40B4-BE49-F238E27FC236}">
                <a16:creationId xmlns:a16="http://schemas.microsoft.com/office/drawing/2014/main" id="{BA3FB96D-397E-3EB1-AB10-1F1E4317D57E}"/>
              </a:ext>
            </a:extLst>
          </p:cNvPr>
          <p:cNvSpPr/>
          <p:nvPr/>
        </p:nvSpPr>
        <p:spPr>
          <a:xfrm>
            <a:off x="246662" y="2709034"/>
            <a:ext cx="2112000" cy="576000"/>
          </a:xfrm>
          <a:prstGeom prst="rect">
            <a:avLst/>
          </a:prstGeom>
          <a:solidFill>
            <a:srgbClr val="3B3381"/>
          </a:solidFill>
          <a:ln w="28575" cap="flat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 BOLD" panose="00000800000000000000" pitchFamily="2" charset="0"/>
                <a:ea typeface="+mn-ea"/>
                <a:cs typeface="Poppins BOLD" panose="00000800000000000000" pitchFamily="2" charset="0"/>
              </a:rPr>
              <a:t>PRODUCT QUALIFICATION</a:t>
            </a:r>
          </a:p>
        </p:txBody>
      </p:sp>
      <p:sp>
        <p:nvSpPr>
          <p:cNvPr id="24" name="Rectangle 32">
            <a:extLst>
              <a:ext uri="{FF2B5EF4-FFF2-40B4-BE49-F238E27FC236}">
                <a16:creationId xmlns:a16="http://schemas.microsoft.com/office/drawing/2014/main" id="{F7320F87-0E94-0FDE-ABCF-95D8D09BB398}"/>
              </a:ext>
            </a:extLst>
          </p:cNvPr>
          <p:cNvSpPr/>
          <p:nvPr/>
        </p:nvSpPr>
        <p:spPr>
          <a:xfrm>
            <a:off x="246662" y="3354889"/>
            <a:ext cx="2112000" cy="1955687"/>
          </a:xfrm>
          <a:prstGeom prst="rect">
            <a:avLst/>
          </a:prstGeom>
          <a:solidFill>
            <a:srgbClr val="3B3381"/>
          </a:solidFill>
          <a:ln w="28575" cap="flat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        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 BOLD" panose="00000800000000000000" pitchFamily="2" charset="0"/>
                <a:ea typeface="+mn-ea"/>
                <a:cs typeface="Poppins BOLD" panose="00000800000000000000" pitchFamily="2" charset="0"/>
              </a:rPr>
              <a:t>&amp; STRENGTHS</a:t>
            </a:r>
          </a:p>
        </p:txBody>
      </p:sp>
      <p:sp>
        <p:nvSpPr>
          <p:cNvPr id="25" name="Rectangle 33">
            <a:extLst>
              <a:ext uri="{FF2B5EF4-FFF2-40B4-BE49-F238E27FC236}">
                <a16:creationId xmlns:a16="http://schemas.microsoft.com/office/drawing/2014/main" id="{6D4698A5-8D6A-4064-8143-7C3A606D7923}"/>
              </a:ext>
            </a:extLst>
          </p:cNvPr>
          <p:cNvSpPr/>
          <p:nvPr/>
        </p:nvSpPr>
        <p:spPr>
          <a:xfrm>
            <a:off x="8782228" y="4878911"/>
            <a:ext cx="3060000" cy="492602"/>
          </a:xfrm>
          <a:prstGeom prst="rect">
            <a:avLst/>
          </a:prstGeom>
          <a:solidFill>
            <a:srgbClr val="FFD44B"/>
          </a:solidFill>
          <a:ln w="28575" cap="flat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 lIns="91440" tIns="45720" rIns="91440" bIns="45720"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Customizable: </a:t>
            </a:r>
            <a:r>
              <a:rPr kumimoji="0" lang="en-US" sz="105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fit for any mission</a:t>
            </a:r>
          </a:p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(leverage transformation network - Olmedo, </a:t>
            </a:r>
            <a:r>
              <a:rPr kumimoji="0" lang="en-US" sz="105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Streefoody</a:t>
            </a:r>
            <a:r>
              <a:rPr kumimoji="0" lang="en-US" sz="105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, </a:t>
            </a:r>
            <a:r>
              <a:rPr kumimoji="0" lang="en-US" sz="105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etc</a:t>
            </a:r>
            <a:r>
              <a:rPr kumimoji="0" lang="en-US" sz="105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)</a:t>
            </a:r>
          </a:p>
        </p:txBody>
      </p:sp>
      <p:sp>
        <p:nvSpPr>
          <p:cNvPr id="27" name="CasellaDiTesto 26">
            <a:extLst>
              <a:ext uri="{FF2B5EF4-FFF2-40B4-BE49-F238E27FC236}">
                <a16:creationId xmlns:a16="http://schemas.microsoft.com/office/drawing/2014/main" id="{FBDBF799-4F76-C64B-0CF5-8DC008A375AD}"/>
              </a:ext>
            </a:extLst>
          </p:cNvPr>
          <p:cNvSpPr txBox="1"/>
          <p:nvPr/>
        </p:nvSpPr>
        <p:spPr>
          <a:xfrm>
            <a:off x="2535061" y="1881304"/>
            <a:ext cx="9298252" cy="764312"/>
          </a:xfrm>
          <a:prstGeom prst="rect">
            <a:avLst/>
          </a:prstGeom>
          <a:solidFill>
            <a:srgbClr val="FFD44B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marL="171450" marR="0" lvl="1" indent="-171450" algn="l" defTabSz="7937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"/>
              </a:spcAft>
              <a:buClrTx/>
              <a:buSzPct val="9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Green utility with free access to restricted areas and historical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centres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 (LTZ)</a:t>
            </a:r>
          </a:p>
          <a:p>
            <a:pPr marL="171450" marR="0" lvl="1" indent="-171450" algn="l" defTabSz="7937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"/>
              </a:spcAft>
              <a:buClrTx/>
              <a:buSzPct val="9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Seek for sympathy &amp; “out of the box” solutions</a:t>
            </a:r>
          </a:p>
          <a:p>
            <a:pPr marL="171450" marR="0" lvl="1" indent="-171450" algn="l" defTabSz="7937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"/>
              </a:spcAft>
              <a:buClrTx/>
              <a:buSzPct val="9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Best solution in "volume and price" for short range transportation needs</a:t>
            </a:r>
          </a:p>
        </p:txBody>
      </p:sp>
      <p:sp>
        <p:nvSpPr>
          <p:cNvPr id="31" name="Rectangle 33">
            <a:extLst>
              <a:ext uri="{FF2B5EF4-FFF2-40B4-BE49-F238E27FC236}">
                <a16:creationId xmlns:a16="http://schemas.microsoft.com/office/drawing/2014/main" id="{1F44B5CC-265C-6FD6-CAC8-5DF76F173403}"/>
              </a:ext>
            </a:extLst>
          </p:cNvPr>
          <p:cNvSpPr/>
          <p:nvPr/>
        </p:nvSpPr>
        <p:spPr>
          <a:xfrm>
            <a:off x="5618012" y="4483311"/>
            <a:ext cx="3060000" cy="432000"/>
          </a:xfrm>
          <a:prstGeom prst="rect">
            <a:avLst/>
          </a:prstGeom>
          <a:solidFill>
            <a:srgbClr val="FFD44B"/>
          </a:solidFill>
          <a:ln w="28575" cap="flat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 lIns="91440" tIns="45720" rIns="91440" bIns="45720"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Colorful and smiling</a:t>
            </a:r>
            <a:r>
              <a:rPr kumimoji="0" lang="en-US" sz="105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 new</a:t>
            </a:r>
          </a:p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Fiat micromobility generation</a:t>
            </a:r>
            <a:endParaRPr kumimoji="0" lang="en-US" sz="105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oppins" panose="00000500000000000000" pitchFamily="2" charset="0"/>
              <a:ea typeface="+mn-ea"/>
              <a:cs typeface="Poppins" panose="00000500000000000000" pitchFamily="2" charset="0"/>
            </a:endParaRPr>
          </a:p>
        </p:txBody>
      </p:sp>
      <p:sp>
        <p:nvSpPr>
          <p:cNvPr id="33" name="Rectangle 33">
            <a:extLst>
              <a:ext uri="{FF2B5EF4-FFF2-40B4-BE49-F238E27FC236}">
                <a16:creationId xmlns:a16="http://schemas.microsoft.com/office/drawing/2014/main" id="{8FAD7B97-BCA4-11A6-0E7A-779225F8881C}"/>
              </a:ext>
            </a:extLst>
          </p:cNvPr>
          <p:cNvSpPr/>
          <p:nvPr/>
        </p:nvSpPr>
        <p:spPr>
          <a:xfrm>
            <a:off x="8791242" y="4341323"/>
            <a:ext cx="3060000" cy="467693"/>
          </a:xfrm>
          <a:prstGeom prst="rect">
            <a:avLst/>
          </a:prstGeom>
          <a:solidFill>
            <a:srgbClr val="FFD44B"/>
          </a:solidFill>
          <a:ln w="28575" cap="flat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 lIns="91440" tIns="45720" rIns="91440" bIns="45720"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Sustainable</a:t>
            </a:r>
            <a:r>
              <a:rPr kumimoji="0" lang="en-US" sz="105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: support small individual urban business (mobile shops)</a:t>
            </a:r>
          </a:p>
        </p:txBody>
      </p:sp>
      <p:sp>
        <p:nvSpPr>
          <p:cNvPr id="36" name="Rectangle 45">
            <a:extLst>
              <a:ext uri="{FF2B5EF4-FFF2-40B4-BE49-F238E27FC236}">
                <a16:creationId xmlns:a16="http://schemas.microsoft.com/office/drawing/2014/main" id="{09967FD8-809B-DDDE-BE37-BE52B65FCF63}"/>
              </a:ext>
            </a:extLst>
          </p:cNvPr>
          <p:cNvSpPr/>
          <p:nvPr/>
        </p:nvSpPr>
        <p:spPr>
          <a:xfrm>
            <a:off x="2437050" y="2709034"/>
            <a:ext cx="9419988" cy="576000"/>
          </a:xfrm>
          <a:prstGeom prst="rect">
            <a:avLst/>
          </a:prstGeom>
          <a:solidFill>
            <a:srgbClr val="3B3381"/>
          </a:solidFill>
          <a:ln w="28575" cap="flat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 lIns="91440" tIns="45720" rIns="91440" bIns="45720"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 BOLD" panose="00000800000000000000" pitchFamily="2" charset="0"/>
                <a:ea typeface="+mn-ea"/>
                <a:cs typeface="Poppins BOLD" panose="00000800000000000000" pitchFamily="2" charset="0"/>
              </a:rPr>
              <a:t>The most affordable and sustainable last mile mobility device on 3 wheels for individual business</a:t>
            </a:r>
          </a:p>
        </p:txBody>
      </p:sp>
      <p:sp>
        <p:nvSpPr>
          <p:cNvPr id="45" name="Rettangolo con singolo angolo ritagliato 34">
            <a:extLst>
              <a:ext uri="{FF2B5EF4-FFF2-40B4-BE49-F238E27FC236}">
                <a16:creationId xmlns:a16="http://schemas.microsoft.com/office/drawing/2014/main" id="{CECB32A4-2E48-D92A-9D29-B64B1AFCD3A0}"/>
              </a:ext>
            </a:extLst>
          </p:cNvPr>
          <p:cNvSpPr/>
          <p:nvPr/>
        </p:nvSpPr>
        <p:spPr>
          <a:xfrm flipH="1">
            <a:off x="11355449" y="5222012"/>
            <a:ext cx="468000" cy="122470"/>
          </a:xfrm>
          <a:prstGeom prst="snip1Rect">
            <a:avLst>
              <a:gd name="adj" fmla="val 50000"/>
            </a:avLst>
          </a:prstGeom>
          <a:solidFill>
            <a:srgbClr val="00B050"/>
          </a:solidFill>
          <a:ln w="12700" cap="flat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 tIns="0" bIns="0" rtlCol="0" anchor="b" anchorCtr="1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USP</a:t>
            </a:r>
          </a:p>
        </p:txBody>
      </p:sp>
      <p:sp>
        <p:nvSpPr>
          <p:cNvPr id="46" name="Rettangolo con singolo angolo ritagliato 34">
            <a:extLst>
              <a:ext uri="{FF2B5EF4-FFF2-40B4-BE49-F238E27FC236}">
                <a16:creationId xmlns:a16="http://schemas.microsoft.com/office/drawing/2014/main" id="{A14CD58D-23EB-44E4-4ED7-07A30327D58A}"/>
              </a:ext>
            </a:extLst>
          </p:cNvPr>
          <p:cNvSpPr/>
          <p:nvPr/>
        </p:nvSpPr>
        <p:spPr>
          <a:xfrm flipH="1">
            <a:off x="8194380" y="4305377"/>
            <a:ext cx="468000" cy="122470"/>
          </a:xfrm>
          <a:prstGeom prst="snip1Rect">
            <a:avLst>
              <a:gd name="adj" fmla="val 50000"/>
            </a:avLst>
          </a:prstGeom>
          <a:solidFill>
            <a:srgbClr val="00B050"/>
          </a:solidFill>
          <a:ln w="12700" cap="flat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 tIns="0" bIns="0" rtlCol="0" anchor="b" anchorCtr="1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USP</a:t>
            </a:r>
          </a:p>
        </p:txBody>
      </p:sp>
      <p:sp>
        <p:nvSpPr>
          <p:cNvPr id="47" name="Rettangolo con singolo angolo ritagliato 34">
            <a:extLst>
              <a:ext uri="{FF2B5EF4-FFF2-40B4-BE49-F238E27FC236}">
                <a16:creationId xmlns:a16="http://schemas.microsoft.com/office/drawing/2014/main" id="{C3C597B8-E25F-2A87-472E-EFC6AB3FCF31}"/>
              </a:ext>
            </a:extLst>
          </p:cNvPr>
          <p:cNvSpPr/>
          <p:nvPr/>
        </p:nvSpPr>
        <p:spPr>
          <a:xfrm flipH="1">
            <a:off x="281131" y="4199166"/>
            <a:ext cx="671249" cy="212421"/>
          </a:xfrm>
          <a:prstGeom prst="snip1Rect">
            <a:avLst>
              <a:gd name="adj" fmla="val 50000"/>
            </a:avLst>
          </a:prstGeom>
          <a:solidFill>
            <a:srgbClr val="00B050"/>
          </a:solidFill>
          <a:ln w="12700" cap="flat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 lIns="91440" tIns="0" rIns="91440" bIns="0" rtlCol="0" anchor="b" anchorCtr="1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 BOLD" panose="00000800000000000000" pitchFamily="2" charset="0"/>
                <a:ea typeface="+mn-ea"/>
                <a:cs typeface="Poppins BOLD" panose="00000800000000000000" pitchFamily="2" charset="0"/>
              </a:rPr>
              <a:t>USP</a:t>
            </a:r>
          </a:p>
        </p:txBody>
      </p:sp>
      <p:pic>
        <p:nvPicPr>
          <p:cNvPr id="50" name="Grafik 7" descr="Ein Bild, das Screenshot, Schrift, Grafiken, Text enthält.&#10;&#10;Automatisch generierte Beschreibung">
            <a:extLst>
              <a:ext uri="{FF2B5EF4-FFF2-40B4-BE49-F238E27FC236}">
                <a16:creationId xmlns:a16="http://schemas.microsoft.com/office/drawing/2014/main" id="{CC45E3BC-9DF2-41AA-86AA-34855EE2F9D8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04716" y="46739"/>
            <a:ext cx="1475395" cy="777495"/>
          </a:xfrm>
          <a:prstGeom prst="rect">
            <a:avLst/>
          </a:prstGeom>
        </p:spPr>
      </p:pic>
      <p:grpSp>
        <p:nvGrpSpPr>
          <p:cNvPr id="20" name="Gruppo 19">
            <a:extLst>
              <a:ext uri="{FF2B5EF4-FFF2-40B4-BE49-F238E27FC236}">
                <a16:creationId xmlns:a16="http://schemas.microsoft.com/office/drawing/2014/main" id="{763AC776-6356-E9BE-727A-8138648A3647}"/>
              </a:ext>
            </a:extLst>
          </p:cNvPr>
          <p:cNvGrpSpPr/>
          <p:nvPr/>
        </p:nvGrpSpPr>
        <p:grpSpPr>
          <a:xfrm>
            <a:off x="3485766" y="145105"/>
            <a:ext cx="400770" cy="421637"/>
            <a:chOff x="-1440446" y="3307766"/>
            <a:chExt cx="457240" cy="524301"/>
          </a:xfrm>
        </p:grpSpPr>
        <p:sp>
          <p:nvSpPr>
            <p:cNvPr id="26" name="Connettore 25">
              <a:extLst>
                <a:ext uri="{FF2B5EF4-FFF2-40B4-BE49-F238E27FC236}">
                  <a16:creationId xmlns:a16="http://schemas.microsoft.com/office/drawing/2014/main" id="{AD93227C-F9F2-CCEE-5CA9-F0DF5C1F00EC}"/>
                </a:ext>
              </a:extLst>
            </p:cNvPr>
            <p:cNvSpPr/>
            <p:nvPr/>
          </p:nvSpPr>
          <p:spPr>
            <a:xfrm>
              <a:off x="-1440446" y="3341316"/>
              <a:ext cx="457200" cy="457200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30" name="Picture 89">
              <a:extLst>
                <a:ext uri="{FF2B5EF4-FFF2-40B4-BE49-F238E27FC236}">
                  <a16:creationId xmlns:a16="http://schemas.microsoft.com/office/drawing/2014/main" id="{89BDA4C0-1BB0-DA94-9A40-8DA29AC785B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-1440446" y="3307766"/>
              <a:ext cx="457240" cy="524301"/>
            </a:xfrm>
            <a:prstGeom prst="rect">
              <a:avLst/>
            </a:prstGeom>
          </p:spPr>
        </p:pic>
      </p:grpSp>
      <p:sp>
        <p:nvSpPr>
          <p:cNvPr id="32" name="Rectangle 53">
            <a:extLst>
              <a:ext uri="{FF2B5EF4-FFF2-40B4-BE49-F238E27FC236}">
                <a16:creationId xmlns:a16="http://schemas.microsoft.com/office/drawing/2014/main" id="{2241CB00-A877-DB23-5287-5C39E62E9694}"/>
              </a:ext>
            </a:extLst>
          </p:cNvPr>
          <p:cNvSpPr/>
          <p:nvPr/>
        </p:nvSpPr>
        <p:spPr>
          <a:xfrm>
            <a:off x="2448346" y="4329814"/>
            <a:ext cx="3060000" cy="432000"/>
          </a:xfrm>
          <a:prstGeom prst="rect">
            <a:avLst/>
          </a:prstGeom>
          <a:solidFill>
            <a:srgbClr val="FFD44B"/>
          </a:solidFill>
          <a:ln w="28575" cap="flat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 lIns="91440" tIns="45720" rIns="91440" bIns="45720"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Filling the gap </a:t>
            </a:r>
            <a:r>
              <a:rPr kumimoji="0" lang="en-US" sz="105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left over by Ape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072AE26-A0F7-1B25-598D-6BEE2C7A9ADD}"/>
              </a:ext>
            </a:extLst>
          </p:cNvPr>
          <p:cNvSpPr/>
          <p:nvPr/>
        </p:nvSpPr>
        <p:spPr>
          <a:xfrm>
            <a:off x="5629490" y="4939513"/>
            <a:ext cx="3060000" cy="432000"/>
          </a:xfrm>
          <a:prstGeom prst="rect">
            <a:avLst/>
          </a:prstGeom>
          <a:solidFill>
            <a:srgbClr val="FFD44B"/>
          </a:solidFill>
          <a:ln w="28575" cap="flat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 lIns="91440" tIns="45720" rIns="91440" bIns="45720"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Small outside, big inside</a:t>
            </a:r>
          </a:p>
        </p:txBody>
      </p:sp>
      <p:sp>
        <p:nvSpPr>
          <p:cNvPr id="35" name="Rectangle 53">
            <a:extLst>
              <a:ext uri="{FF2B5EF4-FFF2-40B4-BE49-F238E27FC236}">
                <a16:creationId xmlns:a16="http://schemas.microsoft.com/office/drawing/2014/main" id="{E5999B38-FFD1-81CA-6046-24E15FA157B6}"/>
              </a:ext>
            </a:extLst>
          </p:cNvPr>
          <p:cNvSpPr/>
          <p:nvPr/>
        </p:nvSpPr>
        <p:spPr>
          <a:xfrm>
            <a:off x="2437050" y="4843900"/>
            <a:ext cx="3060000" cy="432000"/>
          </a:xfrm>
          <a:prstGeom prst="rect">
            <a:avLst/>
          </a:prstGeom>
          <a:solidFill>
            <a:srgbClr val="FFD44B"/>
          </a:solidFill>
          <a:ln w="28575" cap="flat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 lIns="91440" tIns="45720" rIns="91440" bIns="45720"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Perfect fit for </a:t>
            </a:r>
            <a:r>
              <a:rPr kumimoji="0" lang="en-US" sz="105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Italian narrow roads</a:t>
            </a:r>
            <a:endParaRPr kumimoji="0" lang="en-US" sz="105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oppins" panose="00000500000000000000" pitchFamily="2" charset="0"/>
              <a:ea typeface="+mn-ea"/>
              <a:cs typeface="Poppins" panose="00000500000000000000" pitchFamily="2" charset="0"/>
            </a:endParaRPr>
          </a:p>
        </p:txBody>
      </p:sp>
      <p:sp>
        <p:nvSpPr>
          <p:cNvPr id="3" name="Rettangolo 2">
            <a:extLst>
              <a:ext uri="{FF2B5EF4-FFF2-40B4-BE49-F238E27FC236}">
                <a16:creationId xmlns:a16="http://schemas.microsoft.com/office/drawing/2014/main" id="{82A7D5A6-94B2-FD88-9B87-7C421E652990}"/>
              </a:ext>
            </a:extLst>
          </p:cNvPr>
          <p:cNvSpPr/>
          <p:nvPr/>
        </p:nvSpPr>
        <p:spPr>
          <a:xfrm>
            <a:off x="2448346" y="3353611"/>
            <a:ext cx="3048704" cy="1955687"/>
          </a:xfrm>
          <a:prstGeom prst="rect">
            <a:avLst/>
          </a:prstGeom>
          <a:noFill/>
          <a:ln w="57150">
            <a:solidFill>
              <a:srgbClr val="E56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grpSp>
        <p:nvGrpSpPr>
          <p:cNvPr id="9" name="Gruppo 8">
            <a:extLst>
              <a:ext uri="{FF2B5EF4-FFF2-40B4-BE49-F238E27FC236}">
                <a16:creationId xmlns:a16="http://schemas.microsoft.com/office/drawing/2014/main" id="{9D356E69-D4F8-0A51-80E2-416E0A5A4711}"/>
              </a:ext>
            </a:extLst>
          </p:cNvPr>
          <p:cNvGrpSpPr/>
          <p:nvPr/>
        </p:nvGrpSpPr>
        <p:grpSpPr>
          <a:xfrm>
            <a:off x="5115989" y="3170447"/>
            <a:ext cx="457240" cy="524301"/>
            <a:chOff x="-1440446" y="3307766"/>
            <a:chExt cx="457240" cy="524301"/>
          </a:xfrm>
        </p:grpSpPr>
        <p:sp>
          <p:nvSpPr>
            <p:cNvPr id="19" name="Connettore 18">
              <a:extLst>
                <a:ext uri="{FF2B5EF4-FFF2-40B4-BE49-F238E27FC236}">
                  <a16:creationId xmlns:a16="http://schemas.microsoft.com/office/drawing/2014/main" id="{21EC9E77-930D-B37E-7757-60005343F944}"/>
                </a:ext>
              </a:extLst>
            </p:cNvPr>
            <p:cNvSpPr/>
            <p:nvPr/>
          </p:nvSpPr>
          <p:spPr>
            <a:xfrm>
              <a:off x="-1440446" y="3341316"/>
              <a:ext cx="457200" cy="457200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21" name="Picture 89">
              <a:extLst>
                <a:ext uri="{FF2B5EF4-FFF2-40B4-BE49-F238E27FC236}">
                  <a16:creationId xmlns:a16="http://schemas.microsoft.com/office/drawing/2014/main" id="{6D773478-CA2B-119B-02A4-726B7F54590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-1440446" y="3307766"/>
              <a:ext cx="457240" cy="524301"/>
            </a:xfrm>
            <a:prstGeom prst="rect">
              <a:avLst/>
            </a:prstGeom>
          </p:spPr>
        </p:pic>
      </p:grpSp>
      <p:pic>
        <p:nvPicPr>
          <p:cNvPr id="22" name="Image 101">
            <a:extLst>
              <a:ext uri="{FF2B5EF4-FFF2-40B4-BE49-F238E27FC236}">
                <a16:creationId xmlns:a16="http://schemas.microsoft.com/office/drawing/2014/main" id="{77FFD2BB-0099-2579-39F0-2BB4471C1440}"/>
              </a:ext>
            </a:extLst>
          </p:cNvPr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972698" y="113318"/>
            <a:ext cx="500372" cy="458673"/>
          </a:xfrm>
          <a:prstGeom prst="rect">
            <a:avLst/>
          </a:prstGeom>
          <a:noFill/>
        </p:spPr>
      </p:pic>
      <p:sp>
        <p:nvSpPr>
          <p:cNvPr id="29" name="Ovale 28">
            <a:extLst>
              <a:ext uri="{FF2B5EF4-FFF2-40B4-BE49-F238E27FC236}">
                <a16:creationId xmlns:a16="http://schemas.microsoft.com/office/drawing/2014/main" id="{2BAEF024-50A4-F8A1-007E-37DF3FAD931B}"/>
              </a:ext>
            </a:extLst>
          </p:cNvPr>
          <p:cNvSpPr/>
          <p:nvPr/>
        </p:nvSpPr>
        <p:spPr>
          <a:xfrm>
            <a:off x="8429897" y="87086"/>
            <a:ext cx="1750423" cy="79740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/>
              <a:t>OK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62401593"/>
      </p:ext>
    </p:extLst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675156-7BD2-A54A-13B0-30FABC2F5B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olo 7">
            <a:extLst>
              <a:ext uri="{FF2B5EF4-FFF2-40B4-BE49-F238E27FC236}">
                <a16:creationId xmlns:a16="http://schemas.microsoft.com/office/drawing/2014/main" id="{18926B7C-E5D7-DBF8-A21C-0E382DC53352}"/>
              </a:ext>
            </a:extLst>
          </p:cNvPr>
          <p:cNvSpPr txBox="1">
            <a:spLocks/>
          </p:cNvSpPr>
          <p:nvPr/>
        </p:nvSpPr>
        <p:spPr>
          <a:xfrm>
            <a:off x="339107" y="897106"/>
            <a:ext cx="11449050" cy="57663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noProof="0" dirty="0"/>
              <a:t>KEY POINTS </a:t>
            </a:r>
            <a:r>
              <a:rPr lang="en-US" sz="4000" noProof="0" dirty="0">
                <a:latin typeface="+mn-lt"/>
              </a:rPr>
              <a:t>TO REMEMBER </a:t>
            </a:r>
          </a:p>
        </p:txBody>
      </p:sp>
      <p:sp>
        <p:nvSpPr>
          <p:cNvPr id="7" name="Segnaposto contenuto 12">
            <a:extLst>
              <a:ext uri="{FF2B5EF4-FFF2-40B4-BE49-F238E27FC236}">
                <a16:creationId xmlns:a16="http://schemas.microsoft.com/office/drawing/2014/main" id="{CF295542-E072-3CDA-58E2-092E80DFBB98}"/>
              </a:ext>
            </a:extLst>
          </p:cNvPr>
          <p:cNvSpPr txBox="1">
            <a:spLocks/>
          </p:cNvSpPr>
          <p:nvPr/>
        </p:nvSpPr>
        <p:spPr>
          <a:xfrm>
            <a:off x="371475" y="1960318"/>
            <a:ext cx="2594112" cy="109850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 indent="0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>
                <a:solidFill>
                  <a:schemeClr val="bg1"/>
                </a:solidFill>
                <a:effectLst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b="0" smtClean="0"/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b="0" smtClean="0"/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b="0" smtClean="0"/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b="0"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en-US" noProof="0" dirty="0">
                <a:solidFill>
                  <a:schemeClr val="tx1"/>
                </a:solidFill>
              </a:rPr>
              <a:t>Let’s recap the key points to remember about Tris we have learned in this chapter. </a:t>
            </a:r>
          </a:p>
        </p:txBody>
      </p:sp>
      <p:sp>
        <p:nvSpPr>
          <p:cNvPr id="8" name="Segnaposto numero diapositiva 5">
            <a:extLst>
              <a:ext uri="{FF2B5EF4-FFF2-40B4-BE49-F238E27FC236}">
                <a16:creationId xmlns:a16="http://schemas.microsoft.com/office/drawing/2014/main" id="{ADC3A817-62C5-C6DA-C80D-B2CF34C96168}"/>
              </a:ext>
            </a:extLst>
          </p:cNvPr>
          <p:cNvSpPr txBox="1">
            <a:spLocks/>
          </p:cNvSpPr>
          <p:nvPr/>
        </p:nvSpPr>
        <p:spPr>
          <a:xfrm>
            <a:off x="11064125" y="6433916"/>
            <a:ext cx="68167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it-IT"/>
            </a:defPPr>
            <a:lvl1pPr marL="0" algn="l" defTabSz="914400" rtl="0" eaLnBrk="1" latinLnBrk="0" hangingPunct="1">
              <a:defRPr lang="it-IT" sz="1800" kern="1200" smtClean="0">
                <a:solidFill>
                  <a:schemeClr val="bg1">
                    <a:lumMod val="9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11C14EFE-B788-4813-B1DA-AB9F54DE47DF}" type="slidenum">
              <a:rPr lang="en-US" noProof="0" smtClean="0"/>
              <a:pPr algn="ctr"/>
              <a:t>18</a:t>
            </a:fld>
            <a:endParaRPr lang="en-US" noProof="0" dirty="0">
              <a:latin typeface="+mn-lt"/>
            </a:endParaRPr>
          </a:p>
        </p:txBody>
      </p:sp>
      <p:grpSp>
        <p:nvGrpSpPr>
          <p:cNvPr id="11" name="Gruppo 10">
            <a:extLst>
              <a:ext uri="{FF2B5EF4-FFF2-40B4-BE49-F238E27FC236}">
                <a16:creationId xmlns:a16="http://schemas.microsoft.com/office/drawing/2014/main" id="{76B32D96-30D0-F819-3A6B-B8920815D2EA}"/>
              </a:ext>
            </a:extLst>
          </p:cNvPr>
          <p:cNvGrpSpPr/>
          <p:nvPr/>
        </p:nvGrpSpPr>
        <p:grpSpPr>
          <a:xfrm>
            <a:off x="7981751" y="4342656"/>
            <a:ext cx="576000" cy="570976"/>
            <a:chOff x="4518161" y="1527597"/>
            <a:chExt cx="594611" cy="534366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24ECD2F7-14B1-3397-EDE1-9DE2E3826089}"/>
                </a:ext>
              </a:extLst>
            </p:cNvPr>
            <p:cNvSpPr>
              <a:spLocks/>
            </p:cNvSpPr>
            <p:nvPr/>
          </p:nvSpPr>
          <p:spPr bwMode="auto">
            <a:xfrm>
              <a:off x="4518161" y="1527597"/>
              <a:ext cx="594611" cy="534366"/>
            </a:xfrm>
            <a:custGeom>
              <a:avLst/>
              <a:gdLst>
                <a:gd name="T0" fmla="*/ 1 w 806"/>
                <a:gd name="T1" fmla="*/ 381 h 806"/>
                <a:gd name="T2" fmla="*/ 8 w 806"/>
                <a:gd name="T3" fmla="*/ 321 h 806"/>
                <a:gd name="T4" fmla="*/ 25 w 806"/>
                <a:gd name="T5" fmla="*/ 264 h 806"/>
                <a:gd name="T6" fmla="*/ 49 w 806"/>
                <a:gd name="T7" fmla="*/ 211 h 806"/>
                <a:gd name="T8" fmla="*/ 81 w 806"/>
                <a:gd name="T9" fmla="*/ 161 h 806"/>
                <a:gd name="T10" fmla="*/ 118 w 806"/>
                <a:gd name="T11" fmla="*/ 118 h 806"/>
                <a:gd name="T12" fmla="*/ 162 w 806"/>
                <a:gd name="T13" fmla="*/ 79 h 806"/>
                <a:gd name="T14" fmla="*/ 211 w 806"/>
                <a:gd name="T15" fmla="*/ 49 h 806"/>
                <a:gd name="T16" fmla="*/ 264 w 806"/>
                <a:gd name="T17" fmla="*/ 24 h 806"/>
                <a:gd name="T18" fmla="*/ 322 w 806"/>
                <a:gd name="T19" fmla="*/ 8 h 806"/>
                <a:gd name="T20" fmla="*/ 383 w 806"/>
                <a:gd name="T21" fmla="*/ 0 h 806"/>
                <a:gd name="T22" fmla="*/ 424 w 806"/>
                <a:gd name="T23" fmla="*/ 0 h 806"/>
                <a:gd name="T24" fmla="*/ 485 w 806"/>
                <a:gd name="T25" fmla="*/ 8 h 806"/>
                <a:gd name="T26" fmla="*/ 542 w 806"/>
                <a:gd name="T27" fmla="*/ 24 h 806"/>
                <a:gd name="T28" fmla="*/ 596 w 806"/>
                <a:gd name="T29" fmla="*/ 49 h 806"/>
                <a:gd name="T30" fmla="*/ 645 w 806"/>
                <a:gd name="T31" fmla="*/ 79 h 806"/>
                <a:gd name="T32" fmla="*/ 689 w 806"/>
                <a:gd name="T33" fmla="*/ 118 h 806"/>
                <a:gd name="T34" fmla="*/ 726 w 806"/>
                <a:gd name="T35" fmla="*/ 161 h 806"/>
                <a:gd name="T36" fmla="*/ 758 w 806"/>
                <a:gd name="T37" fmla="*/ 211 h 806"/>
                <a:gd name="T38" fmla="*/ 781 w 806"/>
                <a:gd name="T39" fmla="*/ 264 h 806"/>
                <a:gd name="T40" fmla="*/ 798 w 806"/>
                <a:gd name="T41" fmla="*/ 321 h 806"/>
                <a:gd name="T42" fmla="*/ 806 w 806"/>
                <a:gd name="T43" fmla="*/ 381 h 806"/>
                <a:gd name="T44" fmla="*/ 806 w 806"/>
                <a:gd name="T45" fmla="*/ 423 h 806"/>
                <a:gd name="T46" fmla="*/ 798 w 806"/>
                <a:gd name="T47" fmla="*/ 483 h 806"/>
                <a:gd name="T48" fmla="*/ 781 w 806"/>
                <a:gd name="T49" fmla="*/ 541 h 806"/>
                <a:gd name="T50" fmla="*/ 758 w 806"/>
                <a:gd name="T51" fmla="*/ 595 h 806"/>
                <a:gd name="T52" fmla="*/ 726 w 806"/>
                <a:gd name="T53" fmla="*/ 643 h 806"/>
                <a:gd name="T54" fmla="*/ 689 w 806"/>
                <a:gd name="T55" fmla="*/ 687 h 806"/>
                <a:gd name="T56" fmla="*/ 645 w 806"/>
                <a:gd name="T57" fmla="*/ 725 h 806"/>
                <a:gd name="T58" fmla="*/ 596 w 806"/>
                <a:gd name="T59" fmla="*/ 757 h 806"/>
                <a:gd name="T60" fmla="*/ 542 w 806"/>
                <a:gd name="T61" fmla="*/ 781 h 806"/>
                <a:gd name="T62" fmla="*/ 485 w 806"/>
                <a:gd name="T63" fmla="*/ 797 h 806"/>
                <a:gd name="T64" fmla="*/ 424 w 806"/>
                <a:gd name="T65" fmla="*/ 805 h 806"/>
                <a:gd name="T66" fmla="*/ 383 w 806"/>
                <a:gd name="T67" fmla="*/ 805 h 806"/>
                <a:gd name="T68" fmla="*/ 322 w 806"/>
                <a:gd name="T69" fmla="*/ 797 h 806"/>
                <a:gd name="T70" fmla="*/ 264 w 806"/>
                <a:gd name="T71" fmla="*/ 781 h 806"/>
                <a:gd name="T72" fmla="*/ 211 w 806"/>
                <a:gd name="T73" fmla="*/ 757 h 806"/>
                <a:gd name="T74" fmla="*/ 162 w 806"/>
                <a:gd name="T75" fmla="*/ 725 h 806"/>
                <a:gd name="T76" fmla="*/ 118 w 806"/>
                <a:gd name="T77" fmla="*/ 687 h 806"/>
                <a:gd name="T78" fmla="*/ 81 w 806"/>
                <a:gd name="T79" fmla="*/ 643 h 806"/>
                <a:gd name="T80" fmla="*/ 49 w 806"/>
                <a:gd name="T81" fmla="*/ 595 h 806"/>
                <a:gd name="T82" fmla="*/ 25 w 806"/>
                <a:gd name="T83" fmla="*/ 541 h 806"/>
                <a:gd name="T84" fmla="*/ 8 w 806"/>
                <a:gd name="T85" fmla="*/ 483 h 806"/>
                <a:gd name="T86" fmla="*/ 1 w 806"/>
                <a:gd name="T87" fmla="*/ 423 h 8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806" h="806">
                  <a:moveTo>
                    <a:pt x="0" y="403"/>
                  </a:moveTo>
                  <a:lnTo>
                    <a:pt x="0" y="403"/>
                  </a:lnTo>
                  <a:lnTo>
                    <a:pt x="1" y="381"/>
                  </a:lnTo>
                  <a:lnTo>
                    <a:pt x="2" y="361"/>
                  </a:lnTo>
                  <a:lnTo>
                    <a:pt x="5" y="342"/>
                  </a:lnTo>
                  <a:lnTo>
                    <a:pt x="8" y="321"/>
                  </a:lnTo>
                  <a:lnTo>
                    <a:pt x="13" y="302"/>
                  </a:lnTo>
                  <a:lnTo>
                    <a:pt x="19" y="282"/>
                  </a:lnTo>
                  <a:lnTo>
                    <a:pt x="25" y="264"/>
                  </a:lnTo>
                  <a:lnTo>
                    <a:pt x="32" y="246"/>
                  </a:lnTo>
                  <a:lnTo>
                    <a:pt x="40" y="228"/>
                  </a:lnTo>
                  <a:lnTo>
                    <a:pt x="49" y="211"/>
                  </a:lnTo>
                  <a:lnTo>
                    <a:pt x="59" y="194"/>
                  </a:lnTo>
                  <a:lnTo>
                    <a:pt x="70" y="177"/>
                  </a:lnTo>
                  <a:lnTo>
                    <a:pt x="81" y="161"/>
                  </a:lnTo>
                  <a:lnTo>
                    <a:pt x="93" y="147"/>
                  </a:lnTo>
                  <a:lnTo>
                    <a:pt x="105" y="132"/>
                  </a:lnTo>
                  <a:lnTo>
                    <a:pt x="118" y="118"/>
                  </a:lnTo>
                  <a:lnTo>
                    <a:pt x="133" y="104"/>
                  </a:lnTo>
                  <a:lnTo>
                    <a:pt x="147" y="92"/>
                  </a:lnTo>
                  <a:lnTo>
                    <a:pt x="162" y="79"/>
                  </a:lnTo>
                  <a:lnTo>
                    <a:pt x="178" y="68"/>
                  </a:lnTo>
                  <a:lnTo>
                    <a:pt x="194" y="58"/>
                  </a:lnTo>
                  <a:lnTo>
                    <a:pt x="211" y="49"/>
                  </a:lnTo>
                  <a:lnTo>
                    <a:pt x="229" y="40"/>
                  </a:lnTo>
                  <a:lnTo>
                    <a:pt x="247" y="32"/>
                  </a:lnTo>
                  <a:lnTo>
                    <a:pt x="264" y="24"/>
                  </a:lnTo>
                  <a:lnTo>
                    <a:pt x="284" y="18"/>
                  </a:lnTo>
                  <a:lnTo>
                    <a:pt x="303" y="12"/>
                  </a:lnTo>
                  <a:lnTo>
                    <a:pt x="322" y="8"/>
                  </a:lnTo>
                  <a:lnTo>
                    <a:pt x="342" y="4"/>
                  </a:lnTo>
                  <a:lnTo>
                    <a:pt x="362" y="2"/>
                  </a:lnTo>
                  <a:lnTo>
                    <a:pt x="383" y="0"/>
                  </a:lnTo>
                  <a:lnTo>
                    <a:pt x="403" y="0"/>
                  </a:lnTo>
                  <a:lnTo>
                    <a:pt x="403" y="0"/>
                  </a:lnTo>
                  <a:lnTo>
                    <a:pt x="424" y="0"/>
                  </a:lnTo>
                  <a:lnTo>
                    <a:pt x="445" y="2"/>
                  </a:lnTo>
                  <a:lnTo>
                    <a:pt x="464" y="4"/>
                  </a:lnTo>
                  <a:lnTo>
                    <a:pt x="485" y="8"/>
                  </a:lnTo>
                  <a:lnTo>
                    <a:pt x="504" y="12"/>
                  </a:lnTo>
                  <a:lnTo>
                    <a:pt x="523" y="18"/>
                  </a:lnTo>
                  <a:lnTo>
                    <a:pt x="542" y="24"/>
                  </a:lnTo>
                  <a:lnTo>
                    <a:pt x="560" y="32"/>
                  </a:lnTo>
                  <a:lnTo>
                    <a:pt x="577" y="40"/>
                  </a:lnTo>
                  <a:lnTo>
                    <a:pt x="596" y="49"/>
                  </a:lnTo>
                  <a:lnTo>
                    <a:pt x="612" y="58"/>
                  </a:lnTo>
                  <a:lnTo>
                    <a:pt x="628" y="68"/>
                  </a:lnTo>
                  <a:lnTo>
                    <a:pt x="645" y="79"/>
                  </a:lnTo>
                  <a:lnTo>
                    <a:pt x="659" y="92"/>
                  </a:lnTo>
                  <a:lnTo>
                    <a:pt x="674" y="104"/>
                  </a:lnTo>
                  <a:lnTo>
                    <a:pt x="689" y="118"/>
                  </a:lnTo>
                  <a:lnTo>
                    <a:pt x="702" y="132"/>
                  </a:lnTo>
                  <a:lnTo>
                    <a:pt x="714" y="147"/>
                  </a:lnTo>
                  <a:lnTo>
                    <a:pt x="726" y="161"/>
                  </a:lnTo>
                  <a:lnTo>
                    <a:pt x="738" y="177"/>
                  </a:lnTo>
                  <a:lnTo>
                    <a:pt x="748" y="194"/>
                  </a:lnTo>
                  <a:lnTo>
                    <a:pt x="758" y="211"/>
                  </a:lnTo>
                  <a:lnTo>
                    <a:pt x="766" y="228"/>
                  </a:lnTo>
                  <a:lnTo>
                    <a:pt x="774" y="246"/>
                  </a:lnTo>
                  <a:lnTo>
                    <a:pt x="781" y="264"/>
                  </a:lnTo>
                  <a:lnTo>
                    <a:pt x="788" y="282"/>
                  </a:lnTo>
                  <a:lnTo>
                    <a:pt x="794" y="302"/>
                  </a:lnTo>
                  <a:lnTo>
                    <a:pt x="798" y="321"/>
                  </a:lnTo>
                  <a:lnTo>
                    <a:pt x="802" y="342"/>
                  </a:lnTo>
                  <a:lnTo>
                    <a:pt x="804" y="361"/>
                  </a:lnTo>
                  <a:lnTo>
                    <a:pt x="806" y="381"/>
                  </a:lnTo>
                  <a:lnTo>
                    <a:pt x="806" y="403"/>
                  </a:lnTo>
                  <a:lnTo>
                    <a:pt x="806" y="403"/>
                  </a:lnTo>
                  <a:lnTo>
                    <a:pt x="806" y="423"/>
                  </a:lnTo>
                  <a:lnTo>
                    <a:pt x="804" y="444"/>
                  </a:lnTo>
                  <a:lnTo>
                    <a:pt x="802" y="464"/>
                  </a:lnTo>
                  <a:lnTo>
                    <a:pt x="798" y="483"/>
                  </a:lnTo>
                  <a:lnTo>
                    <a:pt x="794" y="503"/>
                  </a:lnTo>
                  <a:lnTo>
                    <a:pt x="788" y="522"/>
                  </a:lnTo>
                  <a:lnTo>
                    <a:pt x="781" y="541"/>
                  </a:lnTo>
                  <a:lnTo>
                    <a:pt x="774" y="560"/>
                  </a:lnTo>
                  <a:lnTo>
                    <a:pt x="766" y="577"/>
                  </a:lnTo>
                  <a:lnTo>
                    <a:pt x="758" y="595"/>
                  </a:lnTo>
                  <a:lnTo>
                    <a:pt x="748" y="612"/>
                  </a:lnTo>
                  <a:lnTo>
                    <a:pt x="738" y="628"/>
                  </a:lnTo>
                  <a:lnTo>
                    <a:pt x="726" y="643"/>
                  </a:lnTo>
                  <a:lnTo>
                    <a:pt x="714" y="659"/>
                  </a:lnTo>
                  <a:lnTo>
                    <a:pt x="702" y="673"/>
                  </a:lnTo>
                  <a:lnTo>
                    <a:pt x="689" y="687"/>
                  </a:lnTo>
                  <a:lnTo>
                    <a:pt x="674" y="701"/>
                  </a:lnTo>
                  <a:lnTo>
                    <a:pt x="659" y="714"/>
                  </a:lnTo>
                  <a:lnTo>
                    <a:pt x="645" y="725"/>
                  </a:lnTo>
                  <a:lnTo>
                    <a:pt x="628" y="736"/>
                  </a:lnTo>
                  <a:lnTo>
                    <a:pt x="612" y="747"/>
                  </a:lnTo>
                  <a:lnTo>
                    <a:pt x="596" y="757"/>
                  </a:lnTo>
                  <a:lnTo>
                    <a:pt x="577" y="766"/>
                  </a:lnTo>
                  <a:lnTo>
                    <a:pt x="560" y="774"/>
                  </a:lnTo>
                  <a:lnTo>
                    <a:pt x="542" y="781"/>
                  </a:lnTo>
                  <a:lnTo>
                    <a:pt x="523" y="787"/>
                  </a:lnTo>
                  <a:lnTo>
                    <a:pt x="504" y="792"/>
                  </a:lnTo>
                  <a:lnTo>
                    <a:pt x="485" y="797"/>
                  </a:lnTo>
                  <a:lnTo>
                    <a:pt x="464" y="801"/>
                  </a:lnTo>
                  <a:lnTo>
                    <a:pt x="445" y="804"/>
                  </a:lnTo>
                  <a:lnTo>
                    <a:pt x="424" y="805"/>
                  </a:lnTo>
                  <a:lnTo>
                    <a:pt x="403" y="806"/>
                  </a:lnTo>
                  <a:lnTo>
                    <a:pt x="403" y="806"/>
                  </a:lnTo>
                  <a:lnTo>
                    <a:pt x="383" y="805"/>
                  </a:lnTo>
                  <a:lnTo>
                    <a:pt x="362" y="804"/>
                  </a:lnTo>
                  <a:lnTo>
                    <a:pt x="342" y="801"/>
                  </a:lnTo>
                  <a:lnTo>
                    <a:pt x="322" y="797"/>
                  </a:lnTo>
                  <a:lnTo>
                    <a:pt x="303" y="792"/>
                  </a:lnTo>
                  <a:lnTo>
                    <a:pt x="284" y="787"/>
                  </a:lnTo>
                  <a:lnTo>
                    <a:pt x="264" y="781"/>
                  </a:lnTo>
                  <a:lnTo>
                    <a:pt x="247" y="774"/>
                  </a:lnTo>
                  <a:lnTo>
                    <a:pt x="229" y="766"/>
                  </a:lnTo>
                  <a:lnTo>
                    <a:pt x="211" y="757"/>
                  </a:lnTo>
                  <a:lnTo>
                    <a:pt x="194" y="747"/>
                  </a:lnTo>
                  <a:lnTo>
                    <a:pt x="178" y="736"/>
                  </a:lnTo>
                  <a:lnTo>
                    <a:pt x="162" y="725"/>
                  </a:lnTo>
                  <a:lnTo>
                    <a:pt x="147" y="714"/>
                  </a:lnTo>
                  <a:lnTo>
                    <a:pt x="133" y="701"/>
                  </a:lnTo>
                  <a:lnTo>
                    <a:pt x="118" y="687"/>
                  </a:lnTo>
                  <a:lnTo>
                    <a:pt x="105" y="673"/>
                  </a:lnTo>
                  <a:lnTo>
                    <a:pt x="93" y="659"/>
                  </a:lnTo>
                  <a:lnTo>
                    <a:pt x="81" y="643"/>
                  </a:lnTo>
                  <a:lnTo>
                    <a:pt x="70" y="628"/>
                  </a:lnTo>
                  <a:lnTo>
                    <a:pt x="59" y="612"/>
                  </a:lnTo>
                  <a:lnTo>
                    <a:pt x="49" y="595"/>
                  </a:lnTo>
                  <a:lnTo>
                    <a:pt x="40" y="577"/>
                  </a:lnTo>
                  <a:lnTo>
                    <a:pt x="32" y="560"/>
                  </a:lnTo>
                  <a:lnTo>
                    <a:pt x="25" y="541"/>
                  </a:lnTo>
                  <a:lnTo>
                    <a:pt x="19" y="522"/>
                  </a:lnTo>
                  <a:lnTo>
                    <a:pt x="13" y="503"/>
                  </a:lnTo>
                  <a:lnTo>
                    <a:pt x="8" y="483"/>
                  </a:lnTo>
                  <a:lnTo>
                    <a:pt x="5" y="464"/>
                  </a:lnTo>
                  <a:lnTo>
                    <a:pt x="2" y="444"/>
                  </a:lnTo>
                  <a:lnTo>
                    <a:pt x="1" y="423"/>
                  </a:lnTo>
                  <a:lnTo>
                    <a:pt x="0" y="403"/>
                  </a:lnTo>
                  <a:lnTo>
                    <a:pt x="0" y="403"/>
                  </a:lnTo>
                  <a:close/>
                </a:path>
              </a:pathLst>
            </a:custGeom>
            <a:solidFill>
              <a:schemeClr val="bg1">
                <a:lumMod val="95000"/>
                <a:alpha val="3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en-US" sz="1351" noProof="0" dirty="0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9A209DAB-0DAA-D0F7-3E8F-C4D099C9D142}"/>
                </a:ext>
              </a:extLst>
            </p:cNvPr>
            <p:cNvSpPr>
              <a:spLocks/>
            </p:cNvSpPr>
            <p:nvPr/>
          </p:nvSpPr>
          <p:spPr bwMode="auto">
            <a:xfrm>
              <a:off x="4564571" y="1573344"/>
              <a:ext cx="487957" cy="442211"/>
            </a:xfrm>
            <a:custGeom>
              <a:avLst/>
              <a:gdLst>
                <a:gd name="T0" fmla="*/ 1 w 667"/>
                <a:gd name="T1" fmla="*/ 316 h 667"/>
                <a:gd name="T2" fmla="*/ 7 w 667"/>
                <a:gd name="T3" fmla="*/ 266 h 667"/>
                <a:gd name="T4" fmla="*/ 20 w 667"/>
                <a:gd name="T5" fmla="*/ 219 h 667"/>
                <a:gd name="T6" fmla="*/ 40 w 667"/>
                <a:gd name="T7" fmla="*/ 175 h 667"/>
                <a:gd name="T8" fmla="*/ 66 w 667"/>
                <a:gd name="T9" fmla="*/ 134 h 667"/>
                <a:gd name="T10" fmla="*/ 97 w 667"/>
                <a:gd name="T11" fmla="*/ 98 h 667"/>
                <a:gd name="T12" fmla="*/ 134 w 667"/>
                <a:gd name="T13" fmla="*/ 67 h 667"/>
                <a:gd name="T14" fmla="*/ 174 w 667"/>
                <a:gd name="T15" fmla="*/ 40 h 667"/>
                <a:gd name="T16" fmla="*/ 219 w 667"/>
                <a:gd name="T17" fmla="*/ 21 h 667"/>
                <a:gd name="T18" fmla="*/ 266 w 667"/>
                <a:gd name="T19" fmla="*/ 7 h 667"/>
                <a:gd name="T20" fmla="*/ 316 w 667"/>
                <a:gd name="T21" fmla="*/ 0 h 667"/>
                <a:gd name="T22" fmla="*/ 350 w 667"/>
                <a:gd name="T23" fmla="*/ 0 h 667"/>
                <a:gd name="T24" fmla="*/ 400 w 667"/>
                <a:gd name="T25" fmla="*/ 7 h 667"/>
                <a:gd name="T26" fmla="*/ 448 w 667"/>
                <a:gd name="T27" fmla="*/ 21 h 667"/>
                <a:gd name="T28" fmla="*/ 492 w 667"/>
                <a:gd name="T29" fmla="*/ 40 h 667"/>
                <a:gd name="T30" fmla="*/ 533 w 667"/>
                <a:gd name="T31" fmla="*/ 67 h 667"/>
                <a:gd name="T32" fmla="*/ 569 w 667"/>
                <a:gd name="T33" fmla="*/ 98 h 667"/>
                <a:gd name="T34" fmla="*/ 600 w 667"/>
                <a:gd name="T35" fmla="*/ 134 h 667"/>
                <a:gd name="T36" fmla="*/ 627 w 667"/>
                <a:gd name="T37" fmla="*/ 175 h 667"/>
                <a:gd name="T38" fmla="*/ 646 w 667"/>
                <a:gd name="T39" fmla="*/ 219 h 667"/>
                <a:gd name="T40" fmla="*/ 659 w 667"/>
                <a:gd name="T41" fmla="*/ 266 h 667"/>
                <a:gd name="T42" fmla="*/ 667 w 667"/>
                <a:gd name="T43" fmla="*/ 316 h 667"/>
                <a:gd name="T44" fmla="*/ 667 w 667"/>
                <a:gd name="T45" fmla="*/ 351 h 667"/>
                <a:gd name="T46" fmla="*/ 659 w 667"/>
                <a:gd name="T47" fmla="*/ 401 h 667"/>
                <a:gd name="T48" fmla="*/ 646 w 667"/>
                <a:gd name="T49" fmla="*/ 448 h 667"/>
                <a:gd name="T50" fmla="*/ 627 w 667"/>
                <a:gd name="T51" fmla="*/ 493 h 667"/>
                <a:gd name="T52" fmla="*/ 600 w 667"/>
                <a:gd name="T53" fmla="*/ 533 h 667"/>
                <a:gd name="T54" fmla="*/ 569 w 667"/>
                <a:gd name="T55" fmla="*/ 569 h 667"/>
                <a:gd name="T56" fmla="*/ 533 w 667"/>
                <a:gd name="T57" fmla="*/ 601 h 667"/>
                <a:gd name="T58" fmla="*/ 492 w 667"/>
                <a:gd name="T59" fmla="*/ 626 h 667"/>
                <a:gd name="T60" fmla="*/ 448 w 667"/>
                <a:gd name="T61" fmla="*/ 647 h 667"/>
                <a:gd name="T62" fmla="*/ 400 w 667"/>
                <a:gd name="T63" fmla="*/ 660 h 667"/>
                <a:gd name="T64" fmla="*/ 350 w 667"/>
                <a:gd name="T65" fmla="*/ 666 h 667"/>
                <a:gd name="T66" fmla="*/ 316 w 667"/>
                <a:gd name="T67" fmla="*/ 666 h 667"/>
                <a:gd name="T68" fmla="*/ 266 w 667"/>
                <a:gd name="T69" fmla="*/ 660 h 667"/>
                <a:gd name="T70" fmla="*/ 219 w 667"/>
                <a:gd name="T71" fmla="*/ 647 h 667"/>
                <a:gd name="T72" fmla="*/ 174 w 667"/>
                <a:gd name="T73" fmla="*/ 626 h 667"/>
                <a:gd name="T74" fmla="*/ 134 w 667"/>
                <a:gd name="T75" fmla="*/ 601 h 667"/>
                <a:gd name="T76" fmla="*/ 97 w 667"/>
                <a:gd name="T77" fmla="*/ 569 h 667"/>
                <a:gd name="T78" fmla="*/ 66 w 667"/>
                <a:gd name="T79" fmla="*/ 533 h 667"/>
                <a:gd name="T80" fmla="*/ 40 w 667"/>
                <a:gd name="T81" fmla="*/ 493 h 667"/>
                <a:gd name="T82" fmla="*/ 20 w 667"/>
                <a:gd name="T83" fmla="*/ 448 h 667"/>
                <a:gd name="T84" fmla="*/ 7 w 667"/>
                <a:gd name="T85" fmla="*/ 401 h 667"/>
                <a:gd name="T86" fmla="*/ 1 w 667"/>
                <a:gd name="T87" fmla="*/ 351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67" h="667">
                  <a:moveTo>
                    <a:pt x="0" y="334"/>
                  </a:moveTo>
                  <a:lnTo>
                    <a:pt x="0" y="334"/>
                  </a:lnTo>
                  <a:lnTo>
                    <a:pt x="1" y="316"/>
                  </a:lnTo>
                  <a:lnTo>
                    <a:pt x="2" y="299"/>
                  </a:lnTo>
                  <a:lnTo>
                    <a:pt x="4" y="283"/>
                  </a:lnTo>
                  <a:lnTo>
                    <a:pt x="7" y="266"/>
                  </a:lnTo>
                  <a:lnTo>
                    <a:pt x="11" y="250"/>
                  </a:lnTo>
                  <a:lnTo>
                    <a:pt x="15" y="235"/>
                  </a:lnTo>
                  <a:lnTo>
                    <a:pt x="20" y="219"/>
                  </a:lnTo>
                  <a:lnTo>
                    <a:pt x="26" y="204"/>
                  </a:lnTo>
                  <a:lnTo>
                    <a:pt x="33" y="189"/>
                  </a:lnTo>
                  <a:lnTo>
                    <a:pt x="40" y="175"/>
                  </a:lnTo>
                  <a:lnTo>
                    <a:pt x="48" y="160"/>
                  </a:lnTo>
                  <a:lnTo>
                    <a:pt x="57" y="147"/>
                  </a:lnTo>
                  <a:lnTo>
                    <a:pt x="66" y="134"/>
                  </a:lnTo>
                  <a:lnTo>
                    <a:pt x="76" y="122"/>
                  </a:lnTo>
                  <a:lnTo>
                    <a:pt x="86" y="109"/>
                  </a:lnTo>
                  <a:lnTo>
                    <a:pt x="97" y="98"/>
                  </a:lnTo>
                  <a:lnTo>
                    <a:pt x="110" y="87"/>
                  </a:lnTo>
                  <a:lnTo>
                    <a:pt x="121" y="77"/>
                  </a:lnTo>
                  <a:lnTo>
                    <a:pt x="134" y="67"/>
                  </a:lnTo>
                  <a:lnTo>
                    <a:pt x="147" y="57"/>
                  </a:lnTo>
                  <a:lnTo>
                    <a:pt x="161" y="48"/>
                  </a:lnTo>
                  <a:lnTo>
                    <a:pt x="174" y="40"/>
                  </a:lnTo>
                  <a:lnTo>
                    <a:pt x="189" y="33"/>
                  </a:lnTo>
                  <a:lnTo>
                    <a:pt x="204" y="27"/>
                  </a:lnTo>
                  <a:lnTo>
                    <a:pt x="219" y="21"/>
                  </a:lnTo>
                  <a:lnTo>
                    <a:pt x="234" y="16"/>
                  </a:lnTo>
                  <a:lnTo>
                    <a:pt x="250" y="10"/>
                  </a:lnTo>
                  <a:lnTo>
                    <a:pt x="266" y="7"/>
                  </a:lnTo>
                  <a:lnTo>
                    <a:pt x="282" y="4"/>
                  </a:lnTo>
                  <a:lnTo>
                    <a:pt x="299" y="2"/>
                  </a:lnTo>
                  <a:lnTo>
                    <a:pt x="316" y="0"/>
                  </a:lnTo>
                  <a:lnTo>
                    <a:pt x="333" y="0"/>
                  </a:lnTo>
                  <a:lnTo>
                    <a:pt x="333" y="0"/>
                  </a:lnTo>
                  <a:lnTo>
                    <a:pt x="350" y="0"/>
                  </a:lnTo>
                  <a:lnTo>
                    <a:pt x="368" y="2"/>
                  </a:lnTo>
                  <a:lnTo>
                    <a:pt x="384" y="4"/>
                  </a:lnTo>
                  <a:lnTo>
                    <a:pt x="400" y="7"/>
                  </a:lnTo>
                  <a:lnTo>
                    <a:pt x="417" y="10"/>
                  </a:lnTo>
                  <a:lnTo>
                    <a:pt x="432" y="16"/>
                  </a:lnTo>
                  <a:lnTo>
                    <a:pt x="448" y="21"/>
                  </a:lnTo>
                  <a:lnTo>
                    <a:pt x="463" y="27"/>
                  </a:lnTo>
                  <a:lnTo>
                    <a:pt x="478" y="33"/>
                  </a:lnTo>
                  <a:lnTo>
                    <a:pt x="492" y="40"/>
                  </a:lnTo>
                  <a:lnTo>
                    <a:pt x="506" y="48"/>
                  </a:lnTo>
                  <a:lnTo>
                    <a:pt x="520" y="57"/>
                  </a:lnTo>
                  <a:lnTo>
                    <a:pt x="533" y="67"/>
                  </a:lnTo>
                  <a:lnTo>
                    <a:pt x="545" y="77"/>
                  </a:lnTo>
                  <a:lnTo>
                    <a:pt x="557" y="87"/>
                  </a:lnTo>
                  <a:lnTo>
                    <a:pt x="569" y="98"/>
                  </a:lnTo>
                  <a:lnTo>
                    <a:pt x="580" y="109"/>
                  </a:lnTo>
                  <a:lnTo>
                    <a:pt x="590" y="122"/>
                  </a:lnTo>
                  <a:lnTo>
                    <a:pt x="600" y="134"/>
                  </a:lnTo>
                  <a:lnTo>
                    <a:pt x="609" y="147"/>
                  </a:lnTo>
                  <a:lnTo>
                    <a:pt x="619" y="160"/>
                  </a:lnTo>
                  <a:lnTo>
                    <a:pt x="627" y="175"/>
                  </a:lnTo>
                  <a:lnTo>
                    <a:pt x="634" y="189"/>
                  </a:lnTo>
                  <a:lnTo>
                    <a:pt x="640" y="204"/>
                  </a:lnTo>
                  <a:lnTo>
                    <a:pt x="646" y="219"/>
                  </a:lnTo>
                  <a:lnTo>
                    <a:pt x="651" y="235"/>
                  </a:lnTo>
                  <a:lnTo>
                    <a:pt x="656" y="250"/>
                  </a:lnTo>
                  <a:lnTo>
                    <a:pt x="659" y="266"/>
                  </a:lnTo>
                  <a:lnTo>
                    <a:pt x="662" y="283"/>
                  </a:lnTo>
                  <a:lnTo>
                    <a:pt x="665" y="299"/>
                  </a:lnTo>
                  <a:lnTo>
                    <a:pt x="667" y="316"/>
                  </a:lnTo>
                  <a:lnTo>
                    <a:pt x="667" y="334"/>
                  </a:lnTo>
                  <a:lnTo>
                    <a:pt x="667" y="334"/>
                  </a:lnTo>
                  <a:lnTo>
                    <a:pt x="667" y="351"/>
                  </a:lnTo>
                  <a:lnTo>
                    <a:pt x="665" y="367"/>
                  </a:lnTo>
                  <a:lnTo>
                    <a:pt x="662" y="385"/>
                  </a:lnTo>
                  <a:lnTo>
                    <a:pt x="659" y="401"/>
                  </a:lnTo>
                  <a:lnTo>
                    <a:pt x="656" y="416"/>
                  </a:lnTo>
                  <a:lnTo>
                    <a:pt x="651" y="433"/>
                  </a:lnTo>
                  <a:lnTo>
                    <a:pt x="646" y="448"/>
                  </a:lnTo>
                  <a:lnTo>
                    <a:pt x="640" y="463"/>
                  </a:lnTo>
                  <a:lnTo>
                    <a:pt x="634" y="478"/>
                  </a:lnTo>
                  <a:lnTo>
                    <a:pt x="627" y="493"/>
                  </a:lnTo>
                  <a:lnTo>
                    <a:pt x="619" y="506"/>
                  </a:lnTo>
                  <a:lnTo>
                    <a:pt x="609" y="520"/>
                  </a:lnTo>
                  <a:lnTo>
                    <a:pt x="600" y="533"/>
                  </a:lnTo>
                  <a:lnTo>
                    <a:pt x="590" y="546"/>
                  </a:lnTo>
                  <a:lnTo>
                    <a:pt x="580" y="558"/>
                  </a:lnTo>
                  <a:lnTo>
                    <a:pt x="569" y="569"/>
                  </a:lnTo>
                  <a:lnTo>
                    <a:pt x="557" y="581"/>
                  </a:lnTo>
                  <a:lnTo>
                    <a:pt x="545" y="591"/>
                  </a:lnTo>
                  <a:lnTo>
                    <a:pt x="533" y="601"/>
                  </a:lnTo>
                  <a:lnTo>
                    <a:pt x="520" y="610"/>
                  </a:lnTo>
                  <a:lnTo>
                    <a:pt x="506" y="618"/>
                  </a:lnTo>
                  <a:lnTo>
                    <a:pt x="492" y="626"/>
                  </a:lnTo>
                  <a:lnTo>
                    <a:pt x="478" y="634"/>
                  </a:lnTo>
                  <a:lnTo>
                    <a:pt x="463" y="641"/>
                  </a:lnTo>
                  <a:lnTo>
                    <a:pt x="448" y="647"/>
                  </a:lnTo>
                  <a:lnTo>
                    <a:pt x="432" y="652"/>
                  </a:lnTo>
                  <a:lnTo>
                    <a:pt x="417" y="656"/>
                  </a:lnTo>
                  <a:lnTo>
                    <a:pt x="400" y="660"/>
                  </a:lnTo>
                  <a:lnTo>
                    <a:pt x="384" y="663"/>
                  </a:lnTo>
                  <a:lnTo>
                    <a:pt x="368" y="665"/>
                  </a:lnTo>
                  <a:lnTo>
                    <a:pt x="350" y="666"/>
                  </a:lnTo>
                  <a:lnTo>
                    <a:pt x="333" y="667"/>
                  </a:lnTo>
                  <a:lnTo>
                    <a:pt x="333" y="667"/>
                  </a:lnTo>
                  <a:lnTo>
                    <a:pt x="316" y="666"/>
                  </a:lnTo>
                  <a:lnTo>
                    <a:pt x="299" y="665"/>
                  </a:lnTo>
                  <a:lnTo>
                    <a:pt x="282" y="663"/>
                  </a:lnTo>
                  <a:lnTo>
                    <a:pt x="266" y="660"/>
                  </a:lnTo>
                  <a:lnTo>
                    <a:pt x="250" y="656"/>
                  </a:lnTo>
                  <a:lnTo>
                    <a:pt x="234" y="652"/>
                  </a:lnTo>
                  <a:lnTo>
                    <a:pt x="219" y="647"/>
                  </a:lnTo>
                  <a:lnTo>
                    <a:pt x="204" y="641"/>
                  </a:lnTo>
                  <a:lnTo>
                    <a:pt x="189" y="634"/>
                  </a:lnTo>
                  <a:lnTo>
                    <a:pt x="174" y="626"/>
                  </a:lnTo>
                  <a:lnTo>
                    <a:pt x="161" y="618"/>
                  </a:lnTo>
                  <a:lnTo>
                    <a:pt x="147" y="610"/>
                  </a:lnTo>
                  <a:lnTo>
                    <a:pt x="134" y="601"/>
                  </a:lnTo>
                  <a:lnTo>
                    <a:pt x="121" y="591"/>
                  </a:lnTo>
                  <a:lnTo>
                    <a:pt x="110" y="581"/>
                  </a:lnTo>
                  <a:lnTo>
                    <a:pt x="97" y="569"/>
                  </a:lnTo>
                  <a:lnTo>
                    <a:pt x="86" y="558"/>
                  </a:lnTo>
                  <a:lnTo>
                    <a:pt x="76" y="546"/>
                  </a:lnTo>
                  <a:lnTo>
                    <a:pt x="66" y="533"/>
                  </a:lnTo>
                  <a:lnTo>
                    <a:pt x="57" y="520"/>
                  </a:lnTo>
                  <a:lnTo>
                    <a:pt x="48" y="506"/>
                  </a:lnTo>
                  <a:lnTo>
                    <a:pt x="40" y="493"/>
                  </a:lnTo>
                  <a:lnTo>
                    <a:pt x="33" y="478"/>
                  </a:lnTo>
                  <a:lnTo>
                    <a:pt x="26" y="463"/>
                  </a:lnTo>
                  <a:lnTo>
                    <a:pt x="20" y="448"/>
                  </a:lnTo>
                  <a:lnTo>
                    <a:pt x="15" y="433"/>
                  </a:lnTo>
                  <a:lnTo>
                    <a:pt x="11" y="416"/>
                  </a:lnTo>
                  <a:lnTo>
                    <a:pt x="7" y="401"/>
                  </a:lnTo>
                  <a:lnTo>
                    <a:pt x="4" y="385"/>
                  </a:lnTo>
                  <a:lnTo>
                    <a:pt x="2" y="367"/>
                  </a:lnTo>
                  <a:lnTo>
                    <a:pt x="1" y="351"/>
                  </a:lnTo>
                  <a:lnTo>
                    <a:pt x="0" y="334"/>
                  </a:lnTo>
                  <a:lnTo>
                    <a:pt x="0" y="334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en-US" sz="1351" noProof="0" dirty="0"/>
            </a:p>
          </p:txBody>
        </p:sp>
        <p:pic>
          <p:nvPicPr>
            <p:cNvPr id="14" name="Immagine 13">
              <a:extLst>
                <a:ext uri="{FF2B5EF4-FFF2-40B4-BE49-F238E27FC236}">
                  <a16:creationId xmlns:a16="http://schemas.microsoft.com/office/drawing/2014/main" id="{DF309450-C213-5E0C-6997-D0DDA1F2CA3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biLevel thresh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4676602" y="1663016"/>
              <a:ext cx="283382" cy="256816"/>
            </a:xfrm>
            <a:prstGeom prst="rect">
              <a:avLst/>
            </a:prstGeom>
          </p:spPr>
        </p:pic>
      </p:grpSp>
      <p:grpSp>
        <p:nvGrpSpPr>
          <p:cNvPr id="17" name="Gruppo 16">
            <a:extLst>
              <a:ext uri="{FF2B5EF4-FFF2-40B4-BE49-F238E27FC236}">
                <a16:creationId xmlns:a16="http://schemas.microsoft.com/office/drawing/2014/main" id="{48294003-8037-3483-53B7-D0DF1199B33C}"/>
              </a:ext>
            </a:extLst>
          </p:cNvPr>
          <p:cNvGrpSpPr/>
          <p:nvPr/>
        </p:nvGrpSpPr>
        <p:grpSpPr>
          <a:xfrm>
            <a:off x="3239343" y="4470389"/>
            <a:ext cx="576938" cy="570976"/>
            <a:chOff x="5525802" y="1527597"/>
            <a:chExt cx="534366" cy="534366"/>
          </a:xfrm>
        </p:grpSpPr>
        <p:sp>
          <p:nvSpPr>
            <p:cNvPr id="18" name="Freeform 6">
              <a:extLst>
                <a:ext uri="{FF2B5EF4-FFF2-40B4-BE49-F238E27FC236}">
                  <a16:creationId xmlns:a16="http://schemas.microsoft.com/office/drawing/2014/main" id="{9EFCE896-6FC0-181F-DC84-706970867ACC}"/>
                </a:ext>
              </a:extLst>
            </p:cNvPr>
            <p:cNvSpPr>
              <a:spLocks/>
            </p:cNvSpPr>
            <p:nvPr/>
          </p:nvSpPr>
          <p:spPr bwMode="auto">
            <a:xfrm>
              <a:off x="5525802" y="1527597"/>
              <a:ext cx="534366" cy="534366"/>
            </a:xfrm>
            <a:custGeom>
              <a:avLst/>
              <a:gdLst>
                <a:gd name="T0" fmla="*/ 1 w 806"/>
                <a:gd name="T1" fmla="*/ 381 h 806"/>
                <a:gd name="T2" fmla="*/ 8 w 806"/>
                <a:gd name="T3" fmla="*/ 321 h 806"/>
                <a:gd name="T4" fmla="*/ 25 w 806"/>
                <a:gd name="T5" fmla="*/ 264 h 806"/>
                <a:gd name="T6" fmla="*/ 49 w 806"/>
                <a:gd name="T7" fmla="*/ 211 h 806"/>
                <a:gd name="T8" fmla="*/ 81 w 806"/>
                <a:gd name="T9" fmla="*/ 161 h 806"/>
                <a:gd name="T10" fmla="*/ 118 w 806"/>
                <a:gd name="T11" fmla="*/ 118 h 806"/>
                <a:gd name="T12" fmla="*/ 162 w 806"/>
                <a:gd name="T13" fmla="*/ 79 h 806"/>
                <a:gd name="T14" fmla="*/ 211 w 806"/>
                <a:gd name="T15" fmla="*/ 49 h 806"/>
                <a:gd name="T16" fmla="*/ 264 w 806"/>
                <a:gd name="T17" fmla="*/ 24 h 806"/>
                <a:gd name="T18" fmla="*/ 322 w 806"/>
                <a:gd name="T19" fmla="*/ 8 h 806"/>
                <a:gd name="T20" fmla="*/ 383 w 806"/>
                <a:gd name="T21" fmla="*/ 0 h 806"/>
                <a:gd name="T22" fmla="*/ 424 w 806"/>
                <a:gd name="T23" fmla="*/ 0 h 806"/>
                <a:gd name="T24" fmla="*/ 485 w 806"/>
                <a:gd name="T25" fmla="*/ 8 h 806"/>
                <a:gd name="T26" fmla="*/ 542 w 806"/>
                <a:gd name="T27" fmla="*/ 24 h 806"/>
                <a:gd name="T28" fmla="*/ 596 w 806"/>
                <a:gd name="T29" fmla="*/ 49 h 806"/>
                <a:gd name="T30" fmla="*/ 645 w 806"/>
                <a:gd name="T31" fmla="*/ 79 h 806"/>
                <a:gd name="T32" fmla="*/ 689 w 806"/>
                <a:gd name="T33" fmla="*/ 118 h 806"/>
                <a:gd name="T34" fmla="*/ 726 w 806"/>
                <a:gd name="T35" fmla="*/ 161 h 806"/>
                <a:gd name="T36" fmla="*/ 758 w 806"/>
                <a:gd name="T37" fmla="*/ 211 h 806"/>
                <a:gd name="T38" fmla="*/ 781 w 806"/>
                <a:gd name="T39" fmla="*/ 264 h 806"/>
                <a:gd name="T40" fmla="*/ 798 w 806"/>
                <a:gd name="T41" fmla="*/ 321 h 806"/>
                <a:gd name="T42" fmla="*/ 806 w 806"/>
                <a:gd name="T43" fmla="*/ 381 h 806"/>
                <a:gd name="T44" fmla="*/ 806 w 806"/>
                <a:gd name="T45" fmla="*/ 423 h 806"/>
                <a:gd name="T46" fmla="*/ 798 w 806"/>
                <a:gd name="T47" fmla="*/ 483 h 806"/>
                <a:gd name="T48" fmla="*/ 781 w 806"/>
                <a:gd name="T49" fmla="*/ 541 h 806"/>
                <a:gd name="T50" fmla="*/ 758 w 806"/>
                <a:gd name="T51" fmla="*/ 595 h 806"/>
                <a:gd name="T52" fmla="*/ 726 w 806"/>
                <a:gd name="T53" fmla="*/ 643 h 806"/>
                <a:gd name="T54" fmla="*/ 689 w 806"/>
                <a:gd name="T55" fmla="*/ 687 h 806"/>
                <a:gd name="T56" fmla="*/ 645 w 806"/>
                <a:gd name="T57" fmla="*/ 725 h 806"/>
                <a:gd name="T58" fmla="*/ 596 w 806"/>
                <a:gd name="T59" fmla="*/ 757 h 806"/>
                <a:gd name="T60" fmla="*/ 542 w 806"/>
                <a:gd name="T61" fmla="*/ 781 h 806"/>
                <a:gd name="T62" fmla="*/ 485 w 806"/>
                <a:gd name="T63" fmla="*/ 797 h 806"/>
                <a:gd name="T64" fmla="*/ 424 w 806"/>
                <a:gd name="T65" fmla="*/ 805 h 806"/>
                <a:gd name="T66" fmla="*/ 383 w 806"/>
                <a:gd name="T67" fmla="*/ 805 h 806"/>
                <a:gd name="T68" fmla="*/ 322 w 806"/>
                <a:gd name="T69" fmla="*/ 797 h 806"/>
                <a:gd name="T70" fmla="*/ 264 w 806"/>
                <a:gd name="T71" fmla="*/ 781 h 806"/>
                <a:gd name="T72" fmla="*/ 211 w 806"/>
                <a:gd name="T73" fmla="*/ 757 h 806"/>
                <a:gd name="T74" fmla="*/ 162 w 806"/>
                <a:gd name="T75" fmla="*/ 725 h 806"/>
                <a:gd name="T76" fmla="*/ 118 w 806"/>
                <a:gd name="T77" fmla="*/ 687 h 806"/>
                <a:gd name="T78" fmla="*/ 81 w 806"/>
                <a:gd name="T79" fmla="*/ 643 h 806"/>
                <a:gd name="T80" fmla="*/ 49 w 806"/>
                <a:gd name="T81" fmla="*/ 595 h 806"/>
                <a:gd name="T82" fmla="*/ 25 w 806"/>
                <a:gd name="T83" fmla="*/ 541 h 806"/>
                <a:gd name="T84" fmla="*/ 8 w 806"/>
                <a:gd name="T85" fmla="*/ 483 h 806"/>
                <a:gd name="T86" fmla="*/ 1 w 806"/>
                <a:gd name="T87" fmla="*/ 423 h 8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806" h="806">
                  <a:moveTo>
                    <a:pt x="0" y="403"/>
                  </a:moveTo>
                  <a:lnTo>
                    <a:pt x="0" y="403"/>
                  </a:lnTo>
                  <a:lnTo>
                    <a:pt x="1" y="381"/>
                  </a:lnTo>
                  <a:lnTo>
                    <a:pt x="2" y="361"/>
                  </a:lnTo>
                  <a:lnTo>
                    <a:pt x="5" y="342"/>
                  </a:lnTo>
                  <a:lnTo>
                    <a:pt x="8" y="321"/>
                  </a:lnTo>
                  <a:lnTo>
                    <a:pt x="13" y="302"/>
                  </a:lnTo>
                  <a:lnTo>
                    <a:pt x="19" y="282"/>
                  </a:lnTo>
                  <a:lnTo>
                    <a:pt x="25" y="264"/>
                  </a:lnTo>
                  <a:lnTo>
                    <a:pt x="32" y="246"/>
                  </a:lnTo>
                  <a:lnTo>
                    <a:pt x="40" y="228"/>
                  </a:lnTo>
                  <a:lnTo>
                    <a:pt x="49" y="211"/>
                  </a:lnTo>
                  <a:lnTo>
                    <a:pt x="59" y="194"/>
                  </a:lnTo>
                  <a:lnTo>
                    <a:pt x="70" y="177"/>
                  </a:lnTo>
                  <a:lnTo>
                    <a:pt x="81" y="161"/>
                  </a:lnTo>
                  <a:lnTo>
                    <a:pt x="93" y="147"/>
                  </a:lnTo>
                  <a:lnTo>
                    <a:pt x="105" y="132"/>
                  </a:lnTo>
                  <a:lnTo>
                    <a:pt x="118" y="118"/>
                  </a:lnTo>
                  <a:lnTo>
                    <a:pt x="133" y="104"/>
                  </a:lnTo>
                  <a:lnTo>
                    <a:pt x="147" y="92"/>
                  </a:lnTo>
                  <a:lnTo>
                    <a:pt x="162" y="79"/>
                  </a:lnTo>
                  <a:lnTo>
                    <a:pt x="178" y="68"/>
                  </a:lnTo>
                  <a:lnTo>
                    <a:pt x="194" y="58"/>
                  </a:lnTo>
                  <a:lnTo>
                    <a:pt x="211" y="49"/>
                  </a:lnTo>
                  <a:lnTo>
                    <a:pt x="229" y="40"/>
                  </a:lnTo>
                  <a:lnTo>
                    <a:pt x="247" y="32"/>
                  </a:lnTo>
                  <a:lnTo>
                    <a:pt x="264" y="24"/>
                  </a:lnTo>
                  <a:lnTo>
                    <a:pt x="284" y="18"/>
                  </a:lnTo>
                  <a:lnTo>
                    <a:pt x="303" y="12"/>
                  </a:lnTo>
                  <a:lnTo>
                    <a:pt x="322" y="8"/>
                  </a:lnTo>
                  <a:lnTo>
                    <a:pt x="342" y="4"/>
                  </a:lnTo>
                  <a:lnTo>
                    <a:pt x="362" y="2"/>
                  </a:lnTo>
                  <a:lnTo>
                    <a:pt x="383" y="0"/>
                  </a:lnTo>
                  <a:lnTo>
                    <a:pt x="403" y="0"/>
                  </a:lnTo>
                  <a:lnTo>
                    <a:pt x="403" y="0"/>
                  </a:lnTo>
                  <a:lnTo>
                    <a:pt x="424" y="0"/>
                  </a:lnTo>
                  <a:lnTo>
                    <a:pt x="445" y="2"/>
                  </a:lnTo>
                  <a:lnTo>
                    <a:pt x="464" y="4"/>
                  </a:lnTo>
                  <a:lnTo>
                    <a:pt x="485" y="8"/>
                  </a:lnTo>
                  <a:lnTo>
                    <a:pt x="504" y="12"/>
                  </a:lnTo>
                  <a:lnTo>
                    <a:pt x="523" y="18"/>
                  </a:lnTo>
                  <a:lnTo>
                    <a:pt x="542" y="24"/>
                  </a:lnTo>
                  <a:lnTo>
                    <a:pt x="560" y="32"/>
                  </a:lnTo>
                  <a:lnTo>
                    <a:pt x="577" y="40"/>
                  </a:lnTo>
                  <a:lnTo>
                    <a:pt x="596" y="49"/>
                  </a:lnTo>
                  <a:lnTo>
                    <a:pt x="612" y="58"/>
                  </a:lnTo>
                  <a:lnTo>
                    <a:pt x="628" y="68"/>
                  </a:lnTo>
                  <a:lnTo>
                    <a:pt x="645" y="79"/>
                  </a:lnTo>
                  <a:lnTo>
                    <a:pt x="659" y="92"/>
                  </a:lnTo>
                  <a:lnTo>
                    <a:pt x="674" y="104"/>
                  </a:lnTo>
                  <a:lnTo>
                    <a:pt x="689" y="118"/>
                  </a:lnTo>
                  <a:lnTo>
                    <a:pt x="702" y="132"/>
                  </a:lnTo>
                  <a:lnTo>
                    <a:pt x="714" y="147"/>
                  </a:lnTo>
                  <a:lnTo>
                    <a:pt x="726" y="161"/>
                  </a:lnTo>
                  <a:lnTo>
                    <a:pt x="738" y="177"/>
                  </a:lnTo>
                  <a:lnTo>
                    <a:pt x="748" y="194"/>
                  </a:lnTo>
                  <a:lnTo>
                    <a:pt x="758" y="211"/>
                  </a:lnTo>
                  <a:lnTo>
                    <a:pt x="766" y="228"/>
                  </a:lnTo>
                  <a:lnTo>
                    <a:pt x="774" y="246"/>
                  </a:lnTo>
                  <a:lnTo>
                    <a:pt x="781" y="264"/>
                  </a:lnTo>
                  <a:lnTo>
                    <a:pt x="788" y="282"/>
                  </a:lnTo>
                  <a:lnTo>
                    <a:pt x="794" y="302"/>
                  </a:lnTo>
                  <a:lnTo>
                    <a:pt x="798" y="321"/>
                  </a:lnTo>
                  <a:lnTo>
                    <a:pt x="802" y="342"/>
                  </a:lnTo>
                  <a:lnTo>
                    <a:pt x="804" y="361"/>
                  </a:lnTo>
                  <a:lnTo>
                    <a:pt x="806" y="381"/>
                  </a:lnTo>
                  <a:lnTo>
                    <a:pt x="806" y="403"/>
                  </a:lnTo>
                  <a:lnTo>
                    <a:pt x="806" y="403"/>
                  </a:lnTo>
                  <a:lnTo>
                    <a:pt x="806" y="423"/>
                  </a:lnTo>
                  <a:lnTo>
                    <a:pt x="804" y="444"/>
                  </a:lnTo>
                  <a:lnTo>
                    <a:pt x="802" y="464"/>
                  </a:lnTo>
                  <a:lnTo>
                    <a:pt x="798" y="483"/>
                  </a:lnTo>
                  <a:lnTo>
                    <a:pt x="794" y="503"/>
                  </a:lnTo>
                  <a:lnTo>
                    <a:pt x="788" y="522"/>
                  </a:lnTo>
                  <a:lnTo>
                    <a:pt x="781" y="541"/>
                  </a:lnTo>
                  <a:lnTo>
                    <a:pt x="774" y="560"/>
                  </a:lnTo>
                  <a:lnTo>
                    <a:pt x="766" y="577"/>
                  </a:lnTo>
                  <a:lnTo>
                    <a:pt x="758" y="595"/>
                  </a:lnTo>
                  <a:lnTo>
                    <a:pt x="748" y="612"/>
                  </a:lnTo>
                  <a:lnTo>
                    <a:pt x="738" y="628"/>
                  </a:lnTo>
                  <a:lnTo>
                    <a:pt x="726" y="643"/>
                  </a:lnTo>
                  <a:lnTo>
                    <a:pt x="714" y="659"/>
                  </a:lnTo>
                  <a:lnTo>
                    <a:pt x="702" y="673"/>
                  </a:lnTo>
                  <a:lnTo>
                    <a:pt x="689" y="687"/>
                  </a:lnTo>
                  <a:lnTo>
                    <a:pt x="674" y="701"/>
                  </a:lnTo>
                  <a:lnTo>
                    <a:pt x="659" y="714"/>
                  </a:lnTo>
                  <a:lnTo>
                    <a:pt x="645" y="725"/>
                  </a:lnTo>
                  <a:lnTo>
                    <a:pt x="628" y="736"/>
                  </a:lnTo>
                  <a:lnTo>
                    <a:pt x="612" y="747"/>
                  </a:lnTo>
                  <a:lnTo>
                    <a:pt x="596" y="757"/>
                  </a:lnTo>
                  <a:lnTo>
                    <a:pt x="577" y="766"/>
                  </a:lnTo>
                  <a:lnTo>
                    <a:pt x="560" y="774"/>
                  </a:lnTo>
                  <a:lnTo>
                    <a:pt x="542" y="781"/>
                  </a:lnTo>
                  <a:lnTo>
                    <a:pt x="523" y="787"/>
                  </a:lnTo>
                  <a:lnTo>
                    <a:pt x="504" y="792"/>
                  </a:lnTo>
                  <a:lnTo>
                    <a:pt x="485" y="797"/>
                  </a:lnTo>
                  <a:lnTo>
                    <a:pt x="464" y="801"/>
                  </a:lnTo>
                  <a:lnTo>
                    <a:pt x="445" y="804"/>
                  </a:lnTo>
                  <a:lnTo>
                    <a:pt x="424" y="805"/>
                  </a:lnTo>
                  <a:lnTo>
                    <a:pt x="403" y="806"/>
                  </a:lnTo>
                  <a:lnTo>
                    <a:pt x="403" y="806"/>
                  </a:lnTo>
                  <a:lnTo>
                    <a:pt x="383" y="805"/>
                  </a:lnTo>
                  <a:lnTo>
                    <a:pt x="362" y="804"/>
                  </a:lnTo>
                  <a:lnTo>
                    <a:pt x="342" y="801"/>
                  </a:lnTo>
                  <a:lnTo>
                    <a:pt x="322" y="797"/>
                  </a:lnTo>
                  <a:lnTo>
                    <a:pt x="303" y="792"/>
                  </a:lnTo>
                  <a:lnTo>
                    <a:pt x="284" y="787"/>
                  </a:lnTo>
                  <a:lnTo>
                    <a:pt x="264" y="781"/>
                  </a:lnTo>
                  <a:lnTo>
                    <a:pt x="247" y="774"/>
                  </a:lnTo>
                  <a:lnTo>
                    <a:pt x="229" y="766"/>
                  </a:lnTo>
                  <a:lnTo>
                    <a:pt x="211" y="757"/>
                  </a:lnTo>
                  <a:lnTo>
                    <a:pt x="194" y="747"/>
                  </a:lnTo>
                  <a:lnTo>
                    <a:pt x="178" y="736"/>
                  </a:lnTo>
                  <a:lnTo>
                    <a:pt x="162" y="725"/>
                  </a:lnTo>
                  <a:lnTo>
                    <a:pt x="147" y="714"/>
                  </a:lnTo>
                  <a:lnTo>
                    <a:pt x="133" y="701"/>
                  </a:lnTo>
                  <a:lnTo>
                    <a:pt x="118" y="687"/>
                  </a:lnTo>
                  <a:lnTo>
                    <a:pt x="105" y="673"/>
                  </a:lnTo>
                  <a:lnTo>
                    <a:pt x="93" y="659"/>
                  </a:lnTo>
                  <a:lnTo>
                    <a:pt x="81" y="643"/>
                  </a:lnTo>
                  <a:lnTo>
                    <a:pt x="70" y="628"/>
                  </a:lnTo>
                  <a:lnTo>
                    <a:pt x="59" y="612"/>
                  </a:lnTo>
                  <a:lnTo>
                    <a:pt x="49" y="595"/>
                  </a:lnTo>
                  <a:lnTo>
                    <a:pt x="40" y="577"/>
                  </a:lnTo>
                  <a:lnTo>
                    <a:pt x="32" y="560"/>
                  </a:lnTo>
                  <a:lnTo>
                    <a:pt x="25" y="541"/>
                  </a:lnTo>
                  <a:lnTo>
                    <a:pt x="19" y="522"/>
                  </a:lnTo>
                  <a:lnTo>
                    <a:pt x="13" y="503"/>
                  </a:lnTo>
                  <a:lnTo>
                    <a:pt x="8" y="483"/>
                  </a:lnTo>
                  <a:lnTo>
                    <a:pt x="5" y="464"/>
                  </a:lnTo>
                  <a:lnTo>
                    <a:pt x="2" y="444"/>
                  </a:lnTo>
                  <a:lnTo>
                    <a:pt x="1" y="423"/>
                  </a:lnTo>
                  <a:lnTo>
                    <a:pt x="0" y="403"/>
                  </a:lnTo>
                  <a:lnTo>
                    <a:pt x="0" y="403"/>
                  </a:lnTo>
                  <a:close/>
                </a:path>
              </a:pathLst>
            </a:custGeom>
            <a:solidFill>
              <a:schemeClr val="bg1">
                <a:lumMod val="95000"/>
                <a:alpha val="3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en-US" sz="1351" noProof="0" dirty="0"/>
            </a:p>
          </p:txBody>
        </p:sp>
        <p:sp>
          <p:nvSpPr>
            <p:cNvPr id="19" name="Freeform 7">
              <a:extLst>
                <a:ext uri="{FF2B5EF4-FFF2-40B4-BE49-F238E27FC236}">
                  <a16:creationId xmlns:a16="http://schemas.microsoft.com/office/drawing/2014/main" id="{E5C180F8-E883-59E6-3D9C-2F088B1AA0E8}"/>
                </a:ext>
              </a:extLst>
            </p:cNvPr>
            <p:cNvSpPr>
              <a:spLocks/>
            </p:cNvSpPr>
            <p:nvPr/>
          </p:nvSpPr>
          <p:spPr bwMode="auto">
            <a:xfrm>
              <a:off x="5572211" y="1573344"/>
              <a:ext cx="442211" cy="442211"/>
            </a:xfrm>
            <a:custGeom>
              <a:avLst/>
              <a:gdLst>
                <a:gd name="T0" fmla="*/ 1 w 667"/>
                <a:gd name="T1" fmla="*/ 316 h 667"/>
                <a:gd name="T2" fmla="*/ 7 w 667"/>
                <a:gd name="T3" fmla="*/ 266 h 667"/>
                <a:gd name="T4" fmla="*/ 20 w 667"/>
                <a:gd name="T5" fmla="*/ 219 h 667"/>
                <a:gd name="T6" fmla="*/ 40 w 667"/>
                <a:gd name="T7" fmla="*/ 175 h 667"/>
                <a:gd name="T8" fmla="*/ 66 w 667"/>
                <a:gd name="T9" fmla="*/ 134 h 667"/>
                <a:gd name="T10" fmla="*/ 97 w 667"/>
                <a:gd name="T11" fmla="*/ 98 h 667"/>
                <a:gd name="T12" fmla="*/ 134 w 667"/>
                <a:gd name="T13" fmla="*/ 67 h 667"/>
                <a:gd name="T14" fmla="*/ 174 w 667"/>
                <a:gd name="T15" fmla="*/ 40 h 667"/>
                <a:gd name="T16" fmla="*/ 219 w 667"/>
                <a:gd name="T17" fmla="*/ 21 h 667"/>
                <a:gd name="T18" fmla="*/ 266 w 667"/>
                <a:gd name="T19" fmla="*/ 7 h 667"/>
                <a:gd name="T20" fmla="*/ 316 w 667"/>
                <a:gd name="T21" fmla="*/ 0 h 667"/>
                <a:gd name="T22" fmla="*/ 350 w 667"/>
                <a:gd name="T23" fmla="*/ 0 h 667"/>
                <a:gd name="T24" fmla="*/ 400 w 667"/>
                <a:gd name="T25" fmla="*/ 7 h 667"/>
                <a:gd name="T26" fmla="*/ 448 w 667"/>
                <a:gd name="T27" fmla="*/ 21 h 667"/>
                <a:gd name="T28" fmla="*/ 492 w 667"/>
                <a:gd name="T29" fmla="*/ 40 h 667"/>
                <a:gd name="T30" fmla="*/ 533 w 667"/>
                <a:gd name="T31" fmla="*/ 67 h 667"/>
                <a:gd name="T32" fmla="*/ 569 w 667"/>
                <a:gd name="T33" fmla="*/ 98 h 667"/>
                <a:gd name="T34" fmla="*/ 600 w 667"/>
                <a:gd name="T35" fmla="*/ 134 h 667"/>
                <a:gd name="T36" fmla="*/ 627 w 667"/>
                <a:gd name="T37" fmla="*/ 175 h 667"/>
                <a:gd name="T38" fmla="*/ 646 w 667"/>
                <a:gd name="T39" fmla="*/ 219 h 667"/>
                <a:gd name="T40" fmla="*/ 659 w 667"/>
                <a:gd name="T41" fmla="*/ 266 h 667"/>
                <a:gd name="T42" fmla="*/ 667 w 667"/>
                <a:gd name="T43" fmla="*/ 316 h 667"/>
                <a:gd name="T44" fmla="*/ 667 w 667"/>
                <a:gd name="T45" fmla="*/ 351 h 667"/>
                <a:gd name="T46" fmla="*/ 659 w 667"/>
                <a:gd name="T47" fmla="*/ 401 h 667"/>
                <a:gd name="T48" fmla="*/ 646 w 667"/>
                <a:gd name="T49" fmla="*/ 448 h 667"/>
                <a:gd name="T50" fmla="*/ 627 w 667"/>
                <a:gd name="T51" fmla="*/ 493 h 667"/>
                <a:gd name="T52" fmla="*/ 600 w 667"/>
                <a:gd name="T53" fmla="*/ 533 h 667"/>
                <a:gd name="T54" fmla="*/ 569 w 667"/>
                <a:gd name="T55" fmla="*/ 569 h 667"/>
                <a:gd name="T56" fmla="*/ 533 w 667"/>
                <a:gd name="T57" fmla="*/ 601 h 667"/>
                <a:gd name="T58" fmla="*/ 492 w 667"/>
                <a:gd name="T59" fmla="*/ 626 h 667"/>
                <a:gd name="T60" fmla="*/ 448 w 667"/>
                <a:gd name="T61" fmla="*/ 647 h 667"/>
                <a:gd name="T62" fmla="*/ 400 w 667"/>
                <a:gd name="T63" fmla="*/ 660 h 667"/>
                <a:gd name="T64" fmla="*/ 350 w 667"/>
                <a:gd name="T65" fmla="*/ 666 h 667"/>
                <a:gd name="T66" fmla="*/ 316 w 667"/>
                <a:gd name="T67" fmla="*/ 666 h 667"/>
                <a:gd name="T68" fmla="*/ 266 w 667"/>
                <a:gd name="T69" fmla="*/ 660 h 667"/>
                <a:gd name="T70" fmla="*/ 219 w 667"/>
                <a:gd name="T71" fmla="*/ 647 h 667"/>
                <a:gd name="T72" fmla="*/ 174 w 667"/>
                <a:gd name="T73" fmla="*/ 626 h 667"/>
                <a:gd name="T74" fmla="*/ 134 w 667"/>
                <a:gd name="T75" fmla="*/ 601 h 667"/>
                <a:gd name="T76" fmla="*/ 97 w 667"/>
                <a:gd name="T77" fmla="*/ 569 h 667"/>
                <a:gd name="T78" fmla="*/ 66 w 667"/>
                <a:gd name="T79" fmla="*/ 533 h 667"/>
                <a:gd name="T80" fmla="*/ 40 w 667"/>
                <a:gd name="T81" fmla="*/ 493 h 667"/>
                <a:gd name="T82" fmla="*/ 20 w 667"/>
                <a:gd name="T83" fmla="*/ 448 h 667"/>
                <a:gd name="T84" fmla="*/ 7 w 667"/>
                <a:gd name="T85" fmla="*/ 401 h 667"/>
                <a:gd name="T86" fmla="*/ 1 w 667"/>
                <a:gd name="T87" fmla="*/ 351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67" h="667">
                  <a:moveTo>
                    <a:pt x="0" y="334"/>
                  </a:moveTo>
                  <a:lnTo>
                    <a:pt x="0" y="334"/>
                  </a:lnTo>
                  <a:lnTo>
                    <a:pt x="1" y="316"/>
                  </a:lnTo>
                  <a:lnTo>
                    <a:pt x="2" y="299"/>
                  </a:lnTo>
                  <a:lnTo>
                    <a:pt x="4" y="283"/>
                  </a:lnTo>
                  <a:lnTo>
                    <a:pt x="7" y="266"/>
                  </a:lnTo>
                  <a:lnTo>
                    <a:pt x="11" y="250"/>
                  </a:lnTo>
                  <a:lnTo>
                    <a:pt x="15" y="235"/>
                  </a:lnTo>
                  <a:lnTo>
                    <a:pt x="20" y="219"/>
                  </a:lnTo>
                  <a:lnTo>
                    <a:pt x="26" y="204"/>
                  </a:lnTo>
                  <a:lnTo>
                    <a:pt x="33" y="189"/>
                  </a:lnTo>
                  <a:lnTo>
                    <a:pt x="40" y="175"/>
                  </a:lnTo>
                  <a:lnTo>
                    <a:pt x="48" y="160"/>
                  </a:lnTo>
                  <a:lnTo>
                    <a:pt x="57" y="147"/>
                  </a:lnTo>
                  <a:lnTo>
                    <a:pt x="66" y="134"/>
                  </a:lnTo>
                  <a:lnTo>
                    <a:pt x="76" y="122"/>
                  </a:lnTo>
                  <a:lnTo>
                    <a:pt x="86" y="109"/>
                  </a:lnTo>
                  <a:lnTo>
                    <a:pt x="97" y="98"/>
                  </a:lnTo>
                  <a:lnTo>
                    <a:pt x="110" y="87"/>
                  </a:lnTo>
                  <a:lnTo>
                    <a:pt x="121" y="77"/>
                  </a:lnTo>
                  <a:lnTo>
                    <a:pt x="134" y="67"/>
                  </a:lnTo>
                  <a:lnTo>
                    <a:pt x="147" y="57"/>
                  </a:lnTo>
                  <a:lnTo>
                    <a:pt x="161" y="48"/>
                  </a:lnTo>
                  <a:lnTo>
                    <a:pt x="174" y="40"/>
                  </a:lnTo>
                  <a:lnTo>
                    <a:pt x="189" y="33"/>
                  </a:lnTo>
                  <a:lnTo>
                    <a:pt x="204" y="27"/>
                  </a:lnTo>
                  <a:lnTo>
                    <a:pt x="219" y="21"/>
                  </a:lnTo>
                  <a:lnTo>
                    <a:pt x="234" y="16"/>
                  </a:lnTo>
                  <a:lnTo>
                    <a:pt x="250" y="10"/>
                  </a:lnTo>
                  <a:lnTo>
                    <a:pt x="266" y="7"/>
                  </a:lnTo>
                  <a:lnTo>
                    <a:pt x="282" y="4"/>
                  </a:lnTo>
                  <a:lnTo>
                    <a:pt x="299" y="2"/>
                  </a:lnTo>
                  <a:lnTo>
                    <a:pt x="316" y="0"/>
                  </a:lnTo>
                  <a:lnTo>
                    <a:pt x="333" y="0"/>
                  </a:lnTo>
                  <a:lnTo>
                    <a:pt x="333" y="0"/>
                  </a:lnTo>
                  <a:lnTo>
                    <a:pt x="350" y="0"/>
                  </a:lnTo>
                  <a:lnTo>
                    <a:pt x="368" y="2"/>
                  </a:lnTo>
                  <a:lnTo>
                    <a:pt x="384" y="4"/>
                  </a:lnTo>
                  <a:lnTo>
                    <a:pt x="400" y="7"/>
                  </a:lnTo>
                  <a:lnTo>
                    <a:pt x="417" y="10"/>
                  </a:lnTo>
                  <a:lnTo>
                    <a:pt x="432" y="16"/>
                  </a:lnTo>
                  <a:lnTo>
                    <a:pt x="448" y="21"/>
                  </a:lnTo>
                  <a:lnTo>
                    <a:pt x="463" y="27"/>
                  </a:lnTo>
                  <a:lnTo>
                    <a:pt x="478" y="33"/>
                  </a:lnTo>
                  <a:lnTo>
                    <a:pt x="492" y="40"/>
                  </a:lnTo>
                  <a:lnTo>
                    <a:pt x="506" y="48"/>
                  </a:lnTo>
                  <a:lnTo>
                    <a:pt x="520" y="57"/>
                  </a:lnTo>
                  <a:lnTo>
                    <a:pt x="533" y="67"/>
                  </a:lnTo>
                  <a:lnTo>
                    <a:pt x="545" y="77"/>
                  </a:lnTo>
                  <a:lnTo>
                    <a:pt x="557" y="87"/>
                  </a:lnTo>
                  <a:lnTo>
                    <a:pt x="569" y="98"/>
                  </a:lnTo>
                  <a:lnTo>
                    <a:pt x="580" y="109"/>
                  </a:lnTo>
                  <a:lnTo>
                    <a:pt x="590" y="122"/>
                  </a:lnTo>
                  <a:lnTo>
                    <a:pt x="600" y="134"/>
                  </a:lnTo>
                  <a:lnTo>
                    <a:pt x="609" y="147"/>
                  </a:lnTo>
                  <a:lnTo>
                    <a:pt x="619" y="160"/>
                  </a:lnTo>
                  <a:lnTo>
                    <a:pt x="627" y="175"/>
                  </a:lnTo>
                  <a:lnTo>
                    <a:pt x="634" y="189"/>
                  </a:lnTo>
                  <a:lnTo>
                    <a:pt x="640" y="204"/>
                  </a:lnTo>
                  <a:lnTo>
                    <a:pt x="646" y="219"/>
                  </a:lnTo>
                  <a:lnTo>
                    <a:pt x="651" y="235"/>
                  </a:lnTo>
                  <a:lnTo>
                    <a:pt x="656" y="250"/>
                  </a:lnTo>
                  <a:lnTo>
                    <a:pt x="659" y="266"/>
                  </a:lnTo>
                  <a:lnTo>
                    <a:pt x="662" y="283"/>
                  </a:lnTo>
                  <a:lnTo>
                    <a:pt x="665" y="299"/>
                  </a:lnTo>
                  <a:lnTo>
                    <a:pt x="667" y="316"/>
                  </a:lnTo>
                  <a:lnTo>
                    <a:pt x="667" y="334"/>
                  </a:lnTo>
                  <a:lnTo>
                    <a:pt x="667" y="334"/>
                  </a:lnTo>
                  <a:lnTo>
                    <a:pt x="667" y="351"/>
                  </a:lnTo>
                  <a:lnTo>
                    <a:pt x="665" y="367"/>
                  </a:lnTo>
                  <a:lnTo>
                    <a:pt x="662" y="385"/>
                  </a:lnTo>
                  <a:lnTo>
                    <a:pt x="659" y="401"/>
                  </a:lnTo>
                  <a:lnTo>
                    <a:pt x="656" y="416"/>
                  </a:lnTo>
                  <a:lnTo>
                    <a:pt x="651" y="433"/>
                  </a:lnTo>
                  <a:lnTo>
                    <a:pt x="646" y="448"/>
                  </a:lnTo>
                  <a:lnTo>
                    <a:pt x="640" y="463"/>
                  </a:lnTo>
                  <a:lnTo>
                    <a:pt x="634" y="478"/>
                  </a:lnTo>
                  <a:lnTo>
                    <a:pt x="627" y="493"/>
                  </a:lnTo>
                  <a:lnTo>
                    <a:pt x="619" y="506"/>
                  </a:lnTo>
                  <a:lnTo>
                    <a:pt x="609" y="520"/>
                  </a:lnTo>
                  <a:lnTo>
                    <a:pt x="600" y="533"/>
                  </a:lnTo>
                  <a:lnTo>
                    <a:pt x="590" y="546"/>
                  </a:lnTo>
                  <a:lnTo>
                    <a:pt x="580" y="558"/>
                  </a:lnTo>
                  <a:lnTo>
                    <a:pt x="569" y="569"/>
                  </a:lnTo>
                  <a:lnTo>
                    <a:pt x="557" y="581"/>
                  </a:lnTo>
                  <a:lnTo>
                    <a:pt x="545" y="591"/>
                  </a:lnTo>
                  <a:lnTo>
                    <a:pt x="533" y="601"/>
                  </a:lnTo>
                  <a:lnTo>
                    <a:pt x="520" y="610"/>
                  </a:lnTo>
                  <a:lnTo>
                    <a:pt x="506" y="618"/>
                  </a:lnTo>
                  <a:lnTo>
                    <a:pt x="492" y="626"/>
                  </a:lnTo>
                  <a:lnTo>
                    <a:pt x="478" y="634"/>
                  </a:lnTo>
                  <a:lnTo>
                    <a:pt x="463" y="641"/>
                  </a:lnTo>
                  <a:lnTo>
                    <a:pt x="448" y="647"/>
                  </a:lnTo>
                  <a:lnTo>
                    <a:pt x="432" y="652"/>
                  </a:lnTo>
                  <a:lnTo>
                    <a:pt x="417" y="656"/>
                  </a:lnTo>
                  <a:lnTo>
                    <a:pt x="400" y="660"/>
                  </a:lnTo>
                  <a:lnTo>
                    <a:pt x="384" y="663"/>
                  </a:lnTo>
                  <a:lnTo>
                    <a:pt x="368" y="665"/>
                  </a:lnTo>
                  <a:lnTo>
                    <a:pt x="350" y="666"/>
                  </a:lnTo>
                  <a:lnTo>
                    <a:pt x="333" y="667"/>
                  </a:lnTo>
                  <a:lnTo>
                    <a:pt x="333" y="667"/>
                  </a:lnTo>
                  <a:lnTo>
                    <a:pt x="316" y="666"/>
                  </a:lnTo>
                  <a:lnTo>
                    <a:pt x="299" y="665"/>
                  </a:lnTo>
                  <a:lnTo>
                    <a:pt x="282" y="663"/>
                  </a:lnTo>
                  <a:lnTo>
                    <a:pt x="266" y="660"/>
                  </a:lnTo>
                  <a:lnTo>
                    <a:pt x="250" y="656"/>
                  </a:lnTo>
                  <a:lnTo>
                    <a:pt x="234" y="652"/>
                  </a:lnTo>
                  <a:lnTo>
                    <a:pt x="219" y="647"/>
                  </a:lnTo>
                  <a:lnTo>
                    <a:pt x="204" y="641"/>
                  </a:lnTo>
                  <a:lnTo>
                    <a:pt x="189" y="634"/>
                  </a:lnTo>
                  <a:lnTo>
                    <a:pt x="174" y="626"/>
                  </a:lnTo>
                  <a:lnTo>
                    <a:pt x="161" y="618"/>
                  </a:lnTo>
                  <a:lnTo>
                    <a:pt x="147" y="610"/>
                  </a:lnTo>
                  <a:lnTo>
                    <a:pt x="134" y="601"/>
                  </a:lnTo>
                  <a:lnTo>
                    <a:pt x="121" y="591"/>
                  </a:lnTo>
                  <a:lnTo>
                    <a:pt x="110" y="581"/>
                  </a:lnTo>
                  <a:lnTo>
                    <a:pt x="97" y="569"/>
                  </a:lnTo>
                  <a:lnTo>
                    <a:pt x="86" y="558"/>
                  </a:lnTo>
                  <a:lnTo>
                    <a:pt x="76" y="546"/>
                  </a:lnTo>
                  <a:lnTo>
                    <a:pt x="66" y="533"/>
                  </a:lnTo>
                  <a:lnTo>
                    <a:pt x="57" y="520"/>
                  </a:lnTo>
                  <a:lnTo>
                    <a:pt x="48" y="506"/>
                  </a:lnTo>
                  <a:lnTo>
                    <a:pt x="40" y="493"/>
                  </a:lnTo>
                  <a:lnTo>
                    <a:pt x="33" y="478"/>
                  </a:lnTo>
                  <a:lnTo>
                    <a:pt x="26" y="463"/>
                  </a:lnTo>
                  <a:lnTo>
                    <a:pt x="20" y="448"/>
                  </a:lnTo>
                  <a:lnTo>
                    <a:pt x="15" y="433"/>
                  </a:lnTo>
                  <a:lnTo>
                    <a:pt x="11" y="416"/>
                  </a:lnTo>
                  <a:lnTo>
                    <a:pt x="7" y="401"/>
                  </a:lnTo>
                  <a:lnTo>
                    <a:pt x="4" y="385"/>
                  </a:lnTo>
                  <a:lnTo>
                    <a:pt x="2" y="367"/>
                  </a:lnTo>
                  <a:lnTo>
                    <a:pt x="1" y="351"/>
                  </a:lnTo>
                  <a:lnTo>
                    <a:pt x="0" y="334"/>
                  </a:lnTo>
                  <a:lnTo>
                    <a:pt x="0" y="334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en-US" sz="1351" noProof="0" dirty="0"/>
            </a:p>
          </p:txBody>
        </p:sp>
        <p:grpSp>
          <p:nvGrpSpPr>
            <p:cNvPr id="20" name="Group 639">
              <a:extLst>
                <a:ext uri="{FF2B5EF4-FFF2-40B4-BE49-F238E27FC236}">
                  <a16:creationId xmlns:a16="http://schemas.microsoft.com/office/drawing/2014/main" id="{8CB64098-92C9-11BD-9438-DD8D8D79A955}"/>
                </a:ext>
              </a:extLst>
            </p:cNvPr>
            <p:cNvGrpSpPr/>
            <p:nvPr/>
          </p:nvGrpSpPr>
          <p:grpSpPr>
            <a:xfrm>
              <a:off x="5662700" y="1669066"/>
              <a:ext cx="265829" cy="250766"/>
              <a:chOff x="8228014" y="2444750"/>
              <a:chExt cx="476250" cy="449263"/>
            </a:xfrm>
            <a:solidFill>
              <a:schemeClr val="accent6"/>
            </a:solidFill>
          </p:grpSpPr>
          <p:sp>
            <p:nvSpPr>
              <p:cNvPr id="21" name="Freeform 19">
                <a:extLst>
                  <a:ext uri="{FF2B5EF4-FFF2-40B4-BE49-F238E27FC236}">
                    <a16:creationId xmlns:a16="http://schemas.microsoft.com/office/drawing/2014/main" id="{A2002DDF-5FA0-A568-885B-E4CA14295BE9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8253414" y="2444750"/>
                <a:ext cx="450850" cy="449263"/>
              </a:xfrm>
              <a:custGeom>
                <a:avLst/>
                <a:gdLst>
                  <a:gd name="T0" fmla="*/ 100 w 284"/>
                  <a:gd name="T1" fmla="*/ 242 h 283"/>
                  <a:gd name="T2" fmla="*/ 137 w 284"/>
                  <a:gd name="T3" fmla="*/ 239 h 283"/>
                  <a:gd name="T4" fmla="*/ 165 w 284"/>
                  <a:gd name="T5" fmla="*/ 251 h 283"/>
                  <a:gd name="T6" fmla="*/ 185 w 284"/>
                  <a:gd name="T7" fmla="*/ 241 h 283"/>
                  <a:gd name="T8" fmla="*/ 175 w 284"/>
                  <a:gd name="T9" fmla="*/ 265 h 283"/>
                  <a:gd name="T10" fmla="*/ 203 w 284"/>
                  <a:gd name="T11" fmla="*/ 255 h 283"/>
                  <a:gd name="T12" fmla="*/ 241 w 284"/>
                  <a:gd name="T13" fmla="*/ 222 h 283"/>
                  <a:gd name="T14" fmla="*/ 266 w 284"/>
                  <a:gd name="T15" fmla="*/ 170 h 283"/>
                  <a:gd name="T16" fmla="*/ 216 w 284"/>
                  <a:gd name="T17" fmla="*/ 161 h 283"/>
                  <a:gd name="T18" fmla="*/ 147 w 284"/>
                  <a:gd name="T19" fmla="*/ 181 h 283"/>
                  <a:gd name="T20" fmla="*/ 77 w 284"/>
                  <a:gd name="T21" fmla="*/ 146 h 283"/>
                  <a:gd name="T22" fmla="*/ 85 w 284"/>
                  <a:gd name="T23" fmla="*/ 192 h 283"/>
                  <a:gd name="T24" fmla="*/ 68 w 284"/>
                  <a:gd name="T25" fmla="*/ 158 h 283"/>
                  <a:gd name="T26" fmla="*/ 22 w 284"/>
                  <a:gd name="T27" fmla="*/ 183 h 283"/>
                  <a:gd name="T28" fmla="*/ 6 w 284"/>
                  <a:gd name="T29" fmla="*/ 170 h 283"/>
                  <a:gd name="T30" fmla="*/ 0 w 284"/>
                  <a:gd name="T31" fmla="*/ 141 h 283"/>
                  <a:gd name="T32" fmla="*/ 18 w 284"/>
                  <a:gd name="T33" fmla="*/ 73 h 283"/>
                  <a:gd name="T34" fmla="*/ 52 w 284"/>
                  <a:gd name="T35" fmla="*/ 32 h 283"/>
                  <a:gd name="T36" fmla="*/ 114 w 284"/>
                  <a:gd name="T37" fmla="*/ 2 h 283"/>
                  <a:gd name="T38" fmla="*/ 171 w 284"/>
                  <a:gd name="T39" fmla="*/ 2 h 283"/>
                  <a:gd name="T40" fmla="*/ 233 w 284"/>
                  <a:gd name="T41" fmla="*/ 32 h 283"/>
                  <a:gd name="T42" fmla="*/ 268 w 284"/>
                  <a:gd name="T43" fmla="*/ 73 h 283"/>
                  <a:gd name="T44" fmla="*/ 284 w 284"/>
                  <a:gd name="T45" fmla="*/ 141 h 283"/>
                  <a:gd name="T46" fmla="*/ 273 w 284"/>
                  <a:gd name="T47" fmla="*/ 197 h 283"/>
                  <a:gd name="T48" fmla="*/ 243 w 284"/>
                  <a:gd name="T49" fmla="*/ 242 h 283"/>
                  <a:gd name="T50" fmla="*/ 185 w 284"/>
                  <a:gd name="T51" fmla="*/ 277 h 283"/>
                  <a:gd name="T52" fmla="*/ 127 w 284"/>
                  <a:gd name="T53" fmla="*/ 283 h 283"/>
                  <a:gd name="T54" fmla="*/ 63 w 284"/>
                  <a:gd name="T55" fmla="*/ 259 h 283"/>
                  <a:gd name="T56" fmla="*/ 31 w 284"/>
                  <a:gd name="T57" fmla="*/ 229 h 283"/>
                  <a:gd name="T58" fmla="*/ 89 w 284"/>
                  <a:gd name="T59" fmla="*/ 257 h 283"/>
                  <a:gd name="T60" fmla="*/ 67 w 284"/>
                  <a:gd name="T61" fmla="*/ 136 h 283"/>
                  <a:gd name="T62" fmla="*/ 76 w 284"/>
                  <a:gd name="T63" fmla="*/ 90 h 283"/>
                  <a:gd name="T64" fmla="*/ 37 w 284"/>
                  <a:gd name="T65" fmla="*/ 68 h 283"/>
                  <a:gd name="T66" fmla="*/ 14 w 284"/>
                  <a:gd name="T67" fmla="*/ 136 h 283"/>
                  <a:gd name="T68" fmla="*/ 78 w 284"/>
                  <a:gd name="T69" fmla="*/ 81 h 283"/>
                  <a:gd name="T70" fmla="*/ 113 w 284"/>
                  <a:gd name="T71" fmla="*/ 25 h 283"/>
                  <a:gd name="T72" fmla="*/ 95 w 284"/>
                  <a:gd name="T73" fmla="*/ 23 h 283"/>
                  <a:gd name="T74" fmla="*/ 51 w 284"/>
                  <a:gd name="T75" fmla="*/ 51 h 283"/>
                  <a:gd name="T76" fmla="*/ 159 w 284"/>
                  <a:gd name="T77" fmla="*/ 14 h 283"/>
                  <a:gd name="T78" fmla="*/ 199 w 284"/>
                  <a:gd name="T79" fmla="*/ 64 h 283"/>
                  <a:gd name="T80" fmla="*/ 242 w 284"/>
                  <a:gd name="T81" fmla="*/ 61 h 283"/>
                  <a:gd name="T82" fmla="*/ 208 w 284"/>
                  <a:gd name="T83" fmla="*/ 32 h 283"/>
                  <a:gd name="T84" fmla="*/ 159 w 284"/>
                  <a:gd name="T85" fmla="*/ 14 h 283"/>
                  <a:gd name="T86" fmla="*/ 229 w 284"/>
                  <a:gd name="T87" fmla="*/ 79 h 283"/>
                  <a:gd name="T88" fmla="*/ 217 w 284"/>
                  <a:gd name="T89" fmla="*/ 125 h 283"/>
                  <a:gd name="T90" fmla="*/ 264 w 284"/>
                  <a:gd name="T91" fmla="*/ 100 h 283"/>
                  <a:gd name="T92" fmla="*/ 94 w 284"/>
                  <a:gd name="T93" fmla="*/ 69 h 283"/>
                  <a:gd name="T94" fmla="*/ 125 w 284"/>
                  <a:gd name="T95" fmla="*/ 91 h 283"/>
                  <a:gd name="T96" fmla="*/ 113 w 284"/>
                  <a:gd name="T97" fmla="*/ 41 h 283"/>
                  <a:gd name="T98" fmla="*/ 85 w 284"/>
                  <a:gd name="T99" fmla="*/ 92 h 283"/>
                  <a:gd name="T100" fmla="*/ 137 w 284"/>
                  <a:gd name="T101" fmla="*/ 136 h 283"/>
                  <a:gd name="T102" fmla="*/ 96 w 284"/>
                  <a:gd name="T103" fmla="*/ 96 h 283"/>
                  <a:gd name="T104" fmla="*/ 207 w 284"/>
                  <a:gd name="T105" fmla="*/ 125 h 283"/>
                  <a:gd name="T106" fmla="*/ 188 w 284"/>
                  <a:gd name="T107" fmla="*/ 96 h 283"/>
                  <a:gd name="T108" fmla="*/ 208 w 284"/>
                  <a:gd name="T109" fmla="*/ 136 h 283"/>
                  <a:gd name="T110" fmla="*/ 190 w 284"/>
                  <a:gd name="T111" fmla="*/ 69 h 283"/>
                  <a:gd name="T112" fmla="*/ 147 w 284"/>
                  <a:gd name="T113" fmla="*/ 92 h 283"/>
                  <a:gd name="T114" fmla="*/ 197 w 284"/>
                  <a:gd name="T115" fmla="*/ 83 h 2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284" h="283">
                    <a:moveTo>
                      <a:pt x="125" y="268"/>
                    </a:moveTo>
                    <a:lnTo>
                      <a:pt x="125" y="268"/>
                    </a:lnTo>
                    <a:lnTo>
                      <a:pt x="112" y="255"/>
                    </a:lnTo>
                    <a:lnTo>
                      <a:pt x="100" y="242"/>
                    </a:lnTo>
                    <a:lnTo>
                      <a:pt x="100" y="242"/>
                    </a:lnTo>
                    <a:lnTo>
                      <a:pt x="113" y="242"/>
                    </a:lnTo>
                    <a:lnTo>
                      <a:pt x="113" y="242"/>
                    </a:lnTo>
                    <a:lnTo>
                      <a:pt x="125" y="255"/>
                    </a:lnTo>
                    <a:lnTo>
                      <a:pt x="137" y="266"/>
                    </a:lnTo>
                    <a:lnTo>
                      <a:pt x="137" y="239"/>
                    </a:lnTo>
                    <a:lnTo>
                      <a:pt x="137" y="239"/>
                    </a:lnTo>
                    <a:lnTo>
                      <a:pt x="147" y="238"/>
                    </a:lnTo>
                    <a:lnTo>
                      <a:pt x="147" y="266"/>
                    </a:lnTo>
                    <a:lnTo>
                      <a:pt x="147" y="266"/>
                    </a:lnTo>
                    <a:lnTo>
                      <a:pt x="165" y="251"/>
                    </a:lnTo>
                    <a:lnTo>
                      <a:pt x="172" y="242"/>
                    </a:lnTo>
                    <a:lnTo>
                      <a:pt x="179" y="233"/>
                    </a:lnTo>
                    <a:lnTo>
                      <a:pt x="179" y="233"/>
                    </a:lnTo>
                    <a:lnTo>
                      <a:pt x="183" y="231"/>
                    </a:lnTo>
                    <a:lnTo>
                      <a:pt x="185" y="241"/>
                    </a:lnTo>
                    <a:lnTo>
                      <a:pt x="185" y="241"/>
                    </a:lnTo>
                    <a:lnTo>
                      <a:pt x="172" y="255"/>
                    </a:lnTo>
                    <a:lnTo>
                      <a:pt x="159" y="268"/>
                    </a:lnTo>
                    <a:lnTo>
                      <a:pt x="159" y="268"/>
                    </a:lnTo>
                    <a:lnTo>
                      <a:pt x="175" y="265"/>
                    </a:lnTo>
                    <a:lnTo>
                      <a:pt x="190" y="260"/>
                    </a:lnTo>
                    <a:lnTo>
                      <a:pt x="190" y="261"/>
                    </a:lnTo>
                    <a:lnTo>
                      <a:pt x="192" y="260"/>
                    </a:lnTo>
                    <a:lnTo>
                      <a:pt x="192" y="260"/>
                    </a:lnTo>
                    <a:lnTo>
                      <a:pt x="203" y="255"/>
                    </a:lnTo>
                    <a:lnTo>
                      <a:pt x="214" y="247"/>
                    </a:lnTo>
                    <a:lnTo>
                      <a:pt x="224" y="241"/>
                    </a:lnTo>
                    <a:lnTo>
                      <a:pt x="233" y="231"/>
                    </a:lnTo>
                    <a:lnTo>
                      <a:pt x="233" y="231"/>
                    </a:lnTo>
                    <a:lnTo>
                      <a:pt x="241" y="222"/>
                    </a:lnTo>
                    <a:lnTo>
                      <a:pt x="248" y="213"/>
                    </a:lnTo>
                    <a:lnTo>
                      <a:pt x="253" y="203"/>
                    </a:lnTo>
                    <a:lnTo>
                      <a:pt x="260" y="193"/>
                    </a:lnTo>
                    <a:lnTo>
                      <a:pt x="264" y="183"/>
                    </a:lnTo>
                    <a:lnTo>
                      <a:pt x="266" y="170"/>
                    </a:lnTo>
                    <a:lnTo>
                      <a:pt x="269" y="158"/>
                    </a:lnTo>
                    <a:lnTo>
                      <a:pt x="270" y="146"/>
                    </a:lnTo>
                    <a:lnTo>
                      <a:pt x="217" y="146"/>
                    </a:lnTo>
                    <a:lnTo>
                      <a:pt x="217" y="146"/>
                    </a:lnTo>
                    <a:lnTo>
                      <a:pt x="216" y="161"/>
                    </a:lnTo>
                    <a:lnTo>
                      <a:pt x="207" y="159"/>
                    </a:lnTo>
                    <a:lnTo>
                      <a:pt x="207" y="159"/>
                    </a:lnTo>
                    <a:lnTo>
                      <a:pt x="208" y="146"/>
                    </a:lnTo>
                    <a:lnTo>
                      <a:pt x="147" y="146"/>
                    </a:lnTo>
                    <a:lnTo>
                      <a:pt x="147" y="181"/>
                    </a:lnTo>
                    <a:lnTo>
                      <a:pt x="147" y="181"/>
                    </a:lnTo>
                    <a:lnTo>
                      <a:pt x="137" y="184"/>
                    </a:lnTo>
                    <a:lnTo>
                      <a:pt x="137" y="146"/>
                    </a:lnTo>
                    <a:lnTo>
                      <a:pt x="77" y="146"/>
                    </a:lnTo>
                    <a:lnTo>
                      <a:pt x="77" y="146"/>
                    </a:lnTo>
                    <a:lnTo>
                      <a:pt x="77" y="158"/>
                    </a:lnTo>
                    <a:lnTo>
                      <a:pt x="80" y="170"/>
                    </a:lnTo>
                    <a:lnTo>
                      <a:pt x="82" y="181"/>
                    </a:lnTo>
                    <a:lnTo>
                      <a:pt x="85" y="192"/>
                    </a:lnTo>
                    <a:lnTo>
                      <a:pt x="85" y="192"/>
                    </a:lnTo>
                    <a:lnTo>
                      <a:pt x="76" y="193"/>
                    </a:lnTo>
                    <a:lnTo>
                      <a:pt x="76" y="193"/>
                    </a:lnTo>
                    <a:lnTo>
                      <a:pt x="72" y="181"/>
                    </a:lnTo>
                    <a:lnTo>
                      <a:pt x="69" y="170"/>
                    </a:lnTo>
                    <a:lnTo>
                      <a:pt x="68" y="158"/>
                    </a:lnTo>
                    <a:lnTo>
                      <a:pt x="67" y="146"/>
                    </a:lnTo>
                    <a:lnTo>
                      <a:pt x="14" y="146"/>
                    </a:lnTo>
                    <a:lnTo>
                      <a:pt x="14" y="146"/>
                    </a:lnTo>
                    <a:lnTo>
                      <a:pt x="16" y="164"/>
                    </a:lnTo>
                    <a:lnTo>
                      <a:pt x="22" y="183"/>
                    </a:lnTo>
                    <a:lnTo>
                      <a:pt x="22" y="183"/>
                    </a:lnTo>
                    <a:lnTo>
                      <a:pt x="15" y="179"/>
                    </a:lnTo>
                    <a:lnTo>
                      <a:pt x="11" y="175"/>
                    </a:lnTo>
                    <a:lnTo>
                      <a:pt x="11" y="175"/>
                    </a:lnTo>
                    <a:lnTo>
                      <a:pt x="6" y="170"/>
                    </a:lnTo>
                    <a:lnTo>
                      <a:pt x="2" y="164"/>
                    </a:lnTo>
                    <a:lnTo>
                      <a:pt x="2" y="164"/>
                    </a:lnTo>
                    <a:lnTo>
                      <a:pt x="1" y="153"/>
                    </a:lnTo>
                    <a:lnTo>
                      <a:pt x="0" y="141"/>
                    </a:lnTo>
                    <a:lnTo>
                      <a:pt x="0" y="141"/>
                    </a:lnTo>
                    <a:lnTo>
                      <a:pt x="1" y="127"/>
                    </a:lnTo>
                    <a:lnTo>
                      <a:pt x="4" y="113"/>
                    </a:lnTo>
                    <a:lnTo>
                      <a:pt x="6" y="99"/>
                    </a:lnTo>
                    <a:lnTo>
                      <a:pt x="11" y="86"/>
                    </a:lnTo>
                    <a:lnTo>
                      <a:pt x="18" y="73"/>
                    </a:lnTo>
                    <a:lnTo>
                      <a:pt x="24" y="61"/>
                    </a:lnTo>
                    <a:lnTo>
                      <a:pt x="33" y="51"/>
                    </a:lnTo>
                    <a:lnTo>
                      <a:pt x="42" y="41"/>
                    </a:lnTo>
                    <a:lnTo>
                      <a:pt x="42" y="41"/>
                    </a:lnTo>
                    <a:lnTo>
                      <a:pt x="52" y="32"/>
                    </a:lnTo>
                    <a:lnTo>
                      <a:pt x="63" y="23"/>
                    </a:lnTo>
                    <a:lnTo>
                      <a:pt x="74" y="16"/>
                    </a:lnTo>
                    <a:lnTo>
                      <a:pt x="87" y="10"/>
                    </a:lnTo>
                    <a:lnTo>
                      <a:pt x="100" y="6"/>
                    </a:lnTo>
                    <a:lnTo>
                      <a:pt x="114" y="2"/>
                    </a:lnTo>
                    <a:lnTo>
                      <a:pt x="127" y="0"/>
                    </a:lnTo>
                    <a:lnTo>
                      <a:pt x="143" y="0"/>
                    </a:lnTo>
                    <a:lnTo>
                      <a:pt x="143" y="0"/>
                    </a:lnTo>
                    <a:lnTo>
                      <a:pt x="157" y="0"/>
                    </a:lnTo>
                    <a:lnTo>
                      <a:pt x="171" y="2"/>
                    </a:lnTo>
                    <a:lnTo>
                      <a:pt x="185" y="6"/>
                    </a:lnTo>
                    <a:lnTo>
                      <a:pt x="198" y="10"/>
                    </a:lnTo>
                    <a:lnTo>
                      <a:pt x="210" y="16"/>
                    </a:lnTo>
                    <a:lnTo>
                      <a:pt x="221" y="23"/>
                    </a:lnTo>
                    <a:lnTo>
                      <a:pt x="233" y="32"/>
                    </a:lnTo>
                    <a:lnTo>
                      <a:pt x="243" y="41"/>
                    </a:lnTo>
                    <a:lnTo>
                      <a:pt x="243" y="41"/>
                    </a:lnTo>
                    <a:lnTo>
                      <a:pt x="252" y="51"/>
                    </a:lnTo>
                    <a:lnTo>
                      <a:pt x="260" y="61"/>
                    </a:lnTo>
                    <a:lnTo>
                      <a:pt x="268" y="73"/>
                    </a:lnTo>
                    <a:lnTo>
                      <a:pt x="273" y="86"/>
                    </a:lnTo>
                    <a:lnTo>
                      <a:pt x="278" y="99"/>
                    </a:lnTo>
                    <a:lnTo>
                      <a:pt x="282" y="113"/>
                    </a:lnTo>
                    <a:lnTo>
                      <a:pt x="283" y="127"/>
                    </a:lnTo>
                    <a:lnTo>
                      <a:pt x="284" y="141"/>
                    </a:lnTo>
                    <a:lnTo>
                      <a:pt x="284" y="141"/>
                    </a:lnTo>
                    <a:lnTo>
                      <a:pt x="283" y="155"/>
                    </a:lnTo>
                    <a:lnTo>
                      <a:pt x="282" y="170"/>
                    </a:lnTo>
                    <a:lnTo>
                      <a:pt x="278" y="184"/>
                    </a:lnTo>
                    <a:lnTo>
                      <a:pt x="273" y="197"/>
                    </a:lnTo>
                    <a:lnTo>
                      <a:pt x="268" y="208"/>
                    </a:lnTo>
                    <a:lnTo>
                      <a:pt x="260" y="221"/>
                    </a:lnTo>
                    <a:lnTo>
                      <a:pt x="252" y="231"/>
                    </a:lnTo>
                    <a:lnTo>
                      <a:pt x="243" y="242"/>
                    </a:lnTo>
                    <a:lnTo>
                      <a:pt x="243" y="242"/>
                    </a:lnTo>
                    <a:lnTo>
                      <a:pt x="233" y="251"/>
                    </a:lnTo>
                    <a:lnTo>
                      <a:pt x="221" y="259"/>
                    </a:lnTo>
                    <a:lnTo>
                      <a:pt x="210" y="266"/>
                    </a:lnTo>
                    <a:lnTo>
                      <a:pt x="198" y="273"/>
                    </a:lnTo>
                    <a:lnTo>
                      <a:pt x="185" y="277"/>
                    </a:lnTo>
                    <a:lnTo>
                      <a:pt x="171" y="280"/>
                    </a:lnTo>
                    <a:lnTo>
                      <a:pt x="157" y="283"/>
                    </a:lnTo>
                    <a:lnTo>
                      <a:pt x="143" y="283"/>
                    </a:lnTo>
                    <a:lnTo>
                      <a:pt x="143" y="283"/>
                    </a:lnTo>
                    <a:lnTo>
                      <a:pt x="127" y="283"/>
                    </a:lnTo>
                    <a:lnTo>
                      <a:pt x="114" y="280"/>
                    </a:lnTo>
                    <a:lnTo>
                      <a:pt x="100" y="277"/>
                    </a:lnTo>
                    <a:lnTo>
                      <a:pt x="87" y="273"/>
                    </a:lnTo>
                    <a:lnTo>
                      <a:pt x="74" y="266"/>
                    </a:lnTo>
                    <a:lnTo>
                      <a:pt x="63" y="259"/>
                    </a:lnTo>
                    <a:lnTo>
                      <a:pt x="52" y="251"/>
                    </a:lnTo>
                    <a:lnTo>
                      <a:pt x="42" y="242"/>
                    </a:lnTo>
                    <a:lnTo>
                      <a:pt x="42" y="242"/>
                    </a:lnTo>
                    <a:lnTo>
                      <a:pt x="31" y="229"/>
                    </a:lnTo>
                    <a:lnTo>
                      <a:pt x="31" y="229"/>
                    </a:lnTo>
                    <a:lnTo>
                      <a:pt x="43" y="234"/>
                    </a:lnTo>
                    <a:lnTo>
                      <a:pt x="58" y="237"/>
                    </a:lnTo>
                    <a:lnTo>
                      <a:pt x="58" y="237"/>
                    </a:lnTo>
                    <a:lnTo>
                      <a:pt x="72" y="248"/>
                    </a:lnTo>
                    <a:lnTo>
                      <a:pt x="89" y="257"/>
                    </a:lnTo>
                    <a:lnTo>
                      <a:pt x="107" y="264"/>
                    </a:lnTo>
                    <a:lnTo>
                      <a:pt x="125" y="268"/>
                    </a:lnTo>
                    <a:lnTo>
                      <a:pt x="125" y="268"/>
                    </a:lnTo>
                    <a:close/>
                    <a:moveTo>
                      <a:pt x="14" y="136"/>
                    </a:moveTo>
                    <a:lnTo>
                      <a:pt x="67" y="136"/>
                    </a:lnTo>
                    <a:lnTo>
                      <a:pt x="67" y="136"/>
                    </a:lnTo>
                    <a:lnTo>
                      <a:pt x="68" y="125"/>
                    </a:lnTo>
                    <a:lnTo>
                      <a:pt x="69" y="113"/>
                    </a:lnTo>
                    <a:lnTo>
                      <a:pt x="72" y="100"/>
                    </a:lnTo>
                    <a:lnTo>
                      <a:pt x="76" y="90"/>
                    </a:lnTo>
                    <a:lnTo>
                      <a:pt x="76" y="90"/>
                    </a:lnTo>
                    <a:lnTo>
                      <a:pt x="55" y="79"/>
                    </a:lnTo>
                    <a:lnTo>
                      <a:pt x="46" y="74"/>
                    </a:lnTo>
                    <a:lnTo>
                      <a:pt x="37" y="68"/>
                    </a:lnTo>
                    <a:lnTo>
                      <a:pt x="37" y="68"/>
                    </a:lnTo>
                    <a:lnTo>
                      <a:pt x="28" y="83"/>
                    </a:lnTo>
                    <a:lnTo>
                      <a:pt x="22" y="100"/>
                    </a:lnTo>
                    <a:lnTo>
                      <a:pt x="16" y="118"/>
                    </a:lnTo>
                    <a:lnTo>
                      <a:pt x="14" y="136"/>
                    </a:lnTo>
                    <a:lnTo>
                      <a:pt x="14" y="136"/>
                    </a:lnTo>
                    <a:close/>
                    <a:moveTo>
                      <a:pt x="42" y="61"/>
                    </a:moveTo>
                    <a:lnTo>
                      <a:pt x="42" y="61"/>
                    </a:lnTo>
                    <a:lnTo>
                      <a:pt x="59" y="72"/>
                    </a:lnTo>
                    <a:lnTo>
                      <a:pt x="78" y="81"/>
                    </a:lnTo>
                    <a:lnTo>
                      <a:pt x="78" y="81"/>
                    </a:lnTo>
                    <a:lnTo>
                      <a:pt x="86" y="64"/>
                    </a:lnTo>
                    <a:lnTo>
                      <a:pt x="86" y="64"/>
                    </a:lnTo>
                    <a:lnTo>
                      <a:pt x="94" y="51"/>
                    </a:lnTo>
                    <a:lnTo>
                      <a:pt x="103" y="38"/>
                    </a:lnTo>
                    <a:lnTo>
                      <a:pt x="113" y="25"/>
                    </a:lnTo>
                    <a:lnTo>
                      <a:pt x="125" y="14"/>
                    </a:lnTo>
                    <a:lnTo>
                      <a:pt x="125" y="14"/>
                    </a:lnTo>
                    <a:lnTo>
                      <a:pt x="114" y="16"/>
                    </a:lnTo>
                    <a:lnTo>
                      <a:pt x="104" y="19"/>
                    </a:lnTo>
                    <a:lnTo>
                      <a:pt x="95" y="23"/>
                    </a:lnTo>
                    <a:lnTo>
                      <a:pt x="85" y="27"/>
                    </a:lnTo>
                    <a:lnTo>
                      <a:pt x="76" y="32"/>
                    </a:lnTo>
                    <a:lnTo>
                      <a:pt x="68" y="37"/>
                    </a:lnTo>
                    <a:lnTo>
                      <a:pt x="59" y="43"/>
                    </a:lnTo>
                    <a:lnTo>
                      <a:pt x="51" y="51"/>
                    </a:lnTo>
                    <a:lnTo>
                      <a:pt x="51" y="51"/>
                    </a:lnTo>
                    <a:lnTo>
                      <a:pt x="42" y="61"/>
                    </a:lnTo>
                    <a:lnTo>
                      <a:pt x="42" y="61"/>
                    </a:lnTo>
                    <a:close/>
                    <a:moveTo>
                      <a:pt x="159" y="14"/>
                    </a:moveTo>
                    <a:lnTo>
                      <a:pt x="159" y="14"/>
                    </a:lnTo>
                    <a:lnTo>
                      <a:pt x="171" y="25"/>
                    </a:lnTo>
                    <a:lnTo>
                      <a:pt x="181" y="38"/>
                    </a:lnTo>
                    <a:lnTo>
                      <a:pt x="190" y="51"/>
                    </a:lnTo>
                    <a:lnTo>
                      <a:pt x="199" y="64"/>
                    </a:lnTo>
                    <a:lnTo>
                      <a:pt x="199" y="64"/>
                    </a:lnTo>
                    <a:lnTo>
                      <a:pt x="206" y="81"/>
                    </a:lnTo>
                    <a:lnTo>
                      <a:pt x="206" y="81"/>
                    </a:lnTo>
                    <a:lnTo>
                      <a:pt x="225" y="72"/>
                    </a:lnTo>
                    <a:lnTo>
                      <a:pt x="242" y="61"/>
                    </a:lnTo>
                    <a:lnTo>
                      <a:pt x="242" y="61"/>
                    </a:lnTo>
                    <a:lnTo>
                      <a:pt x="233" y="51"/>
                    </a:lnTo>
                    <a:lnTo>
                      <a:pt x="233" y="51"/>
                    </a:lnTo>
                    <a:lnTo>
                      <a:pt x="225" y="43"/>
                    </a:lnTo>
                    <a:lnTo>
                      <a:pt x="217" y="37"/>
                    </a:lnTo>
                    <a:lnTo>
                      <a:pt x="208" y="32"/>
                    </a:lnTo>
                    <a:lnTo>
                      <a:pt x="199" y="27"/>
                    </a:lnTo>
                    <a:lnTo>
                      <a:pt x="190" y="23"/>
                    </a:lnTo>
                    <a:lnTo>
                      <a:pt x="180" y="19"/>
                    </a:lnTo>
                    <a:lnTo>
                      <a:pt x="170" y="16"/>
                    </a:lnTo>
                    <a:lnTo>
                      <a:pt x="159" y="14"/>
                    </a:lnTo>
                    <a:lnTo>
                      <a:pt x="159" y="14"/>
                    </a:lnTo>
                    <a:close/>
                    <a:moveTo>
                      <a:pt x="248" y="68"/>
                    </a:moveTo>
                    <a:lnTo>
                      <a:pt x="248" y="68"/>
                    </a:lnTo>
                    <a:lnTo>
                      <a:pt x="239" y="74"/>
                    </a:lnTo>
                    <a:lnTo>
                      <a:pt x="229" y="79"/>
                    </a:lnTo>
                    <a:lnTo>
                      <a:pt x="210" y="90"/>
                    </a:lnTo>
                    <a:lnTo>
                      <a:pt x="210" y="90"/>
                    </a:lnTo>
                    <a:lnTo>
                      <a:pt x="212" y="100"/>
                    </a:lnTo>
                    <a:lnTo>
                      <a:pt x="215" y="113"/>
                    </a:lnTo>
                    <a:lnTo>
                      <a:pt x="217" y="125"/>
                    </a:lnTo>
                    <a:lnTo>
                      <a:pt x="217" y="136"/>
                    </a:lnTo>
                    <a:lnTo>
                      <a:pt x="270" y="136"/>
                    </a:lnTo>
                    <a:lnTo>
                      <a:pt x="270" y="136"/>
                    </a:lnTo>
                    <a:lnTo>
                      <a:pt x="268" y="118"/>
                    </a:lnTo>
                    <a:lnTo>
                      <a:pt x="264" y="100"/>
                    </a:lnTo>
                    <a:lnTo>
                      <a:pt x="257" y="83"/>
                    </a:lnTo>
                    <a:lnTo>
                      <a:pt x="248" y="68"/>
                    </a:lnTo>
                    <a:lnTo>
                      <a:pt x="248" y="68"/>
                    </a:lnTo>
                    <a:close/>
                    <a:moveTo>
                      <a:pt x="94" y="69"/>
                    </a:moveTo>
                    <a:lnTo>
                      <a:pt x="94" y="69"/>
                    </a:lnTo>
                    <a:lnTo>
                      <a:pt x="87" y="83"/>
                    </a:lnTo>
                    <a:lnTo>
                      <a:pt x="87" y="83"/>
                    </a:lnTo>
                    <a:lnTo>
                      <a:pt x="99" y="87"/>
                    </a:lnTo>
                    <a:lnTo>
                      <a:pt x="112" y="90"/>
                    </a:lnTo>
                    <a:lnTo>
                      <a:pt x="125" y="91"/>
                    </a:lnTo>
                    <a:lnTo>
                      <a:pt x="137" y="92"/>
                    </a:lnTo>
                    <a:lnTo>
                      <a:pt x="137" y="16"/>
                    </a:lnTo>
                    <a:lnTo>
                      <a:pt x="137" y="16"/>
                    </a:lnTo>
                    <a:lnTo>
                      <a:pt x="125" y="28"/>
                    </a:lnTo>
                    <a:lnTo>
                      <a:pt x="113" y="41"/>
                    </a:lnTo>
                    <a:lnTo>
                      <a:pt x="103" y="54"/>
                    </a:lnTo>
                    <a:lnTo>
                      <a:pt x="94" y="69"/>
                    </a:lnTo>
                    <a:lnTo>
                      <a:pt x="94" y="69"/>
                    </a:lnTo>
                    <a:close/>
                    <a:moveTo>
                      <a:pt x="85" y="92"/>
                    </a:moveTo>
                    <a:lnTo>
                      <a:pt x="85" y="92"/>
                    </a:lnTo>
                    <a:lnTo>
                      <a:pt x="81" y="103"/>
                    </a:lnTo>
                    <a:lnTo>
                      <a:pt x="78" y="114"/>
                    </a:lnTo>
                    <a:lnTo>
                      <a:pt x="77" y="125"/>
                    </a:lnTo>
                    <a:lnTo>
                      <a:pt x="77" y="136"/>
                    </a:lnTo>
                    <a:lnTo>
                      <a:pt x="137" y="136"/>
                    </a:lnTo>
                    <a:lnTo>
                      <a:pt x="137" y="101"/>
                    </a:lnTo>
                    <a:lnTo>
                      <a:pt x="137" y="101"/>
                    </a:lnTo>
                    <a:lnTo>
                      <a:pt x="123" y="100"/>
                    </a:lnTo>
                    <a:lnTo>
                      <a:pt x="110" y="99"/>
                    </a:lnTo>
                    <a:lnTo>
                      <a:pt x="96" y="96"/>
                    </a:lnTo>
                    <a:lnTo>
                      <a:pt x="85" y="92"/>
                    </a:lnTo>
                    <a:lnTo>
                      <a:pt x="85" y="92"/>
                    </a:lnTo>
                    <a:close/>
                    <a:moveTo>
                      <a:pt x="208" y="136"/>
                    </a:moveTo>
                    <a:lnTo>
                      <a:pt x="208" y="136"/>
                    </a:lnTo>
                    <a:lnTo>
                      <a:pt x="207" y="125"/>
                    </a:lnTo>
                    <a:lnTo>
                      <a:pt x="206" y="114"/>
                    </a:lnTo>
                    <a:lnTo>
                      <a:pt x="203" y="103"/>
                    </a:lnTo>
                    <a:lnTo>
                      <a:pt x="201" y="92"/>
                    </a:lnTo>
                    <a:lnTo>
                      <a:pt x="201" y="92"/>
                    </a:lnTo>
                    <a:lnTo>
                      <a:pt x="188" y="96"/>
                    </a:lnTo>
                    <a:lnTo>
                      <a:pt x="175" y="99"/>
                    </a:lnTo>
                    <a:lnTo>
                      <a:pt x="161" y="100"/>
                    </a:lnTo>
                    <a:lnTo>
                      <a:pt x="147" y="101"/>
                    </a:lnTo>
                    <a:lnTo>
                      <a:pt x="147" y="136"/>
                    </a:lnTo>
                    <a:lnTo>
                      <a:pt x="208" y="136"/>
                    </a:lnTo>
                    <a:lnTo>
                      <a:pt x="208" y="136"/>
                    </a:lnTo>
                    <a:close/>
                    <a:moveTo>
                      <a:pt x="197" y="83"/>
                    </a:moveTo>
                    <a:lnTo>
                      <a:pt x="197" y="83"/>
                    </a:lnTo>
                    <a:lnTo>
                      <a:pt x="190" y="69"/>
                    </a:lnTo>
                    <a:lnTo>
                      <a:pt x="190" y="69"/>
                    </a:lnTo>
                    <a:lnTo>
                      <a:pt x="181" y="54"/>
                    </a:lnTo>
                    <a:lnTo>
                      <a:pt x="171" y="41"/>
                    </a:lnTo>
                    <a:lnTo>
                      <a:pt x="159" y="28"/>
                    </a:lnTo>
                    <a:lnTo>
                      <a:pt x="147" y="16"/>
                    </a:lnTo>
                    <a:lnTo>
                      <a:pt x="147" y="92"/>
                    </a:lnTo>
                    <a:lnTo>
                      <a:pt x="147" y="92"/>
                    </a:lnTo>
                    <a:lnTo>
                      <a:pt x="161" y="91"/>
                    </a:lnTo>
                    <a:lnTo>
                      <a:pt x="174" y="90"/>
                    </a:lnTo>
                    <a:lnTo>
                      <a:pt x="185" y="87"/>
                    </a:lnTo>
                    <a:lnTo>
                      <a:pt x="197" y="83"/>
                    </a:lnTo>
                    <a:lnTo>
                      <a:pt x="197" y="83"/>
                    </a:lnTo>
                    <a:close/>
                  </a:path>
                </a:pathLst>
              </a:custGeom>
              <a:solidFill>
                <a:schemeClr val="tx1">
                  <a:lumMod val="85000"/>
                  <a:lumOff val="15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  <p:sp>
            <p:nvSpPr>
              <p:cNvPr id="22" name="Freeform 20">
                <a:extLst>
                  <a:ext uri="{FF2B5EF4-FFF2-40B4-BE49-F238E27FC236}">
                    <a16:creationId xmlns:a16="http://schemas.microsoft.com/office/drawing/2014/main" id="{99EE11F5-A75A-8A77-175D-7CE1CFB5516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228014" y="2671763"/>
                <a:ext cx="411163" cy="146050"/>
              </a:xfrm>
              <a:custGeom>
                <a:avLst/>
                <a:gdLst>
                  <a:gd name="T0" fmla="*/ 191 w 259"/>
                  <a:gd name="T1" fmla="*/ 21 h 92"/>
                  <a:gd name="T2" fmla="*/ 197 w 259"/>
                  <a:gd name="T3" fmla="*/ 41 h 92"/>
                  <a:gd name="T4" fmla="*/ 197 w 259"/>
                  <a:gd name="T5" fmla="*/ 41 h 92"/>
                  <a:gd name="T6" fmla="*/ 168 w 259"/>
                  <a:gd name="T7" fmla="*/ 49 h 92"/>
                  <a:gd name="T8" fmla="*/ 137 w 259"/>
                  <a:gd name="T9" fmla="*/ 56 h 92"/>
                  <a:gd name="T10" fmla="*/ 121 w 259"/>
                  <a:gd name="T11" fmla="*/ 59 h 92"/>
                  <a:gd name="T12" fmla="*/ 105 w 259"/>
                  <a:gd name="T13" fmla="*/ 60 h 92"/>
                  <a:gd name="T14" fmla="*/ 89 w 259"/>
                  <a:gd name="T15" fmla="*/ 61 h 92"/>
                  <a:gd name="T16" fmla="*/ 74 w 259"/>
                  <a:gd name="T17" fmla="*/ 61 h 92"/>
                  <a:gd name="T18" fmla="*/ 59 w 259"/>
                  <a:gd name="T19" fmla="*/ 59 h 92"/>
                  <a:gd name="T20" fmla="*/ 47 w 259"/>
                  <a:gd name="T21" fmla="*/ 56 h 92"/>
                  <a:gd name="T22" fmla="*/ 34 w 259"/>
                  <a:gd name="T23" fmla="*/ 51 h 92"/>
                  <a:gd name="T24" fmla="*/ 23 w 259"/>
                  <a:gd name="T25" fmla="*/ 45 h 92"/>
                  <a:gd name="T26" fmla="*/ 14 w 259"/>
                  <a:gd name="T27" fmla="*/ 37 h 92"/>
                  <a:gd name="T28" fmla="*/ 8 w 259"/>
                  <a:gd name="T29" fmla="*/ 27 h 92"/>
                  <a:gd name="T30" fmla="*/ 3 w 259"/>
                  <a:gd name="T31" fmla="*/ 14 h 92"/>
                  <a:gd name="T32" fmla="*/ 0 w 259"/>
                  <a:gd name="T33" fmla="*/ 0 h 92"/>
                  <a:gd name="T34" fmla="*/ 0 w 259"/>
                  <a:gd name="T35" fmla="*/ 0 h 92"/>
                  <a:gd name="T36" fmla="*/ 0 w 259"/>
                  <a:gd name="T37" fmla="*/ 1 h 92"/>
                  <a:gd name="T38" fmla="*/ 0 w 259"/>
                  <a:gd name="T39" fmla="*/ 1 h 92"/>
                  <a:gd name="T40" fmla="*/ 0 w 259"/>
                  <a:gd name="T41" fmla="*/ 10 h 92"/>
                  <a:gd name="T42" fmla="*/ 1 w 259"/>
                  <a:gd name="T43" fmla="*/ 18 h 92"/>
                  <a:gd name="T44" fmla="*/ 3 w 259"/>
                  <a:gd name="T45" fmla="*/ 25 h 92"/>
                  <a:gd name="T46" fmla="*/ 5 w 259"/>
                  <a:gd name="T47" fmla="*/ 33 h 92"/>
                  <a:gd name="T48" fmla="*/ 8 w 259"/>
                  <a:gd name="T49" fmla="*/ 40 h 92"/>
                  <a:gd name="T50" fmla="*/ 12 w 259"/>
                  <a:gd name="T51" fmla="*/ 46 h 92"/>
                  <a:gd name="T52" fmla="*/ 20 w 259"/>
                  <a:gd name="T53" fmla="*/ 56 h 92"/>
                  <a:gd name="T54" fmla="*/ 31 w 259"/>
                  <a:gd name="T55" fmla="*/ 65 h 92"/>
                  <a:gd name="T56" fmla="*/ 44 w 259"/>
                  <a:gd name="T57" fmla="*/ 72 h 92"/>
                  <a:gd name="T58" fmla="*/ 58 w 259"/>
                  <a:gd name="T59" fmla="*/ 78 h 92"/>
                  <a:gd name="T60" fmla="*/ 74 w 259"/>
                  <a:gd name="T61" fmla="*/ 82 h 92"/>
                  <a:gd name="T62" fmla="*/ 89 w 259"/>
                  <a:gd name="T63" fmla="*/ 85 h 92"/>
                  <a:gd name="T64" fmla="*/ 107 w 259"/>
                  <a:gd name="T65" fmla="*/ 86 h 92"/>
                  <a:gd name="T66" fmla="*/ 124 w 259"/>
                  <a:gd name="T67" fmla="*/ 86 h 92"/>
                  <a:gd name="T68" fmla="*/ 142 w 259"/>
                  <a:gd name="T69" fmla="*/ 86 h 92"/>
                  <a:gd name="T70" fmla="*/ 159 w 259"/>
                  <a:gd name="T71" fmla="*/ 85 h 92"/>
                  <a:gd name="T72" fmla="*/ 175 w 259"/>
                  <a:gd name="T73" fmla="*/ 82 h 92"/>
                  <a:gd name="T74" fmla="*/ 191 w 259"/>
                  <a:gd name="T75" fmla="*/ 78 h 92"/>
                  <a:gd name="T76" fmla="*/ 206 w 259"/>
                  <a:gd name="T77" fmla="*/ 74 h 92"/>
                  <a:gd name="T78" fmla="*/ 211 w 259"/>
                  <a:gd name="T79" fmla="*/ 92 h 92"/>
                  <a:gd name="T80" fmla="*/ 259 w 259"/>
                  <a:gd name="T81" fmla="*/ 34 h 92"/>
                  <a:gd name="T82" fmla="*/ 191 w 259"/>
                  <a:gd name="T83" fmla="*/ 21 h 92"/>
                  <a:gd name="T84" fmla="*/ 191 w 259"/>
                  <a:gd name="T85" fmla="*/ 21 h 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59" h="92">
                    <a:moveTo>
                      <a:pt x="191" y="21"/>
                    </a:moveTo>
                    <a:lnTo>
                      <a:pt x="197" y="41"/>
                    </a:lnTo>
                    <a:lnTo>
                      <a:pt x="197" y="41"/>
                    </a:lnTo>
                    <a:lnTo>
                      <a:pt x="168" y="49"/>
                    </a:lnTo>
                    <a:lnTo>
                      <a:pt x="137" y="56"/>
                    </a:lnTo>
                    <a:lnTo>
                      <a:pt x="121" y="59"/>
                    </a:lnTo>
                    <a:lnTo>
                      <a:pt x="105" y="60"/>
                    </a:lnTo>
                    <a:lnTo>
                      <a:pt x="89" y="61"/>
                    </a:lnTo>
                    <a:lnTo>
                      <a:pt x="74" y="61"/>
                    </a:lnTo>
                    <a:lnTo>
                      <a:pt x="59" y="59"/>
                    </a:lnTo>
                    <a:lnTo>
                      <a:pt x="47" y="56"/>
                    </a:lnTo>
                    <a:lnTo>
                      <a:pt x="34" y="51"/>
                    </a:lnTo>
                    <a:lnTo>
                      <a:pt x="23" y="45"/>
                    </a:lnTo>
                    <a:lnTo>
                      <a:pt x="14" y="37"/>
                    </a:lnTo>
                    <a:lnTo>
                      <a:pt x="8" y="27"/>
                    </a:lnTo>
                    <a:lnTo>
                      <a:pt x="3" y="1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10"/>
                    </a:lnTo>
                    <a:lnTo>
                      <a:pt x="1" y="18"/>
                    </a:lnTo>
                    <a:lnTo>
                      <a:pt x="3" y="25"/>
                    </a:lnTo>
                    <a:lnTo>
                      <a:pt x="5" y="33"/>
                    </a:lnTo>
                    <a:lnTo>
                      <a:pt x="8" y="40"/>
                    </a:lnTo>
                    <a:lnTo>
                      <a:pt x="12" y="46"/>
                    </a:lnTo>
                    <a:lnTo>
                      <a:pt x="20" y="56"/>
                    </a:lnTo>
                    <a:lnTo>
                      <a:pt x="31" y="65"/>
                    </a:lnTo>
                    <a:lnTo>
                      <a:pt x="44" y="72"/>
                    </a:lnTo>
                    <a:lnTo>
                      <a:pt x="58" y="78"/>
                    </a:lnTo>
                    <a:lnTo>
                      <a:pt x="74" y="82"/>
                    </a:lnTo>
                    <a:lnTo>
                      <a:pt x="89" y="85"/>
                    </a:lnTo>
                    <a:lnTo>
                      <a:pt x="107" y="86"/>
                    </a:lnTo>
                    <a:lnTo>
                      <a:pt x="124" y="86"/>
                    </a:lnTo>
                    <a:lnTo>
                      <a:pt x="142" y="86"/>
                    </a:lnTo>
                    <a:lnTo>
                      <a:pt x="159" y="85"/>
                    </a:lnTo>
                    <a:lnTo>
                      <a:pt x="175" y="82"/>
                    </a:lnTo>
                    <a:lnTo>
                      <a:pt x="191" y="78"/>
                    </a:lnTo>
                    <a:lnTo>
                      <a:pt x="206" y="74"/>
                    </a:lnTo>
                    <a:lnTo>
                      <a:pt x="211" y="92"/>
                    </a:lnTo>
                    <a:lnTo>
                      <a:pt x="259" y="34"/>
                    </a:lnTo>
                    <a:lnTo>
                      <a:pt x="191" y="21"/>
                    </a:lnTo>
                    <a:lnTo>
                      <a:pt x="191" y="21"/>
                    </a:lnTo>
                    <a:close/>
                  </a:path>
                </a:pathLst>
              </a:custGeom>
              <a:solidFill>
                <a:schemeClr val="tx1">
                  <a:lumMod val="85000"/>
                  <a:lumOff val="15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29CBA7D-1521-C1F5-3CBE-95A68DEF855C}"/>
              </a:ext>
            </a:extLst>
          </p:cNvPr>
          <p:cNvSpPr>
            <a:spLocks/>
          </p:cNvSpPr>
          <p:nvPr/>
        </p:nvSpPr>
        <p:spPr bwMode="auto">
          <a:xfrm>
            <a:off x="3113789" y="2659738"/>
            <a:ext cx="1910441" cy="1155426"/>
          </a:xfrm>
          <a:prstGeom prst="rect">
            <a:avLst/>
          </a:prstGeom>
          <a:noFill/>
          <a:ln w="25400">
            <a:noFill/>
          </a:ln>
          <a:effectLst/>
        </p:spPr>
        <p:txBody>
          <a:bodyPr vert="horz" wrap="square" lIns="72000" tIns="72000" rIns="72000" bIns="7200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the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flatbed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 is the best choice </a:t>
            </a:r>
          </a:p>
          <a:p>
            <a:pPr marL="0" marR="0" lvl="0" indent="0" algn="ctr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for transformations</a:t>
            </a:r>
          </a:p>
        </p:txBody>
      </p:sp>
      <p:grpSp>
        <p:nvGrpSpPr>
          <p:cNvPr id="38" name="Gruppo 37">
            <a:extLst>
              <a:ext uri="{FF2B5EF4-FFF2-40B4-BE49-F238E27FC236}">
                <a16:creationId xmlns:a16="http://schemas.microsoft.com/office/drawing/2014/main" id="{EF8EC340-0090-472B-F043-AFC44DB9CF69}"/>
              </a:ext>
            </a:extLst>
          </p:cNvPr>
          <p:cNvGrpSpPr/>
          <p:nvPr/>
        </p:nvGrpSpPr>
        <p:grpSpPr>
          <a:xfrm>
            <a:off x="7980682" y="5522474"/>
            <a:ext cx="578139" cy="570976"/>
            <a:chOff x="7549113" y="1527597"/>
            <a:chExt cx="534366" cy="534366"/>
          </a:xfrm>
        </p:grpSpPr>
        <p:sp>
          <p:nvSpPr>
            <p:cNvPr id="39" name="Freeform 6">
              <a:extLst>
                <a:ext uri="{FF2B5EF4-FFF2-40B4-BE49-F238E27FC236}">
                  <a16:creationId xmlns:a16="http://schemas.microsoft.com/office/drawing/2014/main" id="{5F73B929-F718-7459-9E6F-EDF10FBF0D3D}"/>
                </a:ext>
              </a:extLst>
            </p:cNvPr>
            <p:cNvSpPr>
              <a:spLocks/>
            </p:cNvSpPr>
            <p:nvPr/>
          </p:nvSpPr>
          <p:spPr bwMode="auto">
            <a:xfrm>
              <a:off x="7549113" y="1527597"/>
              <a:ext cx="534366" cy="534366"/>
            </a:xfrm>
            <a:custGeom>
              <a:avLst/>
              <a:gdLst>
                <a:gd name="T0" fmla="*/ 1 w 806"/>
                <a:gd name="T1" fmla="*/ 381 h 806"/>
                <a:gd name="T2" fmla="*/ 8 w 806"/>
                <a:gd name="T3" fmla="*/ 321 h 806"/>
                <a:gd name="T4" fmla="*/ 25 w 806"/>
                <a:gd name="T5" fmla="*/ 264 h 806"/>
                <a:gd name="T6" fmla="*/ 49 w 806"/>
                <a:gd name="T7" fmla="*/ 211 h 806"/>
                <a:gd name="T8" fmla="*/ 81 w 806"/>
                <a:gd name="T9" fmla="*/ 161 h 806"/>
                <a:gd name="T10" fmla="*/ 118 w 806"/>
                <a:gd name="T11" fmla="*/ 118 h 806"/>
                <a:gd name="T12" fmla="*/ 162 w 806"/>
                <a:gd name="T13" fmla="*/ 79 h 806"/>
                <a:gd name="T14" fmla="*/ 211 w 806"/>
                <a:gd name="T15" fmla="*/ 49 h 806"/>
                <a:gd name="T16" fmla="*/ 264 w 806"/>
                <a:gd name="T17" fmla="*/ 24 h 806"/>
                <a:gd name="T18" fmla="*/ 322 w 806"/>
                <a:gd name="T19" fmla="*/ 8 h 806"/>
                <a:gd name="T20" fmla="*/ 383 w 806"/>
                <a:gd name="T21" fmla="*/ 0 h 806"/>
                <a:gd name="T22" fmla="*/ 424 w 806"/>
                <a:gd name="T23" fmla="*/ 0 h 806"/>
                <a:gd name="T24" fmla="*/ 485 w 806"/>
                <a:gd name="T25" fmla="*/ 8 h 806"/>
                <a:gd name="T26" fmla="*/ 542 w 806"/>
                <a:gd name="T27" fmla="*/ 24 h 806"/>
                <a:gd name="T28" fmla="*/ 596 w 806"/>
                <a:gd name="T29" fmla="*/ 49 h 806"/>
                <a:gd name="T30" fmla="*/ 645 w 806"/>
                <a:gd name="T31" fmla="*/ 79 h 806"/>
                <a:gd name="T32" fmla="*/ 689 w 806"/>
                <a:gd name="T33" fmla="*/ 118 h 806"/>
                <a:gd name="T34" fmla="*/ 726 w 806"/>
                <a:gd name="T35" fmla="*/ 161 h 806"/>
                <a:gd name="T36" fmla="*/ 758 w 806"/>
                <a:gd name="T37" fmla="*/ 211 h 806"/>
                <a:gd name="T38" fmla="*/ 781 w 806"/>
                <a:gd name="T39" fmla="*/ 264 h 806"/>
                <a:gd name="T40" fmla="*/ 798 w 806"/>
                <a:gd name="T41" fmla="*/ 321 h 806"/>
                <a:gd name="T42" fmla="*/ 806 w 806"/>
                <a:gd name="T43" fmla="*/ 381 h 806"/>
                <a:gd name="T44" fmla="*/ 806 w 806"/>
                <a:gd name="T45" fmla="*/ 423 h 806"/>
                <a:gd name="T46" fmla="*/ 798 w 806"/>
                <a:gd name="T47" fmla="*/ 483 h 806"/>
                <a:gd name="T48" fmla="*/ 781 w 806"/>
                <a:gd name="T49" fmla="*/ 541 h 806"/>
                <a:gd name="T50" fmla="*/ 758 w 806"/>
                <a:gd name="T51" fmla="*/ 595 h 806"/>
                <a:gd name="T52" fmla="*/ 726 w 806"/>
                <a:gd name="T53" fmla="*/ 643 h 806"/>
                <a:gd name="T54" fmla="*/ 689 w 806"/>
                <a:gd name="T55" fmla="*/ 687 h 806"/>
                <a:gd name="T56" fmla="*/ 645 w 806"/>
                <a:gd name="T57" fmla="*/ 725 h 806"/>
                <a:gd name="T58" fmla="*/ 596 w 806"/>
                <a:gd name="T59" fmla="*/ 757 h 806"/>
                <a:gd name="T60" fmla="*/ 542 w 806"/>
                <a:gd name="T61" fmla="*/ 781 h 806"/>
                <a:gd name="T62" fmla="*/ 485 w 806"/>
                <a:gd name="T63" fmla="*/ 797 h 806"/>
                <a:gd name="T64" fmla="*/ 424 w 806"/>
                <a:gd name="T65" fmla="*/ 805 h 806"/>
                <a:gd name="T66" fmla="*/ 383 w 806"/>
                <a:gd name="T67" fmla="*/ 805 h 806"/>
                <a:gd name="T68" fmla="*/ 322 w 806"/>
                <a:gd name="T69" fmla="*/ 797 h 806"/>
                <a:gd name="T70" fmla="*/ 264 w 806"/>
                <a:gd name="T71" fmla="*/ 781 h 806"/>
                <a:gd name="T72" fmla="*/ 211 w 806"/>
                <a:gd name="T73" fmla="*/ 757 h 806"/>
                <a:gd name="T74" fmla="*/ 162 w 806"/>
                <a:gd name="T75" fmla="*/ 725 h 806"/>
                <a:gd name="T76" fmla="*/ 118 w 806"/>
                <a:gd name="T77" fmla="*/ 687 h 806"/>
                <a:gd name="T78" fmla="*/ 81 w 806"/>
                <a:gd name="T79" fmla="*/ 643 h 806"/>
                <a:gd name="T80" fmla="*/ 49 w 806"/>
                <a:gd name="T81" fmla="*/ 595 h 806"/>
                <a:gd name="T82" fmla="*/ 25 w 806"/>
                <a:gd name="T83" fmla="*/ 541 h 806"/>
                <a:gd name="T84" fmla="*/ 8 w 806"/>
                <a:gd name="T85" fmla="*/ 483 h 806"/>
                <a:gd name="T86" fmla="*/ 1 w 806"/>
                <a:gd name="T87" fmla="*/ 423 h 8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806" h="806">
                  <a:moveTo>
                    <a:pt x="0" y="403"/>
                  </a:moveTo>
                  <a:lnTo>
                    <a:pt x="0" y="403"/>
                  </a:lnTo>
                  <a:lnTo>
                    <a:pt x="1" y="381"/>
                  </a:lnTo>
                  <a:lnTo>
                    <a:pt x="2" y="361"/>
                  </a:lnTo>
                  <a:lnTo>
                    <a:pt x="5" y="342"/>
                  </a:lnTo>
                  <a:lnTo>
                    <a:pt x="8" y="321"/>
                  </a:lnTo>
                  <a:lnTo>
                    <a:pt x="13" y="302"/>
                  </a:lnTo>
                  <a:lnTo>
                    <a:pt x="19" y="282"/>
                  </a:lnTo>
                  <a:lnTo>
                    <a:pt x="25" y="264"/>
                  </a:lnTo>
                  <a:lnTo>
                    <a:pt x="32" y="246"/>
                  </a:lnTo>
                  <a:lnTo>
                    <a:pt x="40" y="228"/>
                  </a:lnTo>
                  <a:lnTo>
                    <a:pt x="49" y="211"/>
                  </a:lnTo>
                  <a:lnTo>
                    <a:pt x="59" y="194"/>
                  </a:lnTo>
                  <a:lnTo>
                    <a:pt x="70" y="177"/>
                  </a:lnTo>
                  <a:lnTo>
                    <a:pt x="81" y="161"/>
                  </a:lnTo>
                  <a:lnTo>
                    <a:pt x="93" y="147"/>
                  </a:lnTo>
                  <a:lnTo>
                    <a:pt x="105" y="132"/>
                  </a:lnTo>
                  <a:lnTo>
                    <a:pt x="118" y="118"/>
                  </a:lnTo>
                  <a:lnTo>
                    <a:pt x="133" y="104"/>
                  </a:lnTo>
                  <a:lnTo>
                    <a:pt x="147" y="92"/>
                  </a:lnTo>
                  <a:lnTo>
                    <a:pt x="162" y="79"/>
                  </a:lnTo>
                  <a:lnTo>
                    <a:pt x="178" y="68"/>
                  </a:lnTo>
                  <a:lnTo>
                    <a:pt x="194" y="58"/>
                  </a:lnTo>
                  <a:lnTo>
                    <a:pt x="211" y="49"/>
                  </a:lnTo>
                  <a:lnTo>
                    <a:pt x="229" y="40"/>
                  </a:lnTo>
                  <a:lnTo>
                    <a:pt x="247" y="32"/>
                  </a:lnTo>
                  <a:lnTo>
                    <a:pt x="264" y="24"/>
                  </a:lnTo>
                  <a:lnTo>
                    <a:pt x="284" y="18"/>
                  </a:lnTo>
                  <a:lnTo>
                    <a:pt x="303" y="12"/>
                  </a:lnTo>
                  <a:lnTo>
                    <a:pt x="322" y="8"/>
                  </a:lnTo>
                  <a:lnTo>
                    <a:pt x="342" y="4"/>
                  </a:lnTo>
                  <a:lnTo>
                    <a:pt x="362" y="2"/>
                  </a:lnTo>
                  <a:lnTo>
                    <a:pt x="383" y="0"/>
                  </a:lnTo>
                  <a:lnTo>
                    <a:pt x="403" y="0"/>
                  </a:lnTo>
                  <a:lnTo>
                    <a:pt x="403" y="0"/>
                  </a:lnTo>
                  <a:lnTo>
                    <a:pt x="424" y="0"/>
                  </a:lnTo>
                  <a:lnTo>
                    <a:pt x="445" y="2"/>
                  </a:lnTo>
                  <a:lnTo>
                    <a:pt x="464" y="4"/>
                  </a:lnTo>
                  <a:lnTo>
                    <a:pt x="485" y="8"/>
                  </a:lnTo>
                  <a:lnTo>
                    <a:pt x="504" y="12"/>
                  </a:lnTo>
                  <a:lnTo>
                    <a:pt x="523" y="18"/>
                  </a:lnTo>
                  <a:lnTo>
                    <a:pt x="542" y="24"/>
                  </a:lnTo>
                  <a:lnTo>
                    <a:pt x="560" y="32"/>
                  </a:lnTo>
                  <a:lnTo>
                    <a:pt x="577" y="40"/>
                  </a:lnTo>
                  <a:lnTo>
                    <a:pt x="596" y="49"/>
                  </a:lnTo>
                  <a:lnTo>
                    <a:pt x="612" y="58"/>
                  </a:lnTo>
                  <a:lnTo>
                    <a:pt x="628" y="68"/>
                  </a:lnTo>
                  <a:lnTo>
                    <a:pt x="645" y="79"/>
                  </a:lnTo>
                  <a:lnTo>
                    <a:pt x="659" y="92"/>
                  </a:lnTo>
                  <a:lnTo>
                    <a:pt x="674" y="104"/>
                  </a:lnTo>
                  <a:lnTo>
                    <a:pt x="689" y="118"/>
                  </a:lnTo>
                  <a:lnTo>
                    <a:pt x="702" y="132"/>
                  </a:lnTo>
                  <a:lnTo>
                    <a:pt x="714" y="147"/>
                  </a:lnTo>
                  <a:lnTo>
                    <a:pt x="726" y="161"/>
                  </a:lnTo>
                  <a:lnTo>
                    <a:pt x="738" y="177"/>
                  </a:lnTo>
                  <a:lnTo>
                    <a:pt x="748" y="194"/>
                  </a:lnTo>
                  <a:lnTo>
                    <a:pt x="758" y="211"/>
                  </a:lnTo>
                  <a:lnTo>
                    <a:pt x="766" y="228"/>
                  </a:lnTo>
                  <a:lnTo>
                    <a:pt x="774" y="246"/>
                  </a:lnTo>
                  <a:lnTo>
                    <a:pt x="781" y="264"/>
                  </a:lnTo>
                  <a:lnTo>
                    <a:pt x="788" y="282"/>
                  </a:lnTo>
                  <a:lnTo>
                    <a:pt x="794" y="302"/>
                  </a:lnTo>
                  <a:lnTo>
                    <a:pt x="798" y="321"/>
                  </a:lnTo>
                  <a:lnTo>
                    <a:pt x="802" y="342"/>
                  </a:lnTo>
                  <a:lnTo>
                    <a:pt x="804" y="361"/>
                  </a:lnTo>
                  <a:lnTo>
                    <a:pt x="806" y="381"/>
                  </a:lnTo>
                  <a:lnTo>
                    <a:pt x="806" y="403"/>
                  </a:lnTo>
                  <a:lnTo>
                    <a:pt x="806" y="403"/>
                  </a:lnTo>
                  <a:lnTo>
                    <a:pt x="806" y="423"/>
                  </a:lnTo>
                  <a:lnTo>
                    <a:pt x="804" y="444"/>
                  </a:lnTo>
                  <a:lnTo>
                    <a:pt x="802" y="464"/>
                  </a:lnTo>
                  <a:lnTo>
                    <a:pt x="798" y="483"/>
                  </a:lnTo>
                  <a:lnTo>
                    <a:pt x="794" y="503"/>
                  </a:lnTo>
                  <a:lnTo>
                    <a:pt x="788" y="522"/>
                  </a:lnTo>
                  <a:lnTo>
                    <a:pt x="781" y="541"/>
                  </a:lnTo>
                  <a:lnTo>
                    <a:pt x="774" y="560"/>
                  </a:lnTo>
                  <a:lnTo>
                    <a:pt x="766" y="577"/>
                  </a:lnTo>
                  <a:lnTo>
                    <a:pt x="758" y="595"/>
                  </a:lnTo>
                  <a:lnTo>
                    <a:pt x="748" y="612"/>
                  </a:lnTo>
                  <a:lnTo>
                    <a:pt x="738" y="628"/>
                  </a:lnTo>
                  <a:lnTo>
                    <a:pt x="726" y="643"/>
                  </a:lnTo>
                  <a:lnTo>
                    <a:pt x="714" y="659"/>
                  </a:lnTo>
                  <a:lnTo>
                    <a:pt x="702" y="673"/>
                  </a:lnTo>
                  <a:lnTo>
                    <a:pt x="689" y="687"/>
                  </a:lnTo>
                  <a:lnTo>
                    <a:pt x="674" y="701"/>
                  </a:lnTo>
                  <a:lnTo>
                    <a:pt x="659" y="714"/>
                  </a:lnTo>
                  <a:lnTo>
                    <a:pt x="645" y="725"/>
                  </a:lnTo>
                  <a:lnTo>
                    <a:pt x="628" y="736"/>
                  </a:lnTo>
                  <a:lnTo>
                    <a:pt x="612" y="747"/>
                  </a:lnTo>
                  <a:lnTo>
                    <a:pt x="596" y="757"/>
                  </a:lnTo>
                  <a:lnTo>
                    <a:pt x="577" y="766"/>
                  </a:lnTo>
                  <a:lnTo>
                    <a:pt x="560" y="774"/>
                  </a:lnTo>
                  <a:lnTo>
                    <a:pt x="542" y="781"/>
                  </a:lnTo>
                  <a:lnTo>
                    <a:pt x="523" y="787"/>
                  </a:lnTo>
                  <a:lnTo>
                    <a:pt x="504" y="792"/>
                  </a:lnTo>
                  <a:lnTo>
                    <a:pt x="485" y="797"/>
                  </a:lnTo>
                  <a:lnTo>
                    <a:pt x="464" y="801"/>
                  </a:lnTo>
                  <a:lnTo>
                    <a:pt x="445" y="804"/>
                  </a:lnTo>
                  <a:lnTo>
                    <a:pt x="424" y="805"/>
                  </a:lnTo>
                  <a:lnTo>
                    <a:pt x="403" y="806"/>
                  </a:lnTo>
                  <a:lnTo>
                    <a:pt x="403" y="806"/>
                  </a:lnTo>
                  <a:lnTo>
                    <a:pt x="383" y="805"/>
                  </a:lnTo>
                  <a:lnTo>
                    <a:pt x="362" y="804"/>
                  </a:lnTo>
                  <a:lnTo>
                    <a:pt x="342" y="801"/>
                  </a:lnTo>
                  <a:lnTo>
                    <a:pt x="322" y="797"/>
                  </a:lnTo>
                  <a:lnTo>
                    <a:pt x="303" y="792"/>
                  </a:lnTo>
                  <a:lnTo>
                    <a:pt x="284" y="787"/>
                  </a:lnTo>
                  <a:lnTo>
                    <a:pt x="264" y="781"/>
                  </a:lnTo>
                  <a:lnTo>
                    <a:pt x="247" y="774"/>
                  </a:lnTo>
                  <a:lnTo>
                    <a:pt x="229" y="766"/>
                  </a:lnTo>
                  <a:lnTo>
                    <a:pt x="211" y="757"/>
                  </a:lnTo>
                  <a:lnTo>
                    <a:pt x="194" y="747"/>
                  </a:lnTo>
                  <a:lnTo>
                    <a:pt x="178" y="736"/>
                  </a:lnTo>
                  <a:lnTo>
                    <a:pt x="162" y="725"/>
                  </a:lnTo>
                  <a:lnTo>
                    <a:pt x="147" y="714"/>
                  </a:lnTo>
                  <a:lnTo>
                    <a:pt x="133" y="701"/>
                  </a:lnTo>
                  <a:lnTo>
                    <a:pt x="118" y="687"/>
                  </a:lnTo>
                  <a:lnTo>
                    <a:pt x="105" y="673"/>
                  </a:lnTo>
                  <a:lnTo>
                    <a:pt x="93" y="659"/>
                  </a:lnTo>
                  <a:lnTo>
                    <a:pt x="81" y="643"/>
                  </a:lnTo>
                  <a:lnTo>
                    <a:pt x="70" y="628"/>
                  </a:lnTo>
                  <a:lnTo>
                    <a:pt x="59" y="612"/>
                  </a:lnTo>
                  <a:lnTo>
                    <a:pt x="49" y="595"/>
                  </a:lnTo>
                  <a:lnTo>
                    <a:pt x="40" y="577"/>
                  </a:lnTo>
                  <a:lnTo>
                    <a:pt x="32" y="560"/>
                  </a:lnTo>
                  <a:lnTo>
                    <a:pt x="25" y="541"/>
                  </a:lnTo>
                  <a:lnTo>
                    <a:pt x="19" y="522"/>
                  </a:lnTo>
                  <a:lnTo>
                    <a:pt x="13" y="503"/>
                  </a:lnTo>
                  <a:lnTo>
                    <a:pt x="8" y="483"/>
                  </a:lnTo>
                  <a:lnTo>
                    <a:pt x="5" y="464"/>
                  </a:lnTo>
                  <a:lnTo>
                    <a:pt x="2" y="444"/>
                  </a:lnTo>
                  <a:lnTo>
                    <a:pt x="1" y="423"/>
                  </a:lnTo>
                  <a:lnTo>
                    <a:pt x="0" y="403"/>
                  </a:lnTo>
                  <a:lnTo>
                    <a:pt x="0" y="403"/>
                  </a:lnTo>
                  <a:close/>
                </a:path>
              </a:pathLst>
            </a:custGeom>
            <a:solidFill>
              <a:schemeClr val="bg1">
                <a:lumMod val="95000"/>
                <a:alpha val="3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en-US" sz="1351" noProof="0" dirty="0"/>
            </a:p>
          </p:txBody>
        </p:sp>
        <p:sp>
          <p:nvSpPr>
            <p:cNvPr id="40" name="Freeform 7">
              <a:extLst>
                <a:ext uri="{FF2B5EF4-FFF2-40B4-BE49-F238E27FC236}">
                  <a16:creationId xmlns:a16="http://schemas.microsoft.com/office/drawing/2014/main" id="{A304065F-8530-6927-F37F-E8CB6101DB37}"/>
                </a:ext>
              </a:extLst>
            </p:cNvPr>
            <p:cNvSpPr>
              <a:spLocks/>
            </p:cNvSpPr>
            <p:nvPr/>
          </p:nvSpPr>
          <p:spPr bwMode="auto">
            <a:xfrm>
              <a:off x="7594196" y="1573344"/>
              <a:ext cx="442211" cy="442211"/>
            </a:xfrm>
            <a:custGeom>
              <a:avLst/>
              <a:gdLst>
                <a:gd name="T0" fmla="*/ 1 w 667"/>
                <a:gd name="T1" fmla="*/ 316 h 667"/>
                <a:gd name="T2" fmla="*/ 7 w 667"/>
                <a:gd name="T3" fmla="*/ 266 h 667"/>
                <a:gd name="T4" fmla="*/ 20 w 667"/>
                <a:gd name="T5" fmla="*/ 219 h 667"/>
                <a:gd name="T6" fmla="*/ 40 w 667"/>
                <a:gd name="T7" fmla="*/ 175 h 667"/>
                <a:gd name="T8" fmla="*/ 66 w 667"/>
                <a:gd name="T9" fmla="*/ 134 h 667"/>
                <a:gd name="T10" fmla="*/ 97 w 667"/>
                <a:gd name="T11" fmla="*/ 98 h 667"/>
                <a:gd name="T12" fmla="*/ 134 w 667"/>
                <a:gd name="T13" fmla="*/ 67 h 667"/>
                <a:gd name="T14" fmla="*/ 174 w 667"/>
                <a:gd name="T15" fmla="*/ 40 h 667"/>
                <a:gd name="T16" fmla="*/ 219 w 667"/>
                <a:gd name="T17" fmla="*/ 21 h 667"/>
                <a:gd name="T18" fmla="*/ 266 w 667"/>
                <a:gd name="T19" fmla="*/ 7 h 667"/>
                <a:gd name="T20" fmla="*/ 316 w 667"/>
                <a:gd name="T21" fmla="*/ 0 h 667"/>
                <a:gd name="T22" fmla="*/ 350 w 667"/>
                <a:gd name="T23" fmla="*/ 0 h 667"/>
                <a:gd name="T24" fmla="*/ 400 w 667"/>
                <a:gd name="T25" fmla="*/ 7 h 667"/>
                <a:gd name="T26" fmla="*/ 448 w 667"/>
                <a:gd name="T27" fmla="*/ 21 h 667"/>
                <a:gd name="T28" fmla="*/ 492 w 667"/>
                <a:gd name="T29" fmla="*/ 40 h 667"/>
                <a:gd name="T30" fmla="*/ 533 w 667"/>
                <a:gd name="T31" fmla="*/ 67 h 667"/>
                <a:gd name="T32" fmla="*/ 569 w 667"/>
                <a:gd name="T33" fmla="*/ 98 h 667"/>
                <a:gd name="T34" fmla="*/ 600 w 667"/>
                <a:gd name="T35" fmla="*/ 134 h 667"/>
                <a:gd name="T36" fmla="*/ 627 w 667"/>
                <a:gd name="T37" fmla="*/ 175 h 667"/>
                <a:gd name="T38" fmla="*/ 646 w 667"/>
                <a:gd name="T39" fmla="*/ 219 h 667"/>
                <a:gd name="T40" fmla="*/ 659 w 667"/>
                <a:gd name="T41" fmla="*/ 266 h 667"/>
                <a:gd name="T42" fmla="*/ 667 w 667"/>
                <a:gd name="T43" fmla="*/ 316 h 667"/>
                <a:gd name="T44" fmla="*/ 667 w 667"/>
                <a:gd name="T45" fmla="*/ 351 h 667"/>
                <a:gd name="T46" fmla="*/ 659 w 667"/>
                <a:gd name="T47" fmla="*/ 401 h 667"/>
                <a:gd name="T48" fmla="*/ 646 w 667"/>
                <a:gd name="T49" fmla="*/ 448 h 667"/>
                <a:gd name="T50" fmla="*/ 627 w 667"/>
                <a:gd name="T51" fmla="*/ 493 h 667"/>
                <a:gd name="T52" fmla="*/ 600 w 667"/>
                <a:gd name="T53" fmla="*/ 533 h 667"/>
                <a:gd name="T54" fmla="*/ 569 w 667"/>
                <a:gd name="T55" fmla="*/ 569 h 667"/>
                <a:gd name="T56" fmla="*/ 533 w 667"/>
                <a:gd name="T57" fmla="*/ 601 h 667"/>
                <a:gd name="T58" fmla="*/ 492 w 667"/>
                <a:gd name="T59" fmla="*/ 626 h 667"/>
                <a:gd name="T60" fmla="*/ 448 w 667"/>
                <a:gd name="T61" fmla="*/ 647 h 667"/>
                <a:gd name="T62" fmla="*/ 400 w 667"/>
                <a:gd name="T63" fmla="*/ 660 h 667"/>
                <a:gd name="T64" fmla="*/ 350 w 667"/>
                <a:gd name="T65" fmla="*/ 666 h 667"/>
                <a:gd name="T66" fmla="*/ 316 w 667"/>
                <a:gd name="T67" fmla="*/ 666 h 667"/>
                <a:gd name="T68" fmla="*/ 266 w 667"/>
                <a:gd name="T69" fmla="*/ 660 h 667"/>
                <a:gd name="T70" fmla="*/ 219 w 667"/>
                <a:gd name="T71" fmla="*/ 647 h 667"/>
                <a:gd name="T72" fmla="*/ 174 w 667"/>
                <a:gd name="T73" fmla="*/ 626 h 667"/>
                <a:gd name="T74" fmla="*/ 134 w 667"/>
                <a:gd name="T75" fmla="*/ 601 h 667"/>
                <a:gd name="T76" fmla="*/ 97 w 667"/>
                <a:gd name="T77" fmla="*/ 569 h 667"/>
                <a:gd name="T78" fmla="*/ 66 w 667"/>
                <a:gd name="T79" fmla="*/ 533 h 667"/>
                <a:gd name="T80" fmla="*/ 40 w 667"/>
                <a:gd name="T81" fmla="*/ 493 h 667"/>
                <a:gd name="T82" fmla="*/ 20 w 667"/>
                <a:gd name="T83" fmla="*/ 448 h 667"/>
                <a:gd name="T84" fmla="*/ 7 w 667"/>
                <a:gd name="T85" fmla="*/ 401 h 667"/>
                <a:gd name="T86" fmla="*/ 1 w 667"/>
                <a:gd name="T87" fmla="*/ 351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67" h="667">
                  <a:moveTo>
                    <a:pt x="0" y="334"/>
                  </a:moveTo>
                  <a:lnTo>
                    <a:pt x="0" y="334"/>
                  </a:lnTo>
                  <a:lnTo>
                    <a:pt x="1" y="316"/>
                  </a:lnTo>
                  <a:lnTo>
                    <a:pt x="2" y="299"/>
                  </a:lnTo>
                  <a:lnTo>
                    <a:pt x="4" y="283"/>
                  </a:lnTo>
                  <a:lnTo>
                    <a:pt x="7" y="266"/>
                  </a:lnTo>
                  <a:lnTo>
                    <a:pt x="11" y="250"/>
                  </a:lnTo>
                  <a:lnTo>
                    <a:pt x="15" y="235"/>
                  </a:lnTo>
                  <a:lnTo>
                    <a:pt x="20" y="219"/>
                  </a:lnTo>
                  <a:lnTo>
                    <a:pt x="26" y="204"/>
                  </a:lnTo>
                  <a:lnTo>
                    <a:pt x="33" y="189"/>
                  </a:lnTo>
                  <a:lnTo>
                    <a:pt x="40" y="175"/>
                  </a:lnTo>
                  <a:lnTo>
                    <a:pt x="48" y="160"/>
                  </a:lnTo>
                  <a:lnTo>
                    <a:pt x="57" y="147"/>
                  </a:lnTo>
                  <a:lnTo>
                    <a:pt x="66" y="134"/>
                  </a:lnTo>
                  <a:lnTo>
                    <a:pt x="76" y="122"/>
                  </a:lnTo>
                  <a:lnTo>
                    <a:pt x="86" y="109"/>
                  </a:lnTo>
                  <a:lnTo>
                    <a:pt x="97" y="98"/>
                  </a:lnTo>
                  <a:lnTo>
                    <a:pt x="110" y="87"/>
                  </a:lnTo>
                  <a:lnTo>
                    <a:pt x="121" y="77"/>
                  </a:lnTo>
                  <a:lnTo>
                    <a:pt x="134" y="67"/>
                  </a:lnTo>
                  <a:lnTo>
                    <a:pt x="147" y="57"/>
                  </a:lnTo>
                  <a:lnTo>
                    <a:pt x="161" y="48"/>
                  </a:lnTo>
                  <a:lnTo>
                    <a:pt x="174" y="40"/>
                  </a:lnTo>
                  <a:lnTo>
                    <a:pt x="189" y="33"/>
                  </a:lnTo>
                  <a:lnTo>
                    <a:pt x="204" y="27"/>
                  </a:lnTo>
                  <a:lnTo>
                    <a:pt x="219" y="21"/>
                  </a:lnTo>
                  <a:lnTo>
                    <a:pt x="234" y="16"/>
                  </a:lnTo>
                  <a:lnTo>
                    <a:pt x="250" y="10"/>
                  </a:lnTo>
                  <a:lnTo>
                    <a:pt x="266" y="7"/>
                  </a:lnTo>
                  <a:lnTo>
                    <a:pt x="282" y="4"/>
                  </a:lnTo>
                  <a:lnTo>
                    <a:pt x="299" y="2"/>
                  </a:lnTo>
                  <a:lnTo>
                    <a:pt x="316" y="0"/>
                  </a:lnTo>
                  <a:lnTo>
                    <a:pt x="333" y="0"/>
                  </a:lnTo>
                  <a:lnTo>
                    <a:pt x="333" y="0"/>
                  </a:lnTo>
                  <a:lnTo>
                    <a:pt x="350" y="0"/>
                  </a:lnTo>
                  <a:lnTo>
                    <a:pt x="368" y="2"/>
                  </a:lnTo>
                  <a:lnTo>
                    <a:pt x="384" y="4"/>
                  </a:lnTo>
                  <a:lnTo>
                    <a:pt x="400" y="7"/>
                  </a:lnTo>
                  <a:lnTo>
                    <a:pt x="417" y="10"/>
                  </a:lnTo>
                  <a:lnTo>
                    <a:pt x="432" y="16"/>
                  </a:lnTo>
                  <a:lnTo>
                    <a:pt x="448" y="21"/>
                  </a:lnTo>
                  <a:lnTo>
                    <a:pt x="463" y="27"/>
                  </a:lnTo>
                  <a:lnTo>
                    <a:pt x="478" y="33"/>
                  </a:lnTo>
                  <a:lnTo>
                    <a:pt x="492" y="40"/>
                  </a:lnTo>
                  <a:lnTo>
                    <a:pt x="506" y="48"/>
                  </a:lnTo>
                  <a:lnTo>
                    <a:pt x="520" y="57"/>
                  </a:lnTo>
                  <a:lnTo>
                    <a:pt x="533" y="67"/>
                  </a:lnTo>
                  <a:lnTo>
                    <a:pt x="545" y="77"/>
                  </a:lnTo>
                  <a:lnTo>
                    <a:pt x="557" y="87"/>
                  </a:lnTo>
                  <a:lnTo>
                    <a:pt x="569" y="98"/>
                  </a:lnTo>
                  <a:lnTo>
                    <a:pt x="580" y="109"/>
                  </a:lnTo>
                  <a:lnTo>
                    <a:pt x="590" y="122"/>
                  </a:lnTo>
                  <a:lnTo>
                    <a:pt x="600" y="134"/>
                  </a:lnTo>
                  <a:lnTo>
                    <a:pt x="609" y="147"/>
                  </a:lnTo>
                  <a:lnTo>
                    <a:pt x="619" y="160"/>
                  </a:lnTo>
                  <a:lnTo>
                    <a:pt x="627" y="175"/>
                  </a:lnTo>
                  <a:lnTo>
                    <a:pt x="634" y="189"/>
                  </a:lnTo>
                  <a:lnTo>
                    <a:pt x="640" y="204"/>
                  </a:lnTo>
                  <a:lnTo>
                    <a:pt x="646" y="219"/>
                  </a:lnTo>
                  <a:lnTo>
                    <a:pt x="651" y="235"/>
                  </a:lnTo>
                  <a:lnTo>
                    <a:pt x="656" y="250"/>
                  </a:lnTo>
                  <a:lnTo>
                    <a:pt x="659" y="266"/>
                  </a:lnTo>
                  <a:lnTo>
                    <a:pt x="662" y="283"/>
                  </a:lnTo>
                  <a:lnTo>
                    <a:pt x="665" y="299"/>
                  </a:lnTo>
                  <a:lnTo>
                    <a:pt x="667" y="316"/>
                  </a:lnTo>
                  <a:lnTo>
                    <a:pt x="667" y="334"/>
                  </a:lnTo>
                  <a:lnTo>
                    <a:pt x="667" y="334"/>
                  </a:lnTo>
                  <a:lnTo>
                    <a:pt x="667" y="351"/>
                  </a:lnTo>
                  <a:lnTo>
                    <a:pt x="665" y="367"/>
                  </a:lnTo>
                  <a:lnTo>
                    <a:pt x="662" y="385"/>
                  </a:lnTo>
                  <a:lnTo>
                    <a:pt x="659" y="401"/>
                  </a:lnTo>
                  <a:lnTo>
                    <a:pt x="656" y="416"/>
                  </a:lnTo>
                  <a:lnTo>
                    <a:pt x="651" y="433"/>
                  </a:lnTo>
                  <a:lnTo>
                    <a:pt x="646" y="448"/>
                  </a:lnTo>
                  <a:lnTo>
                    <a:pt x="640" y="463"/>
                  </a:lnTo>
                  <a:lnTo>
                    <a:pt x="634" y="478"/>
                  </a:lnTo>
                  <a:lnTo>
                    <a:pt x="627" y="493"/>
                  </a:lnTo>
                  <a:lnTo>
                    <a:pt x="619" y="506"/>
                  </a:lnTo>
                  <a:lnTo>
                    <a:pt x="609" y="520"/>
                  </a:lnTo>
                  <a:lnTo>
                    <a:pt x="600" y="533"/>
                  </a:lnTo>
                  <a:lnTo>
                    <a:pt x="590" y="546"/>
                  </a:lnTo>
                  <a:lnTo>
                    <a:pt x="580" y="558"/>
                  </a:lnTo>
                  <a:lnTo>
                    <a:pt x="569" y="569"/>
                  </a:lnTo>
                  <a:lnTo>
                    <a:pt x="557" y="581"/>
                  </a:lnTo>
                  <a:lnTo>
                    <a:pt x="545" y="591"/>
                  </a:lnTo>
                  <a:lnTo>
                    <a:pt x="533" y="601"/>
                  </a:lnTo>
                  <a:lnTo>
                    <a:pt x="520" y="610"/>
                  </a:lnTo>
                  <a:lnTo>
                    <a:pt x="506" y="618"/>
                  </a:lnTo>
                  <a:lnTo>
                    <a:pt x="492" y="626"/>
                  </a:lnTo>
                  <a:lnTo>
                    <a:pt x="478" y="634"/>
                  </a:lnTo>
                  <a:lnTo>
                    <a:pt x="463" y="641"/>
                  </a:lnTo>
                  <a:lnTo>
                    <a:pt x="448" y="647"/>
                  </a:lnTo>
                  <a:lnTo>
                    <a:pt x="432" y="652"/>
                  </a:lnTo>
                  <a:lnTo>
                    <a:pt x="417" y="656"/>
                  </a:lnTo>
                  <a:lnTo>
                    <a:pt x="400" y="660"/>
                  </a:lnTo>
                  <a:lnTo>
                    <a:pt x="384" y="663"/>
                  </a:lnTo>
                  <a:lnTo>
                    <a:pt x="368" y="665"/>
                  </a:lnTo>
                  <a:lnTo>
                    <a:pt x="350" y="666"/>
                  </a:lnTo>
                  <a:lnTo>
                    <a:pt x="333" y="667"/>
                  </a:lnTo>
                  <a:lnTo>
                    <a:pt x="333" y="667"/>
                  </a:lnTo>
                  <a:lnTo>
                    <a:pt x="316" y="666"/>
                  </a:lnTo>
                  <a:lnTo>
                    <a:pt x="299" y="665"/>
                  </a:lnTo>
                  <a:lnTo>
                    <a:pt x="282" y="663"/>
                  </a:lnTo>
                  <a:lnTo>
                    <a:pt x="266" y="660"/>
                  </a:lnTo>
                  <a:lnTo>
                    <a:pt x="250" y="656"/>
                  </a:lnTo>
                  <a:lnTo>
                    <a:pt x="234" y="652"/>
                  </a:lnTo>
                  <a:lnTo>
                    <a:pt x="219" y="647"/>
                  </a:lnTo>
                  <a:lnTo>
                    <a:pt x="204" y="641"/>
                  </a:lnTo>
                  <a:lnTo>
                    <a:pt x="189" y="634"/>
                  </a:lnTo>
                  <a:lnTo>
                    <a:pt x="174" y="626"/>
                  </a:lnTo>
                  <a:lnTo>
                    <a:pt x="161" y="618"/>
                  </a:lnTo>
                  <a:lnTo>
                    <a:pt x="147" y="610"/>
                  </a:lnTo>
                  <a:lnTo>
                    <a:pt x="134" y="601"/>
                  </a:lnTo>
                  <a:lnTo>
                    <a:pt x="121" y="591"/>
                  </a:lnTo>
                  <a:lnTo>
                    <a:pt x="110" y="581"/>
                  </a:lnTo>
                  <a:lnTo>
                    <a:pt x="97" y="569"/>
                  </a:lnTo>
                  <a:lnTo>
                    <a:pt x="86" y="558"/>
                  </a:lnTo>
                  <a:lnTo>
                    <a:pt x="76" y="546"/>
                  </a:lnTo>
                  <a:lnTo>
                    <a:pt x="66" y="533"/>
                  </a:lnTo>
                  <a:lnTo>
                    <a:pt x="57" y="520"/>
                  </a:lnTo>
                  <a:lnTo>
                    <a:pt x="48" y="506"/>
                  </a:lnTo>
                  <a:lnTo>
                    <a:pt x="40" y="493"/>
                  </a:lnTo>
                  <a:lnTo>
                    <a:pt x="33" y="478"/>
                  </a:lnTo>
                  <a:lnTo>
                    <a:pt x="26" y="463"/>
                  </a:lnTo>
                  <a:lnTo>
                    <a:pt x="20" y="448"/>
                  </a:lnTo>
                  <a:lnTo>
                    <a:pt x="15" y="433"/>
                  </a:lnTo>
                  <a:lnTo>
                    <a:pt x="11" y="416"/>
                  </a:lnTo>
                  <a:lnTo>
                    <a:pt x="7" y="401"/>
                  </a:lnTo>
                  <a:lnTo>
                    <a:pt x="4" y="385"/>
                  </a:lnTo>
                  <a:lnTo>
                    <a:pt x="2" y="367"/>
                  </a:lnTo>
                  <a:lnTo>
                    <a:pt x="1" y="351"/>
                  </a:lnTo>
                  <a:lnTo>
                    <a:pt x="0" y="334"/>
                  </a:lnTo>
                  <a:lnTo>
                    <a:pt x="0" y="334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en-US" sz="1351" noProof="0" dirty="0"/>
            </a:p>
          </p:txBody>
        </p:sp>
        <p:grpSp>
          <p:nvGrpSpPr>
            <p:cNvPr id="41" name="Group 69">
              <a:extLst>
                <a:ext uri="{FF2B5EF4-FFF2-40B4-BE49-F238E27FC236}">
                  <a16:creationId xmlns:a16="http://schemas.microsoft.com/office/drawing/2014/main" id="{407435D5-2C77-F171-932C-184C9FEC8472}"/>
                </a:ext>
              </a:extLst>
            </p:cNvPr>
            <p:cNvGrpSpPr/>
            <p:nvPr/>
          </p:nvGrpSpPr>
          <p:grpSpPr>
            <a:xfrm>
              <a:off x="7692972" y="1671550"/>
              <a:ext cx="246648" cy="245798"/>
              <a:chOff x="9732169" y="3162300"/>
              <a:chExt cx="460375" cy="458788"/>
            </a:xfrm>
            <a:solidFill>
              <a:schemeClr val="accent2"/>
            </a:solidFill>
          </p:grpSpPr>
          <p:sp>
            <p:nvSpPr>
              <p:cNvPr id="42" name="Freeform 42">
                <a:extLst>
                  <a:ext uri="{FF2B5EF4-FFF2-40B4-BE49-F238E27FC236}">
                    <a16:creationId xmlns:a16="http://schemas.microsoft.com/office/drawing/2014/main" id="{D2901478-8F32-3263-5141-3CAE94E218FD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9736932" y="3165475"/>
                <a:ext cx="450850" cy="452438"/>
              </a:xfrm>
              <a:custGeom>
                <a:avLst/>
                <a:gdLst>
                  <a:gd name="T0" fmla="*/ 190 w 284"/>
                  <a:gd name="T1" fmla="*/ 7 h 285"/>
                  <a:gd name="T2" fmla="*/ 229 w 284"/>
                  <a:gd name="T3" fmla="*/ 27 h 285"/>
                  <a:gd name="T4" fmla="*/ 252 w 284"/>
                  <a:gd name="T5" fmla="*/ 48 h 285"/>
                  <a:gd name="T6" fmla="*/ 274 w 284"/>
                  <a:gd name="T7" fmla="*/ 84 h 285"/>
                  <a:gd name="T8" fmla="*/ 259 w 284"/>
                  <a:gd name="T9" fmla="*/ 116 h 285"/>
                  <a:gd name="T10" fmla="*/ 238 w 284"/>
                  <a:gd name="T11" fmla="*/ 71 h 285"/>
                  <a:gd name="T12" fmla="*/ 201 w 284"/>
                  <a:gd name="T13" fmla="*/ 38 h 285"/>
                  <a:gd name="T14" fmla="*/ 169 w 284"/>
                  <a:gd name="T15" fmla="*/ 0 h 285"/>
                  <a:gd name="T16" fmla="*/ 278 w 284"/>
                  <a:gd name="T17" fmla="*/ 192 h 285"/>
                  <a:gd name="T18" fmla="*/ 259 w 284"/>
                  <a:gd name="T19" fmla="*/ 229 h 285"/>
                  <a:gd name="T20" fmla="*/ 227 w 284"/>
                  <a:gd name="T21" fmla="*/ 259 h 285"/>
                  <a:gd name="T22" fmla="*/ 190 w 284"/>
                  <a:gd name="T23" fmla="*/ 279 h 285"/>
                  <a:gd name="T24" fmla="*/ 169 w 284"/>
                  <a:gd name="T25" fmla="*/ 261 h 285"/>
                  <a:gd name="T26" fmla="*/ 227 w 284"/>
                  <a:gd name="T27" fmla="*/ 228 h 285"/>
                  <a:gd name="T28" fmla="*/ 254 w 284"/>
                  <a:gd name="T29" fmla="*/ 186 h 285"/>
                  <a:gd name="T30" fmla="*/ 115 w 284"/>
                  <a:gd name="T31" fmla="*/ 285 h 285"/>
                  <a:gd name="T32" fmla="*/ 84 w 284"/>
                  <a:gd name="T33" fmla="*/ 276 h 285"/>
                  <a:gd name="T34" fmla="*/ 48 w 284"/>
                  <a:gd name="T35" fmla="*/ 252 h 285"/>
                  <a:gd name="T36" fmla="*/ 26 w 284"/>
                  <a:gd name="T37" fmla="*/ 229 h 285"/>
                  <a:gd name="T38" fmla="*/ 5 w 284"/>
                  <a:gd name="T39" fmla="*/ 191 h 285"/>
                  <a:gd name="T40" fmla="*/ 24 w 284"/>
                  <a:gd name="T41" fmla="*/ 169 h 285"/>
                  <a:gd name="T42" fmla="*/ 56 w 284"/>
                  <a:gd name="T43" fmla="*/ 228 h 285"/>
                  <a:gd name="T44" fmla="*/ 99 w 284"/>
                  <a:gd name="T45" fmla="*/ 256 h 285"/>
                  <a:gd name="T46" fmla="*/ 0 w 284"/>
                  <a:gd name="T47" fmla="*/ 116 h 285"/>
                  <a:gd name="T48" fmla="*/ 10 w 284"/>
                  <a:gd name="T49" fmla="*/ 83 h 285"/>
                  <a:gd name="T50" fmla="*/ 32 w 284"/>
                  <a:gd name="T51" fmla="*/ 48 h 285"/>
                  <a:gd name="T52" fmla="*/ 55 w 284"/>
                  <a:gd name="T53" fmla="*/ 27 h 285"/>
                  <a:gd name="T54" fmla="*/ 94 w 284"/>
                  <a:gd name="T55" fmla="*/ 7 h 285"/>
                  <a:gd name="T56" fmla="*/ 115 w 284"/>
                  <a:gd name="T57" fmla="*/ 25 h 285"/>
                  <a:gd name="T58" fmla="*/ 56 w 284"/>
                  <a:gd name="T59" fmla="*/ 58 h 285"/>
                  <a:gd name="T60" fmla="*/ 30 w 284"/>
                  <a:gd name="T61" fmla="*/ 99 h 285"/>
                  <a:gd name="T62" fmla="*/ 169 w 284"/>
                  <a:gd name="T63" fmla="*/ 50 h 285"/>
                  <a:gd name="T64" fmla="*/ 201 w 284"/>
                  <a:gd name="T65" fmla="*/ 66 h 285"/>
                  <a:gd name="T66" fmla="*/ 225 w 284"/>
                  <a:gd name="T67" fmla="*/ 94 h 285"/>
                  <a:gd name="T68" fmla="*/ 209 w 284"/>
                  <a:gd name="T69" fmla="*/ 116 h 285"/>
                  <a:gd name="T70" fmla="*/ 193 w 284"/>
                  <a:gd name="T71" fmla="*/ 92 h 285"/>
                  <a:gd name="T72" fmla="*/ 175 w 284"/>
                  <a:gd name="T73" fmla="*/ 79 h 285"/>
                  <a:gd name="T74" fmla="*/ 235 w 284"/>
                  <a:gd name="T75" fmla="*/ 169 h 285"/>
                  <a:gd name="T76" fmla="*/ 218 w 284"/>
                  <a:gd name="T77" fmla="*/ 201 h 285"/>
                  <a:gd name="T78" fmla="*/ 191 w 284"/>
                  <a:gd name="T79" fmla="*/ 226 h 285"/>
                  <a:gd name="T80" fmla="*/ 169 w 284"/>
                  <a:gd name="T81" fmla="*/ 210 h 285"/>
                  <a:gd name="T82" fmla="*/ 193 w 284"/>
                  <a:gd name="T83" fmla="*/ 194 h 285"/>
                  <a:gd name="T84" fmla="*/ 206 w 284"/>
                  <a:gd name="T85" fmla="*/ 177 h 285"/>
                  <a:gd name="T86" fmla="*/ 115 w 284"/>
                  <a:gd name="T87" fmla="*/ 235 h 285"/>
                  <a:gd name="T88" fmla="*/ 83 w 284"/>
                  <a:gd name="T89" fmla="*/ 219 h 285"/>
                  <a:gd name="T90" fmla="*/ 58 w 284"/>
                  <a:gd name="T91" fmla="*/ 192 h 285"/>
                  <a:gd name="T92" fmla="*/ 74 w 284"/>
                  <a:gd name="T93" fmla="*/ 169 h 285"/>
                  <a:gd name="T94" fmla="*/ 90 w 284"/>
                  <a:gd name="T95" fmla="*/ 194 h 285"/>
                  <a:gd name="T96" fmla="*/ 108 w 284"/>
                  <a:gd name="T97" fmla="*/ 207 h 285"/>
                  <a:gd name="T98" fmla="*/ 49 w 284"/>
                  <a:gd name="T99" fmla="*/ 116 h 285"/>
                  <a:gd name="T100" fmla="*/ 66 w 284"/>
                  <a:gd name="T101" fmla="*/ 84 h 285"/>
                  <a:gd name="T102" fmla="*/ 92 w 284"/>
                  <a:gd name="T103" fmla="*/ 60 h 285"/>
                  <a:gd name="T104" fmla="*/ 115 w 284"/>
                  <a:gd name="T105" fmla="*/ 76 h 285"/>
                  <a:gd name="T106" fmla="*/ 90 w 284"/>
                  <a:gd name="T107" fmla="*/ 92 h 285"/>
                  <a:gd name="T108" fmla="*/ 78 w 284"/>
                  <a:gd name="T109" fmla="*/ 110 h 2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284" h="285">
                    <a:moveTo>
                      <a:pt x="169" y="0"/>
                    </a:moveTo>
                    <a:lnTo>
                      <a:pt x="169" y="0"/>
                    </a:lnTo>
                    <a:lnTo>
                      <a:pt x="180" y="4"/>
                    </a:lnTo>
                    <a:lnTo>
                      <a:pt x="190" y="7"/>
                    </a:lnTo>
                    <a:lnTo>
                      <a:pt x="200" y="10"/>
                    </a:lnTo>
                    <a:lnTo>
                      <a:pt x="209" y="15"/>
                    </a:lnTo>
                    <a:lnTo>
                      <a:pt x="219" y="21"/>
                    </a:lnTo>
                    <a:lnTo>
                      <a:pt x="229" y="27"/>
                    </a:lnTo>
                    <a:lnTo>
                      <a:pt x="236" y="33"/>
                    </a:lnTo>
                    <a:lnTo>
                      <a:pt x="244" y="41"/>
                    </a:lnTo>
                    <a:lnTo>
                      <a:pt x="244" y="41"/>
                    </a:lnTo>
                    <a:lnTo>
                      <a:pt x="252" y="48"/>
                    </a:lnTo>
                    <a:lnTo>
                      <a:pt x="258" y="57"/>
                    </a:lnTo>
                    <a:lnTo>
                      <a:pt x="265" y="65"/>
                    </a:lnTo>
                    <a:lnTo>
                      <a:pt x="270" y="75"/>
                    </a:lnTo>
                    <a:lnTo>
                      <a:pt x="274" y="84"/>
                    </a:lnTo>
                    <a:lnTo>
                      <a:pt x="278" y="95"/>
                    </a:lnTo>
                    <a:lnTo>
                      <a:pt x="282" y="106"/>
                    </a:lnTo>
                    <a:lnTo>
                      <a:pt x="284" y="116"/>
                    </a:lnTo>
                    <a:lnTo>
                      <a:pt x="259" y="116"/>
                    </a:lnTo>
                    <a:lnTo>
                      <a:pt x="259" y="116"/>
                    </a:lnTo>
                    <a:lnTo>
                      <a:pt x="254" y="99"/>
                    </a:lnTo>
                    <a:lnTo>
                      <a:pt x="248" y="84"/>
                    </a:lnTo>
                    <a:lnTo>
                      <a:pt x="238" y="71"/>
                    </a:lnTo>
                    <a:lnTo>
                      <a:pt x="227" y="58"/>
                    </a:lnTo>
                    <a:lnTo>
                      <a:pt x="227" y="58"/>
                    </a:lnTo>
                    <a:lnTo>
                      <a:pt x="215" y="47"/>
                    </a:lnTo>
                    <a:lnTo>
                      <a:pt x="201" y="38"/>
                    </a:lnTo>
                    <a:lnTo>
                      <a:pt x="185" y="30"/>
                    </a:lnTo>
                    <a:lnTo>
                      <a:pt x="169" y="25"/>
                    </a:lnTo>
                    <a:lnTo>
                      <a:pt x="169" y="0"/>
                    </a:lnTo>
                    <a:lnTo>
                      <a:pt x="169" y="0"/>
                    </a:lnTo>
                    <a:close/>
                    <a:moveTo>
                      <a:pt x="284" y="169"/>
                    </a:moveTo>
                    <a:lnTo>
                      <a:pt x="284" y="169"/>
                    </a:lnTo>
                    <a:lnTo>
                      <a:pt x="282" y="181"/>
                    </a:lnTo>
                    <a:lnTo>
                      <a:pt x="278" y="192"/>
                    </a:lnTo>
                    <a:lnTo>
                      <a:pt x="274" y="202"/>
                    </a:lnTo>
                    <a:lnTo>
                      <a:pt x="270" y="212"/>
                    </a:lnTo>
                    <a:lnTo>
                      <a:pt x="265" y="220"/>
                    </a:lnTo>
                    <a:lnTo>
                      <a:pt x="259" y="229"/>
                    </a:lnTo>
                    <a:lnTo>
                      <a:pt x="252" y="237"/>
                    </a:lnTo>
                    <a:lnTo>
                      <a:pt x="244" y="245"/>
                    </a:lnTo>
                    <a:lnTo>
                      <a:pt x="244" y="245"/>
                    </a:lnTo>
                    <a:lnTo>
                      <a:pt x="227" y="259"/>
                    </a:lnTo>
                    <a:lnTo>
                      <a:pt x="219" y="265"/>
                    </a:lnTo>
                    <a:lnTo>
                      <a:pt x="209" y="270"/>
                    </a:lnTo>
                    <a:lnTo>
                      <a:pt x="200" y="276"/>
                    </a:lnTo>
                    <a:lnTo>
                      <a:pt x="190" y="279"/>
                    </a:lnTo>
                    <a:lnTo>
                      <a:pt x="180" y="283"/>
                    </a:lnTo>
                    <a:lnTo>
                      <a:pt x="169" y="285"/>
                    </a:lnTo>
                    <a:lnTo>
                      <a:pt x="169" y="261"/>
                    </a:lnTo>
                    <a:lnTo>
                      <a:pt x="169" y="261"/>
                    </a:lnTo>
                    <a:lnTo>
                      <a:pt x="185" y="256"/>
                    </a:lnTo>
                    <a:lnTo>
                      <a:pt x="201" y="248"/>
                    </a:lnTo>
                    <a:lnTo>
                      <a:pt x="215" y="240"/>
                    </a:lnTo>
                    <a:lnTo>
                      <a:pt x="227" y="228"/>
                    </a:lnTo>
                    <a:lnTo>
                      <a:pt x="227" y="228"/>
                    </a:lnTo>
                    <a:lnTo>
                      <a:pt x="238" y="216"/>
                    </a:lnTo>
                    <a:lnTo>
                      <a:pt x="248" y="201"/>
                    </a:lnTo>
                    <a:lnTo>
                      <a:pt x="254" y="186"/>
                    </a:lnTo>
                    <a:lnTo>
                      <a:pt x="259" y="169"/>
                    </a:lnTo>
                    <a:lnTo>
                      <a:pt x="284" y="169"/>
                    </a:lnTo>
                    <a:lnTo>
                      <a:pt x="284" y="169"/>
                    </a:lnTo>
                    <a:close/>
                    <a:moveTo>
                      <a:pt x="115" y="285"/>
                    </a:moveTo>
                    <a:lnTo>
                      <a:pt x="115" y="285"/>
                    </a:lnTo>
                    <a:lnTo>
                      <a:pt x="104" y="283"/>
                    </a:lnTo>
                    <a:lnTo>
                      <a:pt x="94" y="280"/>
                    </a:lnTo>
                    <a:lnTo>
                      <a:pt x="84" y="276"/>
                    </a:lnTo>
                    <a:lnTo>
                      <a:pt x="74" y="270"/>
                    </a:lnTo>
                    <a:lnTo>
                      <a:pt x="65" y="265"/>
                    </a:lnTo>
                    <a:lnTo>
                      <a:pt x="55" y="260"/>
                    </a:lnTo>
                    <a:lnTo>
                      <a:pt x="48" y="252"/>
                    </a:lnTo>
                    <a:lnTo>
                      <a:pt x="39" y="245"/>
                    </a:lnTo>
                    <a:lnTo>
                      <a:pt x="39" y="245"/>
                    </a:lnTo>
                    <a:lnTo>
                      <a:pt x="32" y="237"/>
                    </a:lnTo>
                    <a:lnTo>
                      <a:pt x="26" y="229"/>
                    </a:lnTo>
                    <a:lnTo>
                      <a:pt x="19" y="220"/>
                    </a:lnTo>
                    <a:lnTo>
                      <a:pt x="14" y="211"/>
                    </a:lnTo>
                    <a:lnTo>
                      <a:pt x="10" y="201"/>
                    </a:lnTo>
                    <a:lnTo>
                      <a:pt x="5" y="191"/>
                    </a:lnTo>
                    <a:lnTo>
                      <a:pt x="2" y="181"/>
                    </a:lnTo>
                    <a:lnTo>
                      <a:pt x="0" y="169"/>
                    </a:lnTo>
                    <a:lnTo>
                      <a:pt x="24" y="169"/>
                    </a:lnTo>
                    <a:lnTo>
                      <a:pt x="24" y="169"/>
                    </a:lnTo>
                    <a:lnTo>
                      <a:pt x="30" y="186"/>
                    </a:lnTo>
                    <a:lnTo>
                      <a:pt x="36" y="201"/>
                    </a:lnTo>
                    <a:lnTo>
                      <a:pt x="46" y="216"/>
                    </a:lnTo>
                    <a:lnTo>
                      <a:pt x="56" y="228"/>
                    </a:lnTo>
                    <a:lnTo>
                      <a:pt x="56" y="228"/>
                    </a:lnTo>
                    <a:lnTo>
                      <a:pt x="69" y="240"/>
                    </a:lnTo>
                    <a:lnTo>
                      <a:pt x="83" y="248"/>
                    </a:lnTo>
                    <a:lnTo>
                      <a:pt x="99" y="256"/>
                    </a:lnTo>
                    <a:lnTo>
                      <a:pt x="115" y="261"/>
                    </a:lnTo>
                    <a:lnTo>
                      <a:pt x="115" y="285"/>
                    </a:lnTo>
                    <a:lnTo>
                      <a:pt x="115" y="285"/>
                    </a:lnTo>
                    <a:close/>
                    <a:moveTo>
                      <a:pt x="0" y="116"/>
                    </a:moveTo>
                    <a:lnTo>
                      <a:pt x="0" y="116"/>
                    </a:lnTo>
                    <a:lnTo>
                      <a:pt x="2" y="105"/>
                    </a:lnTo>
                    <a:lnTo>
                      <a:pt x="6" y="93"/>
                    </a:lnTo>
                    <a:lnTo>
                      <a:pt x="10" y="83"/>
                    </a:lnTo>
                    <a:lnTo>
                      <a:pt x="15" y="74"/>
                    </a:lnTo>
                    <a:lnTo>
                      <a:pt x="20" y="64"/>
                    </a:lnTo>
                    <a:lnTo>
                      <a:pt x="26" y="57"/>
                    </a:lnTo>
                    <a:lnTo>
                      <a:pt x="32" y="48"/>
                    </a:lnTo>
                    <a:lnTo>
                      <a:pt x="39" y="41"/>
                    </a:lnTo>
                    <a:lnTo>
                      <a:pt x="39" y="41"/>
                    </a:lnTo>
                    <a:lnTo>
                      <a:pt x="48" y="33"/>
                    </a:lnTo>
                    <a:lnTo>
                      <a:pt x="55" y="27"/>
                    </a:lnTo>
                    <a:lnTo>
                      <a:pt x="65" y="21"/>
                    </a:lnTo>
                    <a:lnTo>
                      <a:pt x="74" y="15"/>
                    </a:lnTo>
                    <a:lnTo>
                      <a:pt x="84" y="10"/>
                    </a:lnTo>
                    <a:lnTo>
                      <a:pt x="94" y="7"/>
                    </a:lnTo>
                    <a:lnTo>
                      <a:pt x="104" y="4"/>
                    </a:lnTo>
                    <a:lnTo>
                      <a:pt x="115" y="0"/>
                    </a:lnTo>
                    <a:lnTo>
                      <a:pt x="115" y="25"/>
                    </a:lnTo>
                    <a:lnTo>
                      <a:pt x="115" y="25"/>
                    </a:lnTo>
                    <a:lnTo>
                      <a:pt x="99" y="30"/>
                    </a:lnTo>
                    <a:lnTo>
                      <a:pt x="83" y="38"/>
                    </a:lnTo>
                    <a:lnTo>
                      <a:pt x="69" y="47"/>
                    </a:lnTo>
                    <a:lnTo>
                      <a:pt x="56" y="58"/>
                    </a:lnTo>
                    <a:lnTo>
                      <a:pt x="56" y="58"/>
                    </a:lnTo>
                    <a:lnTo>
                      <a:pt x="46" y="71"/>
                    </a:lnTo>
                    <a:lnTo>
                      <a:pt x="36" y="84"/>
                    </a:lnTo>
                    <a:lnTo>
                      <a:pt x="30" y="99"/>
                    </a:lnTo>
                    <a:lnTo>
                      <a:pt x="24" y="116"/>
                    </a:lnTo>
                    <a:lnTo>
                      <a:pt x="0" y="116"/>
                    </a:lnTo>
                    <a:lnTo>
                      <a:pt x="0" y="116"/>
                    </a:lnTo>
                    <a:close/>
                    <a:moveTo>
                      <a:pt x="169" y="50"/>
                    </a:moveTo>
                    <a:lnTo>
                      <a:pt x="169" y="50"/>
                    </a:lnTo>
                    <a:lnTo>
                      <a:pt x="181" y="55"/>
                    </a:lnTo>
                    <a:lnTo>
                      <a:pt x="191" y="60"/>
                    </a:lnTo>
                    <a:lnTo>
                      <a:pt x="201" y="66"/>
                    </a:lnTo>
                    <a:lnTo>
                      <a:pt x="210" y="75"/>
                    </a:lnTo>
                    <a:lnTo>
                      <a:pt x="210" y="75"/>
                    </a:lnTo>
                    <a:lnTo>
                      <a:pt x="218" y="83"/>
                    </a:lnTo>
                    <a:lnTo>
                      <a:pt x="225" y="94"/>
                    </a:lnTo>
                    <a:lnTo>
                      <a:pt x="231" y="105"/>
                    </a:lnTo>
                    <a:lnTo>
                      <a:pt x="235" y="116"/>
                    </a:lnTo>
                    <a:lnTo>
                      <a:pt x="209" y="116"/>
                    </a:lnTo>
                    <a:lnTo>
                      <a:pt x="209" y="116"/>
                    </a:lnTo>
                    <a:lnTo>
                      <a:pt x="206" y="110"/>
                    </a:lnTo>
                    <a:lnTo>
                      <a:pt x="202" y="104"/>
                    </a:lnTo>
                    <a:lnTo>
                      <a:pt x="198" y="97"/>
                    </a:lnTo>
                    <a:lnTo>
                      <a:pt x="193" y="92"/>
                    </a:lnTo>
                    <a:lnTo>
                      <a:pt x="193" y="92"/>
                    </a:lnTo>
                    <a:lnTo>
                      <a:pt x="188" y="87"/>
                    </a:lnTo>
                    <a:lnTo>
                      <a:pt x="182" y="82"/>
                    </a:lnTo>
                    <a:lnTo>
                      <a:pt x="175" y="79"/>
                    </a:lnTo>
                    <a:lnTo>
                      <a:pt x="169" y="76"/>
                    </a:lnTo>
                    <a:lnTo>
                      <a:pt x="169" y="50"/>
                    </a:lnTo>
                    <a:lnTo>
                      <a:pt x="169" y="50"/>
                    </a:lnTo>
                    <a:close/>
                    <a:moveTo>
                      <a:pt x="235" y="169"/>
                    </a:moveTo>
                    <a:lnTo>
                      <a:pt x="235" y="169"/>
                    </a:lnTo>
                    <a:lnTo>
                      <a:pt x="231" y="180"/>
                    </a:lnTo>
                    <a:lnTo>
                      <a:pt x="225" y="192"/>
                    </a:lnTo>
                    <a:lnTo>
                      <a:pt x="218" y="201"/>
                    </a:lnTo>
                    <a:lnTo>
                      <a:pt x="210" y="211"/>
                    </a:lnTo>
                    <a:lnTo>
                      <a:pt x="210" y="211"/>
                    </a:lnTo>
                    <a:lnTo>
                      <a:pt x="201" y="219"/>
                    </a:lnTo>
                    <a:lnTo>
                      <a:pt x="191" y="226"/>
                    </a:lnTo>
                    <a:lnTo>
                      <a:pt x="181" y="231"/>
                    </a:lnTo>
                    <a:lnTo>
                      <a:pt x="169" y="235"/>
                    </a:lnTo>
                    <a:lnTo>
                      <a:pt x="169" y="210"/>
                    </a:lnTo>
                    <a:lnTo>
                      <a:pt x="169" y="210"/>
                    </a:lnTo>
                    <a:lnTo>
                      <a:pt x="175" y="207"/>
                    </a:lnTo>
                    <a:lnTo>
                      <a:pt x="182" y="203"/>
                    </a:lnTo>
                    <a:lnTo>
                      <a:pt x="188" y="199"/>
                    </a:lnTo>
                    <a:lnTo>
                      <a:pt x="193" y="194"/>
                    </a:lnTo>
                    <a:lnTo>
                      <a:pt x="193" y="194"/>
                    </a:lnTo>
                    <a:lnTo>
                      <a:pt x="198" y="189"/>
                    </a:lnTo>
                    <a:lnTo>
                      <a:pt x="202" y="183"/>
                    </a:lnTo>
                    <a:lnTo>
                      <a:pt x="206" y="177"/>
                    </a:lnTo>
                    <a:lnTo>
                      <a:pt x="209" y="169"/>
                    </a:lnTo>
                    <a:lnTo>
                      <a:pt x="235" y="169"/>
                    </a:lnTo>
                    <a:lnTo>
                      <a:pt x="235" y="169"/>
                    </a:lnTo>
                    <a:close/>
                    <a:moveTo>
                      <a:pt x="115" y="235"/>
                    </a:moveTo>
                    <a:lnTo>
                      <a:pt x="115" y="235"/>
                    </a:lnTo>
                    <a:lnTo>
                      <a:pt x="103" y="231"/>
                    </a:lnTo>
                    <a:lnTo>
                      <a:pt x="92" y="226"/>
                    </a:lnTo>
                    <a:lnTo>
                      <a:pt x="83" y="219"/>
                    </a:lnTo>
                    <a:lnTo>
                      <a:pt x="73" y="211"/>
                    </a:lnTo>
                    <a:lnTo>
                      <a:pt x="73" y="211"/>
                    </a:lnTo>
                    <a:lnTo>
                      <a:pt x="66" y="202"/>
                    </a:lnTo>
                    <a:lnTo>
                      <a:pt x="58" y="192"/>
                    </a:lnTo>
                    <a:lnTo>
                      <a:pt x="53" y="181"/>
                    </a:lnTo>
                    <a:lnTo>
                      <a:pt x="49" y="169"/>
                    </a:lnTo>
                    <a:lnTo>
                      <a:pt x="74" y="169"/>
                    </a:lnTo>
                    <a:lnTo>
                      <a:pt x="74" y="169"/>
                    </a:lnTo>
                    <a:lnTo>
                      <a:pt x="78" y="177"/>
                    </a:lnTo>
                    <a:lnTo>
                      <a:pt x="82" y="183"/>
                    </a:lnTo>
                    <a:lnTo>
                      <a:pt x="86" y="189"/>
                    </a:lnTo>
                    <a:lnTo>
                      <a:pt x="90" y="194"/>
                    </a:lnTo>
                    <a:lnTo>
                      <a:pt x="90" y="194"/>
                    </a:lnTo>
                    <a:lnTo>
                      <a:pt x="96" y="199"/>
                    </a:lnTo>
                    <a:lnTo>
                      <a:pt x="102" y="203"/>
                    </a:lnTo>
                    <a:lnTo>
                      <a:pt x="108" y="207"/>
                    </a:lnTo>
                    <a:lnTo>
                      <a:pt x="115" y="210"/>
                    </a:lnTo>
                    <a:lnTo>
                      <a:pt x="115" y="235"/>
                    </a:lnTo>
                    <a:lnTo>
                      <a:pt x="115" y="235"/>
                    </a:lnTo>
                    <a:close/>
                    <a:moveTo>
                      <a:pt x="49" y="116"/>
                    </a:moveTo>
                    <a:lnTo>
                      <a:pt x="49" y="116"/>
                    </a:lnTo>
                    <a:lnTo>
                      <a:pt x="53" y="107"/>
                    </a:lnTo>
                    <a:lnTo>
                      <a:pt x="58" y="96"/>
                    </a:lnTo>
                    <a:lnTo>
                      <a:pt x="66" y="84"/>
                    </a:lnTo>
                    <a:lnTo>
                      <a:pt x="73" y="75"/>
                    </a:lnTo>
                    <a:lnTo>
                      <a:pt x="73" y="75"/>
                    </a:lnTo>
                    <a:lnTo>
                      <a:pt x="83" y="66"/>
                    </a:lnTo>
                    <a:lnTo>
                      <a:pt x="92" y="60"/>
                    </a:lnTo>
                    <a:lnTo>
                      <a:pt x="103" y="55"/>
                    </a:lnTo>
                    <a:lnTo>
                      <a:pt x="115" y="50"/>
                    </a:lnTo>
                    <a:lnTo>
                      <a:pt x="115" y="76"/>
                    </a:lnTo>
                    <a:lnTo>
                      <a:pt x="115" y="76"/>
                    </a:lnTo>
                    <a:lnTo>
                      <a:pt x="108" y="79"/>
                    </a:lnTo>
                    <a:lnTo>
                      <a:pt x="102" y="82"/>
                    </a:lnTo>
                    <a:lnTo>
                      <a:pt x="96" y="87"/>
                    </a:lnTo>
                    <a:lnTo>
                      <a:pt x="90" y="92"/>
                    </a:lnTo>
                    <a:lnTo>
                      <a:pt x="90" y="92"/>
                    </a:lnTo>
                    <a:lnTo>
                      <a:pt x="86" y="97"/>
                    </a:lnTo>
                    <a:lnTo>
                      <a:pt x="82" y="104"/>
                    </a:lnTo>
                    <a:lnTo>
                      <a:pt x="78" y="110"/>
                    </a:lnTo>
                    <a:lnTo>
                      <a:pt x="74" y="116"/>
                    </a:lnTo>
                    <a:lnTo>
                      <a:pt x="49" y="116"/>
                    </a:lnTo>
                    <a:lnTo>
                      <a:pt x="49" y="116"/>
                    </a:lnTo>
                    <a:close/>
                  </a:path>
                </a:pathLst>
              </a:custGeom>
              <a:solidFill>
                <a:schemeClr val="tx1">
                  <a:lumMod val="85000"/>
                  <a:lumOff val="15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  <p:sp>
            <p:nvSpPr>
              <p:cNvPr id="43" name="Freeform 43">
                <a:extLst>
                  <a:ext uri="{FF2B5EF4-FFF2-40B4-BE49-F238E27FC236}">
                    <a16:creationId xmlns:a16="http://schemas.microsoft.com/office/drawing/2014/main" id="{BD83654B-66B7-2C97-E66C-1A52E7179EF9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9732169" y="3162300"/>
                <a:ext cx="460375" cy="458788"/>
              </a:xfrm>
              <a:custGeom>
                <a:avLst/>
                <a:gdLst>
                  <a:gd name="T0" fmla="*/ 153 w 290"/>
                  <a:gd name="T1" fmla="*/ 98 h 289"/>
                  <a:gd name="T2" fmla="*/ 167 w 290"/>
                  <a:gd name="T3" fmla="*/ 103 h 289"/>
                  <a:gd name="T4" fmla="*/ 178 w 290"/>
                  <a:gd name="T5" fmla="*/ 112 h 289"/>
                  <a:gd name="T6" fmla="*/ 183 w 290"/>
                  <a:gd name="T7" fmla="*/ 117 h 289"/>
                  <a:gd name="T8" fmla="*/ 189 w 290"/>
                  <a:gd name="T9" fmla="*/ 130 h 289"/>
                  <a:gd name="T10" fmla="*/ 290 w 290"/>
                  <a:gd name="T11" fmla="*/ 137 h 289"/>
                  <a:gd name="T12" fmla="*/ 191 w 290"/>
                  <a:gd name="T13" fmla="*/ 153 h 289"/>
                  <a:gd name="T14" fmla="*/ 189 w 290"/>
                  <a:gd name="T15" fmla="*/ 160 h 289"/>
                  <a:gd name="T16" fmla="*/ 183 w 290"/>
                  <a:gd name="T17" fmla="*/ 173 h 289"/>
                  <a:gd name="T18" fmla="*/ 178 w 290"/>
                  <a:gd name="T19" fmla="*/ 178 h 289"/>
                  <a:gd name="T20" fmla="*/ 167 w 290"/>
                  <a:gd name="T21" fmla="*/ 186 h 289"/>
                  <a:gd name="T22" fmla="*/ 153 w 290"/>
                  <a:gd name="T23" fmla="*/ 192 h 289"/>
                  <a:gd name="T24" fmla="*/ 137 w 290"/>
                  <a:gd name="T25" fmla="*/ 289 h 289"/>
                  <a:gd name="T26" fmla="*/ 137 w 290"/>
                  <a:gd name="T27" fmla="*/ 192 h 289"/>
                  <a:gd name="T28" fmla="*/ 123 w 290"/>
                  <a:gd name="T29" fmla="*/ 186 h 289"/>
                  <a:gd name="T30" fmla="*/ 111 w 290"/>
                  <a:gd name="T31" fmla="*/ 178 h 289"/>
                  <a:gd name="T32" fmla="*/ 107 w 290"/>
                  <a:gd name="T33" fmla="*/ 173 h 289"/>
                  <a:gd name="T34" fmla="*/ 101 w 290"/>
                  <a:gd name="T35" fmla="*/ 160 h 289"/>
                  <a:gd name="T36" fmla="*/ 0 w 290"/>
                  <a:gd name="T37" fmla="*/ 153 h 289"/>
                  <a:gd name="T38" fmla="*/ 99 w 290"/>
                  <a:gd name="T39" fmla="*/ 137 h 289"/>
                  <a:gd name="T40" fmla="*/ 101 w 290"/>
                  <a:gd name="T41" fmla="*/ 130 h 289"/>
                  <a:gd name="T42" fmla="*/ 107 w 290"/>
                  <a:gd name="T43" fmla="*/ 117 h 289"/>
                  <a:gd name="T44" fmla="*/ 111 w 290"/>
                  <a:gd name="T45" fmla="*/ 112 h 289"/>
                  <a:gd name="T46" fmla="*/ 123 w 290"/>
                  <a:gd name="T47" fmla="*/ 103 h 289"/>
                  <a:gd name="T48" fmla="*/ 137 w 290"/>
                  <a:gd name="T49" fmla="*/ 98 h 289"/>
                  <a:gd name="T50" fmla="*/ 153 w 290"/>
                  <a:gd name="T51" fmla="*/ 0 h 289"/>
                  <a:gd name="T52" fmla="*/ 153 w 290"/>
                  <a:gd name="T53" fmla="*/ 98 h 289"/>
                  <a:gd name="T54" fmla="*/ 161 w 290"/>
                  <a:gd name="T55" fmla="*/ 129 h 289"/>
                  <a:gd name="T56" fmla="*/ 154 w 290"/>
                  <a:gd name="T57" fmla="*/ 124 h 289"/>
                  <a:gd name="T58" fmla="*/ 144 w 290"/>
                  <a:gd name="T59" fmla="*/ 123 h 289"/>
                  <a:gd name="T60" fmla="*/ 140 w 290"/>
                  <a:gd name="T61" fmla="*/ 123 h 289"/>
                  <a:gd name="T62" fmla="*/ 132 w 290"/>
                  <a:gd name="T63" fmla="*/ 126 h 289"/>
                  <a:gd name="T64" fmla="*/ 128 w 290"/>
                  <a:gd name="T65" fmla="*/ 129 h 289"/>
                  <a:gd name="T66" fmla="*/ 124 w 290"/>
                  <a:gd name="T67" fmla="*/ 136 h 289"/>
                  <a:gd name="T68" fmla="*/ 122 w 290"/>
                  <a:gd name="T69" fmla="*/ 145 h 289"/>
                  <a:gd name="T70" fmla="*/ 122 w 290"/>
                  <a:gd name="T71" fmla="*/ 149 h 289"/>
                  <a:gd name="T72" fmla="*/ 126 w 290"/>
                  <a:gd name="T73" fmla="*/ 158 h 289"/>
                  <a:gd name="T74" fmla="*/ 128 w 290"/>
                  <a:gd name="T75" fmla="*/ 161 h 289"/>
                  <a:gd name="T76" fmla="*/ 136 w 290"/>
                  <a:gd name="T77" fmla="*/ 166 h 289"/>
                  <a:gd name="T78" fmla="*/ 144 w 290"/>
                  <a:gd name="T79" fmla="*/ 168 h 289"/>
                  <a:gd name="T80" fmla="*/ 150 w 290"/>
                  <a:gd name="T81" fmla="*/ 167 h 289"/>
                  <a:gd name="T82" fmla="*/ 158 w 290"/>
                  <a:gd name="T83" fmla="*/ 164 h 289"/>
                  <a:gd name="T84" fmla="*/ 161 w 290"/>
                  <a:gd name="T85" fmla="*/ 161 h 289"/>
                  <a:gd name="T86" fmla="*/ 166 w 290"/>
                  <a:gd name="T87" fmla="*/ 154 h 289"/>
                  <a:gd name="T88" fmla="*/ 168 w 290"/>
                  <a:gd name="T89" fmla="*/ 145 h 289"/>
                  <a:gd name="T90" fmla="*/ 168 w 290"/>
                  <a:gd name="T91" fmla="*/ 141 h 289"/>
                  <a:gd name="T92" fmla="*/ 164 w 290"/>
                  <a:gd name="T93" fmla="*/ 132 h 289"/>
                  <a:gd name="T94" fmla="*/ 161 w 290"/>
                  <a:gd name="T95" fmla="*/ 129 h 2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290" h="289">
                    <a:moveTo>
                      <a:pt x="153" y="98"/>
                    </a:moveTo>
                    <a:lnTo>
                      <a:pt x="153" y="98"/>
                    </a:lnTo>
                    <a:lnTo>
                      <a:pt x="160" y="100"/>
                    </a:lnTo>
                    <a:lnTo>
                      <a:pt x="167" y="103"/>
                    </a:lnTo>
                    <a:lnTo>
                      <a:pt x="173" y="107"/>
                    </a:lnTo>
                    <a:lnTo>
                      <a:pt x="178" y="112"/>
                    </a:lnTo>
                    <a:lnTo>
                      <a:pt x="178" y="112"/>
                    </a:lnTo>
                    <a:lnTo>
                      <a:pt x="183" y="117"/>
                    </a:lnTo>
                    <a:lnTo>
                      <a:pt x="187" y="124"/>
                    </a:lnTo>
                    <a:lnTo>
                      <a:pt x="189" y="130"/>
                    </a:lnTo>
                    <a:lnTo>
                      <a:pt x="191" y="137"/>
                    </a:lnTo>
                    <a:lnTo>
                      <a:pt x="290" y="137"/>
                    </a:lnTo>
                    <a:lnTo>
                      <a:pt x="290" y="153"/>
                    </a:lnTo>
                    <a:lnTo>
                      <a:pt x="191" y="153"/>
                    </a:lnTo>
                    <a:lnTo>
                      <a:pt x="191" y="153"/>
                    </a:lnTo>
                    <a:lnTo>
                      <a:pt x="189" y="160"/>
                    </a:lnTo>
                    <a:lnTo>
                      <a:pt x="187" y="167"/>
                    </a:lnTo>
                    <a:lnTo>
                      <a:pt x="183" y="173"/>
                    </a:lnTo>
                    <a:lnTo>
                      <a:pt x="178" y="178"/>
                    </a:lnTo>
                    <a:lnTo>
                      <a:pt x="178" y="178"/>
                    </a:lnTo>
                    <a:lnTo>
                      <a:pt x="173" y="183"/>
                    </a:lnTo>
                    <a:lnTo>
                      <a:pt x="167" y="186"/>
                    </a:lnTo>
                    <a:lnTo>
                      <a:pt x="160" y="190"/>
                    </a:lnTo>
                    <a:lnTo>
                      <a:pt x="153" y="192"/>
                    </a:lnTo>
                    <a:lnTo>
                      <a:pt x="153" y="289"/>
                    </a:lnTo>
                    <a:lnTo>
                      <a:pt x="137" y="289"/>
                    </a:lnTo>
                    <a:lnTo>
                      <a:pt x="137" y="192"/>
                    </a:lnTo>
                    <a:lnTo>
                      <a:pt x="137" y="192"/>
                    </a:lnTo>
                    <a:lnTo>
                      <a:pt x="130" y="190"/>
                    </a:lnTo>
                    <a:lnTo>
                      <a:pt x="123" y="186"/>
                    </a:lnTo>
                    <a:lnTo>
                      <a:pt x="117" y="183"/>
                    </a:lnTo>
                    <a:lnTo>
                      <a:pt x="111" y="178"/>
                    </a:lnTo>
                    <a:lnTo>
                      <a:pt x="111" y="178"/>
                    </a:lnTo>
                    <a:lnTo>
                      <a:pt x="107" y="173"/>
                    </a:lnTo>
                    <a:lnTo>
                      <a:pt x="103" y="167"/>
                    </a:lnTo>
                    <a:lnTo>
                      <a:pt x="101" y="160"/>
                    </a:lnTo>
                    <a:lnTo>
                      <a:pt x="99" y="153"/>
                    </a:lnTo>
                    <a:lnTo>
                      <a:pt x="0" y="153"/>
                    </a:lnTo>
                    <a:lnTo>
                      <a:pt x="0" y="137"/>
                    </a:lnTo>
                    <a:lnTo>
                      <a:pt x="99" y="137"/>
                    </a:lnTo>
                    <a:lnTo>
                      <a:pt x="99" y="137"/>
                    </a:lnTo>
                    <a:lnTo>
                      <a:pt x="101" y="130"/>
                    </a:lnTo>
                    <a:lnTo>
                      <a:pt x="103" y="124"/>
                    </a:lnTo>
                    <a:lnTo>
                      <a:pt x="107" y="117"/>
                    </a:lnTo>
                    <a:lnTo>
                      <a:pt x="111" y="112"/>
                    </a:lnTo>
                    <a:lnTo>
                      <a:pt x="111" y="112"/>
                    </a:lnTo>
                    <a:lnTo>
                      <a:pt x="117" y="107"/>
                    </a:lnTo>
                    <a:lnTo>
                      <a:pt x="123" y="103"/>
                    </a:lnTo>
                    <a:lnTo>
                      <a:pt x="130" y="100"/>
                    </a:lnTo>
                    <a:lnTo>
                      <a:pt x="137" y="98"/>
                    </a:lnTo>
                    <a:lnTo>
                      <a:pt x="137" y="0"/>
                    </a:lnTo>
                    <a:lnTo>
                      <a:pt x="153" y="0"/>
                    </a:lnTo>
                    <a:lnTo>
                      <a:pt x="153" y="98"/>
                    </a:lnTo>
                    <a:lnTo>
                      <a:pt x="153" y="98"/>
                    </a:lnTo>
                    <a:close/>
                    <a:moveTo>
                      <a:pt x="161" y="129"/>
                    </a:moveTo>
                    <a:lnTo>
                      <a:pt x="161" y="129"/>
                    </a:lnTo>
                    <a:lnTo>
                      <a:pt x="158" y="126"/>
                    </a:lnTo>
                    <a:lnTo>
                      <a:pt x="154" y="124"/>
                    </a:lnTo>
                    <a:lnTo>
                      <a:pt x="150" y="123"/>
                    </a:lnTo>
                    <a:lnTo>
                      <a:pt x="144" y="123"/>
                    </a:lnTo>
                    <a:lnTo>
                      <a:pt x="144" y="123"/>
                    </a:lnTo>
                    <a:lnTo>
                      <a:pt x="140" y="123"/>
                    </a:lnTo>
                    <a:lnTo>
                      <a:pt x="136" y="124"/>
                    </a:lnTo>
                    <a:lnTo>
                      <a:pt x="132" y="126"/>
                    </a:lnTo>
                    <a:lnTo>
                      <a:pt x="128" y="129"/>
                    </a:lnTo>
                    <a:lnTo>
                      <a:pt x="128" y="129"/>
                    </a:lnTo>
                    <a:lnTo>
                      <a:pt x="126" y="132"/>
                    </a:lnTo>
                    <a:lnTo>
                      <a:pt x="124" y="136"/>
                    </a:lnTo>
                    <a:lnTo>
                      <a:pt x="122" y="141"/>
                    </a:lnTo>
                    <a:lnTo>
                      <a:pt x="122" y="145"/>
                    </a:lnTo>
                    <a:lnTo>
                      <a:pt x="122" y="145"/>
                    </a:lnTo>
                    <a:lnTo>
                      <a:pt x="122" y="149"/>
                    </a:lnTo>
                    <a:lnTo>
                      <a:pt x="124" y="154"/>
                    </a:lnTo>
                    <a:lnTo>
                      <a:pt x="126" y="158"/>
                    </a:lnTo>
                    <a:lnTo>
                      <a:pt x="128" y="161"/>
                    </a:lnTo>
                    <a:lnTo>
                      <a:pt x="128" y="161"/>
                    </a:lnTo>
                    <a:lnTo>
                      <a:pt x="132" y="164"/>
                    </a:lnTo>
                    <a:lnTo>
                      <a:pt x="136" y="166"/>
                    </a:lnTo>
                    <a:lnTo>
                      <a:pt x="140" y="167"/>
                    </a:lnTo>
                    <a:lnTo>
                      <a:pt x="144" y="168"/>
                    </a:lnTo>
                    <a:lnTo>
                      <a:pt x="144" y="168"/>
                    </a:lnTo>
                    <a:lnTo>
                      <a:pt x="150" y="167"/>
                    </a:lnTo>
                    <a:lnTo>
                      <a:pt x="154" y="166"/>
                    </a:lnTo>
                    <a:lnTo>
                      <a:pt x="158" y="164"/>
                    </a:lnTo>
                    <a:lnTo>
                      <a:pt x="161" y="161"/>
                    </a:lnTo>
                    <a:lnTo>
                      <a:pt x="161" y="161"/>
                    </a:lnTo>
                    <a:lnTo>
                      <a:pt x="164" y="158"/>
                    </a:lnTo>
                    <a:lnTo>
                      <a:pt x="166" y="154"/>
                    </a:lnTo>
                    <a:lnTo>
                      <a:pt x="168" y="149"/>
                    </a:lnTo>
                    <a:lnTo>
                      <a:pt x="168" y="145"/>
                    </a:lnTo>
                    <a:lnTo>
                      <a:pt x="168" y="145"/>
                    </a:lnTo>
                    <a:lnTo>
                      <a:pt x="168" y="141"/>
                    </a:lnTo>
                    <a:lnTo>
                      <a:pt x="166" y="136"/>
                    </a:lnTo>
                    <a:lnTo>
                      <a:pt x="164" y="132"/>
                    </a:lnTo>
                    <a:lnTo>
                      <a:pt x="161" y="129"/>
                    </a:lnTo>
                    <a:lnTo>
                      <a:pt x="161" y="129"/>
                    </a:lnTo>
                    <a:close/>
                  </a:path>
                </a:pathLst>
              </a:custGeom>
              <a:solidFill>
                <a:schemeClr val="tx1">
                  <a:lumMod val="85000"/>
                  <a:lumOff val="15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</p:grpSp>
      </p:grpSp>
      <p:sp>
        <p:nvSpPr>
          <p:cNvPr id="46" name="Rectangle 8">
            <a:extLst>
              <a:ext uri="{FF2B5EF4-FFF2-40B4-BE49-F238E27FC236}">
                <a16:creationId xmlns:a16="http://schemas.microsoft.com/office/drawing/2014/main" id="{8DB94CEA-F363-A946-C939-44923C2ACA59}"/>
              </a:ext>
            </a:extLst>
          </p:cNvPr>
          <p:cNvSpPr/>
          <p:nvPr/>
        </p:nvSpPr>
        <p:spPr>
          <a:xfrm>
            <a:off x="371475" y="737179"/>
            <a:ext cx="6070547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100" noProof="0" dirty="0">
                <a:latin typeface="Montserrat Light" panose="00000400000000000000" pitchFamily="50" charset="0"/>
              </a:rPr>
              <a:t>01 | INTRODUCTION</a:t>
            </a:r>
            <a:endParaRPr lang="en-US" noProof="0" dirty="0"/>
          </a:p>
        </p:txBody>
      </p:sp>
      <p:sp>
        <p:nvSpPr>
          <p:cNvPr id="49" name="Freeform 5">
            <a:extLst>
              <a:ext uri="{FF2B5EF4-FFF2-40B4-BE49-F238E27FC236}">
                <a16:creationId xmlns:a16="http://schemas.microsoft.com/office/drawing/2014/main" id="{0BEF1EAD-30C5-4C1C-F2A7-ECCA979B6B9A}"/>
              </a:ext>
            </a:extLst>
          </p:cNvPr>
          <p:cNvSpPr>
            <a:spLocks/>
          </p:cNvSpPr>
          <p:nvPr/>
        </p:nvSpPr>
        <p:spPr bwMode="auto">
          <a:xfrm>
            <a:off x="2229960" y="5071783"/>
            <a:ext cx="2594112" cy="901382"/>
          </a:xfrm>
          <a:prstGeom prst="rect">
            <a:avLst/>
          </a:prstGeom>
          <a:noFill/>
          <a:ln w="25400">
            <a:noFill/>
          </a:ln>
          <a:effectLst/>
        </p:spPr>
        <p:txBody>
          <a:bodyPr vert="horz" wrap="square" lIns="72000" tIns="72000" rIns="72000" bIns="7200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designed for last-mile needs </a:t>
            </a:r>
            <a:r>
              <a:rPr kumimoji="0" lang="en-US" sz="1600" b="0" i="0" u="none" strike="sng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in MEA emerging economies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.</a:t>
            </a:r>
          </a:p>
        </p:txBody>
      </p:sp>
      <p:sp>
        <p:nvSpPr>
          <p:cNvPr id="51" name="Freeform 5">
            <a:extLst>
              <a:ext uri="{FF2B5EF4-FFF2-40B4-BE49-F238E27FC236}">
                <a16:creationId xmlns:a16="http://schemas.microsoft.com/office/drawing/2014/main" id="{FA8D63C8-C2D7-23AC-D6C9-576021B25262}"/>
              </a:ext>
            </a:extLst>
          </p:cNvPr>
          <p:cNvSpPr>
            <a:spLocks/>
          </p:cNvSpPr>
          <p:nvPr/>
        </p:nvSpPr>
        <p:spPr bwMode="auto">
          <a:xfrm>
            <a:off x="6451284" y="4913568"/>
            <a:ext cx="3636934" cy="644902"/>
          </a:xfrm>
          <a:prstGeom prst="rect">
            <a:avLst/>
          </a:prstGeom>
          <a:noFill/>
          <a:ln w="25400">
            <a:noFill/>
          </a:ln>
          <a:effectLst/>
        </p:spPr>
        <p:txBody>
          <a:bodyPr vert="horz" wrap="square" lIns="72000" tIns="72000" rIns="72000" bIns="72000" numCol="1" anchor="t" anchorCtr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ts val="2000"/>
              </a:lnSpc>
            </a:pPr>
            <a:r>
              <a:rPr lang="en-US" sz="1600" noProof="0" dirty="0">
                <a:solidFill>
                  <a:schemeClr val="bg1"/>
                </a:solidFill>
              </a:rPr>
              <a:t>a 3 wheels, fully electric, compact, commercial vehicle.</a:t>
            </a:r>
          </a:p>
        </p:txBody>
      </p:sp>
      <p:sp>
        <p:nvSpPr>
          <p:cNvPr id="52" name="Freeform 5">
            <a:extLst>
              <a:ext uri="{FF2B5EF4-FFF2-40B4-BE49-F238E27FC236}">
                <a16:creationId xmlns:a16="http://schemas.microsoft.com/office/drawing/2014/main" id="{7D0FDBDC-C264-0BD2-31DD-6810110D1E3D}"/>
              </a:ext>
            </a:extLst>
          </p:cNvPr>
          <p:cNvSpPr>
            <a:spLocks/>
          </p:cNvSpPr>
          <p:nvPr/>
        </p:nvSpPr>
        <p:spPr bwMode="auto">
          <a:xfrm>
            <a:off x="6451284" y="6059559"/>
            <a:ext cx="3636934" cy="644389"/>
          </a:xfrm>
          <a:prstGeom prst="rect">
            <a:avLst/>
          </a:prstGeom>
          <a:noFill/>
          <a:ln w="25400">
            <a:noFill/>
          </a:ln>
          <a:effectLst/>
        </p:spPr>
        <p:txBody>
          <a:bodyPr vert="horz" wrap="square" lIns="72000" tIns="72000" rIns="72000" bIns="7200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3 core selling points: it is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safe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,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clean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,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efficient.</a:t>
            </a:r>
          </a:p>
        </p:txBody>
      </p:sp>
      <p:sp>
        <p:nvSpPr>
          <p:cNvPr id="73" name="Rettangolo 72">
            <a:extLst>
              <a:ext uri="{FF2B5EF4-FFF2-40B4-BE49-F238E27FC236}">
                <a16:creationId xmlns:a16="http://schemas.microsoft.com/office/drawing/2014/main" id="{2BDD2C6A-F2FB-9994-3CA9-125C2BFBDB69}"/>
              </a:ext>
            </a:extLst>
          </p:cNvPr>
          <p:cNvSpPr/>
          <p:nvPr/>
        </p:nvSpPr>
        <p:spPr>
          <a:xfrm>
            <a:off x="80908" y="4652684"/>
            <a:ext cx="1587623" cy="743165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rgbClr val="FF0000"/>
                </a:solidFill>
              </a:rPr>
              <a:t>Cambiare</a:t>
            </a:r>
            <a:r>
              <a:rPr lang="en-US" noProof="0" dirty="0">
                <a:solidFill>
                  <a:srgbClr val="FF0000"/>
                </a:solidFill>
              </a:rPr>
              <a:t> </a:t>
            </a:r>
            <a:r>
              <a:rPr lang="en-US" noProof="0" dirty="0" err="1">
                <a:solidFill>
                  <a:srgbClr val="FF0000"/>
                </a:solidFill>
              </a:rPr>
              <a:t>testi</a:t>
            </a:r>
            <a:endParaRPr lang="en-US" noProof="0" dirty="0">
              <a:solidFill>
                <a:srgbClr val="FF0000"/>
              </a:solidFill>
            </a:endParaRPr>
          </a:p>
        </p:txBody>
      </p:sp>
      <p:grpSp>
        <p:nvGrpSpPr>
          <p:cNvPr id="75" name="Gruppo 74">
            <a:extLst>
              <a:ext uri="{FF2B5EF4-FFF2-40B4-BE49-F238E27FC236}">
                <a16:creationId xmlns:a16="http://schemas.microsoft.com/office/drawing/2014/main" id="{8BD07528-BFFF-2066-36C8-B8214F69AFA7}"/>
              </a:ext>
            </a:extLst>
          </p:cNvPr>
          <p:cNvGrpSpPr/>
          <p:nvPr/>
        </p:nvGrpSpPr>
        <p:grpSpPr>
          <a:xfrm>
            <a:off x="3762004" y="2095624"/>
            <a:ext cx="566936" cy="570976"/>
            <a:chOff x="3939723" y="1742476"/>
            <a:chExt cx="566936" cy="570976"/>
          </a:xfrm>
        </p:grpSpPr>
        <p:grpSp>
          <p:nvGrpSpPr>
            <p:cNvPr id="28" name="Gruppo 27">
              <a:extLst>
                <a:ext uri="{FF2B5EF4-FFF2-40B4-BE49-F238E27FC236}">
                  <a16:creationId xmlns:a16="http://schemas.microsoft.com/office/drawing/2014/main" id="{4DA33F1C-1E06-BAFE-332D-81DE0AC2E61A}"/>
                </a:ext>
              </a:extLst>
            </p:cNvPr>
            <p:cNvGrpSpPr/>
            <p:nvPr/>
          </p:nvGrpSpPr>
          <p:grpSpPr>
            <a:xfrm>
              <a:off x="3939723" y="1742476"/>
              <a:ext cx="566936" cy="570976"/>
              <a:chOff x="6538100" y="1527597"/>
              <a:chExt cx="534366" cy="534366"/>
            </a:xfrm>
          </p:grpSpPr>
          <p:sp>
            <p:nvSpPr>
              <p:cNvPr id="29" name="Freeform 6">
                <a:extLst>
                  <a:ext uri="{FF2B5EF4-FFF2-40B4-BE49-F238E27FC236}">
                    <a16:creationId xmlns:a16="http://schemas.microsoft.com/office/drawing/2014/main" id="{0DDF4A86-A810-FC4F-ADB1-449DEBD46E3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538100" y="1527597"/>
                <a:ext cx="534366" cy="534366"/>
              </a:xfrm>
              <a:custGeom>
                <a:avLst/>
                <a:gdLst>
                  <a:gd name="T0" fmla="*/ 1 w 806"/>
                  <a:gd name="T1" fmla="*/ 381 h 806"/>
                  <a:gd name="T2" fmla="*/ 8 w 806"/>
                  <a:gd name="T3" fmla="*/ 321 h 806"/>
                  <a:gd name="T4" fmla="*/ 25 w 806"/>
                  <a:gd name="T5" fmla="*/ 264 h 806"/>
                  <a:gd name="T6" fmla="*/ 49 w 806"/>
                  <a:gd name="T7" fmla="*/ 211 h 806"/>
                  <a:gd name="T8" fmla="*/ 81 w 806"/>
                  <a:gd name="T9" fmla="*/ 161 h 806"/>
                  <a:gd name="T10" fmla="*/ 118 w 806"/>
                  <a:gd name="T11" fmla="*/ 118 h 806"/>
                  <a:gd name="T12" fmla="*/ 162 w 806"/>
                  <a:gd name="T13" fmla="*/ 79 h 806"/>
                  <a:gd name="T14" fmla="*/ 211 w 806"/>
                  <a:gd name="T15" fmla="*/ 49 h 806"/>
                  <a:gd name="T16" fmla="*/ 264 w 806"/>
                  <a:gd name="T17" fmla="*/ 24 h 806"/>
                  <a:gd name="T18" fmla="*/ 322 w 806"/>
                  <a:gd name="T19" fmla="*/ 8 h 806"/>
                  <a:gd name="T20" fmla="*/ 383 w 806"/>
                  <a:gd name="T21" fmla="*/ 0 h 806"/>
                  <a:gd name="T22" fmla="*/ 424 w 806"/>
                  <a:gd name="T23" fmla="*/ 0 h 806"/>
                  <a:gd name="T24" fmla="*/ 485 w 806"/>
                  <a:gd name="T25" fmla="*/ 8 h 806"/>
                  <a:gd name="T26" fmla="*/ 542 w 806"/>
                  <a:gd name="T27" fmla="*/ 24 h 806"/>
                  <a:gd name="T28" fmla="*/ 596 w 806"/>
                  <a:gd name="T29" fmla="*/ 49 h 806"/>
                  <a:gd name="T30" fmla="*/ 645 w 806"/>
                  <a:gd name="T31" fmla="*/ 79 h 806"/>
                  <a:gd name="T32" fmla="*/ 689 w 806"/>
                  <a:gd name="T33" fmla="*/ 118 h 806"/>
                  <a:gd name="T34" fmla="*/ 726 w 806"/>
                  <a:gd name="T35" fmla="*/ 161 h 806"/>
                  <a:gd name="T36" fmla="*/ 758 w 806"/>
                  <a:gd name="T37" fmla="*/ 211 h 806"/>
                  <a:gd name="T38" fmla="*/ 781 w 806"/>
                  <a:gd name="T39" fmla="*/ 264 h 806"/>
                  <a:gd name="T40" fmla="*/ 798 w 806"/>
                  <a:gd name="T41" fmla="*/ 321 h 806"/>
                  <a:gd name="T42" fmla="*/ 806 w 806"/>
                  <a:gd name="T43" fmla="*/ 381 h 806"/>
                  <a:gd name="T44" fmla="*/ 806 w 806"/>
                  <a:gd name="T45" fmla="*/ 423 h 806"/>
                  <a:gd name="T46" fmla="*/ 798 w 806"/>
                  <a:gd name="T47" fmla="*/ 483 h 806"/>
                  <a:gd name="T48" fmla="*/ 781 w 806"/>
                  <a:gd name="T49" fmla="*/ 541 h 806"/>
                  <a:gd name="T50" fmla="*/ 758 w 806"/>
                  <a:gd name="T51" fmla="*/ 595 h 806"/>
                  <a:gd name="T52" fmla="*/ 726 w 806"/>
                  <a:gd name="T53" fmla="*/ 643 h 806"/>
                  <a:gd name="T54" fmla="*/ 689 w 806"/>
                  <a:gd name="T55" fmla="*/ 687 h 806"/>
                  <a:gd name="T56" fmla="*/ 645 w 806"/>
                  <a:gd name="T57" fmla="*/ 725 h 806"/>
                  <a:gd name="T58" fmla="*/ 596 w 806"/>
                  <a:gd name="T59" fmla="*/ 757 h 806"/>
                  <a:gd name="T60" fmla="*/ 542 w 806"/>
                  <a:gd name="T61" fmla="*/ 781 h 806"/>
                  <a:gd name="T62" fmla="*/ 485 w 806"/>
                  <a:gd name="T63" fmla="*/ 797 h 806"/>
                  <a:gd name="T64" fmla="*/ 424 w 806"/>
                  <a:gd name="T65" fmla="*/ 805 h 806"/>
                  <a:gd name="T66" fmla="*/ 383 w 806"/>
                  <a:gd name="T67" fmla="*/ 805 h 806"/>
                  <a:gd name="T68" fmla="*/ 322 w 806"/>
                  <a:gd name="T69" fmla="*/ 797 h 806"/>
                  <a:gd name="T70" fmla="*/ 264 w 806"/>
                  <a:gd name="T71" fmla="*/ 781 h 806"/>
                  <a:gd name="T72" fmla="*/ 211 w 806"/>
                  <a:gd name="T73" fmla="*/ 757 h 806"/>
                  <a:gd name="T74" fmla="*/ 162 w 806"/>
                  <a:gd name="T75" fmla="*/ 725 h 806"/>
                  <a:gd name="T76" fmla="*/ 118 w 806"/>
                  <a:gd name="T77" fmla="*/ 687 h 806"/>
                  <a:gd name="T78" fmla="*/ 81 w 806"/>
                  <a:gd name="T79" fmla="*/ 643 h 806"/>
                  <a:gd name="T80" fmla="*/ 49 w 806"/>
                  <a:gd name="T81" fmla="*/ 595 h 806"/>
                  <a:gd name="T82" fmla="*/ 25 w 806"/>
                  <a:gd name="T83" fmla="*/ 541 h 806"/>
                  <a:gd name="T84" fmla="*/ 8 w 806"/>
                  <a:gd name="T85" fmla="*/ 483 h 806"/>
                  <a:gd name="T86" fmla="*/ 1 w 806"/>
                  <a:gd name="T87" fmla="*/ 423 h 8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806" h="806">
                    <a:moveTo>
                      <a:pt x="0" y="403"/>
                    </a:moveTo>
                    <a:lnTo>
                      <a:pt x="0" y="403"/>
                    </a:lnTo>
                    <a:lnTo>
                      <a:pt x="1" y="381"/>
                    </a:lnTo>
                    <a:lnTo>
                      <a:pt x="2" y="361"/>
                    </a:lnTo>
                    <a:lnTo>
                      <a:pt x="5" y="342"/>
                    </a:lnTo>
                    <a:lnTo>
                      <a:pt x="8" y="321"/>
                    </a:lnTo>
                    <a:lnTo>
                      <a:pt x="13" y="302"/>
                    </a:lnTo>
                    <a:lnTo>
                      <a:pt x="19" y="282"/>
                    </a:lnTo>
                    <a:lnTo>
                      <a:pt x="25" y="264"/>
                    </a:lnTo>
                    <a:lnTo>
                      <a:pt x="32" y="246"/>
                    </a:lnTo>
                    <a:lnTo>
                      <a:pt x="40" y="228"/>
                    </a:lnTo>
                    <a:lnTo>
                      <a:pt x="49" y="211"/>
                    </a:lnTo>
                    <a:lnTo>
                      <a:pt x="59" y="194"/>
                    </a:lnTo>
                    <a:lnTo>
                      <a:pt x="70" y="177"/>
                    </a:lnTo>
                    <a:lnTo>
                      <a:pt x="81" y="161"/>
                    </a:lnTo>
                    <a:lnTo>
                      <a:pt x="93" y="147"/>
                    </a:lnTo>
                    <a:lnTo>
                      <a:pt x="105" y="132"/>
                    </a:lnTo>
                    <a:lnTo>
                      <a:pt x="118" y="118"/>
                    </a:lnTo>
                    <a:lnTo>
                      <a:pt x="133" y="104"/>
                    </a:lnTo>
                    <a:lnTo>
                      <a:pt x="147" y="92"/>
                    </a:lnTo>
                    <a:lnTo>
                      <a:pt x="162" y="79"/>
                    </a:lnTo>
                    <a:lnTo>
                      <a:pt x="178" y="68"/>
                    </a:lnTo>
                    <a:lnTo>
                      <a:pt x="194" y="58"/>
                    </a:lnTo>
                    <a:lnTo>
                      <a:pt x="211" y="49"/>
                    </a:lnTo>
                    <a:lnTo>
                      <a:pt x="229" y="40"/>
                    </a:lnTo>
                    <a:lnTo>
                      <a:pt x="247" y="32"/>
                    </a:lnTo>
                    <a:lnTo>
                      <a:pt x="264" y="24"/>
                    </a:lnTo>
                    <a:lnTo>
                      <a:pt x="284" y="18"/>
                    </a:lnTo>
                    <a:lnTo>
                      <a:pt x="303" y="12"/>
                    </a:lnTo>
                    <a:lnTo>
                      <a:pt x="322" y="8"/>
                    </a:lnTo>
                    <a:lnTo>
                      <a:pt x="342" y="4"/>
                    </a:lnTo>
                    <a:lnTo>
                      <a:pt x="362" y="2"/>
                    </a:lnTo>
                    <a:lnTo>
                      <a:pt x="383" y="0"/>
                    </a:lnTo>
                    <a:lnTo>
                      <a:pt x="403" y="0"/>
                    </a:lnTo>
                    <a:lnTo>
                      <a:pt x="403" y="0"/>
                    </a:lnTo>
                    <a:lnTo>
                      <a:pt x="424" y="0"/>
                    </a:lnTo>
                    <a:lnTo>
                      <a:pt x="445" y="2"/>
                    </a:lnTo>
                    <a:lnTo>
                      <a:pt x="464" y="4"/>
                    </a:lnTo>
                    <a:lnTo>
                      <a:pt x="485" y="8"/>
                    </a:lnTo>
                    <a:lnTo>
                      <a:pt x="504" y="12"/>
                    </a:lnTo>
                    <a:lnTo>
                      <a:pt x="523" y="18"/>
                    </a:lnTo>
                    <a:lnTo>
                      <a:pt x="542" y="24"/>
                    </a:lnTo>
                    <a:lnTo>
                      <a:pt x="560" y="32"/>
                    </a:lnTo>
                    <a:lnTo>
                      <a:pt x="577" y="40"/>
                    </a:lnTo>
                    <a:lnTo>
                      <a:pt x="596" y="49"/>
                    </a:lnTo>
                    <a:lnTo>
                      <a:pt x="612" y="58"/>
                    </a:lnTo>
                    <a:lnTo>
                      <a:pt x="628" y="68"/>
                    </a:lnTo>
                    <a:lnTo>
                      <a:pt x="645" y="79"/>
                    </a:lnTo>
                    <a:lnTo>
                      <a:pt x="659" y="92"/>
                    </a:lnTo>
                    <a:lnTo>
                      <a:pt x="674" y="104"/>
                    </a:lnTo>
                    <a:lnTo>
                      <a:pt x="689" y="118"/>
                    </a:lnTo>
                    <a:lnTo>
                      <a:pt x="702" y="132"/>
                    </a:lnTo>
                    <a:lnTo>
                      <a:pt x="714" y="147"/>
                    </a:lnTo>
                    <a:lnTo>
                      <a:pt x="726" y="161"/>
                    </a:lnTo>
                    <a:lnTo>
                      <a:pt x="738" y="177"/>
                    </a:lnTo>
                    <a:lnTo>
                      <a:pt x="748" y="194"/>
                    </a:lnTo>
                    <a:lnTo>
                      <a:pt x="758" y="211"/>
                    </a:lnTo>
                    <a:lnTo>
                      <a:pt x="766" y="228"/>
                    </a:lnTo>
                    <a:lnTo>
                      <a:pt x="774" y="246"/>
                    </a:lnTo>
                    <a:lnTo>
                      <a:pt x="781" y="264"/>
                    </a:lnTo>
                    <a:lnTo>
                      <a:pt x="788" y="282"/>
                    </a:lnTo>
                    <a:lnTo>
                      <a:pt x="794" y="302"/>
                    </a:lnTo>
                    <a:lnTo>
                      <a:pt x="798" y="321"/>
                    </a:lnTo>
                    <a:lnTo>
                      <a:pt x="802" y="342"/>
                    </a:lnTo>
                    <a:lnTo>
                      <a:pt x="804" y="361"/>
                    </a:lnTo>
                    <a:lnTo>
                      <a:pt x="806" y="381"/>
                    </a:lnTo>
                    <a:lnTo>
                      <a:pt x="806" y="403"/>
                    </a:lnTo>
                    <a:lnTo>
                      <a:pt x="806" y="403"/>
                    </a:lnTo>
                    <a:lnTo>
                      <a:pt x="806" y="423"/>
                    </a:lnTo>
                    <a:lnTo>
                      <a:pt x="804" y="444"/>
                    </a:lnTo>
                    <a:lnTo>
                      <a:pt x="802" y="464"/>
                    </a:lnTo>
                    <a:lnTo>
                      <a:pt x="798" y="483"/>
                    </a:lnTo>
                    <a:lnTo>
                      <a:pt x="794" y="503"/>
                    </a:lnTo>
                    <a:lnTo>
                      <a:pt x="788" y="522"/>
                    </a:lnTo>
                    <a:lnTo>
                      <a:pt x="781" y="541"/>
                    </a:lnTo>
                    <a:lnTo>
                      <a:pt x="774" y="560"/>
                    </a:lnTo>
                    <a:lnTo>
                      <a:pt x="766" y="577"/>
                    </a:lnTo>
                    <a:lnTo>
                      <a:pt x="758" y="595"/>
                    </a:lnTo>
                    <a:lnTo>
                      <a:pt x="748" y="612"/>
                    </a:lnTo>
                    <a:lnTo>
                      <a:pt x="738" y="628"/>
                    </a:lnTo>
                    <a:lnTo>
                      <a:pt x="726" y="643"/>
                    </a:lnTo>
                    <a:lnTo>
                      <a:pt x="714" y="659"/>
                    </a:lnTo>
                    <a:lnTo>
                      <a:pt x="702" y="673"/>
                    </a:lnTo>
                    <a:lnTo>
                      <a:pt x="689" y="687"/>
                    </a:lnTo>
                    <a:lnTo>
                      <a:pt x="674" y="701"/>
                    </a:lnTo>
                    <a:lnTo>
                      <a:pt x="659" y="714"/>
                    </a:lnTo>
                    <a:lnTo>
                      <a:pt x="645" y="725"/>
                    </a:lnTo>
                    <a:lnTo>
                      <a:pt x="628" y="736"/>
                    </a:lnTo>
                    <a:lnTo>
                      <a:pt x="612" y="747"/>
                    </a:lnTo>
                    <a:lnTo>
                      <a:pt x="596" y="757"/>
                    </a:lnTo>
                    <a:lnTo>
                      <a:pt x="577" y="766"/>
                    </a:lnTo>
                    <a:lnTo>
                      <a:pt x="560" y="774"/>
                    </a:lnTo>
                    <a:lnTo>
                      <a:pt x="542" y="781"/>
                    </a:lnTo>
                    <a:lnTo>
                      <a:pt x="523" y="787"/>
                    </a:lnTo>
                    <a:lnTo>
                      <a:pt x="504" y="792"/>
                    </a:lnTo>
                    <a:lnTo>
                      <a:pt x="485" y="797"/>
                    </a:lnTo>
                    <a:lnTo>
                      <a:pt x="464" y="801"/>
                    </a:lnTo>
                    <a:lnTo>
                      <a:pt x="445" y="804"/>
                    </a:lnTo>
                    <a:lnTo>
                      <a:pt x="424" y="805"/>
                    </a:lnTo>
                    <a:lnTo>
                      <a:pt x="403" y="806"/>
                    </a:lnTo>
                    <a:lnTo>
                      <a:pt x="403" y="806"/>
                    </a:lnTo>
                    <a:lnTo>
                      <a:pt x="383" y="805"/>
                    </a:lnTo>
                    <a:lnTo>
                      <a:pt x="362" y="804"/>
                    </a:lnTo>
                    <a:lnTo>
                      <a:pt x="342" y="801"/>
                    </a:lnTo>
                    <a:lnTo>
                      <a:pt x="322" y="797"/>
                    </a:lnTo>
                    <a:lnTo>
                      <a:pt x="303" y="792"/>
                    </a:lnTo>
                    <a:lnTo>
                      <a:pt x="284" y="787"/>
                    </a:lnTo>
                    <a:lnTo>
                      <a:pt x="264" y="781"/>
                    </a:lnTo>
                    <a:lnTo>
                      <a:pt x="247" y="774"/>
                    </a:lnTo>
                    <a:lnTo>
                      <a:pt x="229" y="766"/>
                    </a:lnTo>
                    <a:lnTo>
                      <a:pt x="211" y="757"/>
                    </a:lnTo>
                    <a:lnTo>
                      <a:pt x="194" y="747"/>
                    </a:lnTo>
                    <a:lnTo>
                      <a:pt x="178" y="736"/>
                    </a:lnTo>
                    <a:lnTo>
                      <a:pt x="162" y="725"/>
                    </a:lnTo>
                    <a:lnTo>
                      <a:pt x="147" y="714"/>
                    </a:lnTo>
                    <a:lnTo>
                      <a:pt x="133" y="701"/>
                    </a:lnTo>
                    <a:lnTo>
                      <a:pt x="118" y="687"/>
                    </a:lnTo>
                    <a:lnTo>
                      <a:pt x="105" y="673"/>
                    </a:lnTo>
                    <a:lnTo>
                      <a:pt x="93" y="659"/>
                    </a:lnTo>
                    <a:lnTo>
                      <a:pt x="81" y="643"/>
                    </a:lnTo>
                    <a:lnTo>
                      <a:pt x="70" y="628"/>
                    </a:lnTo>
                    <a:lnTo>
                      <a:pt x="59" y="612"/>
                    </a:lnTo>
                    <a:lnTo>
                      <a:pt x="49" y="595"/>
                    </a:lnTo>
                    <a:lnTo>
                      <a:pt x="40" y="577"/>
                    </a:lnTo>
                    <a:lnTo>
                      <a:pt x="32" y="560"/>
                    </a:lnTo>
                    <a:lnTo>
                      <a:pt x="25" y="541"/>
                    </a:lnTo>
                    <a:lnTo>
                      <a:pt x="19" y="522"/>
                    </a:lnTo>
                    <a:lnTo>
                      <a:pt x="13" y="503"/>
                    </a:lnTo>
                    <a:lnTo>
                      <a:pt x="8" y="483"/>
                    </a:lnTo>
                    <a:lnTo>
                      <a:pt x="5" y="464"/>
                    </a:lnTo>
                    <a:lnTo>
                      <a:pt x="2" y="444"/>
                    </a:lnTo>
                    <a:lnTo>
                      <a:pt x="1" y="423"/>
                    </a:lnTo>
                    <a:lnTo>
                      <a:pt x="0" y="403"/>
                    </a:lnTo>
                    <a:lnTo>
                      <a:pt x="0" y="403"/>
                    </a:lnTo>
                    <a:close/>
                  </a:path>
                </a:pathLst>
              </a:custGeom>
              <a:solidFill>
                <a:schemeClr val="bg1">
                  <a:lumMod val="95000"/>
                  <a:alpha val="3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  <p:sp>
            <p:nvSpPr>
              <p:cNvPr id="30" name="Freeform 7">
                <a:extLst>
                  <a:ext uri="{FF2B5EF4-FFF2-40B4-BE49-F238E27FC236}">
                    <a16:creationId xmlns:a16="http://schemas.microsoft.com/office/drawing/2014/main" id="{9F732379-5080-8C4F-EEB5-365E11CC497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584509" y="1573344"/>
                <a:ext cx="442211" cy="442211"/>
              </a:xfrm>
              <a:custGeom>
                <a:avLst/>
                <a:gdLst>
                  <a:gd name="T0" fmla="*/ 1 w 667"/>
                  <a:gd name="T1" fmla="*/ 316 h 667"/>
                  <a:gd name="T2" fmla="*/ 7 w 667"/>
                  <a:gd name="T3" fmla="*/ 266 h 667"/>
                  <a:gd name="T4" fmla="*/ 20 w 667"/>
                  <a:gd name="T5" fmla="*/ 219 h 667"/>
                  <a:gd name="T6" fmla="*/ 40 w 667"/>
                  <a:gd name="T7" fmla="*/ 175 h 667"/>
                  <a:gd name="T8" fmla="*/ 66 w 667"/>
                  <a:gd name="T9" fmla="*/ 134 h 667"/>
                  <a:gd name="T10" fmla="*/ 97 w 667"/>
                  <a:gd name="T11" fmla="*/ 98 h 667"/>
                  <a:gd name="T12" fmla="*/ 134 w 667"/>
                  <a:gd name="T13" fmla="*/ 67 h 667"/>
                  <a:gd name="T14" fmla="*/ 174 w 667"/>
                  <a:gd name="T15" fmla="*/ 40 h 667"/>
                  <a:gd name="T16" fmla="*/ 219 w 667"/>
                  <a:gd name="T17" fmla="*/ 21 h 667"/>
                  <a:gd name="T18" fmla="*/ 266 w 667"/>
                  <a:gd name="T19" fmla="*/ 7 h 667"/>
                  <a:gd name="T20" fmla="*/ 316 w 667"/>
                  <a:gd name="T21" fmla="*/ 0 h 667"/>
                  <a:gd name="T22" fmla="*/ 350 w 667"/>
                  <a:gd name="T23" fmla="*/ 0 h 667"/>
                  <a:gd name="T24" fmla="*/ 400 w 667"/>
                  <a:gd name="T25" fmla="*/ 7 h 667"/>
                  <a:gd name="T26" fmla="*/ 448 w 667"/>
                  <a:gd name="T27" fmla="*/ 21 h 667"/>
                  <a:gd name="T28" fmla="*/ 492 w 667"/>
                  <a:gd name="T29" fmla="*/ 40 h 667"/>
                  <a:gd name="T30" fmla="*/ 533 w 667"/>
                  <a:gd name="T31" fmla="*/ 67 h 667"/>
                  <a:gd name="T32" fmla="*/ 569 w 667"/>
                  <a:gd name="T33" fmla="*/ 98 h 667"/>
                  <a:gd name="T34" fmla="*/ 600 w 667"/>
                  <a:gd name="T35" fmla="*/ 134 h 667"/>
                  <a:gd name="T36" fmla="*/ 627 w 667"/>
                  <a:gd name="T37" fmla="*/ 175 h 667"/>
                  <a:gd name="T38" fmla="*/ 646 w 667"/>
                  <a:gd name="T39" fmla="*/ 219 h 667"/>
                  <a:gd name="T40" fmla="*/ 659 w 667"/>
                  <a:gd name="T41" fmla="*/ 266 h 667"/>
                  <a:gd name="T42" fmla="*/ 667 w 667"/>
                  <a:gd name="T43" fmla="*/ 316 h 667"/>
                  <a:gd name="T44" fmla="*/ 667 w 667"/>
                  <a:gd name="T45" fmla="*/ 351 h 667"/>
                  <a:gd name="T46" fmla="*/ 659 w 667"/>
                  <a:gd name="T47" fmla="*/ 401 h 667"/>
                  <a:gd name="T48" fmla="*/ 646 w 667"/>
                  <a:gd name="T49" fmla="*/ 448 h 667"/>
                  <a:gd name="T50" fmla="*/ 627 w 667"/>
                  <a:gd name="T51" fmla="*/ 493 h 667"/>
                  <a:gd name="T52" fmla="*/ 600 w 667"/>
                  <a:gd name="T53" fmla="*/ 533 h 667"/>
                  <a:gd name="T54" fmla="*/ 569 w 667"/>
                  <a:gd name="T55" fmla="*/ 569 h 667"/>
                  <a:gd name="T56" fmla="*/ 533 w 667"/>
                  <a:gd name="T57" fmla="*/ 601 h 667"/>
                  <a:gd name="T58" fmla="*/ 492 w 667"/>
                  <a:gd name="T59" fmla="*/ 626 h 667"/>
                  <a:gd name="T60" fmla="*/ 448 w 667"/>
                  <a:gd name="T61" fmla="*/ 647 h 667"/>
                  <a:gd name="T62" fmla="*/ 400 w 667"/>
                  <a:gd name="T63" fmla="*/ 660 h 667"/>
                  <a:gd name="T64" fmla="*/ 350 w 667"/>
                  <a:gd name="T65" fmla="*/ 666 h 667"/>
                  <a:gd name="T66" fmla="*/ 316 w 667"/>
                  <a:gd name="T67" fmla="*/ 666 h 667"/>
                  <a:gd name="T68" fmla="*/ 266 w 667"/>
                  <a:gd name="T69" fmla="*/ 660 h 667"/>
                  <a:gd name="T70" fmla="*/ 219 w 667"/>
                  <a:gd name="T71" fmla="*/ 647 h 667"/>
                  <a:gd name="T72" fmla="*/ 174 w 667"/>
                  <a:gd name="T73" fmla="*/ 626 h 667"/>
                  <a:gd name="T74" fmla="*/ 134 w 667"/>
                  <a:gd name="T75" fmla="*/ 601 h 667"/>
                  <a:gd name="T76" fmla="*/ 97 w 667"/>
                  <a:gd name="T77" fmla="*/ 569 h 667"/>
                  <a:gd name="T78" fmla="*/ 66 w 667"/>
                  <a:gd name="T79" fmla="*/ 533 h 667"/>
                  <a:gd name="T80" fmla="*/ 40 w 667"/>
                  <a:gd name="T81" fmla="*/ 493 h 667"/>
                  <a:gd name="T82" fmla="*/ 20 w 667"/>
                  <a:gd name="T83" fmla="*/ 448 h 667"/>
                  <a:gd name="T84" fmla="*/ 7 w 667"/>
                  <a:gd name="T85" fmla="*/ 401 h 667"/>
                  <a:gd name="T86" fmla="*/ 1 w 667"/>
                  <a:gd name="T87" fmla="*/ 351 h 6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67" h="667">
                    <a:moveTo>
                      <a:pt x="0" y="334"/>
                    </a:moveTo>
                    <a:lnTo>
                      <a:pt x="0" y="334"/>
                    </a:lnTo>
                    <a:lnTo>
                      <a:pt x="1" y="316"/>
                    </a:lnTo>
                    <a:lnTo>
                      <a:pt x="2" y="299"/>
                    </a:lnTo>
                    <a:lnTo>
                      <a:pt x="4" y="283"/>
                    </a:lnTo>
                    <a:lnTo>
                      <a:pt x="7" y="266"/>
                    </a:lnTo>
                    <a:lnTo>
                      <a:pt x="11" y="250"/>
                    </a:lnTo>
                    <a:lnTo>
                      <a:pt x="15" y="235"/>
                    </a:lnTo>
                    <a:lnTo>
                      <a:pt x="20" y="219"/>
                    </a:lnTo>
                    <a:lnTo>
                      <a:pt x="26" y="204"/>
                    </a:lnTo>
                    <a:lnTo>
                      <a:pt x="33" y="189"/>
                    </a:lnTo>
                    <a:lnTo>
                      <a:pt x="40" y="175"/>
                    </a:lnTo>
                    <a:lnTo>
                      <a:pt x="48" y="160"/>
                    </a:lnTo>
                    <a:lnTo>
                      <a:pt x="57" y="147"/>
                    </a:lnTo>
                    <a:lnTo>
                      <a:pt x="66" y="134"/>
                    </a:lnTo>
                    <a:lnTo>
                      <a:pt x="76" y="122"/>
                    </a:lnTo>
                    <a:lnTo>
                      <a:pt x="86" y="109"/>
                    </a:lnTo>
                    <a:lnTo>
                      <a:pt x="97" y="98"/>
                    </a:lnTo>
                    <a:lnTo>
                      <a:pt x="110" y="87"/>
                    </a:lnTo>
                    <a:lnTo>
                      <a:pt x="121" y="77"/>
                    </a:lnTo>
                    <a:lnTo>
                      <a:pt x="134" y="67"/>
                    </a:lnTo>
                    <a:lnTo>
                      <a:pt x="147" y="57"/>
                    </a:lnTo>
                    <a:lnTo>
                      <a:pt x="161" y="48"/>
                    </a:lnTo>
                    <a:lnTo>
                      <a:pt x="174" y="40"/>
                    </a:lnTo>
                    <a:lnTo>
                      <a:pt x="189" y="33"/>
                    </a:lnTo>
                    <a:lnTo>
                      <a:pt x="204" y="27"/>
                    </a:lnTo>
                    <a:lnTo>
                      <a:pt x="219" y="21"/>
                    </a:lnTo>
                    <a:lnTo>
                      <a:pt x="234" y="16"/>
                    </a:lnTo>
                    <a:lnTo>
                      <a:pt x="250" y="10"/>
                    </a:lnTo>
                    <a:lnTo>
                      <a:pt x="266" y="7"/>
                    </a:lnTo>
                    <a:lnTo>
                      <a:pt x="282" y="4"/>
                    </a:lnTo>
                    <a:lnTo>
                      <a:pt x="299" y="2"/>
                    </a:lnTo>
                    <a:lnTo>
                      <a:pt x="316" y="0"/>
                    </a:lnTo>
                    <a:lnTo>
                      <a:pt x="333" y="0"/>
                    </a:lnTo>
                    <a:lnTo>
                      <a:pt x="333" y="0"/>
                    </a:lnTo>
                    <a:lnTo>
                      <a:pt x="350" y="0"/>
                    </a:lnTo>
                    <a:lnTo>
                      <a:pt x="368" y="2"/>
                    </a:lnTo>
                    <a:lnTo>
                      <a:pt x="384" y="4"/>
                    </a:lnTo>
                    <a:lnTo>
                      <a:pt x="400" y="7"/>
                    </a:lnTo>
                    <a:lnTo>
                      <a:pt x="417" y="10"/>
                    </a:lnTo>
                    <a:lnTo>
                      <a:pt x="432" y="16"/>
                    </a:lnTo>
                    <a:lnTo>
                      <a:pt x="448" y="21"/>
                    </a:lnTo>
                    <a:lnTo>
                      <a:pt x="463" y="27"/>
                    </a:lnTo>
                    <a:lnTo>
                      <a:pt x="478" y="33"/>
                    </a:lnTo>
                    <a:lnTo>
                      <a:pt x="492" y="40"/>
                    </a:lnTo>
                    <a:lnTo>
                      <a:pt x="506" y="48"/>
                    </a:lnTo>
                    <a:lnTo>
                      <a:pt x="520" y="57"/>
                    </a:lnTo>
                    <a:lnTo>
                      <a:pt x="533" y="67"/>
                    </a:lnTo>
                    <a:lnTo>
                      <a:pt x="545" y="77"/>
                    </a:lnTo>
                    <a:lnTo>
                      <a:pt x="557" y="87"/>
                    </a:lnTo>
                    <a:lnTo>
                      <a:pt x="569" y="98"/>
                    </a:lnTo>
                    <a:lnTo>
                      <a:pt x="580" y="109"/>
                    </a:lnTo>
                    <a:lnTo>
                      <a:pt x="590" y="122"/>
                    </a:lnTo>
                    <a:lnTo>
                      <a:pt x="600" y="134"/>
                    </a:lnTo>
                    <a:lnTo>
                      <a:pt x="609" y="147"/>
                    </a:lnTo>
                    <a:lnTo>
                      <a:pt x="619" y="160"/>
                    </a:lnTo>
                    <a:lnTo>
                      <a:pt x="627" y="175"/>
                    </a:lnTo>
                    <a:lnTo>
                      <a:pt x="634" y="189"/>
                    </a:lnTo>
                    <a:lnTo>
                      <a:pt x="640" y="204"/>
                    </a:lnTo>
                    <a:lnTo>
                      <a:pt x="646" y="219"/>
                    </a:lnTo>
                    <a:lnTo>
                      <a:pt x="651" y="235"/>
                    </a:lnTo>
                    <a:lnTo>
                      <a:pt x="656" y="250"/>
                    </a:lnTo>
                    <a:lnTo>
                      <a:pt x="659" y="266"/>
                    </a:lnTo>
                    <a:lnTo>
                      <a:pt x="662" y="283"/>
                    </a:lnTo>
                    <a:lnTo>
                      <a:pt x="665" y="299"/>
                    </a:lnTo>
                    <a:lnTo>
                      <a:pt x="667" y="316"/>
                    </a:lnTo>
                    <a:lnTo>
                      <a:pt x="667" y="334"/>
                    </a:lnTo>
                    <a:lnTo>
                      <a:pt x="667" y="334"/>
                    </a:lnTo>
                    <a:lnTo>
                      <a:pt x="667" y="351"/>
                    </a:lnTo>
                    <a:lnTo>
                      <a:pt x="665" y="367"/>
                    </a:lnTo>
                    <a:lnTo>
                      <a:pt x="662" y="385"/>
                    </a:lnTo>
                    <a:lnTo>
                      <a:pt x="659" y="401"/>
                    </a:lnTo>
                    <a:lnTo>
                      <a:pt x="656" y="416"/>
                    </a:lnTo>
                    <a:lnTo>
                      <a:pt x="651" y="433"/>
                    </a:lnTo>
                    <a:lnTo>
                      <a:pt x="646" y="448"/>
                    </a:lnTo>
                    <a:lnTo>
                      <a:pt x="640" y="463"/>
                    </a:lnTo>
                    <a:lnTo>
                      <a:pt x="634" y="478"/>
                    </a:lnTo>
                    <a:lnTo>
                      <a:pt x="627" y="493"/>
                    </a:lnTo>
                    <a:lnTo>
                      <a:pt x="619" y="506"/>
                    </a:lnTo>
                    <a:lnTo>
                      <a:pt x="609" y="520"/>
                    </a:lnTo>
                    <a:lnTo>
                      <a:pt x="600" y="533"/>
                    </a:lnTo>
                    <a:lnTo>
                      <a:pt x="590" y="546"/>
                    </a:lnTo>
                    <a:lnTo>
                      <a:pt x="580" y="558"/>
                    </a:lnTo>
                    <a:lnTo>
                      <a:pt x="569" y="569"/>
                    </a:lnTo>
                    <a:lnTo>
                      <a:pt x="557" y="581"/>
                    </a:lnTo>
                    <a:lnTo>
                      <a:pt x="545" y="591"/>
                    </a:lnTo>
                    <a:lnTo>
                      <a:pt x="533" y="601"/>
                    </a:lnTo>
                    <a:lnTo>
                      <a:pt x="520" y="610"/>
                    </a:lnTo>
                    <a:lnTo>
                      <a:pt x="506" y="618"/>
                    </a:lnTo>
                    <a:lnTo>
                      <a:pt x="492" y="626"/>
                    </a:lnTo>
                    <a:lnTo>
                      <a:pt x="478" y="634"/>
                    </a:lnTo>
                    <a:lnTo>
                      <a:pt x="463" y="641"/>
                    </a:lnTo>
                    <a:lnTo>
                      <a:pt x="448" y="647"/>
                    </a:lnTo>
                    <a:lnTo>
                      <a:pt x="432" y="652"/>
                    </a:lnTo>
                    <a:lnTo>
                      <a:pt x="417" y="656"/>
                    </a:lnTo>
                    <a:lnTo>
                      <a:pt x="400" y="660"/>
                    </a:lnTo>
                    <a:lnTo>
                      <a:pt x="384" y="663"/>
                    </a:lnTo>
                    <a:lnTo>
                      <a:pt x="368" y="665"/>
                    </a:lnTo>
                    <a:lnTo>
                      <a:pt x="350" y="666"/>
                    </a:lnTo>
                    <a:lnTo>
                      <a:pt x="333" y="667"/>
                    </a:lnTo>
                    <a:lnTo>
                      <a:pt x="333" y="667"/>
                    </a:lnTo>
                    <a:lnTo>
                      <a:pt x="316" y="666"/>
                    </a:lnTo>
                    <a:lnTo>
                      <a:pt x="299" y="665"/>
                    </a:lnTo>
                    <a:lnTo>
                      <a:pt x="282" y="663"/>
                    </a:lnTo>
                    <a:lnTo>
                      <a:pt x="266" y="660"/>
                    </a:lnTo>
                    <a:lnTo>
                      <a:pt x="250" y="656"/>
                    </a:lnTo>
                    <a:lnTo>
                      <a:pt x="234" y="652"/>
                    </a:lnTo>
                    <a:lnTo>
                      <a:pt x="219" y="647"/>
                    </a:lnTo>
                    <a:lnTo>
                      <a:pt x="204" y="641"/>
                    </a:lnTo>
                    <a:lnTo>
                      <a:pt x="189" y="634"/>
                    </a:lnTo>
                    <a:lnTo>
                      <a:pt x="174" y="626"/>
                    </a:lnTo>
                    <a:lnTo>
                      <a:pt x="161" y="618"/>
                    </a:lnTo>
                    <a:lnTo>
                      <a:pt x="147" y="610"/>
                    </a:lnTo>
                    <a:lnTo>
                      <a:pt x="134" y="601"/>
                    </a:lnTo>
                    <a:lnTo>
                      <a:pt x="121" y="591"/>
                    </a:lnTo>
                    <a:lnTo>
                      <a:pt x="110" y="581"/>
                    </a:lnTo>
                    <a:lnTo>
                      <a:pt x="97" y="569"/>
                    </a:lnTo>
                    <a:lnTo>
                      <a:pt x="86" y="558"/>
                    </a:lnTo>
                    <a:lnTo>
                      <a:pt x="76" y="546"/>
                    </a:lnTo>
                    <a:lnTo>
                      <a:pt x="66" y="533"/>
                    </a:lnTo>
                    <a:lnTo>
                      <a:pt x="57" y="520"/>
                    </a:lnTo>
                    <a:lnTo>
                      <a:pt x="48" y="506"/>
                    </a:lnTo>
                    <a:lnTo>
                      <a:pt x="40" y="493"/>
                    </a:lnTo>
                    <a:lnTo>
                      <a:pt x="33" y="478"/>
                    </a:lnTo>
                    <a:lnTo>
                      <a:pt x="26" y="463"/>
                    </a:lnTo>
                    <a:lnTo>
                      <a:pt x="20" y="448"/>
                    </a:lnTo>
                    <a:lnTo>
                      <a:pt x="15" y="433"/>
                    </a:lnTo>
                    <a:lnTo>
                      <a:pt x="11" y="416"/>
                    </a:lnTo>
                    <a:lnTo>
                      <a:pt x="7" y="401"/>
                    </a:lnTo>
                    <a:lnTo>
                      <a:pt x="4" y="385"/>
                    </a:lnTo>
                    <a:lnTo>
                      <a:pt x="2" y="367"/>
                    </a:lnTo>
                    <a:lnTo>
                      <a:pt x="1" y="351"/>
                    </a:lnTo>
                    <a:lnTo>
                      <a:pt x="0" y="334"/>
                    </a:lnTo>
                    <a:lnTo>
                      <a:pt x="0" y="334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  <p:grpSp>
            <p:nvGrpSpPr>
              <p:cNvPr id="31" name="Gruppo 30">
                <a:extLst>
                  <a:ext uri="{FF2B5EF4-FFF2-40B4-BE49-F238E27FC236}">
                    <a16:creationId xmlns:a16="http://schemas.microsoft.com/office/drawing/2014/main" id="{870AB80B-D6C8-CF5E-D1A4-10ED7D62E5AE}"/>
                  </a:ext>
                </a:extLst>
              </p:cNvPr>
              <p:cNvGrpSpPr/>
              <p:nvPr/>
            </p:nvGrpSpPr>
            <p:grpSpPr>
              <a:xfrm>
                <a:off x="6619431" y="1678829"/>
                <a:ext cx="391377" cy="231240"/>
                <a:chOff x="2733674" y="2119313"/>
                <a:chExt cx="7378349" cy="4359403"/>
              </a:xfrm>
              <a:solidFill>
                <a:schemeClr val="tx2"/>
              </a:solidFill>
            </p:grpSpPr>
            <p:sp>
              <p:nvSpPr>
                <p:cNvPr id="32" name="Figura a mano libera: forma 31">
                  <a:extLst>
                    <a:ext uri="{FF2B5EF4-FFF2-40B4-BE49-F238E27FC236}">
                      <a16:creationId xmlns:a16="http://schemas.microsoft.com/office/drawing/2014/main" id="{01778802-4762-530E-43AE-9E795F34A25F}"/>
                    </a:ext>
                  </a:extLst>
                </p:cNvPr>
                <p:cNvSpPr/>
                <p:nvPr/>
              </p:nvSpPr>
              <p:spPr>
                <a:xfrm>
                  <a:off x="6112042" y="4940447"/>
                  <a:ext cx="3999981" cy="1093650"/>
                </a:xfrm>
                <a:custGeom>
                  <a:avLst/>
                  <a:gdLst>
                    <a:gd name="connsiteX0" fmla="*/ 1393031 w 3995738"/>
                    <a:gd name="connsiteY0" fmla="*/ 1066800 h 1876425"/>
                    <a:gd name="connsiteX1" fmla="*/ 1390650 w 3995738"/>
                    <a:gd name="connsiteY1" fmla="*/ 1259681 h 1876425"/>
                    <a:gd name="connsiteX2" fmla="*/ 1433513 w 3995738"/>
                    <a:gd name="connsiteY2" fmla="*/ 1259681 h 1876425"/>
                    <a:gd name="connsiteX3" fmla="*/ 1433513 w 3995738"/>
                    <a:gd name="connsiteY3" fmla="*/ 1104900 h 1876425"/>
                    <a:gd name="connsiteX4" fmla="*/ 235744 w 3995738"/>
                    <a:gd name="connsiteY4" fmla="*/ 1012031 h 1876425"/>
                    <a:gd name="connsiteX5" fmla="*/ 142875 w 3995738"/>
                    <a:gd name="connsiteY5" fmla="*/ 1109662 h 1876425"/>
                    <a:gd name="connsiteX6" fmla="*/ 142875 w 3995738"/>
                    <a:gd name="connsiteY6" fmla="*/ 1257300 h 1876425"/>
                    <a:gd name="connsiteX7" fmla="*/ 235744 w 3995738"/>
                    <a:gd name="connsiteY7" fmla="*/ 1257300 h 1876425"/>
                    <a:gd name="connsiteX8" fmla="*/ 340519 w 3995738"/>
                    <a:gd name="connsiteY8" fmla="*/ 981075 h 1876425"/>
                    <a:gd name="connsiteX9" fmla="*/ 347663 w 3995738"/>
                    <a:gd name="connsiteY9" fmla="*/ 1176337 h 1876425"/>
                    <a:gd name="connsiteX10" fmla="*/ 407194 w 3995738"/>
                    <a:gd name="connsiteY10" fmla="*/ 1259681 h 1876425"/>
                    <a:gd name="connsiteX11" fmla="*/ 1281113 w 3995738"/>
                    <a:gd name="connsiteY11" fmla="*/ 1259681 h 1876425"/>
                    <a:gd name="connsiteX12" fmla="*/ 1281113 w 3995738"/>
                    <a:gd name="connsiteY12" fmla="*/ 981075 h 1876425"/>
                    <a:gd name="connsiteX13" fmla="*/ 142875 w 3995738"/>
                    <a:gd name="connsiteY13" fmla="*/ 978693 h 1876425"/>
                    <a:gd name="connsiteX14" fmla="*/ 147638 w 3995738"/>
                    <a:gd name="connsiteY14" fmla="*/ 1042987 h 1876425"/>
                    <a:gd name="connsiteX15" fmla="*/ 197644 w 3995738"/>
                    <a:gd name="connsiteY15" fmla="*/ 978693 h 1876425"/>
                    <a:gd name="connsiteX16" fmla="*/ 1390649 w 3995738"/>
                    <a:gd name="connsiteY16" fmla="*/ 976312 h 1876425"/>
                    <a:gd name="connsiteX17" fmla="*/ 1393030 w 3995738"/>
                    <a:gd name="connsiteY17" fmla="*/ 1014412 h 1876425"/>
                    <a:gd name="connsiteX18" fmla="*/ 1438274 w 3995738"/>
                    <a:gd name="connsiteY18" fmla="*/ 1052512 h 1876425"/>
                    <a:gd name="connsiteX19" fmla="*/ 1440655 w 3995738"/>
                    <a:gd name="connsiteY19" fmla="*/ 976312 h 1876425"/>
                    <a:gd name="connsiteX20" fmla="*/ 1676400 w 3995738"/>
                    <a:gd name="connsiteY20" fmla="*/ 973931 h 1876425"/>
                    <a:gd name="connsiteX21" fmla="*/ 1659731 w 3995738"/>
                    <a:gd name="connsiteY21" fmla="*/ 1002506 h 1876425"/>
                    <a:gd name="connsiteX22" fmla="*/ 1550194 w 3995738"/>
                    <a:gd name="connsiteY22" fmla="*/ 995362 h 1876425"/>
                    <a:gd name="connsiteX23" fmla="*/ 1550194 w 3995738"/>
                    <a:gd name="connsiteY23" fmla="*/ 1226343 h 1876425"/>
                    <a:gd name="connsiteX24" fmla="*/ 1574006 w 3995738"/>
                    <a:gd name="connsiteY24" fmla="*/ 1226343 h 1876425"/>
                    <a:gd name="connsiteX25" fmla="*/ 1702594 w 3995738"/>
                    <a:gd name="connsiteY25" fmla="*/ 973931 h 1876425"/>
                    <a:gd name="connsiteX26" fmla="*/ 47625 w 3995738"/>
                    <a:gd name="connsiteY26" fmla="*/ 0 h 1876425"/>
                    <a:gd name="connsiteX27" fmla="*/ 3338513 w 3995738"/>
                    <a:gd name="connsiteY27" fmla="*/ 0 h 1876425"/>
                    <a:gd name="connsiteX28" fmla="*/ 3995738 w 3995738"/>
                    <a:gd name="connsiteY28" fmla="*/ 114300 h 1876425"/>
                    <a:gd name="connsiteX29" fmla="*/ 3995738 w 3995738"/>
                    <a:gd name="connsiteY29" fmla="*/ 881062 h 1876425"/>
                    <a:gd name="connsiteX30" fmla="*/ 3962400 w 3995738"/>
                    <a:gd name="connsiteY30" fmla="*/ 881062 h 1876425"/>
                    <a:gd name="connsiteX31" fmla="*/ 3962400 w 3995738"/>
                    <a:gd name="connsiteY31" fmla="*/ 1138237 h 1876425"/>
                    <a:gd name="connsiteX32" fmla="*/ 3557588 w 3995738"/>
                    <a:gd name="connsiteY32" fmla="*/ 1138237 h 1876425"/>
                    <a:gd name="connsiteX33" fmla="*/ 3557588 w 3995738"/>
                    <a:gd name="connsiteY33" fmla="*/ 1333500 h 1876425"/>
                    <a:gd name="connsiteX34" fmla="*/ 3471863 w 3995738"/>
                    <a:gd name="connsiteY34" fmla="*/ 1276350 h 1876425"/>
                    <a:gd name="connsiteX35" fmla="*/ 3471863 w 3995738"/>
                    <a:gd name="connsiteY35" fmla="*/ 1133475 h 1876425"/>
                    <a:gd name="connsiteX36" fmla="*/ 3257550 w 3995738"/>
                    <a:gd name="connsiteY36" fmla="*/ 1133475 h 1876425"/>
                    <a:gd name="connsiteX37" fmla="*/ 3143250 w 3995738"/>
                    <a:gd name="connsiteY37" fmla="*/ 1485900 h 1876425"/>
                    <a:gd name="connsiteX38" fmla="*/ 3036471 w 3995738"/>
                    <a:gd name="connsiteY38" fmla="*/ 1470146 h 1876425"/>
                    <a:gd name="connsiteX39" fmla="*/ 2950369 w 3995738"/>
                    <a:gd name="connsiteY39" fmla="*/ 1202531 h 1876425"/>
                    <a:gd name="connsiteX40" fmla="*/ 2921794 w 3995738"/>
                    <a:gd name="connsiteY40" fmla="*/ 1202531 h 1876425"/>
                    <a:gd name="connsiteX41" fmla="*/ 2869406 w 3995738"/>
                    <a:gd name="connsiteY41" fmla="*/ 1131093 h 1876425"/>
                    <a:gd name="connsiteX42" fmla="*/ 2840831 w 3995738"/>
                    <a:gd name="connsiteY42" fmla="*/ 1221581 h 1876425"/>
                    <a:gd name="connsiteX43" fmla="*/ 3033277 w 3995738"/>
                    <a:gd name="connsiteY43" fmla="*/ 1469675 h 1876425"/>
                    <a:gd name="connsiteX44" fmla="*/ 2562225 w 3995738"/>
                    <a:gd name="connsiteY44" fmla="*/ 1400175 h 1876425"/>
                    <a:gd name="connsiteX45" fmla="*/ 1905000 w 3995738"/>
                    <a:gd name="connsiteY45" fmla="*/ 1876425 h 1876425"/>
                    <a:gd name="connsiteX46" fmla="*/ 1681163 w 3995738"/>
                    <a:gd name="connsiteY46" fmla="*/ 1766887 h 1876425"/>
                    <a:gd name="connsiteX47" fmla="*/ 1585913 w 3995738"/>
                    <a:gd name="connsiteY47" fmla="*/ 1790700 h 1876425"/>
                    <a:gd name="connsiteX48" fmla="*/ 1466850 w 3995738"/>
                    <a:gd name="connsiteY48" fmla="*/ 1604962 h 1876425"/>
                    <a:gd name="connsiteX49" fmla="*/ 0 w 3995738"/>
                    <a:gd name="connsiteY49" fmla="*/ 1604962 h 1876425"/>
                    <a:gd name="connsiteX50" fmla="*/ 0 w 3995738"/>
                    <a:gd name="connsiteY50" fmla="*/ 695325 h 1876425"/>
                    <a:gd name="connsiteX51" fmla="*/ 57150 w 3995738"/>
                    <a:gd name="connsiteY51" fmla="*/ 695325 h 1876425"/>
                    <a:gd name="connsiteX52" fmla="*/ 47625 w 3995738"/>
                    <a:gd name="connsiteY52" fmla="*/ 0 h 1876425"/>
                    <a:gd name="connsiteX0" fmla="*/ 1393031 w 3995738"/>
                    <a:gd name="connsiteY0" fmla="*/ 1066800 h 1876425"/>
                    <a:gd name="connsiteX1" fmla="*/ 1390650 w 3995738"/>
                    <a:gd name="connsiteY1" fmla="*/ 1259681 h 1876425"/>
                    <a:gd name="connsiteX2" fmla="*/ 1433513 w 3995738"/>
                    <a:gd name="connsiteY2" fmla="*/ 1259681 h 1876425"/>
                    <a:gd name="connsiteX3" fmla="*/ 1433513 w 3995738"/>
                    <a:gd name="connsiteY3" fmla="*/ 1104900 h 1876425"/>
                    <a:gd name="connsiteX4" fmla="*/ 1393031 w 3995738"/>
                    <a:gd name="connsiteY4" fmla="*/ 1066800 h 1876425"/>
                    <a:gd name="connsiteX5" fmla="*/ 235744 w 3995738"/>
                    <a:gd name="connsiteY5" fmla="*/ 1012031 h 1876425"/>
                    <a:gd name="connsiteX6" fmla="*/ 142875 w 3995738"/>
                    <a:gd name="connsiteY6" fmla="*/ 1109662 h 1876425"/>
                    <a:gd name="connsiteX7" fmla="*/ 142875 w 3995738"/>
                    <a:gd name="connsiteY7" fmla="*/ 1257300 h 1876425"/>
                    <a:gd name="connsiteX8" fmla="*/ 235744 w 3995738"/>
                    <a:gd name="connsiteY8" fmla="*/ 1257300 h 1876425"/>
                    <a:gd name="connsiteX9" fmla="*/ 235744 w 3995738"/>
                    <a:gd name="connsiteY9" fmla="*/ 1012031 h 1876425"/>
                    <a:gd name="connsiteX10" fmla="*/ 340519 w 3995738"/>
                    <a:gd name="connsiteY10" fmla="*/ 981075 h 1876425"/>
                    <a:gd name="connsiteX11" fmla="*/ 347663 w 3995738"/>
                    <a:gd name="connsiteY11" fmla="*/ 1176337 h 1876425"/>
                    <a:gd name="connsiteX12" fmla="*/ 407194 w 3995738"/>
                    <a:gd name="connsiteY12" fmla="*/ 1259681 h 1876425"/>
                    <a:gd name="connsiteX13" fmla="*/ 1281113 w 3995738"/>
                    <a:gd name="connsiteY13" fmla="*/ 1259681 h 1876425"/>
                    <a:gd name="connsiteX14" fmla="*/ 1281113 w 3995738"/>
                    <a:gd name="connsiteY14" fmla="*/ 981075 h 1876425"/>
                    <a:gd name="connsiteX15" fmla="*/ 340519 w 3995738"/>
                    <a:gd name="connsiteY15" fmla="*/ 981075 h 1876425"/>
                    <a:gd name="connsiteX16" fmla="*/ 142875 w 3995738"/>
                    <a:gd name="connsiteY16" fmla="*/ 978693 h 1876425"/>
                    <a:gd name="connsiteX17" fmla="*/ 147638 w 3995738"/>
                    <a:gd name="connsiteY17" fmla="*/ 1042987 h 1876425"/>
                    <a:gd name="connsiteX18" fmla="*/ 197644 w 3995738"/>
                    <a:gd name="connsiteY18" fmla="*/ 978693 h 1876425"/>
                    <a:gd name="connsiteX19" fmla="*/ 142875 w 3995738"/>
                    <a:gd name="connsiteY19" fmla="*/ 978693 h 1876425"/>
                    <a:gd name="connsiteX20" fmla="*/ 1390649 w 3995738"/>
                    <a:gd name="connsiteY20" fmla="*/ 976312 h 1876425"/>
                    <a:gd name="connsiteX21" fmla="*/ 1393030 w 3995738"/>
                    <a:gd name="connsiteY21" fmla="*/ 1014412 h 1876425"/>
                    <a:gd name="connsiteX22" fmla="*/ 1438274 w 3995738"/>
                    <a:gd name="connsiteY22" fmla="*/ 1052512 h 1876425"/>
                    <a:gd name="connsiteX23" fmla="*/ 1440655 w 3995738"/>
                    <a:gd name="connsiteY23" fmla="*/ 976312 h 1876425"/>
                    <a:gd name="connsiteX24" fmla="*/ 1390649 w 3995738"/>
                    <a:gd name="connsiteY24" fmla="*/ 976312 h 1876425"/>
                    <a:gd name="connsiteX25" fmla="*/ 1676400 w 3995738"/>
                    <a:gd name="connsiteY25" fmla="*/ 973931 h 1876425"/>
                    <a:gd name="connsiteX26" fmla="*/ 1659731 w 3995738"/>
                    <a:gd name="connsiteY26" fmla="*/ 1002506 h 1876425"/>
                    <a:gd name="connsiteX27" fmla="*/ 1550194 w 3995738"/>
                    <a:gd name="connsiteY27" fmla="*/ 995362 h 1876425"/>
                    <a:gd name="connsiteX28" fmla="*/ 1550194 w 3995738"/>
                    <a:gd name="connsiteY28" fmla="*/ 1226343 h 1876425"/>
                    <a:gd name="connsiteX29" fmla="*/ 1574006 w 3995738"/>
                    <a:gd name="connsiteY29" fmla="*/ 1226343 h 1876425"/>
                    <a:gd name="connsiteX30" fmla="*/ 1702594 w 3995738"/>
                    <a:gd name="connsiteY30" fmla="*/ 973931 h 1876425"/>
                    <a:gd name="connsiteX31" fmla="*/ 1676400 w 3995738"/>
                    <a:gd name="connsiteY31" fmla="*/ 973931 h 1876425"/>
                    <a:gd name="connsiteX32" fmla="*/ 47622 w 3995738"/>
                    <a:gd name="connsiteY32" fmla="*/ 436660 h 1876425"/>
                    <a:gd name="connsiteX33" fmla="*/ 3338513 w 3995738"/>
                    <a:gd name="connsiteY33" fmla="*/ 0 h 1876425"/>
                    <a:gd name="connsiteX34" fmla="*/ 3995738 w 3995738"/>
                    <a:gd name="connsiteY34" fmla="*/ 114300 h 1876425"/>
                    <a:gd name="connsiteX35" fmla="*/ 3995738 w 3995738"/>
                    <a:gd name="connsiteY35" fmla="*/ 881062 h 1876425"/>
                    <a:gd name="connsiteX36" fmla="*/ 3962400 w 3995738"/>
                    <a:gd name="connsiteY36" fmla="*/ 881062 h 1876425"/>
                    <a:gd name="connsiteX37" fmla="*/ 3962400 w 3995738"/>
                    <a:gd name="connsiteY37" fmla="*/ 1138237 h 1876425"/>
                    <a:gd name="connsiteX38" fmla="*/ 3557588 w 3995738"/>
                    <a:gd name="connsiteY38" fmla="*/ 1138237 h 1876425"/>
                    <a:gd name="connsiteX39" fmla="*/ 3557588 w 3995738"/>
                    <a:gd name="connsiteY39" fmla="*/ 1333500 h 1876425"/>
                    <a:gd name="connsiteX40" fmla="*/ 3471863 w 3995738"/>
                    <a:gd name="connsiteY40" fmla="*/ 1276350 h 1876425"/>
                    <a:gd name="connsiteX41" fmla="*/ 3471863 w 3995738"/>
                    <a:gd name="connsiteY41" fmla="*/ 1133475 h 1876425"/>
                    <a:gd name="connsiteX42" fmla="*/ 3257550 w 3995738"/>
                    <a:gd name="connsiteY42" fmla="*/ 1133475 h 1876425"/>
                    <a:gd name="connsiteX43" fmla="*/ 3143250 w 3995738"/>
                    <a:gd name="connsiteY43" fmla="*/ 1485900 h 1876425"/>
                    <a:gd name="connsiteX44" fmla="*/ 3036471 w 3995738"/>
                    <a:gd name="connsiteY44" fmla="*/ 1470146 h 1876425"/>
                    <a:gd name="connsiteX45" fmla="*/ 2950369 w 3995738"/>
                    <a:gd name="connsiteY45" fmla="*/ 1202531 h 1876425"/>
                    <a:gd name="connsiteX46" fmla="*/ 2921794 w 3995738"/>
                    <a:gd name="connsiteY46" fmla="*/ 1202531 h 1876425"/>
                    <a:gd name="connsiteX47" fmla="*/ 2869406 w 3995738"/>
                    <a:gd name="connsiteY47" fmla="*/ 1131093 h 1876425"/>
                    <a:gd name="connsiteX48" fmla="*/ 2840831 w 3995738"/>
                    <a:gd name="connsiteY48" fmla="*/ 1221581 h 1876425"/>
                    <a:gd name="connsiteX49" fmla="*/ 3033277 w 3995738"/>
                    <a:gd name="connsiteY49" fmla="*/ 1469675 h 1876425"/>
                    <a:gd name="connsiteX50" fmla="*/ 2562225 w 3995738"/>
                    <a:gd name="connsiteY50" fmla="*/ 1400175 h 1876425"/>
                    <a:gd name="connsiteX51" fmla="*/ 1905000 w 3995738"/>
                    <a:gd name="connsiteY51" fmla="*/ 1876425 h 1876425"/>
                    <a:gd name="connsiteX52" fmla="*/ 1681163 w 3995738"/>
                    <a:gd name="connsiteY52" fmla="*/ 1766887 h 1876425"/>
                    <a:gd name="connsiteX53" fmla="*/ 1585913 w 3995738"/>
                    <a:gd name="connsiteY53" fmla="*/ 1790700 h 1876425"/>
                    <a:gd name="connsiteX54" fmla="*/ 1466850 w 3995738"/>
                    <a:gd name="connsiteY54" fmla="*/ 1604962 h 1876425"/>
                    <a:gd name="connsiteX55" fmla="*/ 0 w 3995738"/>
                    <a:gd name="connsiteY55" fmla="*/ 1604962 h 1876425"/>
                    <a:gd name="connsiteX56" fmla="*/ 0 w 3995738"/>
                    <a:gd name="connsiteY56" fmla="*/ 695325 h 1876425"/>
                    <a:gd name="connsiteX57" fmla="*/ 57150 w 3995738"/>
                    <a:gd name="connsiteY57" fmla="*/ 695325 h 1876425"/>
                    <a:gd name="connsiteX58" fmla="*/ 47622 w 3995738"/>
                    <a:gd name="connsiteY58" fmla="*/ 436660 h 1876425"/>
                    <a:gd name="connsiteX0" fmla="*/ 1393031 w 3995738"/>
                    <a:gd name="connsiteY0" fmla="*/ 952503 h 1762128"/>
                    <a:gd name="connsiteX1" fmla="*/ 1390650 w 3995738"/>
                    <a:gd name="connsiteY1" fmla="*/ 1145384 h 1762128"/>
                    <a:gd name="connsiteX2" fmla="*/ 1433513 w 3995738"/>
                    <a:gd name="connsiteY2" fmla="*/ 1145384 h 1762128"/>
                    <a:gd name="connsiteX3" fmla="*/ 1433513 w 3995738"/>
                    <a:gd name="connsiteY3" fmla="*/ 990603 h 1762128"/>
                    <a:gd name="connsiteX4" fmla="*/ 1393031 w 3995738"/>
                    <a:gd name="connsiteY4" fmla="*/ 952503 h 1762128"/>
                    <a:gd name="connsiteX5" fmla="*/ 235744 w 3995738"/>
                    <a:gd name="connsiteY5" fmla="*/ 897734 h 1762128"/>
                    <a:gd name="connsiteX6" fmla="*/ 142875 w 3995738"/>
                    <a:gd name="connsiteY6" fmla="*/ 995365 h 1762128"/>
                    <a:gd name="connsiteX7" fmla="*/ 142875 w 3995738"/>
                    <a:gd name="connsiteY7" fmla="*/ 1143003 h 1762128"/>
                    <a:gd name="connsiteX8" fmla="*/ 235744 w 3995738"/>
                    <a:gd name="connsiteY8" fmla="*/ 1143003 h 1762128"/>
                    <a:gd name="connsiteX9" fmla="*/ 235744 w 3995738"/>
                    <a:gd name="connsiteY9" fmla="*/ 897734 h 1762128"/>
                    <a:gd name="connsiteX10" fmla="*/ 340519 w 3995738"/>
                    <a:gd name="connsiteY10" fmla="*/ 866778 h 1762128"/>
                    <a:gd name="connsiteX11" fmla="*/ 347663 w 3995738"/>
                    <a:gd name="connsiteY11" fmla="*/ 1062040 h 1762128"/>
                    <a:gd name="connsiteX12" fmla="*/ 407194 w 3995738"/>
                    <a:gd name="connsiteY12" fmla="*/ 1145384 h 1762128"/>
                    <a:gd name="connsiteX13" fmla="*/ 1281113 w 3995738"/>
                    <a:gd name="connsiteY13" fmla="*/ 1145384 h 1762128"/>
                    <a:gd name="connsiteX14" fmla="*/ 1281113 w 3995738"/>
                    <a:gd name="connsiteY14" fmla="*/ 866778 h 1762128"/>
                    <a:gd name="connsiteX15" fmla="*/ 340519 w 3995738"/>
                    <a:gd name="connsiteY15" fmla="*/ 866778 h 1762128"/>
                    <a:gd name="connsiteX16" fmla="*/ 142875 w 3995738"/>
                    <a:gd name="connsiteY16" fmla="*/ 864396 h 1762128"/>
                    <a:gd name="connsiteX17" fmla="*/ 147638 w 3995738"/>
                    <a:gd name="connsiteY17" fmla="*/ 928690 h 1762128"/>
                    <a:gd name="connsiteX18" fmla="*/ 197644 w 3995738"/>
                    <a:gd name="connsiteY18" fmla="*/ 864396 h 1762128"/>
                    <a:gd name="connsiteX19" fmla="*/ 142875 w 3995738"/>
                    <a:gd name="connsiteY19" fmla="*/ 864396 h 1762128"/>
                    <a:gd name="connsiteX20" fmla="*/ 1390649 w 3995738"/>
                    <a:gd name="connsiteY20" fmla="*/ 862015 h 1762128"/>
                    <a:gd name="connsiteX21" fmla="*/ 1393030 w 3995738"/>
                    <a:gd name="connsiteY21" fmla="*/ 900115 h 1762128"/>
                    <a:gd name="connsiteX22" fmla="*/ 1438274 w 3995738"/>
                    <a:gd name="connsiteY22" fmla="*/ 938215 h 1762128"/>
                    <a:gd name="connsiteX23" fmla="*/ 1440655 w 3995738"/>
                    <a:gd name="connsiteY23" fmla="*/ 862015 h 1762128"/>
                    <a:gd name="connsiteX24" fmla="*/ 1390649 w 3995738"/>
                    <a:gd name="connsiteY24" fmla="*/ 862015 h 1762128"/>
                    <a:gd name="connsiteX25" fmla="*/ 1676400 w 3995738"/>
                    <a:gd name="connsiteY25" fmla="*/ 859634 h 1762128"/>
                    <a:gd name="connsiteX26" fmla="*/ 1659731 w 3995738"/>
                    <a:gd name="connsiteY26" fmla="*/ 888209 h 1762128"/>
                    <a:gd name="connsiteX27" fmla="*/ 1550194 w 3995738"/>
                    <a:gd name="connsiteY27" fmla="*/ 881065 h 1762128"/>
                    <a:gd name="connsiteX28" fmla="*/ 1550194 w 3995738"/>
                    <a:gd name="connsiteY28" fmla="*/ 1112046 h 1762128"/>
                    <a:gd name="connsiteX29" fmla="*/ 1574006 w 3995738"/>
                    <a:gd name="connsiteY29" fmla="*/ 1112046 h 1762128"/>
                    <a:gd name="connsiteX30" fmla="*/ 1702594 w 3995738"/>
                    <a:gd name="connsiteY30" fmla="*/ 859634 h 1762128"/>
                    <a:gd name="connsiteX31" fmla="*/ 1676400 w 3995738"/>
                    <a:gd name="connsiteY31" fmla="*/ 859634 h 1762128"/>
                    <a:gd name="connsiteX32" fmla="*/ 47622 w 3995738"/>
                    <a:gd name="connsiteY32" fmla="*/ 322363 h 1762128"/>
                    <a:gd name="connsiteX33" fmla="*/ 3251181 w 3995738"/>
                    <a:gd name="connsiteY33" fmla="*/ 300533 h 1762128"/>
                    <a:gd name="connsiteX34" fmla="*/ 3995738 w 3995738"/>
                    <a:gd name="connsiteY34" fmla="*/ 3 h 1762128"/>
                    <a:gd name="connsiteX35" fmla="*/ 3995738 w 3995738"/>
                    <a:gd name="connsiteY35" fmla="*/ 766765 h 1762128"/>
                    <a:gd name="connsiteX36" fmla="*/ 3962400 w 3995738"/>
                    <a:gd name="connsiteY36" fmla="*/ 766765 h 1762128"/>
                    <a:gd name="connsiteX37" fmla="*/ 3962400 w 3995738"/>
                    <a:gd name="connsiteY37" fmla="*/ 1023940 h 1762128"/>
                    <a:gd name="connsiteX38" fmla="*/ 3557588 w 3995738"/>
                    <a:gd name="connsiteY38" fmla="*/ 1023940 h 1762128"/>
                    <a:gd name="connsiteX39" fmla="*/ 3557588 w 3995738"/>
                    <a:gd name="connsiteY39" fmla="*/ 1219203 h 1762128"/>
                    <a:gd name="connsiteX40" fmla="*/ 3471863 w 3995738"/>
                    <a:gd name="connsiteY40" fmla="*/ 1162053 h 1762128"/>
                    <a:gd name="connsiteX41" fmla="*/ 3471863 w 3995738"/>
                    <a:gd name="connsiteY41" fmla="*/ 1019178 h 1762128"/>
                    <a:gd name="connsiteX42" fmla="*/ 3257550 w 3995738"/>
                    <a:gd name="connsiteY42" fmla="*/ 1019178 h 1762128"/>
                    <a:gd name="connsiteX43" fmla="*/ 3143250 w 3995738"/>
                    <a:gd name="connsiteY43" fmla="*/ 1371603 h 1762128"/>
                    <a:gd name="connsiteX44" fmla="*/ 3036471 w 3995738"/>
                    <a:gd name="connsiteY44" fmla="*/ 1355849 h 1762128"/>
                    <a:gd name="connsiteX45" fmla="*/ 2950369 w 3995738"/>
                    <a:gd name="connsiteY45" fmla="*/ 1088234 h 1762128"/>
                    <a:gd name="connsiteX46" fmla="*/ 2921794 w 3995738"/>
                    <a:gd name="connsiteY46" fmla="*/ 1088234 h 1762128"/>
                    <a:gd name="connsiteX47" fmla="*/ 2869406 w 3995738"/>
                    <a:gd name="connsiteY47" fmla="*/ 1016796 h 1762128"/>
                    <a:gd name="connsiteX48" fmla="*/ 2840831 w 3995738"/>
                    <a:gd name="connsiteY48" fmla="*/ 1107284 h 1762128"/>
                    <a:gd name="connsiteX49" fmla="*/ 3033277 w 3995738"/>
                    <a:gd name="connsiteY49" fmla="*/ 1355378 h 1762128"/>
                    <a:gd name="connsiteX50" fmla="*/ 2562225 w 3995738"/>
                    <a:gd name="connsiteY50" fmla="*/ 1285878 h 1762128"/>
                    <a:gd name="connsiteX51" fmla="*/ 1905000 w 3995738"/>
                    <a:gd name="connsiteY51" fmla="*/ 1762128 h 1762128"/>
                    <a:gd name="connsiteX52" fmla="*/ 1681163 w 3995738"/>
                    <a:gd name="connsiteY52" fmla="*/ 1652590 h 1762128"/>
                    <a:gd name="connsiteX53" fmla="*/ 1585913 w 3995738"/>
                    <a:gd name="connsiteY53" fmla="*/ 1676403 h 1762128"/>
                    <a:gd name="connsiteX54" fmla="*/ 1466850 w 3995738"/>
                    <a:gd name="connsiteY54" fmla="*/ 1490665 h 1762128"/>
                    <a:gd name="connsiteX55" fmla="*/ 0 w 3995738"/>
                    <a:gd name="connsiteY55" fmla="*/ 1490665 h 1762128"/>
                    <a:gd name="connsiteX56" fmla="*/ 0 w 3995738"/>
                    <a:gd name="connsiteY56" fmla="*/ 581028 h 1762128"/>
                    <a:gd name="connsiteX57" fmla="*/ 57150 w 3995738"/>
                    <a:gd name="connsiteY57" fmla="*/ 581028 h 1762128"/>
                    <a:gd name="connsiteX58" fmla="*/ 47622 w 3995738"/>
                    <a:gd name="connsiteY58" fmla="*/ 322363 h 1762128"/>
                    <a:gd name="connsiteX0" fmla="*/ 1393031 w 3995738"/>
                    <a:gd name="connsiteY0" fmla="*/ 651971 h 1461596"/>
                    <a:gd name="connsiteX1" fmla="*/ 1390650 w 3995738"/>
                    <a:gd name="connsiteY1" fmla="*/ 844852 h 1461596"/>
                    <a:gd name="connsiteX2" fmla="*/ 1433513 w 3995738"/>
                    <a:gd name="connsiteY2" fmla="*/ 844852 h 1461596"/>
                    <a:gd name="connsiteX3" fmla="*/ 1433513 w 3995738"/>
                    <a:gd name="connsiteY3" fmla="*/ 690071 h 1461596"/>
                    <a:gd name="connsiteX4" fmla="*/ 1393031 w 3995738"/>
                    <a:gd name="connsiteY4" fmla="*/ 651971 h 1461596"/>
                    <a:gd name="connsiteX5" fmla="*/ 235744 w 3995738"/>
                    <a:gd name="connsiteY5" fmla="*/ 597202 h 1461596"/>
                    <a:gd name="connsiteX6" fmla="*/ 142875 w 3995738"/>
                    <a:gd name="connsiteY6" fmla="*/ 694833 h 1461596"/>
                    <a:gd name="connsiteX7" fmla="*/ 142875 w 3995738"/>
                    <a:gd name="connsiteY7" fmla="*/ 842471 h 1461596"/>
                    <a:gd name="connsiteX8" fmla="*/ 235744 w 3995738"/>
                    <a:gd name="connsiteY8" fmla="*/ 842471 h 1461596"/>
                    <a:gd name="connsiteX9" fmla="*/ 235744 w 3995738"/>
                    <a:gd name="connsiteY9" fmla="*/ 597202 h 1461596"/>
                    <a:gd name="connsiteX10" fmla="*/ 340519 w 3995738"/>
                    <a:gd name="connsiteY10" fmla="*/ 566246 h 1461596"/>
                    <a:gd name="connsiteX11" fmla="*/ 347663 w 3995738"/>
                    <a:gd name="connsiteY11" fmla="*/ 761508 h 1461596"/>
                    <a:gd name="connsiteX12" fmla="*/ 407194 w 3995738"/>
                    <a:gd name="connsiteY12" fmla="*/ 844852 h 1461596"/>
                    <a:gd name="connsiteX13" fmla="*/ 1281113 w 3995738"/>
                    <a:gd name="connsiteY13" fmla="*/ 844852 h 1461596"/>
                    <a:gd name="connsiteX14" fmla="*/ 1281113 w 3995738"/>
                    <a:gd name="connsiteY14" fmla="*/ 566246 h 1461596"/>
                    <a:gd name="connsiteX15" fmla="*/ 340519 w 3995738"/>
                    <a:gd name="connsiteY15" fmla="*/ 566246 h 1461596"/>
                    <a:gd name="connsiteX16" fmla="*/ 142875 w 3995738"/>
                    <a:gd name="connsiteY16" fmla="*/ 563864 h 1461596"/>
                    <a:gd name="connsiteX17" fmla="*/ 147638 w 3995738"/>
                    <a:gd name="connsiteY17" fmla="*/ 628158 h 1461596"/>
                    <a:gd name="connsiteX18" fmla="*/ 197644 w 3995738"/>
                    <a:gd name="connsiteY18" fmla="*/ 563864 h 1461596"/>
                    <a:gd name="connsiteX19" fmla="*/ 142875 w 3995738"/>
                    <a:gd name="connsiteY19" fmla="*/ 563864 h 1461596"/>
                    <a:gd name="connsiteX20" fmla="*/ 1390649 w 3995738"/>
                    <a:gd name="connsiteY20" fmla="*/ 561483 h 1461596"/>
                    <a:gd name="connsiteX21" fmla="*/ 1393030 w 3995738"/>
                    <a:gd name="connsiteY21" fmla="*/ 599583 h 1461596"/>
                    <a:gd name="connsiteX22" fmla="*/ 1438274 w 3995738"/>
                    <a:gd name="connsiteY22" fmla="*/ 637683 h 1461596"/>
                    <a:gd name="connsiteX23" fmla="*/ 1440655 w 3995738"/>
                    <a:gd name="connsiteY23" fmla="*/ 561483 h 1461596"/>
                    <a:gd name="connsiteX24" fmla="*/ 1390649 w 3995738"/>
                    <a:gd name="connsiteY24" fmla="*/ 561483 h 1461596"/>
                    <a:gd name="connsiteX25" fmla="*/ 1676400 w 3995738"/>
                    <a:gd name="connsiteY25" fmla="*/ 559102 h 1461596"/>
                    <a:gd name="connsiteX26" fmla="*/ 1659731 w 3995738"/>
                    <a:gd name="connsiteY26" fmla="*/ 587677 h 1461596"/>
                    <a:gd name="connsiteX27" fmla="*/ 1550194 w 3995738"/>
                    <a:gd name="connsiteY27" fmla="*/ 580533 h 1461596"/>
                    <a:gd name="connsiteX28" fmla="*/ 1550194 w 3995738"/>
                    <a:gd name="connsiteY28" fmla="*/ 811514 h 1461596"/>
                    <a:gd name="connsiteX29" fmla="*/ 1574006 w 3995738"/>
                    <a:gd name="connsiteY29" fmla="*/ 811514 h 1461596"/>
                    <a:gd name="connsiteX30" fmla="*/ 1702594 w 3995738"/>
                    <a:gd name="connsiteY30" fmla="*/ 559102 h 1461596"/>
                    <a:gd name="connsiteX31" fmla="*/ 1676400 w 3995738"/>
                    <a:gd name="connsiteY31" fmla="*/ 559102 h 1461596"/>
                    <a:gd name="connsiteX32" fmla="*/ 47622 w 3995738"/>
                    <a:gd name="connsiteY32" fmla="*/ 21831 h 1461596"/>
                    <a:gd name="connsiteX33" fmla="*/ 3251181 w 3995738"/>
                    <a:gd name="connsiteY33" fmla="*/ 1 h 1461596"/>
                    <a:gd name="connsiteX34" fmla="*/ 3973907 w 3995738"/>
                    <a:gd name="connsiteY34" fmla="*/ 26966 h 1461596"/>
                    <a:gd name="connsiteX35" fmla="*/ 3995738 w 3995738"/>
                    <a:gd name="connsiteY35" fmla="*/ 466233 h 1461596"/>
                    <a:gd name="connsiteX36" fmla="*/ 3962400 w 3995738"/>
                    <a:gd name="connsiteY36" fmla="*/ 466233 h 1461596"/>
                    <a:gd name="connsiteX37" fmla="*/ 3962400 w 3995738"/>
                    <a:gd name="connsiteY37" fmla="*/ 723408 h 1461596"/>
                    <a:gd name="connsiteX38" fmla="*/ 3557588 w 3995738"/>
                    <a:gd name="connsiteY38" fmla="*/ 723408 h 1461596"/>
                    <a:gd name="connsiteX39" fmla="*/ 3557588 w 3995738"/>
                    <a:gd name="connsiteY39" fmla="*/ 918671 h 1461596"/>
                    <a:gd name="connsiteX40" fmla="*/ 3471863 w 3995738"/>
                    <a:gd name="connsiteY40" fmla="*/ 861521 h 1461596"/>
                    <a:gd name="connsiteX41" fmla="*/ 3471863 w 3995738"/>
                    <a:gd name="connsiteY41" fmla="*/ 718646 h 1461596"/>
                    <a:gd name="connsiteX42" fmla="*/ 3257550 w 3995738"/>
                    <a:gd name="connsiteY42" fmla="*/ 718646 h 1461596"/>
                    <a:gd name="connsiteX43" fmla="*/ 3143250 w 3995738"/>
                    <a:gd name="connsiteY43" fmla="*/ 1071071 h 1461596"/>
                    <a:gd name="connsiteX44" fmla="*/ 3036471 w 3995738"/>
                    <a:gd name="connsiteY44" fmla="*/ 1055317 h 1461596"/>
                    <a:gd name="connsiteX45" fmla="*/ 2950369 w 3995738"/>
                    <a:gd name="connsiteY45" fmla="*/ 787702 h 1461596"/>
                    <a:gd name="connsiteX46" fmla="*/ 2921794 w 3995738"/>
                    <a:gd name="connsiteY46" fmla="*/ 787702 h 1461596"/>
                    <a:gd name="connsiteX47" fmla="*/ 2869406 w 3995738"/>
                    <a:gd name="connsiteY47" fmla="*/ 716264 h 1461596"/>
                    <a:gd name="connsiteX48" fmla="*/ 2840831 w 3995738"/>
                    <a:gd name="connsiteY48" fmla="*/ 806752 h 1461596"/>
                    <a:gd name="connsiteX49" fmla="*/ 3033277 w 3995738"/>
                    <a:gd name="connsiteY49" fmla="*/ 1054846 h 1461596"/>
                    <a:gd name="connsiteX50" fmla="*/ 2562225 w 3995738"/>
                    <a:gd name="connsiteY50" fmla="*/ 985346 h 1461596"/>
                    <a:gd name="connsiteX51" fmla="*/ 1905000 w 3995738"/>
                    <a:gd name="connsiteY51" fmla="*/ 1461596 h 1461596"/>
                    <a:gd name="connsiteX52" fmla="*/ 1681163 w 3995738"/>
                    <a:gd name="connsiteY52" fmla="*/ 1352058 h 1461596"/>
                    <a:gd name="connsiteX53" fmla="*/ 1585913 w 3995738"/>
                    <a:gd name="connsiteY53" fmla="*/ 1375871 h 1461596"/>
                    <a:gd name="connsiteX54" fmla="*/ 1466850 w 3995738"/>
                    <a:gd name="connsiteY54" fmla="*/ 1190133 h 1461596"/>
                    <a:gd name="connsiteX55" fmla="*/ 0 w 3995738"/>
                    <a:gd name="connsiteY55" fmla="*/ 1190133 h 1461596"/>
                    <a:gd name="connsiteX56" fmla="*/ 0 w 3995738"/>
                    <a:gd name="connsiteY56" fmla="*/ 280496 h 1461596"/>
                    <a:gd name="connsiteX57" fmla="*/ 57150 w 3995738"/>
                    <a:gd name="connsiteY57" fmla="*/ 280496 h 1461596"/>
                    <a:gd name="connsiteX58" fmla="*/ 47622 w 3995738"/>
                    <a:gd name="connsiteY58" fmla="*/ 21831 h 1461596"/>
                    <a:gd name="connsiteX0" fmla="*/ 1393031 w 3995738"/>
                    <a:gd name="connsiteY0" fmla="*/ 630140 h 1439765"/>
                    <a:gd name="connsiteX1" fmla="*/ 1390650 w 3995738"/>
                    <a:gd name="connsiteY1" fmla="*/ 823021 h 1439765"/>
                    <a:gd name="connsiteX2" fmla="*/ 1433513 w 3995738"/>
                    <a:gd name="connsiteY2" fmla="*/ 823021 h 1439765"/>
                    <a:gd name="connsiteX3" fmla="*/ 1433513 w 3995738"/>
                    <a:gd name="connsiteY3" fmla="*/ 668240 h 1439765"/>
                    <a:gd name="connsiteX4" fmla="*/ 1393031 w 3995738"/>
                    <a:gd name="connsiteY4" fmla="*/ 630140 h 1439765"/>
                    <a:gd name="connsiteX5" fmla="*/ 235744 w 3995738"/>
                    <a:gd name="connsiteY5" fmla="*/ 575371 h 1439765"/>
                    <a:gd name="connsiteX6" fmla="*/ 142875 w 3995738"/>
                    <a:gd name="connsiteY6" fmla="*/ 673002 h 1439765"/>
                    <a:gd name="connsiteX7" fmla="*/ 142875 w 3995738"/>
                    <a:gd name="connsiteY7" fmla="*/ 820640 h 1439765"/>
                    <a:gd name="connsiteX8" fmla="*/ 235744 w 3995738"/>
                    <a:gd name="connsiteY8" fmla="*/ 820640 h 1439765"/>
                    <a:gd name="connsiteX9" fmla="*/ 235744 w 3995738"/>
                    <a:gd name="connsiteY9" fmla="*/ 575371 h 1439765"/>
                    <a:gd name="connsiteX10" fmla="*/ 340519 w 3995738"/>
                    <a:gd name="connsiteY10" fmla="*/ 544415 h 1439765"/>
                    <a:gd name="connsiteX11" fmla="*/ 347663 w 3995738"/>
                    <a:gd name="connsiteY11" fmla="*/ 739677 h 1439765"/>
                    <a:gd name="connsiteX12" fmla="*/ 407194 w 3995738"/>
                    <a:gd name="connsiteY12" fmla="*/ 823021 h 1439765"/>
                    <a:gd name="connsiteX13" fmla="*/ 1281113 w 3995738"/>
                    <a:gd name="connsiteY13" fmla="*/ 823021 h 1439765"/>
                    <a:gd name="connsiteX14" fmla="*/ 1281113 w 3995738"/>
                    <a:gd name="connsiteY14" fmla="*/ 544415 h 1439765"/>
                    <a:gd name="connsiteX15" fmla="*/ 340519 w 3995738"/>
                    <a:gd name="connsiteY15" fmla="*/ 544415 h 1439765"/>
                    <a:gd name="connsiteX16" fmla="*/ 142875 w 3995738"/>
                    <a:gd name="connsiteY16" fmla="*/ 542033 h 1439765"/>
                    <a:gd name="connsiteX17" fmla="*/ 147638 w 3995738"/>
                    <a:gd name="connsiteY17" fmla="*/ 606327 h 1439765"/>
                    <a:gd name="connsiteX18" fmla="*/ 197644 w 3995738"/>
                    <a:gd name="connsiteY18" fmla="*/ 542033 h 1439765"/>
                    <a:gd name="connsiteX19" fmla="*/ 142875 w 3995738"/>
                    <a:gd name="connsiteY19" fmla="*/ 542033 h 1439765"/>
                    <a:gd name="connsiteX20" fmla="*/ 1390649 w 3995738"/>
                    <a:gd name="connsiteY20" fmla="*/ 539652 h 1439765"/>
                    <a:gd name="connsiteX21" fmla="*/ 1393030 w 3995738"/>
                    <a:gd name="connsiteY21" fmla="*/ 577752 h 1439765"/>
                    <a:gd name="connsiteX22" fmla="*/ 1438274 w 3995738"/>
                    <a:gd name="connsiteY22" fmla="*/ 615852 h 1439765"/>
                    <a:gd name="connsiteX23" fmla="*/ 1440655 w 3995738"/>
                    <a:gd name="connsiteY23" fmla="*/ 539652 h 1439765"/>
                    <a:gd name="connsiteX24" fmla="*/ 1390649 w 3995738"/>
                    <a:gd name="connsiteY24" fmla="*/ 539652 h 1439765"/>
                    <a:gd name="connsiteX25" fmla="*/ 1676400 w 3995738"/>
                    <a:gd name="connsiteY25" fmla="*/ 537271 h 1439765"/>
                    <a:gd name="connsiteX26" fmla="*/ 1659731 w 3995738"/>
                    <a:gd name="connsiteY26" fmla="*/ 565846 h 1439765"/>
                    <a:gd name="connsiteX27" fmla="*/ 1550194 w 3995738"/>
                    <a:gd name="connsiteY27" fmla="*/ 558702 h 1439765"/>
                    <a:gd name="connsiteX28" fmla="*/ 1550194 w 3995738"/>
                    <a:gd name="connsiteY28" fmla="*/ 789683 h 1439765"/>
                    <a:gd name="connsiteX29" fmla="*/ 1574006 w 3995738"/>
                    <a:gd name="connsiteY29" fmla="*/ 789683 h 1439765"/>
                    <a:gd name="connsiteX30" fmla="*/ 1702594 w 3995738"/>
                    <a:gd name="connsiteY30" fmla="*/ 537271 h 1439765"/>
                    <a:gd name="connsiteX31" fmla="*/ 1676400 w 3995738"/>
                    <a:gd name="connsiteY31" fmla="*/ 537271 h 1439765"/>
                    <a:gd name="connsiteX32" fmla="*/ 47622 w 3995738"/>
                    <a:gd name="connsiteY32" fmla="*/ 0 h 1439765"/>
                    <a:gd name="connsiteX33" fmla="*/ 3973907 w 3995738"/>
                    <a:gd name="connsiteY33" fmla="*/ 5135 h 1439765"/>
                    <a:gd name="connsiteX34" fmla="*/ 3995738 w 3995738"/>
                    <a:gd name="connsiteY34" fmla="*/ 444402 h 1439765"/>
                    <a:gd name="connsiteX35" fmla="*/ 3962400 w 3995738"/>
                    <a:gd name="connsiteY35" fmla="*/ 444402 h 1439765"/>
                    <a:gd name="connsiteX36" fmla="*/ 3962400 w 3995738"/>
                    <a:gd name="connsiteY36" fmla="*/ 701577 h 1439765"/>
                    <a:gd name="connsiteX37" fmla="*/ 3557588 w 3995738"/>
                    <a:gd name="connsiteY37" fmla="*/ 701577 h 1439765"/>
                    <a:gd name="connsiteX38" fmla="*/ 3557588 w 3995738"/>
                    <a:gd name="connsiteY38" fmla="*/ 896840 h 1439765"/>
                    <a:gd name="connsiteX39" fmla="*/ 3471863 w 3995738"/>
                    <a:gd name="connsiteY39" fmla="*/ 839690 h 1439765"/>
                    <a:gd name="connsiteX40" fmla="*/ 3471863 w 3995738"/>
                    <a:gd name="connsiteY40" fmla="*/ 696815 h 1439765"/>
                    <a:gd name="connsiteX41" fmla="*/ 3257550 w 3995738"/>
                    <a:gd name="connsiteY41" fmla="*/ 696815 h 1439765"/>
                    <a:gd name="connsiteX42" fmla="*/ 3143250 w 3995738"/>
                    <a:gd name="connsiteY42" fmla="*/ 1049240 h 1439765"/>
                    <a:gd name="connsiteX43" fmla="*/ 3036471 w 3995738"/>
                    <a:gd name="connsiteY43" fmla="*/ 1033486 h 1439765"/>
                    <a:gd name="connsiteX44" fmla="*/ 2950369 w 3995738"/>
                    <a:gd name="connsiteY44" fmla="*/ 765871 h 1439765"/>
                    <a:gd name="connsiteX45" fmla="*/ 2921794 w 3995738"/>
                    <a:gd name="connsiteY45" fmla="*/ 765871 h 1439765"/>
                    <a:gd name="connsiteX46" fmla="*/ 2869406 w 3995738"/>
                    <a:gd name="connsiteY46" fmla="*/ 694433 h 1439765"/>
                    <a:gd name="connsiteX47" fmla="*/ 2840831 w 3995738"/>
                    <a:gd name="connsiteY47" fmla="*/ 784921 h 1439765"/>
                    <a:gd name="connsiteX48" fmla="*/ 3033277 w 3995738"/>
                    <a:gd name="connsiteY48" fmla="*/ 1033015 h 1439765"/>
                    <a:gd name="connsiteX49" fmla="*/ 2562225 w 3995738"/>
                    <a:gd name="connsiteY49" fmla="*/ 963515 h 1439765"/>
                    <a:gd name="connsiteX50" fmla="*/ 1905000 w 3995738"/>
                    <a:gd name="connsiteY50" fmla="*/ 1439765 h 1439765"/>
                    <a:gd name="connsiteX51" fmla="*/ 1681163 w 3995738"/>
                    <a:gd name="connsiteY51" fmla="*/ 1330227 h 1439765"/>
                    <a:gd name="connsiteX52" fmla="*/ 1585913 w 3995738"/>
                    <a:gd name="connsiteY52" fmla="*/ 1354040 h 1439765"/>
                    <a:gd name="connsiteX53" fmla="*/ 1466850 w 3995738"/>
                    <a:gd name="connsiteY53" fmla="*/ 1168302 h 1439765"/>
                    <a:gd name="connsiteX54" fmla="*/ 0 w 3995738"/>
                    <a:gd name="connsiteY54" fmla="*/ 1168302 h 1439765"/>
                    <a:gd name="connsiteX55" fmla="*/ 0 w 3995738"/>
                    <a:gd name="connsiteY55" fmla="*/ 258665 h 1439765"/>
                    <a:gd name="connsiteX56" fmla="*/ 57150 w 3995738"/>
                    <a:gd name="connsiteY56" fmla="*/ 258665 h 1439765"/>
                    <a:gd name="connsiteX57" fmla="*/ 47622 w 3995738"/>
                    <a:gd name="connsiteY57" fmla="*/ 0 h 1439765"/>
                    <a:gd name="connsiteX0" fmla="*/ 1393031 w 3995738"/>
                    <a:gd name="connsiteY0" fmla="*/ 630140 h 1439765"/>
                    <a:gd name="connsiteX1" fmla="*/ 1390650 w 3995738"/>
                    <a:gd name="connsiteY1" fmla="*/ 823021 h 1439765"/>
                    <a:gd name="connsiteX2" fmla="*/ 1433513 w 3995738"/>
                    <a:gd name="connsiteY2" fmla="*/ 823021 h 1439765"/>
                    <a:gd name="connsiteX3" fmla="*/ 1433513 w 3995738"/>
                    <a:gd name="connsiteY3" fmla="*/ 668240 h 1439765"/>
                    <a:gd name="connsiteX4" fmla="*/ 1393031 w 3995738"/>
                    <a:gd name="connsiteY4" fmla="*/ 630140 h 1439765"/>
                    <a:gd name="connsiteX5" fmla="*/ 235744 w 3995738"/>
                    <a:gd name="connsiteY5" fmla="*/ 575371 h 1439765"/>
                    <a:gd name="connsiteX6" fmla="*/ 142875 w 3995738"/>
                    <a:gd name="connsiteY6" fmla="*/ 673002 h 1439765"/>
                    <a:gd name="connsiteX7" fmla="*/ 142875 w 3995738"/>
                    <a:gd name="connsiteY7" fmla="*/ 820640 h 1439765"/>
                    <a:gd name="connsiteX8" fmla="*/ 235744 w 3995738"/>
                    <a:gd name="connsiteY8" fmla="*/ 820640 h 1439765"/>
                    <a:gd name="connsiteX9" fmla="*/ 235744 w 3995738"/>
                    <a:gd name="connsiteY9" fmla="*/ 575371 h 1439765"/>
                    <a:gd name="connsiteX10" fmla="*/ 340519 w 3995738"/>
                    <a:gd name="connsiteY10" fmla="*/ 544415 h 1439765"/>
                    <a:gd name="connsiteX11" fmla="*/ 347663 w 3995738"/>
                    <a:gd name="connsiteY11" fmla="*/ 739677 h 1439765"/>
                    <a:gd name="connsiteX12" fmla="*/ 407194 w 3995738"/>
                    <a:gd name="connsiteY12" fmla="*/ 823021 h 1439765"/>
                    <a:gd name="connsiteX13" fmla="*/ 1281113 w 3995738"/>
                    <a:gd name="connsiteY13" fmla="*/ 823021 h 1439765"/>
                    <a:gd name="connsiteX14" fmla="*/ 1281113 w 3995738"/>
                    <a:gd name="connsiteY14" fmla="*/ 544415 h 1439765"/>
                    <a:gd name="connsiteX15" fmla="*/ 340519 w 3995738"/>
                    <a:gd name="connsiteY15" fmla="*/ 544415 h 1439765"/>
                    <a:gd name="connsiteX16" fmla="*/ 142875 w 3995738"/>
                    <a:gd name="connsiteY16" fmla="*/ 542033 h 1439765"/>
                    <a:gd name="connsiteX17" fmla="*/ 147638 w 3995738"/>
                    <a:gd name="connsiteY17" fmla="*/ 606327 h 1439765"/>
                    <a:gd name="connsiteX18" fmla="*/ 197644 w 3995738"/>
                    <a:gd name="connsiteY18" fmla="*/ 542033 h 1439765"/>
                    <a:gd name="connsiteX19" fmla="*/ 142875 w 3995738"/>
                    <a:gd name="connsiteY19" fmla="*/ 542033 h 1439765"/>
                    <a:gd name="connsiteX20" fmla="*/ 1390649 w 3995738"/>
                    <a:gd name="connsiteY20" fmla="*/ 539652 h 1439765"/>
                    <a:gd name="connsiteX21" fmla="*/ 1393030 w 3995738"/>
                    <a:gd name="connsiteY21" fmla="*/ 577752 h 1439765"/>
                    <a:gd name="connsiteX22" fmla="*/ 1438274 w 3995738"/>
                    <a:gd name="connsiteY22" fmla="*/ 615852 h 1439765"/>
                    <a:gd name="connsiteX23" fmla="*/ 1440655 w 3995738"/>
                    <a:gd name="connsiteY23" fmla="*/ 539652 h 1439765"/>
                    <a:gd name="connsiteX24" fmla="*/ 1390649 w 3995738"/>
                    <a:gd name="connsiteY24" fmla="*/ 539652 h 1439765"/>
                    <a:gd name="connsiteX25" fmla="*/ 1676400 w 3995738"/>
                    <a:gd name="connsiteY25" fmla="*/ 537271 h 1439765"/>
                    <a:gd name="connsiteX26" fmla="*/ 1659731 w 3995738"/>
                    <a:gd name="connsiteY26" fmla="*/ 565846 h 1439765"/>
                    <a:gd name="connsiteX27" fmla="*/ 1550194 w 3995738"/>
                    <a:gd name="connsiteY27" fmla="*/ 558702 h 1439765"/>
                    <a:gd name="connsiteX28" fmla="*/ 1550194 w 3995738"/>
                    <a:gd name="connsiteY28" fmla="*/ 789683 h 1439765"/>
                    <a:gd name="connsiteX29" fmla="*/ 1574006 w 3995738"/>
                    <a:gd name="connsiteY29" fmla="*/ 789683 h 1439765"/>
                    <a:gd name="connsiteX30" fmla="*/ 1702594 w 3995738"/>
                    <a:gd name="connsiteY30" fmla="*/ 537271 h 1439765"/>
                    <a:gd name="connsiteX31" fmla="*/ 1676400 w 3995738"/>
                    <a:gd name="connsiteY31" fmla="*/ 537271 h 1439765"/>
                    <a:gd name="connsiteX32" fmla="*/ 47622 w 3995738"/>
                    <a:gd name="connsiteY32" fmla="*/ 0 h 1439765"/>
                    <a:gd name="connsiteX33" fmla="*/ 3993965 w 3995738"/>
                    <a:gd name="connsiteY33" fmla="*/ 358150 h 1439765"/>
                    <a:gd name="connsiteX34" fmla="*/ 3995738 w 3995738"/>
                    <a:gd name="connsiteY34" fmla="*/ 444402 h 1439765"/>
                    <a:gd name="connsiteX35" fmla="*/ 3962400 w 3995738"/>
                    <a:gd name="connsiteY35" fmla="*/ 444402 h 1439765"/>
                    <a:gd name="connsiteX36" fmla="*/ 3962400 w 3995738"/>
                    <a:gd name="connsiteY36" fmla="*/ 701577 h 1439765"/>
                    <a:gd name="connsiteX37" fmla="*/ 3557588 w 3995738"/>
                    <a:gd name="connsiteY37" fmla="*/ 701577 h 1439765"/>
                    <a:gd name="connsiteX38" fmla="*/ 3557588 w 3995738"/>
                    <a:gd name="connsiteY38" fmla="*/ 896840 h 1439765"/>
                    <a:gd name="connsiteX39" fmla="*/ 3471863 w 3995738"/>
                    <a:gd name="connsiteY39" fmla="*/ 839690 h 1439765"/>
                    <a:gd name="connsiteX40" fmla="*/ 3471863 w 3995738"/>
                    <a:gd name="connsiteY40" fmla="*/ 696815 h 1439765"/>
                    <a:gd name="connsiteX41" fmla="*/ 3257550 w 3995738"/>
                    <a:gd name="connsiteY41" fmla="*/ 696815 h 1439765"/>
                    <a:gd name="connsiteX42" fmla="*/ 3143250 w 3995738"/>
                    <a:gd name="connsiteY42" fmla="*/ 1049240 h 1439765"/>
                    <a:gd name="connsiteX43" fmla="*/ 3036471 w 3995738"/>
                    <a:gd name="connsiteY43" fmla="*/ 1033486 h 1439765"/>
                    <a:gd name="connsiteX44" fmla="*/ 2950369 w 3995738"/>
                    <a:gd name="connsiteY44" fmla="*/ 765871 h 1439765"/>
                    <a:gd name="connsiteX45" fmla="*/ 2921794 w 3995738"/>
                    <a:gd name="connsiteY45" fmla="*/ 765871 h 1439765"/>
                    <a:gd name="connsiteX46" fmla="*/ 2869406 w 3995738"/>
                    <a:gd name="connsiteY46" fmla="*/ 694433 h 1439765"/>
                    <a:gd name="connsiteX47" fmla="*/ 2840831 w 3995738"/>
                    <a:gd name="connsiteY47" fmla="*/ 784921 h 1439765"/>
                    <a:gd name="connsiteX48" fmla="*/ 3033277 w 3995738"/>
                    <a:gd name="connsiteY48" fmla="*/ 1033015 h 1439765"/>
                    <a:gd name="connsiteX49" fmla="*/ 2562225 w 3995738"/>
                    <a:gd name="connsiteY49" fmla="*/ 963515 h 1439765"/>
                    <a:gd name="connsiteX50" fmla="*/ 1905000 w 3995738"/>
                    <a:gd name="connsiteY50" fmla="*/ 1439765 h 1439765"/>
                    <a:gd name="connsiteX51" fmla="*/ 1681163 w 3995738"/>
                    <a:gd name="connsiteY51" fmla="*/ 1330227 h 1439765"/>
                    <a:gd name="connsiteX52" fmla="*/ 1585913 w 3995738"/>
                    <a:gd name="connsiteY52" fmla="*/ 1354040 h 1439765"/>
                    <a:gd name="connsiteX53" fmla="*/ 1466850 w 3995738"/>
                    <a:gd name="connsiteY53" fmla="*/ 1168302 h 1439765"/>
                    <a:gd name="connsiteX54" fmla="*/ 0 w 3995738"/>
                    <a:gd name="connsiteY54" fmla="*/ 1168302 h 1439765"/>
                    <a:gd name="connsiteX55" fmla="*/ 0 w 3995738"/>
                    <a:gd name="connsiteY55" fmla="*/ 258665 h 1439765"/>
                    <a:gd name="connsiteX56" fmla="*/ 57150 w 3995738"/>
                    <a:gd name="connsiteY56" fmla="*/ 258665 h 1439765"/>
                    <a:gd name="connsiteX57" fmla="*/ 47622 w 3995738"/>
                    <a:gd name="connsiteY57" fmla="*/ 0 h 1439765"/>
                    <a:gd name="connsiteX0" fmla="*/ 1393031 w 3995738"/>
                    <a:gd name="connsiteY0" fmla="*/ 427939 h 1237564"/>
                    <a:gd name="connsiteX1" fmla="*/ 1390650 w 3995738"/>
                    <a:gd name="connsiteY1" fmla="*/ 620820 h 1237564"/>
                    <a:gd name="connsiteX2" fmla="*/ 1433513 w 3995738"/>
                    <a:gd name="connsiteY2" fmla="*/ 620820 h 1237564"/>
                    <a:gd name="connsiteX3" fmla="*/ 1433513 w 3995738"/>
                    <a:gd name="connsiteY3" fmla="*/ 466039 h 1237564"/>
                    <a:gd name="connsiteX4" fmla="*/ 1393031 w 3995738"/>
                    <a:gd name="connsiteY4" fmla="*/ 427939 h 1237564"/>
                    <a:gd name="connsiteX5" fmla="*/ 235744 w 3995738"/>
                    <a:gd name="connsiteY5" fmla="*/ 373170 h 1237564"/>
                    <a:gd name="connsiteX6" fmla="*/ 142875 w 3995738"/>
                    <a:gd name="connsiteY6" fmla="*/ 470801 h 1237564"/>
                    <a:gd name="connsiteX7" fmla="*/ 142875 w 3995738"/>
                    <a:gd name="connsiteY7" fmla="*/ 618439 h 1237564"/>
                    <a:gd name="connsiteX8" fmla="*/ 235744 w 3995738"/>
                    <a:gd name="connsiteY8" fmla="*/ 618439 h 1237564"/>
                    <a:gd name="connsiteX9" fmla="*/ 235744 w 3995738"/>
                    <a:gd name="connsiteY9" fmla="*/ 373170 h 1237564"/>
                    <a:gd name="connsiteX10" fmla="*/ 340519 w 3995738"/>
                    <a:gd name="connsiteY10" fmla="*/ 342214 h 1237564"/>
                    <a:gd name="connsiteX11" fmla="*/ 347663 w 3995738"/>
                    <a:gd name="connsiteY11" fmla="*/ 537476 h 1237564"/>
                    <a:gd name="connsiteX12" fmla="*/ 407194 w 3995738"/>
                    <a:gd name="connsiteY12" fmla="*/ 620820 h 1237564"/>
                    <a:gd name="connsiteX13" fmla="*/ 1281113 w 3995738"/>
                    <a:gd name="connsiteY13" fmla="*/ 620820 h 1237564"/>
                    <a:gd name="connsiteX14" fmla="*/ 1281113 w 3995738"/>
                    <a:gd name="connsiteY14" fmla="*/ 342214 h 1237564"/>
                    <a:gd name="connsiteX15" fmla="*/ 340519 w 3995738"/>
                    <a:gd name="connsiteY15" fmla="*/ 342214 h 1237564"/>
                    <a:gd name="connsiteX16" fmla="*/ 142875 w 3995738"/>
                    <a:gd name="connsiteY16" fmla="*/ 339832 h 1237564"/>
                    <a:gd name="connsiteX17" fmla="*/ 147638 w 3995738"/>
                    <a:gd name="connsiteY17" fmla="*/ 404126 h 1237564"/>
                    <a:gd name="connsiteX18" fmla="*/ 197644 w 3995738"/>
                    <a:gd name="connsiteY18" fmla="*/ 339832 h 1237564"/>
                    <a:gd name="connsiteX19" fmla="*/ 142875 w 3995738"/>
                    <a:gd name="connsiteY19" fmla="*/ 339832 h 1237564"/>
                    <a:gd name="connsiteX20" fmla="*/ 1390649 w 3995738"/>
                    <a:gd name="connsiteY20" fmla="*/ 337451 h 1237564"/>
                    <a:gd name="connsiteX21" fmla="*/ 1393030 w 3995738"/>
                    <a:gd name="connsiteY21" fmla="*/ 375551 h 1237564"/>
                    <a:gd name="connsiteX22" fmla="*/ 1438274 w 3995738"/>
                    <a:gd name="connsiteY22" fmla="*/ 413651 h 1237564"/>
                    <a:gd name="connsiteX23" fmla="*/ 1440655 w 3995738"/>
                    <a:gd name="connsiteY23" fmla="*/ 337451 h 1237564"/>
                    <a:gd name="connsiteX24" fmla="*/ 1390649 w 3995738"/>
                    <a:gd name="connsiteY24" fmla="*/ 337451 h 1237564"/>
                    <a:gd name="connsiteX25" fmla="*/ 1676400 w 3995738"/>
                    <a:gd name="connsiteY25" fmla="*/ 335070 h 1237564"/>
                    <a:gd name="connsiteX26" fmla="*/ 1659731 w 3995738"/>
                    <a:gd name="connsiteY26" fmla="*/ 363645 h 1237564"/>
                    <a:gd name="connsiteX27" fmla="*/ 1550194 w 3995738"/>
                    <a:gd name="connsiteY27" fmla="*/ 356501 h 1237564"/>
                    <a:gd name="connsiteX28" fmla="*/ 1550194 w 3995738"/>
                    <a:gd name="connsiteY28" fmla="*/ 587482 h 1237564"/>
                    <a:gd name="connsiteX29" fmla="*/ 1574006 w 3995738"/>
                    <a:gd name="connsiteY29" fmla="*/ 587482 h 1237564"/>
                    <a:gd name="connsiteX30" fmla="*/ 1702594 w 3995738"/>
                    <a:gd name="connsiteY30" fmla="*/ 335070 h 1237564"/>
                    <a:gd name="connsiteX31" fmla="*/ 1676400 w 3995738"/>
                    <a:gd name="connsiteY31" fmla="*/ 335070 h 1237564"/>
                    <a:gd name="connsiteX32" fmla="*/ 488891 w 3995738"/>
                    <a:gd name="connsiteY32" fmla="*/ 154825 h 1237564"/>
                    <a:gd name="connsiteX33" fmla="*/ 3993965 w 3995738"/>
                    <a:gd name="connsiteY33" fmla="*/ 155949 h 1237564"/>
                    <a:gd name="connsiteX34" fmla="*/ 3995738 w 3995738"/>
                    <a:gd name="connsiteY34" fmla="*/ 242201 h 1237564"/>
                    <a:gd name="connsiteX35" fmla="*/ 3962400 w 3995738"/>
                    <a:gd name="connsiteY35" fmla="*/ 242201 h 1237564"/>
                    <a:gd name="connsiteX36" fmla="*/ 3962400 w 3995738"/>
                    <a:gd name="connsiteY36" fmla="*/ 499376 h 1237564"/>
                    <a:gd name="connsiteX37" fmla="*/ 3557588 w 3995738"/>
                    <a:gd name="connsiteY37" fmla="*/ 499376 h 1237564"/>
                    <a:gd name="connsiteX38" fmla="*/ 3557588 w 3995738"/>
                    <a:gd name="connsiteY38" fmla="*/ 694639 h 1237564"/>
                    <a:gd name="connsiteX39" fmla="*/ 3471863 w 3995738"/>
                    <a:gd name="connsiteY39" fmla="*/ 637489 h 1237564"/>
                    <a:gd name="connsiteX40" fmla="*/ 3471863 w 3995738"/>
                    <a:gd name="connsiteY40" fmla="*/ 494614 h 1237564"/>
                    <a:gd name="connsiteX41" fmla="*/ 3257550 w 3995738"/>
                    <a:gd name="connsiteY41" fmla="*/ 494614 h 1237564"/>
                    <a:gd name="connsiteX42" fmla="*/ 3143250 w 3995738"/>
                    <a:gd name="connsiteY42" fmla="*/ 847039 h 1237564"/>
                    <a:gd name="connsiteX43" fmla="*/ 3036471 w 3995738"/>
                    <a:gd name="connsiteY43" fmla="*/ 831285 h 1237564"/>
                    <a:gd name="connsiteX44" fmla="*/ 2950369 w 3995738"/>
                    <a:gd name="connsiteY44" fmla="*/ 563670 h 1237564"/>
                    <a:gd name="connsiteX45" fmla="*/ 2921794 w 3995738"/>
                    <a:gd name="connsiteY45" fmla="*/ 563670 h 1237564"/>
                    <a:gd name="connsiteX46" fmla="*/ 2869406 w 3995738"/>
                    <a:gd name="connsiteY46" fmla="*/ 492232 h 1237564"/>
                    <a:gd name="connsiteX47" fmla="*/ 2840831 w 3995738"/>
                    <a:gd name="connsiteY47" fmla="*/ 582720 h 1237564"/>
                    <a:gd name="connsiteX48" fmla="*/ 3033277 w 3995738"/>
                    <a:gd name="connsiteY48" fmla="*/ 830814 h 1237564"/>
                    <a:gd name="connsiteX49" fmla="*/ 2562225 w 3995738"/>
                    <a:gd name="connsiteY49" fmla="*/ 761314 h 1237564"/>
                    <a:gd name="connsiteX50" fmla="*/ 1905000 w 3995738"/>
                    <a:gd name="connsiteY50" fmla="*/ 1237564 h 1237564"/>
                    <a:gd name="connsiteX51" fmla="*/ 1681163 w 3995738"/>
                    <a:gd name="connsiteY51" fmla="*/ 1128026 h 1237564"/>
                    <a:gd name="connsiteX52" fmla="*/ 1585913 w 3995738"/>
                    <a:gd name="connsiteY52" fmla="*/ 1151839 h 1237564"/>
                    <a:gd name="connsiteX53" fmla="*/ 1466850 w 3995738"/>
                    <a:gd name="connsiteY53" fmla="*/ 966101 h 1237564"/>
                    <a:gd name="connsiteX54" fmla="*/ 0 w 3995738"/>
                    <a:gd name="connsiteY54" fmla="*/ 966101 h 1237564"/>
                    <a:gd name="connsiteX55" fmla="*/ 0 w 3995738"/>
                    <a:gd name="connsiteY55" fmla="*/ 56464 h 1237564"/>
                    <a:gd name="connsiteX56" fmla="*/ 57150 w 3995738"/>
                    <a:gd name="connsiteY56" fmla="*/ 56464 h 1237564"/>
                    <a:gd name="connsiteX57" fmla="*/ 488891 w 3995738"/>
                    <a:gd name="connsiteY57" fmla="*/ 154825 h 1237564"/>
                    <a:gd name="connsiteX0" fmla="*/ 1393031 w 3995738"/>
                    <a:gd name="connsiteY0" fmla="*/ 371476 h 1181101"/>
                    <a:gd name="connsiteX1" fmla="*/ 1390650 w 3995738"/>
                    <a:gd name="connsiteY1" fmla="*/ 564357 h 1181101"/>
                    <a:gd name="connsiteX2" fmla="*/ 1433513 w 3995738"/>
                    <a:gd name="connsiteY2" fmla="*/ 564357 h 1181101"/>
                    <a:gd name="connsiteX3" fmla="*/ 1433513 w 3995738"/>
                    <a:gd name="connsiteY3" fmla="*/ 409576 h 1181101"/>
                    <a:gd name="connsiteX4" fmla="*/ 1393031 w 3995738"/>
                    <a:gd name="connsiteY4" fmla="*/ 371476 h 1181101"/>
                    <a:gd name="connsiteX5" fmla="*/ 235744 w 3995738"/>
                    <a:gd name="connsiteY5" fmla="*/ 316707 h 1181101"/>
                    <a:gd name="connsiteX6" fmla="*/ 142875 w 3995738"/>
                    <a:gd name="connsiteY6" fmla="*/ 414338 h 1181101"/>
                    <a:gd name="connsiteX7" fmla="*/ 142875 w 3995738"/>
                    <a:gd name="connsiteY7" fmla="*/ 561976 h 1181101"/>
                    <a:gd name="connsiteX8" fmla="*/ 235744 w 3995738"/>
                    <a:gd name="connsiteY8" fmla="*/ 561976 h 1181101"/>
                    <a:gd name="connsiteX9" fmla="*/ 235744 w 3995738"/>
                    <a:gd name="connsiteY9" fmla="*/ 316707 h 1181101"/>
                    <a:gd name="connsiteX10" fmla="*/ 340519 w 3995738"/>
                    <a:gd name="connsiteY10" fmla="*/ 285751 h 1181101"/>
                    <a:gd name="connsiteX11" fmla="*/ 347663 w 3995738"/>
                    <a:gd name="connsiteY11" fmla="*/ 481013 h 1181101"/>
                    <a:gd name="connsiteX12" fmla="*/ 407194 w 3995738"/>
                    <a:gd name="connsiteY12" fmla="*/ 564357 h 1181101"/>
                    <a:gd name="connsiteX13" fmla="*/ 1281113 w 3995738"/>
                    <a:gd name="connsiteY13" fmla="*/ 564357 h 1181101"/>
                    <a:gd name="connsiteX14" fmla="*/ 1281113 w 3995738"/>
                    <a:gd name="connsiteY14" fmla="*/ 285751 h 1181101"/>
                    <a:gd name="connsiteX15" fmla="*/ 340519 w 3995738"/>
                    <a:gd name="connsiteY15" fmla="*/ 285751 h 1181101"/>
                    <a:gd name="connsiteX16" fmla="*/ 142875 w 3995738"/>
                    <a:gd name="connsiteY16" fmla="*/ 283369 h 1181101"/>
                    <a:gd name="connsiteX17" fmla="*/ 147638 w 3995738"/>
                    <a:gd name="connsiteY17" fmla="*/ 347663 h 1181101"/>
                    <a:gd name="connsiteX18" fmla="*/ 197644 w 3995738"/>
                    <a:gd name="connsiteY18" fmla="*/ 283369 h 1181101"/>
                    <a:gd name="connsiteX19" fmla="*/ 142875 w 3995738"/>
                    <a:gd name="connsiteY19" fmla="*/ 283369 h 1181101"/>
                    <a:gd name="connsiteX20" fmla="*/ 1390649 w 3995738"/>
                    <a:gd name="connsiteY20" fmla="*/ 280988 h 1181101"/>
                    <a:gd name="connsiteX21" fmla="*/ 1393030 w 3995738"/>
                    <a:gd name="connsiteY21" fmla="*/ 319088 h 1181101"/>
                    <a:gd name="connsiteX22" fmla="*/ 1438274 w 3995738"/>
                    <a:gd name="connsiteY22" fmla="*/ 357188 h 1181101"/>
                    <a:gd name="connsiteX23" fmla="*/ 1440655 w 3995738"/>
                    <a:gd name="connsiteY23" fmla="*/ 280988 h 1181101"/>
                    <a:gd name="connsiteX24" fmla="*/ 1390649 w 3995738"/>
                    <a:gd name="connsiteY24" fmla="*/ 280988 h 1181101"/>
                    <a:gd name="connsiteX25" fmla="*/ 1676400 w 3995738"/>
                    <a:gd name="connsiteY25" fmla="*/ 278607 h 1181101"/>
                    <a:gd name="connsiteX26" fmla="*/ 1659731 w 3995738"/>
                    <a:gd name="connsiteY26" fmla="*/ 307182 h 1181101"/>
                    <a:gd name="connsiteX27" fmla="*/ 1550194 w 3995738"/>
                    <a:gd name="connsiteY27" fmla="*/ 300038 h 1181101"/>
                    <a:gd name="connsiteX28" fmla="*/ 1550194 w 3995738"/>
                    <a:gd name="connsiteY28" fmla="*/ 531019 h 1181101"/>
                    <a:gd name="connsiteX29" fmla="*/ 1574006 w 3995738"/>
                    <a:gd name="connsiteY29" fmla="*/ 531019 h 1181101"/>
                    <a:gd name="connsiteX30" fmla="*/ 1702594 w 3995738"/>
                    <a:gd name="connsiteY30" fmla="*/ 278607 h 1181101"/>
                    <a:gd name="connsiteX31" fmla="*/ 1676400 w 3995738"/>
                    <a:gd name="connsiteY31" fmla="*/ 278607 h 1181101"/>
                    <a:gd name="connsiteX32" fmla="*/ 488891 w 3995738"/>
                    <a:gd name="connsiteY32" fmla="*/ 98362 h 1181101"/>
                    <a:gd name="connsiteX33" fmla="*/ 3993965 w 3995738"/>
                    <a:gd name="connsiteY33" fmla="*/ 99486 h 1181101"/>
                    <a:gd name="connsiteX34" fmla="*/ 3995738 w 3995738"/>
                    <a:gd name="connsiteY34" fmla="*/ 185738 h 1181101"/>
                    <a:gd name="connsiteX35" fmla="*/ 3962400 w 3995738"/>
                    <a:gd name="connsiteY35" fmla="*/ 185738 h 1181101"/>
                    <a:gd name="connsiteX36" fmla="*/ 3962400 w 3995738"/>
                    <a:gd name="connsiteY36" fmla="*/ 442913 h 1181101"/>
                    <a:gd name="connsiteX37" fmla="*/ 3557588 w 3995738"/>
                    <a:gd name="connsiteY37" fmla="*/ 442913 h 1181101"/>
                    <a:gd name="connsiteX38" fmla="*/ 3557588 w 3995738"/>
                    <a:gd name="connsiteY38" fmla="*/ 638176 h 1181101"/>
                    <a:gd name="connsiteX39" fmla="*/ 3471863 w 3995738"/>
                    <a:gd name="connsiteY39" fmla="*/ 581026 h 1181101"/>
                    <a:gd name="connsiteX40" fmla="*/ 3471863 w 3995738"/>
                    <a:gd name="connsiteY40" fmla="*/ 438151 h 1181101"/>
                    <a:gd name="connsiteX41" fmla="*/ 3257550 w 3995738"/>
                    <a:gd name="connsiteY41" fmla="*/ 438151 h 1181101"/>
                    <a:gd name="connsiteX42" fmla="*/ 3143250 w 3995738"/>
                    <a:gd name="connsiteY42" fmla="*/ 790576 h 1181101"/>
                    <a:gd name="connsiteX43" fmla="*/ 3036471 w 3995738"/>
                    <a:gd name="connsiteY43" fmla="*/ 774822 h 1181101"/>
                    <a:gd name="connsiteX44" fmla="*/ 2950369 w 3995738"/>
                    <a:gd name="connsiteY44" fmla="*/ 507207 h 1181101"/>
                    <a:gd name="connsiteX45" fmla="*/ 2921794 w 3995738"/>
                    <a:gd name="connsiteY45" fmla="*/ 507207 h 1181101"/>
                    <a:gd name="connsiteX46" fmla="*/ 2869406 w 3995738"/>
                    <a:gd name="connsiteY46" fmla="*/ 435769 h 1181101"/>
                    <a:gd name="connsiteX47" fmla="*/ 2840831 w 3995738"/>
                    <a:gd name="connsiteY47" fmla="*/ 526257 h 1181101"/>
                    <a:gd name="connsiteX48" fmla="*/ 3033277 w 3995738"/>
                    <a:gd name="connsiteY48" fmla="*/ 774351 h 1181101"/>
                    <a:gd name="connsiteX49" fmla="*/ 2562225 w 3995738"/>
                    <a:gd name="connsiteY49" fmla="*/ 704851 h 1181101"/>
                    <a:gd name="connsiteX50" fmla="*/ 1905000 w 3995738"/>
                    <a:gd name="connsiteY50" fmla="*/ 1181101 h 1181101"/>
                    <a:gd name="connsiteX51" fmla="*/ 1681163 w 3995738"/>
                    <a:gd name="connsiteY51" fmla="*/ 1071563 h 1181101"/>
                    <a:gd name="connsiteX52" fmla="*/ 1585913 w 3995738"/>
                    <a:gd name="connsiteY52" fmla="*/ 1095376 h 1181101"/>
                    <a:gd name="connsiteX53" fmla="*/ 1466850 w 3995738"/>
                    <a:gd name="connsiteY53" fmla="*/ 909638 h 1181101"/>
                    <a:gd name="connsiteX54" fmla="*/ 0 w 3995738"/>
                    <a:gd name="connsiteY54" fmla="*/ 909638 h 1181101"/>
                    <a:gd name="connsiteX55" fmla="*/ 0 w 3995738"/>
                    <a:gd name="connsiteY55" fmla="*/ 1 h 1181101"/>
                    <a:gd name="connsiteX56" fmla="*/ 488891 w 3995738"/>
                    <a:gd name="connsiteY56" fmla="*/ 98362 h 1181101"/>
                    <a:gd name="connsiteX0" fmla="*/ 1393031 w 3995738"/>
                    <a:gd name="connsiteY0" fmla="*/ 273114 h 1082739"/>
                    <a:gd name="connsiteX1" fmla="*/ 1390650 w 3995738"/>
                    <a:gd name="connsiteY1" fmla="*/ 465995 h 1082739"/>
                    <a:gd name="connsiteX2" fmla="*/ 1433513 w 3995738"/>
                    <a:gd name="connsiteY2" fmla="*/ 465995 h 1082739"/>
                    <a:gd name="connsiteX3" fmla="*/ 1433513 w 3995738"/>
                    <a:gd name="connsiteY3" fmla="*/ 311214 h 1082739"/>
                    <a:gd name="connsiteX4" fmla="*/ 1393031 w 3995738"/>
                    <a:gd name="connsiteY4" fmla="*/ 273114 h 1082739"/>
                    <a:gd name="connsiteX5" fmla="*/ 235744 w 3995738"/>
                    <a:gd name="connsiteY5" fmla="*/ 218345 h 1082739"/>
                    <a:gd name="connsiteX6" fmla="*/ 142875 w 3995738"/>
                    <a:gd name="connsiteY6" fmla="*/ 315976 h 1082739"/>
                    <a:gd name="connsiteX7" fmla="*/ 142875 w 3995738"/>
                    <a:gd name="connsiteY7" fmla="*/ 463614 h 1082739"/>
                    <a:gd name="connsiteX8" fmla="*/ 235744 w 3995738"/>
                    <a:gd name="connsiteY8" fmla="*/ 463614 h 1082739"/>
                    <a:gd name="connsiteX9" fmla="*/ 235744 w 3995738"/>
                    <a:gd name="connsiteY9" fmla="*/ 218345 h 1082739"/>
                    <a:gd name="connsiteX10" fmla="*/ 340519 w 3995738"/>
                    <a:gd name="connsiteY10" fmla="*/ 187389 h 1082739"/>
                    <a:gd name="connsiteX11" fmla="*/ 347663 w 3995738"/>
                    <a:gd name="connsiteY11" fmla="*/ 382651 h 1082739"/>
                    <a:gd name="connsiteX12" fmla="*/ 407194 w 3995738"/>
                    <a:gd name="connsiteY12" fmla="*/ 465995 h 1082739"/>
                    <a:gd name="connsiteX13" fmla="*/ 1281113 w 3995738"/>
                    <a:gd name="connsiteY13" fmla="*/ 465995 h 1082739"/>
                    <a:gd name="connsiteX14" fmla="*/ 1281113 w 3995738"/>
                    <a:gd name="connsiteY14" fmla="*/ 187389 h 1082739"/>
                    <a:gd name="connsiteX15" fmla="*/ 340519 w 3995738"/>
                    <a:gd name="connsiteY15" fmla="*/ 187389 h 1082739"/>
                    <a:gd name="connsiteX16" fmla="*/ 142875 w 3995738"/>
                    <a:gd name="connsiteY16" fmla="*/ 185007 h 1082739"/>
                    <a:gd name="connsiteX17" fmla="*/ 147638 w 3995738"/>
                    <a:gd name="connsiteY17" fmla="*/ 249301 h 1082739"/>
                    <a:gd name="connsiteX18" fmla="*/ 197644 w 3995738"/>
                    <a:gd name="connsiteY18" fmla="*/ 185007 h 1082739"/>
                    <a:gd name="connsiteX19" fmla="*/ 142875 w 3995738"/>
                    <a:gd name="connsiteY19" fmla="*/ 185007 h 1082739"/>
                    <a:gd name="connsiteX20" fmla="*/ 1390649 w 3995738"/>
                    <a:gd name="connsiteY20" fmla="*/ 182626 h 1082739"/>
                    <a:gd name="connsiteX21" fmla="*/ 1393030 w 3995738"/>
                    <a:gd name="connsiteY21" fmla="*/ 220726 h 1082739"/>
                    <a:gd name="connsiteX22" fmla="*/ 1438274 w 3995738"/>
                    <a:gd name="connsiteY22" fmla="*/ 258826 h 1082739"/>
                    <a:gd name="connsiteX23" fmla="*/ 1440655 w 3995738"/>
                    <a:gd name="connsiteY23" fmla="*/ 182626 h 1082739"/>
                    <a:gd name="connsiteX24" fmla="*/ 1390649 w 3995738"/>
                    <a:gd name="connsiteY24" fmla="*/ 182626 h 1082739"/>
                    <a:gd name="connsiteX25" fmla="*/ 1676400 w 3995738"/>
                    <a:gd name="connsiteY25" fmla="*/ 180245 h 1082739"/>
                    <a:gd name="connsiteX26" fmla="*/ 1659731 w 3995738"/>
                    <a:gd name="connsiteY26" fmla="*/ 208820 h 1082739"/>
                    <a:gd name="connsiteX27" fmla="*/ 1550194 w 3995738"/>
                    <a:gd name="connsiteY27" fmla="*/ 201676 h 1082739"/>
                    <a:gd name="connsiteX28" fmla="*/ 1550194 w 3995738"/>
                    <a:gd name="connsiteY28" fmla="*/ 432657 h 1082739"/>
                    <a:gd name="connsiteX29" fmla="*/ 1574006 w 3995738"/>
                    <a:gd name="connsiteY29" fmla="*/ 432657 h 1082739"/>
                    <a:gd name="connsiteX30" fmla="*/ 1702594 w 3995738"/>
                    <a:gd name="connsiteY30" fmla="*/ 180245 h 1082739"/>
                    <a:gd name="connsiteX31" fmla="*/ 1676400 w 3995738"/>
                    <a:gd name="connsiteY31" fmla="*/ 180245 h 1082739"/>
                    <a:gd name="connsiteX32" fmla="*/ 488891 w 3995738"/>
                    <a:gd name="connsiteY32" fmla="*/ 0 h 1082739"/>
                    <a:gd name="connsiteX33" fmla="*/ 3993965 w 3995738"/>
                    <a:gd name="connsiteY33" fmla="*/ 1124 h 1082739"/>
                    <a:gd name="connsiteX34" fmla="*/ 3995738 w 3995738"/>
                    <a:gd name="connsiteY34" fmla="*/ 87376 h 1082739"/>
                    <a:gd name="connsiteX35" fmla="*/ 3962400 w 3995738"/>
                    <a:gd name="connsiteY35" fmla="*/ 87376 h 1082739"/>
                    <a:gd name="connsiteX36" fmla="*/ 3962400 w 3995738"/>
                    <a:gd name="connsiteY36" fmla="*/ 344551 h 1082739"/>
                    <a:gd name="connsiteX37" fmla="*/ 3557588 w 3995738"/>
                    <a:gd name="connsiteY37" fmla="*/ 344551 h 1082739"/>
                    <a:gd name="connsiteX38" fmla="*/ 3557588 w 3995738"/>
                    <a:gd name="connsiteY38" fmla="*/ 539814 h 1082739"/>
                    <a:gd name="connsiteX39" fmla="*/ 3471863 w 3995738"/>
                    <a:gd name="connsiteY39" fmla="*/ 482664 h 1082739"/>
                    <a:gd name="connsiteX40" fmla="*/ 3471863 w 3995738"/>
                    <a:gd name="connsiteY40" fmla="*/ 339789 h 1082739"/>
                    <a:gd name="connsiteX41" fmla="*/ 3257550 w 3995738"/>
                    <a:gd name="connsiteY41" fmla="*/ 339789 h 1082739"/>
                    <a:gd name="connsiteX42" fmla="*/ 3143250 w 3995738"/>
                    <a:gd name="connsiteY42" fmla="*/ 692214 h 1082739"/>
                    <a:gd name="connsiteX43" fmla="*/ 3036471 w 3995738"/>
                    <a:gd name="connsiteY43" fmla="*/ 676460 h 1082739"/>
                    <a:gd name="connsiteX44" fmla="*/ 2950369 w 3995738"/>
                    <a:gd name="connsiteY44" fmla="*/ 408845 h 1082739"/>
                    <a:gd name="connsiteX45" fmla="*/ 2921794 w 3995738"/>
                    <a:gd name="connsiteY45" fmla="*/ 408845 h 1082739"/>
                    <a:gd name="connsiteX46" fmla="*/ 2869406 w 3995738"/>
                    <a:gd name="connsiteY46" fmla="*/ 337407 h 1082739"/>
                    <a:gd name="connsiteX47" fmla="*/ 2840831 w 3995738"/>
                    <a:gd name="connsiteY47" fmla="*/ 427895 h 1082739"/>
                    <a:gd name="connsiteX48" fmla="*/ 3033277 w 3995738"/>
                    <a:gd name="connsiteY48" fmla="*/ 675989 h 1082739"/>
                    <a:gd name="connsiteX49" fmla="*/ 2562225 w 3995738"/>
                    <a:gd name="connsiteY49" fmla="*/ 606489 h 1082739"/>
                    <a:gd name="connsiteX50" fmla="*/ 1905000 w 3995738"/>
                    <a:gd name="connsiteY50" fmla="*/ 1082739 h 1082739"/>
                    <a:gd name="connsiteX51" fmla="*/ 1681163 w 3995738"/>
                    <a:gd name="connsiteY51" fmla="*/ 973201 h 1082739"/>
                    <a:gd name="connsiteX52" fmla="*/ 1585913 w 3995738"/>
                    <a:gd name="connsiteY52" fmla="*/ 997014 h 1082739"/>
                    <a:gd name="connsiteX53" fmla="*/ 1466850 w 3995738"/>
                    <a:gd name="connsiteY53" fmla="*/ 811276 h 1082739"/>
                    <a:gd name="connsiteX54" fmla="*/ 0 w 3995738"/>
                    <a:gd name="connsiteY54" fmla="*/ 811276 h 1082739"/>
                    <a:gd name="connsiteX55" fmla="*/ 0 w 3995738"/>
                    <a:gd name="connsiteY55" fmla="*/ 1928 h 1082739"/>
                    <a:gd name="connsiteX56" fmla="*/ 488891 w 3995738"/>
                    <a:gd name="connsiteY56" fmla="*/ 0 h 1082739"/>
                    <a:gd name="connsiteX0" fmla="*/ 1393031 w 3995738"/>
                    <a:gd name="connsiteY0" fmla="*/ 271990 h 1081615"/>
                    <a:gd name="connsiteX1" fmla="*/ 1390650 w 3995738"/>
                    <a:gd name="connsiteY1" fmla="*/ 464871 h 1081615"/>
                    <a:gd name="connsiteX2" fmla="*/ 1433513 w 3995738"/>
                    <a:gd name="connsiteY2" fmla="*/ 464871 h 1081615"/>
                    <a:gd name="connsiteX3" fmla="*/ 1433513 w 3995738"/>
                    <a:gd name="connsiteY3" fmla="*/ 310090 h 1081615"/>
                    <a:gd name="connsiteX4" fmla="*/ 1393031 w 3995738"/>
                    <a:gd name="connsiteY4" fmla="*/ 271990 h 1081615"/>
                    <a:gd name="connsiteX5" fmla="*/ 235744 w 3995738"/>
                    <a:gd name="connsiteY5" fmla="*/ 217221 h 1081615"/>
                    <a:gd name="connsiteX6" fmla="*/ 142875 w 3995738"/>
                    <a:gd name="connsiteY6" fmla="*/ 314852 h 1081615"/>
                    <a:gd name="connsiteX7" fmla="*/ 142875 w 3995738"/>
                    <a:gd name="connsiteY7" fmla="*/ 462490 h 1081615"/>
                    <a:gd name="connsiteX8" fmla="*/ 235744 w 3995738"/>
                    <a:gd name="connsiteY8" fmla="*/ 462490 h 1081615"/>
                    <a:gd name="connsiteX9" fmla="*/ 235744 w 3995738"/>
                    <a:gd name="connsiteY9" fmla="*/ 217221 h 1081615"/>
                    <a:gd name="connsiteX10" fmla="*/ 340519 w 3995738"/>
                    <a:gd name="connsiteY10" fmla="*/ 186265 h 1081615"/>
                    <a:gd name="connsiteX11" fmla="*/ 347663 w 3995738"/>
                    <a:gd name="connsiteY11" fmla="*/ 381527 h 1081615"/>
                    <a:gd name="connsiteX12" fmla="*/ 407194 w 3995738"/>
                    <a:gd name="connsiteY12" fmla="*/ 464871 h 1081615"/>
                    <a:gd name="connsiteX13" fmla="*/ 1281113 w 3995738"/>
                    <a:gd name="connsiteY13" fmla="*/ 464871 h 1081615"/>
                    <a:gd name="connsiteX14" fmla="*/ 1281113 w 3995738"/>
                    <a:gd name="connsiteY14" fmla="*/ 186265 h 1081615"/>
                    <a:gd name="connsiteX15" fmla="*/ 340519 w 3995738"/>
                    <a:gd name="connsiteY15" fmla="*/ 186265 h 1081615"/>
                    <a:gd name="connsiteX16" fmla="*/ 142875 w 3995738"/>
                    <a:gd name="connsiteY16" fmla="*/ 183883 h 1081615"/>
                    <a:gd name="connsiteX17" fmla="*/ 147638 w 3995738"/>
                    <a:gd name="connsiteY17" fmla="*/ 248177 h 1081615"/>
                    <a:gd name="connsiteX18" fmla="*/ 197644 w 3995738"/>
                    <a:gd name="connsiteY18" fmla="*/ 183883 h 1081615"/>
                    <a:gd name="connsiteX19" fmla="*/ 142875 w 3995738"/>
                    <a:gd name="connsiteY19" fmla="*/ 183883 h 1081615"/>
                    <a:gd name="connsiteX20" fmla="*/ 1390649 w 3995738"/>
                    <a:gd name="connsiteY20" fmla="*/ 181502 h 1081615"/>
                    <a:gd name="connsiteX21" fmla="*/ 1393030 w 3995738"/>
                    <a:gd name="connsiteY21" fmla="*/ 219602 h 1081615"/>
                    <a:gd name="connsiteX22" fmla="*/ 1438274 w 3995738"/>
                    <a:gd name="connsiteY22" fmla="*/ 257702 h 1081615"/>
                    <a:gd name="connsiteX23" fmla="*/ 1440655 w 3995738"/>
                    <a:gd name="connsiteY23" fmla="*/ 181502 h 1081615"/>
                    <a:gd name="connsiteX24" fmla="*/ 1390649 w 3995738"/>
                    <a:gd name="connsiteY24" fmla="*/ 181502 h 1081615"/>
                    <a:gd name="connsiteX25" fmla="*/ 1676400 w 3995738"/>
                    <a:gd name="connsiteY25" fmla="*/ 179121 h 1081615"/>
                    <a:gd name="connsiteX26" fmla="*/ 1659731 w 3995738"/>
                    <a:gd name="connsiteY26" fmla="*/ 207696 h 1081615"/>
                    <a:gd name="connsiteX27" fmla="*/ 1550194 w 3995738"/>
                    <a:gd name="connsiteY27" fmla="*/ 200552 h 1081615"/>
                    <a:gd name="connsiteX28" fmla="*/ 1550194 w 3995738"/>
                    <a:gd name="connsiteY28" fmla="*/ 431533 h 1081615"/>
                    <a:gd name="connsiteX29" fmla="*/ 1574006 w 3995738"/>
                    <a:gd name="connsiteY29" fmla="*/ 431533 h 1081615"/>
                    <a:gd name="connsiteX30" fmla="*/ 1702594 w 3995738"/>
                    <a:gd name="connsiteY30" fmla="*/ 179121 h 1081615"/>
                    <a:gd name="connsiteX31" fmla="*/ 1676400 w 3995738"/>
                    <a:gd name="connsiteY31" fmla="*/ 179121 h 1081615"/>
                    <a:gd name="connsiteX32" fmla="*/ 0 w 3995738"/>
                    <a:gd name="connsiteY32" fmla="*/ 804 h 1081615"/>
                    <a:gd name="connsiteX33" fmla="*/ 3993965 w 3995738"/>
                    <a:gd name="connsiteY33" fmla="*/ 0 h 1081615"/>
                    <a:gd name="connsiteX34" fmla="*/ 3995738 w 3995738"/>
                    <a:gd name="connsiteY34" fmla="*/ 86252 h 1081615"/>
                    <a:gd name="connsiteX35" fmla="*/ 3962400 w 3995738"/>
                    <a:gd name="connsiteY35" fmla="*/ 86252 h 1081615"/>
                    <a:gd name="connsiteX36" fmla="*/ 3962400 w 3995738"/>
                    <a:gd name="connsiteY36" fmla="*/ 343427 h 1081615"/>
                    <a:gd name="connsiteX37" fmla="*/ 3557588 w 3995738"/>
                    <a:gd name="connsiteY37" fmla="*/ 343427 h 1081615"/>
                    <a:gd name="connsiteX38" fmla="*/ 3557588 w 3995738"/>
                    <a:gd name="connsiteY38" fmla="*/ 538690 h 1081615"/>
                    <a:gd name="connsiteX39" fmla="*/ 3471863 w 3995738"/>
                    <a:gd name="connsiteY39" fmla="*/ 481540 h 1081615"/>
                    <a:gd name="connsiteX40" fmla="*/ 3471863 w 3995738"/>
                    <a:gd name="connsiteY40" fmla="*/ 338665 h 1081615"/>
                    <a:gd name="connsiteX41" fmla="*/ 3257550 w 3995738"/>
                    <a:gd name="connsiteY41" fmla="*/ 338665 h 1081615"/>
                    <a:gd name="connsiteX42" fmla="*/ 3143250 w 3995738"/>
                    <a:gd name="connsiteY42" fmla="*/ 691090 h 1081615"/>
                    <a:gd name="connsiteX43" fmla="*/ 3036471 w 3995738"/>
                    <a:gd name="connsiteY43" fmla="*/ 675336 h 1081615"/>
                    <a:gd name="connsiteX44" fmla="*/ 2950369 w 3995738"/>
                    <a:gd name="connsiteY44" fmla="*/ 407721 h 1081615"/>
                    <a:gd name="connsiteX45" fmla="*/ 2921794 w 3995738"/>
                    <a:gd name="connsiteY45" fmla="*/ 407721 h 1081615"/>
                    <a:gd name="connsiteX46" fmla="*/ 2869406 w 3995738"/>
                    <a:gd name="connsiteY46" fmla="*/ 336283 h 1081615"/>
                    <a:gd name="connsiteX47" fmla="*/ 2840831 w 3995738"/>
                    <a:gd name="connsiteY47" fmla="*/ 426771 h 1081615"/>
                    <a:gd name="connsiteX48" fmla="*/ 3033277 w 3995738"/>
                    <a:gd name="connsiteY48" fmla="*/ 674865 h 1081615"/>
                    <a:gd name="connsiteX49" fmla="*/ 2562225 w 3995738"/>
                    <a:gd name="connsiteY49" fmla="*/ 605365 h 1081615"/>
                    <a:gd name="connsiteX50" fmla="*/ 1905000 w 3995738"/>
                    <a:gd name="connsiteY50" fmla="*/ 1081615 h 1081615"/>
                    <a:gd name="connsiteX51" fmla="*/ 1681163 w 3995738"/>
                    <a:gd name="connsiteY51" fmla="*/ 972077 h 1081615"/>
                    <a:gd name="connsiteX52" fmla="*/ 1585913 w 3995738"/>
                    <a:gd name="connsiteY52" fmla="*/ 995890 h 1081615"/>
                    <a:gd name="connsiteX53" fmla="*/ 1466850 w 3995738"/>
                    <a:gd name="connsiteY53" fmla="*/ 810152 h 1081615"/>
                    <a:gd name="connsiteX54" fmla="*/ 0 w 3995738"/>
                    <a:gd name="connsiteY54" fmla="*/ 810152 h 1081615"/>
                    <a:gd name="connsiteX55" fmla="*/ 0 w 3995738"/>
                    <a:gd name="connsiteY55" fmla="*/ 804 h 1081615"/>
                    <a:gd name="connsiteX0" fmla="*/ 1393031 w 3995738"/>
                    <a:gd name="connsiteY0" fmla="*/ 281016 h 1090641"/>
                    <a:gd name="connsiteX1" fmla="*/ 1390650 w 3995738"/>
                    <a:gd name="connsiteY1" fmla="*/ 473897 h 1090641"/>
                    <a:gd name="connsiteX2" fmla="*/ 1433513 w 3995738"/>
                    <a:gd name="connsiteY2" fmla="*/ 473897 h 1090641"/>
                    <a:gd name="connsiteX3" fmla="*/ 1433513 w 3995738"/>
                    <a:gd name="connsiteY3" fmla="*/ 319116 h 1090641"/>
                    <a:gd name="connsiteX4" fmla="*/ 1393031 w 3995738"/>
                    <a:gd name="connsiteY4" fmla="*/ 281016 h 1090641"/>
                    <a:gd name="connsiteX5" fmla="*/ 235744 w 3995738"/>
                    <a:gd name="connsiteY5" fmla="*/ 226247 h 1090641"/>
                    <a:gd name="connsiteX6" fmla="*/ 142875 w 3995738"/>
                    <a:gd name="connsiteY6" fmla="*/ 323878 h 1090641"/>
                    <a:gd name="connsiteX7" fmla="*/ 142875 w 3995738"/>
                    <a:gd name="connsiteY7" fmla="*/ 471516 h 1090641"/>
                    <a:gd name="connsiteX8" fmla="*/ 235744 w 3995738"/>
                    <a:gd name="connsiteY8" fmla="*/ 471516 h 1090641"/>
                    <a:gd name="connsiteX9" fmla="*/ 235744 w 3995738"/>
                    <a:gd name="connsiteY9" fmla="*/ 226247 h 1090641"/>
                    <a:gd name="connsiteX10" fmla="*/ 340519 w 3995738"/>
                    <a:gd name="connsiteY10" fmla="*/ 195291 h 1090641"/>
                    <a:gd name="connsiteX11" fmla="*/ 347663 w 3995738"/>
                    <a:gd name="connsiteY11" fmla="*/ 390553 h 1090641"/>
                    <a:gd name="connsiteX12" fmla="*/ 407194 w 3995738"/>
                    <a:gd name="connsiteY12" fmla="*/ 473897 h 1090641"/>
                    <a:gd name="connsiteX13" fmla="*/ 1281113 w 3995738"/>
                    <a:gd name="connsiteY13" fmla="*/ 473897 h 1090641"/>
                    <a:gd name="connsiteX14" fmla="*/ 1281113 w 3995738"/>
                    <a:gd name="connsiteY14" fmla="*/ 195291 h 1090641"/>
                    <a:gd name="connsiteX15" fmla="*/ 340519 w 3995738"/>
                    <a:gd name="connsiteY15" fmla="*/ 195291 h 1090641"/>
                    <a:gd name="connsiteX16" fmla="*/ 142875 w 3995738"/>
                    <a:gd name="connsiteY16" fmla="*/ 192909 h 1090641"/>
                    <a:gd name="connsiteX17" fmla="*/ 147638 w 3995738"/>
                    <a:gd name="connsiteY17" fmla="*/ 257203 h 1090641"/>
                    <a:gd name="connsiteX18" fmla="*/ 197644 w 3995738"/>
                    <a:gd name="connsiteY18" fmla="*/ 192909 h 1090641"/>
                    <a:gd name="connsiteX19" fmla="*/ 142875 w 3995738"/>
                    <a:gd name="connsiteY19" fmla="*/ 192909 h 1090641"/>
                    <a:gd name="connsiteX20" fmla="*/ 1390649 w 3995738"/>
                    <a:gd name="connsiteY20" fmla="*/ 190528 h 1090641"/>
                    <a:gd name="connsiteX21" fmla="*/ 1393030 w 3995738"/>
                    <a:gd name="connsiteY21" fmla="*/ 228628 h 1090641"/>
                    <a:gd name="connsiteX22" fmla="*/ 1438274 w 3995738"/>
                    <a:gd name="connsiteY22" fmla="*/ 266728 h 1090641"/>
                    <a:gd name="connsiteX23" fmla="*/ 1440655 w 3995738"/>
                    <a:gd name="connsiteY23" fmla="*/ 190528 h 1090641"/>
                    <a:gd name="connsiteX24" fmla="*/ 1390649 w 3995738"/>
                    <a:gd name="connsiteY24" fmla="*/ 190528 h 1090641"/>
                    <a:gd name="connsiteX25" fmla="*/ 1676400 w 3995738"/>
                    <a:gd name="connsiteY25" fmla="*/ 188147 h 1090641"/>
                    <a:gd name="connsiteX26" fmla="*/ 1659731 w 3995738"/>
                    <a:gd name="connsiteY26" fmla="*/ 216722 h 1090641"/>
                    <a:gd name="connsiteX27" fmla="*/ 1550194 w 3995738"/>
                    <a:gd name="connsiteY27" fmla="*/ 209578 h 1090641"/>
                    <a:gd name="connsiteX28" fmla="*/ 1550194 w 3995738"/>
                    <a:gd name="connsiteY28" fmla="*/ 440559 h 1090641"/>
                    <a:gd name="connsiteX29" fmla="*/ 1574006 w 3995738"/>
                    <a:gd name="connsiteY29" fmla="*/ 440559 h 1090641"/>
                    <a:gd name="connsiteX30" fmla="*/ 1702594 w 3995738"/>
                    <a:gd name="connsiteY30" fmla="*/ 188147 h 1090641"/>
                    <a:gd name="connsiteX31" fmla="*/ 1676400 w 3995738"/>
                    <a:gd name="connsiteY31" fmla="*/ 188147 h 1090641"/>
                    <a:gd name="connsiteX32" fmla="*/ 0 w 3995738"/>
                    <a:gd name="connsiteY32" fmla="*/ 9830 h 1090641"/>
                    <a:gd name="connsiteX33" fmla="*/ 3993965 w 3995738"/>
                    <a:gd name="connsiteY33" fmla="*/ 0 h 1090641"/>
                    <a:gd name="connsiteX34" fmla="*/ 3995738 w 3995738"/>
                    <a:gd name="connsiteY34" fmla="*/ 95278 h 1090641"/>
                    <a:gd name="connsiteX35" fmla="*/ 3962400 w 3995738"/>
                    <a:gd name="connsiteY35" fmla="*/ 95278 h 1090641"/>
                    <a:gd name="connsiteX36" fmla="*/ 3962400 w 3995738"/>
                    <a:gd name="connsiteY36" fmla="*/ 352453 h 1090641"/>
                    <a:gd name="connsiteX37" fmla="*/ 3557588 w 3995738"/>
                    <a:gd name="connsiteY37" fmla="*/ 352453 h 1090641"/>
                    <a:gd name="connsiteX38" fmla="*/ 3557588 w 3995738"/>
                    <a:gd name="connsiteY38" fmla="*/ 547716 h 1090641"/>
                    <a:gd name="connsiteX39" fmla="*/ 3471863 w 3995738"/>
                    <a:gd name="connsiteY39" fmla="*/ 490566 h 1090641"/>
                    <a:gd name="connsiteX40" fmla="*/ 3471863 w 3995738"/>
                    <a:gd name="connsiteY40" fmla="*/ 347691 h 1090641"/>
                    <a:gd name="connsiteX41" fmla="*/ 3257550 w 3995738"/>
                    <a:gd name="connsiteY41" fmla="*/ 347691 h 1090641"/>
                    <a:gd name="connsiteX42" fmla="*/ 3143250 w 3995738"/>
                    <a:gd name="connsiteY42" fmla="*/ 700116 h 1090641"/>
                    <a:gd name="connsiteX43" fmla="*/ 3036471 w 3995738"/>
                    <a:gd name="connsiteY43" fmla="*/ 684362 h 1090641"/>
                    <a:gd name="connsiteX44" fmla="*/ 2950369 w 3995738"/>
                    <a:gd name="connsiteY44" fmla="*/ 416747 h 1090641"/>
                    <a:gd name="connsiteX45" fmla="*/ 2921794 w 3995738"/>
                    <a:gd name="connsiteY45" fmla="*/ 416747 h 1090641"/>
                    <a:gd name="connsiteX46" fmla="*/ 2869406 w 3995738"/>
                    <a:gd name="connsiteY46" fmla="*/ 345309 h 1090641"/>
                    <a:gd name="connsiteX47" fmla="*/ 2840831 w 3995738"/>
                    <a:gd name="connsiteY47" fmla="*/ 435797 h 1090641"/>
                    <a:gd name="connsiteX48" fmla="*/ 3033277 w 3995738"/>
                    <a:gd name="connsiteY48" fmla="*/ 683891 h 1090641"/>
                    <a:gd name="connsiteX49" fmla="*/ 2562225 w 3995738"/>
                    <a:gd name="connsiteY49" fmla="*/ 614391 h 1090641"/>
                    <a:gd name="connsiteX50" fmla="*/ 1905000 w 3995738"/>
                    <a:gd name="connsiteY50" fmla="*/ 1090641 h 1090641"/>
                    <a:gd name="connsiteX51" fmla="*/ 1681163 w 3995738"/>
                    <a:gd name="connsiteY51" fmla="*/ 981103 h 1090641"/>
                    <a:gd name="connsiteX52" fmla="*/ 1585913 w 3995738"/>
                    <a:gd name="connsiteY52" fmla="*/ 1004916 h 1090641"/>
                    <a:gd name="connsiteX53" fmla="*/ 1466850 w 3995738"/>
                    <a:gd name="connsiteY53" fmla="*/ 819178 h 1090641"/>
                    <a:gd name="connsiteX54" fmla="*/ 0 w 3995738"/>
                    <a:gd name="connsiteY54" fmla="*/ 819178 h 1090641"/>
                    <a:gd name="connsiteX55" fmla="*/ 0 w 3995738"/>
                    <a:gd name="connsiteY55" fmla="*/ 9830 h 1090641"/>
                    <a:gd name="connsiteX0" fmla="*/ 1393031 w 4006000"/>
                    <a:gd name="connsiteY0" fmla="*/ 281016 h 1090641"/>
                    <a:gd name="connsiteX1" fmla="*/ 1390650 w 4006000"/>
                    <a:gd name="connsiteY1" fmla="*/ 473897 h 1090641"/>
                    <a:gd name="connsiteX2" fmla="*/ 1433513 w 4006000"/>
                    <a:gd name="connsiteY2" fmla="*/ 473897 h 1090641"/>
                    <a:gd name="connsiteX3" fmla="*/ 1433513 w 4006000"/>
                    <a:gd name="connsiteY3" fmla="*/ 319116 h 1090641"/>
                    <a:gd name="connsiteX4" fmla="*/ 1393031 w 4006000"/>
                    <a:gd name="connsiteY4" fmla="*/ 281016 h 1090641"/>
                    <a:gd name="connsiteX5" fmla="*/ 235744 w 4006000"/>
                    <a:gd name="connsiteY5" fmla="*/ 226247 h 1090641"/>
                    <a:gd name="connsiteX6" fmla="*/ 142875 w 4006000"/>
                    <a:gd name="connsiteY6" fmla="*/ 323878 h 1090641"/>
                    <a:gd name="connsiteX7" fmla="*/ 142875 w 4006000"/>
                    <a:gd name="connsiteY7" fmla="*/ 471516 h 1090641"/>
                    <a:gd name="connsiteX8" fmla="*/ 235744 w 4006000"/>
                    <a:gd name="connsiteY8" fmla="*/ 471516 h 1090641"/>
                    <a:gd name="connsiteX9" fmla="*/ 235744 w 4006000"/>
                    <a:gd name="connsiteY9" fmla="*/ 226247 h 1090641"/>
                    <a:gd name="connsiteX10" fmla="*/ 340519 w 4006000"/>
                    <a:gd name="connsiteY10" fmla="*/ 195291 h 1090641"/>
                    <a:gd name="connsiteX11" fmla="*/ 347663 w 4006000"/>
                    <a:gd name="connsiteY11" fmla="*/ 390553 h 1090641"/>
                    <a:gd name="connsiteX12" fmla="*/ 407194 w 4006000"/>
                    <a:gd name="connsiteY12" fmla="*/ 473897 h 1090641"/>
                    <a:gd name="connsiteX13" fmla="*/ 1281113 w 4006000"/>
                    <a:gd name="connsiteY13" fmla="*/ 473897 h 1090641"/>
                    <a:gd name="connsiteX14" fmla="*/ 1281113 w 4006000"/>
                    <a:gd name="connsiteY14" fmla="*/ 195291 h 1090641"/>
                    <a:gd name="connsiteX15" fmla="*/ 340519 w 4006000"/>
                    <a:gd name="connsiteY15" fmla="*/ 195291 h 1090641"/>
                    <a:gd name="connsiteX16" fmla="*/ 142875 w 4006000"/>
                    <a:gd name="connsiteY16" fmla="*/ 192909 h 1090641"/>
                    <a:gd name="connsiteX17" fmla="*/ 147638 w 4006000"/>
                    <a:gd name="connsiteY17" fmla="*/ 257203 h 1090641"/>
                    <a:gd name="connsiteX18" fmla="*/ 197644 w 4006000"/>
                    <a:gd name="connsiteY18" fmla="*/ 192909 h 1090641"/>
                    <a:gd name="connsiteX19" fmla="*/ 142875 w 4006000"/>
                    <a:gd name="connsiteY19" fmla="*/ 192909 h 1090641"/>
                    <a:gd name="connsiteX20" fmla="*/ 1390649 w 4006000"/>
                    <a:gd name="connsiteY20" fmla="*/ 190528 h 1090641"/>
                    <a:gd name="connsiteX21" fmla="*/ 1393030 w 4006000"/>
                    <a:gd name="connsiteY21" fmla="*/ 228628 h 1090641"/>
                    <a:gd name="connsiteX22" fmla="*/ 1438274 w 4006000"/>
                    <a:gd name="connsiteY22" fmla="*/ 266728 h 1090641"/>
                    <a:gd name="connsiteX23" fmla="*/ 1440655 w 4006000"/>
                    <a:gd name="connsiteY23" fmla="*/ 190528 h 1090641"/>
                    <a:gd name="connsiteX24" fmla="*/ 1390649 w 4006000"/>
                    <a:gd name="connsiteY24" fmla="*/ 190528 h 1090641"/>
                    <a:gd name="connsiteX25" fmla="*/ 1676400 w 4006000"/>
                    <a:gd name="connsiteY25" fmla="*/ 188147 h 1090641"/>
                    <a:gd name="connsiteX26" fmla="*/ 1659731 w 4006000"/>
                    <a:gd name="connsiteY26" fmla="*/ 216722 h 1090641"/>
                    <a:gd name="connsiteX27" fmla="*/ 1550194 w 4006000"/>
                    <a:gd name="connsiteY27" fmla="*/ 209578 h 1090641"/>
                    <a:gd name="connsiteX28" fmla="*/ 1550194 w 4006000"/>
                    <a:gd name="connsiteY28" fmla="*/ 440559 h 1090641"/>
                    <a:gd name="connsiteX29" fmla="*/ 1574006 w 4006000"/>
                    <a:gd name="connsiteY29" fmla="*/ 440559 h 1090641"/>
                    <a:gd name="connsiteX30" fmla="*/ 1702594 w 4006000"/>
                    <a:gd name="connsiteY30" fmla="*/ 188147 h 1090641"/>
                    <a:gd name="connsiteX31" fmla="*/ 1676400 w 4006000"/>
                    <a:gd name="connsiteY31" fmla="*/ 188147 h 1090641"/>
                    <a:gd name="connsiteX32" fmla="*/ 0 w 4006000"/>
                    <a:gd name="connsiteY32" fmla="*/ 9830 h 1090641"/>
                    <a:gd name="connsiteX33" fmla="*/ 4006000 w 4006000"/>
                    <a:gd name="connsiteY33" fmla="*/ 0 h 1090641"/>
                    <a:gd name="connsiteX34" fmla="*/ 3995738 w 4006000"/>
                    <a:gd name="connsiteY34" fmla="*/ 95278 h 1090641"/>
                    <a:gd name="connsiteX35" fmla="*/ 3962400 w 4006000"/>
                    <a:gd name="connsiteY35" fmla="*/ 95278 h 1090641"/>
                    <a:gd name="connsiteX36" fmla="*/ 3962400 w 4006000"/>
                    <a:gd name="connsiteY36" fmla="*/ 352453 h 1090641"/>
                    <a:gd name="connsiteX37" fmla="*/ 3557588 w 4006000"/>
                    <a:gd name="connsiteY37" fmla="*/ 352453 h 1090641"/>
                    <a:gd name="connsiteX38" fmla="*/ 3557588 w 4006000"/>
                    <a:gd name="connsiteY38" fmla="*/ 547716 h 1090641"/>
                    <a:gd name="connsiteX39" fmla="*/ 3471863 w 4006000"/>
                    <a:gd name="connsiteY39" fmla="*/ 490566 h 1090641"/>
                    <a:gd name="connsiteX40" fmla="*/ 3471863 w 4006000"/>
                    <a:gd name="connsiteY40" fmla="*/ 347691 h 1090641"/>
                    <a:gd name="connsiteX41" fmla="*/ 3257550 w 4006000"/>
                    <a:gd name="connsiteY41" fmla="*/ 347691 h 1090641"/>
                    <a:gd name="connsiteX42" fmla="*/ 3143250 w 4006000"/>
                    <a:gd name="connsiteY42" fmla="*/ 700116 h 1090641"/>
                    <a:gd name="connsiteX43" fmla="*/ 3036471 w 4006000"/>
                    <a:gd name="connsiteY43" fmla="*/ 684362 h 1090641"/>
                    <a:gd name="connsiteX44" fmla="*/ 2950369 w 4006000"/>
                    <a:gd name="connsiteY44" fmla="*/ 416747 h 1090641"/>
                    <a:gd name="connsiteX45" fmla="*/ 2921794 w 4006000"/>
                    <a:gd name="connsiteY45" fmla="*/ 416747 h 1090641"/>
                    <a:gd name="connsiteX46" fmla="*/ 2869406 w 4006000"/>
                    <a:gd name="connsiteY46" fmla="*/ 345309 h 1090641"/>
                    <a:gd name="connsiteX47" fmla="*/ 2840831 w 4006000"/>
                    <a:gd name="connsiteY47" fmla="*/ 435797 h 1090641"/>
                    <a:gd name="connsiteX48" fmla="*/ 3033277 w 4006000"/>
                    <a:gd name="connsiteY48" fmla="*/ 683891 h 1090641"/>
                    <a:gd name="connsiteX49" fmla="*/ 2562225 w 4006000"/>
                    <a:gd name="connsiteY49" fmla="*/ 614391 h 1090641"/>
                    <a:gd name="connsiteX50" fmla="*/ 1905000 w 4006000"/>
                    <a:gd name="connsiteY50" fmla="*/ 1090641 h 1090641"/>
                    <a:gd name="connsiteX51" fmla="*/ 1681163 w 4006000"/>
                    <a:gd name="connsiteY51" fmla="*/ 981103 h 1090641"/>
                    <a:gd name="connsiteX52" fmla="*/ 1585913 w 4006000"/>
                    <a:gd name="connsiteY52" fmla="*/ 1004916 h 1090641"/>
                    <a:gd name="connsiteX53" fmla="*/ 1466850 w 4006000"/>
                    <a:gd name="connsiteY53" fmla="*/ 819178 h 1090641"/>
                    <a:gd name="connsiteX54" fmla="*/ 0 w 4006000"/>
                    <a:gd name="connsiteY54" fmla="*/ 819178 h 1090641"/>
                    <a:gd name="connsiteX55" fmla="*/ 0 w 4006000"/>
                    <a:gd name="connsiteY55" fmla="*/ 9830 h 1090641"/>
                    <a:gd name="connsiteX0" fmla="*/ 1393031 w 3995738"/>
                    <a:gd name="connsiteY0" fmla="*/ 284024 h 1093649"/>
                    <a:gd name="connsiteX1" fmla="*/ 1390650 w 3995738"/>
                    <a:gd name="connsiteY1" fmla="*/ 476905 h 1093649"/>
                    <a:gd name="connsiteX2" fmla="*/ 1433513 w 3995738"/>
                    <a:gd name="connsiteY2" fmla="*/ 476905 h 1093649"/>
                    <a:gd name="connsiteX3" fmla="*/ 1433513 w 3995738"/>
                    <a:gd name="connsiteY3" fmla="*/ 322124 h 1093649"/>
                    <a:gd name="connsiteX4" fmla="*/ 1393031 w 3995738"/>
                    <a:gd name="connsiteY4" fmla="*/ 284024 h 1093649"/>
                    <a:gd name="connsiteX5" fmla="*/ 235744 w 3995738"/>
                    <a:gd name="connsiteY5" fmla="*/ 229255 h 1093649"/>
                    <a:gd name="connsiteX6" fmla="*/ 142875 w 3995738"/>
                    <a:gd name="connsiteY6" fmla="*/ 326886 h 1093649"/>
                    <a:gd name="connsiteX7" fmla="*/ 142875 w 3995738"/>
                    <a:gd name="connsiteY7" fmla="*/ 474524 h 1093649"/>
                    <a:gd name="connsiteX8" fmla="*/ 235744 w 3995738"/>
                    <a:gd name="connsiteY8" fmla="*/ 474524 h 1093649"/>
                    <a:gd name="connsiteX9" fmla="*/ 235744 w 3995738"/>
                    <a:gd name="connsiteY9" fmla="*/ 229255 h 1093649"/>
                    <a:gd name="connsiteX10" fmla="*/ 340519 w 3995738"/>
                    <a:gd name="connsiteY10" fmla="*/ 198299 h 1093649"/>
                    <a:gd name="connsiteX11" fmla="*/ 347663 w 3995738"/>
                    <a:gd name="connsiteY11" fmla="*/ 393561 h 1093649"/>
                    <a:gd name="connsiteX12" fmla="*/ 407194 w 3995738"/>
                    <a:gd name="connsiteY12" fmla="*/ 476905 h 1093649"/>
                    <a:gd name="connsiteX13" fmla="*/ 1281113 w 3995738"/>
                    <a:gd name="connsiteY13" fmla="*/ 476905 h 1093649"/>
                    <a:gd name="connsiteX14" fmla="*/ 1281113 w 3995738"/>
                    <a:gd name="connsiteY14" fmla="*/ 198299 h 1093649"/>
                    <a:gd name="connsiteX15" fmla="*/ 340519 w 3995738"/>
                    <a:gd name="connsiteY15" fmla="*/ 198299 h 1093649"/>
                    <a:gd name="connsiteX16" fmla="*/ 142875 w 3995738"/>
                    <a:gd name="connsiteY16" fmla="*/ 195917 h 1093649"/>
                    <a:gd name="connsiteX17" fmla="*/ 147638 w 3995738"/>
                    <a:gd name="connsiteY17" fmla="*/ 260211 h 1093649"/>
                    <a:gd name="connsiteX18" fmla="*/ 197644 w 3995738"/>
                    <a:gd name="connsiteY18" fmla="*/ 195917 h 1093649"/>
                    <a:gd name="connsiteX19" fmla="*/ 142875 w 3995738"/>
                    <a:gd name="connsiteY19" fmla="*/ 195917 h 1093649"/>
                    <a:gd name="connsiteX20" fmla="*/ 1390649 w 3995738"/>
                    <a:gd name="connsiteY20" fmla="*/ 193536 h 1093649"/>
                    <a:gd name="connsiteX21" fmla="*/ 1393030 w 3995738"/>
                    <a:gd name="connsiteY21" fmla="*/ 231636 h 1093649"/>
                    <a:gd name="connsiteX22" fmla="*/ 1438274 w 3995738"/>
                    <a:gd name="connsiteY22" fmla="*/ 269736 h 1093649"/>
                    <a:gd name="connsiteX23" fmla="*/ 1440655 w 3995738"/>
                    <a:gd name="connsiteY23" fmla="*/ 193536 h 1093649"/>
                    <a:gd name="connsiteX24" fmla="*/ 1390649 w 3995738"/>
                    <a:gd name="connsiteY24" fmla="*/ 193536 h 1093649"/>
                    <a:gd name="connsiteX25" fmla="*/ 1676400 w 3995738"/>
                    <a:gd name="connsiteY25" fmla="*/ 191155 h 1093649"/>
                    <a:gd name="connsiteX26" fmla="*/ 1659731 w 3995738"/>
                    <a:gd name="connsiteY26" fmla="*/ 219730 h 1093649"/>
                    <a:gd name="connsiteX27" fmla="*/ 1550194 w 3995738"/>
                    <a:gd name="connsiteY27" fmla="*/ 212586 h 1093649"/>
                    <a:gd name="connsiteX28" fmla="*/ 1550194 w 3995738"/>
                    <a:gd name="connsiteY28" fmla="*/ 443567 h 1093649"/>
                    <a:gd name="connsiteX29" fmla="*/ 1574006 w 3995738"/>
                    <a:gd name="connsiteY29" fmla="*/ 443567 h 1093649"/>
                    <a:gd name="connsiteX30" fmla="*/ 1702594 w 3995738"/>
                    <a:gd name="connsiteY30" fmla="*/ 191155 h 1093649"/>
                    <a:gd name="connsiteX31" fmla="*/ 1676400 w 3995738"/>
                    <a:gd name="connsiteY31" fmla="*/ 191155 h 1093649"/>
                    <a:gd name="connsiteX32" fmla="*/ 0 w 3995738"/>
                    <a:gd name="connsiteY32" fmla="*/ 12838 h 1093649"/>
                    <a:gd name="connsiteX33" fmla="*/ 3987949 w 3995738"/>
                    <a:gd name="connsiteY33" fmla="*/ 0 h 1093649"/>
                    <a:gd name="connsiteX34" fmla="*/ 3995738 w 3995738"/>
                    <a:gd name="connsiteY34" fmla="*/ 98286 h 1093649"/>
                    <a:gd name="connsiteX35" fmla="*/ 3962400 w 3995738"/>
                    <a:gd name="connsiteY35" fmla="*/ 98286 h 1093649"/>
                    <a:gd name="connsiteX36" fmla="*/ 3962400 w 3995738"/>
                    <a:gd name="connsiteY36" fmla="*/ 355461 h 1093649"/>
                    <a:gd name="connsiteX37" fmla="*/ 3557588 w 3995738"/>
                    <a:gd name="connsiteY37" fmla="*/ 355461 h 1093649"/>
                    <a:gd name="connsiteX38" fmla="*/ 3557588 w 3995738"/>
                    <a:gd name="connsiteY38" fmla="*/ 550724 h 1093649"/>
                    <a:gd name="connsiteX39" fmla="*/ 3471863 w 3995738"/>
                    <a:gd name="connsiteY39" fmla="*/ 493574 h 1093649"/>
                    <a:gd name="connsiteX40" fmla="*/ 3471863 w 3995738"/>
                    <a:gd name="connsiteY40" fmla="*/ 350699 h 1093649"/>
                    <a:gd name="connsiteX41" fmla="*/ 3257550 w 3995738"/>
                    <a:gd name="connsiteY41" fmla="*/ 350699 h 1093649"/>
                    <a:gd name="connsiteX42" fmla="*/ 3143250 w 3995738"/>
                    <a:gd name="connsiteY42" fmla="*/ 703124 h 1093649"/>
                    <a:gd name="connsiteX43" fmla="*/ 3036471 w 3995738"/>
                    <a:gd name="connsiteY43" fmla="*/ 687370 h 1093649"/>
                    <a:gd name="connsiteX44" fmla="*/ 2950369 w 3995738"/>
                    <a:gd name="connsiteY44" fmla="*/ 419755 h 1093649"/>
                    <a:gd name="connsiteX45" fmla="*/ 2921794 w 3995738"/>
                    <a:gd name="connsiteY45" fmla="*/ 419755 h 1093649"/>
                    <a:gd name="connsiteX46" fmla="*/ 2869406 w 3995738"/>
                    <a:gd name="connsiteY46" fmla="*/ 348317 h 1093649"/>
                    <a:gd name="connsiteX47" fmla="*/ 2840831 w 3995738"/>
                    <a:gd name="connsiteY47" fmla="*/ 438805 h 1093649"/>
                    <a:gd name="connsiteX48" fmla="*/ 3033277 w 3995738"/>
                    <a:gd name="connsiteY48" fmla="*/ 686899 h 1093649"/>
                    <a:gd name="connsiteX49" fmla="*/ 2562225 w 3995738"/>
                    <a:gd name="connsiteY49" fmla="*/ 617399 h 1093649"/>
                    <a:gd name="connsiteX50" fmla="*/ 1905000 w 3995738"/>
                    <a:gd name="connsiteY50" fmla="*/ 1093649 h 1093649"/>
                    <a:gd name="connsiteX51" fmla="*/ 1681163 w 3995738"/>
                    <a:gd name="connsiteY51" fmla="*/ 984111 h 1093649"/>
                    <a:gd name="connsiteX52" fmla="*/ 1585913 w 3995738"/>
                    <a:gd name="connsiteY52" fmla="*/ 1007924 h 1093649"/>
                    <a:gd name="connsiteX53" fmla="*/ 1466850 w 3995738"/>
                    <a:gd name="connsiteY53" fmla="*/ 822186 h 1093649"/>
                    <a:gd name="connsiteX54" fmla="*/ 0 w 3995738"/>
                    <a:gd name="connsiteY54" fmla="*/ 822186 h 1093649"/>
                    <a:gd name="connsiteX55" fmla="*/ 0 w 3995738"/>
                    <a:gd name="connsiteY55" fmla="*/ 12838 h 1093649"/>
                    <a:gd name="connsiteX0" fmla="*/ 1393031 w 3996974"/>
                    <a:gd name="connsiteY0" fmla="*/ 284024 h 1093649"/>
                    <a:gd name="connsiteX1" fmla="*/ 1390650 w 3996974"/>
                    <a:gd name="connsiteY1" fmla="*/ 476905 h 1093649"/>
                    <a:gd name="connsiteX2" fmla="*/ 1433513 w 3996974"/>
                    <a:gd name="connsiteY2" fmla="*/ 476905 h 1093649"/>
                    <a:gd name="connsiteX3" fmla="*/ 1433513 w 3996974"/>
                    <a:gd name="connsiteY3" fmla="*/ 322124 h 1093649"/>
                    <a:gd name="connsiteX4" fmla="*/ 1393031 w 3996974"/>
                    <a:gd name="connsiteY4" fmla="*/ 284024 h 1093649"/>
                    <a:gd name="connsiteX5" fmla="*/ 235744 w 3996974"/>
                    <a:gd name="connsiteY5" fmla="*/ 229255 h 1093649"/>
                    <a:gd name="connsiteX6" fmla="*/ 142875 w 3996974"/>
                    <a:gd name="connsiteY6" fmla="*/ 326886 h 1093649"/>
                    <a:gd name="connsiteX7" fmla="*/ 142875 w 3996974"/>
                    <a:gd name="connsiteY7" fmla="*/ 474524 h 1093649"/>
                    <a:gd name="connsiteX8" fmla="*/ 235744 w 3996974"/>
                    <a:gd name="connsiteY8" fmla="*/ 474524 h 1093649"/>
                    <a:gd name="connsiteX9" fmla="*/ 235744 w 3996974"/>
                    <a:gd name="connsiteY9" fmla="*/ 229255 h 1093649"/>
                    <a:gd name="connsiteX10" fmla="*/ 340519 w 3996974"/>
                    <a:gd name="connsiteY10" fmla="*/ 198299 h 1093649"/>
                    <a:gd name="connsiteX11" fmla="*/ 347663 w 3996974"/>
                    <a:gd name="connsiteY11" fmla="*/ 393561 h 1093649"/>
                    <a:gd name="connsiteX12" fmla="*/ 407194 w 3996974"/>
                    <a:gd name="connsiteY12" fmla="*/ 476905 h 1093649"/>
                    <a:gd name="connsiteX13" fmla="*/ 1281113 w 3996974"/>
                    <a:gd name="connsiteY13" fmla="*/ 476905 h 1093649"/>
                    <a:gd name="connsiteX14" fmla="*/ 1281113 w 3996974"/>
                    <a:gd name="connsiteY14" fmla="*/ 198299 h 1093649"/>
                    <a:gd name="connsiteX15" fmla="*/ 340519 w 3996974"/>
                    <a:gd name="connsiteY15" fmla="*/ 198299 h 1093649"/>
                    <a:gd name="connsiteX16" fmla="*/ 142875 w 3996974"/>
                    <a:gd name="connsiteY16" fmla="*/ 195917 h 1093649"/>
                    <a:gd name="connsiteX17" fmla="*/ 147638 w 3996974"/>
                    <a:gd name="connsiteY17" fmla="*/ 260211 h 1093649"/>
                    <a:gd name="connsiteX18" fmla="*/ 197644 w 3996974"/>
                    <a:gd name="connsiteY18" fmla="*/ 195917 h 1093649"/>
                    <a:gd name="connsiteX19" fmla="*/ 142875 w 3996974"/>
                    <a:gd name="connsiteY19" fmla="*/ 195917 h 1093649"/>
                    <a:gd name="connsiteX20" fmla="*/ 1390649 w 3996974"/>
                    <a:gd name="connsiteY20" fmla="*/ 193536 h 1093649"/>
                    <a:gd name="connsiteX21" fmla="*/ 1393030 w 3996974"/>
                    <a:gd name="connsiteY21" fmla="*/ 231636 h 1093649"/>
                    <a:gd name="connsiteX22" fmla="*/ 1438274 w 3996974"/>
                    <a:gd name="connsiteY22" fmla="*/ 269736 h 1093649"/>
                    <a:gd name="connsiteX23" fmla="*/ 1440655 w 3996974"/>
                    <a:gd name="connsiteY23" fmla="*/ 193536 h 1093649"/>
                    <a:gd name="connsiteX24" fmla="*/ 1390649 w 3996974"/>
                    <a:gd name="connsiteY24" fmla="*/ 193536 h 1093649"/>
                    <a:gd name="connsiteX25" fmla="*/ 1676400 w 3996974"/>
                    <a:gd name="connsiteY25" fmla="*/ 191155 h 1093649"/>
                    <a:gd name="connsiteX26" fmla="*/ 1659731 w 3996974"/>
                    <a:gd name="connsiteY26" fmla="*/ 219730 h 1093649"/>
                    <a:gd name="connsiteX27" fmla="*/ 1550194 w 3996974"/>
                    <a:gd name="connsiteY27" fmla="*/ 212586 h 1093649"/>
                    <a:gd name="connsiteX28" fmla="*/ 1550194 w 3996974"/>
                    <a:gd name="connsiteY28" fmla="*/ 443567 h 1093649"/>
                    <a:gd name="connsiteX29" fmla="*/ 1574006 w 3996974"/>
                    <a:gd name="connsiteY29" fmla="*/ 443567 h 1093649"/>
                    <a:gd name="connsiteX30" fmla="*/ 1702594 w 3996974"/>
                    <a:gd name="connsiteY30" fmla="*/ 191155 h 1093649"/>
                    <a:gd name="connsiteX31" fmla="*/ 1676400 w 3996974"/>
                    <a:gd name="connsiteY31" fmla="*/ 191155 h 1093649"/>
                    <a:gd name="connsiteX32" fmla="*/ 0 w 3996974"/>
                    <a:gd name="connsiteY32" fmla="*/ 12838 h 1093649"/>
                    <a:gd name="connsiteX33" fmla="*/ 3996974 w 3996974"/>
                    <a:gd name="connsiteY33" fmla="*/ 0 h 1093649"/>
                    <a:gd name="connsiteX34" fmla="*/ 3995738 w 3996974"/>
                    <a:gd name="connsiteY34" fmla="*/ 98286 h 1093649"/>
                    <a:gd name="connsiteX35" fmla="*/ 3962400 w 3996974"/>
                    <a:gd name="connsiteY35" fmla="*/ 98286 h 1093649"/>
                    <a:gd name="connsiteX36" fmla="*/ 3962400 w 3996974"/>
                    <a:gd name="connsiteY36" fmla="*/ 355461 h 1093649"/>
                    <a:gd name="connsiteX37" fmla="*/ 3557588 w 3996974"/>
                    <a:gd name="connsiteY37" fmla="*/ 355461 h 1093649"/>
                    <a:gd name="connsiteX38" fmla="*/ 3557588 w 3996974"/>
                    <a:gd name="connsiteY38" fmla="*/ 550724 h 1093649"/>
                    <a:gd name="connsiteX39" fmla="*/ 3471863 w 3996974"/>
                    <a:gd name="connsiteY39" fmla="*/ 493574 h 1093649"/>
                    <a:gd name="connsiteX40" fmla="*/ 3471863 w 3996974"/>
                    <a:gd name="connsiteY40" fmla="*/ 350699 h 1093649"/>
                    <a:gd name="connsiteX41" fmla="*/ 3257550 w 3996974"/>
                    <a:gd name="connsiteY41" fmla="*/ 350699 h 1093649"/>
                    <a:gd name="connsiteX42" fmla="*/ 3143250 w 3996974"/>
                    <a:gd name="connsiteY42" fmla="*/ 703124 h 1093649"/>
                    <a:gd name="connsiteX43" fmla="*/ 3036471 w 3996974"/>
                    <a:gd name="connsiteY43" fmla="*/ 687370 h 1093649"/>
                    <a:gd name="connsiteX44" fmla="*/ 2950369 w 3996974"/>
                    <a:gd name="connsiteY44" fmla="*/ 419755 h 1093649"/>
                    <a:gd name="connsiteX45" fmla="*/ 2921794 w 3996974"/>
                    <a:gd name="connsiteY45" fmla="*/ 419755 h 1093649"/>
                    <a:gd name="connsiteX46" fmla="*/ 2869406 w 3996974"/>
                    <a:gd name="connsiteY46" fmla="*/ 348317 h 1093649"/>
                    <a:gd name="connsiteX47" fmla="*/ 2840831 w 3996974"/>
                    <a:gd name="connsiteY47" fmla="*/ 438805 h 1093649"/>
                    <a:gd name="connsiteX48" fmla="*/ 3033277 w 3996974"/>
                    <a:gd name="connsiteY48" fmla="*/ 686899 h 1093649"/>
                    <a:gd name="connsiteX49" fmla="*/ 2562225 w 3996974"/>
                    <a:gd name="connsiteY49" fmla="*/ 617399 h 1093649"/>
                    <a:gd name="connsiteX50" fmla="*/ 1905000 w 3996974"/>
                    <a:gd name="connsiteY50" fmla="*/ 1093649 h 1093649"/>
                    <a:gd name="connsiteX51" fmla="*/ 1681163 w 3996974"/>
                    <a:gd name="connsiteY51" fmla="*/ 984111 h 1093649"/>
                    <a:gd name="connsiteX52" fmla="*/ 1585913 w 3996974"/>
                    <a:gd name="connsiteY52" fmla="*/ 1007924 h 1093649"/>
                    <a:gd name="connsiteX53" fmla="*/ 1466850 w 3996974"/>
                    <a:gd name="connsiteY53" fmla="*/ 822186 h 1093649"/>
                    <a:gd name="connsiteX54" fmla="*/ 0 w 3996974"/>
                    <a:gd name="connsiteY54" fmla="*/ 822186 h 1093649"/>
                    <a:gd name="connsiteX55" fmla="*/ 0 w 3996974"/>
                    <a:gd name="connsiteY55" fmla="*/ 12838 h 1093649"/>
                    <a:gd name="connsiteX0" fmla="*/ 1393031 w 3996974"/>
                    <a:gd name="connsiteY0" fmla="*/ 289237 h 1098862"/>
                    <a:gd name="connsiteX1" fmla="*/ 1390650 w 3996974"/>
                    <a:gd name="connsiteY1" fmla="*/ 482118 h 1098862"/>
                    <a:gd name="connsiteX2" fmla="*/ 1433513 w 3996974"/>
                    <a:gd name="connsiteY2" fmla="*/ 482118 h 1098862"/>
                    <a:gd name="connsiteX3" fmla="*/ 1433513 w 3996974"/>
                    <a:gd name="connsiteY3" fmla="*/ 327337 h 1098862"/>
                    <a:gd name="connsiteX4" fmla="*/ 1393031 w 3996974"/>
                    <a:gd name="connsiteY4" fmla="*/ 289237 h 1098862"/>
                    <a:gd name="connsiteX5" fmla="*/ 235744 w 3996974"/>
                    <a:gd name="connsiteY5" fmla="*/ 234468 h 1098862"/>
                    <a:gd name="connsiteX6" fmla="*/ 142875 w 3996974"/>
                    <a:gd name="connsiteY6" fmla="*/ 332099 h 1098862"/>
                    <a:gd name="connsiteX7" fmla="*/ 142875 w 3996974"/>
                    <a:gd name="connsiteY7" fmla="*/ 479737 h 1098862"/>
                    <a:gd name="connsiteX8" fmla="*/ 235744 w 3996974"/>
                    <a:gd name="connsiteY8" fmla="*/ 479737 h 1098862"/>
                    <a:gd name="connsiteX9" fmla="*/ 235744 w 3996974"/>
                    <a:gd name="connsiteY9" fmla="*/ 234468 h 1098862"/>
                    <a:gd name="connsiteX10" fmla="*/ 340519 w 3996974"/>
                    <a:gd name="connsiteY10" fmla="*/ 203512 h 1098862"/>
                    <a:gd name="connsiteX11" fmla="*/ 347663 w 3996974"/>
                    <a:gd name="connsiteY11" fmla="*/ 398774 h 1098862"/>
                    <a:gd name="connsiteX12" fmla="*/ 407194 w 3996974"/>
                    <a:gd name="connsiteY12" fmla="*/ 482118 h 1098862"/>
                    <a:gd name="connsiteX13" fmla="*/ 1281113 w 3996974"/>
                    <a:gd name="connsiteY13" fmla="*/ 482118 h 1098862"/>
                    <a:gd name="connsiteX14" fmla="*/ 1281113 w 3996974"/>
                    <a:gd name="connsiteY14" fmla="*/ 203512 h 1098862"/>
                    <a:gd name="connsiteX15" fmla="*/ 340519 w 3996974"/>
                    <a:gd name="connsiteY15" fmla="*/ 203512 h 1098862"/>
                    <a:gd name="connsiteX16" fmla="*/ 142875 w 3996974"/>
                    <a:gd name="connsiteY16" fmla="*/ 201130 h 1098862"/>
                    <a:gd name="connsiteX17" fmla="*/ 147638 w 3996974"/>
                    <a:gd name="connsiteY17" fmla="*/ 265424 h 1098862"/>
                    <a:gd name="connsiteX18" fmla="*/ 197644 w 3996974"/>
                    <a:gd name="connsiteY18" fmla="*/ 201130 h 1098862"/>
                    <a:gd name="connsiteX19" fmla="*/ 142875 w 3996974"/>
                    <a:gd name="connsiteY19" fmla="*/ 201130 h 1098862"/>
                    <a:gd name="connsiteX20" fmla="*/ 1390649 w 3996974"/>
                    <a:gd name="connsiteY20" fmla="*/ 198749 h 1098862"/>
                    <a:gd name="connsiteX21" fmla="*/ 1393030 w 3996974"/>
                    <a:gd name="connsiteY21" fmla="*/ 236849 h 1098862"/>
                    <a:gd name="connsiteX22" fmla="*/ 1438274 w 3996974"/>
                    <a:gd name="connsiteY22" fmla="*/ 274949 h 1098862"/>
                    <a:gd name="connsiteX23" fmla="*/ 1440655 w 3996974"/>
                    <a:gd name="connsiteY23" fmla="*/ 198749 h 1098862"/>
                    <a:gd name="connsiteX24" fmla="*/ 1390649 w 3996974"/>
                    <a:gd name="connsiteY24" fmla="*/ 198749 h 1098862"/>
                    <a:gd name="connsiteX25" fmla="*/ 1676400 w 3996974"/>
                    <a:gd name="connsiteY25" fmla="*/ 196368 h 1098862"/>
                    <a:gd name="connsiteX26" fmla="*/ 1659731 w 3996974"/>
                    <a:gd name="connsiteY26" fmla="*/ 224943 h 1098862"/>
                    <a:gd name="connsiteX27" fmla="*/ 1550194 w 3996974"/>
                    <a:gd name="connsiteY27" fmla="*/ 217799 h 1098862"/>
                    <a:gd name="connsiteX28" fmla="*/ 1550194 w 3996974"/>
                    <a:gd name="connsiteY28" fmla="*/ 448780 h 1098862"/>
                    <a:gd name="connsiteX29" fmla="*/ 1574006 w 3996974"/>
                    <a:gd name="connsiteY29" fmla="*/ 448780 h 1098862"/>
                    <a:gd name="connsiteX30" fmla="*/ 1702594 w 3996974"/>
                    <a:gd name="connsiteY30" fmla="*/ 196368 h 1098862"/>
                    <a:gd name="connsiteX31" fmla="*/ 1676400 w 3996974"/>
                    <a:gd name="connsiteY31" fmla="*/ 196368 h 1098862"/>
                    <a:gd name="connsiteX32" fmla="*/ 0 w 3996974"/>
                    <a:gd name="connsiteY32" fmla="*/ 0 h 1098862"/>
                    <a:gd name="connsiteX33" fmla="*/ 3996974 w 3996974"/>
                    <a:gd name="connsiteY33" fmla="*/ 5213 h 1098862"/>
                    <a:gd name="connsiteX34" fmla="*/ 3995738 w 3996974"/>
                    <a:gd name="connsiteY34" fmla="*/ 103499 h 1098862"/>
                    <a:gd name="connsiteX35" fmla="*/ 3962400 w 3996974"/>
                    <a:gd name="connsiteY35" fmla="*/ 103499 h 1098862"/>
                    <a:gd name="connsiteX36" fmla="*/ 3962400 w 3996974"/>
                    <a:gd name="connsiteY36" fmla="*/ 360674 h 1098862"/>
                    <a:gd name="connsiteX37" fmla="*/ 3557588 w 3996974"/>
                    <a:gd name="connsiteY37" fmla="*/ 360674 h 1098862"/>
                    <a:gd name="connsiteX38" fmla="*/ 3557588 w 3996974"/>
                    <a:gd name="connsiteY38" fmla="*/ 555937 h 1098862"/>
                    <a:gd name="connsiteX39" fmla="*/ 3471863 w 3996974"/>
                    <a:gd name="connsiteY39" fmla="*/ 498787 h 1098862"/>
                    <a:gd name="connsiteX40" fmla="*/ 3471863 w 3996974"/>
                    <a:gd name="connsiteY40" fmla="*/ 355912 h 1098862"/>
                    <a:gd name="connsiteX41" fmla="*/ 3257550 w 3996974"/>
                    <a:gd name="connsiteY41" fmla="*/ 355912 h 1098862"/>
                    <a:gd name="connsiteX42" fmla="*/ 3143250 w 3996974"/>
                    <a:gd name="connsiteY42" fmla="*/ 708337 h 1098862"/>
                    <a:gd name="connsiteX43" fmla="*/ 3036471 w 3996974"/>
                    <a:gd name="connsiteY43" fmla="*/ 692583 h 1098862"/>
                    <a:gd name="connsiteX44" fmla="*/ 2950369 w 3996974"/>
                    <a:gd name="connsiteY44" fmla="*/ 424968 h 1098862"/>
                    <a:gd name="connsiteX45" fmla="*/ 2921794 w 3996974"/>
                    <a:gd name="connsiteY45" fmla="*/ 424968 h 1098862"/>
                    <a:gd name="connsiteX46" fmla="*/ 2869406 w 3996974"/>
                    <a:gd name="connsiteY46" fmla="*/ 353530 h 1098862"/>
                    <a:gd name="connsiteX47" fmla="*/ 2840831 w 3996974"/>
                    <a:gd name="connsiteY47" fmla="*/ 444018 h 1098862"/>
                    <a:gd name="connsiteX48" fmla="*/ 3033277 w 3996974"/>
                    <a:gd name="connsiteY48" fmla="*/ 692112 h 1098862"/>
                    <a:gd name="connsiteX49" fmla="*/ 2562225 w 3996974"/>
                    <a:gd name="connsiteY49" fmla="*/ 622612 h 1098862"/>
                    <a:gd name="connsiteX50" fmla="*/ 1905000 w 3996974"/>
                    <a:gd name="connsiteY50" fmla="*/ 1098862 h 1098862"/>
                    <a:gd name="connsiteX51" fmla="*/ 1681163 w 3996974"/>
                    <a:gd name="connsiteY51" fmla="*/ 989324 h 1098862"/>
                    <a:gd name="connsiteX52" fmla="*/ 1585913 w 3996974"/>
                    <a:gd name="connsiteY52" fmla="*/ 1013137 h 1098862"/>
                    <a:gd name="connsiteX53" fmla="*/ 1466850 w 3996974"/>
                    <a:gd name="connsiteY53" fmla="*/ 827399 h 1098862"/>
                    <a:gd name="connsiteX54" fmla="*/ 0 w 3996974"/>
                    <a:gd name="connsiteY54" fmla="*/ 827399 h 1098862"/>
                    <a:gd name="connsiteX55" fmla="*/ 0 w 3996974"/>
                    <a:gd name="connsiteY55" fmla="*/ 0 h 1098862"/>
                    <a:gd name="connsiteX0" fmla="*/ 1396041 w 3999984"/>
                    <a:gd name="connsiteY0" fmla="*/ 284024 h 1093649"/>
                    <a:gd name="connsiteX1" fmla="*/ 1393660 w 3999984"/>
                    <a:gd name="connsiteY1" fmla="*/ 476905 h 1093649"/>
                    <a:gd name="connsiteX2" fmla="*/ 1436523 w 3999984"/>
                    <a:gd name="connsiteY2" fmla="*/ 476905 h 1093649"/>
                    <a:gd name="connsiteX3" fmla="*/ 1436523 w 3999984"/>
                    <a:gd name="connsiteY3" fmla="*/ 322124 h 1093649"/>
                    <a:gd name="connsiteX4" fmla="*/ 1396041 w 3999984"/>
                    <a:gd name="connsiteY4" fmla="*/ 284024 h 1093649"/>
                    <a:gd name="connsiteX5" fmla="*/ 238754 w 3999984"/>
                    <a:gd name="connsiteY5" fmla="*/ 229255 h 1093649"/>
                    <a:gd name="connsiteX6" fmla="*/ 145885 w 3999984"/>
                    <a:gd name="connsiteY6" fmla="*/ 326886 h 1093649"/>
                    <a:gd name="connsiteX7" fmla="*/ 145885 w 3999984"/>
                    <a:gd name="connsiteY7" fmla="*/ 474524 h 1093649"/>
                    <a:gd name="connsiteX8" fmla="*/ 238754 w 3999984"/>
                    <a:gd name="connsiteY8" fmla="*/ 474524 h 1093649"/>
                    <a:gd name="connsiteX9" fmla="*/ 238754 w 3999984"/>
                    <a:gd name="connsiteY9" fmla="*/ 229255 h 1093649"/>
                    <a:gd name="connsiteX10" fmla="*/ 343529 w 3999984"/>
                    <a:gd name="connsiteY10" fmla="*/ 198299 h 1093649"/>
                    <a:gd name="connsiteX11" fmla="*/ 350673 w 3999984"/>
                    <a:gd name="connsiteY11" fmla="*/ 393561 h 1093649"/>
                    <a:gd name="connsiteX12" fmla="*/ 410204 w 3999984"/>
                    <a:gd name="connsiteY12" fmla="*/ 476905 h 1093649"/>
                    <a:gd name="connsiteX13" fmla="*/ 1284123 w 3999984"/>
                    <a:gd name="connsiteY13" fmla="*/ 476905 h 1093649"/>
                    <a:gd name="connsiteX14" fmla="*/ 1284123 w 3999984"/>
                    <a:gd name="connsiteY14" fmla="*/ 198299 h 1093649"/>
                    <a:gd name="connsiteX15" fmla="*/ 343529 w 3999984"/>
                    <a:gd name="connsiteY15" fmla="*/ 198299 h 1093649"/>
                    <a:gd name="connsiteX16" fmla="*/ 145885 w 3999984"/>
                    <a:gd name="connsiteY16" fmla="*/ 195917 h 1093649"/>
                    <a:gd name="connsiteX17" fmla="*/ 150648 w 3999984"/>
                    <a:gd name="connsiteY17" fmla="*/ 260211 h 1093649"/>
                    <a:gd name="connsiteX18" fmla="*/ 200654 w 3999984"/>
                    <a:gd name="connsiteY18" fmla="*/ 195917 h 1093649"/>
                    <a:gd name="connsiteX19" fmla="*/ 145885 w 3999984"/>
                    <a:gd name="connsiteY19" fmla="*/ 195917 h 1093649"/>
                    <a:gd name="connsiteX20" fmla="*/ 1393659 w 3999984"/>
                    <a:gd name="connsiteY20" fmla="*/ 193536 h 1093649"/>
                    <a:gd name="connsiteX21" fmla="*/ 1396040 w 3999984"/>
                    <a:gd name="connsiteY21" fmla="*/ 231636 h 1093649"/>
                    <a:gd name="connsiteX22" fmla="*/ 1441284 w 3999984"/>
                    <a:gd name="connsiteY22" fmla="*/ 269736 h 1093649"/>
                    <a:gd name="connsiteX23" fmla="*/ 1443665 w 3999984"/>
                    <a:gd name="connsiteY23" fmla="*/ 193536 h 1093649"/>
                    <a:gd name="connsiteX24" fmla="*/ 1393659 w 3999984"/>
                    <a:gd name="connsiteY24" fmla="*/ 193536 h 1093649"/>
                    <a:gd name="connsiteX25" fmla="*/ 1679410 w 3999984"/>
                    <a:gd name="connsiteY25" fmla="*/ 191155 h 1093649"/>
                    <a:gd name="connsiteX26" fmla="*/ 1662741 w 3999984"/>
                    <a:gd name="connsiteY26" fmla="*/ 219730 h 1093649"/>
                    <a:gd name="connsiteX27" fmla="*/ 1553204 w 3999984"/>
                    <a:gd name="connsiteY27" fmla="*/ 212586 h 1093649"/>
                    <a:gd name="connsiteX28" fmla="*/ 1553204 w 3999984"/>
                    <a:gd name="connsiteY28" fmla="*/ 443567 h 1093649"/>
                    <a:gd name="connsiteX29" fmla="*/ 1577016 w 3999984"/>
                    <a:gd name="connsiteY29" fmla="*/ 443567 h 1093649"/>
                    <a:gd name="connsiteX30" fmla="*/ 1705604 w 3999984"/>
                    <a:gd name="connsiteY30" fmla="*/ 191155 h 1093649"/>
                    <a:gd name="connsiteX31" fmla="*/ 1679410 w 3999984"/>
                    <a:gd name="connsiteY31" fmla="*/ 191155 h 1093649"/>
                    <a:gd name="connsiteX32" fmla="*/ 0 w 3999984"/>
                    <a:gd name="connsiteY32" fmla="*/ 3812 h 1093649"/>
                    <a:gd name="connsiteX33" fmla="*/ 3999984 w 3999984"/>
                    <a:gd name="connsiteY33" fmla="*/ 0 h 1093649"/>
                    <a:gd name="connsiteX34" fmla="*/ 3998748 w 3999984"/>
                    <a:gd name="connsiteY34" fmla="*/ 98286 h 1093649"/>
                    <a:gd name="connsiteX35" fmla="*/ 3965410 w 3999984"/>
                    <a:gd name="connsiteY35" fmla="*/ 98286 h 1093649"/>
                    <a:gd name="connsiteX36" fmla="*/ 3965410 w 3999984"/>
                    <a:gd name="connsiteY36" fmla="*/ 355461 h 1093649"/>
                    <a:gd name="connsiteX37" fmla="*/ 3560598 w 3999984"/>
                    <a:gd name="connsiteY37" fmla="*/ 355461 h 1093649"/>
                    <a:gd name="connsiteX38" fmla="*/ 3560598 w 3999984"/>
                    <a:gd name="connsiteY38" fmla="*/ 550724 h 1093649"/>
                    <a:gd name="connsiteX39" fmla="*/ 3474873 w 3999984"/>
                    <a:gd name="connsiteY39" fmla="*/ 493574 h 1093649"/>
                    <a:gd name="connsiteX40" fmla="*/ 3474873 w 3999984"/>
                    <a:gd name="connsiteY40" fmla="*/ 350699 h 1093649"/>
                    <a:gd name="connsiteX41" fmla="*/ 3260560 w 3999984"/>
                    <a:gd name="connsiteY41" fmla="*/ 350699 h 1093649"/>
                    <a:gd name="connsiteX42" fmla="*/ 3146260 w 3999984"/>
                    <a:gd name="connsiteY42" fmla="*/ 703124 h 1093649"/>
                    <a:gd name="connsiteX43" fmla="*/ 3039481 w 3999984"/>
                    <a:gd name="connsiteY43" fmla="*/ 687370 h 1093649"/>
                    <a:gd name="connsiteX44" fmla="*/ 2953379 w 3999984"/>
                    <a:gd name="connsiteY44" fmla="*/ 419755 h 1093649"/>
                    <a:gd name="connsiteX45" fmla="*/ 2924804 w 3999984"/>
                    <a:gd name="connsiteY45" fmla="*/ 419755 h 1093649"/>
                    <a:gd name="connsiteX46" fmla="*/ 2872416 w 3999984"/>
                    <a:gd name="connsiteY46" fmla="*/ 348317 h 1093649"/>
                    <a:gd name="connsiteX47" fmla="*/ 2843841 w 3999984"/>
                    <a:gd name="connsiteY47" fmla="*/ 438805 h 1093649"/>
                    <a:gd name="connsiteX48" fmla="*/ 3036287 w 3999984"/>
                    <a:gd name="connsiteY48" fmla="*/ 686899 h 1093649"/>
                    <a:gd name="connsiteX49" fmla="*/ 2565235 w 3999984"/>
                    <a:gd name="connsiteY49" fmla="*/ 617399 h 1093649"/>
                    <a:gd name="connsiteX50" fmla="*/ 1908010 w 3999984"/>
                    <a:gd name="connsiteY50" fmla="*/ 1093649 h 1093649"/>
                    <a:gd name="connsiteX51" fmla="*/ 1684173 w 3999984"/>
                    <a:gd name="connsiteY51" fmla="*/ 984111 h 1093649"/>
                    <a:gd name="connsiteX52" fmla="*/ 1588923 w 3999984"/>
                    <a:gd name="connsiteY52" fmla="*/ 1007924 h 1093649"/>
                    <a:gd name="connsiteX53" fmla="*/ 1469860 w 3999984"/>
                    <a:gd name="connsiteY53" fmla="*/ 822186 h 1093649"/>
                    <a:gd name="connsiteX54" fmla="*/ 3010 w 3999984"/>
                    <a:gd name="connsiteY54" fmla="*/ 822186 h 1093649"/>
                    <a:gd name="connsiteX55" fmla="*/ 0 w 3999984"/>
                    <a:gd name="connsiteY55" fmla="*/ 3812 h 109364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</a:cxnLst>
                  <a:rect l="l" t="t" r="r" b="b"/>
                  <a:pathLst>
                    <a:path w="3999984" h="1093649">
                      <a:moveTo>
                        <a:pt x="1396041" y="284024"/>
                      </a:moveTo>
                      <a:cubicBezTo>
                        <a:pt x="1395247" y="348318"/>
                        <a:pt x="1394454" y="412611"/>
                        <a:pt x="1393660" y="476905"/>
                      </a:cubicBezTo>
                      <a:lnTo>
                        <a:pt x="1436523" y="476905"/>
                      </a:lnTo>
                      <a:lnTo>
                        <a:pt x="1436523" y="322124"/>
                      </a:lnTo>
                      <a:lnTo>
                        <a:pt x="1396041" y="284024"/>
                      </a:lnTo>
                      <a:close/>
                      <a:moveTo>
                        <a:pt x="238754" y="229255"/>
                      </a:moveTo>
                      <a:lnTo>
                        <a:pt x="145885" y="326886"/>
                      </a:lnTo>
                      <a:lnTo>
                        <a:pt x="145885" y="474524"/>
                      </a:lnTo>
                      <a:lnTo>
                        <a:pt x="238754" y="474524"/>
                      </a:lnTo>
                      <a:lnTo>
                        <a:pt x="238754" y="229255"/>
                      </a:lnTo>
                      <a:close/>
                      <a:moveTo>
                        <a:pt x="343529" y="198299"/>
                      </a:moveTo>
                      <a:lnTo>
                        <a:pt x="350673" y="393561"/>
                      </a:lnTo>
                      <a:lnTo>
                        <a:pt x="410204" y="476905"/>
                      </a:lnTo>
                      <a:lnTo>
                        <a:pt x="1284123" y="476905"/>
                      </a:lnTo>
                      <a:lnTo>
                        <a:pt x="1284123" y="198299"/>
                      </a:lnTo>
                      <a:lnTo>
                        <a:pt x="343529" y="198299"/>
                      </a:lnTo>
                      <a:close/>
                      <a:moveTo>
                        <a:pt x="145885" y="195917"/>
                      </a:moveTo>
                      <a:lnTo>
                        <a:pt x="150648" y="260211"/>
                      </a:lnTo>
                      <a:lnTo>
                        <a:pt x="200654" y="195917"/>
                      </a:lnTo>
                      <a:lnTo>
                        <a:pt x="145885" y="195917"/>
                      </a:lnTo>
                      <a:close/>
                      <a:moveTo>
                        <a:pt x="1393659" y="193536"/>
                      </a:moveTo>
                      <a:lnTo>
                        <a:pt x="1396040" y="231636"/>
                      </a:lnTo>
                      <a:lnTo>
                        <a:pt x="1441284" y="269736"/>
                      </a:lnTo>
                      <a:cubicBezTo>
                        <a:pt x="1440490" y="243542"/>
                        <a:pt x="1444459" y="219730"/>
                        <a:pt x="1443665" y="193536"/>
                      </a:cubicBezTo>
                      <a:lnTo>
                        <a:pt x="1393659" y="193536"/>
                      </a:lnTo>
                      <a:close/>
                      <a:moveTo>
                        <a:pt x="1679410" y="191155"/>
                      </a:moveTo>
                      <a:lnTo>
                        <a:pt x="1662741" y="219730"/>
                      </a:lnTo>
                      <a:lnTo>
                        <a:pt x="1553204" y="212586"/>
                      </a:lnTo>
                      <a:lnTo>
                        <a:pt x="1553204" y="443567"/>
                      </a:lnTo>
                      <a:lnTo>
                        <a:pt x="1577016" y="443567"/>
                      </a:lnTo>
                      <a:cubicBezTo>
                        <a:pt x="1607973" y="304661"/>
                        <a:pt x="1646072" y="261005"/>
                        <a:pt x="1705604" y="191155"/>
                      </a:cubicBezTo>
                      <a:lnTo>
                        <a:pt x="1679410" y="191155"/>
                      </a:lnTo>
                      <a:close/>
                      <a:moveTo>
                        <a:pt x="0" y="3812"/>
                      </a:moveTo>
                      <a:lnTo>
                        <a:pt x="3999984" y="0"/>
                      </a:lnTo>
                      <a:lnTo>
                        <a:pt x="3998748" y="98286"/>
                      </a:lnTo>
                      <a:lnTo>
                        <a:pt x="3965410" y="98286"/>
                      </a:lnTo>
                      <a:lnTo>
                        <a:pt x="3965410" y="355461"/>
                      </a:lnTo>
                      <a:lnTo>
                        <a:pt x="3560598" y="355461"/>
                      </a:lnTo>
                      <a:lnTo>
                        <a:pt x="3560598" y="550724"/>
                      </a:lnTo>
                      <a:lnTo>
                        <a:pt x="3474873" y="493574"/>
                      </a:lnTo>
                      <a:lnTo>
                        <a:pt x="3474873" y="350699"/>
                      </a:lnTo>
                      <a:lnTo>
                        <a:pt x="3260560" y="350699"/>
                      </a:lnTo>
                      <a:lnTo>
                        <a:pt x="3146260" y="703124"/>
                      </a:lnTo>
                      <a:lnTo>
                        <a:pt x="3039481" y="687370"/>
                      </a:lnTo>
                      <a:lnTo>
                        <a:pt x="2953379" y="419755"/>
                      </a:lnTo>
                      <a:lnTo>
                        <a:pt x="2924804" y="419755"/>
                      </a:lnTo>
                      <a:lnTo>
                        <a:pt x="2872416" y="348317"/>
                      </a:lnTo>
                      <a:lnTo>
                        <a:pt x="2843841" y="438805"/>
                      </a:lnTo>
                      <a:lnTo>
                        <a:pt x="3036287" y="686899"/>
                      </a:lnTo>
                      <a:lnTo>
                        <a:pt x="2565235" y="617399"/>
                      </a:lnTo>
                      <a:lnTo>
                        <a:pt x="1908010" y="1093649"/>
                      </a:lnTo>
                      <a:lnTo>
                        <a:pt x="1684173" y="984111"/>
                      </a:lnTo>
                      <a:lnTo>
                        <a:pt x="1588923" y="1007924"/>
                      </a:lnTo>
                      <a:lnTo>
                        <a:pt x="1469860" y="822186"/>
                      </a:lnTo>
                      <a:lnTo>
                        <a:pt x="3010" y="822186"/>
                      </a:lnTo>
                      <a:cubicBezTo>
                        <a:pt x="2007" y="549395"/>
                        <a:pt x="1003" y="276603"/>
                        <a:pt x="0" y="3812"/>
                      </a:cubicBezTo>
                      <a:close/>
                    </a:path>
                  </a:pathLst>
                </a:custGeom>
                <a:solidFill>
                  <a:schemeClr val="tx1">
                    <a:lumMod val="85000"/>
                    <a:lumOff val="1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33" name="Figura a mano libera: forma 32">
                  <a:extLst>
                    <a:ext uri="{FF2B5EF4-FFF2-40B4-BE49-F238E27FC236}">
                      <a16:creationId xmlns:a16="http://schemas.microsoft.com/office/drawing/2014/main" id="{DFACFF11-0D09-D7B3-FBC6-97E2D09107F6}"/>
                    </a:ext>
                  </a:extLst>
                </p:cNvPr>
                <p:cNvSpPr/>
                <p:nvPr/>
              </p:nvSpPr>
              <p:spPr>
                <a:xfrm>
                  <a:off x="3074172" y="2119313"/>
                  <a:ext cx="3040878" cy="3719512"/>
                </a:xfrm>
                <a:custGeom>
                  <a:avLst/>
                  <a:gdLst>
                    <a:gd name="connsiteX0" fmla="*/ 1678803 w 3040878"/>
                    <a:gd name="connsiteY0" fmla="*/ 404812 h 3719512"/>
                    <a:gd name="connsiteX1" fmla="*/ 1426391 w 3040878"/>
                    <a:gd name="connsiteY1" fmla="*/ 895350 h 3719512"/>
                    <a:gd name="connsiteX2" fmla="*/ 1437503 w 3040878"/>
                    <a:gd name="connsiteY2" fmla="*/ 1314450 h 3719512"/>
                    <a:gd name="connsiteX3" fmla="*/ 1316853 w 3040878"/>
                    <a:gd name="connsiteY3" fmla="*/ 1300162 h 3719512"/>
                    <a:gd name="connsiteX4" fmla="*/ 1297803 w 3040878"/>
                    <a:gd name="connsiteY4" fmla="*/ 1147762 h 3719512"/>
                    <a:gd name="connsiteX5" fmla="*/ 1088253 w 3040878"/>
                    <a:gd name="connsiteY5" fmla="*/ 1704975 h 3719512"/>
                    <a:gd name="connsiteX6" fmla="*/ 1078728 w 3040878"/>
                    <a:gd name="connsiteY6" fmla="*/ 1766887 h 3719512"/>
                    <a:gd name="connsiteX7" fmla="*/ 1364478 w 3040878"/>
                    <a:gd name="connsiteY7" fmla="*/ 1739900 h 3719512"/>
                    <a:gd name="connsiteX8" fmla="*/ 1464491 w 3040878"/>
                    <a:gd name="connsiteY8" fmla="*/ 1814512 h 3719512"/>
                    <a:gd name="connsiteX9" fmla="*/ 1569266 w 3040878"/>
                    <a:gd name="connsiteY9" fmla="*/ 1835150 h 3719512"/>
                    <a:gd name="connsiteX10" fmla="*/ 1562916 w 3040878"/>
                    <a:gd name="connsiteY10" fmla="*/ 1901825 h 3719512"/>
                    <a:gd name="connsiteX11" fmla="*/ 1448616 w 3040878"/>
                    <a:gd name="connsiteY11" fmla="*/ 1874837 h 3719512"/>
                    <a:gd name="connsiteX12" fmla="*/ 1408928 w 3040878"/>
                    <a:gd name="connsiteY12" fmla="*/ 1963737 h 3719512"/>
                    <a:gd name="connsiteX13" fmla="*/ 1329553 w 3040878"/>
                    <a:gd name="connsiteY13" fmla="*/ 1911350 h 3719512"/>
                    <a:gd name="connsiteX14" fmla="*/ 1197791 w 3040878"/>
                    <a:gd name="connsiteY14" fmla="*/ 2033587 h 3719512"/>
                    <a:gd name="connsiteX15" fmla="*/ 1221603 w 3040878"/>
                    <a:gd name="connsiteY15" fmla="*/ 2038350 h 3719512"/>
                    <a:gd name="connsiteX16" fmla="*/ 1221603 w 3040878"/>
                    <a:gd name="connsiteY16" fmla="*/ 2247900 h 3719512"/>
                    <a:gd name="connsiteX17" fmla="*/ 1078728 w 3040878"/>
                    <a:gd name="connsiteY17" fmla="*/ 2262187 h 3719512"/>
                    <a:gd name="connsiteX18" fmla="*/ 1107303 w 3040878"/>
                    <a:gd name="connsiteY18" fmla="*/ 2447925 h 3719512"/>
                    <a:gd name="connsiteX19" fmla="*/ 1202553 w 3040878"/>
                    <a:gd name="connsiteY19" fmla="*/ 2433637 h 3719512"/>
                    <a:gd name="connsiteX20" fmla="*/ 1302566 w 3040878"/>
                    <a:gd name="connsiteY20" fmla="*/ 2781300 h 3719512"/>
                    <a:gd name="connsiteX21" fmla="*/ 1364478 w 3040878"/>
                    <a:gd name="connsiteY21" fmla="*/ 2771775 h 3719512"/>
                    <a:gd name="connsiteX22" fmla="*/ 1431153 w 3040878"/>
                    <a:gd name="connsiteY22" fmla="*/ 3024187 h 3719512"/>
                    <a:gd name="connsiteX23" fmla="*/ 1369241 w 3040878"/>
                    <a:gd name="connsiteY23" fmla="*/ 3033712 h 3719512"/>
                    <a:gd name="connsiteX24" fmla="*/ 1378766 w 3040878"/>
                    <a:gd name="connsiteY24" fmla="*/ 3086100 h 3719512"/>
                    <a:gd name="connsiteX25" fmla="*/ 1278753 w 3040878"/>
                    <a:gd name="connsiteY25" fmla="*/ 3100387 h 3719512"/>
                    <a:gd name="connsiteX26" fmla="*/ 1488303 w 3040878"/>
                    <a:gd name="connsiteY26" fmla="*/ 3267075 h 3719512"/>
                    <a:gd name="connsiteX27" fmla="*/ 1988366 w 3040878"/>
                    <a:gd name="connsiteY27" fmla="*/ 3267075 h 3719512"/>
                    <a:gd name="connsiteX28" fmla="*/ 1988366 w 3040878"/>
                    <a:gd name="connsiteY28" fmla="*/ 2633662 h 3719512"/>
                    <a:gd name="connsiteX29" fmla="*/ 2021703 w 3040878"/>
                    <a:gd name="connsiteY29" fmla="*/ 2595562 h 3719512"/>
                    <a:gd name="connsiteX30" fmla="*/ 1888353 w 3040878"/>
                    <a:gd name="connsiteY30" fmla="*/ 2595562 h 3719512"/>
                    <a:gd name="connsiteX31" fmla="*/ 1793103 w 3040878"/>
                    <a:gd name="connsiteY31" fmla="*/ 2514600 h 3719512"/>
                    <a:gd name="connsiteX32" fmla="*/ 1797866 w 3040878"/>
                    <a:gd name="connsiteY32" fmla="*/ 2362200 h 3719512"/>
                    <a:gd name="connsiteX33" fmla="*/ 1874066 w 3040878"/>
                    <a:gd name="connsiteY33" fmla="*/ 2300287 h 3719512"/>
                    <a:gd name="connsiteX34" fmla="*/ 2159816 w 3040878"/>
                    <a:gd name="connsiteY34" fmla="*/ 2324100 h 3719512"/>
                    <a:gd name="connsiteX35" fmla="*/ 2717028 w 3040878"/>
                    <a:gd name="connsiteY35" fmla="*/ 2386012 h 3719512"/>
                    <a:gd name="connsiteX36" fmla="*/ 2717028 w 3040878"/>
                    <a:gd name="connsiteY36" fmla="*/ 404812 h 3719512"/>
                    <a:gd name="connsiteX37" fmla="*/ 1731191 w 3040878"/>
                    <a:gd name="connsiteY37" fmla="*/ 0 h 3719512"/>
                    <a:gd name="connsiteX38" fmla="*/ 3007541 w 3040878"/>
                    <a:gd name="connsiteY38" fmla="*/ 4762 h 3719512"/>
                    <a:gd name="connsiteX39" fmla="*/ 3040878 w 3040878"/>
                    <a:gd name="connsiteY39" fmla="*/ 276225 h 3719512"/>
                    <a:gd name="connsiteX40" fmla="*/ 3040878 w 3040878"/>
                    <a:gd name="connsiteY40" fmla="*/ 3719512 h 3719512"/>
                    <a:gd name="connsiteX41" fmla="*/ 1302566 w 3040878"/>
                    <a:gd name="connsiteY41" fmla="*/ 3714750 h 3719512"/>
                    <a:gd name="connsiteX42" fmla="*/ 164328 w 3040878"/>
                    <a:gd name="connsiteY42" fmla="*/ 3586162 h 3719512"/>
                    <a:gd name="connsiteX43" fmla="*/ 2403 w 3040878"/>
                    <a:gd name="connsiteY43" fmla="*/ 2924175 h 3719512"/>
                    <a:gd name="connsiteX44" fmla="*/ 61935 w 3040878"/>
                    <a:gd name="connsiteY44" fmla="*/ 2747962 h 3719512"/>
                    <a:gd name="connsiteX45" fmla="*/ 302441 w 3040878"/>
                    <a:gd name="connsiteY45" fmla="*/ 2424112 h 3719512"/>
                    <a:gd name="connsiteX46" fmla="*/ 278628 w 3040878"/>
                    <a:gd name="connsiteY46" fmla="*/ 2305050 h 3719512"/>
                    <a:gd name="connsiteX47" fmla="*/ 245291 w 3040878"/>
                    <a:gd name="connsiteY47" fmla="*/ 2305050 h 3719512"/>
                    <a:gd name="connsiteX48" fmla="*/ 240528 w 3040878"/>
                    <a:gd name="connsiteY48" fmla="*/ 1914525 h 3719512"/>
                    <a:gd name="connsiteX49" fmla="*/ 278628 w 3040878"/>
                    <a:gd name="connsiteY49" fmla="*/ 1905000 h 3719512"/>
                    <a:gd name="connsiteX50" fmla="*/ 283391 w 3040878"/>
                    <a:gd name="connsiteY50" fmla="*/ 1790700 h 3719512"/>
                    <a:gd name="connsiteX51" fmla="*/ 516753 w 3040878"/>
                    <a:gd name="connsiteY51" fmla="*/ 1590675 h 3719512"/>
                    <a:gd name="connsiteX52" fmla="*/ 1169216 w 3040878"/>
                    <a:gd name="connsiteY52" fmla="*/ 361950 h 3719512"/>
                    <a:gd name="connsiteX53" fmla="*/ 1097778 w 3040878"/>
                    <a:gd name="connsiteY53" fmla="*/ 333375 h 3719512"/>
                    <a:gd name="connsiteX54" fmla="*/ 1173978 w 3040878"/>
                    <a:gd name="connsiteY54" fmla="*/ 204787 h 3719512"/>
                    <a:gd name="connsiteX55" fmla="*/ 1731191 w 3040878"/>
                    <a:gd name="connsiteY55" fmla="*/ 0 h 371951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</a:cxnLst>
                  <a:rect l="l" t="t" r="r" b="b"/>
                  <a:pathLst>
                    <a:path w="3040878" h="3719512">
                      <a:moveTo>
                        <a:pt x="1678803" y="404812"/>
                      </a:moveTo>
                      <a:lnTo>
                        <a:pt x="1426391" y="895350"/>
                      </a:lnTo>
                      <a:lnTo>
                        <a:pt x="1437503" y="1314450"/>
                      </a:lnTo>
                      <a:lnTo>
                        <a:pt x="1316853" y="1300162"/>
                      </a:lnTo>
                      <a:lnTo>
                        <a:pt x="1297803" y="1147762"/>
                      </a:lnTo>
                      <a:lnTo>
                        <a:pt x="1088253" y="1704975"/>
                      </a:lnTo>
                      <a:lnTo>
                        <a:pt x="1078728" y="1766887"/>
                      </a:lnTo>
                      <a:lnTo>
                        <a:pt x="1364478" y="1739900"/>
                      </a:lnTo>
                      <a:lnTo>
                        <a:pt x="1464491" y="1814512"/>
                      </a:lnTo>
                      <a:lnTo>
                        <a:pt x="1569266" y="1835150"/>
                      </a:lnTo>
                      <a:lnTo>
                        <a:pt x="1562916" y="1901825"/>
                      </a:lnTo>
                      <a:lnTo>
                        <a:pt x="1448616" y="1874837"/>
                      </a:lnTo>
                      <a:lnTo>
                        <a:pt x="1408928" y="1963737"/>
                      </a:lnTo>
                      <a:lnTo>
                        <a:pt x="1329553" y="1911350"/>
                      </a:lnTo>
                      <a:lnTo>
                        <a:pt x="1197791" y="2033587"/>
                      </a:lnTo>
                      <a:lnTo>
                        <a:pt x="1221603" y="2038350"/>
                      </a:lnTo>
                      <a:lnTo>
                        <a:pt x="1221603" y="2247900"/>
                      </a:lnTo>
                      <a:lnTo>
                        <a:pt x="1078728" y="2262187"/>
                      </a:lnTo>
                      <a:lnTo>
                        <a:pt x="1107303" y="2447925"/>
                      </a:lnTo>
                      <a:lnTo>
                        <a:pt x="1202553" y="2433637"/>
                      </a:lnTo>
                      <a:lnTo>
                        <a:pt x="1302566" y="2781300"/>
                      </a:lnTo>
                      <a:lnTo>
                        <a:pt x="1364478" y="2771775"/>
                      </a:lnTo>
                      <a:lnTo>
                        <a:pt x="1431153" y="3024187"/>
                      </a:lnTo>
                      <a:lnTo>
                        <a:pt x="1369241" y="3033712"/>
                      </a:lnTo>
                      <a:lnTo>
                        <a:pt x="1378766" y="3086100"/>
                      </a:lnTo>
                      <a:lnTo>
                        <a:pt x="1278753" y="3100387"/>
                      </a:lnTo>
                      <a:lnTo>
                        <a:pt x="1488303" y="3267075"/>
                      </a:lnTo>
                      <a:lnTo>
                        <a:pt x="1988366" y="3267075"/>
                      </a:lnTo>
                      <a:lnTo>
                        <a:pt x="1988366" y="2633662"/>
                      </a:lnTo>
                      <a:lnTo>
                        <a:pt x="2021703" y="2595562"/>
                      </a:lnTo>
                      <a:lnTo>
                        <a:pt x="1888353" y="2595562"/>
                      </a:lnTo>
                      <a:cubicBezTo>
                        <a:pt x="1828028" y="2584450"/>
                        <a:pt x="1818503" y="2557462"/>
                        <a:pt x="1793103" y="2514600"/>
                      </a:cubicBezTo>
                      <a:cubicBezTo>
                        <a:pt x="1772466" y="2460625"/>
                        <a:pt x="1764528" y="2419350"/>
                        <a:pt x="1797866" y="2362200"/>
                      </a:cubicBezTo>
                      <a:cubicBezTo>
                        <a:pt x="1823266" y="2341562"/>
                        <a:pt x="1832791" y="2314575"/>
                        <a:pt x="1874066" y="2300287"/>
                      </a:cubicBezTo>
                      <a:lnTo>
                        <a:pt x="2159816" y="2324100"/>
                      </a:lnTo>
                      <a:lnTo>
                        <a:pt x="2717028" y="2386012"/>
                      </a:lnTo>
                      <a:lnTo>
                        <a:pt x="2717028" y="404812"/>
                      </a:lnTo>
                      <a:close/>
                      <a:moveTo>
                        <a:pt x="1731191" y="0"/>
                      </a:moveTo>
                      <a:lnTo>
                        <a:pt x="3007541" y="4762"/>
                      </a:lnTo>
                      <a:lnTo>
                        <a:pt x="3040878" y="276225"/>
                      </a:lnTo>
                      <a:lnTo>
                        <a:pt x="3040878" y="3719512"/>
                      </a:lnTo>
                      <a:lnTo>
                        <a:pt x="1302566" y="3714750"/>
                      </a:lnTo>
                      <a:lnTo>
                        <a:pt x="164328" y="3586162"/>
                      </a:lnTo>
                      <a:lnTo>
                        <a:pt x="2403" y="2924175"/>
                      </a:lnTo>
                      <a:cubicBezTo>
                        <a:pt x="816" y="2889250"/>
                        <a:pt x="-15059" y="2828130"/>
                        <a:pt x="61935" y="2747962"/>
                      </a:cubicBezTo>
                      <a:lnTo>
                        <a:pt x="302441" y="2424112"/>
                      </a:lnTo>
                      <a:lnTo>
                        <a:pt x="278628" y="2305050"/>
                      </a:lnTo>
                      <a:lnTo>
                        <a:pt x="245291" y="2305050"/>
                      </a:lnTo>
                      <a:cubicBezTo>
                        <a:pt x="243703" y="2174875"/>
                        <a:pt x="242116" y="2044700"/>
                        <a:pt x="240528" y="1914525"/>
                      </a:cubicBezTo>
                      <a:lnTo>
                        <a:pt x="278628" y="1905000"/>
                      </a:lnTo>
                      <a:lnTo>
                        <a:pt x="283391" y="1790700"/>
                      </a:lnTo>
                      <a:cubicBezTo>
                        <a:pt x="418328" y="1726406"/>
                        <a:pt x="438966" y="1695450"/>
                        <a:pt x="516753" y="1590675"/>
                      </a:cubicBezTo>
                      <a:cubicBezTo>
                        <a:pt x="734241" y="1181100"/>
                        <a:pt x="820760" y="914400"/>
                        <a:pt x="1169216" y="361950"/>
                      </a:cubicBezTo>
                      <a:lnTo>
                        <a:pt x="1097778" y="333375"/>
                      </a:lnTo>
                      <a:cubicBezTo>
                        <a:pt x="1094603" y="285750"/>
                        <a:pt x="1115241" y="245269"/>
                        <a:pt x="1173978" y="204787"/>
                      </a:cubicBezTo>
                      <a:cubicBezTo>
                        <a:pt x="1319234" y="93662"/>
                        <a:pt x="1402578" y="3968"/>
                        <a:pt x="1731191" y="0"/>
                      </a:cubicBezTo>
                      <a:close/>
                    </a:path>
                  </a:pathLst>
                </a:custGeom>
                <a:solidFill>
                  <a:schemeClr val="tx1">
                    <a:lumMod val="85000"/>
                    <a:lumOff val="1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34" name="Ovale 33">
                  <a:extLst>
                    <a:ext uri="{FF2B5EF4-FFF2-40B4-BE49-F238E27FC236}">
                      <a16:creationId xmlns:a16="http://schemas.microsoft.com/office/drawing/2014/main" id="{37E2793A-F09E-169E-B163-BAB040C006A9}"/>
                    </a:ext>
                  </a:extLst>
                </p:cNvPr>
                <p:cNvSpPr/>
                <p:nvPr/>
              </p:nvSpPr>
              <p:spPr>
                <a:xfrm>
                  <a:off x="7917656" y="5207152"/>
                  <a:ext cx="1271564" cy="1271564"/>
                </a:xfrm>
                <a:prstGeom prst="ellipse">
                  <a:avLst/>
                </a:prstGeom>
                <a:solidFill>
                  <a:schemeClr val="tx1">
                    <a:lumMod val="85000"/>
                    <a:lumOff val="1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35" name="Ovale 34">
                  <a:extLst>
                    <a:ext uri="{FF2B5EF4-FFF2-40B4-BE49-F238E27FC236}">
                      <a16:creationId xmlns:a16="http://schemas.microsoft.com/office/drawing/2014/main" id="{3DD68B50-FED0-CC10-8093-0950637F7F5E}"/>
                    </a:ext>
                  </a:extLst>
                </p:cNvPr>
                <p:cNvSpPr/>
                <p:nvPr/>
              </p:nvSpPr>
              <p:spPr>
                <a:xfrm>
                  <a:off x="2733674" y="5085168"/>
                  <a:ext cx="1196579" cy="1196579"/>
                </a:xfrm>
                <a:prstGeom prst="ellipse">
                  <a:avLst/>
                </a:prstGeom>
                <a:solidFill>
                  <a:schemeClr val="tx1">
                    <a:lumMod val="85000"/>
                    <a:lumOff val="1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</p:grpSp>
        <p:sp>
          <p:nvSpPr>
            <p:cNvPr id="74" name="Rettangolo 73">
              <a:extLst>
                <a:ext uri="{FF2B5EF4-FFF2-40B4-BE49-F238E27FC236}">
                  <a16:creationId xmlns:a16="http://schemas.microsoft.com/office/drawing/2014/main" id="{E5CD480D-3BB1-FFA2-D223-F2D465671B2D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35979644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B1E23B-3F45-597E-8BF8-9B62DD7879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magine 3">
            <a:extLst>
              <a:ext uri="{FF2B5EF4-FFF2-40B4-BE49-F238E27FC236}">
                <a16:creationId xmlns:a16="http://schemas.microsoft.com/office/drawing/2014/main" id="{55C2A22D-D8F3-C079-E03E-D36E2F95CA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-2"/>
            <a:ext cx="12192000" cy="6858000"/>
          </a:xfrm>
          <a:prstGeom prst="rect">
            <a:avLst/>
          </a:prstGeom>
        </p:spPr>
      </p:pic>
      <p:sp>
        <p:nvSpPr>
          <p:cNvPr id="7" name="Rectangle 8">
            <a:extLst>
              <a:ext uri="{FF2B5EF4-FFF2-40B4-BE49-F238E27FC236}">
                <a16:creationId xmlns:a16="http://schemas.microsoft.com/office/drawing/2014/main" id="{8A24A227-8866-229A-6102-74AE3DA6E1A0}"/>
              </a:ext>
            </a:extLst>
          </p:cNvPr>
          <p:cNvSpPr/>
          <p:nvPr/>
        </p:nvSpPr>
        <p:spPr>
          <a:xfrm>
            <a:off x="5335898" y="1408244"/>
            <a:ext cx="458152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 defTabSz="457200">
              <a:tabLst>
                <a:tab pos="84138" algn="l"/>
              </a:tabLst>
            </a:pPr>
            <a:r>
              <a:rPr lang="en-US" sz="5400" noProof="0" dirty="0">
                <a:solidFill>
                  <a:schemeClr val="bg1"/>
                </a:solidFill>
                <a:latin typeface="+mj-lt"/>
              </a:rPr>
              <a:t>EXTERIOR</a:t>
            </a:r>
          </a:p>
        </p:txBody>
      </p:sp>
      <p:pic>
        <p:nvPicPr>
          <p:cNvPr id="20" name="Immagine 19" descr="Immagine che contiene bianco, Elementi grafici, simbolo, design&#10;&#10;Il contenuto generato dall'IA potrebbe non essere corretto.">
            <a:extLst>
              <a:ext uri="{FF2B5EF4-FFF2-40B4-BE49-F238E27FC236}">
                <a16:creationId xmlns:a16="http://schemas.microsoft.com/office/drawing/2014/main" id="{D5079D20-F9A0-2B26-3CC4-0D32A452C4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60298" y="1625492"/>
            <a:ext cx="370370" cy="485213"/>
          </a:xfrm>
          <a:prstGeom prst="rect">
            <a:avLst/>
          </a:prstGeom>
        </p:spPr>
      </p:pic>
      <p:pic>
        <p:nvPicPr>
          <p:cNvPr id="2" name="Immagine 1" descr="Immagine che contiene testo, Carattere, Elementi grafici, grafica&#10;&#10;Il contenuto generato dall'IA potrebbe non essere corretto.">
            <a:extLst>
              <a:ext uri="{FF2B5EF4-FFF2-40B4-BE49-F238E27FC236}">
                <a16:creationId xmlns:a16="http://schemas.microsoft.com/office/drawing/2014/main" id="{4D184A7C-117D-1462-C51E-69C9B749623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8019"/>
            <a:ext cx="1023321" cy="1023321"/>
          </a:xfrm>
          <a:prstGeom prst="rect">
            <a:avLst/>
          </a:prstGeom>
        </p:spPr>
      </p:pic>
      <p:pic>
        <p:nvPicPr>
          <p:cNvPr id="6" name="Immagine 5" descr="Immagine che contiene ruota, pneumatico, veicolo, Veicolo terrestre&#10;&#10;Il contenuto generato dall'IA potrebbe non essere corretto.">
            <a:extLst>
              <a:ext uri="{FF2B5EF4-FFF2-40B4-BE49-F238E27FC236}">
                <a16:creationId xmlns:a16="http://schemas.microsoft.com/office/drawing/2014/main" id="{DCB803B4-137A-1F85-66CD-7F20F02635B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561706" y="3048000"/>
            <a:ext cx="5841747" cy="3314774"/>
          </a:xfrm>
          <a:prstGeom prst="rect">
            <a:avLst/>
          </a:prstGeom>
        </p:spPr>
      </p:pic>
      <p:sp>
        <p:nvSpPr>
          <p:cNvPr id="8" name="Rettangolo 7">
            <a:extLst>
              <a:ext uri="{FF2B5EF4-FFF2-40B4-BE49-F238E27FC236}">
                <a16:creationId xmlns:a16="http://schemas.microsoft.com/office/drawing/2014/main" id="{DBFB25D6-E42A-F711-B55B-80237BDD1821}"/>
              </a:ext>
            </a:extLst>
          </p:cNvPr>
          <p:cNvSpPr/>
          <p:nvPr/>
        </p:nvSpPr>
        <p:spPr>
          <a:xfrm>
            <a:off x="1660880" y="4705387"/>
            <a:ext cx="2707586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rgbClr val="FF0000"/>
                </a:solidFill>
              </a:rPr>
              <a:t>Cambiare</a:t>
            </a:r>
            <a:r>
              <a:rPr lang="en-US" noProof="0" dirty="0">
                <a:solidFill>
                  <a:srgbClr val="FF0000"/>
                </a:solidFill>
              </a:rPr>
              <a:t> </a:t>
            </a:r>
            <a:r>
              <a:rPr lang="en-US" noProof="0" dirty="0" err="1">
                <a:solidFill>
                  <a:srgbClr val="FF0000"/>
                </a:solidFill>
              </a:rPr>
              <a:t>immagine</a:t>
            </a:r>
            <a:endParaRPr lang="en-US" noProof="0" dirty="0">
              <a:solidFill>
                <a:srgbClr val="FF000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230569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B3737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8565E71-F9FC-4F5A-8004-116080715B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egnaposto numero diapositiva 35">
            <a:extLst>
              <a:ext uri="{FF2B5EF4-FFF2-40B4-BE49-F238E27FC236}">
                <a16:creationId xmlns:a16="http://schemas.microsoft.com/office/drawing/2014/main" id="{E233E210-A97D-F572-3575-645E54C656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20</a:t>
            </a:fld>
            <a:endParaRPr lang="en-US" noProof="0" dirty="0">
              <a:latin typeface="+mn-lt"/>
            </a:endParaRPr>
          </a:p>
        </p:txBody>
      </p:sp>
      <p:sp>
        <p:nvSpPr>
          <p:cNvPr id="7" name="Titolo 32">
            <a:extLst>
              <a:ext uri="{FF2B5EF4-FFF2-40B4-BE49-F238E27FC236}">
                <a16:creationId xmlns:a16="http://schemas.microsoft.com/office/drawing/2014/main" id="{FEA9C57E-5388-A4FE-07B9-DEE77B503A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5174" y="2628899"/>
            <a:ext cx="4106405" cy="92333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noProof="0" dirty="0"/>
              <a:t>EXTERIOR</a:t>
            </a:r>
          </a:p>
        </p:txBody>
      </p:sp>
      <p:pic>
        <p:nvPicPr>
          <p:cNvPr id="8" name="Immagine 7" descr="Immagine che contiene bianco, Elementi grafici, simbolo, design&#10;&#10;Il contenuto generato dall'IA potrebbe non essere corretto.">
            <a:extLst>
              <a:ext uri="{FF2B5EF4-FFF2-40B4-BE49-F238E27FC236}">
                <a16:creationId xmlns:a16="http://schemas.microsoft.com/office/drawing/2014/main" id="{99F1B033-8005-5C42-595D-D3AC222674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75433" y="2848537"/>
            <a:ext cx="370370" cy="485213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6973969-7E07-F7D0-C788-8F0D3A009AA8}"/>
              </a:ext>
            </a:extLst>
          </p:cNvPr>
          <p:cNvSpPr/>
          <p:nvPr/>
        </p:nvSpPr>
        <p:spPr>
          <a:xfrm>
            <a:off x="7392879" y="2502375"/>
            <a:ext cx="259873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600" noProof="0" dirty="0">
                <a:solidFill>
                  <a:schemeClr val="bg1"/>
                </a:solidFill>
                <a:latin typeface="Montserrat Light" panose="00000400000000000000" pitchFamily="50" charset="0"/>
              </a:rPr>
              <a:t>SECTION 2</a:t>
            </a:r>
            <a:endParaRPr lang="en-US" sz="2800" noProof="0" dirty="0">
              <a:solidFill>
                <a:schemeClr val="bg1"/>
              </a:solidFill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FEB7EF66-B6E8-9DCC-F1C6-9F548045187C}"/>
              </a:ext>
            </a:extLst>
          </p:cNvPr>
          <p:cNvSpPr/>
          <p:nvPr/>
        </p:nvSpPr>
        <p:spPr>
          <a:xfrm>
            <a:off x="7115174" y="4504445"/>
            <a:ext cx="3314700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rgbClr val="FF0000"/>
                </a:solidFill>
              </a:rPr>
              <a:t>Cambiare</a:t>
            </a:r>
            <a:r>
              <a:rPr lang="en-US" noProof="0" dirty="0">
                <a:solidFill>
                  <a:srgbClr val="FF0000"/>
                </a:solidFill>
              </a:rPr>
              <a:t> </a:t>
            </a:r>
            <a:r>
              <a:rPr lang="en-US" noProof="0" dirty="0" err="1">
                <a:solidFill>
                  <a:srgbClr val="FF0000"/>
                </a:solidFill>
              </a:rPr>
              <a:t>immagine</a:t>
            </a:r>
            <a:endParaRPr lang="en-US" noProof="0" dirty="0">
              <a:solidFill>
                <a:srgbClr val="FF000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208546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6255CA-2D87-3E5A-7691-C5E2F6A328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magine 8" descr="Immagine che contiene aria aperta, nuvola, cielo, chiesa&#10;&#10;Il contenuto generato dall'IA potrebbe non essere corretto.">
            <a:extLst>
              <a:ext uri="{FF2B5EF4-FFF2-40B4-BE49-F238E27FC236}">
                <a16:creationId xmlns:a16="http://schemas.microsoft.com/office/drawing/2014/main" id="{22ACA03F-92AB-5D6F-34BB-A90184DD55D3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8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663" b="8533"/>
          <a:stretch>
            <a:fillRect/>
          </a:stretch>
        </p:blipFill>
        <p:spPr>
          <a:xfrm>
            <a:off x="607" y="600075"/>
            <a:ext cx="12192000" cy="5673575"/>
          </a:xfrm>
          <a:prstGeom prst="rect">
            <a:avLst/>
          </a:prstGeom>
        </p:spPr>
      </p:pic>
      <p:pic>
        <p:nvPicPr>
          <p:cNvPr id="1034" name="Picture 10">
            <a:extLst>
              <a:ext uri="{FF2B5EF4-FFF2-40B4-BE49-F238E27FC236}">
                <a16:creationId xmlns:a16="http://schemas.microsoft.com/office/drawing/2014/main" id="{091B8399-D468-CBCE-5EB1-3F8C3DB86A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21260845">
            <a:off x="3618075" y="1917625"/>
            <a:ext cx="4826889" cy="3887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CasellaDiTesto 13">
            <a:extLst>
              <a:ext uri="{FF2B5EF4-FFF2-40B4-BE49-F238E27FC236}">
                <a16:creationId xmlns:a16="http://schemas.microsoft.com/office/drawing/2014/main" id="{283DF06F-4926-4567-0AB0-2A875DAD3F43}"/>
              </a:ext>
            </a:extLst>
          </p:cNvPr>
          <p:cNvSpPr txBox="1"/>
          <p:nvPr/>
        </p:nvSpPr>
        <p:spPr>
          <a:xfrm>
            <a:off x="280069" y="3725117"/>
            <a:ext cx="1801411" cy="430887"/>
          </a:xfrm>
          <a:prstGeom prst="rect">
            <a:avLst/>
          </a:prstGeom>
          <a:solidFill>
            <a:srgbClr val="F8CBAD">
              <a:alpha val="65098"/>
            </a:srgb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marL="0" marR="0" lvl="0" indent="0" algn="l" defTabSz="4800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Easy Charging : 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4 h 40min with 220V plug</a:t>
            </a:r>
          </a:p>
        </p:txBody>
      </p:sp>
      <p:sp>
        <p:nvSpPr>
          <p:cNvPr id="18" name="CasellaDiTesto 7">
            <a:extLst>
              <a:ext uri="{FF2B5EF4-FFF2-40B4-BE49-F238E27FC236}">
                <a16:creationId xmlns:a16="http://schemas.microsoft.com/office/drawing/2014/main" id="{E65A53E9-2DC6-4F14-BDAA-C776EF335F47}"/>
              </a:ext>
            </a:extLst>
          </p:cNvPr>
          <p:cNvSpPr txBox="1"/>
          <p:nvPr/>
        </p:nvSpPr>
        <p:spPr>
          <a:xfrm>
            <a:off x="10456521" y="4985216"/>
            <a:ext cx="1562343" cy="430887"/>
          </a:xfrm>
          <a:prstGeom prst="rect">
            <a:avLst/>
          </a:prstGeom>
          <a:solidFill>
            <a:srgbClr val="F8CBAD">
              <a:alpha val="65098"/>
            </a:srgb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marL="0" marR="0" lvl="0" indent="0" algn="l" defTabSz="4800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Connected 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for fleet management</a:t>
            </a:r>
          </a:p>
        </p:txBody>
      </p:sp>
      <p:sp>
        <p:nvSpPr>
          <p:cNvPr id="19" name="CasellaDiTesto 11">
            <a:extLst>
              <a:ext uri="{FF2B5EF4-FFF2-40B4-BE49-F238E27FC236}">
                <a16:creationId xmlns:a16="http://schemas.microsoft.com/office/drawing/2014/main" id="{0672EF7D-5AA7-D2B7-11A6-9C090F5AF3FA}"/>
              </a:ext>
            </a:extLst>
          </p:cNvPr>
          <p:cNvSpPr txBox="1"/>
          <p:nvPr/>
        </p:nvSpPr>
        <p:spPr>
          <a:xfrm>
            <a:off x="823486" y="4783940"/>
            <a:ext cx="1364704" cy="430887"/>
          </a:xfrm>
          <a:prstGeom prst="rect">
            <a:avLst/>
          </a:prstGeom>
          <a:solidFill>
            <a:srgbClr val="F8CBAD">
              <a:alpha val="65098"/>
            </a:srgb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marL="0" marR="0" lvl="0" indent="0" algn="l" defTabSz="4800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Range : </a:t>
            </a:r>
          </a:p>
          <a:p>
            <a:pPr marL="0" marR="0" lvl="0" indent="0" algn="l" defTabSz="4800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90 km WMTC</a:t>
            </a:r>
          </a:p>
        </p:txBody>
      </p:sp>
      <p:sp>
        <p:nvSpPr>
          <p:cNvPr id="13" name="CasellaDiTesto 20">
            <a:extLst>
              <a:ext uri="{FF2B5EF4-FFF2-40B4-BE49-F238E27FC236}">
                <a16:creationId xmlns:a16="http://schemas.microsoft.com/office/drawing/2014/main" id="{FC84829E-993C-FC7B-A089-EB7D249300A9}"/>
              </a:ext>
            </a:extLst>
          </p:cNvPr>
          <p:cNvSpPr txBox="1"/>
          <p:nvPr/>
        </p:nvSpPr>
        <p:spPr>
          <a:xfrm>
            <a:off x="4138358" y="1753783"/>
            <a:ext cx="2258529" cy="430887"/>
          </a:xfrm>
          <a:prstGeom prst="rect">
            <a:avLst/>
          </a:prstGeom>
          <a:solidFill>
            <a:srgbClr val="F8CBAD">
              <a:alpha val="65098"/>
            </a:srgb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Homologation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​: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L5e-B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 EU </a:t>
            </a:r>
            <a:r>
              <a:rPr kumimoji="0" lang="en-US" sz="1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tricyle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 category</a:t>
            </a:r>
          </a:p>
        </p:txBody>
      </p:sp>
      <p:sp>
        <p:nvSpPr>
          <p:cNvPr id="20" name="CasellaDiTesto 103">
            <a:extLst>
              <a:ext uri="{FF2B5EF4-FFF2-40B4-BE49-F238E27FC236}">
                <a16:creationId xmlns:a16="http://schemas.microsoft.com/office/drawing/2014/main" id="{72CDF8EA-A254-07D0-406F-3242697ABC8C}"/>
              </a:ext>
            </a:extLst>
          </p:cNvPr>
          <p:cNvSpPr txBox="1"/>
          <p:nvPr/>
        </p:nvSpPr>
        <p:spPr>
          <a:xfrm>
            <a:off x="1383232" y="1831037"/>
            <a:ext cx="1776355" cy="431144"/>
          </a:xfrm>
          <a:prstGeom prst="rect">
            <a:avLst/>
          </a:prstGeom>
          <a:solidFill>
            <a:srgbClr val="F8CBAD">
              <a:alpha val="65098"/>
            </a:srgb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marL="0" marR="0" lvl="0" indent="0" algn="l" defTabSz="91441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1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Compact Dimensions </a:t>
            </a:r>
            <a:r>
              <a:rPr kumimoji="0" lang="en-US" sz="1101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 </a:t>
            </a:r>
            <a:r>
              <a:rPr kumimoji="0" lang="en-US" sz="1101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1,46m x 3,17m</a:t>
            </a:r>
          </a:p>
        </p:txBody>
      </p:sp>
      <p:sp>
        <p:nvSpPr>
          <p:cNvPr id="22" name="CasellaDiTesto 10">
            <a:extLst>
              <a:ext uri="{FF2B5EF4-FFF2-40B4-BE49-F238E27FC236}">
                <a16:creationId xmlns:a16="http://schemas.microsoft.com/office/drawing/2014/main" id="{A499AD6B-B1DE-2B2B-E42C-D593C3AD1029}"/>
              </a:ext>
            </a:extLst>
          </p:cNvPr>
          <p:cNvSpPr txBox="1"/>
          <p:nvPr/>
        </p:nvSpPr>
        <p:spPr>
          <a:xfrm>
            <a:off x="10456521" y="3473616"/>
            <a:ext cx="1663739" cy="430887"/>
          </a:xfrm>
          <a:prstGeom prst="rect">
            <a:avLst/>
          </a:prstGeom>
          <a:solidFill>
            <a:srgbClr val="F8CBAD">
              <a:alpha val="65098"/>
            </a:srgb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Regenerative braking</a:t>
            </a:r>
          </a:p>
        </p:txBody>
      </p:sp>
      <p:sp>
        <p:nvSpPr>
          <p:cNvPr id="24" name="CasellaDiTesto 5">
            <a:extLst>
              <a:ext uri="{FF2B5EF4-FFF2-40B4-BE49-F238E27FC236}">
                <a16:creationId xmlns:a16="http://schemas.microsoft.com/office/drawing/2014/main" id="{EF48C09F-597A-9696-96D1-646EFC642D12}"/>
              </a:ext>
            </a:extLst>
          </p:cNvPr>
          <p:cNvSpPr txBox="1"/>
          <p:nvPr/>
        </p:nvSpPr>
        <p:spPr>
          <a:xfrm>
            <a:off x="280069" y="2673901"/>
            <a:ext cx="1916932" cy="430887"/>
          </a:xfrm>
          <a:prstGeom prst="rect">
            <a:avLst/>
          </a:prstGeom>
          <a:solidFill>
            <a:srgbClr val="F8CBAD">
              <a:alpha val="65098"/>
            </a:srgb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marL="0" marR="0" lvl="0" indent="0" algn="l" defTabSz="4800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Large cabin : 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 </a:t>
            </a:r>
            <a:r>
              <a:rPr kumimoji="0" lang="en-US" sz="1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confort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, easy ingress &amp; Egress</a:t>
            </a:r>
          </a:p>
        </p:txBody>
      </p:sp>
      <p:sp>
        <p:nvSpPr>
          <p:cNvPr id="25" name="CasellaDiTesto 6">
            <a:extLst>
              <a:ext uri="{FF2B5EF4-FFF2-40B4-BE49-F238E27FC236}">
                <a16:creationId xmlns:a16="http://schemas.microsoft.com/office/drawing/2014/main" id="{5BE929B4-7335-87CE-CAC1-18D097B61473}"/>
              </a:ext>
            </a:extLst>
          </p:cNvPr>
          <p:cNvSpPr txBox="1"/>
          <p:nvPr/>
        </p:nvSpPr>
        <p:spPr>
          <a:xfrm>
            <a:off x="7577599" y="1807439"/>
            <a:ext cx="1787857" cy="261610"/>
          </a:xfrm>
          <a:prstGeom prst="rect">
            <a:avLst/>
          </a:prstGeom>
          <a:solidFill>
            <a:srgbClr val="F8CBAD">
              <a:alpha val="65098"/>
            </a:srgb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marL="0" marR="0" lvl="0" indent="0" algn="l" defTabSz="4800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sng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Volume: </a:t>
            </a:r>
            <a:r>
              <a:rPr kumimoji="0" lang="en-US" sz="1100" b="0" i="0" u="none" strike="sng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2,8m</a:t>
            </a:r>
            <a:r>
              <a:rPr kumimoji="0" lang="en-US" sz="1100" b="0" i="0" u="none" strike="sngStrike" kern="1200" cap="none" spc="0" normalizeH="0" baseline="3000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3</a:t>
            </a:r>
          </a:p>
        </p:txBody>
      </p:sp>
      <p:sp>
        <p:nvSpPr>
          <p:cNvPr id="26" name="CasellaDiTesto 20">
            <a:extLst>
              <a:ext uri="{FF2B5EF4-FFF2-40B4-BE49-F238E27FC236}">
                <a16:creationId xmlns:a16="http://schemas.microsoft.com/office/drawing/2014/main" id="{E41FAAF5-63F1-F207-CF52-904EC68EB935}"/>
              </a:ext>
            </a:extLst>
          </p:cNvPr>
          <p:cNvSpPr txBox="1"/>
          <p:nvPr/>
        </p:nvSpPr>
        <p:spPr>
          <a:xfrm>
            <a:off x="9884032" y="1969227"/>
            <a:ext cx="2258529" cy="769441"/>
          </a:xfrm>
          <a:prstGeom prst="rect">
            <a:avLst/>
          </a:prstGeom>
          <a:solidFill>
            <a:srgbClr val="F8CBAD">
              <a:alpha val="65098"/>
            </a:srgb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Safety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 ​: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Full Led lighting incl. DRL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Std Driver Seat Belt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Reverse buzzer</a:t>
            </a:r>
          </a:p>
        </p:txBody>
      </p:sp>
      <p:sp>
        <p:nvSpPr>
          <p:cNvPr id="15" name="CasellaDiTesto 9">
            <a:extLst>
              <a:ext uri="{FF2B5EF4-FFF2-40B4-BE49-F238E27FC236}">
                <a16:creationId xmlns:a16="http://schemas.microsoft.com/office/drawing/2014/main" id="{69FF546B-73EE-5DA5-DEFA-6207422DFB64}"/>
              </a:ext>
            </a:extLst>
          </p:cNvPr>
          <p:cNvSpPr txBox="1"/>
          <p:nvPr/>
        </p:nvSpPr>
        <p:spPr>
          <a:xfrm>
            <a:off x="1571663" y="5789493"/>
            <a:ext cx="1965285" cy="261610"/>
          </a:xfrm>
          <a:prstGeom prst="rect">
            <a:avLst/>
          </a:prstGeom>
          <a:solidFill>
            <a:srgbClr val="F8CBAD">
              <a:alpha val="65098"/>
            </a:srgb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marL="0" marR="0" lvl="0" indent="0" algn="l" defTabSz="4800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MAX Speed : 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45 km/h </a:t>
            </a:r>
          </a:p>
        </p:txBody>
      </p:sp>
      <p:sp>
        <p:nvSpPr>
          <p:cNvPr id="17" name="CasellaDiTesto 6">
            <a:extLst>
              <a:ext uri="{FF2B5EF4-FFF2-40B4-BE49-F238E27FC236}">
                <a16:creationId xmlns:a16="http://schemas.microsoft.com/office/drawing/2014/main" id="{C4E1DFA9-58AB-B988-E550-D2541FAC3A07}"/>
              </a:ext>
            </a:extLst>
          </p:cNvPr>
          <p:cNvSpPr txBox="1"/>
          <p:nvPr/>
        </p:nvSpPr>
        <p:spPr>
          <a:xfrm>
            <a:off x="4630386" y="5771385"/>
            <a:ext cx="2016245" cy="261610"/>
          </a:xfrm>
          <a:prstGeom prst="rect">
            <a:avLst/>
          </a:prstGeom>
          <a:solidFill>
            <a:srgbClr val="F8CBAD">
              <a:alpha val="65098"/>
            </a:srgb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marL="0" marR="0" lvl="0" indent="0" algn="l" defTabSz="4800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Turning Radius: 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3,05m</a:t>
            </a:r>
          </a:p>
        </p:txBody>
      </p:sp>
      <p:sp>
        <p:nvSpPr>
          <p:cNvPr id="21" name="CasellaDiTesto 8">
            <a:extLst>
              <a:ext uri="{FF2B5EF4-FFF2-40B4-BE49-F238E27FC236}">
                <a16:creationId xmlns:a16="http://schemas.microsoft.com/office/drawing/2014/main" id="{2685491A-61EA-12F3-46BB-91D246B2AD8D}"/>
              </a:ext>
            </a:extLst>
          </p:cNvPr>
          <p:cNvSpPr txBox="1"/>
          <p:nvPr/>
        </p:nvSpPr>
        <p:spPr>
          <a:xfrm>
            <a:off x="8242386" y="5804655"/>
            <a:ext cx="2514581" cy="261610"/>
          </a:xfrm>
          <a:prstGeom prst="rect">
            <a:avLst/>
          </a:prstGeom>
          <a:solidFill>
            <a:srgbClr val="F8CBAD">
              <a:alpha val="65098"/>
            </a:srgb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 </a:t>
            </a: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Full Led Lighting 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with Fiat Design</a:t>
            </a:r>
          </a:p>
        </p:txBody>
      </p:sp>
      <p:sp>
        <p:nvSpPr>
          <p:cNvPr id="5" name="Ovale 4">
            <a:extLst>
              <a:ext uri="{FF2B5EF4-FFF2-40B4-BE49-F238E27FC236}">
                <a16:creationId xmlns:a16="http://schemas.microsoft.com/office/drawing/2014/main" id="{09D4C877-9071-A301-1B25-68B5E5004FE2}"/>
              </a:ext>
            </a:extLst>
          </p:cNvPr>
          <p:cNvSpPr/>
          <p:nvPr/>
        </p:nvSpPr>
        <p:spPr>
          <a:xfrm>
            <a:off x="3951203" y="247440"/>
            <a:ext cx="5723373" cy="797405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rgbClr val="FF0000"/>
                </a:solidFill>
              </a:rPr>
              <a:t>Aggiungere</a:t>
            </a:r>
            <a:r>
              <a:rPr lang="en-US" noProof="0" dirty="0">
                <a:solidFill>
                  <a:srgbClr val="FF0000"/>
                </a:solidFill>
              </a:rPr>
              <a:t> </a:t>
            </a:r>
            <a:r>
              <a:rPr lang="en-US" noProof="0" dirty="0" err="1">
                <a:solidFill>
                  <a:srgbClr val="FF0000"/>
                </a:solidFill>
              </a:rPr>
              <a:t>affidabilità</a:t>
            </a:r>
            <a:r>
              <a:rPr lang="en-US" noProof="0" dirty="0">
                <a:solidFill>
                  <a:srgbClr val="FF0000"/>
                </a:solidFill>
              </a:rPr>
              <a:t> o </a:t>
            </a:r>
            <a:r>
              <a:rPr lang="en-US" noProof="0" dirty="0" err="1">
                <a:solidFill>
                  <a:srgbClr val="FF0000"/>
                </a:solidFill>
              </a:rPr>
              <a:t>robustezza</a:t>
            </a:r>
            <a:r>
              <a:rPr lang="en-US" noProof="0" dirty="0">
                <a:solidFill>
                  <a:srgbClr val="FF0000"/>
                </a:solidFill>
              </a:rPr>
              <a:t> </a:t>
            </a:r>
            <a:r>
              <a:rPr lang="en-US" noProof="0" dirty="0" err="1">
                <a:solidFill>
                  <a:srgbClr val="FF0000"/>
                </a:solidFill>
              </a:rPr>
              <a:t>apre</a:t>
            </a:r>
            <a:r>
              <a:rPr lang="en-US" noProof="0" dirty="0">
                <a:solidFill>
                  <a:srgbClr val="FF0000"/>
                </a:solidFill>
              </a:rPr>
              <a:t> pop up warranty slide </a:t>
            </a:r>
            <a:r>
              <a:rPr lang="en-US" noProof="0" dirty="0" err="1">
                <a:solidFill>
                  <a:srgbClr val="FF0000"/>
                </a:solidFill>
              </a:rPr>
              <a:t>succ</a:t>
            </a:r>
            <a:endParaRPr lang="en-US" noProof="0" dirty="0">
              <a:solidFill>
                <a:srgbClr val="FF0000"/>
              </a:solidFill>
            </a:endParaRPr>
          </a:p>
        </p:txBody>
      </p:sp>
      <p:sp>
        <p:nvSpPr>
          <p:cNvPr id="2" name="Rettangolo 1">
            <a:extLst>
              <a:ext uri="{FF2B5EF4-FFF2-40B4-BE49-F238E27FC236}">
                <a16:creationId xmlns:a16="http://schemas.microsoft.com/office/drawing/2014/main" id="{1FCECC8F-297E-0DB2-A4DD-0DD6C2F29419}"/>
              </a:ext>
            </a:extLst>
          </p:cNvPr>
          <p:cNvSpPr/>
          <p:nvPr/>
        </p:nvSpPr>
        <p:spPr>
          <a:xfrm>
            <a:off x="4262899" y="3907274"/>
            <a:ext cx="3314700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rgbClr val="FF0000"/>
                </a:solidFill>
              </a:rPr>
              <a:t>Cambiare</a:t>
            </a:r>
            <a:r>
              <a:rPr lang="en-US" noProof="0" dirty="0">
                <a:solidFill>
                  <a:srgbClr val="FF0000"/>
                </a:solidFill>
              </a:rPr>
              <a:t> </a:t>
            </a:r>
            <a:r>
              <a:rPr lang="en-US" noProof="0" dirty="0" err="1">
                <a:solidFill>
                  <a:srgbClr val="FF0000"/>
                </a:solidFill>
              </a:rPr>
              <a:t>immagine</a:t>
            </a:r>
            <a:endParaRPr lang="en-US" noProof="0" dirty="0">
              <a:solidFill>
                <a:srgbClr val="FF0000"/>
              </a:solidFill>
            </a:endParaRPr>
          </a:p>
        </p:txBody>
      </p:sp>
      <p:grpSp>
        <p:nvGrpSpPr>
          <p:cNvPr id="12" name="Gruppo 11">
            <a:extLst>
              <a:ext uri="{FF2B5EF4-FFF2-40B4-BE49-F238E27FC236}">
                <a16:creationId xmlns:a16="http://schemas.microsoft.com/office/drawing/2014/main" id="{92130DA2-DCC5-4BDB-2C0E-E2D49293BBD7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14" name="Gruppo 13">
              <a:extLst>
                <a:ext uri="{FF2B5EF4-FFF2-40B4-BE49-F238E27FC236}">
                  <a16:creationId xmlns:a16="http://schemas.microsoft.com/office/drawing/2014/main" id="{873A4F8C-7446-BA32-3161-97DC51381295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28" name="Figura a mano libera: forma 27">
                <a:extLst>
                  <a:ext uri="{FF2B5EF4-FFF2-40B4-BE49-F238E27FC236}">
                    <a16:creationId xmlns:a16="http://schemas.microsoft.com/office/drawing/2014/main" id="{A2B2944A-6830-55C2-F37D-83A9582B9C07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9" name="Figura a mano libera: forma 28">
                <a:extLst>
                  <a:ext uri="{FF2B5EF4-FFF2-40B4-BE49-F238E27FC236}">
                    <a16:creationId xmlns:a16="http://schemas.microsoft.com/office/drawing/2014/main" id="{DA939B6F-D13C-E781-454F-16EDA346A82E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0" name="Ovale 29">
                <a:extLst>
                  <a:ext uri="{FF2B5EF4-FFF2-40B4-BE49-F238E27FC236}">
                    <a16:creationId xmlns:a16="http://schemas.microsoft.com/office/drawing/2014/main" id="{72CD98AC-5219-E66D-DE6C-C3BFE04F891C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1" name="Ovale 30">
                <a:extLst>
                  <a:ext uri="{FF2B5EF4-FFF2-40B4-BE49-F238E27FC236}">
                    <a16:creationId xmlns:a16="http://schemas.microsoft.com/office/drawing/2014/main" id="{F3F2919E-EA38-7B4A-FA86-03C684A9B7DE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23" name="Rettangolo 22">
              <a:extLst>
                <a:ext uri="{FF2B5EF4-FFF2-40B4-BE49-F238E27FC236}">
                  <a16:creationId xmlns:a16="http://schemas.microsoft.com/office/drawing/2014/main" id="{BF731969-734D-FE85-5FDF-E36AAADD891B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8" name="Rectangle 8">
            <a:extLst>
              <a:ext uri="{FF2B5EF4-FFF2-40B4-BE49-F238E27FC236}">
                <a16:creationId xmlns:a16="http://schemas.microsoft.com/office/drawing/2014/main" id="{138905EF-85B6-1641-AD36-D8E9AB984EEE}"/>
              </a:ext>
            </a:extLst>
          </p:cNvPr>
          <p:cNvSpPr/>
          <p:nvPr/>
        </p:nvSpPr>
        <p:spPr>
          <a:xfrm>
            <a:off x="371475" y="825005"/>
            <a:ext cx="6070547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100" noProof="0" dirty="0">
                <a:solidFill>
                  <a:schemeClr val="bg1"/>
                </a:solidFill>
                <a:latin typeface="Montserrat Light" panose="00000400000000000000" pitchFamily="50" charset="0"/>
              </a:rPr>
              <a:t>02 | EXTERIOR</a:t>
            </a:r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11" name="Segnaposto numero diapositiva 35">
            <a:extLst>
              <a:ext uri="{FF2B5EF4-FFF2-40B4-BE49-F238E27FC236}">
                <a16:creationId xmlns:a16="http://schemas.microsoft.com/office/drawing/2014/main" id="{BD2F32F4-9041-9668-923D-541F53DB9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4125" y="6433916"/>
            <a:ext cx="681678" cy="276999"/>
          </a:xfrm>
        </p:spPr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21</a:t>
            </a:fld>
            <a:endParaRPr lang="en-US" noProof="0" dirty="0">
              <a:latin typeface="+mn-lt"/>
            </a:endParaRPr>
          </a:p>
        </p:txBody>
      </p:sp>
      <p:sp>
        <p:nvSpPr>
          <p:cNvPr id="32" name="CasellaDiTesto 31">
            <a:extLst>
              <a:ext uri="{FF2B5EF4-FFF2-40B4-BE49-F238E27FC236}">
                <a16:creationId xmlns:a16="http://schemas.microsoft.com/office/drawing/2014/main" id="{46997A9B-D281-6ACD-2CA4-22E8275CCED3}"/>
              </a:ext>
            </a:extLst>
          </p:cNvPr>
          <p:cNvSpPr txBox="1"/>
          <p:nvPr/>
        </p:nvSpPr>
        <p:spPr>
          <a:xfrm>
            <a:off x="946066" y="6411038"/>
            <a:ext cx="4053446" cy="2921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>
                <a:solidFill>
                  <a:srgbClr val="FF0000"/>
                </a:solidFill>
                <a:highlight>
                  <a:srgbClr val="FFFF00"/>
                </a:highlight>
              </a:rPr>
              <a:t>Clicca </a:t>
            </a:r>
            <a:r>
              <a:rPr lang="en-US" sz="1100" i="1" noProof="0" dirty="0" err="1">
                <a:solidFill>
                  <a:srgbClr val="FF0000"/>
                </a:solidFill>
                <a:highlight>
                  <a:srgbClr val="FFFF00"/>
                </a:highlight>
              </a:rPr>
              <a:t>su</a:t>
            </a:r>
            <a:r>
              <a:rPr lang="en-US" sz="1100" i="1" noProof="0" dirty="0">
                <a:solidFill>
                  <a:srgbClr val="FF0000"/>
                </a:solidFill>
                <a:highlight>
                  <a:srgbClr val="FFFF00"/>
                </a:highlight>
              </a:rPr>
              <a:t> </a:t>
            </a:r>
            <a:r>
              <a:rPr lang="en-US" sz="1100" i="1" noProof="0" dirty="0" err="1">
                <a:solidFill>
                  <a:srgbClr val="FF0000"/>
                </a:solidFill>
                <a:highlight>
                  <a:srgbClr val="FFFF00"/>
                </a:highlight>
              </a:rPr>
              <a:t>affidabilità</a:t>
            </a:r>
            <a:r>
              <a:rPr lang="en-US" sz="1100" i="1" noProof="0" dirty="0">
                <a:solidFill>
                  <a:srgbClr val="FF0000"/>
                </a:solidFill>
                <a:highlight>
                  <a:srgbClr val="FFFF00"/>
                </a:highlight>
              </a:rPr>
              <a:t> o </a:t>
            </a:r>
            <a:r>
              <a:rPr lang="en-US" sz="1100" i="1" noProof="0" dirty="0" err="1">
                <a:solidFill>
                  <a:srgbClr val="FF0000"/>
                </a:solidFill>
                <a:highlight>
                  <a:srgbClr val="FFFF00"/>
                </a:highlight>
              </a:rPr>
              <a:t>robustezza</a:t>
            </a:r>
            <a:r>
              <a:rPr lang="en-US" sz="1100" i="1" noProof="0" dirty="0">
                <a:solidFill>
                  <a:srgbClr val="FF0000"/>
                </a:solidFill>
                <a:highlight>
                  <a:srgbClr val="FFFF00"/>
                </a:highlight>
              </a:rPr>
              <a:t> per </a:t>
            </a:r>
            <a:r>
              <a:rPr lang="en-US" sz="1100" i="1" noProof="0" dirty="0" err="1">
                <a:solidFill>
                  <a:srgbClr val="FF0000"/>
                </a:solidFill>
                <a:highlight>
                  <a:srgbClr val="FFFF00"/>
                </a:highlight>
              </a:rPr>
              <a:t>saperne</a:t>
            </a:r>
            <a:r>
              <a:rPr lang="en-US" sz="1100" i="1" noProof="0" dirty="0">
                <a:solidFill>
                  <a:srgbClr val="FF0000"/>
                </a:solidFill>
                <a:highlight>
                  <a:srgbClr val="FFFF00"/>
                </a:highlight>
              </a:rPr>
              <a:t> di </a:t>
            </a:r>
            <a:r>
              <a:rPr lang="en-US" sz="1100" i="1" noProof="0" dirty="0" err="1">
                <a:solidFill>
                  <a:srgbClr val="FF0000"/>
                </a:solidFill>
                <a:highlight>
                  <a:srgbClr val="FFFF00"/>
                </a:highlight>
              </a:rPr>
              <a:t>più</a:t>
            </a:r>
            <a:r>
              <a:rPr lang="en-US" sz="1100" i="1" noProof="0" dirty="0">
                <a:solidFill>
                  <a:srgbClr val="FF0000"/>
                </a:solidFill>
                <a:highlight>
                  <a:srgbClr val="FFFF00"/>
                </a:highlight>
              </a:rPr>
              <a:t>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512924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0C6AA2BA-CD41-5FCE-94CD-8A5AEC3A7D1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292100"/>
            <a:ext cx="9401175" cy="522964"/>
          </a:xfrm>
          <a:prstGeom prst="rect">
            <a:avLst/>
          </a:prstGeom>
        </p:spPr>
        <p:txBody>
          <a:bodyPr/>
          <a:lstStyle/>
          <a:p>
            <a:r>
              <a:rPr lang="en-US" sz="2800" noProof="0" dirty="0">
                <a:solidFill>
                  <a:schemeClr val="bg1"/>
                </a:solidFill>
              </a:rPr>
              <a:t>	WARRANTY &amp; MAINTENANCE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4D0B518A-04D8-42BB-992A-E42FC3286328}"/>
              </a:ext>
            </a:extLst>
          </p:cNvPr>
          <p:cNvSpPr txBox="1"/>
          <p:nvPr/>
        </p:nvSpPr>
        <p:spPr>
          <a:xfrm>
            <a:off x="511629" y="1426029"/>
            <a:ext cx="1135380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noProof="0" dirty="0">
                <a:solidFill>
                  <a:schemeClr val="bg1"/>
                </a:solidFill>
              </a:rPr>
              <a:t>Decision in April 2026 Warranty committee</a:t>
            </a:r>
          </a:p>
          <a:p>
            <a:endParaRPr lang="en-US" sz="2400" noProof="0" dirty="0">
              <a:solidFill>
                <a:schemeClr val="bg1"/>
              </a:solidFill>
            </a:endParaRPr>
          </a:p>
          <a:p>
            <a:endParaRPr lang="en-US" sz="2400" noProof="0" dirty="0">
              <a:solidFill>
                <a:schemeClr val="bg1"/>
              </a:solidFill>
            </a:endParaRPr>
          </a:p>
          <a:p>
            <a:r>
              <a:rPr lang="en-US" sz="2400" noProof="0" dirty="0">
                <a:solidFill>
                  <a:schemeClr val="bg1"/>
                </a:solidFill>
              </a:rPr>
              <a:t>TRIS Vehicle: 	2 </a:t>
            </a:r>
            <a:r>
              <a:rPr lang="en-US" sz="2400" noProof="0" dirty="0" err="1">
                <a:solidFill>
                  <a:schemeClr val="bg1"/>
                </a:solidFill>
              </a:rPr>
              <a:t>Years_unlimited</a:t>
            </a:r>
            <a:r>
              <a:rPr lang="en-US" sz="2400" noProof="0" dirty="0">
                <a:solidFill>
                  <a:schemeClr val="bg1"/>
                </a:solidFill>
              </a:rPr>
              <a:t> </a:t>
            </a:r>
          </a:p>
          <a:p>
            <a:r>
              <a:rPr lang="en-US" sz="2400" noProof="0" dirty="0">
                <a:solidFill>
                  <a:schemeClr val="bg1"/>
                </a:solidFill>
              </a:rPr>
              <a:t>Traction Battery:   3 Years _ 40.000Km (aligned with </a:t>
            </a:r>
            <a:r>
              <a:rPr lang="en-US" sz="2400" noProof="0" dirty="0" err="1">
                <a:solidFill>
                  <a:schemeClr val="bg1"/>
                </a:solidFill>
              </a:rPr>
              <a:t>Topolino</a:t>
            </a:r>
            <a:r>
              <a:rPr lang="en-US" sz="2400" noProof="0" dirty="0">
                <a:solidFill>
                  <a:schemeClr val="bg1"/>
                </a:solidFill>
              </a:rPr>
              <a:t>/AMI)</a:t>
            </a:r>
          </a:p>
          <a:p>
            <a:endParaRPr lang="en-US" sz="2400" noProof="0" dirty="0">
              <a:solidFill>
                <a:schemeClr val="bg1"/>
              </a:solidFill>
            </a:endParaRPr>
          </a:p>
          <a:p>
            <a:r>
              <a:rPr lang="en-US" sz="2400" noProof="0" dirty="0">
                <a:solidFill>
                  <a:schemeClr val="bg1"/>
                </a:solidFill>
              </a:rPr>
              <a:t>Corrosion: 		2 Years/Unlimited </a:t>
            </a:r>
            <a:r>
              <a:rPr lang="en-US" sz="2400" b="1" noProof="0" dirty="0">
                <a:solidFill>
                  <a:schemeClr val="bg1"/>
                </a:solidFill>
              </a:rPr>
              <a:t>except</a:t>
            </a:r>
            <a:r>
              <a:rPr lang="en-US" sz="2400" noProof="0" dirty="0">
                <a:solidFill>
                  <a:schemeClr val="bg1"/>
                </a:solidFill>
              </a:rPr>
              <a:t> flat bed and floor under seat</a:t>
            </a:r>
          </a:p>
          <a:p>
            <a:endParaRPr lang="en-US" sz="2400" noProof="0" dirty="0">
              <a:solidFill>
                <a:schemeClr val="bg1"/>
              </a:solidFill>
            </a:endParaRPr>
          </a:p>
          <a:p>
            <a:endParaRPr lang="en-US" sz="2400" noProof="0" dirty="0">
              <a:solidFill>
                <a:schemeClr val="bg1"/>
              </a:solidFill>
            </a:endParaRPr>
          </a:p>
          <a:p>
            <a:r>
              <a:rPr lang="en-US" sz="2400" noProof="0" dirty="0">
                <a:solidFill>
                  <a:schemeClr val="bg1"/>
                </a:solidFill>
              </a:rPr>
              <a:t>Maintenance : 	</a:t>
            </a:r>
            <a:r>
              <a:rPr lang="en-US" sz="2400" b="1" noProof="0" dirty="0">
                <a:solidFill>
                  <a:schemeClr val="bg1"/>
                </a:solidFill>
              </a:rPr>
              <a:t>TBC</a:t>
            </a:r>
          </a:p>
          <a:p>
            <a:endParaRPr lang="en-US" sz="2400" noProof="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371102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E4535C8F-C749-6892-74C0-74721DD85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131085"/>
            <a:ext cx="11449050" cy="769441"/>
          </a:xfrm>
        </p:spPr>
        <p:txBody>
          <a:bodyPr/>
          <a:lstStyle/>
          <a:p>
            <a:r>
              <a:rPr lang="en-US" noProof="0" dirty="0">
                <a:latin typeface="+mn-lt"/>
              </a:rPr>
              <a:t>TRIS </a:t>
            </a:r>
            <a:r>
              <a:rPr lang="en-US" noProof="0" dirty="0"/>
              <a:t>first look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7EAE277C-9108-45BC-4532-FC961A2170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1966792"/>
            <a:ext cx="11449050" cy="585545"/>
          </a:xfrm>
        </p:spPr>
        <p:txBody>
          <a:bodyPr/>
          <a:lstStyle/>
          <a:p>
            <a:r>
              <a:rPr lang="en-US" noProof="0" dirty="0"/>
              <a:t>TRIS brings a </a:t>
            </a:r>
            <a:r>
              <a:rPr lang="en-US" noProof="0" dirty="0">
                <a:latin typeface="+mj-lt"/>
              </a:rPr>
              <a:t>timeless form </a:t>
            </a:r>
            <a:r>
              <a:rPr lang="en-US" noProof="0" dirty="0"/>
              <a:t>into the </a:t>
            </a:r>
            <a:r>
              <a:rPr lang="en-US" noProof="0" dirty="0">
                <a:latin typeface="+mj-lt"/>
              </a:rPr>
              <a:t>modern age</a:t>
            </a:r>
            <a:r>
              <a:rPr lang="en-US" noProof="0" dirty="0"/>
              <a:t>. Its design focuses on </a:t>
            </a:r>
            <a:r>
              <a:rPr lang="en-US" noProof="0" dirty="0">
                <a:latin typeface="+mj-lt"/>
              </a:rPr>
              <a:t>simplicity</a:t>
            </a:r>
            <a:r>
              <a:rPr lang="en-US" noProof="0" dirty="0"/>
              <a:t>, </a:t>
            </a:r>
            <a:r>
              <a:rPr lang="en-US" noProof="0" dirty="0">
                <a:latin typeface="+mj-lt"/>
              </a:rPr>
              <a:t>durability</a:t>
            </a:r>
            <a:r>
              <a:rPr lang="en-US" noProof="0" dirty="0"/>
              <a:t>, </a:t>
            </a:r>
            <a:r>
              <a:rPr lang="en-US" noProof="0" dirty="0">
                <a:latin typeface="+mj-lt"/>
              </a:rPr>
              <a:t>resilience</a:t>
            </a:r>
            <a:r>
              <a:rPr lang="en-US" noProof="0" dirty="0"/>
              <a:t> and </a:t>
            </a:r>
            <a:r>
              <a:rPr lang="en-US" noProof="0" dirty="0">
                <a:latin typeface="+mj-lt"/>
              </a:rPr>
              <a:t>style</a:t>
            </a:r>
            <a:r>
              <a:rPr lang="en-US" noProof="0" dirty="0"/>
              <a:t>, to meet the </a:t>
            </a:r>
            <a:r>
              <a:rPr lang="en-US" noProof="0" dirty="0">
                <a:latin typeface="+mj-lt"/>
              </a:rPr>
              <a:t>last-mile business </a:t>
            </a:r>
            <a:r>
              <a:rPr lang="en-US" noProof="0" dirty="0"/>
              <a:t>evolving demand of your Customers.</a:t>
            </a:r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9238F2E4-5E40-353F-99A7-7921B592D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23</a:t>
            </a:fld>
            <a:endParaRPr lang="en-US" noProof="0" dirty="0">
              <a:latin typeface="+mn-lt"/>
            </a:endParaRP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B328BD4C-1D3D-F97F-1512-F662BB4F3CB2}"/>
              </a:ext>
            </a:extLst>
          </p:cNvPr>
          <p:cNvSpPr txBox="1"/>
          <p:nvPr/>
        </p:nvSpPr>
        <p:spPr>
          <a:xfrm>
            <a:off x="946066" y="6302832"/>
            <a:ext cx="3412286" cy="5119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>
                <a:solidFill>
                  <a:schemeClr val="bg1"/>
                </a:solidFill>
              </a:rPr>
              <a:t>Click on </a:t>
            </a:r>
            <a:r>
              <a:rPr lang="en-US" sz="1100" i="1" noProof="0" dirty="0">
                <a:solidFill>
                  <a:schemeClr val="bg1"/>
                </a:solidFill>
                <a:latin typeface="+mj-lt"/>
              </a:rPr>
              <a:t>each icon </a:t>
            </a:r>
            <a:r>
              <a:rPr lang="en-US" sz="1100" i="1" noProof="0" dirty="0">
                <a:solidFill>
                  <a:schemeClr val="bg1"/>
                </a:solidFill>
              </a:rPr>
              <a:t>to discover more</a:t>
            </a:r>
          </a:p>
          <a:p>
            <a:pPr>
              <a:lnSpc>
                <a:spcPct val="130000"/>
              </a:lnSpc>
            </a:pPr>
            <a:r>
              <a:rPr lang="en-US" sz="1100" i="1" noProof="0" dirty="0">
                <a:solidFill>
                  <a:schemeClr val="bg1"/>
                </a:solidFill>
              </a:rPr>
              <a:t>Mouse over on </a:t>
            </a:r>
            <a:r>
              <a:rPr lang="en-US" sz="1100" i="1" noProof="0" dirty="0">
                <a:solidFill>
                  <a:schemeClr val="bg1"/>
                </a:solidFill>
                <a:latin typeface="+mj-lt"/>
              </a:rPr>
              <a:t>SELLING ARGUMENTS</a:t>
            </a:r>
          </a:p>
        </p:txBody>
      </p:sp>
      <p:grpSp>
        <p:nvGrpSpPr>
          <p:cNvPr id="11" name="Gruppo 10">
            <a:extLst>
              <a:ext uri="{FF2B5EF4-FFF2-40B4-BE49-F238E27FC236}">
                <a16:creationId xmlns:a16="http://schemas.microsoft.com/office/drawing/2014/main" id="{AE21B652-1676-DF70-4CF9-08562BBDD2B0}"/>
              </a:ext>
            </a:extLst>
          </p:cNvPr>
          <p:cNvGrpSpPr/>
          <p:nvPr/>
        </p:nvGrpSpPr>
        <p:grpSpPr>
          <a:xfrm>
            <a:off x="9654737" y="3858105"/>
            <a:ext cx="1994338" cy="2162911"/>
            <a:chOff x="838845" y="3459099"/>
            <a:chExt cx="2304634" cy="2499435"/>
          </a:xfrm>
          <a:effectLst>
            <a:outerShdw blurRad="139700" dist="165100" dir="5400000" sx="95000" sy="95000" algn="t" rotWithShape="0">
              <a:prstClr val="black">
                <a:alpha val="40000"/>
              </a:prstClr>
            </a:outerShdw>
          </a:effectLst>
        </p:grpSpPr>
        <p:pic>
          <p:nvPicPr>
            <p:cNvPr id="12" name="Immagine 11">
              <a:extLst>
                <a:ext uri="{FF2B5EF4-FFF2-40B4-BE49-F238E27FC236}">
                  <a16:creationId xmlns:a16="http://schemas.microsoft.com/office/drawing/2014/main" id="{B5C2BB9A-8C93-5899-317F-EED7DD71CB3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334" r="10334"/>
            <a:stretch/>
          </p:blipFill>
          <p:spPr>
            <a:xfrm>
              <a:off x="917563" y="3459099"/>
              <a:ext cx="2147200" cy="2147200"/>
            </a:xfrm>
            <a:prstGeom prst="ellipse">
              <a:avLst/>
            </a:prstGeom>
            <a:ln w="63500">
              <a:solidFill>
                <a:schemeClr val="bg1"/>
              </a:solidFill>
            </a:ln>
          </p:spPr>
        </p:pic>
        <p:sp>
          <p:nvSpPr>
            <p:cNvPr id="13" name="Rettangolo con angoli arrotondati 12">
              <a:extLst>
                <a:ext uri="{FF2B5EF4-FFF2-40B4-BE49-F238E27FC236}">
                  <a16:creationId xmlns:a16="http://schemas.microsoft.com/office/drawing/2014/main" id="{36F846E5-DA88-E94E-F1A3-A5E94D4959A0}"/>
                </a:ext>
              </a:extLst>
            </p:cNvPr>
            <p:cNvSpPr/>
            <p:nvPr/>
          </p:nvSpPr>
          <p:spPr>
            <a:xfrm>
              <a:off x="838845" y="5634534"/>
              <a:ext cx="2304634" cy="3240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US" sz="1400" noProof="0" dirty="0">
                  <a:solidFill>
                    <a:schemeClr val="accent1">
                      <a:lumMod val="75000"/>
                    </a:schemeClr>
                  </a:solidFill>
                  <a:latin typeface="+mj-lt"/>
                </a:rPr>
                <a:t>Selling arguments</a:t>
              </a:r>
            </a:p>
          </p:txBody>
        </p:sp>
      </p:grpSp>
      <p:sp>
        <p:nvSpPr>
          <p:cNvPr id="14" name="Figura a mano libera: forma 13">
            <a:extLst>
              <a:ext uri="{FF2B5EF4-FFF2-40B4-BE49-F238E27FC236}">
                <a16:creationId xmlns:a16="http://schemas.microsoft.com/office/drawing/2014/main" id="{AAE8D6EB-BA34-15FD-7CF5-8A00B58BB132}"/>
              </a:ext>
            </a:extLst>
          </p:cNvPr>
          <p:cNvSpPr/>
          <p:nvPr/>
        </p:nvSpPr>
        <p:spPr>
          <a:xfrm>
            <a:off x="9483670" y="2360693"/>
            <a:ext cx="2336472" cy="1690171"/>
          </a:xfrm>
          <a:custGeom>
            <a:avLst/>
            <a:gdLst>
              <a:gd name="connsiteX0" fmla="*/ 145729 w 2336472"/>
              <a:gd name="connsiteY0" fmla="*/ 0 h 1902550"/>
              <a:gd name="connsiteX1" fmla="*/ 2190743 w 2336472"/>
              <a:gd name="connsiteY1" fmla="*/ 0 h 1902550"/>
              <a:gd name="connsiteX2" fmla="*/ 2336472 w 2336472"/>
              <a:gd name="connsiteY2" fmla="*/ 145729 h 1902550"/>
              <a:gd name="connsiteX3" fmla="*/ 2336472 w 2336472"/>
              <a:gd name="connsiteY3" fmla="*/ 1362697 h 1902550"/>
              <a:gd name="connsiteX4" fmla="*/ 2190743 w 2336472"/>
              <a:gd name="connsiteY4" fmla="*/ 1508426 h 1902550"/>
              <a:gd name="connsiteX5" fmla="*/ 1289168 w 2336472"/>
              <a:gd name="connsiteY5" fmla="*/ 1508426 h 1902550"/>
              <a:gd name="connsiteX6" fmla="*/ 1168235 w 2336472"/>
              <a:gd name="connsiteY6" fmla="*/ 1902550 h 1902550"/>
              <a:gd name="connsiteX7" fmla="*/ 1047302 w 2336472"/>
              <a:gd name="connsiteY7" fmla="*/ 1508426 h 1902550"/>
              <a:gd name="connsiteX8" fmla="*/ 145729 w 2336472"/>
              <a:gd name="connsiteY8" fmla="*/ 1508426 h 1902550"/>
              <a:gd name="connsiteX9" fmla="*/ 0 w 2336472"/>
              <a:gd name="connsiteY9" fmla="*/ 1362697 h 1902550"/>
              <a:gd name="connsiteX10" fmla="*/ 0 w 2336472"/>
              <a:gd name="connsiteY10" fmla="*/ 145729 h 1902550"/>
              <a:gd name="connsiteX11" fmla="*/ 145729 w 2336472"/>
              <a:gd name="connsiteY11" fmla="*/ 0 h 1902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36472" h="1902550">
                <a:moveTo>
                  <a:pt x="145729" y="0"/>
                </a:moveTo>
                <a:lnTo>
                  <a:pt x="2190743" y="0"/>
                </a:lnTo>
                <a:cubicBezTo>
                  <a:pt x="2271227" y="0"/>
                  <a:pt x="2336472" y="65245"/>
                  <a:pt x="2336472" y="145729"/>
                </a:cubicBezTo>
                <a:lnTo>
                  <a:pt x="2336472" y="1362697"/>
                </a:lnTo>
                <a:cubicBezTo>
                  <a:pt x="2336472" y="1443181"/>
                  <a:pt x="2271227" y="1508426"/>
                  <a:pt x="2190743" y="1508426"/>
                </a:cubicBezTo>
                <a:lnTo>
                  <a:pt x="1289168" y="1508426"/>
                </a:lnTo>
                <a:lnTo>
                  <a:pt x="1168235" y="1902550"/>
                </a:lnTo>
                <a:lnTo>
                  <a:pt x="1047302" y="1508426"/>
                </a:lnTo>
                <a:lnTo>
                  <a:pt x="145729" y="1508426"/>
                </a:lnTo>
                <a:cubicBezTo>
                  <a:pt x="65245" y="1508426"/>
                  <a:pt x="0" y="1443181"/>
                  <a:pt x="0" y="1362697"/>
                </a:cubicBezTo>
                <a:lnTo>
                  <a:pt x="0" y="145729"/>
                </a:lnTo>
                <a:cubicBezTo>
                  <a:pt x="0" y="65245"/>
                  <a:pt x="65245" y="0"/>
                  <a:pt x="145729" y="0"/>
                </a:cubicBezTo>
                <a:close/>
              </a:path>
            </a:pathLst>
          </a:custGeom>
          <a:solidFill>
            <a:schemeClr val="bg1"/>
          </a:solidFill>
          <a:ln w="38100">
            <a:solidFill>
              <a:schemeClr val="accent1">
                <a:lumMod val="75000"/>
              </a:schemeClr>
            </a:solidFill>
          </a:ln>
          <a:effectLst>
            <a:outerShdw blurRad="139700" dist="165100" dir="5400000" sx="95000" sy="95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180000" rtlCol="0" anchor="t">
            <a:noAutofit/>
          </a:bodyPr>
          <a:lstStyle/>
          <a:p>
            <a:pPr marL="0" indent="0" algn="ctr">
              <a:spcBef>
                <a:spcPts val="200"/>
              </a:spcBef>
              <a:spcAft>
                <a:spcPts val="300"/>
              </a:spcAft>
              <a:buNone/>
              <a:tabLst>
                <a:tab pos="208955" algn="l"/>
              </a:tabLst>
            </a:pPr>
            <a:r>
              <a:rPr lang="en-US" sz="1600" noProof="0" dirty="0">
                <a:solidFill>
                  <a:schemeClr val="accent1">
                    <a:lumMod val="75000"/>
                  </a:schemeClr>
                </a:solidFill>
              </a:rPr>
              <a:t>TRIS HAS GREATER STABILITY, BETTER LOADING AND ITALIAN STYLING.</a:t>
            </a: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1B476E82-B23C-3304-5CD8-117FCFAED642}"/>
              </a:ext>
            </a:extLst>
          </p:cNvPr>
          <p:cNvSpPr txBox="1"/>
          <p:nvPr/>
        </p:nvSpPr>
        <p:spPr>
          <a:xfrm>
            <a:off x="2732936" y="3659580"/>
            <a:ext cx="1800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b="1" noProof="0" dirty="0">
                <a:solidFill>
                  <a:schemeClr val="bg1"/>
                </a:solidFill>
              </a:rPr>
              <a:t>AGILITY</a:t>
            </a:r>
          </a:p>
        </p:txBody>
      </p: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A9E13106-037D-2765-3E16-62AA08C167ED}"/>
              </a:ext>
            </a:extLst>
          </p:cNvPr>
          <p:cNvSpPr txBox="1"/>
          <p:nvPr/>
        </p:nvSpPr>
        <p:spPr>
          <a:xfrm>
            <a:off x="525899" y="4184981"/>
            <a:ext cx="1800000" cy="1190514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marL="182563" indent="-182563">
              <a:spcAft>
                <a:spcPts val="600"/>
              </a:spcAft>
              <a:buFont typeface="Arial" panose="020B0604020202020204" pitchFamily="34" charset="0"/>
              <a:buChar char="●"/>
            </a:pPr>
            <a:r>
              <a:rPr lang="en-US" sz="1400" noProof="0" dirty="0">
                <a:solidFill>
                  <a:schemeClr val="bg1"/>
                </a:solidFill>
                <a:cs typeface="Calibri" panose="020F0502020204030204" pitchFamily="34" charset="0"/>
              </a:rPr>
              <a:t>Enlarged rear: more stability </a:t>
            </a:r>
            <a:br>
              <a:rPr lang="en-US" sz="1400" noProof="0" dirty="0">
                <a:solidFill>
                  <a:schemeClr val="bg1"/>
                </a:solidFill>
                <a:cs typeface="Calibri" panose="020F0502020204030204" pitchFamily="34" charset="0"/>
              </a:rPr>
            </a:br>
            <a:r>
              <a:rPr lang="en-US" sz="1400" noProof="0" dirty="0">
                <a:solidFill>
                  <a:schemeClr val="bg1"/>
                </a:solidFill>
                <a:cs typeface="Calibri" panose="020F0502020204030204" pitchFamily="34" charset="0"/>
              </a:rPr>
              <a:t>and grip </a:t>
            </a:r>
          </a:p>
          <a:p>
            <a:pPr marL="182563" indent="-182563">
              <a:spcAft>
                <a:spcPts val="600"/>
              </a:spcAft>
              <a:buFont typeface="Arial" panose="020B0604020202020204" pitchFamily="34" charset="0"/>
              <a:buChar char="●"/>
            </a:pPr>
            <a:r>
              <a:rPr lang="en-US" sz="1400" noProof="0" dirty="0">
                <a:solidFill>
                  <a:schemeClr val="bg1"/>
                </a:solidFill>
                <a:cs typeface="Calibri" panose="020F0502020204030204" pitchFamily="34" charset="0"/>
              </a:rPr>
              <a:t>Durable, rugged 12’’ wheels.</a:t>
            </a:r>
          </a:p>
        </p:txBody>
      </p:sp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EEAC883D-71F6-8A43-5D84-85FBE07690ED}"/>
              </a:ext>
            </a:extLst>
          </p:cNvPr>
          <p:cNvSpPr txBox="1"/>
          <p:nvPr/>
        </p:nvSpPr>
        <p:spPr>
          <a:xfrm>
            <a:off x="2732936" y="4179308"/>
            <a:ext cx="1800000" cy="1190514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marL="182563" indent="-182563">
              <a:spcAft>
                <a:spcPts val="600"/>
              </a:spcAft>
              <a:buFont typeface="Arial" panose="020B0604020202020204" pitchFamily="34" charset="0"/>
              <a:buChar char="●"/>
            </a:pPr>
            <a:r>
              <a:rPr lang="en-US" sz="1400" noProof="0" dirty="0">
                <a:solidFill>
                  <a:schemeClr val="bg1"/>
                </a:solidFill>
                <a:cs typeface="Calibri" panose="020F0502020204030204" pitchFamily="34" charset="0"/>
              </a:rPr>
              <a:t>Compact and agile design</a:t>
            </a:r>
          </a:p>
          <a:p>
            <a:pPr marL="182563" indent="-182563">
              <a:spcAft>
                <a:spcPts val="600"/>
              </a:spcAft>
              <a:buFont typeface="Arial" panose="020B0604020202020204" pitchFamily="34" charset="0"/>
              <a:buChar char="●"/>
            </a:pPr>
            <a:r>
              <a:rPr lang="en-US" sz="1400" noProof="0" dirty="0">
                <a:solidFill>
                  <a:schemeClr val="bg1"/>
                </a:solidFill>
                <a:cs typeface="Calibri" panose="020F0502020204030204" pitchFamily="34" charset="0"/>
              </a:rPr>
              <a:t>Ideal for urban streets and rural roads.</a:t>
            </a:r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2B7662D2-0FD3-9806-971C-CC627A4AED4C}"/>
              </a:ext>
            </a:extLst>
          </p:cNvPr>
          <p:cNvSpPr txBox="1"/>
          <p:nvPr/>
        </p:nvSpPr>
        <p:spPr>
          <a:xfrm>
            <a:off x="4939973" y="4184981"/>
            <a:ext cx="1800000" cy="723275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marL="182563" indent="-182563">
              <a:spcAft>
                <a:spcPts val="600"/>
              </a:spcAft>
              <a:buFont typeface="Arial" panose="020B0604020202020204" pitchFamily="34" charset="0"/>
              <a:buChar char="●"/>
            </a:pPr>
            <a:r>
              <a:rPr lang="en-US" sz="1400" noProof="0" dirty="0">
                <a:solidFill>
                  <a:schemeClr val="bg1"/>
                </a:solidFill>
                <a:cs typeface="Calibri" panose="020F0502020204030204" pitchFamily="34" charset="0"/>
              </a:rPr>
              <a:t>Full LED lighting</a:t>
            </a:r>
          </a:p>
          <a:p>
            <a:pPr marL="182563" indent="-182563">
              <a:spcAft>
                <a:spcPts val="600"/>
              </a:spcAft>
              <a:buFont typeface="Arial" panose="020B0604020202020204" pitchFamily="34" charset="0"/>
              <a:buChar char="●"/>
            </a:pPr>
            <a:r>
              <a:rPr lang="en-US" sz="1400" noProof="0" dirty="0">
                <a:solidFill>
                  <a:schemeClr val="bg1"/>
                </a:solidFill>
                <a:cs typeface="Calibri" panose="020F0502020204030204" pitchFamily="34" charset="0"/>
              </a:rPr>
              <a:t>Ignition-activated low beams. </a:t>
            </a:r>
          </a:p>
        </p:txBody>
      </p:sp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7C4EE598-380F-2BD9-2625-2E8FE75D0C99}"/>
              </a:ext>
            </a:extLst>
          </p:cNvPr>
          <p:cNvSpPr txBox="1"/>
          <p:nvPr/>
        </p:nvSpPr>
        <p:spPr>
          <a:xfrm>
            <a:off x="7147008" y="4184981"/>
            <a:ext cx="2268543" cy="2015936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marL="182563" indent="-182563">
              <a:spcAft>
                <a:spcPts val="600"/>
              </a:spcAft>
              <a:buFont typeface="Arial" panose="020B0604020202020204" pitchFamily="34" charset="0"/>
              <a:buChar char="●"/>
            </a:pPr>
            <a:r>
              <a:rPr lang="en-US" sz="1400" noProof="0" dirty="0">
                <a:solidFill>
                  <a:schemeClr val="bg1"/>
                </a:solidFill>
                <a:cs typeface="Calibri" panose="020F0502020204030204" pitchFamily="34" charset="0"/>
              </a:rPr>
              <a:t>Corallo color helps keep cabin temperatures cooler and minimize heat buildup</a:t>
            </a:r>
          </a:p>
          <a:p>
            <a:pPr marL="182563" indent="-182563">
              <a:spcAft>
                <a:spcPts val="600"/>
              </a:spcAft>
              <a:buFont typeface="Arial" panose="020B0604020202020204" pitchFamily="34" charset="0"/>
              <a:buChar char="●"/>
            </a:pPr>
            <a:r>
              <a:rPr lang="en-US" sz="1400" b="1" noProof="0" dirty="0">
                <a:solidFill>
                  <a:schemeClr val="bg1"/>
                </a:solidFill>
              </a:rPr>
              <a:t>Bold Italian style</a:t>
            </a:r>
            <a:r>
              <a:rPr lang="en-US" sz="1400" noProof="0" dirty="0">
                <a:solidFill>
                  <a:schemeClr val="bg1"/>
                </a:solidFill>
              </a:rPr>
              <a:t>, vibrant dual-tone color finishing, joyful attitude. </a:t>
            </a:r>
          </a:p>
        </p:txBody>
      </p:sp>
      <p:sp>
        <p:nvSpPr>
          <p:cNvPr id="21" name="CasellaDiTesto 20">
            <a:extLst>
              <a:ext uri="{FF2B5EF4-FFF2-40B4-BE49-F238E27FC236}">
                <a16:creationId xmlns:a16="http://schemas.microsoft.com/office/drawing/2014/main" id="{7FED53A6-F39C-9683-AE4F-BD1ADD12D470}"/>
              </a:ext>
            </a:extLst>
          </p:cNvPr>
          <p:cNvSpPr txBox="1"/>
          <p:nvPr/>
        </p:nvSpPr>
        <p:spPr>
          <a:xfrm>
            <a:off x="525899" y="3659580"/>
            <a:ext cx="1800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b="1" noProof="0" dirty="0">
                <a:solidFill>
                  <a:schemeClr val="bg1"/>
                </a:solidFill>
              </a:rPr>
              <a:t>STABILITY</a:t>
            </a:r>
          </a:p>
        </p:txBody>
      </p:sp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C7DD623E-4B74-0148-3218-F70C8B626394}"/>
              </a:ext>
            </a:extLst>
          </p:cNvPr>
          <p:cNvSpPr txBox="1"/>
          <p:nvPr/>
        </p:nvSpPr>
        <p:spPr>
          <a:xfrm>
            <a:off x="4939973" y="3659580"/>
            <a:ext cx="1800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b="1" noProof="0" dirty="0">
                <a:solidFill>
                  <a:schemeClr val="bg1"/>
                </a:solidFill>
              </a:rPr>
              <a:t>VISIBILITY</a:t>
            </a:r>
          </a:p>
        </p:txBody>
      </p:sp>
      <p:sp>
        <p:nvSpPr>
          <p:cNvPr id="23" name="CasellaDiTesto 22">
            <a:extLst>
              <a:ext uri="{FF2B5EF4-FFF2-40B4-BE49-F238E27FC236}">
                <a16:creationId xmlns:a16="http://schemas.microsoft.com/office/drawing/2014/main" id="{D1E52A4F-0CF3-9CFE-CC11-940E826F11D1}"/>
              </a:ext>
            </a:extLst>
          </p:cNvPr>
          <p:cNvSpPr txBox="1"/>
          <p:nvPr/>
        </p:nvSpPr>
        <p:spPr>
          <a:xfrm>
            <a:off x="7147009" y="3659580"/>
            <a:ext cx="1800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b="1" noProof="0" dirty="0">
                <a:solidFill>
                  <a:schemeClr val="bg1"/>
                </a:solidFill>
              </a:rPr>
              <a:t>STYLE</a:t>
            </a:r>
          </a:p>
        </p:txBody>
      </p:sp>
      <p:pic>
        <p:nvPicPr>
          <p:cNvPr id="29" name="Immagine 28" descr="Immagine che contiene cerchio, simbolo, logo, Elementi grafici&#10;&#10;Il contenuto generato dall'IA potrebbe non essere corretto.">
            <a:extLst>
              <a:ext uri="{FF2B5EF4-FFF2-40B4-BE49-F238E27FC236}">
                <a16:creationId xmlns:a16="http://schemas.microsoft.com/office/drawing/2014/main" id="{AAF1D5AF-26A9-07C1-029D-090BD71181D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2507" y="3055278"/>
            <a:ext cx="566783" cy="566783"/>
          </a:xfrm>
          <a:prstGeom prst="rect">
            <a:avLst/>
          </a:prstGeom>
        </p:spPr>
      </p:pic>
      <p:grpSp>
        <p:nvGrpSpPr>
          <p:cNvPr id="38" name="Gruppo 37">
            <a:extLst>
              <a:ext uri="{FF2B5EF4-FFF2-40B4-BE49-F238E27FC236}">
                <a16:creationId xmlns:a16="http://schemas.microsoft.com/office/drawing/2014/main" id="{91C525BE-BFB4-0EEC-D157-1B47770B435F}"/>
              </a:ext>
            </a:extLst>
          </p:cNvPr>
          <p:cNvGrpSpPr/>
          <p:nvPr/>
        </p:nvGrpSpPr>
        <p:grpSpPr>
          <a:xfrm>
            <a:off x="3283515" y="3043313"/>
            <a:ext cx="693487" cy="590712"/>
            <a:chOff x="3283515" y="2938751"/>
            <a:chExt cx="693487" cy="590712"/>
          </a:xfrm>
        </p:grpSpPr>
        <p:grpSp>
          <p:nvGrpSpPr>
            <p:cNvPr id="30" name="Gruppo 29">
              <a:extLst>
                <a:ext uri="{FF2B5EF4-FFF2-40B4-BE49-F238E27FC236}">
                  <a16:creationId xmlns:a16="http://schemas.microsoft.com/office/drawing/2014/main" id="{A231DA9A-29DF-646D-E3BF-9EA0A8CEE4B8}"/>
                </a:ext>
              </a:extLst>
            </p:cNvPr>
            <p:cNvGrpSpPr/>
            <p:nvPr/>
          </p:nvGrpSpPr>
          <p:grpSpPr>
            <a:xfrm>
              <a:off x="3358808" y="2938751"/>
              <a:ext cx="548256" cy="589693"/>
              <a:chOff x="7915893" y="2309811"/>
              <a:chExt cx="3927502" cy="4224339"/>
            </a:xfrm>
          </p:grpSpPr>
          <p:grpSp>
            <p:nvGrpSpPr>
              <p:cNvPr id="31" name="Gruppo 30">
                <a:extLst>
                  <a:ext uri="{FF2B5EF4-FFF2-40B4-BE49-F238E27FC236}">
                    <a16:creationId xmlns:a16="http://schemas.microsoft.com/office/drawing/2014/main" id="{EDA549EA-CEDC-3BF0-DA2E-3C609C767CF9}"/>
                  </a:ext>
                </a:extLst>
              </p:cNvPr>
              <p:cNvGrpSpPr/>
              <p:nvPr/>
            </p:nvGrpSpPr>
            <p:grpSpPr>
              <a:xfrm>
                <a:off x="7915893" y="2309811"/>
                <a:ext cx="3927502" cy="4224339"/>
                <a:chOff x="7915893" y="2309811"/>
                <a:chExt cx="3927502" cy="4224339"/>
              </a:xfrm>
            </p:grpSpPr>
            <p:sp>
              <p:nvSpPr>
                <p:cNvPr id="34" name="Figura a mano libera: forma 33">
                  <a:extLst>
                    <a:ext uri="{FF2B5EF4-FFF2-40B4-BE49-F238E27FC236}">
                      <a16:creationId xmlns:a16="http://schemas.microsoft.com/office/drawing/2014/main" id="{87EBBA11-6AE9-D455-B5B4-15B695FB0E4C}"/>
                    </a:ext>
                  </a:extLst>
                </p:cNvPr>
                <p:cNvSpPr/>
                <p:nvPr/>
              </p:nvSpPr>
              <p:spPr>
                <a:xfrm flipH="1">
                  <a:off x="7915893" y="2309811"/>
                  <a:ext cx="3927502" cy="3590926"/>
                </a:xfrm>
                <a:custGeom>
                  <a:avLst/>
                  <a:gdLst>
                    <a:gd name="connsiteX0" fmla="*/ 2033588 w 3927502"/>
                    <a:gd name="connsiteY0" fmla="*/ 0 h 3590924"/>
                    <a:gd name="connsiteX1" fmla="*/ 1963751 w 3927502"/>
                    <a:gd name="connsiteY1" fmla="*/ 2210 h 3590924"/>
                    <a:gd name="connsiteX2" fmla="*/ 1893914 w 3927502"/>
                    <a:gd name="connsiteY2" fmla="*/ 0 h 3590924"/>
                    <a:gd name="connsiteX3" fmla="*/ 1879979 w 3927502"/>
                    <a:gd name="connsiteY3" fmla="*/ 4861 h 3590924"/>
                    <a:gd name="connsiteX4" fmla="*/ 1827696 w 3927502"/>
                    <a:gd name="connsiteY4" fmla="*/ 6516 h 3590924"/>
                    <a:gd name="connsiteX5" fmla="*/ 1230363 w 3927502"/>
                    <a:gd name="connsiteY5" fmla="*/ 36612 h 3590924"/>
                    <a:gd name="connsiteX6" fmla="*/ 1162097 w 3927502"/>
                    <a:gd name="connsiteY6" fmla="*/ 44127 h 3590924"/>
                    <a:gd name="connsiteX7" fmla="*/ 1161573 w 3927502"/>
                    <a:gd name="connsiteY7" fmla="*/ 46719 h 3590924"/>
                    <a:gd name="connsiteX8" fmla="*/ 1100138 w 3927502"/>
                    <a:gd name="connsiteY8" fmla="*/ 87441 h 3590924"/>
                    <a:gd name="connsiteX9" fmla="*/ 1052991 w 3927502"/>
                    <a:gd name="connsiteY9" fmla="*/ 67913 h 3590924"/>
                    <a:gd name="connsiteX10" fmla="*/ 1045601 w 3927502"/>
                    <a:gd name="connsiteY10" fmla="*/ 56951 h 3590924"/>
                    <a:gd name="connsiteX11" fmla="*/ 957263 w 3927502"/>
                    <a:gd name="connsiteY11" fmla="*/ 66675 h 3590924"/>
                    <a:gd name="connsiteX12" fmla="*/ 776288 w 3927502"/>
                    <a:gd name="connsiteY12" fmla="*/ 200025 h 3590924"/>
                    <a:gd name="connsiteX13" fmla="*/ 664889 w 3927502"/>
                    <a:gd name="connsiteY13" fmla="*/ 1230464 h 3590924"/>
                    <a:gd name="connsiteX14" fmla="*/ 280988 w 3927502"/>
                    <a:gd name="connsiteY14" fmla="*/ 986030 h 3590924"/>
                    <a:gd name="connsiteX15" fmla="*/ 280988 w 3927502"/>
                    <a:gd name="connsiteY15" fmla="*/ 685007 h 3590924"/>
                    <a:gd name="connsiteX16" fmla="*/ 234156 w 3927502"/>
                    <a:gd name="connsiteY16" fmla="*/ 638175 h 3590924"/>
                    <a:gd name="connsiteX17" fmla="*/ 46832 w 3927502"/>
                    <a:gd name="connsiteY17" fmla="*/ 638175 h 3590924"/>
                    <a:gd name="connsiteX18" fmla="*/ 0 w 3927502"/>
                    <a:gd name="connsiteY18" fmla="*/ 685007 h 3590924"/>
                    <a:gd name="connsiteX19" fmla="*/ 0 w 3927502"/>
                    <a:gd name="connsiteY19" fmla="*/ 1072355 h 3590924"/>
                    <a:gd name="connsiteX20" fmla="*/ 46832 w 3927502"/>
                    <a:gd name="connsiteY20" fmla="*/ 1119187 h 3590924"/>
                    <a:gd name="connsiteX21" fmla="*/ 234156 w 3927502"/>
                    <a:gd name="connsiteY21" fmla="*/ 1119187 h 3590924"/>
                    <a:gd name="connsiteX22" fmla="*/ 280988 w 3927502"/>
                    <a:gd name="connsiteY22" fmla="*/ 1072355 h 3590924"/>
                    <a:gd name="connsiteX23" fmla="*/ 280988 w 3927502"/>
                    <a:gd name="connsiteY23" fmla="*/ 1028708 h 3590924"/>
                    <a:gd name="connsiteX24" fmla="*/ 633002 w 3927502"/>
                    <a:gd name="connsiteY24" fmla="*/ 1252839 h 3590924"/>
                    <a:gd name="connsiteX25" fmla="*/ 618464 w 3927502"/>
                    <a:gd name="connsiteY25" fmla="*/ 1476730 h 3590924"/>
                    <a:gd name="connsiteX26" fmla="*/ 624063 w 3927502"/>
                    <a:gd name="connsiteY26" fmla="*/ 1483107 h 3590924"/>
                    <a:gd name="connsiteX27" fmla="*/ 648012 w 3927502"/>
                    <a:gd name="connsiteY27" fmla="*/ 1484662 h 3590924"/>
                    <a:gd name="connsiteX28" fmla="*/ 654388 w 3927502"/>
                    <a:gd name="connsiteY28" fmla="*/ 1479063 h 3590924"/>
                    <a:gd name="connsiteX29" fmla="*/ 656037 w 3927502"/>
                    <a:gd name="connsiteY29" fmla="*/ 1453675 h 3590924"/>
                    <a:gd name="connsiteX30" fmla="*/ 647700 w 3927502"/>
                    <a:gd name="connsiteY30" fmla="*/ 1728787 h 3590924"/>
                    <a:gd name="connsiteX31" fmla="*/ 657051 w 3927502"/>
                    <a:gd name="connsiteY31" fmla="*/ 2476856 h 3590924"/>
                    <a:gd name="connsiteX32" fmla="*/ 514350 w 3927502"/>
                    <a:gd name="connsiteY32" fmla="*/ 2519362 h 3590924"/>
                    <a:gd name="connsiteX33" fmla="*/ 514350 w 3927502"/>
                    <a:gd name="connsiteY33" fmla="*/ 2609850 h 3590924"/>
                    <a:gd name="connsiteX34" fmla="*/ 664417 w 3927502"/>
                    <a:gd name="connsiteY34" fmla="*/ 2609850 h 3590924"/>
                    <a:gd name="connsiteX35" fmla="*/ 700088 w 3927502"/>
                    <a:gd name="connsiteY35" fmla="*/ 3200400 h 3590924"/>
                    <a:gd name="connsiteX36" fmla="*/ 776288 w 3927502"/>
                    <a:gd name="connsiteY36" fmla="*/ 3419475 h 3590924"/>
                    <a:gd name="connsiteX37" fmla="*/ 788651 w 3927502"/>
                    <a:gd name="connsiteY37" fmla="*/ 3422391 h 3590924"/>
                    <a:gd name="connsiteX38" fmla="*/ 788651 w 3927502"/>
                    <a:gd name="connsiteY38" fmla="*/ 3481383 h 3590924"/>
                    <a:gd name="connsiteX39" fmla="*/ 898192 w 3927502"/>
                    <a:gd name="connsiteY39" fmla="*/ 3590924 h 3590924"/>
                    <a:gd name="connsiteX40" fmla="*/ 925453 w 3927502"/>
                    <a:gd name="connsiteY40" fmla="*/ 3590924 h 3590924"/>
                    <a:gd name="connsiteX41" fmla="*/ 1034994 w 3927502"/>
                    <a:gd name="connsiteY41" fmla="*/ 3481383 h 3590924"/>
                    <a:gd name="connsiteX42" fmla="*/ 1034994 w 3927502"/>
                    <a:gd name="connsiteY42" fmla="*/ 3480491 h 3590924"/>
                    <a:gd name="connsiteX43" fmla="*/ 1281113 w 3927502"/>
                    <a:gd name="connsiteY43" fmla="*/ 3538537 h 3590924"/>
                    <a:gd name="connsiteX44" fmla="*/ 1466850 w 3927502"/>
                    <a:gd name="connsiteY44" fmla="*/ 3481387 h 3590924"/>
                    <a:gd name="connsiteX45" fmla="*/ 1689127 w 3927502"/>
                    <a:gd name="connsiteY45" fmla="*/ 3481387 h 3590924"/>
                    <a:gd name="connsiteX46" fmla="*/ 2238375 w 3927502"/>
                    <a:gd name="connsiteY46" fmla="*/ 3481387 h 3590924"/>
                    <a:gd name="connsiteX47" fmla="*/ 2460652 w 3927502"/>
                    <a:gd name="connsiteY47" fmla="*/ 3481387 h 3590924"/>
                    <a:gd name="connsiteX48" fmla="*/ 2646389 w 3927502"/>
                    <a:gd name="connsiteY48" fmla="*/ 3538537 h 3590924"/>
                    <a:gd name="connsiteX49" fmla="*/ 2892508 w 3927502"/>
                    <a:gd name="connsiteY49" fmla="*/ 3480491 h 3590924"/>
                    <a:gd name="connsiteX50" fmla="*/ 2892508 w 3927502"/>
                    <a:gd name="connsiteY50" fmla="*/ 3481383 h 3590924"/>
                    <a:gd name="connsiteX51" fmla="*/ 3002049 w 3927502"/>
                    <a:gd name="connsiteY51" fmla="*/ 3590924 h 3590924"/>
                    <a:gd name="connsiteX52" fmla="*/ 3029310 w 3927502"/>
                    <a:gd name="connsiteY52" fmla="*/ 3590924 h 3590924"/>
                    <a:gd name="connsiteX53" fmla="*/ 3138851 w 3927502"/>
                    <a:gd name="connsiteY53" fmla="*/ 3481383 h 3590924"/>
                    <a:gd name="connsiteX54" fmla="*/ 3138851 w 3927502"/>
                    <a:gd name="connsiteY54" fmla="*/ 3422391 h 3590924"/>
                    <a:gd name="connsiteX55" fmla="*/ 3151214 w 3927502"/>
                    <a:gd name="connsiteY55" fmla="*/ 3419475 h 3590924"/>
                    <a:gd name="connsiteX56" fmla="*/ 3227414 w 3927502"/>
                    <a:gd name="connsiteY56" fmla="*/ 3200400 h 3590924"/>
                    <a:gd name="connsiteX57" fmla="*/ 3263085 w 3927502"/>
                    <a:gd name="connsiteY57" fmla="*/ 2609850 h 3590924"/>
                    <a:gd name="connsiteX58" fmla="*/ 3413152 w 3927502"/>
                    <a:gd name="connsiteY58" fmla="*/ 2609850 h 3590924"/>
                    <a:gd name="connsiteX59" fmla="*/ 3413152 w 3927502"/>
                    <a:gd name="connsiteY59" fmla="*/ 2519362 h 3590924"/>
                    <a:gd name="connsiteX60" fmla="*/ 3270451 w 3927502"/>
                    <a:gd name="connsiteY60" fmla="*/ 2476856 h 3590924"/>
                    <a:gd name="connsiteX61" fmla="*/ 3279802 w 3927502"/>
                    <a:gd name="connsiteY61" fmla="*/ 1728787 h 3590924"/>
                    <a:gd name="connsiteX62" fmla="*/ 3271465 w 3927502"/>
                    <a:gd name="connsiteY62" fmla="*/ 1453675 h 3590924"/>
                    <a:gd name="connsiteX63" fmla="*/ 3273114 w 3927502"/>
                    <a:gd name="connsiteY63" fmla="*/ 1479063 h 3590924"/>
                    <a:gd name="connsiteX64" fmla="*/ 3279490 w 3927502"/>
                    <a:gd name="connsiteY64" fmla="*/ 1484662 h 3590924"/>
                    <a:gd name="connsiteX65" fmla="*/ 3303439 w 3927502"/>
                    <a:gd name="connsiteY65" fmla="*/ 1483107 h 3590924"/>
                    <a:gd name="connsiteX66" fmla="*/ 3309038 w 3927502"/>
                    <a:gd name="connsiteY66" fmla="*/ 1476730 h 3590924"/>
                    <a:gd name="connsiteX67" fmla="*/ 3294500 w 3927502"/>
                    <a:gd name="connsiteY67" fmla="*/ 1252839 h 3590924"/>
                    <a:gd name="connsiteX68" fmla="*/ 3646514 w 3927502"/>
                    <a:gd name="connsiteY68" fmla="*/ 1028708 h 3590924"/>
                    <a:gd name="connsiteX69" fmla="*/ 3646514 w 3927502"/>
                    <a:gd name="connsiteY69" fmla="*/ 1072355 h 3590924"/>
                    <a:gd name="connsiteX70" fmla="*/ 3693346 w 3927502"/>
                    <a:gd name="connsiteY70" fmla="*/ 1119187 h 3590924"/>
                    <a:gd name="connsiteX71" fmla="*/ 3880670 w 3927502"/>
                    <a:gd name="connsiteY71" fmla="*/ 1119187 h 3590924"/>
                    <a:gd name="connsiteX72" fmla="*/ 3927502 w 3927502"/>
                    <a:gd name="connsiteY72" fmla="*/ 1072355 h 3590924"/>
                    <a:gd name="connsiteX73" fmla="*/ 3927502 w 3927502"/>
                    <a:gd name="connsiteY73" fmla="*/ 685007 h 3590924"/>
                    <a:gd name="connsiteX74" fmla="*/ 3880670 w 3927502"/>
                    <a:gd name="connsiteY74" fmla="*/ 638175 h 3590924"/>
                    <a:gd name="connsiteX75" fmla="*/ 3693346 w 3927502"/>
                    <a:gd name="connsiteY75" fmla="*/ 638175 h 3590924"/>
                    <a:gd name="connsiteX76" fmla="*/ 3646514 w 3927502"/>
                    <a:gd name="connsiteY76" fmla="*/ 685007 h 3590924"/>
                    <a:gd name="connsiteX77" fmla="*/ 3646514 w 3927502"/>
                    <a:gd name="connsiteY77" fmla="*/ 986030 h 3590924"/>
                    <a:gd name="connsiteX78" fmla="*/ 3262613 w 3927502"/>
                    <a:gd name="connsiteY78" fmla="*/ 1230464 h 3590924"/>
                    <a:gd name="connsiteX79" fmla="*/ 3151214 w 3927502"/>
                    <a:gd name="connsiteY79" fmla="*/ 200025 h 3590924"/>
                    <a:gd name="connsiteX80" fmla="*/ 2970239 w 3927502"/>
                    <a:gd name="connsiteY80" fmla="*/ 66675 h 3590924"/>
                    <a:gd name="connsiteX81" fmla="*/ 2881901 w 3927502"/>
                    <a:gd name="connsiteY81" fmla="*/ 56951 h 3590924"/>
                    <a:gd name="connsiteX82" fmla="*/ 2874511 w 3927502"/>
                    <a:gd name="connsiteY82" fmla="*/ 67913 h 3590924"/>
                    <a:gd name="connsiteX83" fmla="*/ 2827364 w 3927502"/>
                    <a:gd name="connsiteY83" fmla="*/ 87441 h 3590924"/>
                    <a:gd name="connsiteX84" fmla="*/ 2765929 w 3927502"/>
                    <a:gd name="connsiteY84" fmla="*/ 46719 h 3590924"/>
                    <a:gd name="connsiteX85" fmla="*/ 2765405 w 3927502"/>
                    <a:gd name="connsiteY85" fmla="*/ 44127 h 3590924"/>
                    <a:gd name="connsiteX86" fmla="*/ 2697139 w 3927502"/>
                    <a:gd name="connsiteY86" fmla="*/ 36612 h 3590924"/>
                    <a:gd name="connsiteX87" fmla="*/ 2099806 w 3927502"/>
                    <a:gd name="connsiteY87" fmla="*/ 6516 h 3590924"/>
                    <a:gd name="connsiteX88" fmla="*/ 2047524 w 3927502"/>
                    <a:gd name="connsiteY88" fmla="*/ 4861 h 3590924"/>
                    <a:gd name="connsiteX0" fmla="*/ 2033588 w 3927502"/>
                    <a:gd name="connsiteY0" fmla="*/ 0 h 3590924"/>
                    <a:gd name="connsiteX1" fmla="*/ 1963751 w 3927502"/>
                    <a:gd name="connsiteY1" fmla="*/ 2210 h 3590924"/>
                    <a:gd name="connsiteX2" fmla="*/ 1893914 w 3927502"/>
                    <a:gd name="connsiteY2" fmla="*/ 0 h 3590924"/>
                    <a:gd name="connsiteX3" fmla="*/ 1827696 w 3927502"/>
                    <a:gd name="connsiteY3" fmla="*/ 6516 h 3590924"/>
                    <a:gd name="connsiteX4" fmla="*/ 1230363 w 3927502"/>
                    <a:gd name="connsiteY4" fmla="*/ 36612 h 3590924"/>
                    <a:gd name="connsiteX5" fmla="*/ 1162097 w 3927502"/>
                    <a:gd name="connsiteY5" fmla="*/ 44127 h 3590924"/>
                    <a:gd name="connsiteX6" fmla="*/ 1161573 w 3927502"/>
                    <a:gd name="connsiteY6" fmla="*/ 46719 h 3590924"/>
                    <a:gd name="connsiteX7" fmla="*/ 1100138 w 3927502"/>
                    <a:gd name="connsiteY7" fmla="*/ 87441 h 3590924"/>
                    <a:gd name="connsiteX8" fmla="*/ 1052991 w 3927502"/>
                    <a:gd name="connsiteY8" fmla="*/ 67913 h 3590924"/>
                    <a:gd name="connsiteX9" fmla="*/ 1045601 w 3927502"/>
                    <a:gd name="connsiteY9" fmla="*/ 56951 h 3590924"/>
                    <a:gd name="connsiteX10" fmla="*/ 957263 w 3927502"/>
                    <a:gd name="connsiteY10" fmla="*/ 66675 h 3590924"/>
                    <a:gd name="connsiteX11" fmla="*/ 776288 w 3927502"/>
                    <a:gd name="connsiteY11" fmla="*/ 200025 h 3590924"/>
                    <a:gd name="connsiteX12" fmla="*/ 664889 w 3927502"/>
                    <a:gd name="connsiteY12" fmla="*/ 1230464 h 3590924"/>
                    <a:gd name="connsiteX13" fmla="*/ 280988 w 3927502"/>
                    <a:gd name="connsiteY13" fmla="*/ 986030 h 3590924"/>
                    <a:gd name="connsiteX14" fmla="*/ 280988 w 3927502"/>
                    <a:gd name="connsiteY14" fmla="*/ 685007 h 3590924"/>
                    <a:gd name="connsiteX15" fmla="*/ 234156 w 3927502"/>
                    <a:gd name="connsiteY15" fmla="*/ 638175 h 3590924"/>
                    <a:gd name="connsiteX16" fmla="*/ 46832 w 3927502"/>
                    <a:gd name="connsiteY16" fmla="*/ 638175 h 3590924"/>
                    <a:gd name="connsiteX17" fmla="*/ 0 w 3927502"/>
                    <a:gd name="connsiteY17" fmla="*/ 685007 h 3590924"/>
                    <a:gd name="connsiteX18" fmla="*/ 0 w 3927502"/>
                    <a:gd name="connsiteY18" fmla="*/ 1072355 h 3590924"/>
                    <a:gd name="connsiteX19" fmla="*/ 46832 w 3927502"/>
                    <a:gd name="connsiteY19" fmla="*/ 1119187 h 3590924"/>
                    <a:gd name="connsiteX20" fmla="*/ 234156 w 3927502"/>
                    <a:gd name="connsiteY20" fmla="*/ 1119187 h 3590924"/>
                    <a:gd name="connsiteX21" fmla="*/ 280988 w 3927502"/>
                    <a:gd name="connsiteY21" fmla="*/ 1072355 h 3590924"/>
                    <a:gd name="connsiteX22" fmla="*/ 280988 w 3927502"/>
                    <a:gd name="connsiteY22" fmla="*/ 1028708 h 3590924"/>
                    <a:gd name="connsiteX23" fmla="*/ 633002 w 3927502"/>
                    <a:gd name="connsiteY23" fmla="*/ 1252839 h 3590924"/>
                    <a:gd name="connsiteX24" fmla="*/ 618464 w 3927502"/>
                    <a:gd name="connsiteY24" fmla="*/ 1476730 h 3590924"/>
                    <a:gd name="connsiteX25" fmla="*/ 624063 w 3927502"/>
                    <a:gd name="connsiteY25" fmla="*/ 1483107 h 3590924"/>
                    <a:gd name="connsiteX26" fmla="*/ 648012 w 3927502"/>
                    <a:gd name="connsiteY26" fmla="*/ 1484662 h 3590924"/>
                    <a:gd name="connsiteX27" fmla="*/ 654388 w 3927502"/>
                    <a:gd name="connsiteY27" fmla="*/ 1479063 h 3590924"/>
                    <a:gd name="connsiteX28" fmla="*/ 656037 w 3927502"/>
                    <a:gd name="connsiteY28" fmla="*/ 1453675 h 3590924"/>
                    <a:gd name="connsiteX29" fmla="*/ 647700 w 3927502"/>
                    <a:gd name="connsiteY29" fmla="*/ 1728787 h 3590924"/>
                    <a:gd name="connsiteX30" fmla="*/ 657051 w 3927502"/>
                    <a:gd name="connsiteY30" fmla="*/ 2476856 h 3590924"/>
                    <a:gd name="connsiteX31" fmla="*/ 514350 w 3927502"/>
                    <a:gd name="connsiteY31" fmla="*/ 2519362 h 3590924"/>
                    <a:gd name="connsiteX32" fmla="*/ 514350 w 3927502"/>
                    <a:gd name="connsiteY32" fmla="*/ 2609850 h 3590924"/>
                    <a:gd name="connsiteX33" fmla="*/ 664417 w 3927502"/>
                    <a:gd name="connsiteY33" fmla="*/ 2609850 h 3590924"/>
                    <a:gd name="connsiteX34" fmla="*/ 700088 w 3927502"/>
                    <a:gd name="connsiteY34" fmla="*/ 3200400 h 3590924"/>
                    <a:gd name="connsiteX35" fmla="*/ 776288 w 3927502"/>
                    <a:gd name="connsiteY35" fmla="*/ 3419475 h 3590924"/>
                    <a:gd name="connsiteX36" fmla="*/ 788651 w 3927502"/>
                    <a:gd name="connsiteY36" fmla="*/ 3422391 h 3590924"/>
                    <a:gd name="connsiteX37" fmla="*/ 788651 w 3927502"/>
                    <a:gd name="connsiteY37" fmla="*/ 3481383 h 3590924"/>
                    <a:gd name="connsiteX38" fmla="*/ 898192 w 3927502"/>
                    <a:gd name="connsiteY38" fmla="*/ 3590924 h 3590924"/>
                    <a:gd name="connsiteX39" fmla="*/ 925453 w 3927502"/>
                    <a:gd name="connsiteY39" fmla="*/ 3590924 h 3590924"/>
                    <a:gd name="connsiteX40" fmla="*/ 1034994 w 3927502"/>
                    <a:gd name="connsiteY40" fmla="*/ 3481383 h 3590924"/>
                    <a:gd name="connsiteX41" fmla="*/ 1034994 w 3927502"/>
                    <a:gd name="connsiteY41" fmla="*/ 3480491 h 3590924"/>
                    <a:gd name="connsiteX42" fmla="*/ 1281113 w 3927502"/>
                    <a:gd name="connsiteY42" fmla="*/ 3538537 h 3590924"/>
                    <a:gd name="connsiteX43" fmla="*/ 1466850 w 3927502"/>
                    <a:gd name="connsiteY43" fmla="*/ 3481387 h 3590924"/>
                    <a:gd name="connsiteX44" fmla="*/ 1689127 w 3927502"/>
                    <a:gd name="connsiteY44" fmla="*/ 3481387 h 3590924"/>
                    <a:gd name="connsiteX45" fmla="*/ 2238375 w 3927502"/>
                    <a:gd name="connsiteY45" fmla="*/ 3481387 h 3590924"/>
                    <a:gd name="connsiteX46" fmla="*/ 2460652 w 3927502"/>
                    <a:gd name="connsiteY46" fmla="*/ 3481387 h 3590924"/>
                    <a:gd name="connsiteX47" fmla="*/ 2646389 w 3927502"/>
                    <a:gd name="connsiteY47" fmla="*/ 3538537 h 3590924"/>
                    <a:gd name="connsiteX48" fmla="*/ 2892508 w 3927502"/>
                    <a:gd name="connsiteY48" fmla="*/ 3480491 h 3590924"/>
                    <a:gd name="connsiteX49" fmla="*/ 2892508 w 3927502"/>
                    <a:gd name="connsiteY49" fmla="*/ 3481383 h 3590924"/>
                    <a:gd name="connsiteX50" fmla="*/ 3002049 w 3927502"/>
                    <a:gd name="connsiteY50" fmla="*/ 3590924 h 3590924"/>
                    <a:gd name="connsiteX51" fmla="*/ 3029310 w 3927502"/>
                    <a:gd name="connsiteY51" fmla="*/ 3590924 h 3590924"/>
                    <a:gd name="connsiteX52" fmla="*/ 3138851 w 3927502"/>
                    <a:gd name="connsiteY52" fmla="*/ 3481383 h 3590924"/>
                    <a:gd name="connsiteX53" fmla="*/ 3138851 w 3927502"/>
                    <a:gd name="connsiteY53" fmla="*/ 3422391 h 3590924"/>
                    <a:gd name="connsiteX54" fmla="*/ 3151214 w 3927502"/>
                    <a:gd name="connsiteY54" fmla="*/ 3419475 h 3590924"/>
                    <a:gd name="connsiteX55" fmla="*/ 3227414 w 3927502"/>
                    <a:gd name="connsiteY55" fmla="*/ 3200400 h 3590924"/>
                    <a:gd name="connsiteX56" fmla="*/ 3263085 w 3927502"/>
                    <a:gd name="connsiteY56" fmla="*/ 2609850 h 3590924"/>
                    <a:gd name="connsiteX57" fmla="*/ 3413152 w 3927502"/>
                    <a:gd name="connsiteY57" fmla="*/ 2609850 h 3590924"/>
                    <a:gd name="connsiteX58" fmla="*/ 3413152 w 3927502"/>
                    <a:gd name="connsiteY58" fmla="*/ 2519362 h 3590924"/>
                    <a:gd name="connsiteX59" fmla="*/ 3270451 w 3927502"/>
                    <a:gd name="connsiteY59" fmla="*/ 2476856 h 3590924"/>
                    <a:gd name="connsiteX60" fmla="*/ 3279802 w 3927502"/>
                    <a:gd name="connsiteY60" fmla="*/ 1728787 h 3590924"/>
                    <a:gd name="connsiteX61" fmla="*/ 3271465 w 3927502"/>
                    <a:gd name="connsiteY61" fmla="*/ 1453675 h 3590924"/>
                    <a:gd name="connsiteX62" fmla="*/ 3273114 w 3927502"/>
                    <a:gd name="connsiteY62" fmla="*/ 1479063 h 3590924"/>
                    <a:gd name="connsiteX63" fmla="*/ 3279490 w 3927502"/>
                    <a:gd name="connsiteY63" fmla="*/ 1484662 h 3590924"/>
                    <a:gd name="connsiteX64" fmla="*/ 3303439 w 3927502"/>
                    <a:gd name="connsiteY64" fmla="*/ 1483107 h 3590924"/>
                    <a:gd name="connsiteX65" fmla="*/ 3309038 w 3927502"/>
                    <a:gd name="connsiteY65" fmla="*/ 1476730 h 3590924"/>
                    <a:gd name="connsiteX66" fmla="*/ 3294500 w 3927502"/>
                    <a:gd name="connsiteY66" fmla="*/ 1252839 h 3590924"/>
                    <a:gd name="connsiteX67" fmla="*/ 3646514 w 3927502"/>
                    <a:gd name="connsiteY67" fmla="*/ 1028708 h 3590924"/>
                    <a:gd name="connsiteX68" fmla="*/ 3646514 w 3927502"/>
                    <a:gd name="connsiteY68" fmla="*/ 1072355 h 3590924"/>
                    <a:gd name="connsiteX69" fmla="*/ 3693346 w 3927502"/>
                    <a:gd name="connsiteY69" fmla="*/ 1119187 h 3590924"/>
                    <a:gd name="connsiteX70" fmla="*/ 3880670 w 3927502"/>
                    <a:gd name="connsiteY70" fmla="*/ 1119187 h 3590924"/>
                    <a:gd name="connsiteX71" fmla="*/ 3927502 w 3927502"/>
                    <a:gd name="connsiteY71" fmla="*/ 1072355 h 3590924"/>
                    <a:gd name="connsiteX72" fmla="*/ 3927502 w 3927502"/>
                    <a:gd name="connsiteY72" fmla="*/ 685007 h 3590924"/>
                    <a:gd name="connsiteX73" fmla="*/ 3880670 w 3927502"/>
                    <a:gd name="connsiteY73" fmla="*/ 638175 h 3590924"/>
                    <a:gd name="connsiteX74" fmla="*/ 3693346 w 3927502"/>
                    <a:gd name="connsiteY74" fmla="*/ 638175 h 3590924"/>
                    <a:gd name="connsiteX75" fmla="*/ 3646514 w 3927502"/>
                    <a:gd name="connsiteY75" fmla="*/ 685007 h 3590924"/>
                    <a:gd name="connsiteX76" fmla="*/ 3646514 w 3927502"/>
                    <a:gd name="connsiteY76" fmla="*/ 986030 h 3590924"/>
                    <a:gd name="connsiteX77" fmla="*/ 3262613 w 3927502"/>
                    <a:gd name="connsiteY77" fmla="*/ 1230464 h 3590924"/>
                    <a:gd name="connsiteX78" fmla="*/ 3151214 w 3927502"/>
                    <a:gd name="connsiteY78" fmla="*/ 200025 h 3590924"/>
                    <a:gd name="connsiteX79" fmla="*/ 2970239 w 3927502"/>
                    <a:gd name="connsiteY79" fmla="*/ 66675 h 3590924"/>
                    <a:gd name="connsiteX80" fmla="*/ 2881901 w 3927502"/>
                    <a:gd name="connsiteY80" fmla="*/ 56951 h 3590924"/>
                    <a:gd name="connsiteX81" fmla="*/ 2874511 w 3927502"/>
                    <a:gd name="connsiteY81" fmla="*/ 67913 h 3590924"/>
                    <a:gd name="connsiteX82" fmla="*/ 2827364 w 3927502"/>
                    <a:gd name="connsiteY82" fmla="*/ 87441 h 3590924"/>
                    <a:gd name="connsiteX83" fmla="*/ 2765929 w 3927502"/>
                    <a:gd name="connsiteY83" fmla="*/ 46719 h 3590924"/>
                    <a:gd name="connsiteX84" fmla="*/ 2765405 w 3927502"/>
                    <a:gd name="connsiteY84" fmla="*/ 44127 h 3590924"/>
                    <a:gd name="connsiteX85" fmla="*/ 2697139 w 3927502"/>
                    <a:gd name="connsiteY85" fmla="*/ 36612 h 3590924"/>
                    <a:gd name="connsiteX86" fmla="*/ 2099806 w 3927502"/>
                    <a:gd name="connsiteY86" fmla="*/ 6516 h 3590924"/>
                    <a:gd name="connsiteX87" fmla="*/ 2047524 w 3927502"/>
                    <a:gd name="connsiteY87" fmla="*/ 4861 h 3590924"/>
                    <a:gd name="connsiteX88" fmla="*/ 2033588 w 3927502"/>
                    <a:gd name="connsiteY88" fmla="*/ 0 h 3590924"/>
                    <a:gd name="connsiteX0" fmla="*/ 2033588 w 3927502"/>
                    <a:gd name="connsiteY0" fmla="*/ 0 h 3590924"/>
                    <a:gd name="connsiteX1" fmla="*/ 1963751 w 3927502"/>
                    <a:gd name="connsiteY1" fmla="*/ 2210 h 3590924"/>
                    <a:gd name="connsiteX2" fmla="*/ 1827696 w 3927502"/>
                    <a:gd name="connsiteY2" fmla="*/ 6516 h 3590924"/>
                    <a:gd name="connsiteX3" fmla="*/ 1230363 w 3927502"/>
                    <a:gd name="connsiteY3" fmla="*/ 36612 h 3590924"/>
                    <a:gd name="connsiteX4" fmla="*/ 1162097 w 3927502"/>
                    <a:gd name="connsiteY4" fmla="*/ 44127 h 3590924"/>
                    <a:gd name="connsiteX5" fmla="*/ 1161573 w 3927502"/>
                    <a:gd name="connsiteY5" fmla="*/ 46719 h 3590924"/>
                    <a:gd name="connsiteX6" fmla="*/ 1100138 w 3927502"/>
                    <a:gd name="connsiteY6" fmla="*/ 87441 h 3590924"/>
                    <a:gd name="connsiteX7" fmla="*/ 1052991 w 3927502"/>
                    <a:gd name="connsiteY7" fmla="*/ 67913 h 3590924"/>
                    <a:gd name="connsiteX8" fmla="*/ 1045601 w 3927502"/>
                    <a:gd name="connsiteY8" fmla="*/ 56951 h 3590924"/>
                    <a:gd name="connsiteX9" fmla="*/ 957263 w 3927502"/>
                    <a:gd name="connsiteY9" fmla="*/ 66675 h 3590924"/>
                    <a:gd name="connsiteX10" fmla="*/ 776288 w 3927502"/>
                    <a:gd name="connsiteY10" fmla="*/ 200025 h 3590924"/>
                    <a:gd name="connsiteX11" fmla="*/ 664889 w 3927502"/>
                    <a:gd name="connsiteY11" fmla="*/ 1230464 h 3590924"/>
                    <a:gd name="connsiteX12" fmla="*/ 280988 w 3927502"/>
                    <a:gd name="connsiteY12" fmla="*/ 986030 h 3590924"/>
                    <a:gd name="connsiteX13" fmla="*/ 280988 w 3927502"/>
                    <a:gd name="connsiteY13" fmla="*/ 685007 h 3590924"/>
                    <a:gd name="connsiteX14" fmla="*/ 234156 w 3927502"/>
                    <a:gd name="connsiteY14" fmla="*/ 638175 h 3590924"/>
                    <a:gd name="connsiteX15" fmla="*/ 46832 w 3927502"/>
                    <a:gd name="connsiteY15" fmla="*/ 638175 h 3590924"/>
                    <a:gd name="connsiteX16" fmla="*/ 0 w 3927502"/>
                    <a:gd name="connsiteY16" fmla="*/ 685007 h 3590924"/>
                    <a:gd name="connsiteX17" fmla="*/ 0 w 3927502"/>
                    <a:gd name="connsiteY17" fmla="*/ 1072355 h 3590924"/>
                    <a:gd name="connsiteX18" fmla="*/ 46832 w 3927502"/>
                    <a:gd name="connsiteY18" fmla="*/ 1119187 h 3590924"/>
                    <a:gd name="connsiteX19" fmla="*/ 234156 w 3927502"/>
                    <a:gd name="connsiteY19" fmla="*/ 1119187 h 3590924"/>
                    <a:gd name="connsiteX20" fmla="*/ 280988 w 3927502"/>
                    <a:gd name="connsiteY20" fmla="*/ 1072355 h 3590924"/>
                    <a:gd name="connsiteX21" fmla="*/ 280988 w 3927502"/>
                    <a:gd name="connsiteY21" fmla="*/ 1028708 h 3590924"/>
                    <a:gd name="connsiteX22" fmla="*/ 633002 w 3927502"/>
                    <a:gd name="connsiteY22" fmla="*/ 1252839 h 3590924"/>
                    <a:gd name="connsiteX23" fmla="*/ 618464 w 3927502"/>
                    <a:gd name="connsiteY23" fmla="*/ 1476730 h 3590924"/>
                    <a:gd name="connsiteX24" fmla="*/ 624063 w 3927502"/>
                    <a:gd name="connsiteY24" fmla="*/ 1483107 h 3590924"/>
                    <a:gd name="connsiteX25" fmla="*/ 648012 w 3927502"/>
                    <a:gd name="connsiteY25" fmla="*/ 1484662 h 3590924"/>
                    <a:gd name="connsiteX26" fmla="*/ 654388 w 3927502"/>
                    <a:gd name="connsiteY26" fmla="*/ 1479063 h 3590924"/>
                    <a:gd name="connsiteX27" fmla="*/ 656037 w 3927502"/>
                    <a:gd name="connsiteY27" fmla="*/ 1453675 h 3590924"/>
                    <a:gd name="connsiteX28" fmla="*/ 647700 w 3927502"/>
                    <a:gd name="connsiteY28" fmla="*/ 1728787 h 3590924"/>
                    <a:gd name="connsiteX29" fmla="*/ 657051 w 3927502"/>
                    <a:gd name="connsiteY29" fmla="*/ 2476856 h 3590924"/>
                    <a:gd name="connsiteX30" fmla="*/ 514350 w 3927502"/>
                    <a:gd name="connsiteY30" fmla="*/ 2519362 h 3590924"/>
                    <a:gd name="connsiteX31" fmla="*/ 514350 w 3927502"/>
                    <a:gd name="connsiteY31" fmla="*/ 2609850 h 3590924"/>
                    <a:gd name="connsiteX32" fmla="*/ 664417 w 3927502"/>
                    <a:gd name="connsiteY32" fmla="*/ 2609850 h 3590924"/>
                    <a:gd name="connsiteX33" fmla="*/ 700088 w 3927502"/>
                    <a:gd name="connsiteY33" fmla="*/ 3200400 h 3590924"/>
                    <a:gd name="connsiteX34" fmla="*/ 776288 w 3927502"/>
                    <a:gd name="connsiteY34" fmla="*/ 3419475 h 3590924"/>
                    <a:gd name="connsiteX35" fmla="*/ 788651 w 3927502"/>
                    <a:gd name="connsiteY35" fmla="*/ 3422391 h 3590924"/>
                    <a:gd name="connsiteX36" fmla="*/ 788651 w 3927502"/>
                    <a:gd name="connsiteY36" fmla="*/ 3481383 h 3590924"/>
                    <a:gd name="connsiteX37" fmla="*/ 898192 w 3927502"/>
                    <a:gd name="connsiteY37" fmla="*/ 3590924 h 3590924"/>
                    <a:gd name="connsiteX38" fmla="*/ 925453 w 3927502"/>
                    <a:gd name="connsiteY38" fmla="*/ 3590924 h 3590924"/>
                    <a:gd name="connsiteX39" fmla="*/ 1034994 w 3927502"/>
                    <a:gd name="connsiteY39" fmla="*/ 3481383 h 3590924"/>
                    <a:gd name="connsiteX40" fmla="*/ 1034994 w 3927502"/>
                    <a:gd name="connsiteY40" fmla="*/ 3480491 h 3590924"/>
                    <a:gd name="connsiteX41" fmla="*/ 1281113 w 3927502"/>
                    <a:gd name="connsiteY41" fmla="*/ 3538537 h 3590924"/>
                    <a:gd name="connsiteX42" fmla="*/ 1466850 w 3927502"/>
                    <a:gd name="connsiteY42" fmla="*/ 3481387 h 3590924"/>
                    <a:gd name="connsiteX43" fmla="*/ 1689127 w 3927502"/>
                    <a:gd name="connsiteY43" fmla="*/ 3481387 h 3590924"/>
                    <a:gd name="connsiteX44" fmla="*/ 2238375 w 3927502"/>
                    <a:gd name="connsiteY44" fmla="*/ 3481387 h 3590924"/>
                    <a:gd name="connsiteX45" fmla="*/ 2460652 w 3927502"/>
                    <a:gd name="connsiteY45" fmla="*/ 3481387 h 3590924"/>
                    <a:gd name="connsiteX46" fmla="*/ 2646389 w 3927502"/>
                    <a:gd name="connsiteY46" fmla="*/ 3538537 h 3590924"/>
                    <a:gd name="connsiteX47" fmla="*/ 2892508 w 3927502"/>
                    <a:gd name="connsiteY47" fmla="*/ 3480491 h 3590924"/>
                    <a:gd name="connsiteX48" fmla="*/ 2892508 w 3927502"/>
                    <a:gd name="connsiteY48" fmla="*/ 3481383 h 3590924"/>
                    <a:gd name="connsiteX49" fmla="*/ 3002049 w 3927502"/>
                    <a:gd name="connsiteY49" fmla="*/ 3590924 h 3590924"/>
                    <a:gd name="connsiteX50" fmla="*/ 3029310 w 3927502"/>
                    <a:gd name="connsiteY50" fmla="*/ 3590924 h 3590924"/>
                    <a:gd name="connsiteX51" fmla="*/ 3138851 w 3927502"/>
                    <a:gd name="connsiteY51" fmla="*/ 3481383 h 3590924"/>
                    <a:gd name="connsiteX52" fmla="*/ 3138851 w 3927502"/>
                    <a:gd name="connsiteY52" fmla="*/ 3422391 h 3590924"/>
                    <a:gd name="connsiteX53" fmla="*/ 3151214 w 3927502"/>
                    <a:gd name="connsiteY53" fmla="*/ 3419475 h 3590924"/>
                    <a:gd name="connsiteX54" fmla="*/ 3227414 w 3927502"/>
                    <a:gd name="connsiteY54" fmla="*/ 3200400 h 3590924"/>
                    <a:gd name="connsiteX55" fmla="*/ 3263085 w 3927502"/>
                    <a:gd name="connsiteY55" fmla="*/ 2609850 h 3590924"/>
                    <a:gd name="connsiteX56" fmla="*/ 3413152 w 3927502"/>
                    <a:gd name="connsiteY56" fmla="*/ 2609850 h 3590924"/>
                    <a:gd name="connsiteX57" fmla="*/ 3413152 w 3927502"/>
                    <a:gd name="connsiteY57" fmla="*/ 2519362 h 3590924"/>
                    <a:gd name="connsiteX58" fmla="*/ 3270451 w 3927502"/>
                    <a:gd name="connsiteY58" fmla="*/ 2476856 h 3590924"/>
                    <a:gd name="connsiteX59" fmla="*/ 3279802 w 3927502"/>
                    <a:gd name="connsiteY59" fmla="*/ 1728787 h 3590924"/>
                    <a:gd name="connsiteX60" fmla="*/ 3271465 w 3927502"/>
                    <a:gd name="connsiteY60" fmla="*/ 1453675 h 3590924"/>
                    <a:gd name="connsiteX61" fmla="*/ 3273114 w 3927502"/>
                    <a:gd name="connsiteY61" fmla="*/ 1479063 h 3590924"/>
                    <a:gd name="connsiteX62" fmla="*/ 3279490 w 3927502"/>
                    <a:gd name="connsiteY62" fmla="*/ 1484662 h 3590924"/>
                    <a:gd name="connsiteX63" fmla="*/ 3303439 w 3927502"/>
                    <a:gd name="connsiteY63" fmla="*/ 1483107 h 3590924"/>
                    <a:gd name="connsiteX64" fmla="*/ 3309038 w 3927502"/>
                    <a:gd name="connsiteY64" fmla="*/ 1476730 h 3590924"/>
                    <a:gd name="connsiteX65" fmla="*/ 3294500 w 3927502"/>
                    <a:gd name="connsiteY65" fmla="*/ 1252839 h 3590924"/>
                    <a:gd name="connsiteX66" fmla="*/ 3646514 w 3927502"/>
                    <a:gd name="connsiteY66" fmla="*/ 1028708 h 3590924"/>
                    <a:gd name="connsiteX67" fmla="*/ 3646514 w 3927502"/>
                    <a:gd name="connsiteY67" fmla="*/ 1072355 h 3590924"/>
                    <a:gd name="connsiteX68" fmla="*/ 3693346 w 3927502"/>
                    <a:gd name="connsiteY68" fmla="*/ 1119187 h 3590924"/>
                    <a:gd name="connsiteX69" fmla="*/ 3880670 w 3927502"/>
                    <a:gd name="connsiteY69" fmla="*/ 1119187 h 3590924"/>
                    <a:gd name="connsiteX70" fmla="*/ 3927502 w 3927502"/>
                    <a:gd name="connsiteY70" fmla="*/ 1072355 h 3590924"/>
                    <a:gd name="connsiteX71" fmla="*/ 3927502 w 3927502"/>
                    <a:gd name="connsiteY71" fmla="*/ 685007 h 3590924"/>
                    <a:gd name="connsiteX72" fmla="*/ 3880670 w 3927502"/>
                    <a:gd name="connsiteY72" fmla="*/ 638175 h 3590924"/>
                    <a:gd name="connsiteX73" fmla="*/ 3693346 w 3927502"/>
                    <a:gd name="connsiteY73" fmla="*/ 638175 h 3590924"/>
                    <a:gd name="connsiteX74" fmla="*/ 3646514 w 3927502"/>
                    <a:gd name="connsiteY74" fmla="*/ 685007 h 3590924"/>
                    <a:gd name="connsiteX75" fmla="*/ 3646514 w 3927502"/>
                    <a:gd name="connsiteY75" fmla="*/ 986030 h 3590924"/>
                    <a:gd name="connsiteX76" fmla="*/ 3262613 w 3927502"/>
                    <a:gd name="connsiteY76" fmla="*/ 1230464 h 3590924"/>
                    <a:gd name="connsiteX77" fmla="*/ 3151214 w 3927502"/>
                    <a:gd name="connsiteY77" fmla="*/ 200025 h 3590924"/>
                    <a:gd name="connsiteX78" fmla="*/ 2970239 w 3927502"/>
                    <a:gd name="connsiteY78" fmla="*/ 66675 h 3590924"/>
                    <a:gd name="connsiteX79" fmla="*/ 2881901 w 3927502"/>
                    <a:gd name="connsiteY79" fmla="*/ 56951 h 3590924"/>
                    <a:gd name="connsiteX80" fmla="*/ 2874511 w 3927502"/>
                    <a:gd name="connsiteY80" fmla="*/ 67913 h 3590924"/>
                    <a:gd name="connsiteX81" fmla="*/ 2827364 w 3927502"/>
                    <a:gd name="connsiteY81" fmla="*/ 87441 h 3590924"/>
                    <a:gd name="connsiteX82" fmla="*/ 2765929 w 3927502"/>
                    <a:gd name="connsiteY82" fmla="*/ 46719 h 3590924"/>
                    <a:gd name="connsiteX83" fmla="*/ 2765405 w 3927502"/>
                    <a:gd name="connsiteY83" fmla="*/ 44127 h 3590924"/>
                    <a:gd name="connsiteX84" fmla="*/ 2697139 w 3927502"/>
                    <a:gd name="connsiteY84" fmla="*/ 36612 h 3590924"/>
                    <a:gd name="connsiteX85" fmla="*/ 2099806 w 3927502"/>
                    <a:gd name="connsiteY85" fmla="*/ 6516 h 3590924"/>
                    <a:gd name="connsiteX86" fmla="*/ 2047524 w 3927502"/>
                    <a:gd name="connsiteY86" fmla="*/ 4861 h 3590924"/>
                    <a:gd name="connsiteX87" fmla="*/ 2033588 w 3927502"/>
                    <a:gd name="connsiteY87" fmla="*/ 0 h 3590924"/>
                    <a:gd name="connsiteX0" fmla="*/ 2033588 w 3927502"/>
                    <a:gd name="connsiteY0" fmla="*/ 0 h 3590924"/>
                    <a:gd name="connsiteX1" fmla="*/ 1963751 w 3927502"/>
                    <a:gd name="connsiteY1" fmla="*/ 2210 h 3590924"/>
                    <a:gd name="connsiteX2" fmla="*/ 1827696 w 3927502"/>
                    <a:gd name="connsiteY2" fmla="*/ 6516 h 3590924"/>
                    <a:gd name="connsiteX3" fmla="*/ 1230363 w 3927502"/>
                    <a:gd name="connsiteY3" fmla="*/ 36612 h 3590924"/>
                    <a:gd name="connsiteX4" fmla="*/ 1162097 w 3927502"/>
                    <a:gd name="connsiteY4" fmla="*/ 44127 h 3590924"/>
                    <a:gd name="connsiteX5" fmla="*/ 1161573 w 3927502"/>
                    <a:gd name="connsiteY5" fmla="*/ 46719 h 3590924"/>
                    <a:gd name="connsiteX6" fmla="*/ 1100138 w 3927502"/>
                    <a:gd name="connsiteY6" fmla="*/ 87441 h 3590924"/>
                    <a:gd name="connsiteX7" fmla="*/ 1052991 w 3927502"/>
                    <a:gd name="connsiteY7" fmla="*/ 67913 h 3590924"/>
                    <a:gd name="connsiteX8" fmla="*/ 1045601 w 3927502"/>
                    <a:gd name="connsiteY8" fmla="*/ 56951 h 3590924"/>
                    <a:gd name="connsiteX9" fmla="*/ 957263 w 3927502"/>
                    <a:gd name="connsiteY9" fmla="*/ 66675 h 3590924"/>
                    <a:gd name="connsiteX10" fmla="*/ 776288 w 3927502"/>
                    <a:gd name="connsiteY10" fmla="*/ 200025 h 3590924"/>
                    <a:gd name="connsiteX11" fmla="*/ 664889 w 3927502"/>
                    <a:gd name="connsiteY11" fmla="*/ 1230464 h 3590924"/>
                    <a:gd name="connsiteX12" fmla="*/ 280988 w 3927502"/>
                    <a:gd name="connsiteY12" fmla="*/ 986030 h 3590924"/>
                    <a:gd name="connsiteX13" fmla="*/ 280988 w 3927502"/>
                    <a:gd name="connsiteY13" fmla="*/ 685007 h 3590924"/>
                    <a:gd name="connsiteX14" fmla="*/ 234156 w 3927502"/>
                    <a:gd name="connsiteY14" fmla="*/ 638175 h 3590924"/>
                    <a:gd name="connsiteX15" fmla="*/ 46832 w 3927502"/>
                    <a:gd name="connsiteY15" fmla="*/ 638175 h 3590924"/>
                    <a:gd name="connsiteX16" fmla="*/ 0 w 3927502"/>
                    <a:gd name="connsiteY16" fmla="*/ 685007 h 3590924"/>
                    <a:gd name="connsiteX17" fmla="*/ 0 w 3927502"/>
                    <a:gd name="connsiteY17" fmla="*/ 1072355 h 3590924"/>
                    <a:gd name="connsiteX18" fmla="*/ 46832 w 3927502"/>
                    <a:gd name="connsiteY18" fmla="*/ 1119187 h 3590924"/>
                    <a:gd name="connsiteX19" fmla="*/ 234156 w 3927502"/>
                    <a:gd name="connsiteY19" fmla="*/ 1119187 h 3590924"/>
                    <a:gd name="connsiteX20" fmla="*/ 280988 w 3927502"/>
                    <a:gd name="connsiteY20" fmla="*/ 1072355 h 3590924"/>
                    <a:gd name="connsiteX21" fmla="*/ 280988 w 3927502"/>
                    <a:gd name="connsiteY21" fmla="*/ 1028708 h 3590924"/>
                    <a:gd name="connsiteX22" fmla="*/ 633002 w 3927502"/>
                    <a:gd name="connsiteY22" fmla="*/ 1252839 h 3590924"/>
                    <a:gd name="connsiteX23" fmla="*/ 618464 w 3927502"/>
                    <a:gd name="connsiteY23" fmla="*/ 1476730 h 3590924"/>
                    <a:gd name="connsiteX24" fmla="*/ 624063 w 3927502"/>
                    <a:gd name="connsiteY24" fmla="*/ 1483107 h 3590924"/>
                    <a:gd name="connsiteX25" fmla="*/ 648012 w 3927502"/>
                    <a:gd name="connsiteY25" fmla="*/ 1484662 h 3590924"/>
                    <a:gd name="connsiteX26" fmla="*/ 654388 w 3927502"/>
                    <a:gd name="connsiteY26" fmla="*/ 1479063 h 3590924"/>
                    <a:gd name="connsiteX27" fmla="*/ 656037 w 3927502"/>
                    <a:gd name="connsiteY27" fmla="*/ 1453675 h 3590924"/>
                    <a:gd name="connsiteX28" fmla="*/ 647700 w 3927502"/>
                    <a:gd name="connsiteY28" fmla="*/ 1728787 h 3590924"/>
                    <a:gd name="connsiteX29" fmla="*/ 657051 w 3927502"/>
                    <a:gd name="connsiteY29" fmla="*/ 2476856 h 3590924"/>
                    <a:gd name="connsiteX30" fmla="*/ 514350 w 3927502"/>
                    <a:gd name="connsiteY30" fmla="*/ 2519362 h 3590924"/>
                    <a:gd name="connsiteX31" fmla="*/ 514350 w 3927502"/>
                    <a:gd name="connsiteY31" fmla="*/ 2609850 h 3590924"/>
                    <a:gd name="connsiteX32" fmla="*/ 664417 w 3927502"/>
                    <a:gd name="connsiteY32" fmla="*/ 2609850 h 3590924"/>
                    <a:gd name="connsiteX33" fmla="*/ 700088 w 3927502"/>
                    <a:gd name="connsiteY33" fmla="*/ 3200400 h 3590924"/>
                    <a:gd name="connsiteX34" fmla="*/ 776288 w 3927502"/>
                    <a:gd name="connsiteY34" fmla="*/ 3419475 h 3590924"/>
                    <a:gd name="connsiteX35" fmla="*/ 788651 w 3927502"/>
                    <a:gd name="connsiteY35" fmla="*/ 3422391 h 3590924"/>
                    <a:gd name="connsiteX36" fmla="*/ 788651 w 3927502"/>
                    <a:gd name="connsiteY36" fmla="*/ 3481383 h 3590924"/>
                    <a:gd name="connsiteX37" fmla="*/ 898192 w 3927502"/>
                    <a:gd name="connsiteY37" fmla="*/ 3590924 h 3590924"/>
                    <a:gd name="connsiteX38" fmla="*/ 925453 w 3927502"/>
                    <a:gd name="connsiteY38" fmla="*/ 3590924 h 3590924"/>
                    <a:gd name="connsiteX39" fmla="*/ 1034994 w 3927502"/>
                    <a:gd name="connsiteY39" fmla="*/ 3481383 h 3590924"/>
                    <a:gd name="connsiteX40" fmla="*/ 1034994 w 3927502"/>
                    <a:gd name="connsiteY40" fmla="*/ 3480491 h 3590924"/>
                    <a:gd name="connsiteX41" fmla="*/ 1281113 w 3927502"/>
                    <a:gd name="connsiteY41" fmla="*/ 3538537 h 3590924"/>
                    <a:gd name="connsiteX42" fmla="*/ 1466850 w 3927502"/>
                    <a:gd name="connsiteY42" fmla="*/ 3481387 h 3590924"/>
                    <a:gd name="connsiteX43" fmla="*/ 1689127 w 3927502"/>
                    <a:gd name="connsiteY43" fmla="*/ 3481387 h 3590924"/>
                    <a:gd name="connsiteX44" fmla="*/ 2238375 w 3927502"/>
                    <a:gd name="connsiteY44" fmla="*/ 3481387 h 3590924"/>
                    <a:gd name="connsiteX45" fmla="*/ 2460652 w 3927502"/>
                    <a:gd name="connsiteY45" fmla="*/ 3481387 h 3590924"/>
                    <a:gd name="connsiteX46" fmla="*/ 2646389 w 3927502"/>
                    <a:gd name="connsiteY46" fmla="*/ 3538537 h 3590924"/>
                    <a:gd name="connsiteX47" fmla="*/ 2892508 w 3927502"/>
                    <a:gd name="connsiteY47" fmla="*/ 3480491 h 3590924"/>
                    <a:gd name="connsiteX48" fmla="*/ 2892508 w 3927502"/>
                    <a:gd name="connsiteY48" fmla="*/ 3481383 h 3590924"/>
                    <a:gd name="connsiteX49" fmla="*/ 3002049 w 3927502"/>
                    <a:gd name="connsiteY49" fmla="*/ 3590924 h 3590924"/>
                    <a:gd name="connsiteX50" fmla="*/ 3029310 w 3927502"/>
                    <a:gd name="connsiteY50" fmla="*/ 3590924 h 3590924"/>
                    <a:gd name="connsiteX51" fmla="*/ 3138851 w 3927502"/>
                    <a:gd name="connsiteY51" fmla="*/ 3481383 h 3590924"/>
                    <a:gd name="connsiteX52" fmla="*/ 3138851 w 3927502"/>
                    <a:gd name="connsiteY52" fmla="*/ 3422391 h 3590924"/>
                    <a:gd name="connsiteX53" fmla="*/ 3151214 w 3927502"/>
                    <a:gd name="connsiteY53" fmla="*/ 3419475 h 3590924"/>
                    <a:gd name="connsiteX54" fmla="*/ 3227414 w 3927502"/>
                    <a:gd name="connsiteY54" fmla="*/ 3200400 h 3590924"/>
                    <a:gd name="connsiteX55" fmla="*/ 3263085 w 3927502"/>
                    <a:gd name="connsiteY55" fmla="*/ 2609850 h 3590924"/>
                    <a:gd name="connsiteX56" fmla="*/ 3413152 w 3927502"/>
                    <a:gd name="connsiteY56" fmla="*/ 2609850 h 3590924"/>
                    <a:gd name="connsiteX57" fmla="*/ 3413152 w 3927502"/>
                    <a:gd name="connsiteY57" fmla="*/ 2519362 h 3590924"/>
                    <a:gd name="connsiteX58" fmla="*/ 3270451 w 3927502"/>
                    <a:gd name="connsiteY58" fmla="*/ 2476856 h 3590924"/>
                    <a:gd name="connsiteX59" fmla="*/ 3279802 w 3927502"/>
                    <a:gd name="connsiteY59" fmla="*/ 1728787 h 3590924"/>
                    <a:gd name="connsiteX60" fmla="*/ 3271465 w 3927502"/>
                    <a:gd name="connsiteY60" fmla="*/ 1453675 h 3590924"/>
                    <a:gd name="connsiteX61" fmla="*/ 3273114 w 3927502"/>
                    <a:gd name="connsiteY61" fmla="*/ 1479063 h 3590924"/>
                    <a:gd name="connsiteX62" fmla="*/ 3279490 w 3927502"/>
                    <a:gd name="connsiteY62" fmla="*/ 1484662 h 3590924"/>
                    <a:gd name="connsiteX63" fmla="*/ 3303439 w 3927502"/>
                    <a:gd name="connsiteY63" fmla="*/ 1483107 h 3590924"/>
                    <a:gd name="connsiteX64" fmla="*/ 3309038 w 3927502"/>
                    <a:gd name="connsiteY64" fmla="*/ 1476730 h 3590924"/>
                    <a:gd name="connsiteX65" fmla="*/ 3294500 w 3927502"/>
                    <a:gd name="connsiteY65" fmla="*/ 1252839 h 3590924"/>
                    <a:gd name="connsiteX66" fmla="*/ 3646514 w 3927502"/>
                    <a:gd name="connsiteY66" fmla="*/ 1028708 h 3590924"/>
                    <a:gd name="connsiteX67" fmla="*/ 3646514 w 3927502"/>
                    <a:gd name="connsiteY67" fmla="*/ 1072355 h 3590924"/>
                    <a:gd name="connsiteX68" fmla="*/ 3693346 w 3927502"/>
                    <a:gd name="connsiteY68" fmla="*/ 1119187 h 3590924"/>
                    <a:gd name="connsiteX69" fmla="*/ 3880670 w 3927502"/>
                    <a:gd name="connsiteY69" fmla="*/ 1119187 h 3590924"/>
                    <a:gd name="connsiteX70" fmla="*/ 3927502 w 3927502"/>
                    <a:gd name="connsiteY70" fmla="*/ 1072355 h 3590924"/>
                    <a:gd name="connsiteX71" fmla="*/ 3927502 w 3927502"/>
                    <a:gd name="connsiteY71" fmla="*/ 685007 h 3590924"/>
                    <a:gd name="connsiteX72" fmla="*/ 3880670 w 3927502"/>
                    <a:gd name="connsiteY72" fmla="*/ 638175 h 3590924"/>
                    <a:gd name="connsiteX73" fmla="*/ 3693346 w 3927502"/>
                    <a:gd name="connsiteY73" fmla="*/ 638175 h 3590924"/>
                    <a:gd name="connsiteX74" fmla="*/ 3646514 w 3927502"/>
                    <a:gd name="connsiteY74" fmla="*/ 685007 h 3590924"/>
                    <a:gd name="connsiteX75" fmla="*/ 3646514 w 3927502"/>
                    <a:gd name="connsiteY75" fmla="*/ 986030 h 3590924"/>
                    <a:gd name="connsiteX76" fmla="*/ 3262613 w 3927502"/>
                    <a:gd name="connsiteY76" fmla="*/ 1230464 h 3590924"/>
                    <a:gd name="connsiteX77" fmla="*/ 3151214 w 3927502"/>
                    <a:gd name="connsiteY77" fmla="*/ 200025 h 3590924"/>
                    <a:gd name="connsiteX78" fmla="*/ 2970239 w 3927502"/>
                    <a:gd name="connsiteY78" fmla="*/ 66675 h 3590924"/>
                    <a:gd name="connsiteX79" fmla="*/ 2881901 w 3927502"/>
                    <a:gd name="connsiteY79" fmla="*/ 56951 h 3590924"/>
                    <a:gd name="connsiteX80" fmla="*/ 2874511 w 3927502"/>
                    <a:gd name="connsiteY80" fmla="*/ 67913 h 3590924"/>
                    <a:gd name="connsiteX81" fmla="*/ 2827364 w 3927502"/>
                    <a:gd name="connsiteY81" fmla="*/ 87441 h 3590924"/>
                    <a:gd name="connsiteX82" fmla="*/ 2765929 w 3927502"/>
                    <a:gd name="connsiteY82" fmla="*/ 46719 h 3590924"/>
                    <a:gd name="connsiteX83" fmla="*/ 2765405 w 3927502"/>
                    <a:gd name="connsiteY83" fmla="*/ 44127 h 3590924"/>
                    <a:gd name="connsiteX84" fmla="*/ 2697139 w 3927502"/>
                    <a:gd name="connsiteY84" fmla="*/ 36612 h 3590924"/>
                    <a:gd name="connsiteX85" fmla="*/ 2099806 w 3927502"/>
                    <a:gd name="connsiteY85" fmla="*/ 6516 h 3590924"/>
                    <a:gd name="connsiteX86" fmla="*/ 2033588 w 3927502"/>
                    <a:gd name="connsiteY86" fmla="*/ 0 h 3590924"/>
                    <a:gd name="connsiteX0" fmla="*/ 2033588 w 3927502"/>
                    <a:gd name="connsiteY0" fmla="*/ 0 h 3590924"/>
                    <a:gd name="connsiteX1" fmla="*/ 1963751 w 3927502"/>
                    <a:gd name="connsiteY1" fmla="*/ 2210 h 3590924"/>
                    <a:gd name="connsiteX2" fmla="*/ 1827696 w 3927502"/>
                    <a:gd name="connsiteY2" fmla="*/ 6516 h 3590924"/>
                    <a:gd name="connsiteX3" fmla="*/ 1230363 w 3927502"/>
                    <a:gd name="connsiteY3" fmla="*/ 36612 h 3590924"/>
                    <a:gd name="connsiteX4" fmla="*/ 1162097 w 3927502"/>
                    <a:gd name="connsiteY4" fmla="*/ 44127 h 3590924"/>
                    <a:gd name="connsiteX5" fmla="*/ 1161573 w 3927502"/>
                    <a:gd name="connsiteY5" fmla="*/ 46719 h 3590924"/>
                    <a:gd name="connsiteX6" fmla="*/ 1100138 w 3927502"/>
                    <a:gd name="connsiteY6" fmla="*/ 87441 h 3590924"/>
                    <a:gd name="connsiteX7" fmla="*/ 1052991 w 3927502"/>
                    <a:gd name="connsiteY7" fmla="*/ 67913 h 3590924"/>
                    <a:gd name="connsiteX8" fmla="*/ 1045601 w 3927502"/>
                    <a:gd name="connsiteY8" fmla="*/ 56951 h 3590924"/>
                    <a:gd name="connsiteX9" fmla="*/ 957263 w 3927502"/>
                    <a:gd name="connsiteY9" fmla="*/ 66675 h 3590924"/>
                    <a:gd name="connsiteX10" fmla="*/ 776288 w 3927502"/>
                    <a:gd name="connsiteY10" fmla="*/ 200025 h 3590924"/>
                    <a:gd name="connsiteX11" fmla="*/ 664889 w 3927502"/>
                    <a:gd name="connsiteY11" fmla="*/ 1230464 h 3590924"/>
                    <a:gd name="connsiteX12" fmla="*/ 280988 w 3927502"/>
                    <a:gd name="connsiteY12" fmla="*/ 986030 h 3590924"/>
                    <a:gd name="connsiteX13" fmla="*/ 280988 w 3927502"/>
                    <a:gd name="connsiteY13" fmla="*/ 685007 h 3590924"/>
                    <a:gd name="connsiteX14" fmla="*/ 234156 w 3927502"/>
                    <a:gd name="connsiteY14" fmla="*/ 638175 h 3590924"/>
                    <a:gd name="connsiteX15" fmla="*/ 46832 w 3927502"/>
                    <a:gd name="connsiteY15" fmla="*/ 638175 h 3590924"/>
                    <a:gd name="connsiteX16" fmla="*/ 0 w 3927502"/>
                    <a:gd name="connsiteY16" fmla="*/ 685007 h 3590924"/>
                    <a:gd name="connsiteX17" fmla="*/ 0 w 3927502"/>
                    <a:gd name="connsiteY17" fmla="*/ 1072355 h 3590924"/>
                    <a:gd name="connsiteX18" fmla="*/ 46832 w 3927502"/>
                    <a:gd name="connsiteY18" fmla="*/ 1119187 h 3590924"/>
                    <a:gd name="connsiteX19" fmla="*/ 234156 w 3927502"/>
                    <a:gd name="connsiteY19" fmla="*/ 1119187 h 3590924"/>
                    <a:gd name="connsiteX20" fmla="*/ 280988 w 3927502"/>
                    <a:gd name="connsiteY20" fmla="*/ 1072355 h 3590924"/>
                    <a:gd name="connsiteX21" fmla="*/ 280988 w 3927502"/>
                    <a:gd name="connsiteY21" fmla="*/ 1028708 h 3590924"/>
                    <a:gd name="connsiteX22" fmla="*/ 633002 w 3927502"/>
                    <a:gd name="connsiteY22" fmla="*/ 1252839 h 3590924"/>
                    <a:gd name="connsiteX23" fmla="*/ 618464 w 3927502"/>
                    <a:gd name="connsiteY23" fmla="*/ 1476730 h 3590924"/>
                    <a:gd name="connsiteX24" fmla="*/ 624063 w 3927502"/>
                    <a:gd name="connsiteY24" fmla="*/ 1483107 h 3590924"/>
                    <a:gd name="connsiteX25" fmla="*/ 648012 w 3927502"/>
                    <a:gd name="connsiteY25" fmla="*/ 1484662 h 3590924"/>
                    <a:gd name="connsiteX26" fmla="*/ 654388 w 3927502"/>
                    <a:gd name="connsiteY26" fmla="*/ 1479063 h 3590924"/>
                    <a:gd name="connsiteX27" fmla="*/ 656037 w 3927502"/>
                    <a:gd name="connsiteY27" fmla="*/ 1453675 h 3590924"/>
                    <a:gd name="connsiteX28" fmla="*/ 647700 w 3927502"/>
                    <a:gd name="connsiteY28" fmla="*/ 1728787 h 3590924"/>
                    <a:gd name="connsiteX29" fmla="*/ 657051 w 3927502"/>
                    <a:gd name="connsiteY29" fmla="*/ 2476856 h 3590924"/>
                    <a:gd name="connsiteX30" fmla="*/ 514350 w 3927502"/>
                    <a:gd name="connsiteY30" fmla="*/ 2519362 h 3590924"/>
                    <a:gd name="connsiteX31" fmla="*/ 514350 w 3927502"/>
                    <a:gd name="connsiteY31" fmla="*/ 2609850 h 3590924"/>
                    <a:gd name="connsiteX32" fmla="*/ 664417 w 3927502"/>
                    <a:gd name="connsiteY32" fmla="*/ 2609850 h 3590924"/>
                    <a:gd name="connsiteX33" fmla="*/ 700088 w 3927502"/>
                    <a:gd name="connsiteY33" fmla="*/ 3200400 h 3590924"/>
                    <a:gd name="connsiteX34" fmla="*/ 776288 w 3927502"/>
                    <a:gd name="connsiteY34" fmla="*/ 3419475 h 3590924"/>
                    <a:gd name="connsiteX35" fmla="*/ 788651 w 3927502"/>
                    <a:gd name="connsiteY35" fmla="*/ 3422391 h 3590924"/>
                    <a:gd name="connsiteX36" fmla="*/ 788651 w 3927502"/>
                    <a:gd name="connsiteY36" fmla="*/ 3481383 h 3590924"/>
                    <a:gd name="connsiteX37" fmla="*/ 898192 w 3927502"/>
                    <a:gd name="connsiteY37" fmla="*/ 3590924 h 3590924"/>
                    <a:gd name="connsiteX38" fmla="*/ 925453 w 3927502"/>
                    <a:gd name="connsiteY38" fmla="*/ 3590924 h 3590924"/>
                    <a:gd name="connsiteX39" fmla="*/ 1034994 w 3927502"/>
                    <a:gd name="connsiteY39" fmla="*/ 3481383 h 3590924"/>
                    <a:gd name="connsiteX40" fmla="*/ 1034994 w 3927502"/>
                    <a:gd name="connsiteY40" fmla="*/ 3480491 h 3590924"/>
                    <a:gd name="connsiteX41" fmla="*/ 1281113 w 3927502"/>
                    <a:gd name="connsiteY41" fmla="*/ 3538537 h 3590924"/>
                    <a:gd name="connsiteX42" fmla="*/ 1466850 w 3927502"/>
                    <a:gd name="connsiteY42" fmla="*/ 3481387 h 3590924"/>
                    <a:gd name="connsiteX43" fmla="*/ 1689127 w 3927502"/>
                    <a:gd name="connsiteY43" fmla="*/ 3481387 h 3590924"/>
                    <a:gd name="connsiteX44" fmla="*/ 2238375 w 3927502"/>
                    <a:gd name="connsiteY44" fmla="*/ 3481387 h 3590924"/>
                    <a:gd name="connsiteX45" fmla="*/ 2460652 w 3927502"/>
                    <a:gd name="connsiteY45" fmla="*/ 3481387 h 3590924"/>
                    <a:gd name="connsiteX46" fmla="*/ 2646389 w 3927502"/>
                    <a:gd name="connsiteY46" fmla="*/ 3538537 h 3590924"/>
                    <a:gd name="connsiteX47" fmla="*/ 2892508 w 3927502"/>
                    <a:gd name="connsiteY47" fmla="*/ 3480491 h 3590924"/>
                    <a:gd name="connsiteX48" fmla="*/ 2892508 w 3927502"/>
                    <a:gd name="connsiteY48" fmla="*/ 3481383 h 3590924"/>
                    <a:gd name="connsiteX49" fmla="*/ 3002049 w 3927502"/>
                    <a:gd name="connsiteY49" fmla="*/ 3590924 h 3590924"/>
                    <a:gd name="connsiteX50" fmla="*/ 3029310 w 3927502"/>
                    <a:gd name="connsiteY50" fmla="*/ 3590924 h 3590924"/>
                    <a:gd name="connsiteX51" fmla="*/ 3138851 w 3927502"/>
                    <a:gd name="connsiteY51" fmla="*/ 3481383 h 3590924"/>
                    <a:gd name="connsiteX52" fmla="*/ 3138851 w 3927502"/>
                    <a:gd name="connsiteY52" fmla="*/ 3422391 h 3590924"/>
                    <a:gd name="connsiteX53" fmla="*/ 3151214 w 3927502"/>
                    <a:gd name="connsiteY53" fmla="*/ 3419475 h 3590924"/>
                    <a:gd name="connsiteX54" fmla="*/ 3227414 w 3927502"/>
                    <a:gd name="connsiteY54" fmla="*/ 3200400 h 3590924"/>
                    <a:gd name="connsiteX55" fmla="*/ 3263085 w 3927502"/>
                    <a:gd name="connsiteY55" fmla="*/ 2609850 h 3590924"/>
                    <a:gd name="connsiteX56" fmla="*/ 3413152 w 3927502"/>
                    <a:gd name="connsiteY56" fmla="*/ 2609850 h 3590924"/>
                    <a:gd name="connsiteX57" fmla="*/ 3413152 w 3927502"/>
                    <a:gd name="connsiteY57" fmla="*/ 2519362 h 3590924"/>
                    <a:gd name="connsiteX58" fmla="*/ 3270451 w 3927502"/>
                    <a:gd name="connsiteY58" fmla="*/ 2476856 h 3590924"/>
                    <a:gd name="connsiteX59" fmla="*/ 3279802 w 3927502"/>
                    <a:gd name="connsiteY59" fmla="*/ 1728787 h 3590924"/>
                    <a:gd name="connsiteX60" fmla="*/ 3271465 w 3927502"/>
                    <a:gd name="connsiteY60" fmla="*/ 1453675 h 3590924"/>
                    <a:gd name="connsiteX61" fmla="*/ 3273114 w 3927502"/>
                    <a:gd name="connsiteY61" fmla="*/ 1479063 h 3590924"/>
                    <a:gd name="connsiteX62" fmla="*/ 3279490 w 3927502"/>
                    <a:gd name="connsiteY62" fmla="*/ 1484662 h 3590924"/>
                    <a:gd name="connsiteX63" fmla="*/ 3303439 w 3927502"/>
                    <a:gd name="connsiteY63" fmla="*/ 1483107 h 3590924"/>
                    <a:gd name="connsiteX64" fmla="*/ 3309038 w 3927502"/>
                    <a:gd name="connsiteY64" fmla="*/ 1476730 h 3590924"/>
                    <a:gd name="connsiteX65" fmla="*/ 3294500 w 3927502"/>
                    <a:gd name="connsiteY65" fmla="*/ 1252839 h 3590924"/>
                    <a:gd name="connsiteX66" fmla="*/ 3646514 w 3927502"/>
                    <a:gd name="connsiteY66" fmla="*/ 1028708 h 3590924"/>
                    <a:gd name="connsiteX67" fmla="*/ 3646514 w 3927502"/>
                    <a:gd name="connsiteY67" fmla="*/ 1072355 h 3590924"/>
                    <a:gd name="connsiteX68" fmla="*/ 3693346 w 3927502"/>
                    <a:gd name="connsiteY68" fmla="*/ 1119187 h 3590924"/>
                    <a:gd name="connsiteX69" fmla="*/ 3880670 w 3927502"/>
                    <a:gd name="connsiteY69" fmla="*/ 1119187 h 3590924"/>
                    <a:gd name="connsiteX70" fmla="*/ 3927502 w 3927502"/>
                    <a:gd name="connsiteY70" fmla="*/ 1072355 h 3590924"/>
                    <a:gd name="connsiteX71" fmla="*/ 3927502 w 3927502"/>
                    <a:gd name="connsiteY71" fmla="*/ 685007 h 3590924"/>
                    <a:gd name="connsiteX72" fmla="*/ 3880670 w 3927502"/>
                    <a:gd name="connsiteY72" fmla="*/ 638175 h 3590924"/>
                    <a:gd name="connsiteX73" fmla="*/ 3693346 w 3927502"/>
                    <a:gd name="connsiteY73" fmla="*/ 638175 h 3590924"/>
                    <a:gd name="connsiteX74" fmla="*/ 3646514 w 3927502"/>
                    <a:gd name="connsiteY74" fmla="*/ 685007 h 3590924"/>
                    <a:gd name="connsiteX75" fmla="*/ 3646514 w 3927502"/>
                    <a:gd name="connsiteY75" fmla="*/ 986030 h 3590924"/>
                    <a:gd name="connsiteX76" fmla="*/ 3262613 w 3927502"/>
                    <a:gd name="connsiteY76" fmla="*/ 1230464 h 3590924"/>
                    <a:gd name="connsiteX77" fmla="*/ 3151214 w 3927502"/>
                    <a:gd name="connsiteY77" fmla="*/ 200025 h 3590924"/>
                    <a:gd name="connsiteX78" fmla="*/ 2970239 w 3927502"/>
                    <a:gd name="connsiteY78" fmla="*/ 66675 h 3590924"/>
                    <a:gd name="connsiteX79" fmla="*/ 2881901 w 3927502"/>
                    <a:gd name="connsiteY79" fmla="*/ 56951 h 3590924"/>
                    <a:gd name="connsiteX80" fmla="*/ 2874511 w 3927502"/>
                    <a:gd name="connsiteY80" fmla="*/ 67913 h 3590924"/>
                    <a:gd name="connsiteX81" fmla="*/ 2827364 w 3927502"/>
                    <a:gd name="connsiteY81" fmla="*/ 87441 h 3590924"/>
                    <a:gd name="connsiteX82" fmla="*/ 2765929 w 3927502"/>
                    <a:gd name="connsiteY82" fmla="*/ 46719 h 3590924"/>
                    <a:gd name="connsiteX83" fmla="*/ 2765405 w 3927502"/>
                    <a:gd name="connsiteY83" fmla="*/ 44127 h 3590924"/>
                    <a:gd name="connsiteX84" fmla="*/ 2697139 w 3927502"/>
                    <a:gd name="connsiteY84" fmla="*/ 36612 h 3590924"/>
                    <a:gd name="connsiteX85" fmla="*/ 2033588 w 3927502"/>
                    <a:gd name="connsiteY85" fmla="*/ 0 h 3590924"/>
                    <a:gd name="connsiteX0" fmla="*/ 2033588 w 3927502"/>
                    <a:gd name="connsiteY0" fmla="*/ 0 h 3590924"/>
                    <a:gd name="connsiteX1" fmla="*/ 1827696 w 3927502"/>
                    <a:gd name="connsiteY1" fmla="*/ 6516 h 3590924"/>
                    <a:gd name="connsiteX2" fmla="*/ 1230363 w 3927502"/>
                    <a:gd name="connsiteY2" fmla="*/ 36612 h 3590924"/>
                    <a:gd name="connsiteX3" fmla="*/ 1162097 w 3927502"/>
                    <a:gd name="connsiteY3" fmla="*/ 44127 h 3590924"/>
                    <a:gd name="connsiteX4" fmla="*/ 1161573 w 3927502"/>
                    <a:gd name="connsiteY4" fmla="*/ 46719 h 3590924"/>
                    <a:gd name="connsiteX5" fmla="*/ 1100138 w 3927502"/>
                    <a:gd name="connsiteY5" fmla="*/ 87441 h 3590924"/>
                    <a:gd name="connsiteX6" fmla="*/ 1052991 w 3927502"/>
                    <a:gd name="connsiteY6" fmla="*/ 67913 h 3590924"/>
                    <a:gd name="connsiteX7" fmla="*/ 1045601 w 3927502"/>
                    <a:gd name="connsiteY7" fmla="*/ 56951 h 3590924"/>
                    <a:gd name="connsiteX8" fmla="*/ 957263 w 3927502"/>
                    <a:gd name="connsiteY8" fmla="*/ 66675 h 3590924"/>
                    <a:gd name="connsiteX9" fmla="*/ 776288 w 3927502"/>
                    <a:gd name="connsiteY9" fmla="*/ 200025 h 3590924"/>
                    <a:gd name="connsiteX10" fmla="*/ 664889 w 3927502"/>
                    <a:gd name="connsiteY10" fmla="*/ 1230464 h 3590924"/>
                    <a:gd name="connsiteX11" fmla="*/ 280988 w 3927502"/>
                    <a:gd name="connsiteY11" fmla="*/ 986030 h 3590924"/>
                    <a:gd name="connsiteX12" fmla="*/ 280988 w 3927502"/>
                    <a:gd name="connsiteY12" fmla="*/ 685007 h 3590924"/>
                    <a:gd name="connsiteX13" fmla="*/ 234156 w 3927502"/>
                    <a:gd name="connsiteY13" fmla="*/ 638175 h 3590924"/>
                    <a:gd name="connsiteX14" fmla="*/ 46832 w 3927502"/>
                    <a:gd name="connsiteY14" fmla="*/ 638175 h 3590924"/>
                    <a:gd name="connsiteX15" fmla="*/ 0 w 3927502"/>
                    <a:gd name="connsiteY15" fmla="*/ 685007 h 3590924"/>
                    <a:gd name="connsiteX16" fmla="*/ 0 w 3927502"/>
                    <a:gd name="connsiteY16" fmla="*/ 1072355 h 3590924"/>
                    <a:gd name="connsiteX17" fmla="*/ 46832 w 3927502"/>
                    <a:gd name="connsiteY17" fmla="*/ 1119187 h 3590924"/>
                    <a:gd name="connsiteX18" fmla="*/ 234156 w 3927502"/>
                    <a:gd name="connsiteY18" fmla="*/ 1119187 h 3590924"/>
                    <a:gd name="connsiteX19" fmla="*/ 280988 w 3927502"/>
                    <a:gd name="connsiteY19" fmla="*/ 1072355 h 3590924"/>
                    <a:gd name="connsiteX20" fmla="*/ 280988 w 3927502"/>
                    <a:gd name="connsiteY20" fmla="*/ 1028708 h 3590924"/>
                    <a:gd name="connsiteX21" fmla="*/ 633002 w 3927502"/>
                    <a:gd name="connsiteY21" fmla="*/ 1252839 h 3590924"/>
                    <a:gd name="connsiteX22" fmla="*/ 618464 w 3927502"/>
                    <a:gd name="connsiteY22" fmla="*/ 1476730 h 3590924"/>
                    <a:gd name="connsiteX23" fmla="*/ 624063 w 3927502"/>
                    <a:gd name="connsiteY23" fmla="*/ 1483107 h 3590924"/>
                    <a:gd name="connsiteX24" fmla="*/ 648012 w 3927502"/>
                    <a:gd name="connsiteY24" fmla="*/ 1484662 h 3590924"/>
                    <a:gd name="connsiteX25" fmla="*/ 654388 w 3927502"/>
                    <a:gd name="connsiteY25" fmla="*/ 1479063 h 3590924"/>
                    <a:gd name="connsiteX26" fmla="*/ 656037 w 3927502"/>
                    <a:gd name="connsiteY26" fmla="*/ 1453675 h 3590924"/>
                    <a:gd name="connsiteX27" fmla="*/ 647700 w 3927502"/>
                    <a:gd name="connsiteY27" fmla="*/ 1728787 h 3590924"/>
                    <a:gd name="connsiteX28" fmla="*/ 657051 w 3927502"/>
                    <a:gd name="connsiteY28" fmla="*/ 2476856 h 3590924"/>
                    <a:gd name="connsiteX29" fmla="*/ 514350 w 3927502"/>
                    <a:gd name="connsiteY29" fmla="*/ 2519362 h 3590924"/>
                    <a:gd name="connsiteX30" fmla="*/ 514350 w 3927502"/>
                    <a:gd name="connsiteY30" fmla="*/ 2609850 h 3590924"/>
                    <a:gd name="connsiteX31" fmla="*/ 664417 w 3927502"/>
                    <a:gd name="connsiteY31" fmla="*/ 2609850 h 3590924"/>
                    <a:gd name="connsiteX32" fmla="*/ 700088 w 3927502"/>
                    <a:gd name="connsiteY32" fmla="*/ 3200400 h 3590924"/>
                    <a:gd name="connsiteX33" fmla="*/ 776288 w 3927502"/>
                    <a:gd name="connsiteY33" fmla="*/ 3419475 h 3590924"/>
                    <a:gd name="connsiteX34" fmla="*/ 788651 w 3927502"/>
                    <a:gd name="connsiteY34" fmla="*/ 3422391 h 3590924"/>
                    <a:gd name="connsiteX35" fmla="*/ 788651 w 3927502"/>
                    <a:gd name="connsiteY35" fmla="*/ 3481383 h 3590924"/>
                    <a:gd name="connsiteX36" fmla="*/ 898192 w 3927502"/>
                    <a:gd name="connsiteY36" fmla="*/ 3590924 h 3590924"/>
                    <a:gd name="connsiteX37" fmla="*/ 925453 w 3927502"/>
                    <a:gd name="connsiteY37" fmla="*/ 3590924 h 3590924"/>
                    <a:gd name="connsiteX38" fmla="*/ 1034994 w 3927502"/>
                    <a:gd name="connsiteY38" fmla="*/ 3481383 h 3590924"/>
                    <a:gd name="connsiteX39" fmla="*/ 1034994 w 3927502"/>
                    <a:gd name="connsiteY39" fmla="*/ 3480491 h 3590924"/>
                    <a:gd name="connsiteX40" fmla="*/ 1281113 w 3927502"/>
                    <a:gd name="connsiteY40" fmla="*/ 3538537 h 3590924"/>
                    <a:gd name="connsiteX41" fmla="*/ 1466850 w 3927502"/>
                    <a:gd name="connsiteY41" fmla="*/ 3481387 h 3590924"/>
                    <a:gd name="connsiteX42" fmla="*/ 1689127 w 3927502"/>
                    <a:gd name="connsiteY42" fmla="*/ 3481387 h 3590924"/>
                    <a:gd name="connsiteX43" fmla="*/ 2238375 w 3927502"/>
                    <a:gd name="connsiteY43" fmla="*/ 3481387 h 3590924"/>
                    <a:gd name="connsiteX44" fmla="*/ 2460652 w 3927502"/>
                    <a:gd name="connsiteY44" fmla="*/ 3481387 h 3590924"/>
                    <a:gd name="connsiteX45" fmla="*/ 2646389 w 3927502"/>
                    <a:gd name="connsiteY45" fmla="*/ 3538537 h 3590924"/>
                    <a:gd name="connsiteX46" fmla="*/ 2892508 w 3927502"/>
                    <a:gd name="connsiteY46" fmla="*/ 3480491 h 3590924"/>
                    <a:gd name="connsiteX47" fmla="*/ 2892508 w 3927502"/>
                    <a:gd name="connsiteY47" fmla="*/ 3481383 h 3590924"/>
                    <a:gd name="connsiteX48" fmla="*/ 3002049 w 3927502"/>
                    <a:gd name="connsiteY48" fmla="*/ 3590924 h 3590924"/>
                    <a:gd name="connsiteX49" fmla="*/ 3029310 w 3927502"/>
                    <a:gd name="connsiteY49" fmla="*/ 3590924 h 3590924"/>
                    <a:gd name="connsiteX50" fmla="*/ 3138851 w 3927502"/>
                    <a:gd name="connsiteY50" fmla="*/ 3481383 h 3590924"/>
                    <a:gd name="connsiteX51" fmla="*/ 3138851 w 3927502"/>
                    <a:gd name="connsiteY51" fmla="*/ 3422391 h 3590924"/>
                    <a:gd name="connsiteX52" fmla="*/ 3151214 w 3927502"/>
                    <a:gd name="connsiteY52" fmla="*/ 3419475 h 3590924"/>
                    <a:gd name="connsiteX53" fmla="*/ 3227414 w 3927502"/>
                    <a:gd name="connsiteY53" fmla="*/ 3200400 h 3590924"/>
                    <a:gd name="connsiteX54" fmla="*/ 3263085 w 3927502"/>
                    <a:gd name="connsiteY54" fmla="*/ 2609850 h 3590924"/>
                    <a:gd name="connsiteX55" fmla="*/ 3413152 w 3927502"/>
                    <a:gd name="connsiteY55" fmla="*/ 2609850 h 3590924"/>
                    <a:gd name="connsiteX56" fmla="*/ 3413152 w 3927502"/>
                    <a:gd name="connsiteY56" fmla="*/ 2519362 h 3590924"/>
                    <a:gd name="connsiteX57" fmla="*/ 3270451 w 3927502"/>
                    <a:gd name="connsiteY57" fmla="*/ 2476856 h 3590924"/>
                    <a:gd name="connsiteX58" fmla="*/ 3279802 w 3927502"/>
                    <a:gd name="connsiteY58" fmla="*/ 1728787 h 3590924"/>
                    <a:gd name="connsiteX59" fmla="*/ 3271465 w 3927502"/>
                    <a:gd name="connsiteY59" fmla="*/ 1453675 h 3590924"/>
                    <a:gd name="connsiteX60" fmla="*/ 3273114 w 3927502"/>
                    <a:gd name="connsiteY60" fmla="*/ 1479063 h 3590924"/>
                    <a:gd name="connsiteX61" fmla="*/ 3279490 w 3927502"/>
                    <a:gd name="connsiteY61" fmla="*/ 1484662 h 3590924"/>
                    <a:gd name="connsiteX62" fmla="*/ 3303439 w 3927502"/>
                    <a:gd name="connsiteY62" fmla="*/ 1483107 h 3590924"/>
                    <a:gd name="connsiteX63" fmla="*/ 3309038 w 3927502"/>
                    <a:gd name="connsiteY63" fmla="*/ 1476730 h 3590924"/>
                    <a:gd name="connsiteX64" fmla="*/ 3294500 w 3927502"/>
                    <a:gd name="connsiteY64" fmla="*/ 1252839 h 3590924"/>
                    <a:gd name="connsiteX65" fmla="*/ 3646514 w 3927502"/>
                    <a:gd name="connsiteY65" fmla="*/ 1028708 h 3590924"/>
                    <a:gd name="connsiteX66" fmla="*/ 3646514 w 3927502"/>
                    <a:gd name="connsiteY66" fmla="*/ 1072355 h 3590924"/>
                    <a:gd name="connsiteX67" fmla="*/ 3693346 w 3927502"/>
                    <a:gd name="connsiteY67" fmla="*/ 1119187 h 3590924"/>
                    <a:gd name="connsiteX68" fmla="*/ 3880670 w 3927502"/>
                    <a:gd name="connsiteY68" fmla="*/ 1119187 h 3590924"/>
                    <a:gd name="connsiteX69" fmla="*/ 3927502 w 3927502"/>
                    <a:gd name="connsiteY69" fmla="*/ 1072355 h 3590924"/>
                    <a:gd name="connsiteX70" fmla="*/ 3927502 w 3927502"/>
                    <a:gd name="connsiteY70" fmla="*/ 685007 h 3590924"/>
                    <a:gd name="connsiteX71" fmla="*/ 3880670 w 3927502"/>
                    <a:gd name="connsiteY71" fmla="*/ 638175 h 3590924"/>
                    <a:gd name="connsiteX72" fmla="*/ 3693346 w 3927502"/>
                    <a:gd name="connsiteY72" fmla="*/ 638175 h 3590924"/>
                    <a:gd name="connsiteX73" fmla="*/ 3646514 w 3927502"/>
                    <a:gd name="connsiteY73" fmla="*/ 685007 h 3590924"/>
                    <a:gd name="connsiteX74" fmla="*/ 3646514 w 3927502"/>
                    <a:gd name="connsiteY74" fmla="*/ 986030 h 3590924"/>
                    <a:gd name="connsiteX75" fmla="*/ 3262613 w 3927502"/>
                    <a:gd name="connsiteY75" fmla="*/ 1230464 h 3590924"/>
                    <a:gd name="connsiteX76" fmla="*/ 3151214 w 3927502"/>
                    <a:gd name="connsiteY76" fmla="*/ 200025 h 3590924"/>
                    <a:gd name="connsiteX77" fmla="*/ 2970239 w 3927502"/>
                    <a:gd name="connsiteY77" fmla="*/ 66675 h 3590924"/>
                    <a:gd name="connsiteX78" fmla="*/ 2881901 w 3927502"/>
                    <a:gd name="connsiteY78" fmla="*/ 56951 h 3590924"/>
                    <a:gd name="connsiteX79" fmla="*/ 2874511 w 3927502"/>
                    <a:gd name="connsiteY79" fmla="*/ 67913 h 3590924"/>
                    <a:gd name="connsiteX80" fmla="*/ 2827364 w 3927502"/>
                    <a:gd name="connsiteY80" fmla="*/ 87441 h 3590924"/>
                    <a:gd name="connsiteX81" fmla="*/ 2765929 w 3927502"/>
                    <a:gd name="connsiteY81" fmla="*/ 46719 h 3590924"/>
                    <a:gd name="connsiteX82" fmla="*/ 2765405 w 3927502"/>
                    <a:gd name="connsiteY82" fmla="*/ 44127 h 3590924"/>
                    <a:gd name="connsiteX83" fmla="*/ 2697139 w 3927502"/>
                    <a:gd name="connsiteY83" fmla="*/ 36612 h 3590924"/>
                    <a:gd name="connsiteX84" fmla="*/ 2033588 w 3927502"/>
                    <a:gd name="connsiteY84" fmla="*/ 0 h 3590924"/>
                    <a:gd name="connsiteX0" fmla="*/ 2033588 w 3927502"/>
                    <a:gd name="connsiteY0" fmla="*/ 0 h 3590924"/>
                    <a:gd name="connsiteX1" fmla="*/ 1230363 w 3927502"/>
                    <a:gd name="connsiteY1" fmla="*/ 36612 h 3590924"/>
                    <a:gd name="connsiteX2" fmla="*/ 1162097 w 3927502"/>
                    <a:gd name="connsiteY2" fmla="*/ 44127 h 3590924"/>
                    <a:gd name="connsiteX3" fmla="*/ 1161573 w 3927502"/>
                    <a:gd name="connsiteY3" fmla="*/ 46719 h 3590924"/>
                    <a:gd name="connsiteX4" fmla="*/ 1100138 w 3927502"/>
                    <a:gd name="connsiteY4" fmla="*/ 87441 h 3590924"/>
                    <a:gd name="connsiteX5" fmla="*/ 1052991 w 3927502"/>
                    <a:gd name="connsiteY5" fmla="*/ 67913 h 3590924"/>
                    <a:gd name="connsiteX6" fmla="*/ 1045601 w 3927502"/>
                    <a:gd name="connsiteY6" fmla="*/ 56951 h 3590924"/>
                    <a:gd name="connsiteX7" fmla="*/ 957263 w 3927502"/>
                    <a:gd name="connsiteY7" fmla="*/ 66675 h 3590924"/>
                    <a:gd name="connsiteX8" fmla="*/ 776288 w 3927502"/>
                    <a:gd name="connsiteY8" fmla="*/ 200025 h 3590924"/>
                    <a:gd name="connsiteX9" fmla="*/ 664889 w 3927502"/>
                    <a:gd name="connsiteY9" fmla="*/ 1230464 h 3590924"/>
                    <a:gd name="connsiteX10" fmla="*/ 280988 w 3927502"/>
                    <a:gd name="connsiteY10" fmla="*/ 986030 h 3590924"/>
                    <a:gd name="connsiteX11" fmla="*/ 280988 w 3927502"/>
                    <a:gd name="connsiteY11" fmla="*/ 685007 h 3590924"/>
                    <a:gd name="connsiteX12" fmla="*/ 234156 w 3927502"/>
                    <a:gd name="connsiteY12" fmla="*/ 638175 h 3590924"/>
                    <a:gd name="connsiteX13" fmla="*/ 46832 w 3927502"/>
                    <a:gd name="connsiteY13" fmla="*/ 638175 h 3590924"/>
                    <a:gd name="connsiteX14" fmla="*/ 0 w 3927502"/>
                    <a:gd name="connsiteY14" fmla="*/ 685007 h 3590924"/>
                    <a:gd name="connsiteX15" fmla="*/ 0 w 3927502"/>
                    <a:gd name="connsiteY15" fmla="*/ 1072355 h 3590924"/>
                    <a:gd name="connsiteX16" fmla="*/ 46832 w 3927502"/>
                    <a:gd name="connsiteY16" fmla="*/ 1119187 h 3590924"/>
                    <a:gd name="connsiteX17" fmla="*/ 234156 w 3927502"/>
                    <a:gd name="connsiteY17" fmla="*/ 1119187 h 3590924"/>
                    <a:gd name="connsiteX18" fmla="*/ 280988 w 3927502"/>
                    <a:gd name="connsiteY18" fmla="*/ 1072355 h 3590924"/>
                    <a:gd name="connsiteX19" fmla="*/ 280988 w 3927502"/>
                    <a:gd name="connsiteY19" fmla="*/ 1028708 h 3590924"/>
                    <a:gd name="connsiteX20" fmla="*/ 633002 w 3927502"/>
                    <a:gd name="connsiteY20" fmla="*/ 1252839 h 3590924"/>
                    <a:gd name="connsiteX21" fmla="*/ 618464 w 3927502"/>
                    <a:gd name="connsiteY21" fmla="*/ 1476730 h 3590924"/>
                    <a:gd name="connsiteX22" fmla="*/ 624063 w 3927502"/>
                    <a:gd name="connsiteY22" fmla="*/ 1483107 h 3590924"/>
                    <a:gd name="connsiteX23" fmla="*/ 648012 w 3927502"/>
                    <a:gd name="connsiteY23" fmla="*/ 1484662 h 3590924"/>
                    <a:gd name="connsiteX24" fmla="*/ 654388 w 3927502"/>
                    <a:gd name="connsiteY24" fmla="*/ 1479063 h 3590924"/>
                    <a:gd name="connsiteX25" fmla="*/ 656037 w 3927502"/>
                    <a:gd name="connsiteY25" fmla="*/ 1453675 h 3590924"/>
                    <a:gd name="connsiteX26" fmla="*/ 647700 w 3927502"/>
                    <a:gd name="connsiteY26" fmla="*/ 1728787 h 3590924"/>
                    <a:gd name="connsiteX27" fmla="*/ 657051 w 3927502"/>
                    <a:gd name="connsiteY27" fmla="*/ 2476856 h 3590924"/>
                    <a:gd name="connsiteX28" fmla="*/ 514350 w 3927502"/>
                    <a:gd name="connsiteY28" fmla="*/ 2519362 h 3590924"/>
                    <a:gd name="connsiteX29" fmla="*/ 514350 w 3927502"/>
                    <a:gd name="connsiteY29" fmla="*/ 2609850 h 3590924"/>
                    <a:gd name="connsiteX30" fmla="*/ 664417 w 3927502"/>
                    <a:gd name="connsiteY30" fmla="*/ 2609850 h 3590924"/>
                    <a:gd name="connsiteX31" fmla="*/ 700088 w 3927502"/>
                    <a:gd name="connsiteY31" fmla="*/ 3200400 h 3590924"/>
                    <a:gd name="connsiteX32" fmla="*/ 776288 w 3927502"/>
                    <a:gd name="connsiteY32" fmla="*/ 3419475 h 3590924"/>
                    <a:gd name="connsiteX33" fmla="*/ 788651 w 3927502"/>
                    <a:gd name="connsiteY33" fmla="*/ 3422391 h 3590924"/>
                    <a:gd name="connsiteX34" fmla="*/ 788651 w 3927502"/>
                    <a:gd name="connsiteY34" fmla="*/ 3481383 h 3590924"/>
                    <a:gd name="connsiteX35" fmla="*/ 898192 w 3927502"/>
                    <a:gd name="connsiteY35" fmla="*/ 3590924 h 3590924"/>
                    <a:gd name="connsiteX36" fmla="*/ 925453 w 3927502"/>
                    <a:gd name="connsiteY36" fmla="*/ 3590924 h 3590924"/>
                    <a:gd name="connsiteX37" fmla="*/ 1034994 w 3927502"/>
                    <a:gd name="connsiteY37" fmla="*/ 3481383 h 3590924"/>
                    <a:gd name="connsiteX38" fmla="*/ 1034994 w 3927502"/>
                    <a:gd name="connsiteY38" fmla="*/ 3480491 h 3590924"/>
                    <a:gd name="connsiteX39" fmla="*/ 1281113 w 3927502"/>
                    <a:gd name="connsiteY39" fmla="*/ 3538537 h 3590924"/>
                    <a:gd name="connsiteX40" fmla="*/ 1466850 w 3927502"/>
                    <a:gd name="connsiteY40" fmla="*/ 3481387 h 3590924"/>
                    <a:gd name="connsiteX41" fmla="*/ 1689127 w 3927502"/>
                    <a:gd name="connsiteY41" fmla="*/ 3481387 h 3590924"/>
                    <a:gd name="connsiteX42" fmla="*/ 2238375 w 3927502"/>
                    <a:gd name="connsiteY42" fmla="*/ 3481387 h 3590924"/>
                    <a:gd name="connsiteX43" fmla="*/ 2460652 w 3927502"/>
                    <a:gd name="connsiteY43" fmla="*/ 3481387 h 3590924"/>
                    <a:gd name="connsiteX44" fmla="*/ 2646389 w 3927502"/>
                    <a:gd name="connsiteY44" fmla="*/ 3538537 h 3590924"/>
                    <a:gd name="connsiteX45" fmla="*/ 2892508 w 3927502"/>
                    <a:gd name="connsiteY45" fmla="*/ 3480491 h 3590924"/>
                    <a:gd name="connsiteX46" fmla="*/ 2892508 w 3927502"/>
                    <a:gd name="connsiteY46" fmla="*/ 3481383 h 3590924"/>
                    <a:gd name="connsiteX47" fmla="*/ 3002049 w 3927502"/>
                    <a:gd name="connsiteY47" fmla="*/ 3590924 h 3590924"/>
                    <a:gd name="connsiteX48" fmla="*/ 3029310 w 3927502"/>
                    <a:gd name="connsiteY48" fmla="*/ 3590924 h 3590924"/>
                    <a:gd name="connsiteX49" fmla="*/ 3138851 w 3927502"/>
                    <a:gd name="connsiteY49" fmla="*/ 3481383 h 3590924"/>
                    <a:gd name="connsiteX50" fmla="*/ 3138851 w 3927502"/>
                    <a:gd name="connsiteY50" fmla="*/ 3422391 h 3590924"/>
                    <a:gd name="connsiteX51" fmla="*/ 3151214 w 3927502"/>
                    <a:gd name="connsiteY51" fmla="*/ 3419475 h 3590924"/>
                    <a:gd name="connsiteX52" fmla="*/ 3227414 w 3927502"/>
                    <a:gd name="connsiteY52" fmla="*/ 3200400 h 3590924"/>
                    <a:gd name="connsiteX53" fmla="*/ 3263085 w 3927502"/>
                    <a:gd name="connsiteY53" fmla="*/ 2609850 h 3590924"/>
                    <a:gd name="connsiteX54" fmla="*/ 3413152 w 3927502"/>
                    <a:gd name="connsiteY54" fmla="*/ 2609850 h 3590924"/>
                    <a:gd name="connsiteX55" fmla="*/ 3413152 w 3927502"/>
                    <a:gd name="connsiteY55" fmla="*/ 2519362 h 3590924"/>
                    <a:gd name="connsiteX56" fmla="*/ 3270451 w 3927502"/>
                    <a:gd name="connsiteY56" fmla="*/ 2476856 h 3590924"/>
                    <a:gd name="connsiteX57" fmla="*/ 3279802 w 3927502"/>
                    <a:gd name="connsiteY57" fmla="*/ 1728787 h 3590924"/>
                    <a:gd name="connsiteX58" fmla="*/ 3271465 w 3927502"/>
                    <a:gd name="connsiteY58" fmla="*/ 1453675 h 3590924"/>
                    <a:gd name="connsiteX59" fmla="*/ 3273114 w 3927502"/>
                    <a:gd name="connsiteY59" fmla="*/ 1479063 h 3590924"/>
                    <a:gd name="connsiteX60" fmla="*/ 3279490 w 3927502"/>
                    <a:gd name="connsiteY60" fmla="*/ 1484662 h 3590924"/>
                    <a:gd name="connsiteX61" fmla="*/ 3303439 w 3927502"/>
                    <a:gd name="connsiteY61" fmla="*/ 1483107 h 3590924"/>
                    <a:gd name="connsiteX62" fmla="*/ 3309038 w 3927502"/>
                    <a:gd name="connsiteY62" fmla="*/ 1476730 h 3590924"/>
                    <a:gd name="connsiteX63" fmla="*/ 3294500 w 3927502"/>
                    <a:gd name="connsiteY63" fmla="*/ 1252839 h 3590924"/>
                    <a:gd name="connsiteX64" fmla="*/ 3646514 w 3927502"/>
                    <a:gd name="connsiteY64" fmla="*/ 1028708 h 3590924"/>
                    <a:gd name="connsiteX65" fmla="*/ 3646514 w 3927502"/>
                    <a:gd name="connsiteY65" fmla="*/ 1072355 h 3590924"/>
                    <a:gd name="connsiteX66" fmla="*/ 3693346 w 3927502"/>
                    <a:gd name="connsiteY66" fmla="*/ 1119187 h 3590924"/>
                    <a:gd name="connsiteX67" fmla="*/ 3880670 w 3927502"/>
                    <a:gd name="connsiteY67" fmla="*/ 1119187 h 3590924"/>
                    <a:gd name="connsiteX68" fmla="*/ 3927502 w 3927502"/>
                    <a:gd name="connsiteY68" fmla="*/ 1072355 h 3590924"/>
                    <a:gd name="connsiteX69" fmla="*/ 3927502 w 3927502"/>
                    <a:gd name="connsiteY69" fmla="*/ 685007 h 3590924"/>
                    <a:gd name="connsiteX70" fmla="*/ 3880670 w 3927502"/>
                    <a:gd name="connsiteY70" fmla="*/ 638175 h 3590924"/>
                    <a:gd name="connsiteX71" fmla="*/ 3693346 w 3927502"/>
                    <a:gd name="connsiteY71" fmla="*/ 638175 h 3590924"/>
                    <a:gd name="connsiteX72" fmla="*/ 3646514 w 3927502"/>
                    <a:gd name="connsiteY72" fmla="*/ 685007 h 3590924"/>
                    <a:gd name="connsiteX73" fmla="*/ 3646514 w 3927502"/>
                    <a:gd name="connsiteY73" fmla="*/ 986030 h 3590924"/>
                    <a:gd name="connsiteX74" fmla="*/ 3262613 w 3927502"/>
                    <a:gd name="connsiteY74" fmla="*/ 1230464 h 3590924"/>
                    <a:gd name="connsiteX75" fmla="*/ 3151214 w 3927502"/>
                    <a:gd name="connsiteY75" fmla="*/ 200025 h 3590924"/>
                    <a:gd name="connsiteX76" fmla="*/ 2970239 w 3927502"/>
                    <a:gd name="connsiteY76" fmla="*/ 66675 h 3590924"/>
                    <a:gd name="connsiteX77" fmla="*/ 2881901 w 3927502"/>
                    <a:gd name="connsiteY77" fmla="*/ 56951 h 3590924"/>
                    <a:gd name="connsiteX78" fmla="*/ 2874511 w 3927502"/>
                    <a:gd name="connsiteY78" fmla="*/ 67913 h 3590924"/>
                    <a:gd name="connsiteX79" fmla="*/ 2827364 w 3927502"/>
                    <a:gd name="connsiteY79" fmla="*/ 87441 h 3590924"/>
                    <a:gd name="connsiteX80" fmla="*/ 2765929 w 3927502"/>
                    <a:gd name="connsiteY80" fmla="*/ 46719 h 3590924"/>
                    <a:gd name="connsiteX81" fmla="*/ 2765405 w 3927502"/>
                    <a:gd name="connsiteY81" fmla="*/ 44127 h 3590924"/>
                    <a:gd name="connsiteX82" fmla="*/ 2697139 w 3927502"/>
                    <a:gd name="connsiteY82" fmla="*/ 36612 h 3590924"/>
                    <a:gd name="connsiteX83" fmla="*/ 2033588 w 3927502"/>
                    <a:gd name="connsiteY83" fmla="*/ 0 h 3590924"/>
                    <a:gd name="connsiteX0" fmla="*/ 2033588 w 3927502"/>
                    <a:gd name="connsiteY0" fmla="*/ 2 h 3590926"/>
                    <a:gd name="connsiteX1" fmla="*/ 1230363 w 3927502"/>
                    <a:gd name="connsiteY1" fmla="*/ 36614 h 3590926"/>
                    <a:gd name="connsiteX2" fmla="*/ 1162097 w 3927502"/>
                    <a:gd name="connsiteY2" fmla="*/ 44129 h 3590926"/>
                    <a:gd name="connsiteX3" fmla="*/ 1161573 w 3927502"/>
                    <a:gd name="connsiteY3" fmla="*/ 46721 h 3590926"/>
                    <a:gd name="connsiteX4" fmla="*/ 1100138 w 3927502"/>
                    <a:gd name="connsiteY4" fmla="*/ 87443 h 3590926"/>
                    <a:gd name="connsiteX5" fmla="*/ 1052991 w 3927502"/>
                    <a:gd name="connsiteY5" fmla="*/ 67915 h 3590926"/>
                    <a:gd name="connsiteX6" fmla="*/ 1045601 w 3927502"/>
                    <a:gd name="connsiteY6" fmla="*/ 56953 h 3590926"/>
                    <a:gd name="connsiteX7" fmla="*/ 957263 w 3927502"/>
                    <a:gd name="connsiteY7" fmla="*/ 66677 h 3590926"/>
                    <a:gd name="connsiteX8" fmla="*/ 776288 w 3927502"/>
                    <a:gd name="connsiteY8" fmla="*/ 200027 h 3590926"/>
                    <a:gd name="connsiteX9" fmla="*/ 664889 w 3927502"/>
                    <a:gd name="connsiteY9" fmla="*/ 1230466 h 3590926"/>
                    <a:gd name="connsiteX10" fmla="*/ 280988 w 3927502"/>
                    <a:gd name="connsiteY10" fmla="*/ 986032 h 3590926"/>
                    <a:gd name="connsiteX11" fmla="*/ 280988 w 3927502"/>
                    <a:gd name="connsiteY11" fmla="*/ 685009 h 3590926"/>
                    <a:gd name="connsiteX12" fmla="*/ 234156 w 3927502"/>
                    <a:gd name="connsiteY12" fmla="*/ 638177 h 3590926"/>
                    <a:gd name="connsiteX13" fmla="*/ 46832 w 3927502"/>
                    <a:gd name="connsiteY13" fmla="*/ 638177 h 3590926"/>
                    <a:gd name="connsiteX14" fmla="*/ 0 w 3927502"/>
                    <a:gd name="connsiteY14" fmla="*/ 685009 h 3590926"/>
                    <a:gd name="connsiteX15" fmla="*/ 0 w 3927502"/>
                    <a:gd name="connsiteY15" fmla="*/ 1072357 h 3590926"/>
                    <a:gd name="connsiteX16" fmla="*/ 46832 w 3927502"/>
                    <a:gd name="connsiteY16" fmla="*/ 1119189 h 3590926"/>
                    <a:gd name="connsiteX17" fmla="*/ 234156 w 3927502"/>
                    <a:gd name="connsiteY17" fmla="*/ 1119189 h 3590926"/>
                    <a:gd name="connsiteX18" fmla="*/ 280988 w 3927502"/>
                    <a:gd name="connsiteY18" fmla="*/ 1072357 h 3590926"/>
                    <a:gd name="connsiteX19" fmla="*/ 280988 w 3927502"/>
                    <a:gd name="connsiteY19" fmla="*/ 1028710 h 3590926"/>
                    <a:gd name="connsiteX20" fmla="*/ 633002 w 3927502"/>
                    <a:gd name="connsiteY20" fmla="*/ 1252841 h 3590926"/>
                    <a:gd name="connsiteX21" fmla="*/ 618464 w 3927502"/>
                    <a:gd name="connsiteY21" fmla="*/ 1476732 h 3590926"/>
                    <a:gd name="connsiteX22" fmla="*/ 624063 w 3927502"/>
                    <a:gd name="connsiteY22" fmla="*/ 1483109 h 3590926"/>
                    <a:gd name="connsiteX23" fmla="*/ 648012 w 3927502"/>
                    <a:gd name="connsiteY23" fmla="*/ 1484664 h 3590926"/>
                    <a:gd name="connsiteX24" fmla="*/ 654388 w 3927502"/>
                    <a:gd name="connsiteY24" fmla="*/ 1479065 h 3590926"/>
                    <a:gd name="connsiteX25" fmla="*/ 656037 w 3927502"/>
                    <a:gd name="connsiteY25" fmla="*/ 1453677 h 3590926"/>
                    <a:gd name="connsiteX26" fmla="*/ 647700 w 3927502"/>
                    <a:gd name="connsiteY26" fmla="*/ 1728789 h 3590926"/>
                    <a:gd name="connsiteX27" fmla="*/ 657051 w 3927502"/>
                    <a:gd name="connsiteY27" fmla="*/ 2476858 h 3590926"/>
                    <a:gd name="connsiteX28" fmla="*/ 514350 w 3927502"/>
                    <a:gd name="connsiteY28" fmla="*/ 2519364 h 3590926"/>
                    <a:gd name="connsiteX29" fmla="*/ 514350 w 3927502"/>
                    <a:gd name="connsiteY29" fmla="*/ 2609852 h 3590926"/>
                    <a:gd name="connsiteX30" fmla="*/ 664417 w 3927502"/>
                    <a:gd name="connsiteY30" fmla="*/ 2609852 h 3590926"/>
                    <a:gd name="connsiteX31" fmla="*/ 700088 w 3927502"/>
                    <a:gd name="connsiteY31" fmla="*/ 3200402 h 3590926"/>
                    <a:gd name="connsiteX32" fmla="*/ 776288 w 3927502"/>
                    <a:gd name="connsiteY32" fmla="*/ 3419477 h 3590926"/>
                    <a:gd name="connsiteX33" fmla="*/ 788651 w 3927502"/>
                    <a:gd name="connsiteY33" fmla="*/ 3422393 h 3590926"/>
                    <a:gd name="connsiteX34" fmla="*/ 788651 w 3927502"/>
                    <a:gd name="connsiteY34" fmla="*/ 3481385 h 3590926"/>
                    <a:gd name="connsiteX35" fmla="*/ 898192 w 3927502"/>
                    <a:gd name="connsiteY35" fmla="*/ 3590926 h 3590926"/>
                    <a:gd name="connsiteX36" fmla="*/ 925453 w 3927502"/>
                    <a:gd name="connsiteY36" fmla="*/ 3590926 h 3590926"/>
                    <a:gd name="connsiteX37" fmla="*/ 1034994 w 3927502"/>
                    <a:gd name="connsiteY37" fmla="*/ 3481385 h 3590926"/>
                    <a:gd name="connsiteX38" fmla="*/ 1034994 w 3927502"/>
                    <a:gd name="connsiteY38" fmla="*/ 3480493 h 3590926"/>
                    <a:gd name="connsiteX39" fmla="*/ 1281113 w 3927502"/>
                    <a:gd name="connsiteY39" fmla="*/ 3538539 h 3590926"/>
                    <a:gd name="connsiteX40" fmla="*/ 1466850 w 3927502"/>
                    <a:gd name="connsiteY40" fmla="*/ 3481389 h 3590926"/>
                    <a:gd name="connsiteX41" fmla="*/ 1689127 w 3927502"/>
                    <a:gd name="connsiteY41" fmla="*/ 3481389 h 3590926"/>
                    <a:gd name="connsiteX42" fmla="*/ 2238375 w 3927502"/>
                    <a:gd name="connsiteY42" fmla="*/ 3481389 h 3590926"/>
                    <a:gd name="connsiteX43" fmla="*/ 2460652 w 3927502"/>
                    <a:gd name="connsiteY43" fmla="*/ 3481389 h 3590926"/>
                    <a:gd name="connsiteX44" fmla="*/ 2646389 w 3927502"/>
                    <a:gd name="connsiteY44" fmla="*/ 3538539 h 3590926"/>
                    <a:gd name="connsiteX45" fmla="*/ 2892508 w 3927502"/>
                    <a:gd name="connsiteY45" fmla="*/ 3480493 h 3590926"/>
                    <a:gd name="connsiteX46" fmla="*/ 2892508 w 3927502"/>
                    <a:gd name="connsiteY46" fmla="*/ 3481385 h 3590926"/>
                    <a:gd name="connsiteX47" fmla="*/ 3002049 w 3927502"/>
                    <a:gd name="connsiteY47" fmla="*/ 3590926 h 3590926"/>
                    <a:gd name="connsiteX48" fmla="*/ 3029310 w 3927502"/>
                    <a:gd name="connsiteY48" fmla="*/ 3590926 h 3590926"/>
                    <a:gd name="connsiteX49" fmla="*/ 3138851 w 3927502"/>
                    <a:gd name="connsiteY49" fmla="*/ 3481385 h 3590926"/>
                    <a:gd name="connsiteX50" fmla="*/ 3138851 w 3927502"/>
                    <a:gd name="connsiteY50" fmla="*/ 3422393 h 3590926"/>
                    <a:gd name="connsiteX51" fmla="*/ 3151214 w 3927502"/>
                    <a:gd name="connsiteY51" fmla="*/ 3419477 h 3590926"/>
                    <a:gd name="connsiteX52" fmla="*/ 3227414 w 3927502"/>
                    <a:gd name="connsiteY52" fmla="*/ 3200402 h 3590926"/>
                    <a:gd name="connsiteX53" fmla="*/ 3263085 w 3927502"/>
                    <a:gd name="connsiteY53" fmla="*/ 2609852 h 3590926"/>
                    <a:gd name="connsiteX54" fmla="*/ 3413152 w 3927502"/>
                    <a:gd name="connsiteY54" fmla="*/ 2609852 h 3590926"/>
                    <a:gd name="connsiteX55" fmla="*/ 3413152 w 3927502"/>
                    <a:gd name="connsiteY55" fmla="*/ 2519364 h 3590926"/>
                    <a:gd name="connsiteX56" fmla="*/ 3270451 w 3927502"/>
                    <a:gd name="connsiteY56" fmla="*/ 2476858 h 3590926"/>
                    <a:gd name="connsiteX57" fmla="*/ 3279802 w 3927502"/>
                    <a:gd name="connsiteY57" fmla="*/ 1728789 h 3590926"/>
                    <a:gd name="connsiteX58" fmla="*/ 3271465 w 3927502"/>
                    <a:gd name="connsiteY58" fmla="*/ 1453677 h 3590926"/>
                    <a:gd name="connsiteX59" fmla="*/ 3273114 w 3927502"/>
                    <a:gd name="connsiteY59" fmla="*/ 1479065 h 3590926"/>
                    <a:gd name="connsiteX60" fmla="*/ 3279490 w 3927502"/>
                    <a:gd name="connsiteY60" fmla="*/ 1484664 h 3590926"/>
                    <a:gd name="connsiteX61" fmla="*/ 3303439 w 3927502"/>
                    <a:gd name="connsiteY61" fmla="*/ 1483109 h 3590926"/>
                    <a:gd name="connsiteX62" fmla="*/ 3309038 w 3927502"/>
                    <a:gd name="connsiteY62" fmla="*/ 1476732 h 3590926"/>
                    <a:gd name="connsiteX63" fmla="*/ 3294500 w 3927502"/>
                    <a:gd name="connsiteY63" fmla="*/ 1252841 h 3590926"/>
                    <a:gd name="connsiteX64" fmla="*/ 3646514 w 3927502"/>
                    <a:gd name="connsiteY64" fmla="*/ 1028710 h 3590926"/>
                    <a:gd name="connsiteX65" fmla="*/ 3646514 w 3927502"/>
                    <a:gd name="connsiteY65" fmla="*/ 1072357 h 3590926"/>
                    <a:gd name="connsiteX66" fmla="*/ 3693346 w 3927502"/>
                    <a:gd name="connsiteY66" fmla="*/ 1119189 h 3590926"/>
                    <a:gd name="connsiteX67" fmla="*/ 3880670 w 3927502"/>
                    <a:gd name="connsiteY67" fmla="*/ 1119189 h 3590926"/>
                    <a:gd name="connsiteX68" fmla="*/ 3927502 w 3927502"/>
                    <a:gd name="connsiteY68" fmla="*/ 1072357 h 3590926"/>
                    <a:gd name="connsiteX69" fmla="*/ 3927502 w 3927502"/>
                    <a:gd name="connsiteY69" fmla="*/ 685009 h 3590926"/>
                    <a:gd name="connsiteX70" fmla="*/ 3880670 w 3927502"/>
                    <a:gd name="connsiteY70" fmla="*/ 638177 h 3590926"/>
                    <a:gd name="connsiteX71" fmla="*/ 3693346 w 3927502"/>
                    <a:gd name="connsiteY71" fmla="*/ 638177 h 3590926"/>
                    <a:gd name="connsiteX72" fmla="*/ 3646514 w 3927502"/>
                    <a:gd name="connsiteY72" fmla="*/ 685009 h 3590926"/>
                    <a:gd name="connsiteX73" fmla="*/ 3646514 w 3927502"/>
                    <a:gd name="connsiteY73" fmla="*/ 986032 h 3590926"/>
                    <a:gd name="connsiteX74" fmla="*/ 3262613 w 3927502"/>
                    <a:gd name="connsiteY74" fmla="*/ 1230466 h 3590926"/>
                    <a:gd name="connsiteX75" fmla="*/ 3151214 w 3927502"/>
                    <a:gd name="connsiteY75" fmla="*/ 200027 h 3590926"/>
                    <a:gd name="connsiteX76" fmla="*/ 2970239 w 3927502"/>
                    <a:gd name="connsiteY76" fmla="*/ 66677 h 3590926"/>
                    <a:gd name="connsiteX77" fmla="*/ 2881901 w 3927502"/>
                    <a:gd name="connsiteY77" fmla="*/ 56953 h 3590926"/>
                    <a:gd name="connsiteX78" fmla="*/ 2874511 w 3927502"/>
                    <a:gd name="connsiteY78" fmla="*/ 67915 h 3590926"/>
                    <a:gd name="connsiteX79" fmla="*/ 2827364 w 3927502"/>
                    <a:gd name="connsiteY79" fmla="*/ 87443 h 3590926"/>
                    <a:gd name="connsiteX80" fmla="*/ 2765929 w 3927502"/>
                    <a:gd name="connsiteY80" fmla="*/ 46721 h 3590926"/>
                    <a:gd name="connsiteX81" fmla="*/ 2765405 w 3927502"/>
                    <a:gd name="connsiteY81" fmla="*/ 44129 h 3590926"/>
                    <a:gd name="connsiteX82" fmla="*/ 2697139 w 3927502"/>
                    <a:gd name="connsiteY82" fmla="*/ 36614 h 3590926"/>
                    <a:gd name="connsiteX83" fmla="*/ 2033588 w 3927502"/>
                    <a:gd name="connsiteY83" fmla="*/ 2 h 359092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</a:cxnLst>
                  <a:rect l="l" t="t" r="r" b="b"/>
                  <a:pathLst>
                    <a:path w="3927502" h="3590926">
                      <a:moveTo>
                        <a:pt x="2033588" y="2"/>
                      </a:moveTo>
                      <a:cubicBezTo>
                        <a:pt x="1806327" y="299"/>
                        <a:pt x="1498105" y="24410"/>
                        <a:pt x="1230363" y="36614"/>
                      </a:cubicBezTo>
                      <a:lnTo>
                        <a:pt x="1162097" y="44129"/>
                      </a:lnTo>
                      <a:lnTo>
                        <a:pt x="1161573" y="46721"/>
                      </a:lnTo>
                      <a:cubicBezTo>
                        <a:pt x="1151451" y="70652"/>
                        <a:pt x="1127756" y="87443"/>
                        <a:pt x="1100138" y="87443"/>
                      </a:cubicBezTo>
                      <a:cubicBezTo>
                        <a:pt x="1081726" y="87443"/>
                        <a:pt x="1065057" y="79980"/>
                        <a:pt x="1052991" y="67915"/>
                      </a:cubicBezTo>
                      <a:lnTo>
                        <a:pt x="1045601" y="56953"/>
                      </a:lnTo>
                      <a:lnTo>
                        <a:pt x="957263" y="66677"/>
                      </a:lnTo>
                      <a:cubicBezTo>
                        <a:pt x="868363" y="96839"/>
                        <a:pt x="836613" y="155577"/>
                        <a:pt x="776288" y="200027"/>
                      </a:cubicBezTo>
                      <a:lnTo>
                        <a:pt x="664889" y="1230466"/>
                      </a:lnTo>
                      <a:lnTo>
                        <a:pt x="280988" y="986032"/>
                      </a:lnTo>
                      <a:lnTo>
                        <a:pt x="280988" y="685009"/>
                      </a:lnTo>
                      <a:cubicBezTo>
                        <a:pt x="280988" y="659144"/>
                        <a:pt x="260021" y="638177"/>
                        <a:pt x="234156" y="638177"/>
                      </a:cubicBezTo>
                      <a:lnTo>
                        <a:pt x="46832" y="638177"/>
                      </a:lnTo>
                      <a:cubicBezTo>
                        <a:pt x="20967" y="638177"/>
                        <a:pt x="0" y="659144"/>
                        <a:pt x="0" y="685009"/>
                      </a:cubicBezTo>
                      <a:lnTo>
                        <a:pt x="0" y="1072357"/>
                      </a:lnTo>
                      <a:cubicBezTo>
                        <a:pt x="0" y="1098222"/>
                        <a:pt x="20967" y="1119189"/>
                        <a:pt x="46832" y="1119189"/>
                      </a:cubicBezTo>
                      <a:lnTo>
                        <a:pt x="234156" y="1119189"/>
                      </a:lnTo>
                      <a:cubicBezTo>
                        <a:pt x="260021" y="1119189"/>
                        <a:pt x="280988" y="1098222"/>
                        <a:pt x="280988" y="1072357"/>
                      </a:cubicBezTo>
                      <a:lnTo>
                        <a:pt x="280988" y="1028710"/>
                      </a:lnTo>
                      <a:lnTo>
                        <a:pt x="633002" y="1252841"/>
                      </a:lnTo>
                      <a:lnTo>
                        <a:pt x="618464" y="1476732"/>
                      </a:lnTo>
                      <a:cubicBezTo>
                        <a:pt x="618249" y="1480039"/>
                        <a:pt x="620756" y="1482894"/>
                        <a:pt x="624063" y="1483109"/>
                      </a:cubicBezTo>
                      <a:lnTo>
                        <a:pt x="648012" y="1484664"/>
                      </a:lnTo>
                      <a:cubicBezTo>
                        <a:pt x="651319" y="1484878"/>
                        <a:pt x="654174" y="1482372"/>
                        <a:pt x="654388" y="1479065"/>
                      </a:cubicBezTo>
                      <a:lnTo>
                        <a:pt x="656037" y="1453677"/>
                      </a:lnTo>
                      <a:lnTo>
                        <a:pt x="647700" y="1728789"/>
                      </a:lnTo>
                      <a:lnTo>
                        <a:pt x="657051" y="2476858"/>
                      </a:lnTo>
                      <a:lnTo>
                        <a:pt x="514350" y="2519364"/>
                      </a:lnTo>
                      <a:lnTo>
                        <a:pt x="514350" y="2609852"/>
                      </a:lnTo>
                      <a:lnTo>
                        <a:pt x="664417" y="2609852"/>
                      </a:lnTo>
                      <a:lnTo>
                        <a:pt x="700088" y="3200402"/>
                      </a:lnTo>
                      <a:cubicBezTo>
                        <a:pt x="706438" y="3349627"/>
                        <a:pt x="727075" y="3360740"/>
                        <a:pt x="776288" y="3419477"/>
                      </a:cubicBezTo>
                      <a:lnTo>
                        <a:pt x="788651" y="3422393"/>
                      </a:lnTo>
                      <a:lnTo>
                        <a:pt x="788651" y="3481385"/>
                      </a:lnTo>
                      <a:cubicBezTo>
                        <a:pt x="788651" y="3541883"/>
                        <a:pt x="837694" y="3590926"/>
                        <a:pt x="898192" y="3590926"/>
                      </a:cubicBezTo>
                      <a:lnTo>
                        <a:pt x="925453" y="3590926"/>
                      </a:lnTo>
                      <a:cubicBezTo>
                        <a:pt x="985951" y="3590926"/>
                        <a:pt x="1034994" y="3541883"/>
                        <a:pt x="1034994" y="3481385"/>
                      </a:cubicBezTo>
                      <a:lnTo>
                        <a:pt x="1034994" y="3480493"/>
                      </a:lnTo>
                      <a:lnTo>
                        <a:pt x="1281113" y="3538539"/>
                      </a:lnTo>
                      <a:lnTo>
                        <a:pt x="1466850" y="3481389"/>
                      </a:lnTo>
                      <a:lnTo>
                        <a:pt x="1689127" y="3481389"/>
                      </a:lnTo>
                      <a:lnTo>
                        <a:pt x="2238375" y="3481389"/>
                      </a:lnTo>
                      <a:lnTo>
                        <a:pt x="2460652" y="3481389"/>
                      </a:lnTo>
                      <a:lnTo>
                        <a:pt x="2646389" y="3538539"/>
                      </a:lnTo>
                      <a:lnTo>
                        <a:pt x="2892508" y="3480493"/>
                      </a:lnTo>
                      <a:lnTo>
                        <a:pt x="2892508" y="3481385"/>
                      </a:lnTo>
                      <a:cubicBezTo>
                        <a:pt x="2892508" y="3541883"/>
                        <a:pt x="2941551" y="3590926"/>
                        <a:pt x="3002049" y="3590926"/>
                      </a:cubicBezTo>
                      <a:lnTo>
                        <a:pt x="3029310" y="3590926"/>
                      </a:lnTo>
                      <a:cubicBezTo>
                        <a:pt x="3089808" y="3590926"/>
                        <a:pt x="3138851" y="3541883"/>
                        <a:pt x="3138851" y="3481385"/>
                      </a:cubicBezTo>
                      <a:lnTo>
                        <a:pt x="3138851" y="3422393"/>
                      </a:lnTo>
                      <a:lnTo>
                        <a:pt x="3151214" y="3419477"/>
                      </a:lnTo>
                      <a:cubicBezTo>
                        <a:pt x="3200427" y="3360740"/>
                        <a:pt x="3221064" y="3349627"/>
                        <a:pt x="3227414" y="3200402"/>
                      </a:cubicBezTo>
                      <a:lnTo>
                        <a:pt x="3263085" y="2609852"/>
                      </a:lnTo>
                      <a:lnTo>
                        <a:pt x="3413152" y="2609852"/>
                      </a:lnTo>
                      <a:lnTo>
                        <a:pt x="3413152" y="2519364"/>
                      </a:lnTo>
                      <a:lnTo>
                        <a:pt x="3270451" y="2476858"/>
                      </a:lnTo>
                      <a:lnTo>
                        <a:pt x="3279802" y="1728789"/>
                      </a:lnTo>
                      <a:lnTo>
                        <a:pt x="3271465" y="1453677"/>
                      </a:lnTo>
                      <a:lnTo>
                        <a:pt x="3273114" y="1479065"/>
                      </a:lnTo>
                      <a:cubicBezTo>
                        <a:pt x="3273328" y="1482372"/>
                        <a:pt x="3276183" y="1484878"/>
                        <a:pt x="3279490" y="1484664"/>
                      </a:cubicBezTo>
                      <a:lnTo>
                        <a:pt x="3303439" y="1483109"/>
                      </a:lnTo>
                      <a:cubicBezTo>
                        <a:pt x="3306746" y="1482894"/>
                        <a:pt x="3309253" y="1480039"/>
                        <a:pt x="3309038" y="1476732"/>
                      </a:cubicBezTo>
                      <a:lnTo>
                        <a:pt x="3294500" y="1252841"/>
                      </a:lnTo>
                      <a:lnTo>
                        <a:pt x="3646514" y="1028710"/>
                      </a:lnTo>
                      <a:lnTo>
                        <a:pt x="3646514" y="1072357"/>
                      </a:lnTo>
                      <a:cubicBezTo>
                        <a:pt x="3646514" y="1098222"/>
                        <a:pt x="3667481" y="1119189"/>
                        <a:pt x="3693346" y="1119189"/>
                      </a:cubicBezTo>
                      <a:lnTo>
                        <a:pt x="3880670" y="1119189"/>
                      </a:lnTo>
                      <a:cubicBezTo>
                        <a:pt x="3906535" y="1119189"/>
                        <a:pt x="3927502" y="1098222"/>
                        <a:pt x="3927502" y="1072357"/>
                      </a:cubicBezTo>
                      <a:lnTo>
                        <a:pt x="3927502" y="685009"/>
                      </a:lnTo>
                      <a:cubicBezTo>
                        <a:pt x="3927502" y="659144"/>
                        <a:pt x="3906535" y="638177"/>
                        <a:pt x="3880670" y="638177"/>
                      </a:cubicBezTo>
                      <a:lnTo>
                        <a:pt x="3693346" y="638177"/>
                      </a:lnTo>
                      <a:cubicBezTo>
                        <a:pt x="3667481" y="638177"/>
                        <a:pt x="3646514" y="659144"/>
                        <a:pt x="3646514" y="685009"/>
                      </a:cubicBezTo>
                      <a:lnTo>
                        <a:pt x="3646514" y="986032"/>
                      </a:lnTo>
                      <a:lnTo>
                        <a:pt x="3262613" y="1230466"/>
                      </a:lnTo>
                      <a:lnTo>
                        <a:pt x="3151214" y="200027"/>
                      </a:lnTo>
                      <a:cubicBezTo>
                        <a:pt x="3090889" y="155577"/>
                        <a:pt x="3059139" y="96839"/>
                        <a:pt x="2970239" y="66677"/>
                      </a:cubicBezTo>
                      <a:lnTo>
                        <a:pt x="2881901" y="56953"/>
                      </a:lnTo>
                      <a:lnTo>
                        <a:pt x="2874511" y="67915"/>
                      </a:lnTo>
                      <a:cubicBezTo>
                        <a:pt x="2862445" y="79980"/>
                        <a:pt x="2845776" y="87443"/>
                        <a:pt x="2827364" y="87443"/>
                      </a:cubicBezTo>
                      <a:cubicBezTo>
                        <a:pt x="2799746" y="87443"/>
                        <a:pt x="2776051" y="70652"/>
                        <a:pt x="2765929" y="46721"/>
                      </a:cubicBezTo>
                      <a:lnTo>
                        <a:pt x="2765405" y="44129"/>
                      </a:lnTo>
                      <a:lnTo>
                        <a:pt x="2697139" y="36614"/>
                      </a:lnTo>
                      <a:cubicBezTo>
                        <a:pt x="2475955" y="24410"/>
                        <a:pt x="2255108" y="-287"/>
                        <a:pt x="2033588" y="2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35" name="Rettangolo con angoli arrotondati 34">
                  <a:extLst>
                    <a:ext uri="{FF2B5EF4-FFF2-40B4-BE49-F238E27FC236}">
                      <a16:creationId xmlns:a16="http://schemas.microsoft.com/office/drawing/2014/main" id="{92EF0C8A-9EF2-AAB9-AAC2-104AFFEBC517}"/>
                    </a:ext>
                  </a:extLst>
                </p:cNvPr>
                <p:cNvSpPr/>
                <p:nvPr/>
              </p:nvSpPr>
              <p:spPr>
                <a:xfrm>
                  <a:off x="9687290" y="5138738"/>
                  <a:ext cx="346356" cy="1395412"/>
                </a:xfrm>
                <a:prstGeom prst="roundRect">
                  <a:avLst>
                    <a:gd name="adj" fmla="val 38667"/>
                  </a:avLst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sp>
            <p:nvSpPr>
              <p:cNvPr id="32" name="Figura a mano libera: forma 31">
                <a:extLst>
                  <a:ext uri="{FF2B5EF4-FFF2-40B4-BE49-F238E27FC236}">
                    <a16:creationId xmlns:a16="http://schemas.microsoft.com/office/drawing/2014/main" id="{684A1D61-F98D-98CD-1187-26127B7A537F}"/>
                  </a:ext>
                </a:extLst>
              </p:cNvPr>
              <p:cNvSpPr/>
              <p:nvPr/>
            </p:nvSpPr>
            <p:spPr>
              <a:xfrm rot="2760000" flipH="1">
                <a:off x="10700061" y="4103585"/>
                <a:ext cx="294114" cy="293246"/>
              </a:xfrm>
              <a:custGeom>
                <a:avLst/>
                <a:gdLst>
                  <a:gd name="connsiteX0" fmla="*/ 1163253 w 1192268"/>
                  <a:gd name="connsiteY0" fmla="*/ 29015 h 1188751"/>
                  <a:gd name="connsiteX1" fmla="*/ 1192268 w 1192268"/>
                  <a:gd name="connsiteY1" fmla="*/ 99064 h 1188751"/>
                  <a:gd name="connsiteX2" fmla="*/ 1192268 w 1192268"/>
                  <a:gd name="connsiteY2" fmla="*/ 594375 h 1188751"/>
                  <a:gd name="connsiteX3" fmla="*/ 1192267 w 1192268"/>
                  <a:gd name="connsiteY3" fmla="*/ 594375 h 1188751"/>
                  <a:gd name="connsiteX4" fmla="*/ 1192267 w 1192268"/>
                  <a:gd name="connsiteY4" fmla="*/ 1053698 h 1188751"/>
                  <a:gd name="connsiteX5" fmla="*/ 1057214 w 1192268"/>
                  <a:gd name="connsiteY5" fmla="*/ 1188751 h 1188751"/>
                  <a:gd name="connsiteX6" fmla="*/ 732949 w 1192268"/>
                  <a:gd name="connsiteY6" fmla="*/ 1188751 h 1188751"/>
                  <a:gd name="connsiteX7" fmla="*/ 722680 w 1192268"/>
                  <a:gd name="connsiteY7" fmla="*/ 1186678 h 1188751"/>
                  <a:gd name="connsiteX8" fmla="*/ 82436 w 1192268"/>
                  <a:gd name="connsiteY8" fmla="*/ 1175502 h 1188751"/>
                  <a:gd name="connsiteX9" fmla="*/ 13 w 1192268"/>
                  <a:gd name="connsiteY9" fmla="*/ 1090150 h 1188751"/>
                  <a:gd name="connsiteX10" fmla="*/ 7399 w 1192268"/>
                  <a:gd name="connsiteY10" fmla="*/ 667004 h 1188751"/>
                  <a:gd name="connsiteX11" fmla="*/ 92750 w 1192268"/>
                  <a:gd name="connsiteY11" fmla="*/ 584581 h 1188751"/>
                  <a:gd name="connsiteX12" fmla="*/ 597896 w 1192268"/>
                  <a:gd name="connsiteY12" fmla="*/ 593398 h 1188751"/>
                  <a:gd name="connsiteX13" fmla="*/ 597896 w 1192268"/>
                  <a:gd name="connsiteY13" fmla="*/ 563385 h 1188751"/>
                  <a:gd name="connsiteX14" fmla="*/ 597897 w 1192268"/>
                  <a:gd name="connsiteY14" fmla="*/ 563385 h 1188751"/>
                  <a:gd name="connsiteX15" fmla="*/ 597897 w 1192268"/>
                  <a:gd name="connsiteY15" fmla="*/ 99064 h 1188751"/>
                  <a:gd name="connsiteX16" fmla="*/ 696961 w 1192268"/>
                  <a:gd name="connsiteY16" fmla="*/ 0 h 1188751"/>
                  <a:gd name="connsiteX17" fmla="*/ 1093204 w 1192268"/>
                  <a:gd name="connsiteY17" fmla="*/ 0 h 1188751"/>
                  <a:gd name="connsiteX18" fmla="*/ 1163253 w 1192268"/>
                  <a:gd name="connsiteY18" fmla="*/ 29015 h 11887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192268" h="1188751">
                    <a:moveTo>
                      <a:pt x="1163253" y="29015"/>
                    </a:moveTo>
                    <a:cubicBezTo>
                      <a:pt x="1181180" y="46942"/>
                      <a:pt x="1192268" y="71708"/>
                      <a:pt x="1192268" y="99064"/>
                    </a:cubicBezTo>
                    <a:lnTo>
                      <a:pt x="1192268" y="594375"/>
                    </a:lnTo>
                    <a:lnTo>
                      <a:pt x="1192267" y="594375"/>
                    </a:lnTo>
                    <a:lnTo>
                      <a:pt x="1192267" y="1053698"/>
                    </a:lnTo>
                    <a:cubicBezTo>
                      <a:pt x="1192267" y="1128286"/>
                      <a:pt x="1131802" y="1188751"/>
                      <a:pt x="1057214" y="1188751"/>
                    </a:cubicBezTo>
                    <a:lnTo>
                      <a:pt x="732949" y="1188751"/>
                    </a:lnTo>
                    <a:lnTo>
                      <a:pt x="722680" y="1186678"/>
                    </a:lnTo>
                    <a:lnTo>
                      <a:pt x="82436" y="1175502"/>
                    </a:lnTo>
                    <a:cubicBezTo>
                      <a:pt x="36106" y="1174693"/>
                      <a:pt x="-796" y="1136480"/>
                      <a:pt x="13" y="1090150"/>
                    </a:cubicBezTo>
                    <a:lnTo>
                      <a:pt x="7399" y="667004"/>
                    </a:lnTo>
                    <a:cubicBezTo>
                      <a:pt x="8208" y="620674"/>
                      <a:pt x="46420" y="583772"/>
                      <a:pt x="92750" y="584581"/>
                    </a:cubicBezTo>
                    <a:lnTo>
                      <a:pt x="597896" y="593398"/>
                    </a:lnTo>
                    <a:lnTo>
                      <a:pt x="597896" y="563385"/>
                    </a:lnTo>
                    <a:lnTo>
                      <a:pt x="597897" y="563385"/>
                    </a:lnTo>
                    <a:lnTo>
                      <a:pt x="597897" y="99064"/>
                    </a:lnTo>
                    <a:cubicBezTo>
                      <a:pt x="597897" y="44352"/>
                      <a:pt x="642249" y="0"/>
                      <a:pt x="696961" y="0"/>
                    </a:cubicBezTo>
                    <a:lnTo>
                      <a:pt x="1093204" y="0"/>
                    </a:lnTo>
                    <a:cubicBezTo>
                      <a:pt x="1120560" y="0"/>
                      <a:pt x="1145326" y="11088"/>
                      <a:pt x="1163253" y="29015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3" name="Figura a mano libera: forma 32">
                <a:extLst>
                  <a:ext uri="{FF2B5EF4-FFF2-40B4-BE49-F238E27FC236}">
                    <a16:creationId xmlns:a16="http://schemas.microsoft.com/office/drawing/2014/main" id="{B6024997-B04B-1FA2-8A31-FAA18F944A46}"/>
                  </a:ext>
                </a:extLst>
              </p:cNvPr>
              <p:cNvSpPr/>
              <p:nvPr/>
            </p:nvSpPr>
            <p:spPr>
              <a:xfrm rot="18840000">
                <a:off x="8796840" y="4103585"/>
                <a:ext cx="294114" cy="293246"/>
              </a:xfrm>
              <a:custGeom>
                <a:avLst/>
                <a:gdLst>
                  <a:gd name="connsiteX0" fmla="*/ 1163253 w 1192268"/>
                  <a:gd name="connsiteY0" fmla="*/ 29015 h 1188751"/>
                  <a:gd name="connsiteX1" fmla="*/ 1192268 w 1192268"/>
                  <a:gd name="connsiteY1" fmla="*/ 99064 h 1188751"/>
                  <a:gd name="connsiteX2" fmla="*/ 1192268 w 1192268"/>
                  <a:gd name="connsiteY2" fmla="*/ 594375 h 1188751"/>
                  <a:gd name="connsiteX3" fmla="*/ 1192267 w 1192268"/>
                  <a:gd name="connsiteY3" fmla="*/ 594375 h 1188751"/>
                  <a:gd name="connsiteX4" fmla="*/ 1192267 w 1192268"/>
                  <a:gd name="connsiteY4" fmla="*/ 1053698 h 1188751"/>
                  <a:gd name="connsiteX5" fmla="*/ 1057214 w 1192268"/>
                  <a:gd name="connsiteY5" fmla="*/ 1188751 h 1188751"/>
                  <a:gd name="connsiteX6" fmla="*/ 732949 w 1192268"/>
                  <a:gd name="connsiteY6" fmla="*/ 1188751 h 1188751"/>
                  <a:gd name="connsiteX7" fmla="*/ 722680 w 1192268"/>
                  <a:gd name="connsiteY7" fmla="*/ 1186678 h 1188751"/>
                  <a:gd name="connsiteX8" fmla="*/ 82436 w 1192268"/>
                  <a:gd name="connsiteY8" fmla="*/ 1175502 h 1188751"/>
                  <a:gd name="connsiteX9" fmla="*/ 13 w 1192268"/>
                  <a:gd name="connsiteY9" fmla="*/ 1090150 h 1188751"/>
                  <a:gd name="connsiteX10" fmla="*/ 7399 w 1192268"/>
                  <a:gd name="connsiteY10" fmla="*/ 667004 h 1188751"/>
                  <a:gd name="connsiteX11" fmla="*/ 92750 w 1192268"/>
                  <a:gd name="connsiteY11" fmla="*/ 584581 h 1188751"/>
                  <a:gd name="connsiteX12" fmla="*/ 597896 w 1192268"/>
                  <a:gd name="connsiteY12" fmla="*/ 593398 h 1188751"/>
                  <a:gd name="connsiteX13" fmla="*/ 597896 w 1192268"/>
                  <a:gd name="connsiteY13" fmla="*/ 563385 h 1188751"/>
                  <a:gd name="connsiteX14" fmla="*/ 597897 w 1192268"/>
                  <a:gd name="connsiteY14" fmla="*/ 563385 h 1188751"/>
                  <a:gd name="connsiteX15" fmla="*/ 597897 w 1192268"/>
                  <a:gd name="connsiteY15" fmla="*/ 99064 h 1188751"/>
                  <a:gd name="connsiteX16" fmla="*/ 696961 w 1192268"/>
                  <a:gd name="connsiteY16" fmla="*/ 0 h 1188751"/>
                  <a:gd name="connsiteX17" fmla="*/ 1093204 w 1192268"/>
                  <a:gd name="connsiteY17" fmla="*/ 0 h 1188751"/>
                  <a:gd name="connsiteX18" fmla="*/ 1163253 w 1192268"/>
                  <a:gd name="connsiteY18" fmla="*/ 29015 h 11887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192268" h="1188751">
                    <a:moveTo>
                      <a:pt x="1163253" y="29015"/>
                    </a:moveTo>
                    <a:cubicBezTo>
                      <a:pt x="1181180" y="46942"/>
                      <a:pt x="1192268" y="71708"/>
                      <a:pt x="1192268" y="99064"/>
                    </a:cubicBezTo>
                    <a:lnTo>
                      <a:pt x="1192268" y="594375"/>
                    </a:lnTo>
                    <a:lnTo>
                      <a:pt x="1192267" y="594375"/>
                    </a:lnTo>
                    <a:lnTo>
                      <a:pt x="1192267" y="1053698"/>
                    </a:lnTo>
                    <a:cubicBezTo>
                      <a:pt x="1192267" y="1128286"/>
                      <a:pt x="1131802" y="1188751"/>
                      <a:pt x="1057214" y="1188751"/>
                    </a:cubicBezTo>
                    <a:lnTo>
                      <a:pt x="732949" y="1188751"/>
                    </a:lnTo>
                    <a:lnTo>
                      <a:pt x="722680" y="1186678"/>
                    </a:lnTo>
                    <a:lnTo>
                      <a:pt x="82436" y="1175502"/>
                    </a:lnTo>
                    <a:cubicBezTo>
                      <a:pt x="36106" y="1174693"/>
                      <a:pt x="-796" y="1136480"/>
                      <a:pt x="13" y="1090150"/>
                    </a:cubicBezTo>
                    <a:lnTo>
                      <a:pt x="7399" y="667004"/>
                    </a:lnTo>
                    <a:cubicBezTo>
                      <a:pt x="8208" y="620674"/>
                      <a:pt x="46420" y="583772"/>
                      <a:pt x="92750" y="584581"/>
                    </a:cubicBezTo>
                    <a:lnTo>
                      <a:pt x="597896" y="593398"/>
                    </a:lnTo>
                    <a:lnTo>
                      <a:pt x="597896" y="563385"/>
                    </a:lnTo>
                    <a:lnTo>
                      <a:pt x="597897" y="563385"/>
                    </a:lnTo>
                    <a:lnTo>
                      <a:pt x="597897" y="99064"/>
                    </a:lnTo>
                    <a:cubicBezTo>
                      <a:pt x="597897" y="44352"/>
                      <a:pt x="642249" y="0"/>
                      <a:pt x="696961" y="0"/>
                    </a:cubicBezTo>
                    <a:lnTo>
                      <a:pt x="1093204" y="0"/>
                    </a:lnTo>
                    <a:cubicBezTo>
                      <a:pt x="1120560" y="0"/>
                      <a:pt x="1145326" y="11088"/>
                      <a:pt x="1163253" y="29015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</p:grpSp>
        <p:cxnSp>
          <p:nvCxnSpPr>
            <p:cNvPr id="37" name="Connettore diritto 36">
              <a:extLst>
                <a:ext uri="{FF2B5EF4-FFF2-40B4-BE49-F238E27FC236}">
                  <a16:creationId xmlns:a16="http://schemas.microsoft.com/office/drawing/2014/main" id="{D45D7344-9120-B145-49BB-B1CCE3B9A5D7}"/>
                </a:ext>
              </a:extLst>
            </p:cNvPr>
            <p:cNvCxnSpPr/>
            <p:nvPr/>
          </p:nvCxnSpPr>
          <p:spPr>
            <a:xfrm>
              <a:off x="3283515" y="3529463"/>
              <a:ext cx="693487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7" name="Immagine 46">
            <a:extLst>
              <a:ext uri="{FF2B5EF4-FFF2-40B4-BE49-F238E27FC236}">
                <a16:creationId xmlns:a16="http://schemas.microsoft.com/office/drawing/2014/main" id="{54EB64A4-F659-64F0-DF68-6933802E211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556581" y="3055278"/>
            <a:ext cx="566783" cy="566783"/>
          </a:xfrm>
          <a:prstGeom prst="rect">
            <a:avLst/>
          </a:prstGeom>
        </p:spPr>
      </p:pic>
      <p:pic>
        <p:nvPicPr>
          <p:cNvPr id="48" name="Immagine 47">
            <a:extLst>
              <a:ext uri="{FF2B5EF4-FFF2-40B4-BE49-F238E27FC236}">
                <a16:creationId xmlns:a16="http://schemas.microsoft.com/office/drawing/2014/main" id="{B8268AA4-26F0-88FB-8827-EC862522E5D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758153" y="3055278"/>
            <a:ext cx="566783" cy="566783"/>
          </a:xfrm>
          <a:prstGeom prst="rect">
            <a:avLst/>
          </a:prstGeom>
        </p:spPr>
      </p:pic>
      <p:grpSp>
        <p:nvGrpSpPr>
          <p:cNvPr id="27" name="Gruppo 26">
            <a:extLst>
              <a:ext uri="{FF2B5EF4-FFF2-40B4-BE49-F238E27FC236}">
                <a16:creationId xmlns:a16="http://schemas.microsoft.com/office/drawing/2014/main" id="{679A3371-C311-CBD6-BB5C-232ACF4844F2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28" name="Gruppo 27">
              <a:extLst>
                <a:ext uri="{FF2B5EF4-FFF2-40B4-BE49-F238E27FC236}">
                  <a16:creationId xmlns:a16="http://schemas.microsoft.com/office/drawing/2014/main" id="{1D1F113F-C7CA-14F4-7E3A-10903283D48C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39" name="Figura a mano libera: forma 38">
                <a:extLst>
                  <a:ext uri="{FF2B5EF4-FFF2-40B4-BE49-F238E27FC236}">
                    <a16:creationId xmlns:a16="http://schemas.microsoft.com/office/drawing/2014/main" id="{E3494A71-800E-E52E-FDA0-5EEA60C570F3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0" name="Figura a mano libera: forma 39">
                <a:extLst>
                  <a:ext uri="{FF2B5EF4-FFF2-40B4-BE49-F238E27FC236}">
                    <a16:creationId xmlns:a16="http://schemas.microsoft.com/office/drawing/2014/main" id="{25413E06-F47B-29D7-C027-9509ACDFC12E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1" name="Ovale 40">
                <a:extLst>
                  <a:ext uri="{FF2B5EF4-FFF2-40B4-BE49-F238E27FC236}">
                    <a16:creationId xmlns:a16="http://schemas.microsoft.com/office/drawing/2014/main" id="{D551DF43-06D8-3F33-6470-E26B6D289BB4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2" name="Ovale 41">
                <a:extLst>
                  <a:ext uri="{FF2B5EF4-FFF2-40B4-BE49-F238E27FC236}">
                    <a16:creationId xmlns:a16="http://schemas.microsoft.com/office/drawing/2014/main" id="{9598B75E-1FDB-E332-93F6-D7DFB1478B37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36" name="Rettangolo 35">
              <a:extLst>
                <a:ext uri="{FF2B5EF4-FFF2-40B4-BE49-F238E27FC236}">
                  <a16:creationId xmlns:a16="http://schemas.microsoft.com/office/drawing/2014/main" id="{307350EE-9FCB-8B7B-142E-56B140B3A312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41730802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3A6C62-C471-0C61-026B-5374884CB2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>
            <a:extLst>
              <a:ext uri="{FF2B5EF4-FFF2-40B4-BE49-F238E27FC236}">
                <a16:creationId xmlns:a16="http://schemas.microsoft.com/office/drawing/2014/main" id="{2FA8BF15-1BAC-E4E2-1F3C-71AEE3D2DA2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046" b="11624"/>
          <a:stretch/>
        </p:blipFill>
        <p:spPr>
          <a:xfrm>
            <a:off x="1441369" y="155087"/>
            <a:ext cx="10750631" cy="6112363"/>
          </a:xfrm>
          <a:prstGeom prst="rect">
            <a:avLst/>
          </a:prstGeom>
        </p:spPr>
      </p:pic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DC728417-CCA9-5E3B-E665-4E702BC42B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24</a:t>
            </a:fld>
            <a:endParaRPr lang="en-US" noProof="0" dirty="0">
              <a:latin typeface="+mn-lt"/>
            </a:endParaRPr>
          </a:p>
        </p:txBody>
      </p:sp>
      <p:sp>
        <p:nvSpPr>
          <p:cNvPr id="25" name="TextBox 48">
            <a:extLst>
              <a:ext uri="{FF2B5EF4-FFF2-40B4-BE49-F238E27FC236}">
                <a16:creationId xmlns:a16="http://schemas.microsoft.com/office/drawing/2014/main" id="{E23AF426-92B9-1EE7-9F11-FF7982E90039}"/>
              </a:ext>
            </a:extLst>
          </p:cNvPr>
          <p:cNvSpPr txBox="1"/>
          <p:nvPr/>
        </p:nvSpPr>
        <p:spPr>
          <a:xfrm rot="16200000">
            <a:off x="11036304" y="2315928"/>
            <a:ext cx="1095172" cy="338554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en-US" sz="1600" noProof="0" dirty="0">
                <a:solidFill>
                  <a:schemeClr val="bg1"/>
                </a:solidFill>
                <a:latin typeface="+mj-lt"/>
              </a:rPr>
              <a:t>1.803</a:t>
            </a:r>
            <a:r>
              <a:rPr lang="en-US" sz="1200" noProof="0" dirty="0">
                <a:solidFill>
                  <a:schemeClr val="bg1"/>
                </a:solidFill>
              </a:rPr>
              <a:t> mm</a:t>
            </a:r>
          </a:p>
        </p:txBody>
      </p:sp>
      <p:cxnSp>
        <p:nvCxnSpPr>
          <p:cNvPr id="27" name="Straight Arrow Connector 33">
            <a:extLst>
              <a:ext uri="{FF2B5EF4-FFF2-40B4-BE49-F238E27FC236}">
                <a16:creationId xmlns:a16="http://schemas.microsoft.com/office/drawing/2014/main" id="{A6AE384A-8963-570A-0359-375B9A47F327}"/>
              </a:ext>
            </a:extLst>
          </p:cNvPr>
          <p:cNvCxnSpPr>
            <a:cxnSpLocks/>
          </p:cNvCxnSpPr>
          <p:nvPr/>
        </p:nvCxnSpPr>
        <p:spPr>
          <a:xfrm flipV="1">
            <a:off x="9682298" y="3704510"/>
            <a:ext cx="1491519" cy="340440"/>
          </a:xfrm>
          <a:prstGeom prst="straightConnector1">
            <a:avLst/>
          </a:prstGeom>
          <a:ln>
            <a:solidFill>
              <a:schemeClr val="accent4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39">
            <a:extLst>
              <a:ext uri="{FF2B5EF4-FFF2-40B4-BE49-F238E27FC236}">
                <a16:creationId xmlns:a16="http://schemas.microsoft.com/office/drawing/2014/main" id="{2EDC3DF3-F806-22C9-8F92-FC1D14F185B5}"/>
              </a:ext>
            </a:extLst>
          </p:cNvPr>
          <p:cNvSpPr txBox="1"/>
          <p:nvPr/>
        </p:nvSpPr>
        <p:spPr>
          <a:xfrm rot="463736">
            <a:off x="5438305" y="5780817"/>
            <a:ext cx="13383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noProof="0" dirty="0">
                <a:solidFill>
                  <a:schemeClr val="bg1"/>
                </a:solidFill>
                <a:latin typeface="+mj-lt"/>
              </a:rPr>
              <a:t>1.485</a:t>
            </a:r>
            <a:r>
              <a:rPr lang="en-US" sz="1200" noProof="0" dirty="0">
                <a:solidFill>
                  <a:schemeClr val="bg1"/>
                </a:solidFill>
              </a:rPr>
              <a:t> mm</a:t>
            </a:r>
          </a:p>
        </p:txBody>
      </p:sp>
      <p:cxnSp>
        <p:nvCxnSpPr>
          <p:cNvPr id="36" name="Straight Arrow Connector 40">
            <a:extLst>
              <a:ext uri="{FF2B5EF4-FFF2-40B4-BE49-F238E27FC236}">
                <a16:creationId xmlns:a16="http://schemas.microsoft.com/office/drawing/2014/main" id="{D1F55DE7-2292-4B06-A685-7E3B6CBE6BE6}"/>
              </a:ext>
            </a:extLst>
          </p:cNvPr>
          <p:cNvCxnSpPr>
            <a:cxnSpLocks/>
          </p:cNvCxnSpPr>
          <p:nvPr/>
        </p:nvCxnSpPr>
        <p:spPr>
          <a:xfrm>
            <a:off x="5318760" y="5632738"/>
            <a:ext cx="1897380" cy="308081"/>
          </a:xfrm>
          <a:prstGeom prst="straightConnector1">
            <a:avLst/>
          </a:prstGeom>
          <a:ln>
            <a:solidFill>
              <a:schemeClr val="accent4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45">
            <a:extLst>
              <a:ext uri="{FF2B5EF4-FFF2-40B4-BE49-F238E27FC236}">
                <a16:creationId xmlns:a16="http://schemas.microsoft.com/office/drawing/2014/main" id="{2C9B6246-F1D0-58FE-E827-256CF43CD3E6}"/>
              </a:ext>
            </a:extLst>
          </p:cNvPr>
          <p:cNvCxnSpPr>
            <a:cxnSpLocks/>
          </p:cNvCxnSpPr>
          <p:nvPr/>
        </p:nvCxnSpPr>
        <p:spPr>
          <a:xfrm flipV="1">
            <a:off x="11414611" y="1285336"/>
            <a:ext cx="0" cy="3746074"/>
          </a:xfrm>
          <a:prstGeom prst="straightConnector1">
            <a:avLst/>
          </a:prstGeom>
          <a:ln>
            <a:solidFill>
              <a:schemeClr val="accent4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2">
            <a:extLst>
              <a:ext uri="{FF2B5EF4-FFF2-40B4-BE49-F238E27FC236}">
                <a16:creationId xmlns:a16="http://schemas.microsoft.com/office/drawing/2014/main" id="{065BE6DE-383D-7C4D-049C-9508949EF32C}"/>
              </a:ext>
            </a:extLst>
          </p:cNvPr>
          <p:cNvSpPr txBox="1"/>
          <p:nvPr/>
        </p:nvSpPr>
        <p:spPr>
          <a:xfrm rot="20824347">
            <a:off x="9009400" y="5432994"/>
            <a:ext cx="107273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it-IT"/>
            </a:defPPr>
            <a:lvl1pPr algn="ctr">
              <a:defRPr b="1"/>
            </a:lvl1pPr>
          </a:lstStyle>
          <a:p>
            <a:r>
              <a:rPr lang="en-US" sz="1600" noProof="0" dirty="0">
                <a:solidFill>
                  <a:schemeClr val="bg1"/>
                </a:solidFill>
                <a:latin typeface="+mj-lt"/>
              </a:rPr>
              <a:t>3.170</a:t>
            </a:r>
            <a:r>
              <a:rPr lang="en-US" sz="1200" b="0" noProof="0" dirty="0">
                <a:solidFill>
                  <a:schemeClr val="bg1"/>
                </a:solidFill>
              </a:rPr>
              <a:t> mm</a:t>
            </a:r>
          </a:p>
        </p:txBody>
      </p:sp>
      <p:cxnSp>
        <p:nvCxnSpPr>
          <p:cNvPr id="41" name="Straight Arrow Connector 33">
            <a:extLst>
              <a:ext uri="{FF2B5EF4-FFF2-40B4-BE49-F238E27FC236}">
                <a16:creationId xmlns:a16="http://schemas.microsoft.com/office/drawing/2014/main" id="{9B674880-11E7-2EAE-BF0B-5002C954141B}"/>
              </a:ext>
            </a:extLst>
          </p:cNvPr>
          <p:cNvCxnSpPr>
            <a:cxnSpLocks/>
          </p:cNvCxnSpPr>
          <p:nvPr/>
        </p:nvCxnSpPr>
        <p:spPr>
          <a:xfrm flipV="1">
            <a:off x="7414260" y="5089161"/>
            <a:ext cx="3723462" cy="851658"/>
          </a:xfrm>
          <a:prstGeom prst="straightConnector1">
            <a:avLst/>
          </a:prstGeom>
          <a:ln>
            <a:solidFill>
              <a:schemeClr val="accent4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0">
            <a:extLst>
              <a:ext uri="{FF2B5EF4-FFF2-40B4-BE49-F238E27FC236}">
                <a16:creationId xmlns:a16="http://schemas.microsoft.com/office/drawing/2014/main" id="{0D8274E4-430B-1B08-6F17-BE4F155547F1}"/>
              </a:ext>
            </a:extLst>
          </p:cNvPr>
          <p:cNvCxnSpPr>
            <a:cxnSpLocks/>
          </p:cNvCxnSpPr>
          <p:nvPr/>
        </p:nvCxnSpPr>
        <p:spPr>
          <a:xfrm>
            <a:off x="9182100" y="2801810"/>
            <a:ext cx="1991717" cy="82633"/>
          </a:xfrm>
          <a:prstGeom prst="straightConnector1">
            <a:avLst/>
          </a:prstGeom>
          <a:ln>
            <a:solidFill>
              <a:schemeClr val="accent4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Box 39">
            <a:extLst>
              <a:ext uri="{FF2B5EF4-FFF2-40B4-BE49-F238E27FC236}">
                <a16:creationId xmlns:a16="http://schemas.microsoft.com/office/drawing/2014/main" id="{BA687746-6165-1E04-A376-F79C656B0F2B}"/>
              </a:ext>
            </a:extLst>
          </p:cNvPr>
          <p:cNvSpPr txBox="1"/>
          <p:nvPr/>
        </p:nvSpPr>
        <p:spPr>
          <a:xfrm rot="152932">
            <a:off x="9568441" y="2516978"/>
            <a:ext cx="1093569" cy="338554"/>
          </a:xfrm>
          <a:prstGeom prst="rect">
            <a:avLst/>
          </a:prstGeom>
          <a:ln>
            <a:noFill/>
            <a:headEnd type="oval" w="lg" len="lg"/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rtlCol="0">
            <a:spAutoFit/>
          </a:bodyPr>
          <a:lstStyle/>
          <a:p>
            <a:pPr algn="ctr"/>
            <a:r>
              <a:rPr lang="en-US" sz="1600" noProof="0" dirty="0">
                <a:solidFill>
                  <a:schemeClr val="bg1"/>
                </a:solidFill>
                <a:latin typeface="+mj-lt"/>
              </a:rPr>
              <a:t>1.462</a:t>
            </a:r>
            <a:r>
              <a:rPr lang="en-US" sz="1200" noProof="0" dirty="0">
                <a:solidFill>
                  <a:schemeClr val="bg1"/>
                </a:solidFill>
              </a:rPr>
              <a:t> mm</a:t>
            </a: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9FC01119-0BF8-2D78-7449-0C4AB4AD8E49}"/>
              </a:ext>
            </a:extLst>
          </p:cNvPr>
          <p:cNvSpPr txBox="1"/>
          <p:nvPr/>
        </p:nvSpPr>
        <p:spPr>
          <a:xfrm>
            <a:off x="371475" y="4244062"/>
            <a:ext cx="1335393" cy="369332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bg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it-IT"/>
            </a:defPPr>
            <a:lvl1pPr algn="ctr">
              <a:defRPr>
                <a:solidFill>
                  <a:schemeClr val="accent1">
                    <a:lumMod val="75000"/>
                  </a:schemeClr>
                </a:solidFill>
                <a:latin typeface="+mj-lt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en-US" noProof="0" dirty="0"/>
              <a:t>Pick-up </a:t>
            </a:r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787C7470-835E-21D1-311A-2B781A72F90D}"/>
              </a:ext>
            </a:extLst>
          </p:cNvPr>
          <p:cNvSpPr txBox="1"/>
          <p:nvPr/>
        </p:nvSpPr>
        <p:spPr>
          <a:xfrm>
            <a:off x="946066" y="6411038"/>
            <a:ext cx="3412286" cy="291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>
                <a:solidFill>
                  <a:schemeClr val="bg1"/>
                </a:solidFill>
              </a:rPr>
              <a:t>Click on </a:t>
            </a:r>
            <a:r>
              <a:rPr lang="en-US" sz="1100" b="1" i="1" noProof="0" dirty="0">
                <a:solidFill>
                  <a:schemeClr val="bg1"/>
                </a:solidFill>
              </a:rPr>
              <a:t>pick-up </a:t>
            </a:r>
            <a:r>
              <a:rPr lang="en-US" sz="1100" i="1" noProof="0" dirty="0">
                <a:solidFill>
                  <a:schemeClr val="bg1"/>
                </a:solidFill>
              </a:rPr>
              <a:t>to know more</a:t>
            </a:r>
          </a:p>
        </p:txBody>
      </p:sp>
      <p:sp>
        <p:nvSpPr>
          <p:cNvPr id="11" name="Segnaposto contenuto 2">
            <a:extLst>
              <a:ext uri="{FF2B5EF4-FFF2-40B4-BE49-F238E27FC236}">
                <a16:creationId xmlns:a16="http://schemas.microsoft.com/office/drawing/2014/main" id="{29D04D66-6E91-DFCB-02F9-EBE03DF79460}"/>
              </a:ext>
            </a:extLst>
          </p:cNvPr>
          <p:cNvSpPr txBox="1">
            <a:spLocks/>
          </p:cNvSpPr>
          <p:nvPr/>
        </p:nvSpPr>
        <p:spPr>
          <a:xfrm>
            <a:off x="371475" y="3024777"/>
            <a:ext cx="3820200" cy="84157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 marL="0" indent="0" algn="l" defTabSz="914400" rtl="0" eaLnBrk="1" latinLnBrk="0" hangingPunct="1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noProof="0" dirty="0"/>
              <a:t>TRIS has bigger dimensions for </a:t>
            </a:r>
            <a:r>
              <a:rPr lang="en-US" noProof="0" dirty="0">
                <a:latin typeface="+mj-lt"/>
              </a:rPr>
              <a:t>loading more goods</a:t>
            </a:r>
            <a:r>
              <a:rPr lang="en-US" noProof="0" dirty="0"/>
              <a:t>, </a:t>
            </a:r>
            <a:r>
              <a:rPr lang="en-US" noProof="0" dirty="0">
                <a:latin typeface="+mj-lt"/>
              </a:rPr>
              <a:t>yet</a:t>
            </a:r>
            <a:r>
              <a:rPr lang="en-US" noProof="0" dirty="0"/>
              <a:t> remaining compact, agile, </a:t>
            </a:r>
            <a:r>
              <a:rPr lang="en-US" noProof="0" dirty="0">
                <a:latin typeface="+mj-lt"/>
              </a:rPr>
              <a:t>easy to handle</a:t>
            </a:r>
            <a:r>
              <a:rPr lang="en-US" noProof="0" dirty="0"/>
              <a:t>.</a:t>
            </a:r>
          </a:p>
        </p:txBody>
      </p:sp>
      <p:cxnSp>
        <p:nvCxnSpPr>
          <p:cNvPr id="21" name="Straight Arrow Connector 45">
            <a:extLst>
              <a:ext uri="{FF2B5EF4-FFF2-40B4-BE49-F238E27FC236}">
                <a16:creationId xmlns:a16="http://schemas.microsoft.com/office/drawing/2014/main" id="{7F2CD2BE-B1D9-1D8F-AC90-11ABBD9B5699}"/>
              </a:ext>
            </a:extLst>
          </p:cNvPr>
          <p:cNvCxnSpPr>
            <a:cxnSpLocks/>
          </p:cNvCxnSpPr>
          <p:nvPr/>
        </p:nvCxnSpPr>
        <p:spPr>
          <a:xfrm flipV="1">
            <a:off x="11173817" y="2884443"/>
            <a:ext cx="0" cy="820067"/>
          </a:xfrm>
          <a:prstGeom prst="straightConnector1">
            <a:avLst/>
          </a:prstGeom>
          <a:ln>
            <a:solidFill>
              <a:schemeClr val="accent4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39">
            <a:extLst>
              <a:ext uri="{FF2B5EF4-FFF2-40B4-BE49-F238E27FC236}">
                <a16:creationId xmlns:a16="http://schemas.microsoft.com/office/drawing/2014/main" id="{B3A7B1DD-BF09-937D-E616-ADD4CB3B3B90}"/>
              </a:ext>
            </a:extLst>
          </p:cNvPr>
          <p:cNvSpPr txBox="1"/>
          <p:nvPr/>
        </p:nvSpPr>
        <p:spPr>
          <a:xfrm>
            <a:off x="10150760" y="3172288"/>
            <a:ext cx="1036475" cy="338554"/>
          </a:xfrm>
          <a:prstGeom prst="rect">
            <a:avLst/>
          </a:prstGeom>
          <a:ln>
            <a:noFill/>
            <a:headEnd type="oval" w="lg" len="lg"/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1600" noProof="0" dirty="0">
                <a:solidFill>
                  <a:schemeClr val="bg1"/>
                </a:solidFill>
                <a:latin typeface="+mj-lt"/>
              </a:rPr>
              <a:t>300</a:t>
            </a:r>
            <a:r>
              <a:rPr lang="en-US" sz="1200" noProof="0" dirty="0">
                <a:solidFill>
                  <a:schemeClr val="bg1"/>
                </a:solidFill>
              </a:rPr>
              <a:t> mm</a:t>
            </a:r>
          </a:p>
        </p:txBody>
      </p:sp>
      <p:sp>
        <p:nvSpPr>
          <p:cNvPr id="44" name="Titolo 1">
            <a:extLst>
              <a:ext uri="{FF2B5EF4-FFF2-40B4-BE49-F238E27FC236}">
                <a16:creationId xmlns:a16="http://schemas.microsoft.com/office/drawing/2014/main" id="{F87470F1-1DDA-EF16-3DC8-8B4E91D61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145670"/>
            <a:ext cx="4692231" cy="1494512"/>
          </a:xfrm>
        </p:spPr>
        <p:txBody>
          <a:bodyPr/>
          <a:lstStyle/>
          <a:p>
            <a:r>
              <a:rPr lang="en-US" noProof="0" dirty="0">
                <a:latin typeface="+mn-lt"/>
              </a:rPr>
              <a:t>Small design, made for </a:t>
            </a:r>
            <a:r>
              <a:rPr lang="en-US" noProof="0" dirty="0"/>
              <a:t>big jobs</a:t>
            </a:r>
          </a:p>
        </p:txBody>
      </p:sp>
      <p:sp>
        <p:nvSpPr>
          <p:cNvPr id="29" name="TextBox 32">
            <a:extLst>
              <a:ext uri="{FF2B5EF4-FFF2-40B4-BE49-F238E27FC236}">
                <a16:creationId xmlns:a16="http://schemas.microsoft.com/office/drawing/2014/main" id="{F1EE835E-B670-709D-E400-8C3F6F1078CD}"/>
              </a:ext>
            </a:extLst>
          </p:cNvPr>
          <p:cNvSpPr txBox="1"/>
          <p:nvPr/>
        </p:nvSpPr>
        <p:spPr>
          <a:xfrm rot="20778427">
            <a:off x="9786457" y="3863371"/>
            <a:ext cx="143559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it-IT"/>
            </a:defPPr>
            <a:lvl1pPr algn="ctr">
              <a:defRPr b="1"/>
            </a:lvl1pPr>
          </a:lstStyle>
          <a:p>
            <a:r>
              <a:rPr lang="en-US" sz="1600" noProof="0" dirty="0">
                <a:solidFill>
                  <a:schemeClr val="bg1"/>
                </a:solidFill>
                <a:latin typeface="+mj-lt"/>
              </a:rPr>
              <a:t>1.595</a:t>
            </a:r>
            <a:r>
              <a:rPr lang="en-US" sz="1200" b="0" noProof="0" dirty="0">
                <a:solidFill>
                  <a:schemeClr val="bg1"/>
                </a:solidFill>
              </a:rPr>
              <a:t> mm</a:t>
            </a:r>
          </a:p>
        </p:txBody>
      </p:sp>
      <p:sp>
        <p:nvSpPr>
          <p:cNvPr id="3" name="Ovale 18">
            <a:extLst>
              <a:ext uri="{FF2B5EF4-FFF2-40B4-BE49-F238E27FC236}">
                <a16:creationId xmlns:a16="http://schemas.microsoft.com/office/drawing/2014/main" id="{0F525207-FA01-1A33-1ABC-E3B6BED19EC3}"/>
              </a:ext>
            </a:extLst>
          </p:cNvPr>
          <p:cNvSpPr/>
          <p:nvPr/>
        </p:nvSpPr>
        <p:spPr>
          <a:xfrm>
            <a:off x="9264298" y="1383145"/>
            <a:ext cx="1977426" cy="955193"/>
          </a:xfrm>
          <a:prstGeom prst="ellipse">
            <a:avLst/>
          </a:prstGeom>
          <a:noFill/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>
                <a:solidFill>
                  <a:schemeClr val="bg1"/>
                </a:solidFill>
              </a:rPr>
              <a:t>432 Kg payload capacity </a:t>
            </a:r>
          </a:p>
        </p:txBody>
      </p:sp>
      <p:sp>
        <p:nvSpPr>
          <p:cNvPr id="6" name="Rettangolo 5">
            <a:extLst>
              <a:ext uri="{FF2B5EF4-FFF2-40B4-BE49-F238E27FC236}">
                <a16:creationId xmlns:a16="http://schemas.microsoft.com/office/drawing/2014/main" id="{3600171F-7F22-747C-8378-CD8AB55E0CA9}"/>
              </a:ext>
            </a:extLst>
          </p:cNvPr>
          <p:cNvSpPr/>
          <p:nvPr/>
        </p:nvSpPr>
        <p:spPr>
          <a:xfrm>
            <a:off x="5928898" y="3622040"/>
            <a:ext cx="2670706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rgbClr val="FF0000"/>
                </a:solidFill>
              </a:rPr>
              <a:t>Cambiare</a:t>
            </a:r>
            <a:r>
              <a:rPr lang="en-US" noProof="0" dirty="0">
                <a:solidFill>
                  <a:srgbClr val="FF0000"/>
                </a:solidFill>
              </a:rPr>
              <a:t> </a:t>
            </a:r>
            <a:r>
              <a:rPr lang="en-US" noProof="0" dirty="0" err="1">
                <a:solidFill>
                  <a:srgbClr val="FF0000"/>
                </a:solidFill>
              </a:rPr>
              <a:t>immagine</a:t>
            </a:r>
            <a:endParaRPr lang="en-US" noProof="0" dirty="0">
              <a:solidFill>
                <a:srgbClr val="FF0000"/>
              </a:solidFill>
            </a:endParaRPr>
          </a:p>
        </p:txBody>
      </p:sp>
      <p:grpSp>
        <p:nvGrpSpPr>
          <p:cNvPr id="7" name="Gruppo 6">
            <a:extLst>
              <a:ext uri="{FF2B5EF4-FFF2-40B4-BE49-F238E27FC236}">
                <a16:creationId xmlns:a16="http://schemas.microsoft.com/office/drawing/2014/main" id="{97BB6712-DA60-356D-E85C-A202F1DC3C06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8" name="Gruppo 7">
              <a:extLst>
                <a:ext uri="{FF2B5EF4-FFF2-40B4-BE49-F238E27FC236}">
                  <a16:creationId xmlns:a16="http://schemas.microsoft.com/office/drawing/2014/main" id="{5A8ACC1D-0878-6DA4-6BFF-8F5B8C1CFECB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19" name="Figura a mano libera: forma 18">
                <a:extLst>
                  <a:ext uri="{FF2B5EF4-FFF2-40B4-BE49-F238E27FC236}">
                    <a16:creationId xmlns:a16="http://schemas.microsoft.com/office/drawing/2014/main" id="{125696B4-AB88-B994-26F6-7F2CBF0183EC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0" name="Figura a mano libera: forma 19">
                <a:extLst>
                  <a:ext uri="{FF2B5EF4-FFF2-40B4-BE49-F238E27FC236}">
                    <a16:creationId xmlns:a16="http://schemas.microsoft.com/office/drawing/2014/main" id="{2BAFC547-A0E9-878E-E0F5-BFF75BB2B499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2" name="Ovale 21">
                <a:extLst>
                  <a:ext uri="{FF2B5EF4-FFF2-40B4-BE49-F238E27FC236}">
                    <a16:creationId xmlns:a16="http://schemas.microsoft.com/office/drawing/2014/main" id="{6F50A927-49CA-7C57-9600-41D480F30F2C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3" name="Ovale 22">
                <a:extLst>
                  <a:ext uri="{FF2B5EF4-FFF2-40B4-BE49-F238E27FC236}">
                    <a16:creationId xmlns:a16="http://schemas.microsoft.com/office/drawing/2014/main" id="{B5F0968F-FABC-76C5-A231-955C8F4FA56F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10" name="Rettangolo 9">
              <a:extLst>
                <a:ext uri="{FF2B5EF4-FFF2-40B4-BE49-F238E27FC236}">
                  <a16:creationId xmlns:a16="http://schemas.microsoft.com/office/drawing/2014/main" id="{D23AD2F2-17F1-2BFA-808B-493FB14660EF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5" name="Rettangolo 4">
            <a:extLst>
              <a:ext uri="{FF2B5EF4-FFF2-40B4-BE49-F238E27FC236}">
                <a16:creationId xmlns:a16="http://schemas.microsoft.com/office/drawing/2014/main" id="{AFCC372D-5728-5272-C1EF-FCD232A600DB}"/>
              </a:ext>
            </a:extLst>
          </p:cNvPr>
          <p:cNvSpPr/>
          <p:nvPr/>
        </p:nvSpPr>
        <p:spPr>
          <a:xfrm>
            <a:off x="7582305" y="335393"/>
            <a:ext cx="2670706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>
                <a:solidFill>
                  <a:srgbClr val="FF0000"/>
                </a:solidFill>
              </a:rPr>
              <a:t>MISURE OK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95615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503A02-1F42-CF55-CE4C-5651CE17B5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Immagine 17" descr="Immagine che contiene veicolo, ruota, trasporto, Veicolo terrestre&#10;&#10;Il contenuto generato dall'IA potrebbe non essere corretto.">
            <a:extLst>
              <a:ext uri="{FF2B5EF4-FFF2-40B4-BE49-F238E27FC236}">
                <a16:creationId xmlns:a16="http://schemas.microsoft.com/office/drawing/2014/main" id="{91D635E8-22C3-CF2D-247D-13195FC422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696" b="15539"/>
          <a:stretch/>
        </p:blipFill>
        <p:spPr>
          <a:xfrm>
            <a:off x="2342190" y="1243421"/>
            <a:ext cx="9849810" cy="5024029"/>
          </a:xfrm>
          <a:prstGeom prst="rect">
            <a:avLst/>
          </a:prstGeom>
        </p:spPr>
      </p:pic>
      <p:sp>
        <p:nvSpPr>
          <p:cNvPr id="2" name="Titolo 1">
            <a:extLst>
              <a:ext uri="{FF2B5EF4-FFF2-40B4-BE49-F238E27FC236}">
                <a16:creationId xmlns:a16="http://schemas.microsoft.com/office/drawing/2014/main" id="{F6512909-1827-41BF-8634-B4AD1B5F1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135582"/>
            <a:ext cx="5430514" cy="1038298"/>
          </a:xfrm>
        </p:spPr>
        <p:txBody>
          <a:bodyPr/>
          <a:lstStyle/>
          <a:p>
            <a:r>
              <a:rPr lang="en-US" noProof="0" dirty="0">
                <a:latin typeface="+mn-lt"/>
              </a:rPr>
              <a:t>Where </a:t>
            </a:r>
            <a:r>
              <a:rPr lang="en-US" noProof="0" dirty="0"/>
              <a:t>style</a:t>
            </a:r>
            <a:r>
              <a:rPr lang="en-US" noProof="0" dirty="0">
                <a:latin typeface="+mn-lt"/>
              </a:rPr>
              <a:t> meets the road</a:t>
            </a:r>
            <a:endParaRPr lang="en-US" noProof="0" dirty="0"/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00199398-A5BD-AA7B-C7B2-95A545A23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2566450"/>
            <a:ext cx="2705100" cy="2278316"/>
          </a:xfrm>
        </p:spPr>
        <p:txBody>
          <a:bodyPr/>
          <a:lstStyle/>
          <a:p>
            <a:r>
              <a:rPr lang="en-US" noProof="0" dirty="0"/>
              <a:t>TRIS is characterized by a </a:t>
            </a:r>
            <a:r>
              <a:rPr lang="en-US" noProof="0" dirty="0">
                <a:latin typeface="+mj-lt"/>
              </a:rPr>
              <a:t>distinctive</a:t>
            </a:r>
            <a:r>
              <a:rPr lang="en-US" noProof="0" dirty="0"/>
              <a:t> and </a:t>
            </a:r>
            <a:r>
              <a:rPr lang="en-US" noProof="0" dirty="0">
                <a:latin typeface="+mj-lt"/>
              </a:rPr>
              <a:t>functional</a:t>
            </a:r>
            <a:r>
              <a:rPr lang="en-US" noProof="0" dirty="0"/>
              <a:t> design that combines </a:t>
            </a:r>
            <a:r>
              <a:rPr lang="en-US" noProof="0" dirty="0">
                <a:latin typeface="+mj-lt"/>
              </a:rPr>
              <a:t>practicality</a:t>
            </a:r>
            <a:r>
              <a:rPr lang="en-US" noProof="0" dirty="0"/>
              <a:t> and </a:t>
            </a:r>
            <a:r>
              <a:rPr lang="en-US" noProof="0" dirty="0">
                <a:latin typeface="+mj-lt"/>
              </a:rPr>
              <a:t>style</a:t>
            </a:r>
            <a:r>
              <a:rPr lang="en-US" noProof="0" dirty="0"/>
              <a:t>.</a:t>
            </a:r>
          </a:p>
          <a:p>
            <a:r>
              <a:rPr lang="en-US" noProof="0" dirty="0"/>
              <a:t>Every detail, from the lines to the finishing, is crafted to optimize both the vehicle's efficiency and aesthetics. </a:t>
            </a:r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DEC8B500-2273-FC89-4F8A-B0432D5080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25</a:t>
            </a:fld>
            <a:endParaRPr lang="en-US" noProof="0" dirty="0">
              <a:latin typeface="+mn-lt"/>
            </a:endParaRP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87E0FEBF-0677-947F-D8A0-CADE22404029}"/>
              </a:ext>
            </a:extLst>
          </p:cNvPr>
          <p:cNvSpPr txBox="1"/>
          <p:nvPr/>
        </p:nvSpPr>
        <p:spPr>
          <a:xfrm>
            <a:off x="946066" y="6411038"/>
            <a:ext cx="4053446" cy="2921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>
                <a:solidFill>
                  <a:schemeClr val="bg1"/>
                </a:solidFill>
              </a:rPr>
              <a:t>Click on the </a:t>
            </a:r>
            <a:r>
              <a:rPr lang="en-US" sz="1100" b="1" i="1" noProof="0" dirty="0" err="1">
                <a:solidFill>
                  <a:schemeClr val="bg1"/>
                </a:solidFill>
              </a:rPr>
              <a:t>hotpoints</a:t>
            </a:r>
            <a:r>
              <a:rPr lang="en-US" sz="1100" b="1" i="1" noProof="0" dirty="0">
                <a:solidFill>
                  <a:schemeClr val="bg1"/>
                </a:solidFill>
              </a:rPr>
              <a:t> </a:t>
            </a:r>
            <a:r>
              <a:rPr lang="en-US" sz="1100" i="1" noProof="0" dirty="0">
                <a:solidFill>
                  <a:schemeClr val="bg1"/>
                </a:solidFill>
              </a:rPr>
              <a:t>and </a:t>
            </a:r>
            <a:r>
              <a:rPr lang="en-US" sz="1100" b="1" i="1" noProof="0" dirty="0">
                <a:solidFill>
                  <a:schemeClr val="bg1"/>
                </a:solidFill>
              </a:rPr>
              <a:t>color</a:t>
            </a:r>
            <a:r>
              <a:rPr lang="en-US" sz="1100" i="1" noProof="0" dirty="0">
                <a:solidFill>
                  <a:schemeClr val="bg1"/>
                </a:solidFill>
              </a:rPr>
              <a:t> to know more</a:t>
            </a: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B7BC137F-6447-B6B1-D401-6F73CC0903D2}"/>
              </a:ext>
            </a:extLst>
          </p:cNvPr>
          <p:cNvSpPr txBox="1"/>
          <p:nvPr/>
        </p:nvSpPr>
        <p:spPr>
          <a:xfrm>
            <a:off x="9526993" y="1878769"/>
            <a:ext cx="2293531" cy="523220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square">
            <a:spAutoFit/>
          </a:bodyPr>
          <a:lstStyle/>
          <a:p>
            <a:r>
              <a:rPr lang="en-US" sz="1400" noProof="0" dirty="0">
                <a:solidFill>
                  <a:srgbClr val="FF0000"/>
                </a:solidFill>
                <a:latin typeface="+mj-lt"/>
              </a:rPr>
              <a:t>Fixed rear window and sliding window </a:t>
            </a:r>
          </a:p>
        </p:txBody>
      </p:sp>
      <p:cxnSp>
        <p:nvCxnSpPr>
          <p:cNvPr id="13" name="Connettore diritto 12">
            <a:extLst>
              <a:ext uri="{FF2B5EF4-FFF2-40B4-BE49-F238E27FC236}">
                <a16:creationId xmlns:a16="http://schemas.microsoft.com/office/drawing/2014/main" id="{773E2A66-9D9C-AF1E-0B2F-4671348EA3B5}"/>
              </a:ext>
            </a:extLst>
          </p:cNvPr>
          <p:cNvCxnSpPr>
            <a:cxnSpLocks/>
            <a:stCxn id="14" idx="6"/>
            <a:endCxn id="12" idx="1"/>
          </p:cNvCxnSpPr>
          <p:nvPr/>
        </p:nvCxnSpPr>
        <p:spPr>
          <a:xfrm flipV="1">
            <a:off x="8514174" y="2140379"/>
            <a:ext cx="1012819" cy="477054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 13">
            <a:extLst>
              <a:ext uri="{FF2B5EF4-FFF2-40B4-BE49-F238E27FC236}">
                <a16:creationId xmlns:a16="http://schemas.microsoft.com/office/drawing/2014/main" id="{3E0C72E3-4113-7A54-CE01-571E61FBDF85}"/>
              </a:ext>
            </a:extLst>
          </p:cNvPr>
          <p:cNvSpPr/>
          <p:nvPr/>
        </p:nvSpPr>
        <p:spPr>
          <a:xfrm>
            <a:off x="8296718" y="2508705"/>
            <a:ext cx="217456" cy="217456"/>
          </a:xfrm>
          <a:prstGeom prst="flowChartOr">
            <a:avLst/>
          </a:prstGeom>
          <a:solidFill>
            <a:schemeClr val="accent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04F7F69F-40A6-48F7-B738-FFADB8FFFC7E}"/>
              </a:ext>
            </a:extLst>
          </p:cNvPr>
          <p:cNvSpPr txBox="1"/>
          <p:nvPr/>
        </p:nvSpPr>
        <p:spPr>
          <a:xfrm>
            <a:off x="3895269" y="5498779"/>
            <a:ext cx="1620957" cy="307777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none">
            <a:spAutoFit/>
          </a:bodyPr>
          <a:lstStyle/>
          <a:p>
            <a:r>
              <a:rPr lang="en-US" sz="1400" noProof="0" dirty="0">
                <a:solidFill>
                  <a:schemeClr val="bg1"/>
                </a:solidFill>
                <a:latin typeface="+mj-lt"/>
              </a:rPr>
              <a:t>12’’ steel wheel</a:t>
            </a:r>
          </a:p>
        </p:txBody>
      </p:sp>
      <p:cxnSp>
        <p:nvCxnSpPr>
          <p:cNvPr id="16" name="Connettore diritto 15">
            <a:extLst>
              <a:ext uri="{FF2B5EF4-FFF2-40B4-BE49-F238E27FC236}">
                <a16:creationId xmlns:a16="http://schemas.microsoft.com/office/drawing/2014/main" id="{E6F7C83D-7C93-F817-21DF-466747545B8C}"/>
              </a:ext>
            </a:extLst>
          </p:cNvPr>
          <p:cNvCxnSpPr>
            <a:cxnSpLocks/>
            <a:stCxn id="15" idx="3"/>
            <a:endCxn id="17" idx="2"/>
          </p:cNvCxnSpPr>
          <p:nvPr/>
        </p:nvCxnSpPr>
        <p:spPr>
          <a:xfrm flipV="1">
            <a:off x="5516226" y="5250651"/>
            <a:ext cx="1054413" cy="402017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 16">
            <a:extLst>
              <a:ext uri="{FF2B5EF4-FFF2-40B4-BE49-F238E27FC236}">
                <a16:creationId xmlns:a16="http://schemas.microsoft.com/office/drawing/2014/main" id="{135AC2EF-4C65-6971-2ADB-53A368F0D84A}"/>
              </a:ext>
            </a:extLst>
          </p:cNvPr>
          <p:cNvSpPr/>
          <p:nvPr/>
        </p:nvSpPr>
        <p:spPr>
          <a:xfrm>
            <a:off x="6570639" y="5141923"/>
            <a:ext cx="217456" cy="217456"/>
          </a:xfrm>
          <a:prstGeom prst="flowChartOr">
            <a:avLst/>
          </a:prstGeom>
          <a:solidFill>
            <a:schemeClr val="accent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4" name="CasellaDiTesto 33">
            <a:extLst>
              <a:ext uri="{FF2B5EF4-FFF2-40B4-BE49-F238E27FC236}">
                <a16:creationId xmlns:a16="http://schemas.microsoft.com/office/drawing/2014/main" id="{27F1F49B-31B3-3A23-ACEA-4887C5876BCE}"/>
              </a:ext>
            </a:extLst>
          </p:cNvPr>
          <p:cNvSpPr txBox="1"/>
          <p:nvPr/>
        </p:nvSpPr>
        <p:spPr>
          <a:xfrm>
            <a:off x="3394167" y="3121223"/>
            <a:ext cx="2252540" cy="307777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none">
            <a:spAutoFit/>
          </a:bodyPr>
          <a:lstStyle/>
          <a:p>
            <a:r>
              <a:rPr lang="en-US" sz="1400" noProof="0" dirty="0">
                <a:solidFill>
                  <a:schemeClr val="bg1"/>
                </a:solidFill>
                <a:latin typeface="+mj-lt"/>
              </a:rPr>
              <a:t>Front white Fiat Logo</a:t>
            </a:r>
          </a:p>
        </p:txBody>
      </p:sp>
      <p:cxnSp>
        <p:nvCxnSpPr>
          <p:cNvPr id="35" name="Connettore diritto 34">
            <a:extLst>
              <a:ext uri="{FF2B5EF4-FFF2-40B4-BE49-F238E27FC236}">
                <a16:creationId xmlns:a16="http://schemas.microsoft.com/office/drawing/2014/main" id="{E6976E7E-7640-85F9-2468-73DAF7F88D2E}"/>
              </a:ext>
            </a:extLst>
          </p:cNvPr>
          <p:cNvCxnSpPr>
            <a:cxnSpLocks/>
            <a:stCxn id="34" idx="3"/>
            <a:endCxn id="37" idx="2"/>
          </p:cNvCxnSpPr>
          <p:nvPr/>
        </p:nvCxnSpPr>
        <p:spPr>
          <a:xfrm>
            <a:off x="5646707" y="3275112"/>
            <a:ext cx="866267" cy="335636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O 36">
            <a:extLst>
              <a:ext uri="{FF2B5EF4-FFF2-40B4-BE49-F238E27FC236}">
                <a16:creationId xmlns:a16="http://schemas.microsoft.com/office/drawing/2014/main" id="{6C2C650F-F8E3-FD55-413D-E3A73351ACE0}"/>
              </a:ext>
            </a:extLst>
          </p:cNvPr>
          <p:cNvSpPr/>
          <p:nvPr/>
        </p:nvSpPr>
        <p:spPr>
          <a:xfrm>
            <a:off x="6512974" y="3502020"/>
            <a:ext cx="217456" cy="217456"/>
          </a:xfrm>
          <a:prstGeom prst="flowChartOr">
            <a:avLst/>
          </a:prstGeom>
          <a:solidFill>
            <a:schemeClr val="accent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4" name="CasellaDiTesto 43">
            <a:extLst>
              <a:ext uri="{FF2B5EF4-FFF2-40B4-BE49-F238E27FC236}">
                <a16:creationId xmlns:a16="http://schemas.microsoft.com/office/drawing/2014/main" id="{CB41F349-270F-87F3-B936-FC6331BEA167}"/>
              </a:ext>
            </a:extLst>
          </p:cNvPr>
          <p:cNvSpPr txBox="1"/>
          <p:nvPr/>
        </p:nvSpPr>
        <p:spPr>
          <a:xfrm>
            <a:off x="3618769" y="4156112"/>
            <a:ext cx="1657826" cy="307777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none">
            <a:spAutoFit/>
          </a:bodyPr>
          <a:lstStyle/>
          <a:p>
            <a:r>
              <a:rPr lang="en-US" sz="1400" noProof="0" dirty="0">
                <a:solidFill>
                  <a:schemeClr val="bg1"/>
                </a:solidFill>
                <a:latin typeface="+mj-lt"/>
              </a:rPr>
              <a:t>Front TRIS logo</a:t>
            </a:r>
          </a:p>
        </p:txBody>
      </p:sp>
      <p:cxnSp>
        <p:nvCxnSpPr>
          <p:cNvPr id="45" name="Connettore diritto 44">
            <a:extLst>
              <a:ext uri="{FF2B5EF4-FFF2-40B4-BE49-F238E27FC236}">
                <a16:creationId xmlns:a16="http://schemas.microsoft.com/office/drawing/2014/main" id="{C7168B71-5652-B6F9-A2F9-4B745A615F85}"/>
              </a:ext>
            </a:extLst>
          </p:cNvPr>
          <p:cNvCxnSpPr>
            <a:cxnSpLocks/>
            <a:stCxn id="44" idx="3"/>
            <a:endCxn id="46" idx="2"/>
          </p:cNvCxnSpPr>
          <p:nvPr/>
        </p:nvCxnSpPr>
        <p:spPr>
          <a:xfrm>
            <a:off x="5276595" y="4310001"/>
            <a:ext cx="906866" cy="2726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O 45">
            <a:extLst>
              <a:ext uri="{FF2B5EF4-FFF2-40B4-BE49-F238E27FC236}">
                <a16:creationId xmlns:a16="http://schemas.microsoft.com/office/drawing/2014/main" id="{98AE7488-7675-5777-53BB-5C1B95EBEAAD}"/>
              </a:ext>
            </a:extLst>
          </p:cNvPr>
          <p:cNvSpPr/>
          <p:nvPr/>
        </p:nvSpPr>
        <p:spPr>
          <a:xfrm>
            <a:off x="6183461" y="4203999"/>
            <a:ext cx="217456" cy="217456"/>
          </a:xfrm>
          <a:prstGeom prst="flowChartOr">
            <a:avLst/>
          </a:prstGeom>
          <a:solidFill>
            <a:schemeClr val="accent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3" name="CasellaDiTesto 52">
            <a:extLst>
              <a:ext uri="{FF2B5EF4-FFF2-40B4-BE49-F238E27FC236}">
                <a16:creationId xmlns:a16="http://schemas.microsoft.com/office/drawing/2014/main" id="{C8BA74EC-746F-5797-19D9-8F27E4ABD07A}"/>
              </a:ext>
            </a:extLst>
          </p:cNvPr>
          <p:cNvSpPr txBox="1"/>
          <p:nvPr/>
        </p:nvSpPr>
        <p:spPr>
          <a:xfrm>
            <a:off x="9658897" y="5236804"/>
            <a:ext cx="2144056" cy="738664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square">
            <a:spAutoFit/>
          </a:bodyPr>
          <a:lstStyle/>
          <a:p>
            <a:r>
              <a:rPr lang="en-US" sz="1400" noProof="0" dirty="0">
                <a:solidFill>
                  <a:schemeClr val="bg1">
                    <a:lumMod val="95000"/>
                  </a:schemeClr>
                </a:solidFill>
                <a:latin typeface="+mj-lt"/>
              </a:rPr>
              <a:t>Front mudguard merging fluidly with the front facia</a:t>
            </a:r>
          </a:p>
        </p:txBody>
      </p:sp>
      <p:cxnSp>
        <p:nvCxnSpPr>
          <p:cNvPr id="54" name="Connettore diritto 53">
            <a:extLst>
              <a:ext uri="{FF2B5EF4-FFF2-40B4-BE49-F238E27FC236}">
                <a16:creationId xmlns:a16="http://schemas.microsoft.com/office/drawing/2014/main" id="{5E90BC5E-E757-7739-2A4B-4B0ED154F7DF}"/>
              </a:ext>
            </a:extLst>
          </p:cNvPr>
          <p:cNvCxnSpPr>
            <a:cxnSpLocks/>
            <a:stCxn id="55" idx="5"/>
            <a:endCxn id="53" idx="1"/>
          </p:cNvCxnSpPr>
          <p:nvPr/>
        </p:nvCxnSpPr>
        <p:spPr>
          <a:xfrm>
            <a:off x="7476615" y="4529369"/>
            <a:ext cx="2182282" cy="1076767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O 54">
            <a:extLst>
              <a:ext uri="{FF2B5EF4-FFF2-40B4-BE49-F238E27FC236}">
                <a16:creationId xmlns:a16="http://schemas.microsoft.com/office/drawing/2014/main" id="{9D122DBE-C01F-702F-1582-6283FA854734}"/>
              </a:ext>
            </a:extLst>
          </p:cNvPr>
          <p:cNvSpPr/>
          <p:nvPr/>
        </p:nvSpPr>
        <p:spPr>
          <a:xfrm>
            <a:off x="7291005" y="4343759"/>
            <a:ext cx="217456" cy="217456"/>
          </a:xfrm>
          <a:prstGeom prst="flowChartOr">
            <a:avLst/>
          </a:prstGeom>
          <a:solidFill>
            <a:schemeClr val="accent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0" name="CasellaDiTesto 29">
            <a:extLst>
              <a:ext uri="{FF2B5EF4-FFF2-40B4-BE49-F238E27FC236}">
                <a16:creationId xmlns:a16="http://schemas.microsoft.com/office/drawing/2014/main" id="{A707DBE1-3DC0-849A-177B-492E95993C6D}"/>
              </a:ext>
            </a:extLst>
          </p:cNvPr>
          <p:cNvSpPr txBox="1"/>
          <p:nvPr/>
        </p:nvSpPr>
        <p:spPr>
          <a:xfrm>
            <a:off x="444220" y="5140519"/>
            <a:ext cx="1335393" cy="369332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bg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it-IT"/>
            </a:defPPr>
            <a:lvl1pPr algn="ctr">
              <a:defRPr>
                <a:solidFill>
                  <a:schemeClr val="accent1">
                    <a:lumMod val="75000"/>
                  </a:schemeClr>
                </a:solidFill>
                <a:latin typeface="+mj-lt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en-US" noProof="0" dirty="0"/>
              <a:t>Color </a:t>
            </a:r>
          </a:p>
        </p:txBody>
      </p:sp>
      <p:sp>
        <p:nvSpPr>
          <p:cNvPr id="19" name="Rettangolo 18">
            <a:extLst>
              <a:ext uri="{FF2B5EF4-FFF2-40B4-BE49-F238E27FC236}">
                <a16:creationId xmlns:a16="http://schemas.microsoft.com/office/drawing/2014/main" id="{42DE48AD-0029-F8D4-216B-C37DB70C0B7E}"/>
              </a:ext>
            </a:extLst>
          </p:cNvPr>
          <p:cNvSpPr/>
          <p:nvPr/>
        </p:nvSpPr>
        <p:spPr>
          <a:xfrm>
            <a:off x="7685230" y="3348644"/>
            <a:ext cx="2670706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rgbClr val="FF0000"/>
                </a:solidFill>
              </a:rPr>
              <a:t>Cambiare</a:t>
            </a:r>
            <a:r>
              <a:rPr lang="en-US" noProof="0" dirty="0">
                <a:solidFill>
                  <a:srgbClr val="FF0000"/>
                </a:solidFill>
              </a:rPr>
              <a:t> </a:t>
            </a:r>
            <a:r>
              <a:rPr lang="en-US" noProof="0" dirty="0" err="1">
                <a:solidFill>
                  <a:srgbClr val="FF0000"/>
                </a:solidFill>
              </a:rPr>
              <a:t>immagine</a:t>
            </a:r>
            <a:endParaRPr lang="en-US" noProof="0" dirty="0">
              <a:solidFill>
                <a:srgbClr val="FF0000"/>
              </a:solidFill>
            </a:endParaRPr>
          </a:p>
        </p:txBody>
      </p:sp>
      <p:grpSp>
        <p:nvGrpSpPr>
          <p:cNvPr id="20" name="Gruppo 19">
            <a:extLst>
              <a:ext uri="{FF2B5EF4-FFF2-40B4-BE49-F238E27FC236}">
                <a16:creationId xmlns:a16="http://schemas.microsoft.com/office/drawing/2014/main" id="{C84C9793-024E-6D9B-7C2C-476F04BF7BE9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21" name="Gruppo 20">
              <a:extLst>
                <a:ext uri="{FF2B5EF4-FFF2-40B4-BE49-F238E27FC236}">
                  <a16:creationId xmlns:a16="http://schemas.microsoft.com/office/drawing/2014/main" id="{DC63DEAE-50F1-3CD2-65DD-0921689F4A49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23" name="Figura a mano libera: forma 22">
                <a:extLst>
                  <a:ext uri="{FF2B5EF4-FFF2-40B4-BE49-F238E27FC236}">
                    <a16:creationId xmlns:a16="http://schemas.microsoft.com/office/drawing/2014/main" id="{D9609916-2BAB-B84C-A0EB-6BCEE97208BF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4" name="Figura a mano libera: forma 23">
                <a:extLst>
                  <a:ext uri="{FF2B5EF4-FFF2-40B4-BE49-F238E27FC236}">
                    <a16:creationId xmlns:a16="http://schemas.microsoft.com/office/drawing/2014/main" id="{7A50DD3D-21F3-870F-8A97-7052F262276D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5" name="Ovale 24">
                <a:extLst>
                  <a:ext uri="{FF2B5EF4-FFF2-40B4-BE49-F238E27FC236}">
                    <a16:creationId xmlns:a16="http://schemas.microsoft.com/office/drawing/2014/main" id="{EF656AAD-F93C-FA0D-B16E-246CE41167F9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6" name="Ovale 25">
                <a:extLst>
                  <a:ext uri="{FF2B5EF4-FFF2-40B4-BE49-F238E27FC236}">
                    <a16:creationId xmlns:a16="http://schemas.microsoft.com/office/drawing/2014/main" id="{2992EF26-898E-83FB-50C0-2DE91611DAA0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22" name="Rettangolo 21">
              <a:extLst>
                <a:ext uri="{FF2B5EF4-FFF2-40B4-BE49-F238E27FC236}">
                  <a16:creationId xmlns:a16="http://schemas.microsoft.com/office/drawing/2014/main" id="{620B1117-C0F1-0A4B-F628-DED1927F53E1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6" name="Rettangolo 5">
            <a:extLst>
              <a:ext uri="{FF2B5EF4-FFF2-40B4-BE49-F238E27FC236}">
                <a16:creationId xmlns:a16="http://schemas.microsoft.com/office/drawing/2014/main" id="{8A1FB81C-0607-92C3-F86B-9726455A20E6}"/>
              </a:ext>
            </a:extLst>
          </p:cNvPr>
          <p:cNvSpPr/>
          <p:nvPr/>
        </p:nvSpPr>
        <p:spPr>
          <a:xfrm>
            <a:off x="9338405" y="1243421"/>
            <a:ext cx="2670706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>
                <a:solidFill>
                  <a:srgbClr val="FF0000"/>
                </a:solidFill>
              </a:rPr>
              <a:t>CHECK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6830829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FCB15E-2818-ABE1-60CF-5069548CEB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magine 2" descr="Immagine che contiene veicolo, ruota, trasporto, Veicolo terrestre&#10;&#10;Il contenuto generato dall'IA potrebbe non essere corretto.">
            <a:extLst>
              <a:ext uri="{FF2B5EF4-FFF2-40B4-BE49-F238E27FC236}">
                <a16:creationId xmlns:a16="http://schemas.microsoft.com/office/drawing/2014/main" id="{76C30B47-6FA4-CD37-DEE2-749F7ED550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635" b="9486"/>
          <a:stretch/>
        </p:blipFill>
        <p:spPr>
          <a:xfrm>
            <a:off x="640999" y="883308"/>
            <a:ext cx="11210481" cy="5384142"/>
          </a:xfrm>
          <a:prstGeom prst="rect">
            <a:avLst/>
          </a:prstGeom>
        </p:spPr>
      </p:pic>
      <p:sp>
        <p:nvSpPr>
          <p:cNvPr id="2" name="Titolo 1">
            <a:extLst>
              <a:ext uri="{FF2B5EF4-FFF2-40B4-BE49-F238E27FC236}">
                <a16:creationId xmlns:a16="http://schemas.microsoft.com/office/drawing/2014/main" id="{4DE2BAF2-A423-7B20-82E4-6A9A60DFFB0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89900" y="490538"/>
            <a:ext cx="4940938" cy="642937"/>
          </a:xfrm>
        </p:spPr>
        <p:txBody>
          <a:bodyPr/>
          <a:lstStyle/>
          <a:p>
            <a:pPr>
              <a:lnSpc>
                <a:spcPts val="4300"/>
              </a:lnSpc>
            </a:pPr>
            <a:r>
              <a:rPr lang="en-US" noProof="0" dirty="0">
                <a:solidFill>
                  <a:schemeClr val="bg1"/>
                </a:solidFill>
              </a:rPr>
              <a:t>color</a:t>
            </a: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1E60DC86-DE4E-7F3E-4AD1-B06AF4B2853F}"/>
              </a:ext>
            </a:extLst>
          </p:cNvPr>
          <p:cNvSpPr txBox="1"/>
          <p:nvPr/>
        </p:nvSpPr>
        <p:spPr>
          <a:xfrm>
            <a:off x="9130140" y="3226046"/>
            <a:ext cx="2721341" cy="338554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square">
            <a:spAutoFit/>
          </a:bodyPr>
          <a:lstStyle/>
          <a:p>
            <a:r>
              <a:rPr lang="en-US" sz="1600" noProof="0" dirty="0">
                <a:solidFill>
                  <a:schemeClr val="bg1">
                    <a:lumMod val="95000"/>
                  </a:schemeClr>
                </a:solidFill>
                <a:latin typeface="+mj-lt"/>
              </a:rPr>
              <a:t>Black Cataphoresis</a:t>
            </a:r>
          </a:p>
        </p:txBody>
      </p:sp>
      <p:cxnSp>
        <p:nvCxnSpPr>
          <p:cNvPr id="13" name="Connettore diritto 12">
            <a:extLst>
              <a:ext uri="{FF2B5EF4-FFF2-40B4-BE49-F238E27FC236}">
                <a16:creationId xmlns:a16="http://schemas.microsoft.com/office/drawing/2014/main" id="{3265E8CB-8F23-FAEF-6644-B5023D626866}"/>
              </a:ext>
            </a:extLst>
          </p:cNvPr>
          <p:cNvCxnSpPr>
            <a:cxnSpLocks/>
            <a:stCxn id="14" idx="6"/>
            <a:endCxn id="12" idx="1"/>
          </p:cNvCxnSpPr>
          <p:nvPr/>
        </p:nvCxnSpPr>
        <p:spPr>
          <a:xfrm flipV="1">
            <a:off x="7753564" y="3395323"/>
            <a:ext cx="1376576" cy="304323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 13">
            <a:extLst>
              <a:ext uri="{FF2B5EF4-FFF2-40B4-BE49-F238E27FC236}">
                <a16:creationId xmlns:a16="http://schemas.microsoft.com/office/drawing/2014/main" id="{E239C62F-E51B-AE12-71A3-F6FE3BFF191B}"/>
              </a:ext>
            </a:extLst>
          </p:cNvPr>
          <p:cNvSpPr/>
          <p:nvPr/>
        </p:nvSpPr>
        <p:spPr>
          <a:xfrm>
            <a:off x="7536108" y="3590918"/>
            <a:ext cx="217456" cy="217456"/>
          </a:xfrm>
          <a:prstGeom prst="flowChartOr">
            <a:avLst/>
          </a:prstGeom>
          <a:solidFill>
            <a:schemeClr val="accent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4" name="CasellaDiTesto 33">
            <a:extLst>
              <a:ext uri="{FF2B5EF4-FFF2-40B4-BE49-F238E27FC236}">
                <a16:creationId xmlns:a16="http://schemas.microsoft.com/office/drawing/2014/main" id="{29528C02-B34D-BA1A-71AA-8BBCA3A9693C}"/>
              </a:ext>
            </a:extLst>
          </p:cNvPr>
          <p:cNvSpPr txBox="1"/>
          <p:nvPr/>
        </p:nvSpPr>
        <p:spPr>
          <a:xfrm>
            <a:off x="864233" y="2636430"/>
            <a:ext cx="1770036" cy="338554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none">
            <a:spAutoFit/>
          </a:bodyPr>
          <a:lstStyle/>
          <a:p>
            <a:r>
              <a:rPr lang="en-US" sz="1600" noProof="0" dirty="0">
                <a:solidFill>
                  <a:schemeClr val="bg1"/>
                </a:solidFill>
                <a:latin typeface="+mj-lt"/>
              </a:rPr>
              <a:t>Black Cornelie</a:t>
            </a:r>
          </a:p>
        </p:txBody>
      </p:sp>
      <p:cxnSp>
        <p:nvCxnSpPr>
          <p:cNvPr id="35" name="Connettore diritto 34">
            <a:extLst>
              <a:ext uri="{FF2B5EF4-FFF2-40B4-BE49-F238E27FC236}">
                <a16:creationId xmlns:a16="http://schemas.microsoft.com/office/drawing/2014/main" id="{80C19616-A9A8-AF63-CA0A-D14479B6B55C}"/>
              </a:ext>
            </a:extLst>
          </p:cNvPr>
          <p:cNvCxnSpPr>
            <a:cxnSpLocks/>
            <a:stCxn id="34" idx="3"/>
            <a:endCxn id="37" idx="2"/>
          </p:cNvCxnSpPr>
          <p:nvPr/>
        </p:nvCxnSpPr>
        <p:spPr>
          <a:xfrm>
            <a:off x="2634269" y="2805707"/>
            <a:ext cx="1608090" cy="273582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O 36">
            <a:extLst>
              <a:ext uri="{FF2B5EF4-FFF2-40B4-BE49-F238E27FC236}">
                <a16:creationId xmlns:a16="http://schemas.microsoft.com/office/drawing/2014/main" id="{D7E9426A-E322-973B-1C7E-1B2F90A98D01}"/>
              </a:ext>
            </a:extLst>
          </p:cNvPr>
          <p:cNvSpPr/>
          <p:nvPr/>
        </p:nvSpPr>
        <p:spPr>
          <a:xfrm>
            <a:off x="4242359" y="2970561"/>
            <a:ext cx="217456" cy="217456"/>
          </a:xfrm>
          <a:prstGeom prst="flowChartOr">
            <a:avLst/>
          </a:prstGeom>
          <a:solidFill>
            <a:schemeClr val="accent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3" name="CasellaDiTesto 52">
            <a:extLst>
              <a:ext uri="{FF2B5EF4-FFF2-40B4-BE49-F238E27FC236}">
                <a16:creationId xmlns:a16="http://schemas.microsoft.com/office/drawing/2014/main" id="{0EA5EEB9-B31B-86C5-DAD2-DB92796AE1BF}"/>
              </a:ext>
            </a:extLst>
          </p:cNvPr>
          <p:cNvSpPr txBox="1"/>
          <p:nvPr/>
        </p:nvSpPr>
        <p:spPr>
          <a:xfrm>
            <a:off x="7321842" y="5502750"/>
            <a:ext cx="2031707" cy="338554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square">
            <a:spAutoFit/>
          </a:bodyPr>
          <a:lstStyle/>
          <a:p>
            <a:r>
              <a:rPr lang="en-US" sz="1600" noProof="0" dirty="0">
                <a:solidFill>
                  <a:schemeClr val="bg1">
                    <a:lumMod val="95000"/>
                  </a:schemeClr>
                </a:solidFill>
                <a:latin typeface="+mj-lt"/>
              </a:rPr>
              <a:t>Corallo</a:t>
            </a:r>
          </a:p>
        </p:txBody>
      </p:sp>
      <p:cxnSp>
        <p:nvCxnSpPr>
          <p:cNvPr id="54" name="Connettore diritto 53">
            <a:extLst>
              <a:ext uri="{FF2B5EF4-FFF2-40B4-BE49-F238E27FC236}">
                <a16:creationId xmlns:a16="http://schemas.microsoft.com/office/drawing/2014/main" id="{D91AD391-590E-36D7-3FD7-40A94A1AE77D}"/>
              </a:ext>
            </a:extLst>
          </p:cNvPr>
          <p:cNvCxnSpPr>
            <a:cxnSpLocks/>
            <a:stCxn id="55" idx="5"/>
            <a:endCxn id="53" idx="1"/>
          </p:cNvCxnSpPr>
          <p:nvPr/>
        </p:nvCxnSpPr>
        <p:spPr>
          <a:xfrm>
            <a:off x="5697703" y="4281476"/>
            <a:ext cx="1624139" cy="1390551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O 54">
            <a:extLst>
              <a:ext uri="{FF2B5EF4-FFF2-40B4-BE49-F238E27FC236}">
                <a16:creationId xmlns:a16="http://schemas.microsoft.com/office/drawing/2014/main" id="{DCCCFD0C-7E9D-A2F5-9DB2-5AD5791A70EB}"/>
              </a:ext>
            </a:extLst>
          </p:cNvPr>
          <p:cNvSpPr/>
          <p:nvPr/>
        </p:nvSpPr>
        <p:spPr>
          <a:xfrm>
            <a:off x="5512093" y="4095866"/>
            <a:ext cx="217456" cy="217456"/>
          </a:xfrm>
          <a:prstGeom prst="flowChartOr">
            <a:avLst/>
          </a:prstGeom>
          <a:solidFill>
            <a:schemeClr val="accent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Rettangolo 4">
            <a:extLst>
              <a:ext uri="{FF2B5EF4-FFF2-40B4-BE49-F238E27FC236}">
                <a16:creationId xmlns:a16="http://schemas.microsoft.com/office/drawing/2014/main" id="{EFBBE356-8F7E-308A-6027-D64941555089}"/>
              </a:ext>
            </a:extLst>
          </p:cNvPr>
          <p:cNvSpPr/>
          <p:nvPr/>
        </p:nvSpPr>
        <p:spPr>
          <a:xfrm>
            <a:off x="5174419" y="2133216"/>
            <a:ext cx="2670706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rgbClr val="FF0000"/>
                </a:solidFill>
              </a:rPr>
              <a:t>Cambiare</a:t>
            </a:r>
            <a:r>
              <a:rPr lang="en-US" noProof="0" dirty="0">
                <a:solidFill>
                  <a:srgbClr val="FF0000"/>
                </a:solidFill>
              </a:rPr>
              <a:t> </a:t>
            </a:r>
            <a:r>
              <a:rPr lang="en-US" noProof="0" dirty="0" err="1">
                <a:solidFill>
                  <a:srgbClr val="FF0000"/>
                </a:solidFill>
              </a:rPr>
              <a:t>immagine</a:t>
            </a:r>
            <a:endParaRPr lang="en-US" noProof="0" dirty="0">
              <a:solidFill>
                <a:srgbClr val="FF000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537127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5223C1-737C-0378-DC47-B72802EB9D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ttangolo 12">
            <a:extLst>
              <a:ext uri="{FF2B5EF4-FFF2-40B4-BE49-F238E27FC236}">
                <a16:creationId xmlns:a16="http://schemas.microsoft.com/office/drawing/2014/main" id="{2DA55850-5EB5-FE14-3B85-D79C0AB079AA}"/>
              </a:ext>
            </a:extLst>
          </p:cNvPr>
          <p:cNvSpPr/>
          <p:nvPr/>
        </p:nvSpPr>
        <p:spPr>
          <a:xfrm>
            <a:off x="1789940" y="2235644"/>
            <a:ext cx="3016602" cy="3604622"/>
          </a:xfrm>
          <a:prstGeom prst="rect">
            <a:avLst/>
          </a:prstGeom>
          <a:solidFill>
            <a:srgbClr val="FFFFFF">
              <a:alpha val="5019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76A52E06-70FB-7A62-ECA5-5CB96BB3EA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defTabSz="914400">
              <a:defRPr/>
            </a:pPr>
            <a:r>
              <a:rPr lang="en-US" sz="2400" noProof="0" dirty="0">
                <a:solidFill>
                  <a:prstClr val="white"/>
                </a:solidFill>
                <a:cs typeface="Poppins Black" panose="00000A00000000000000" pitchFamily="2" charset="0"/>
              </a:rPr>
              <a:t>Safety as L5 </a:t>
            </a:r>
          </a:p>
        </p:txBody>
      </p:sp>
      <p:pic>
        <p:nvPicPr>
          <p:cNvPr id="7" name="Image 6" descr="Une image contenant véhicule, transport, roue, pneu&#10;&#10;Le contenu généré par l’IA peut être incorrect.">
            <a:extLst>
              <a:ext uri="{FF2B5EF4-FFF2-40B4-BE49-F238E27FC236}">
                <a16:creationId xmlns:a16="http://schemas.microsoft.com/office/drawing/2014/main" id="{2B83FA96-211E-72A3-D0F1-47D619DC2BED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993423" y="2629640"/>
            <a:ext cx="3048544" cy="2343689"/>
          </a:xfrm>
          <a:prstGeom prst="roundRect">
            <a:avLst/>
          </a:prstGeom>
        </p:spPr>
      </p:pic>
      <p:sp>
        <p:nvSpPr>
          <p:cNvPr id="17" name="CasellaDiTesto 53">
            <a:extLst>
              <a:ext uri="{FF2B5EF4-FFF2-40B4-BE49-F238E27FC236}">
                <a16:creationId xmlns:a16="http://schemas.microsoft.com/office/drawing/2014/main" id="{45B7E45D-2461-BD43-103C-2594883D7538}"/>
              </a:ext>
            </a:extLst>
          </p:cNvPr>
          <p:cNvSpPr txBox="1"/>
          <p:nvPr/>
        </p:nvSpPr>
        <p:spPr>
          <a:xfrm>
            <a:off x="7993423" y="2555447"/>
            <a:ext cx="32798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400" b="1">
                <a:solidFill>
                  <a:schemeClr val="tx2">
                    <a:lumMod val="50000"/>
                  </a:schemeClr>
                </a:solidFill>
                <a:latin typeface="Tw Cen MT" panose="020B0602020104020603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REAR BUZZER</a:t>
            </a:r>
          </a:p>
        </p:txBody>
      </p:sp>
      <p:pic>
        <p:nvPicPr>
          <p:cNvPr id="18" name="Picture 2" descr="Download Sound Wave Icon | Wallpapers.com">
            <a:extLst>
              <a:ext uri="{FF2B5EF4-FFF2-40B4-BE49-F238E27FC236}">
                <a16:creationId xmlns:a16="http://schemas.microsoft.com/office/drawing/2014/main" id="{D5F6DAA2-BCE5-6DF6-5CA7-79B3017E62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18016" y="3960913"/>
            <a:ext cx="492634" cy="461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Image 20" descr="Une image contenant véhicule, pneu, roue, Véhicule terrestre&#10;&#10;Le contenu généré par l’IA peut être incorrect.">
            <a:extLst>
              <a:ext uri="{FF2B5EF4-FFF2-40B4-BE49-F238E27FC236}">
                <a16:creationId xmlns:a16="http://schemas.microsoft.com/office/drawing/2014/main" id="{E4F80B67-89F8-14FA-0468-03AEF3F9692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42" t="39801" r="28892" b="32354"/>
          <a:stretch/>
        </p:blipFill>
        <p:spPr>
          <a:xfrm>
            <a:off x="4405894" y="1557310"/>
            <a:ext cx="2947487" cy="1563308"/>
          </a:xfrm>
          <a:prstGeom prst="roundRect">
            <a:avLst/>
          </a:prstGeom>
        </p:spPr>
      </p:pic>
      <p:cxnSp>
        <p:nvCxnSpPr>
          <p:cNvPr id="26" name="Straight Connector 14">
            <a:extLst>
              <a:ext uri="{FF2B5EF4-FFF2-40B4-BE49-F238E27FC236}">
                <a16:creationId xmlns:a16="http://schemas.microsoft.com/office/drawing/2014/main" id="{76327C0C-5940-6A11-1139-2E724CCDFD60}"/>
              </a:ext>
            </a:extLst>
          </p:cNvPr>
          <p:cNvCxnSpPr>
            <a:cxnSpLocks/>
          </p:cNvCxnSpPr>
          <p:nvPr/>
        </p:nvCxnSpPr>
        <p:spPr>
          <a:xfrm>
            <a:off x="4239407" y="1104561"/>
            <a:ext cx="0" cy="2084150"/>
          </a:xfrm>
          <a:prstGeom prst="line">
            <a:avLst/>
          </a:prstGeom>
          <a:ln w="76200">
            <a:solidFill>
              <a:srgbClr val="A3615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CasellaDiTesto 53">
            <a:extLst>
              <a:ext uri="{FF2B5EF4-FFF2-40B4-BE49-F238E27FC236}">
                <a16:creationId xmlns:a16="http://schemas.microsoft.com/office/drawing/2014/main" id="{FC9462E3-6232-7422-0488-7ADDE48E48A9}"/>
              </a:ext>
            </a:extLst>
          </p:cNvPr>
          <p:cNvSpPr txBox="1"/>
          <p:nvPr/>
        </p:nvSpPr>
        <p:spPr>
          <a:xfrm>
            <a:off x="4503380" y="1139504"/>
            <a:ext cx="32798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400" b="1">
                <a:solidFill>
                  <a:schemeClr val="tx2">
                    <a:lumMod val="50000"/>
                  </a:schemeClr>
                </a:solidFill>
                <a:latin typeface="Tw Cen MT" panose="020B0602020104020603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IGNITION-ACTIVATED LOW BEAMS</a:t>
            </a:r>
          </a:p>
        </p:txBody>
      </p:sp>
      <p:cxnSp>
        <p:nvCxnSpPr>
          <p:cNvPr id="28" name="Straight Connector 14">
            <a:extLst>
              <a:ext uri="{FF2B5EF4-FFF2-40B4-BE49-F238E27FC236}">
                <a16:creationId xmlns:a16="http://schemas.microsoft.com/office/drawing/2014/main" id="{F402DA71-43A9-C037-1E50-C951E8FCCEAA}"/>
              </a:ext>
            </a:extLst>
          </p:cNvPr>
          <p:cNvCxnSpPr>
            <a:cxnSpLocks/>
          </p:cNvCxnSpPr>
          <p:nvPr/>
        </p:nvCxnSpPr>
        <p:spPr>
          <a:xfrm>
            <a:off x="7993423" y="2629640"/>
            <a:ext cx="0" cy="2091222"/>
          </a:xfrm>
          <a:prstGeom prst="line">
            <a:avLst/>
          </a:prstGeom>
          <a:ln w="76200">
            <a:solidFill>
              <a:srgbClr val="A3615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CasellaDiTesto 53">
            <a:extLst>
              <a:ext uri="{FF2B5EF4-FFF2-40B4-BE49-F238E27FC236}">
                <a16:creationId xmlns:a16="http://schemas.microsoft.com/office/drawing/2014/main" id="{71ED4292-9595-D7A9-0AB1-92F6040B8839}"/>
              </a:ext>
            </a:extLst>
          </p:cNvPr>
          <p:cNvSpPr txBox="1"/>
          <p:nvPr/>
        </p:nvSpPr>
        <p:spPr>
          <a:xfrm>
            <a:off x="1086725" y="2494353"/>
            <a:ext cx="330745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DRIVER’S SEATBELT</a:t>
            </a:r>
          </a:p>
        </p:txBody>
      </p:sp>
      <p:cxnSp>
        <p:nvCxnSpPr>
          <p:cNvPr id="32" name="Straight Connector 12">
            <a:extLst>
              <a:ext uri="{FF2B5EF4-FFF2-40B4-BE49-F238E27FC236}">
                <a16:creationId xmlns:a16="http://schemas.microsoft.com/office/drawing/2014/main" id="{37E3B0B0-C99E-3AA1-8925-C60EFD0EB8DF}"/>
              </a:ext>
            </a:extLst>
          </p:cNvPr>
          <p:cNvCxnSpPr/>
          <p:nvPr/>
        </p:nvCxnSpPr>
        <p:spPr>
          <a:xfrm flipH="1">
            <a:off x="1043106" y="2580503"/>
            <a:ext cx="1" cy="2343689"/>
          </a:xfrm>
          <a:prstGeom prst="line">
            <a:avLst/>
          </a:prstGeom>
          <a:ln w="76200">
            <a:solidFill>
              <a:srgbClr val="A3615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5" name="Picture 27">
            <a:extLst>
              <a:ext uri="{FF2B5EF4-FFF2-40B4-BE49-F238E27FC236}">
                <a16:creationId xmlns:a16="http://schemas.microsoft.com/office/drawing/2014/main" id="{285C4457-F648-8C2A-509C-6F3132941B96}"/>
              </a:ext>
            </a:extLst>
          </p:cNvPr>
          <p:cNvPicPr>
            <a:picLocks noChangeAspect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52472" y="2017536"/>
            <a:ext cx="3107008" cy="3663620"/>
          </a:xfrm>
          <a:prstGeom prst="rect">
            <a:avLst/>
          </a:prstGeom>
        </p:spPr>
      </p:pic>
      <p:cxnSp>
        <p:nvCxnSpPr>
          <p:cNvPr id="38" name="Straight Connector 12">
            <a:extLst>
              <a:ext uri="{FF2B5EF4-FFF2-40B4-BE49-F238E27FC236}">
                <a16:creationId xmlns:a16="http://schemas.microsoft.com/office/drawing/2014/main" id="{0758628A-397F-FBC9-51A0-CA28BCFEFA27}"/>
              </a:ext>
            </a:extLst>
          </p:cNvPr>
          <p:cNvCxnSpPr>
            <a:cxnSpLocks/>
          </p:cNvCxnSpPr>
          <p:nvPr/>
        </p:nvCxnSpPr>
        <p:spPr>
          <a:xfrm>
            <a:off x="4557508" y="4022247"/>
            <a:ext cx="0" cy="1026921"/>
          </a:xfrm>
          <a:prstGeom prst="line">
            <a:avLst/>
          </a:prstGeom>
          <a:ln w="76200">
            <a:solidFill>
              <a:srgbClr val="A3615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CasellaDiTesto 53">
            <a:extLst>
              <a:ext uri="{FF2B5EF4-FFF2-40B4-BE49-F238E27FC236}">
                <a16:creationId xmlns:a16="http://schemas.microsoft.com/office/drawing/2014/main" id="{92824500-8C95-FC54-A69A-85D48CC85987}"/>
              </a:ext>
            </a:extLst>
          </p:cNvPr>
          <p:cNvSpPr txBox="1"/>
          <p:nvPr/>
        </p:nvSpPr>
        <p:spPr>
          <a:xfrm>
            <a:off x="4607451" y="4082243"/>
            <a:ext cx="30485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ANTI-WHEEL LOCKING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Prevents wheel locking regardless of the load when deceleration is above 6.5 m/s²</a:t>
            </a:r>
          </a:p>
        </p:txBody>
      </p:sp>
      <p:pic>
        <p:nvPicPr>
          <p:cNvPr id="40" name="Image 39">
            <a:extLst>
              <a:ext uri="{FF2B5EF4-FFF2-40B4-BE49-F238E27FC236}">
                <a16:creationId xmlns:a16="http://schemas.microsoft.com/office/drawing/2014/main" id="{73EB7202-E2D8-BFEB-47F9-F1B8320FB503}"/>
              </a:ext>
            </a:extLst>
          </p:cNvPr>
          <p:cNvPicPr>
            <a:picLocks noChangeAspect="1"/>
          </p:cNvPicPr>
          <p:nvPr/>
        </p:nvPicPr>
        <p:blipFill>
          <a:blip r:embed="rId8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612469" y="5100236"/>
            <a:ext cx="1018596" cy="740030"/>
          </a:xfrm>
          <a:prstGeom prst="rect">
            <a:avLst/>
          </a:prstGeom>
        </p:spPr>
      </p:pic>
      <p:pic>
        <p:nvPicPr>
          <p:cNvPr id="41" name="Image 40">
            <a:extLst>
              <a:ext uri="{FF2B5EF4-FFF2-40B4-BE49-F238E27FC236}">
                <a16:creationId xmlns:a16="http://schemas.microsoft.com/office/drawing/2014/main" id="{0FFF4FCB-6D65-94D9-2573-6332A52F5BDD}"/>
              </a:ext>
            </a:extLst>
          </p:cNvPr>
          <p:cNvPicPr>
            <a:picLocks noChangeAspect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859801" y="5118516"/>
            <a:ext cx="839932" cy="738664"/>
          </a:xfrm>
          <a:prstGeom prst="rect">
            <a:avLst/>
          </a:prstGeom>
        </p:spPr>
      </p:pic>
      <p:sp>
        <p:nvSpPr>
          <p:cNvPr id="3" name="Ovale 2">
            <a:extLst>
              <a:ext uri="{FF2B5EF4-FFF2-40B4-BE49-F238E27FC236}">
                <a16:creationId xmlns:a16="http://schemas.microsoft.com/office/drawing/2014/main" id="{F2389F6A-7CB3-DC14-AFD3-1AA2446B32A4}"/>
              </a:ext>
            </a:extLst>
          </p:cNvPr>
          <p:cNvSpPr/>
          <p:nvPr/>
        </p:nvSpPr>
        <p:spPr>
          <a:xfrm>
            <a:off x="9517695" y="2123367"/>
            <a:ext cx="2524325" cy="125157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/>
              <a:t>OK MA </a:t>
            </a:r>
          </a:p>
          <a:p>
            <a:pPr algn="ctr"/>
            <a:r>
              <a:rPr lang="en-US" noProof="0" dirty="0"/>
              <a:t> DIVERSA CASSONE ALLUMINIO</a:t>
            </a:r>
          </a:p>
        </p:txBody>
      </p:sp>
      <p:sp>
        <p:nvSpPr>
          <p:cNvPr id="4" name="Ovale 3">
            <a:extLst>
              <a:ext uri="{FF2B5EF4-FFF2-40B4-BE49-F238E27FC236}">
                <a16:creationId xmlns:a16="http://schemas.microsoft.com/office/drawing/2014/main" id="{16EBD7D8-8AC7-7650-048D-CD7DDC8CEE21}"/>
              </a:ext>
            </a:extLst>
          </p:cNvPr>
          <p:cNvSpPr/>
          <p:nvPr/>
        </p:nvSpPr>
        <p:spPr>
          <a:xfrm>
            <a:off x="1316499" y="1393500"/>
            <a:ext cx="1624091" cy="92985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/>
              <a:t>interni</a:t>
            </a:r>
            <a:endParaRPr lang="en-US" noProof="0" dirty="0"/>
          </a:p>
        </p:txBody>
      </p:sp>
      <p:sp>
        <p:nvSpPr>
          <p:cNvPr id="5" name="Ovale 4">
            <a:extLst>
              <a:ext uri="{FF2B5EF4-FFF2-40B4-BE49-F238E27FC236}">
                <a16:creationId xmlns:a16="http://schemas.microsoft.com/office/drawing/2014/main" id="{E7F9298A-1F04-F5D7-7794-FCA96CA65E4E}"/>
              </a:ext>
            </a:extLst>
          </p:cNvPr>
          <p:cNvSpPr/>
          <p:nvPr/>
        </p:nvSpPr>
        <p:spPr>
          <a:xfrm>
            <a:off x="5067591" y="84448"/>
            <a:ext cx="1624091" cy="92985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/>
              <a:t>esterni</a:t>
            </a:r>
            <a:endParaRPr lang="en-US" noProof="0" dirty="0"/>
          </a:p>
        </p:txBody>
      </p:sp>
      <p:sp>
        <p:nvSpPr>
          <p:cNvPr id="6" name="Ovale 5">
            <a:extLst>
              <a:ext uri="{FF2B5EF4-FFF2-40B4-BE49-F238E27FC236}">
                <a16:creationId xmlns:a16="http://schemas.microsoft.com/office/drawing/2014/main" id="{65FDAB56-8A13-9DF1-FFF2-6C1C7000E435}"/>
              </a:ext>
            </a:extLst>
          </p:cNvPr>
          <p:cNvSpPr/>
          <p:nvPr/>
        </p:nvSpPr>
        <p:spPr>
          <a:xfrm>
            <a:off x="4878660" y="6000455"/>
            <a:ext cx="2001952" cy="92985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/>
              <a:t>sucurezza</a:t>
            </a:r>
            <a:endParaRPr lang="en-US" noProof="0" dirty="0"/>
          </a:p>
        </p:txBody>
      </p:sp>
      <p:sp>
        <p:nvSpPr>
          <p:cNvPr id="8" name="Ovale 7">
            <a:extLst>
              <a:ext uri="{FF2B5EF4-FFF2-40B4-BE49-F238E27FC236}">
                <a16:creationId xmlns:a16="http://schemas.microsoft.com/office/drawing/2014/main" id="{88D44814-A709-53F2-34C1-52CD3E713FAC}"/>
              </a:ext>
            </a:extLst>
          </p:cNvPr>
          <p:cNvSpPr/>
          <p:nvPr/>
        </p:nvSpPr>
        <p:spPr>
          <a:xfrm>
            <a:off x="8886614" y="4614561"/>
            <a:ext cx="1624091" cy="92985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/>
              <a:t>esterni</a:t>
            </a:r>
            <a:endParaRPr lang="en-US" noProof="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731438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679989-E22E-0573-20C7-73C39A065B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Immagine 15">
            <a:extLst>
              <a:ext uri="{FF2B5EF4-FFF2-40B4-BE49-F238E27FC236}">
                <a16:creationId xmlns:a16="http://schemas.microsoft.com/office/drawing/2014/main" id="{47AD499A-565A-5E2D-278A-B284A6C3695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5883" b="945"/>
          <a:stretch/>
        </p:blipFill>
        <p:spPr>
          <a:xfrm>
            <a:off x="0" y="574674"/>
            <a:ext cx="12192000" cy="5703889"/>
          </a:xfrm>
          <a:prstGeom prst="rect">
            <a:avLst/>
          </a:prstGeom>
        </p:spPr>
      </p:pic>
      <p:sp>
        <p:nvSpPr>
          <p:cNvPr id="17" name="Rettangolo 16">
            <a:extLst>
              <a:ext uri="{FF2B5EF4-FFF2-40B4-BE49-F238E27FC236}">
                <a16:creationId xmlns:a16="http://schemas.microsoft.com/office/drawing/2014/main" id="{96EFC7C4-FBDE-1899-E08F-3A71C4A7B8B9}"/>
              </a:ext>
            </a:extLst>
          </p:cNvPr>
          <p:cNvSpPr/>
          <p:nvPr/>
        </p:nvSpPr>
        <p:spPr>
          <a:xfrm>
            <a:off x="-1177" y="554001"/>
            <a:ext cx="10869202" cy="5752797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75000"/>
                </a:schemeClr>
              </a:gs>
              <a:gs pos="1900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BC80B28C-556B-FF3A-4F01-DFC68C21F5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126641"/>
            <a:ext cx="4759325" cy="769441"/>
          </a:xfrm>
        </p:spPr>
        <p:txBody>
          <a:bodyPr/>
          <a:lstStyle/>
          <a:p>
            <a:r>
              <a:rPr lang="en-US" noProof="0" dirty="0"/>
              <a:t>Eye catching </a:t>
            </a:r>
            <a:r>
              <a:rPr lang="en-US" noProof="0" dirty="0">
                <a:latin typeface="+mn-lt"/>
              </a:rPr>
              <a:t>design</a:t>
            </a:r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B433993D-18FC-5C04-FC67-6295EEE8D4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28</a:t>
            </a:fld>
            <a:endParaRPr lang="en-US" noProof="0" dirty="0">
              <a:latin typeface="+mn-lt"/>
            </a:endParaRPr>
          </a:p>
        </p:txBody>
      </p:sp>
      <p:sp>
        <p:nvSpPr>
          <p:cNvPr id="5" name="Segnaposto contenuto 12">
            <a:extLst>
              <a:ext uri="{FF2B5EF4-FFF2-40B4-BE49-F238E27FC236}">
                <a16:creationId xmlns:a16="http://schemas.microsoft.com/office/drawing/2014/main" id="{08173ED4-D15A-FB50-18E4-0144ECC287B7}"/>
              </a:ext>
            </a:extLst>
          </p:cNvPr>
          <p:cNvSpPr txBox="1">
            <a:spLocks/>
          </p:cNvSpPr>
          <p:nvPr/>
        </p:nvSpPr>
        <p:spPr>
          <a:xfrm>
            <a:off x="371475" y="2469751"/>
            <a:ext cx="5724525" cy="2189877"/>
          </a:xfrm>
          <a:prstGeom prst="rect">
            <a:avLst/>
          </a:prstGeom>
          <a:noFill/>
        </p:spPr>
        <p:txBody>
          <a:bodyPr wrap="square" lIns="72000" tIns="72000" rIns="72000" bIns="72000">
            <a:sp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400"/>
              </a:lnSpc>
              <a:spcAft>
                <a:spcPts val="600"/>
              </a:spcAft>
            </a:pPr>
            <a:r>
              <a:rPr lang="en-US" noProof="0" dirty="0"/>
              <a:t>TRIS has a distinctive lighting design:</a:t>
            </a:r>
          </a:p>
          <a:p>
            <a:pPr marL="447675" indent="-266700">
              <a:lnSpc>
                <a:spcPts val="2400"/>
              </a:lnSpc>
              <a:spcAft>
                <a:spcPts val="600"/>
              </a:spcAft>
              <a:buFont typeface="Arial" panose="020B0604020202020204" pitchFamily="34" charset="0"/>
              <a:buChar char="●"/>
            </a:pPr>
            <a:r>
              <a:rPr lang="en-US" noProof="0" dirty="0"/>
              <a:t>Energy-efficient </a:t>
            </a:r>
            <a:r>
              <a:rPr lang="en-US" noProof="0" dirty="0">
                <a:latin typeface="+mj-lt"/>
              </a:rPr>
              <a:t>LED pixel headlights </a:t>
            </a:r>
            <a:r>
              <a:rPr lang="en-US" noProof="0" dirty="0"/>
              <a:t>in a unique </a:t>
            </a:r>
            <a:br>
              <a:rPr lang="en-US" noProof="0" dirty="0"/>
            </a:br>
            <a:r>
              <a:rPr lang="en-US" noProof="0" dirty="0">
                <a:latin typeface="+mj-lt"/>
              </a:rPr>
              <a:t>half-cross shape</a:t>
            </a:r>
          </a:p>
          <a:p>
            <a:pPr marL="447675" indent="-266700">
              <a:lnSpc>
                <a:spcPts val="2400"/>
              </a:lnSpc>
              <a:spcAft>
                <a:spcPts val="600"/>
              </a:spcAft>
              <a:buFont typeface="Arial" panose="020B0604020202020204" pitchFamily="34" charset="0"/>
              <a:buChar char="●"/>
            </a:pPr>
            <a:r>
              <a:rPr lang="en-US" noProof="0" dirty="0"/>
              <a:t>Low and high </a:t>
            </a:r>
            <a:r>
              <a:rPr lang="en-US" noProof="0" dirty="0">
                <a:latin typeface="+mj-lt"/>
              </a:rPr>
              <a:t>beams</a:t>
            </a:r>
            <a:r>
              <a:rPr lang="en-US" noProof="0" dirty="0"/>
              <a:t> with </a:t>
            </a:r>
            <a:r>
              <a:rPr lang="en-US" noProof="0" dirty="0">
                <a:latin typeface="+mj-lt"/>
              </a:rPr>
              <a:t>integrated front turn signals</a:t>
            </a:r>
          </a:p>
          <a:p>
            <a:pPr marL="447675" indent="-266700">
              <a:lnSpc>
                <a:spcPts val="2400"/>
              </a:lnSpc>
              <a:spcAft>
                <a:spcPts val="600"/>
              </a:spcAft>
              <a:buFont typeface="Arial" panose="020B0604020202020204" pitchFamily="34" charset="0"/>
              <a:buChar char="●"/>
            </a:pPr>
            <a:r>
              <a:rPr lang="en-US" noProof="0" dirty="0">
                <a:latin typeface="+mj-lt"/>
              </a:rPr>
              <a:t>Rear LED lamps </a:t>
            </a:r>
            <a:r>
              <a:rPr lang="en-US" noProof="0" dirty="0"/>
              <a:t>are in the lower central part </a:t>
            </a:r>
            <a:br>
              <a:rPr lang="en-US" noProof="0" dirty="0"/>
            </a:br>
            <a:r>
              <a:rPr lang="en-US" noProof="0" dirty="0"/>
              <a:t>of the rear bumper for </a:t>
            </a:r>
            <a:r>
              <a:rPr lang="en-US" noProof="0" dirty="0">
                <a:latin typeface="+mj-lt"/>
              </a:rPr>
              <a:t>visibility</a:t>
            </a: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618F1E8D-4D31-D4D0-0673-0955D9042D8D}"/>
              </a:ext>
            </a:extLst>
          </p:cNvPr>
          <p:cNvSpPr txBox="1"/>
          <p:nvPr/>
        </p:nvSpPr>
        <p:spPr>
          <a:xfrm>
            <a:off x="946066" y="6408060"/>
            <a:ext cx="3412286" cy="291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>
                <a:solidFill>
                  <a:schemeClr val="bg1"/>
                </a:solidFill>
              </a:rPr>
              <a:t>Click on the button to discover more</a:t>
            </a:r>
          </a:p>
        </p:txBody>
      </p:sp>
      <p:sp>
        <p:nvSpPr>
          <p:cNvPr id="14" name="Rettangolo con angoli arrotondati 13">
            <a:extLst>
              <a:ext uri="{FF2B5EF4-FFF2-40B4-BE49-F238E27FC236}">
                <a16:creationId xmlns:a16="http://schemas.microsoft.com/office/drawing/2014/main" id="{CEF08AC1-A2AF-B3CF-6447-E21DEE5264D0}"/>
              </a:ext>
            </a:extLst>
          </p:cNvPr>
          <p:cNvSpPr/>
          <p:nvPr/>
        </p:nvSpPr>
        <p:spPr>
          <a:xfrm>
            <a:off x="489899" y="4994874"/>
            <a:ext cx="2710501" cy="28800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bg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noProof="0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TURN THE LIGHT ON</a:t>
            </a:r>
          </a:p>
        </p:txBody>
      </p:sp>
      <p:sp>
        <p:nvSpPr>
          <p:cNvPr id="18" name="Rectangle 8">
            <a:extLst>
              <a:ext uri="{FF2B5EF4-FFF2-40B4-BE49-F238E27FC236}">
                <a16:creationId xmlns:a16="http://schemas.microsoft.com/office/drawing/2014/main" id="{DC7D0EA5-9EE7-EF51-21ED-8052C7A90D40}"/>
              </a:ext>
            </a:extLst>
          </p:cNvPr>
          <p:cNvSpPr/>
          <p:nvPr/>
        </p:nvSpPr>
        <p:spPr>
          <a:xfrm>
            <a:off x="371475" y="825005"/>
            <a:ext cx="6070547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100" noProof="0" dirty="0">
                <a:solidFill>
                  <a:schemeClr val="bg1"/>
                </a:solidFill>
                <a:latin typeface="Montserrat Light" panose="00000400000000000000" pitchFamily="50" charset="0"/>
              </a:rPr>
              <a:t>02 | EXTERIOR</a:t>
            </a:r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15" name="Immagine 14" descr="Immagine che contiene veicolo, pneumatico, Ricambio auto, Veicolo terrestre&#10;&#10;Il contenuto generato dall'IA potrebbe non essere corretto.">
            <a:extLst>
              <a:ext uri="{FF2B5EF4-FFF2-40B4-BE49-F238E27FC236}">
                <a16:creationId xmlns:a16="http://schemas.microsoft.com/office/drawing/2014/main" id="{7817CBD4-7916-A748-18F5-A1DD6F56402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69" r="24044" b="11343"/>
          <a:stretch/>
        </p:blipFill>
        <p:spPr>
          <a:xfrm>
            <a:off x="1392569" y="574674"/>
            <a:ext cx="10799431" cy="5703890"/>
          </a:xfrm>
          <a:prstGeom prst="rect">
            <a:avLst/>
          </a:prstGeom>
        </p:spPr>
      </p:pic>
      <p:sp>
        <p:nvSpPr>
          <p:cNvPr id="6" name="Rettangolo 5">
            <a:extLst>
              <a:ext uri="{FF2B5EF4-FFF2-40B4-BE49-F238E27FC236}">
                <a16:creationId xmlns:a16="http://schemas.microsoft.com/office/drawing/2014/main" id="{626ACFFE-0F85-91A2-FED7-B6D601B5333A}"/>
              </a:ext>
            </a:extLst>
          </p:cNvPr>
          <p:cNvSpPr/>
          <p:nvPr/>
        </p:nvSpPr>
        <p:spPr>
          <a:xfrm>
            <a:off x="7300498" y="4595208"/>
            <a:ext cx="2670706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rgbClr val="FF0000"/>
                </a:solidFill>
              </a:rPr>
              <a:t>Cambiare</a:t>
            </a:r>
            <a:r>
              <a:rPr lang="en-US" noProof="0" dirty="0">
                <a:solidFill>
                  <a:srgbClr val="FF0000"/>
                </a:solidFill>
              </a:rPr>
              <a:t> </a:t>
            </a:r>
            <a:r>
              <a:rPr lang="en-US" noProof="0" dirty="0" err="1">
                <a:solidFill>
                  <a:srgbClr val="FF0000"/>
                </a:solidFill>
              </a:rPr>
              <a:t>immagine</a:t>
            </a:r>
            <a:endParaRPr lang="en-US" noProof="0" dirty="0">
              <a:solidFill>
                <a:srgbClr val="FF0000"/>
              </a:solidFill>
            </a:endParaRPr>
          </a:p>
        </p:txBody>
      </p:sp>
      <p:grpSp>
        <p:nvGrpSpPr>
          <p:cNvPr id="7" name="Gruppo 6">
            <a:extLst>
              <a:ext uri="{FF2B5EF4-FFF2-40B4-BE49-F238E27FC236}">
                <a16:creationId xmlns:a16="http://schemas.microsoft.com/office/drawing/2014/main" id="{B280C3BD-FDF8-7BF2-7671-58B249D5390F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19" name="Gruppo 18">
              <a:extLst>
                <a:ext uri="{FF2B5EF4-FFF2-40B4-BE49-F238E27FC236}">
                  <a16:creationId xmlns:a16="http://schemas.microsoft.com/office/drawing/2014/main" id="{10928B70-DA9A-E892-BC27-79C1B602EE2C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21" name="Figura a mano libera: forma 20">
                <a:extLst>
                  <a:ext uri="{FF2B5EF4-FFF2-40B4-BE49-F238E27FC236}">
                    <a16:creationId xmlns:a16="http://schemas.microsoft.com/office/drawing/2014/main" id="{ABD2A98A-7C82-FEE4-0DAB-0606E7EAF683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2" name="Figura a mano libera: forma 21">
                <a:extLst>
                  <a:ext uri="{FF2B5EF4-FFF2-40B4-BE49-F238E27FC236}">
                    <a16:creationId xmlns:a16="http://schemas.microsoft.com/office/drawing/2014/main" id="{E1ABF49D-45A3-7E72-2379-F7A93F33ADBC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3" name="Ovale 22">
                <a:extLst>
                  <a:ext uri="{FF2B5EF4-FFF2-40B4-BE49-F238E27FC236}">
                    <a16:creationId xmlns:a16="http://schemas.microsoft.com/office/drawing/2014/main" id="{701F0503-FE67-063D-6E37-0920B37D6521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4" name="Ovale 23">
                <a:extLst>
                  <a:ext uri="{FF2B5EF4-FFF2-40B4-BE49-F238E27FC236}">
                    <a16:creationId xmlns:a16="http://schemas.microsoft.com/office/drawing/2014/main" id="{65B77B3C-3B0B-B017-E0FC-C0CB023BA944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20" name="Rettangolo 19">
              <a:extLst>
                <a:ext uri="{FF2B5EF4-FFF2-40B4-BE49-F238E27FC236}">
                  <a16:creationId xmlns:a16="http://schemas.microsoft.com/office/drawing/2014/main" id="{0C161D56-5F37-DBB8-E8A4-304713A9BA76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123650109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B3737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98A3463-F716-95A9-67C2-8A58E3A5C8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magine 4" descr="Immagine che contiene veicolo, ruota, trasporto, Veicolo terrestre&#10;&#10;Il contenuto generato dall'IA potrebbe non essere corretto.">
            <a:extLst>
              <a:ext uri="{FF2B5EF4-FFF2-40B4-BE49-F238E27FC236}">
                <a16:creationId xmlns:a16="http://schemas.microsoft.com/office/drawing/2014/main" id="{8451DE6C-1860-8B36-6AD1-F98403F4B54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r="24578" b="17978"/>
          <a:stretch>
            <a:fillRect/>
          </a:stretch>
        </p:blipFill>
        <p:spPr>
          <a:xfrm>
            <a:off x="3541811" y="1319064"/>
            <a:ext cx="8650190" cy="4959816"/>
          </a:xfrm>
          <a:prstGeom prst="rect">
            <a:avLst/>
          </a:prstGeom>
        </p:spPr>
      </p:pic>
      <p:sp>
        <p:nvSpPr>
          <p:cNvPr id="19" name="Segnaposto contenuto 4">
            <a:extLst>
              <a:ext uri="{FF2B5EF4-FFF2-40B4-BE49-F238E27FC236}">
                <a16:creationId xmlns:a16="http://schemas.microsoft.com/office/drawing/2014/main" id="{C758EF9D-46F7-41E1-BEF6-A2452373EB50}"/>
              </a:ext>
            </a:extLst>
          </p:cNvPr>
          <p:cNvSpPr txBox="1">
            <a:spLocks/>
          </p:cNvSpPr>
          <p:nvPr/>
        </p:nvSpPr>
        <p:spPr>
          <a:xfrm>
            <a:off x="371473" y="931488"/>
            <a:ext cx="11453869" cy="5850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000"/>
              </a:lnSpc>
            </a:pPr>
            <a:r>
              <a:rPr lang="en-US" noProof="0" dirty="0">
                <a:solidFill>
                  <a:schemeClr val="bg1"/>
                </a:solidFill>
              </a:rPr>
              <a:t>Tris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front LED lights</a:t>
            </a:r>
            <a:r>
              <a:rPr lang="en-US" noProof="0" dirty="0">
                <a:solidFill>
                  <a:schemeClr val="bg1"/>
                </a:solidFill>
              </a:rPr>
              <a:t> ensure great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visibility</a:t>
            </a:r>
            <a:r>
              <a:rPr lang="en-US" noProof="0" dirty="0">
                <a:solidFill>
                  <a:schemeClr val="bg1"/>
                </a:solidFill>
              </a:rPr>
              <a:t>, even in low light. </a:t>
            </a:r>
            <a:br>
              <a:rPr lang="en-US" noProof="0" dirty="0">
                <a:solidFill>
                  <a:schemeClr val="bg1"/>
                </a:solidFill>
              </a:rPr>
            </a:br>
            <a:r>
              <a:rPr lang="en-US" noProof="0" dirty="0">
                <a:solidFill>
                  <a:schemeClr val="bg1"/>
                </a:solidFill>
              </a:rPr>
              <a:t>You can’t forget to turn them on: just turn on your TRIS, and the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low beams come on automatically</a:t>
            </a:r>
            <a:r>
              <a:rPr lang="en-US" noProof="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45" name="CasellaDiTesto 44">
            <a:extLst>
              <a:ext uri="{FF2B5EF4-FFF2-40B4-BE49-F238E27FC236}">
                <a16:creationId xmlns:a16="http://schemas.microsoft.com/office/drawing/2014/main" id="{AB0FC614-E056-9C4A-FBB4-C2434F316B29}"/>
              </a:ext>
            </a:extLst>
          </p:cNvPr>
          <p:cNvSpPr txBox="1"/>
          <p:nvPr/>
        </p:nvSpPr>
        <p:spPr>
          <a:xfrm>
            <a:off x="946066" y="6411038"/>
            <a:ext cx="3412286" cy="291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>
                <a:solidFill>
                  <a:schemeClr val="bg1"/>
                </a:solidFill>
              </a:rPr>
              <a:t>Click on the </a:t>
            </a:r>
            <a:r>
              <a:rPr lang="en-US" sz="1100" b="1" i="1" noProof="0" dirty="0" err="1">
                <a:solidFill>
                  <a:schemeClr val="bg1"/>
                </a:solidFill>
              </a:rPr>
              <a:t>hotpoints</a:t>
            </a:r>
            <a:r>
              <a:rPr lang="en-US" sz="1100" b="1" i="1" noProof="0" dirty="0">
                <a:solidFill>
                  <a:schemeClr val="bg1"/>
                </a:solidFill>
              </a:rPr>
              <a:t> </a:t>
            </a:r>
            <a:r>
              <a:rPr lang="en-US" sz="1100" i="1" noProof="0" dirty="0">
                <a:solidFill>
                  <a:schemeClr val="bg1"/>
                </a:solidFill>
              </a:rPr>
              <a:t>to know more</a:t>
            </a:r>
          </a:p>
        </p:txBody>
      </p:sp>
      <p:sp>
        <p:nvSpPr>
          <p:cNvPr id="51" name="Titolo 7">
            <a:extLst>
              <a:ext uri="{FF2B5EF4-FFF2-40B4-BE49-F238E27FC236}">
                <a16:creationId xmlns:a16="http://schemas.microsoft.com/office/drawing/2014/main" id="{86FF4F9A-A176-0941-A269-F5BBC5C1EEC3}"/>
              </a:ext>
            </a:extLst>
          </p:cNvPr>
          <p:cNvSpPr txBox="1">
            <a:spLocks/>
          </p:cNvSpPr>
          <p:nvPr/>
        </p:nvSpPr>
        <p:spPr>
          <a:xfrm>
            <a:off x="371473" y="84606"/>
            <a:ext cx="11077575" cy="769938"/>
          </a:xfrm>
          <a:prstGeom prst="rect">
            <a:avLst/>
          </a:prstGeom>
        </p:spPr>
        <p:txBody>
          <a:bodyPr wrap="square">
            <a:sp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it-IT" sz="44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  <a:latin typeface="+mn-lt"/>
              </a:rPr>
              <a:t>Turn the </a:t>
            </a:r>
            <a:r>
              <a:rPr lang="en-US" noProof="0" dirty="0">
                <a:solidFill>
                  <a:schemeClr val="bg1"/>
                </a:solidFill>
              </a:rPr>
              <a:t>light on</a:t>
            </a:r>
          </a:p>
        </p:txBody>
      </p:sp>
      <p:sp>
        <p:nvSpPr>
          <p:cNvPr id="53" name="Ovale 52">
            <a:extLst>
              <a:ext uri="{FF2B5EF4-FFF2-40B4-BE49-F238E27FC236}">
                <a16:creationId xmlns:a16="http://schemas.microsoft.com/office/drawing/2014/main" id="{825FF26D-B5F7-D4FF-FC19-059A4B39F9C9}"/>
              </a:ext>
            </a:extLst>
          </p:cNvPr>
          <p:cNvSpPr/>
          <p:nvPr/>
        </p:nvSpPr>
        <p:spPr>
          <a:xfrm rot="20777078">
            <a:off x="9692312" y="933826"/>
            <a:ext cx="760187" cy="760187"/>
          </a:xfrm>
          <a:prstGeom prst="ellipse">
            <a:avLst/>
          </a:prstGeom>
          <a:solidFill>
            <a:schemeClr val="accent1"/>
          </a:solidFill>
          <a:ln>
            <a:solidFill>
              <a:schemeClr val="bg1"/>
            </a:solidFill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lIns="0" tIns="72000" rIns="0" bIns="46800" rtlCol="0" anchor="ctr"/>
          <a:lstStyle/>
          <a:p>
            <a:pPr algn="ctr"/>
            <a:r>
              <a:rPr lang="en-US" sz="1100" kern="100" noProof="0" dirty="0">
                <a:solidFill>
                  <a:schemeClr val="bg1"/>
                </a:solidFill>
                <a:cs typeface="Calibri" panose="020F0502020204030204" pitchFamily="34" charset="0"/>
              </a:rPr>
              <a:t>TRIS IS </a:t>
            </a:r>
          </a:p>
          <a:p>
            <a:pPr algn="ctr"/>
            <a:r>
              <a:rPr lang="en-US" sz="1400" b="1" kern="100" noProof="0" dirty="0">
                <a:solidFill>
                  <a:schemeClr val="bg1"/>
                </a:solidFill>
                <a:cs typeface="Calibri" panose="020F0502020204030204" pitchFamily="34" charset="0"/>
              </a:rPr>
              <a:t>SAFE</a:t>
            </a:r>
            <a:endParaRPr lang="en-US" sz="1400" noProof="0" dirty="0">
              <a:cs typeface="Calibri" panose="020F0502020204030204" pitchFamily="34" charset="0"/>
            </a:endParaRPr>
          </a:p>
        </p:txBody>
      </p:sp>
      <p:pic>
        <p:nvPicPr>
          <p:cNvPr id="2" name="Picture 2" descr="A close up of a light&#10;&#10;Le contenu généré par l’IA peut être incorrect.">
            <a:extLst>
              <a:ext uri="{FF2B5EF4-FFF2-40B4-BE49-F238E27FC236}">
                <a16:creationId xmlns:a16="http://schemas.microsoft.com/office/drawing/2014/main" id="{C0036BDA-AF1C-91E4-078B-C4D7CF1C4338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8263" r="19595"/>
          <a:stretch/>
        </p:blipFill>
        <p:spPr>
          <a:xfrm>
            <a:off x="4387325" y="3559274"/>
            <a:ext cx="2160814" cy="2160814"/>
          </a:xfrm>
          <a:prstGeom prst="roundRect">
            <a:avLst>
              <a:gd name="adj" fmla="val 9106"/>
            </a:avLst>
          </a:prstGeom>
          <a:ln w="25400">
            <a:solidFill>
              <a:schemeClr val="bg1"/>
            </a:solidFill>
          </a:ln>
          <a:effectLst>
            <a:outerShdw blurRad="127000" sx="103000" sy="103000" algn="ctr" rotWithShape="0">
              <a:prstClr val="black">
                <a:alpha val="40000"/>
              </a:prstClr>
            </a:outerShdw>
          </a:effectLst>
        </p:spPr>
      </p:pic>
      <p:sp>
        <p:nvSpPr>
          <p:cNvPr id="102" name="CasellaDiTesto 101">
            <a:extLst>
              <a:ext uri="{FF2B5EF4-FFF2-40B4-BE49-F238E27FC236}">
                <a16:creationId xmlns:a16="http://schemas.microsoft.com/office/drawing/2014/main" id="{5C2D1627-9588-1BFF-2ECB-AF50A551AAC9}"/>
              </a:ext>
            </a:extLst>
          </p:cNvPr>
          <p:cNvSpPr txBox="1"/>
          <p:nvPr/>
        </p:nvSpPr>
        <p:spPr>
          <a:xfrm>
            <a:off x="4385763" y="2369253"/>
            <a:ext cx="2224535" cy="738664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+mj-lt"/>
              </a:rPr>
              <a:t>Turn signal indicator | Position lights | Hazard lights  </a:t>
            </a:r>
          </a:p>
        </p:txBody>
      </p:sp>
      <p:cxnSp>
        <p:nvCxnSpPr>
          <p:cNvPr id="103" name="Connettore diritto 102">
            <a:extLst>
              <a:ext uri="{FF2B5EF4-FFF2-40B4-BE49-F238E27FC236}">
                <a16:creationId xmlns:a16="http://schemas.microsoft.com/office/drawing/2014/main" id="{BE60C0E6-33DD-9169-2537-C230EEC43581}"/>
              </a:ext>
            </a:extLst>
          </p:cNvPr>
          <p:cNvCxnSpPr>
            <a:cxnSpLocks/>
            <a:stCxn id="20" idx="0"/>
            <a:endCxn id="102" idx="2"/>
          </p:cNvCxnSpPr>
          <p:nvPr/>
        </p:nvCxnSpPr>
        <p:spPr>
          <a:xfrm flipV="1">
            <a:off x="5496021" y="3107917"/>
            <a:ext cx="2010" cy="1044629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 19">
            <a:extLst>
              <a:ext uri="{FF2B5EF4-FFF2-40B4-BE49-F238E27FC236}">
                <a16:creationId xmlns:a16="http://schemas.microsoft.com/office/drawing/2014/main" id="{F0960EA0-3E8C-301F-6F4F-64FC6D1878ED}"/>
              </a:ext>
            </a:extLst>
          </p:cNvPr>
          <p:cNvSpPr/>
          <p:nvPr/>
        </p:nvSpPr>
        <p:spPr>
          <a:xfrm>
            <a:off x="5387293" y="4152546"/>
            <a:ext cx="217456" cy="217456"/>
          </a:xfrm>
          <a:prstGeom prst="flowChartOr">
            <a:avLst/>
          </a:prstGeom>
          <a:solidFill>
            <a:schemeClr val="accent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4D981FF4-74A7-8E95-9366-3067805B44EE}"/>
              </a:ext>
            </a:extLst>
          </p:cNvPr>
          <p:cNvSpPr txBox="1"/>
          <p:nvPr/>
        </p:nvSpPr>
        <p:spPr>
          <a:xfrm>
            <a:off x="2210809" y="4502384"/>
            <a:ext cx="1773241" cy="307777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none">
            <a:spAutoFit/>
          </a:bodyPr>
          <a:lstStyle/>
          <a:p>
            <a:pPr algn="r"/>
            <a:r>
              <a:rPr lang="en-US" sz="1400" noProof="0" dirty="0">
                <a:solidFill>
                  <a:schemeClr val="bg1">
                    <a:lumMod val="95000"/>
                  </a:schemeClr>
                </a:solidFill>
                <a:latin typeface="+mj-lt"/>
              </a:rPr>
              <a:t>Low | high beam</a:t>
            </a:r>
            <a:endParaRPr lang="en-US" sz="1400" noProof="0" dirty="0">
              <a:solidFill>
                <a:schemeClr val="bg1"/>
              </a:solidFill>
              <a:latin typeface="+mj-lt"/>
            </a:endParaRPr>
          </a:p>
        </p:txBody>
      </p:sp>
      <p:cxnSp>
        <p:nvCxnSpPr>
          <p:cNvPr id="84" name="Connettore diritto 83">
            <a:extLst>
              <a:ext uri="{FF2B5EF4-FFF2-40B4-BE49-F238E27FC236}">
                <a16:creationId xmlns:a16="http://schemas.microsoft.com/office/drawing/2014/main" id="{94587A97-44E8-6051-2012-9D6818C7BF03}"/>
              </a:ext>
            </a:extLst>
          </p:cNvPr>
          <p:cNvCxnSpPr>
            <a:cxnSpLocks/>
            <a:stCxn id="15" idx="3"/>
            <a:endCxn id="11" idx="2"/>
          </p:cNvCxnSpPr>
          <p:nvPr/>
        </p:nvCxnSpPr>
        <p:spPr>
          <a:xfrm flipV="1">
            <a:off x="3984050" y="4646767"/>
            <a:ext cx="925197" cy="9506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 10">
            <a:extLst>
              <a:ext uri="{FF2B5EF4-FFF2-40B4-BE49-F238E27FC236}">
                <a16:creationId xmlns:a16="http://schemas.microsoft.com/office/drawing/2014/main" id="{498A013C-65ED-A224-90DB-DE9F825F878E}"/>
              </a:ext>
            </a:extLst>
          </p:cNvPr>
          <p:cNvSpPr/>
          <p:nvPr/>
        </p:nvSpPr>
        <p:spPr>
          <a:xfrm>
            <a:off x="4909247" y="4538039"/>
            <a:ext cx="217456" cy="217456"/>
          </a:xfrm>
          <a:prstGeom prst="flowChartOr">
            <a:avLst/>
          </a:prstGeom>
          <a:solidFill>
            <a:schemeClr val="accent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4" name="Rettangolo con angoli arrotondati 43">
            <a:extLst>
              <a:ext uri="{FF2B5EF4-FFF2-40B4-BE49-F238E27FC236}">
                <a16:creationId xmlns:a16="http://schemas.microsoft.com/office/drawing/2014/main" id="{5A74B025-52DD-2179-AEC4-BA61BBE9E686}"/>
              </a:ext>
            </a:extLst>
          </p:cNvPr>
          <p:cNvSpPr/>
          <p:nvPr/>
        </p:nvSpPr>
        <p:spPr>
          <a:xfrm>
            <a:off x="8228977" y="3638415"/>
            <a:ext cx="817312" cy="817312"/>
          </a:xfrm>
          <a:prstGeom prst="round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Rettangolo 3">
            <a:extLst>
              <a:ext uri="{FF2B5EF4-FFF2-40B4-BE49-F238E27FC236}">
                <a16:creationId xmlns:a16="http://schemas.microsoft.com/office/drawing/2014/main" id="{80723385-2DD2-109D-B62A-BD723EE5FF92}"/>
              </a:ext>
            </a:extLst>
          </p:cNvPr>
          <p:cNvSpPr/>
          <p:nvPr/>
        </p:nvSpPr>
        <p:spPr>
          <a:xfrm>
            <a:off x="9081917" y="5084706"/>
            <a:ext cx="2670706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rgbClr val="FF0000"/>
                </a:solidFill>
              </a:rPr>
              <a:t>Cambiare</a:t>
            </a:r>
            <a:r>
              <a:rPr lang="en-US" noProof="0" dirty="0">
                <a:solidFill>
                  <a:srgbClr val="FF0000"/>
                </a:solidFill>
              </a:rPr>
              <a:t> </a:t>
            </a:r>
            <a:r>
              <a:rPr lang="en-US" noProof="0" dirty="0" err="1">
                <a:solidFill>
                  <a:srgbClr val="FF0000"/>
                </a:solidFill>
              </a:rPr>
              <a:t>immagine</a:t>
            </a:r>
            <a:endParaRPr lang="en-US" noProof="0" dirty="0">
              <a:solidFill>
                <a:srgbClr val="FF0000"/>
              </a:solidFill>
            </a:endParaRPr>
          </a:p>
        </p:txBody>
      </p:sp>
      <p:grpSp>
        <p:nvGrpSpPr>
          <p:cNvPr id="6" name="Gruppo 5">
            <a:extLst>
              <a:ext uri="{FF2B5EF4-FFF2-40B4-BE49-F238E27FC236}">
                <a16:creationId xmlns:a16="http://schemas.microsoft.com/office/drawing/2014/main" id="{277C0641-23CF-1A55-5316-D0AFF7574171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7" name="Gruppo 6">
              <a:extLst>
                <a:ext uri="{FF2B5EF4-FFF2-40B4-BE49-F238E27FC236}">
                  <a16:creationId xmlns:a16="http://schemas.microsoft.com/office/drawing/2014/main" id="{E20B6222-6BD2-3DA6-9130-3040B13B522C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9" name="Figura a mano libera: forma 8">
                <a:extLst>
                  <a:ext uri="{FF2B5EF4-FFF2-40B4-BE49-F238E27FC236}">
                    <a16:creationId xmlns:a16="http://schemas.microsoft.com/office/drawing/2014/main" id="{7EF28D17-DE3C-25AD-D597-BC8559783D17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0" name="Figura a mano libera: forma 9">
                <a:extLst>
                  <a:ext uri="{FF2B5EF4-FFF2-40B4-BE49-F238E27FC236}">
                    <a16:creationId xmlns:a16="http://schemas.microsoft.com/office/drawing/2014/main" id="{09EC342C-6B0D-0FB9-8648-0FBA1AA15B31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2" name="Ovale 11">
                <a:extLst>
                  <a:ext uri="{FF2B5EF4-FFF2-40B4-BE49-F238E27FC236}">
                    <a16:creationId xmlns:a16="http://schemas.microsoft.com/office/drawing/2014/main" id="{CE81E607-D3F3-87CC-50AD-7D4D167F41D2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3" name="Ovale 12">
                <a:extLst>
                  <a:ext uri="{FF2B5EF4-FFF2-40B4-BE49-F238E27FC236}">
                    <a16:creationId xmlns:a16="http://schemas.microsoft.com/office/drawing/2014/main" id="{BDB76A9B-4C08-932F-8A60-F135CC8379E7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8" name="Rettangolo 7">
              <a:extLst>
                <a:ext uri="{FF2B5EF4-FFF2-40B4-BE49-F238E27FC236}">
                  <a16:creationId xmlns:a16="http://schemas.microsoft.com/office/drawing/2014/main" id="{88F7E2F9-EC39-FB34-18A6-D66C0C0986F7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58C81BF0-5A1C-4334-3728-B98950D55928}"/>
              </a:ext>
            </a:extLst>
          </p:cNvPr>
          <p:cNvSpPr txBox="1"/>
          <p:nvPr/>
        </p:nvSpPr>
        <p:spPr>
          <a:xfrm>
            <a:off x="371473" y="1773295"/>
            <a:ext cx="317033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noProof="0" dirty="0">
                <a:solidFill>
                  <a:schemeClr val="bg1"/>
                </a:solidFill>
              </a:rPr>
              <a:t>DRIVING SAFER HAS NEVER BEEN EASIER.</a:t>
            </a:r>
            <a:endParaRPr lang="en-US" sz="1600" noProof="0" dirty="0"/>
          </a:p>
        </p:txBody>
      </p:sp>
      <p:sp>
        <p:nvSpPr>
          <p:cNvPr id="23" name="CasellaDiTesto 53">
            <a:extLst>
              <a:ext uri="{FF2B5EF4-FFF2-40B4-BE49-F238E27FC236}">
                <a16:creationId xmlns:a16="http://schemas.microsoft.com/office/drawing/2014/main" id="{40F20F0E-7827-0F37-0E53-BB374C165614}"/>
              </a:ext>
            </a:extLst>
          </p:cNvPr>
          <p:cNvSpPr txBox="1"/>
          <p:nvPr/>
        </p:nvSpPr>
        <p:spPr>
          <a:xfrm>
            <a:off x="449298" y="2753824"/>
            <a:ext cx="1990727" cy="54000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12700">
            <a:solidFill>
              <a:schemeClr val="accent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36000" rIns="0" bIns="0" rtlCol="0" anchor="ctr">
            <a:noAutofit/>
          </a:bodyPr>
          <a:lstStyle>
            <a:defPPr>
              <a:defRPr lang="it-IT"/>
            </a:defPPr>
            <a:lvl1pPr algn="ctr">
              <a:defRPr sz="1500">
                <a:solidFill>
                  <a:srgbClr val="924C3D"/>
                </a:solidFill>
                <a:latin typeface="+mj-lt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>
              <a:lnSpc>
                <a:spcPts val="1800"/>
              </a:lnSpc>
            </a:pPr>
            <a:r>
              <a:rPr lang="en-US" sz="1800" noProof="0" dirty="0">
                <a:solidFill>
                  <a:schemeClr val="accent1">
                    <a:lumMod val="75000"/>
                  </a:schemeClr>
                </a:solidFill>
              </a:rPr>
              <a:t>REAR LED LIGHTS</a:t>
            </a:r>
          </a:p>
        </p:txBody>
      </p:sp>
      <p:sp>
        <p:nvSpPr>
          <p:cNvPr id="24" name="CasellaDiTesto 52">
            <a:extLst>
              <a:ext uri="{FF2B5EF4-FFF2-40B4-BE49-F238E27FC236}">
                <a16:creationId xmlns:a16="http://schemas.microsoft.com/office/drawing/2014/main" id="{24CEA8A9-5E3C-8E7F-B3B6-2AEE2B2F577D}"/>
              </a:ext>
            </a:extLst>
          </p:cNvPr>
          <p:cNvSpPr txBox="1"/>
          <p:nvPr/>
        </p:nvSpPr>
        <p:spPr>
          <a:xfrm>
            <a:off x="460361" y="3540723"/>
            <a:ext cx="1990727" cy="540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 w="12700">
            <a:solidFill>
              <a:schemeClr val="accent1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36000" rIns="0" bIns="0" rtlCol="0" anchor="ctr">
            <a:noAutofit/>
          </a:bodyPr>
          <a:lstStyle>
            <a:defPPr>
              <a:defRPr lang="it-IT"/>
            </a:defPPr>
            <a:lvl1pPr algn="ctr">
              <a:defRPr sz="1400">
                <a:solidFill>
                  <a:schemeClr val="bg1"/>
                </a:solidFill>
                <a:latin typeface="+mj-lt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>
              <a:lnSpc>
                <a:spcPts val="1800"/>
              </a:lnSpc>
            </a:pPr>
            <a:r>
              <a:rPr lang="en-US" sz="1600" noProof="0" dirty="0"/>
              <a:t>FRONT LED HEADLIGHTS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0133037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62E31C-BBEE-4C17-859F-DFCEDECA18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magine 3" descr="Immagine che contiene ruota, veicolo, pneumatico, Veicolo terrestre&#10;&#10;Il contenuto generato dall'IA potrebbe non essere corretto.">
            <a:extLst>
              <a:ext uri="{FF2B5EF4-FFF2-40B4-BE49-F238E27FC236}">
                <a16:creationId xmlns:a16="http://schemas.microsoft.com/office/drawing/2014/main" id="{9A2858E1-45EE-B2EE-7B9E-CDC43CDA55D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19" b="16937"/>
          <a:stretch/>
        </p:blipFill>
        <p:spPr>
          <a:xfrm>
            <a:off x="0" y="937547"/>
            <a:ext cx="11884786" cy="5339428"/>
          </a:xfrm>
          <a:prstGeom prst="rect">
            <a:avLst/>
          </a:prstGeom>
        </p:spPr>
      </p:pic>
      <p:pic>
        <p:nvPicPr>
          <p:cNvPr id="46" name="Picture 4" descr="A close up of a light&#10;&#10;Le contenu généré par l’IA peut être incorrect.">
            <a:extLst>
              <a:ext uri="{FF2B5EF4-FFF2-40B4-BE49-F238E27FC236}">
                <a16:creationId xmlns:a16="http://schemas.microsoft.com/office/drawing/2014/main" id="{3EDBA1E7-F180-5826-6EFC-07E6952970A7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4156" r="19946"/>
          <a:stretch/>
        </p:blipFill>
        <p:spPr>
          <a:xfrm>
            <a:off x="9315942" y="1957845"/>
            <a:ext cx="2160814" cy="2160814"/>
          </a:xfrm>
          <a:prstGeom prst="roundRect">
            <a:avLst>
              <a:gd name="adj" fmla="val 7930"/>
            </a:avLst>
          </a:prstGeom>
          <a:solidFill>
            <a:schemeClr val="tx1"/>
          </a:solidFill>
          <a:ln w="25400">
            <a:solidFill>
              <a:schemeClr val="bg1"/>
            </a:solidFill>
          </a:ln>
          <a:effectLst>
            <a:outerShdw blurRad="127000" sx="103000" sy="103000" algn="ctr" rotWithShape="0">
              <a:prstClr val="black">
                <a:alpha val="40000"/>
              </a:prstClr>
            </a:outerShdw>
          </a:effectLst>
        </p:spPr>
      </p:pic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7459E518-4AE1-1E42-1298-E49192B1FB5D}"/>
              </a:ext>
            </a:extLst>
          </p:cNvPr>
          <p:cNvSpPr txBox="1"/>
          <p:nvPr/>
        </p:nvSpPr>
        <p:spPr>
          <a:xfrm>
            <a:off x="7697717" y="2395597"/>
            <a:ext cx="1164101" cy="307777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none">
            <a:spAutoFit/>
          </a:bodyPr>
          <a:lstStyle/>
          <a:p>
            <a:pPr algn="r"/>
            <a:r>
              <a:rPr lang="en-US" sz="1400" noProof="0" dirty="0">
                <a:solidFill>
                  <a:schemeClr val="bg1"/>
                </a:solidFill>
                <a:latin typeface="+mj-lt"/>
              </a:rPr>
              <a:t>Reflectors</a:t>
            </a:r>
          </a:p>
        </p:txBody>
      </p:sp>
      <p:sp>
        <p:nvSpPr>
          <p:cNvPr id="102" name="CasellaDiTesto 101">
            <a:extLst>
              <a:ext uri="{FF2B5EF4-FFF2-40B4-BE49-F238E27FC236}">
                <a16:creationId xmlns:a16="http://schemas.microsoft.com/office/drawing/2014/main" id="{24DFE56D-101D-F737-4753-644104552F4C}"/>
              </a:ext>
            </a:extLst>
          </p:cNvPr>
          <p:cNvSpPr txBox="1"/>
          <p:nvPr/>
        </p:nvSpPr>
        <p:spPr>
          <a:xfrm>
            <a:off x="10343363" y="4629744"/>
            <a:ext cx="1476103" cy="738664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square">
            <a:spAutoFit/>
          </a:bodyPr>
          <a:lstStyle>
            <a:defPPr>
              <a:defRPr lang="it-IT"/>
            </a:defPPr>
            <a:lvl1pPr algn="ctr">
              <a:defRPr sz="13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sz="1400" noProof="0" dirty="0"/>
              <a:t>Turn signal Indicator | Hazard lights </a:t>
            </a:r>
          </a:p>
        </p:txBody>
      </p:sp>
      <p:cxnSp>
        <p:nvCxnSpPr>
          <p:cNvPr id="103" name="Connettore diritto 102">
            <a:extLst>
              <a:ext uri="{FF2B5EF4-FFF2-40B4-BE49-F238E27FC236}">
                <a16:creationId xmlns:a16="http://schemas.microsoft.com/office/drawing/2014/main" id="{32F8785A-7667-5EFE-53FD-22B30BD6D619}"/>
              </a:ext>
            </a:extLst>
          </p:cNvPr>
          <p:cNvCxnSpPr>
            <a:cxnSpLocks/>
            <a:stCxn id="47" idx="4"/>
            <a:endCxn id="102" idx="0"/>
          </p:cNvCxnSpPr>
          <p:nvPr/>
        </p:nvCxnSpPr>
        <p:spPr>
          <a:xfrm>
            <a:off x="11081415" y="3425050"/>
            <a:ext cx="0" cy="1204694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olo 7">
            <a:extLst>
              <a:ext uri="{FF2B5EF4-FFF2-40B4-BE49-F238E27FC236}">
                <a16:creationId xmlns:a16="http://schemas.microsoft.com/office/drawing/2014/main" id="{0640D9EE-3EC9-623A-3805-D51B5A921AF9}"/>
              </a:ext>
            </a:extLst>
          </p:cNvPr>
          <p:cNvSpPr txBox="1">
            <a:spLocks/>
          </p:cNvSpPr>
          <p:nvPr/>
        </p:nvSpPr>
        <p:spPr>
          <a:xfrm>
            <a:off x="371473" y="84606"/>
            <a:ext cx="11077575" cy="769938"/>
          </a:xfrm>
          <a:prstGeom prst="rect">
            <a:avLst/>
          </a:prstGeom>
        </p:spPr>
        <p:txBody>
          <a:bodyPr wrap="square">
            <a:sp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it-IT" sz="44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  <a:latin typeface="+mn-lt"/>
              </a:rPr>
              <a:t>Turn the </a:t>
            </a:r>
            <a:r>
              <a:rPr lang="en-US" noProof="0" dirty="0">
                <a:solidFill>
                  <a:schemeClr val="bg1"/>
                </a:solidFill>
              </a:rPr>
              <a:t>light on</a:t>
            </a:r>
          </a:p>
        </p:txBody>
      </p:sp>
      <p:sp>
        <p:nvSpPr>
          <p:cNvPr id="10" name="CasellaDiTesto 53">
            <a:extLst>
              <a:ext uri="{FF2B5EF4-FFF2-40B4-BE49-F238E27FC236}">
                <a16:creationId xmlns:a16="http://schemas.microsoft.com/office/drawing/2014/main" id="{2FA92664-D157-4CF5-7E05-0CD5F694E57C}"/>
              </a:ext>
            </a:extLst>
          </p:cNvPr>
          <p:cNvSpPr txBox="1"/>
          <p:nvPr/>
        </p:nvSpPr>
        <p:spPr>
          <a:xfrm>
            <a:off x="460362" y="3548730"/>
            <a:ext cx="1990727" cy="54000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12700">
            <a:solidFill>
              <a:schemeClr val="accent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36000" rIns="0" bIns="0" rtlCol="0" anchor="ctr">
            <a:noAutofit/>
          </a:bodyPr>
          <a:lstStyle>
            <a:defPPr>
              <a:defRPr lang="it-IT"/>
            </a:defPPr>
            <a:lvl1pPr algn="ctr">
              <a:defRPr sz="1500">
                <a:solidFill>
                  <a:srgbClr val="924C3D"/>
                </a:solidFill>
                <a:latin typeface="+mj-lt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>
              <a:lnSpc>
                <a:spcPts val="1800"/>
              </a:lnSpc>
            </a:pPr>
            <a:r>
              <a:rPr lang="en-US" sz="1800" noProof="0" dirty="0">
                <a:solidFill>
                  <a:schemeClr val="accent1">
                    <a:lumMod val="75000"/>
                  </a:schemeClr>
                </a:solidFill>
              </a:rPr>
              <a:t>REAR LED LIGHTS</a:t>
            </a:r>
          </a:p>
        </p:txBody>
      </p:sp>
      <p:sp>
        <p:nvSpPr>
          <p:cNvPr id="11" name="Segnaposto contenuto 4">
            <a:extLst>
              <a:ext uri="{FF2B5EF4-FFF2-40B4-BE49-F238E27FC236}">
                <a16:creationId xmlns:a16="http://schemas.microsoft.com/office/drawing/2014/main" id="{86411285-6B41-83B7-C097-B7DF092F602E}"/>
              </a:ext>
            </a:extLst>
          </p:cNvPr>
          <p:cNvSpPr txBox="1">
            <a:spLocks/>
          </p:cNvSpPr>
          <p:nvPr/>
        </p:nvSpPr>
        <p:spPr>
          <a:xfrm>
            <a:off x="371473" y="931488"/>
            <a:ext cx="11453869" cy="5850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000"/>
              </a:lnSpc>
            </a:pPr>
            <a:r>
              <a:rPr lang="en-US" noProof="0" dirty="0">
                <a:solidFill>
                  <a:schemeClr val="bg1"/>
                </a:solidFill>
              </a:rPr>
              <a:t>Tris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front LED lights</a:t>
            </a:r>
            <a:r>
              <a:rPr lang="en-US" noProof="0" dirty="0">
                <a:solidFill>
                  <a:schemeClr val="bg1"/>
                </a:solidFill>
              </a:rPr>
              <a:t> ensure great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visibility</a:t>
            </a:r>
            <a:r>
              <a:rPr lang="en-US" noProof="0" dirty="0">
                <a:solidFill>
                  <a:schemeClr val="bg1"/>
                </a:solidFill>
              </a:rPr>
              <a:t>, even in low light. </a:t>
            </a:r>
            <a:br>
              <a:rPr lang="en-US" noProof="0" dirty="0">
                <a:solidFill>
                  <a:schemeClr val="bg1"/>
                </a:solidFill>
              </a:rPr>
            </a:br>
            <a:r>
              <a:rPr lang="en-US" noProof="0" dirty="0">
                <a:solidFill>
                  <a:schemeClr val="bg1"/>
                </a:solidFill>
              </a:rPr>
              <a:t>You can’t forget to turn them on: just turn on your TRIS, and the l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ow beams come on automatically</a:t>
            </a:r>
            <a:r>
              <a:rPr lang="en-US" noProof="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C6B9949E-E87A-9790-2214-1D8C471BA833}"/>
              </a:ext>
            </a:extLst>
          </p:cNvPr>
          <p:cNvSpPr txBox="1"/>
          <p:nvPr/>
        </p:nvSpPr>
        <p:spPr>
          <a:xfrm>
            <a:off x="371473" y="1773295"/>
            <a:ext cx="317033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noProof="0" dirty="0">
                <a:solidFill>
                  <a:schemeClr val="bg1"/>
                </a:solidFill>
              </a:rPr>
              <a:t>DRIVING SAFER HAS NEVER BEEN EASIER.</a:t>
            </a:r>
            <a:endParaRPr lang="en-US" sz="1600" noProof="0" dirty="0"/>
          </a:p>
        </p:txBody>
      </p:sp>
      <p:sp>
        <p:nvSpPr>
          <p:cNvPr id="21" name="CasellaDiTesto 20">
            <a:extLst>
              <a:ext uri="{FF2B5EF4-FFF2-40B4-BE49-F238E27FC236}">
                <a16:creationId xmlns:a16="http://schemas.microsoft.com/office/drawing/2014/main" id="{740786F2-F884-4C80-E9D9-783C7F0E3DC7}"/>
              </a:ext>
            </a:extLst>
          </p:cNvPr>
          <p:cNvSpPr txBox="1"/>
          <p:nvPr/>
        </p:nvSpPr>
        <p:spPr>
          <a:xfrm>
            <a:off x="946066" y="6411038"/>
            <a:ext cx="3412286" cy="291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>
                <a:solidFill>
                  <a:schemeClr val="bg1"/>
                </a:solidFill>
              </a:rPr>
              <a:t>Click on the </a:t>
            </a:r>
            <a:r>
              <a:rPr lang="en-US" sz="1100" b="1" i="1" noProof="0" dirty="0" err="1">
                <a:solidFill>
                  <a:schemeClr val="bg1"/>
                </a:solidFill>
              </a:rPr>
              <a:t>hotpoints</a:t>
            </a:r>
            <a:r>
              <a:rPr lang="en-US" sz="1100" b="1" i="1" noProof="0" dirty="0">
                <a:solidFill>
                  <a:schemeClr val="bg1"/>
                </a:solidFill>
              </a:rPr>
              <a:t> </a:t>
            </a:r>
            <a:r>
              <a:rPr lang="en-US" sz="1100" i="1" noProof="0" dirty="0">
                <a:solidFill>
                  <a:schemeClr val="bg1"/>
                </a:solidFill>
              </a:rPr>
              <a:t>to know more</a:t>
            </a:r>
          </a:p>
        </p:txBody>
      </p:sp>
      <p:sp>
        <p:nvSpPr>
          <p:cNvPr id="31" name="CasellaDiTesto 30">
            <a:extLst>
              <a:ext uri="{FF2B5EF4-FFF2-40B4-BE49-F238E27FC236}">
                <a16:creationId xmlns:a16="http://schemas.microsoft.com/office/drawing/2014/main" id="{C20BE617-0E57-8206-4F04-95FC74C30683}"/>
              </a:ext>
            </a:extLst>
          </p:cNvPr>
          <p:cNvSpPr txBox="1"/>
          <p:nvPr/>
        </p:nvSpPr>
        <p:spPr>
          <a:xfrm>
            <a:off x="7777867" y="2915206"/>
            <a:ext cx="1125629" cy="307777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none">
            <a:spAutoFit/>
          </a:bodyPr>
          <a:lstStyle/>
          <a:p>
            <a:pPr algn="r"/>
            <a:r>
              <a:rPr lang="en-US" sz="1400" noProof="0" dirty="0">
                <a:solidFill>
                  <a:schemeClr val="bg1"/>
                </a:solidFill>
                <a:latin typeface="+mj-lt"/>
              </a:rPr>
              <a:t>Tail | Stop</a:t>
            </a:r>
          </a:p>
        </p:txBody>
      </p:sp>
      <p:sp>
        <p:nvSpPr>
          <p:cNvPr id="39" name="CasellaDiTesto 52">
            <a:extLst>
              <a:ext uri="{FF2B5EF4-FFF2-40B4-BE49-F238E27FC236}">
                <a16:creationId xmlns:a16="http://schemas.microsoft.com/office/drawing/2014/main" id="{5CD0CAB0-0E1F-7A3A-2993-576120B56D01}"/>
              </a:ext>
            </a:extLst>
          </p:cNvPr>
          <p:cNvSpPr txBox="1"/>
          <p:nvPr/>
        </p:nvSpPr>
        <p:spPr>
          <a:xfrm>
            <a:off x="460361" y="2740434"/>
            <a:ext cx="1990727" cy="540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 w="12700">
            <a:solidFill>
              <a:schemeClr val="accent1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36000" rIns="0" bIns="0" rtlCol="0" anchor="ctr">
            <a:noAutofit/>
          </a:bodyPr>
          <a:lstStyle>
            <a:defPPr>
              <a:defRPr lang="it-IT"/>
            </a:defPPr>
            <a:lvl1pPr algn="ctr">
              <a:defRPr sz="1400">
                <a:solidFill>
                  <a:schemeClr val="bg1"/>
                </a:solidFill>
                <a:latin typeface="+mj-lt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>
              <a:lnSpc>
                <a:spcPts val="1800"/>
              </a:lnSpc>
            </a:pPr>
            <a:r>
              <a:rPr lang="en-US" sz="1600" noProof="0" dirty="0"/>
              <a:t>FRONT LED HEADLIGHTS</a:t>
            </a:r>
          </a:p>
        </p:txBody>
      </p:sp>
      <p:sp>
        <p:nvSpPr>
          <p:cNvPr id="42" name="Ovale 41">
            <a:extLst>
              <a:ext uri="{FF2B5EF4-FFF2-40B4-BE49-F238E27FC236}">
                <a16:creationId xmlns:a16="http://schemas.microsoft.com/office/drawing/2014/main" id="{3F2B3A38-69DA-F2E5-4C1D-3557138FE16A}"/>
              </a:ext>
            </a:extLst>
          </p:cNvPr>
          <p:cNvSpPr/>
          <p:nvPr/>
        </p:nvSpPr>
        <p:spPr>
          <a:xfrm rot="20777078">
            <a:off x="9752404" y="933826"/>
            <a:ext cx="760187" cy="760187"/>
          </a:xfrm>
          <a:prstGeom prst="ellipse">
            <a:avLst/>
          </a:prstGeom>
          <a:solidFill>
            <a:schemeClr val="accent1"/>
          </a:solidFill>
          <a:ln>
            <a:solidFill>
              <a:schemeClr val="bg1"/>
            </a:solidFill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lIns="0" tIns="72000" rIns="0" bIns="46800" rtlCol="0" anchor="ctr"/>
          <a:lstStyle/>
          <a:p>
            <a:pPr algn="ctr"/>
            <a:r>
              <a:rPr lang="en-US" sz="1100" kern="100" noProof="0" dirty="0">
                <a:solidFill>
                  <a:schemeClr val="bg1"/>
                </a:solidFill>
                <a:cs typeface="Calibri" panose="020F0502020204030204" pitchFamily="34" charset="0"/>
              </a:rPr>
              <a:t>TRIS IS </a:t>
            </a:r>
          </a:p>
          <a:p>
            <a:pPr algn="ctr"/>
            <a:r>
              <a:rPr lang="en-US" sz="1400" b="1" kern="100" noProof="0" dirty="0">
                <a:solidFill>
                  <a:schemeClr val="bg1"/>
                </a:solidFill>
                <a:cs typeface="Calibri" panose="020F0502020204030204" pitchFamily="34" charset="0"/>
              </a:rPr>
              <a:t>SAFE</a:t>
            </a:r>
            <a:endParaRPr lang="en-US" sz="1400" noProof="0" dirty="0">
              <a:cs typeface="Calibri" panose="020F0502020204030204" pitchFamily="34" charset="0"/>
            </a:endParaRPr>
          </a:p>
        </p:txBody>
      </p:sp>
      <p:sp>
        <p:nvSpPr>
          <p:cNvPr id="43" name="O 42">
            <a:extLst>
              <a:ext uri="{FF2B5EF4-FFF2-40B4-BE49-F238E27FC236}">
                <a16:creationId xmlns:a16="http://schemas.microsoft.com/office/drawing/2014/main" id="{79A67EAB-A778-2B7C-8B07-4FE40A985A96}"/>
              </a:ext>
            </a:extLst>
          </p:cNvPr>
          <p:cNvSpPr/>
          <p:nvPr/>
        </p:nvSpPr>
        <p:spPr>
          <a:xfrm>
            <a:off x="10396349" y="2433063"/>
            <a:ext cx="217456" cy="217456"/>
          </a:xfrm>
          <a:prstGeom prst="flowChartOr">
            <a:avLst/>
          </a:prstGeom>
          <a:solidFill>
            <a:schemeClr val="accent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4" name="O 43">
            <a:extLst>
              <a:ext uri="{FF2B5EF4-FFF2-40B4-BE49-F238E27FC236}">
                <a16:creationId xmlns:a16="http://schemas.microsoft.com/office/drawing/2014/main" id="{D3693253-50EC-0276-7476-ECCDC95A24DC}"/>
              </a:ext>
            </a:extLst>
          </p:cNvPr>
          <p:cNvSpPr/>
          <p:nvPr/>
        </p:nvSpPr>
        <p:spPr>
          <a:xfrm>
            <a:off x="9531807" y="2954520"/>
            <a:ext cx="217456" cy="217456"/>
          </a:xfrm>
          <a:prstGeom prst="flowChartOr">
            <a:avLst/>
          </a:prstGeom>
          <a:solidFill>
            <a:schemeClr val="accent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5" name="Rettangolo con angoli arrotondati 44">
            <a:extLst>
              <a:ext uri="{FF2B5EF4-FFF2-40B4-BE49-F238E27FC236}">
                <a16:creationId xmlns:a16="http://schemas.microsoft.com/office/drawing/2014/main" id="{C99CB35A-9D7D-BDC1-F9D3-D120D88AFAA8}"/>
              </a:ext>
            </a:extLst>
          </p:cNvPr>
          <p:cNvSpPr/>
          <p:nvPr/>
        </p:nvSpPr>
        <p:spPr>
          <a:xfrm>
            <a:off x="7244806" y="4483728"/>
            <a:ext cx="817312" cy="817312"/>
          </a:xfrm>
          <a:prstGeom prst="round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7" name="O 46">
            <a:extLst>
              <a:ext uri="{FF2B5EF4-FFF2-40B4-BE49-F238E27FC236}">
                <a16:creationId xmlns:a16="http://schemas.microsoft.com/office/drawing/2014/main" id="{5972A73C-5AFC-F2AE-8B6C-B5927AAB1212}"/>
              </a:ext>
            </a:extLst>
          </p:cNvPr>
          <p:cNvSpPr/>
          <p:nvPr/>
        </p:nvSpPr>
        <p:spPr>
          <a:xfrm>
            <a:off x="10972687" y="3207594"/>
            <a:ext cx="217456" cy="217456"/>
          </a:xfrm>
          <a:prstGeom prst="flowChartOr">
            <a:avLst/>
          </a:prstGeom>
          <a:solidFill>
            <a:schemeClr val="accent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52" name="Connettore diritto 51">
            <a:extLst>
              <a:ext uri="{FF2B5EF4-FFF2-40B4-BE49-F238E27FC236}">
                <a16:creationId xmlns:a16="http://schemas.microsoft.com/office/drawing/2014/main" id="{DE2BF9DB-C909-7881-19F1-80FF8FC2ADE6}"/>
              </a:ext>
            </a:extLst>
          </p:cNvPr>
          <p:cNvCxnSpPr>
            <a:cxnSpLocks/>
            <a:stCxn id="44" idx="2"/>
            <a:endCxn id="31" idx="3"/>
          </p:cNvCxnSpPr>
          <p:nvPr/>
        </p:nvCxnSpPr>
        <p:spPr>
          <a:xfrm flipH="1">
            <a:off x="8903496" y="3063248"/>
            <a:ext cx="628311" cy="5847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Connettore diritto 54">
            <a:extLst>
              <a:ext uri="{FF2B5EF4-FFF2-40B4-BE49-F238E27FC236}">
                <a16:creationId xmlns:a16="http://schemas.microsoft.com/office/drawing/2014/main" id="{68B89486-47FE-CBFC-2EC4-CEDD8AC6CC22}"/>
              </a:ext>
            </a:extLst>
          </p:cNvPr>
          <p:cNvCxnSpPr>
            <a:cxnSpLocks/>
            <a:stCxn id="15" idx="3"/>
            <a:endCxn id="43" idx="2"/>
          </p:cNvCxnSpPr>
          <p:nvPr/>
        </p:nvCxnSpPr>
        <p:spPr>
          <a:xfrm flipV="1">
            <a:off x="8861818" y="2541791"/>
            <a:ext cx="1534531" cy="7695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ttangolo 2">
            <a:extLst>
              <a:ext uri="{FF2B5EF4-FFF2-40B4-BE49-F238E27FC236}">
                <a16:creationId xmlns:a16="http://schemas.microsoft.com/office/drawing/2014/main" id="{2C74B3A6-0E68-CE06-0179-62EA7BC2013A}"/>
              </a:ext>
            </a:extLst>
          </p:cNvPr>
          <p:cNvSpPr/>
          <p:nvPr/>
        </p:nvSpPr>
        <p:spPr>
          <a:xfrm>
            <a:off x="4249418" y="3792050"/>
            <a:ext cx="2670706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rgbClr val="FF0000"/>
                </a:solidFill>
              </a:rPr>
              <a:t>Cambiare</a:t>
            </a:r>
            <a:r>
              <a:rPr lang="en-US" noProof="0" dirty="0">
                <a:solidFill>
                  <a:srgbClr val="FF0000"/>
                </a:solidFill>
              </a:rPr>
              <a:t> </a:t>
            </a:r>
            <a:r>
              <a:rPr lang="en-US" noProof="0" dirty="0" err="1">
                <a:solidFill>
                  <a:srgbClr val="FF0000"/>
                </a:solidFill>
              </a:rPr>
              <a:t>immagine</a:t>
            </a:r>
            <a:endParaRPr lang="en-US" noProof="0" dirty="0">
              <a:solidFill>
                <a:srgbClr val="FF0000"/>
              </a:solidFill>
            </a:endParaRPr>
          </a:p>
        </p:txBody>
      </p:sp>
      <p:grpSp>
        <p:nvGrpSpPr>
          <p:cNvPr id="6" name="Gruppo 5">
            <a:extLst>
              <a:ext uri="{FF2B5EF4-FFF2-40B4-BE49-F238E27FC236}">
                <a16:creationId xmlns:a16="http://schemas.microsoft.com/office/drawing/2014/main" id="{AECCBFB4-328F-AE27-A340-1AA45588AF76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7" name="Gruppo 6">
              <a:extLst>
                <a:ext uri="{FF2B5EF4-FFF2-40B4-BE49-F238E27FC236}">
                  <a16:creationId xmlns:a16="http://schemas.microsoft.com/office/drawing/2014/main" id="{4A417682-58FB-03EF-F41F-591EB5D55931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9" name="Figura a mano libera: forma 8">
                <a:extLst>
                  <a:ext uri="{FF2B5EF4-FFF2-40B4-BE49-F238E27FC236}">
                    <a16:creationId xmlns:a16="http://schemas.microsoft.com/office/drawing/2014/main" id="{14E8418D-EE7B-2870-BE8E-9EC0A5111509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3" name="Figura a mano libera: forma 12">
                <a:extLst>
                  <a:ext uri="{FF2B5EF4-FFF2-40B4-BE49-F238E27FC236}">
                    <a16:creationId xmlns:a16="http://schemas.microsoft.com/office/drawing/2014/main" id="{FEA1D672-B069-3B1E-CB03-0334A78CF0BC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4" name="Ovale 13">
                <a:extLst>
                  <a:ext uri="{FF2B5EF4-FFF2-40B4-BE49-F238E27FC236}">
                    <a16:creationId xmlns:a16="http://schemas.microsoft.com/office/drawing/2014/main" id="{C28CAB48-E328-8C6C-01D5-4339C3CCB731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6" name="Ovale 15">
                <a:extLst>
                  <a:ext uri="{FF2B5EF4-FFF2-40B4-BE49-F238E27FC236}">
                    <a16:creationId xmlns:a16="http://schemas.microsoft.com/office/drawing/2014/main" id="{7B118786-BD33-DC52-95EF-DD97EB5155B6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8" name="Rettangolo 7">
              <a:extLst>
                <a:ext uri="{FF2B5EF4-FFF2-40B4-BE49-F238E27FC236}">
                  <a16:creationId xmlns:a16="http://schemas.microsoft.com/office/drawing/2014/main" id="{EB9EB6B1-88D6-7395-0F90-4185C5D4851D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7452680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9EE0E7-B516-B0D0-0520-24EB8077D8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olo 7">
            <a:extLst>
              <a:ext uri="{FF2B5EF4-FFF2-40B4-BE49-F238E27FC236}">
                <a16:creationId xmlns:a16="http://schemas.microsoft.com/office/drawing/2014/main" id="{796D35C0-3B3C-EFF3-C32D-9E27C2A7E508}"/>
              </a:ext>
            </a:extLst>
          </p:cNvPr>
          <p:cNvSpPr txBox="1">
            <a:spLocks/>
          </p:cNvSpPr>
          <p:nvPr/>
        </p:nvSpPr>
        <p:spPr>
          <a:xfrm>
            <a:off x="339107" y="897106"/>
            <a:ext cx="11449050" cy="57663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noProof="0" dirty="0"/>
              <a:t>KEY POINTS </a:t>
            </a:r>
            <a:r>
              <a:rPr lang="en-US" sz="4000" noProof="0" dirty="0">
                <a:latin typeface="+mn-lt"/>
              </a:rPr>
              <a:t>TO REMEMBER </a:t>
            </a:r>
          </a:p>
        </p:txBody>
      </p:sp>
      <p:sp>
        <p:nvSpPr>
          <p:cNvPr id="7" name="Segnaposto contenuto 12">
            <a:extLst>
              <a:ext uri="{FF2B5EF4-FFF2-40B4-BE49-F238E27FC236}">
                <a16:creationId xmlns:a16="http://schemas.microsoft.com/office/drawing/2014/main" id="{CAC744EA-E342-6B33-BD51-29A40ECA07D8}"/>
              </a:ext>
            </a:extLst>
          </p:cNvPr>
          <p:cNvSpPr txBox="1">
            <a:spLocks/>
          </p:cNvSpPr>
          <p:nvPr/>
        </p:nvSpPr>
        <p:spPr>
          <a:xfrm>
            <a:off x="371475" y="1960318"/>
            <a:ext cx="2428875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 indent="0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>
                <a:solidFill>
                  <a:schemeClr val="bg1"/>
                </a:solidFill>
                <a:effectLst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b="0" smtClean="0"/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b="0" smtClean="0"/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b="0" smtClean="0"/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b="0"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Let’s recap the key points to remember about 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Tris exterior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. </a:t>
            </a:r>
          </a:p>
        </p:txBody>
      </p:sp>
      <p:sp>
        <p:nvSpPr>
          <p:cNvPr id="8" name="Segnaposto numero diapositiva 5">
            <a:extLst>
              <a:ext uri="{FF2B5EF4-FFF2-40B4-BE49-F238E27FC236}">
                <a16:creationId xmlns:a16="http://schemas.microsoft.com/office/drawing/2014/main" id="{8D432FBD-86AB-6794-A0B3-BDEBC55AFCB3}"/>
              </a:ext>
            </a:extLst>
          </p:cNvPr>
          <p:cNvSpPr txBox="1">
            <a:spLocks/>
          </p:cNvSpPr>
          <p:nvPr/>
        </p:nvSpPr>
        <p:spPr>
          <a:xfrm>
            <a:off x="11064125" y="6433916"/>
            <a:ext cx="68167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it-IT"/>
            </a:defPPr>
            <a:lvl1pPr marL="0" algn="l" defTabSz="914400" rtl="0" eaLnBrk="1" latinLnBrk="0" hangingPunct="1">
              <a:defRPr lang="it-IT" sz="1800" kern="1200" smtClean="0">
                <a:solidFill>
                  <a:schemeClr val="bg1">
                    <a:lumMod val="9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11C14EFE-B788-4813-B1DA-AB9F54DE47DF}" type="slidenum">
              <a:rPr lang="en-US" noProof="0" smtClean="0"/>
              <a:pPr algn="ctr"/>
              <a:t>31</a:t>
            </a:fld>
            <a:endParaRPr lang="en-US" noProof="0" dirty="0">
              <a:latin typeface="+mn-lt"/>
            </a:endParaRPr>
          </a:p>
        </p:txBody>
      </p:sp>
      <p:grpSp>
        <p:nvGrpSpPr>
          <p:cNvPr id="17" name="Gruppo 16">
            <a:extLst>
              <a:ext uri="{FF2B5EF4-FFF2-40B4-BE49-F238E27FC236}">
                <a16:creationId xmlns:a16="http://schemas.microsoft.com/office/drawing/2014/main" id="{F3223CDE-2CF8-11F0-8CB5-61F7654081F2}"/>
              </a:ext>
            </a:extLst>
          </p:cNvPr>
          <p:cNvGrpSpPr/>
          <p:nvPr/>
        </p:nvGrpSpPr>
        <p:grpSpPr>
          <a:xfrm>
            <a:off x="3276763" y="4479094"/>
            <a:ext cx="576938" cy="570976"/>
            <a:chOff x="5525802" y="1527597"/>
            <a:chExt cx="534366" cy="534366"/>
          </a:xfrm>
        </p:grpSpPr>
        <p:sp>
          <p:nvSpPr>
            <p:cNvPr id="18" name="Freeform 6">
              <a:extLst>
                <a:ext uri="{FF2B5EF4-FFF2-40B4-BE49-F238E27FC236}">
                  <a16:creationId xmlns:a16="http://schemas.microsoft.com/office/drawing/2014/main" id="{57A65F75-A7A9-E9D9-57B4-D34C33719525}"/>
                </a:ext>
              </a:extLst>
            </p:cNvPr>
            <p:cNvSpPr>
              <a:spLocks/>
            </p:cNvSpPr>
            <p:nvPr/>
          </p:nvSpPr>
          <p:spPr bwMode="auto">
            <a:xfrm>
              <a:off x="5525802" y="1527597"/>
              <a:ext cx="534366" cy="534366"/>
            </a:xfrm>
            <a:custGeom>
              <a:avLst/>
              <a:gdLst>
                <a:gd name="T0" fmla="*/ 1 w 806"/>
                <a:gd name="T1" fmla="*/ 381 h 806"/>
                <a:gd name="T2" fmla="*/ 8 w 806"/>
                <a:gd name="T3" fmla="*/ 321 h 806"/>
                <a:gd name="T4" fmla="*/ 25 w 806"/>
                <a:gd name="T5" fmla="*/ 264 h 806"/>
                <a:gd name="T6" fmla="*/ 49 w 806"/>
                <a:gd name="T7" fmla="*/ 211 h 806"/>
                <a:gd name="T8" fmla="*/ 81 w 806"/>
                <a:gd name="T9" fmla="*/ 161 h 806"/>
                <a:gd name="T10" fmla="*/ 118 w 806"/>
                <a:gd name="T11" fmla="*/ 118 h 806"/>
                <a:gd name="T12" fmla="*/ 162 w 806"/>
                <a:gd name="T13" fmla="*/ 79 h 806"/>
                <a:gd name="T14" fmla="*/ 211 w 806"/>
                <a:gd name="T15" fmla="*/ 49 h 806"/>
                <a:gd name="T16" fmla="*/ 264 w 806"/>
                <a:gd name="T17" fmla="*/ 24 h 806"/>
                <a:gd name="T18" fmla="*/ 322 w 806"/>
                <a:gd name="T19" fmla="*/ 8 h 806"/>
                <a:gd name="T20" fmla="*/ 383 w 806"/>
                <a:gd name="T21" fmla="*/ 0 h 806"/>
                <a:gd name="T22" fmla="*/ 424 w 806"/>
                <a:gd name="T23" fmla="*/ 0 h 806"/>
                <a:gd name="T24" fmla="*/ 485 w 806"/>
                <a:gd name="T25" fmla="*/ 8 h 806"/>
                <a:gd name="T26" fmla="*/ 542 w 806"/>
                <a:gd name="T27" fmla="*/ 24 h 806"/>
                <a:gd name="T28" fmla="*/ 596 w 806"/>
                <a:gd name="T29" fmla="*/ 49 h 806"/>
                <a:gd name="T30" fmla="*/ 645 w 806"/>
                <a:gd name="T31" fmla="*/ 79 h 806"/>
                <a:gd name="T32" fmla="*/ 689 w 806"/>
                <a:gd name="T33" fmla="*/ 118 h 806"/>
                <a:gd name="T34" fmla="*/ 726 w 806"/>
                <a:gd name="T35" fmla="*/ 161 h 806"/>
                <a:gd name="T36" fmla="*/ 758 w 806"/>
                <a:gd name="T37" fmla="*/ 211 h 806"/>
                <a:gd name="T38" fmla="*/ 781 w 806"/>
                <a:gd name="T39" fmla="*/ 264 h 806"/>
                <a:gd name="T40" fmla="*/ 798 w 806"/>
                <a:gd name="T41" fmla="*/ 321 h 806"/>
                <a:gd name="T42" fmla="*/ 806 w 806"/>
                <a:gd name="T43" fmla="*/ 381 h 806"/>
                <a:gd name="T44" fmla="*/ 806 w 806"/>
                <a:gd name="T45" fmla="*/ 423 h 806"/>
                <a:gd name="T46" fmla="*/ 798 w 806"/>
                <a:gd name="T47" fmla="*/ 483 h 806"/>
                <a:gd name="T48" fmla="*/ 781 w 806"/>
                <a:gd name="T49" fmla="*/ 541 h 806"/>
                <a:gd name="T50" fmla="*/ 758 w 806"/>
                <a:gd name="T51" fmla="*/ 595 h 806"/>
                <a:gd name="T52" fmla="*/ 726 w 806"/>
                <a:gd name="T53" fmla="*/ 643 h 806"/>
                <a:gd name="T54" fmla="*/ 689 w 806"/>
                <a:gd name="T55" fmla="*/ 687 h 806"/>
                <a:gd name="T56" fmla="*/ 645 w 806"/>
                <a:gd name="T57" fmla="*/ 725 h 806"/>
                <a:gd name="T58" fmla="*/ 596 w 806"/>
                <a:gd name="T59" fmla="*/ 757 h 806"/>
                <a:gd name="T60" fmla="*/ 542 w 806"/>
                <a:gd name="T61" fmla="*/ 781 h 806"/>
                <a:gd name="T62" fmla="*/ 485 w 806"/>
                <a:gd name="T63" fmla="*/ 797 h 806"/>
                <a:gd name="T64" fmla="*/ 424 w 806"/>
                <a:gd name="T65" fmla="*/ 805 h 806"/>
                <a:gd name="T66" fmla="*/ 383 w 806"/>
                <a:gd name="T67" fmla="*/ 805 h 806"/>
                <a:gd name="T68" fmla="*/ 322 w 806"/>
                <a:gd name="T69" fmla="*/ 797 h 806"/>
                <a:gd name="T70" fmla="*/ 264 w 806"/>
                <a:gd name="T71" fmla="*/ 781 h 806"/>
                <a:gd name="T72" fmla="*/ 211 w 806"/>
                <a:gd name="T73" fmla="*/ 757 h 806"/>
                <a:gd name="T74" fmla="*/ 162 w 806"/>
                <a:gd name="T75" fmla="*/ 725 h 806"/>
                <a:gd name="T76" fmla="*/ 118 w 806"/>
                <a:gd name="T77" fmla="*/ 687 h 806"/>
                <a:gd name="T78" fmla="*/ 81 w 806"/>
                <a:gd name="T79" fmla="*/ 643 h 806"/>
                <a:gd name="T80" fmla="*/ 49 w 806"/>
                <a:gd name="T81" fmla="*/ 595 h 806"/>
                <a:gd name="T82" fmla="*/ 25 w 806"/>
                <a:gd name="T83" fmla="*/ 541 h 806"/>
                <a:gd name="T84" fmla="*/ 8 w 806"/>
                <a:gd name="T85" fmla="*/ 483 h 806"/>
                <a:gd name="T86" fmla="*/ 1 w 806"/>
                <a:gd name="T87" fmla="*/ 423 h 8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806" h="806">
                  <a:moveTo>
                    <a:pt x="0" y="403"/>
                  </a:moveTo>
                  <a:lnTo>
                    <a:pt x="0" y="403"/>
                  </a:lnTo>
                  <a:lnTo>
                    <a:pt x="1" y="381"/>
                  </a:lnTo>
                  <a:lnTo>
                    <a:pt x="2" y="361"/>
                  </a:lnTo>
                  <a:lnTo>
                    <a:pt x="5" y="342"/>
                  </a:lnTo>
                  <a:lnTo>
                    <a:pt x="8" y="321"/>
                  </a:lnTo>
                  <a:lnTo>
                    <a:pt x="13" y="302"/>
                  </a:lnTo>
                  <a:lnTo>
                    <a:pt x="19" y="282"/>
                  </a:lnTo>
                  <a:lnTo>
                    <a:pt x="25" y="264"/>
                  </a:lnTo>
                  <a:lnTo>
                    <a:pt x="32" y="246"/>
                  </a:lnTo>
                  <a:lnTo>
                    <a:pt x="40" y="228"/>
                  </a:lnTo>
                  <a:lnTo>
                    <a:pt x="49" y="211"/>
                  </a:lnTo>
                  <a:lnTo>
                    <a:pt x="59" y="194"/>
                  </a:lnTo>
                  <a:lnTo>
                    <a:pt x="70" y="177"/>
                  </a:lnTo>
                  <a:lnTo>
                    <a:pt x="81" y="161"/>
                  </a:lnTo>
                  <a:lnTo>
                    <a:pt x="93" y="147"/>
                  </a:lnTo>
                  <a:lnTo>
                    <a:pt x="105" y="132"/>
                  </a:lnTo>
                  <a:lnTo>
                    <a:pt x="118" y="118"/>
                  </a:lnTo>
                  <a:lnTo>
                    <a:pt x="133" y="104"/>
                  </a:lnTo>
                  <a:lnTo>
                    <a:pt x="147" y="92"/>
                  </a:lnTo>
                  <a:lnTo>
                    <a:pt x="162" y="79"/>
                  </a:lnTo>
                  <a:lnTo>
                    <a:pt x="178" y="68"/>
                  </a:lnTo>
                  <a:lnTo>
                    <a:pt x="194" y="58"/>
                  </a:lnTo>
                  <a:lnTo>
                    <a:pt x="211" y="49"/>
                  </a:lnTo>
                  <a:lnTo>
                    <a:pt x="229" y="40"/>
                  </a:lnTo>
                  <a:lnTo>
                    <a:pt x="247" y="32"/>
                  </a:lnTo>
                  <a:lnTo>
                    <a:pt x="264" y="24"/>
                  </a:lnTo>
                  <a:lnTo>
                    <a:pt x="284" y="18"/>
                  </a:lnTo>
                  <a:lnTo>
                    <a:pt x="303" y="12"/>
                  </a:lnTo>
                  <a:lnTo>
                    <a:pt x="322" y="8"/>
                  </a:lnTo>
                  <a:lnTo>
                    <a:pt x="342" y="4"/>
                  </a:lnTo>
                  <a:lnTo>
                    <a:pt x="362" y="2"/>
                  </a:lnTo>
                  <a:lnTo>
                    <a:pt x="383" y="0"/>
                  </a:lnTo>
                  <a:lnTo>
                    <a:pt x="403" y="0"/>
                  </a:lnTo>
                  <a:lnTo>
                    <a:pt x="403" y="0"/>
                  </a:lnTo>
                  <a:lnTo>
                    <a:pt x="424" y="0"/>
                  </a:lnTo>
                  <a:lnTo>
                    <a:pt x="445" y="2"/>
                  </a:lnTo>
                  <a:lnTo>
                    <a:pt x="464" y="4"/>
                  </a:lnTo>
                  <a:lnTo>
                    <a:pt x="485" y="8"/>
                  </a:lnTo>
                  <a:lnTo>
                    <a:pt x="504" y="12"/>
                  </a:lnTo>
                  <a:lnTo>
                    <a:pt x="523" y="18"/>
                  </a:lnTo>
                  <a:lnTo>
                    <a:pt x="542" y="24"/>
                  </a:lnTo>
                  <a:lnTo>
                    <a:pt x="560" y="32"/>
                  </a:lnTo>
                  <a:lnTo>
                    <a:pt x="577" y="40"/>
                  </a:lnTo>
                  <a:lnTo>
                    <a:pt x="596" y="49"/>
                  </a:lnTo>
                  <a:lnTo>
                    <a:pt x="612" y="58"/>
                  </a:lnTo>
                  <a:lnTo>
                    <a:pt x="628" y="68"/>
                  </a:lnTo>
                  <a:lnTo>
                    <a:pt x="645" y="79"/>
                  </a:lnTo>
                  <a:lnTo>
                    <a:pt x="659" y="92"/>
                  </a:lnTo>
                  <a:lnTo>
                    <a:pt x="674" y="104"/>
                  </a:lnTo>
                  <a:lnTo>
                    <a:pt x="689" y="118"/>
                  </a:lnTo>
                  <a:lnTo>
                    <a:pt x="702" y="132"/>
                  </a:lnTo>
                  <a:lnTo>
                    <a:pt x="714" y="147"/>
                  </a:lnTo>
                  <a:lnTo>
                    <a:pt x="726" y="161"/>
                  </a:lnTo>
                  <a:lnTo>
                    <a:pt x="738" y="177"/>
                  </a:lnTo>
                  <a:lnTo>
                    <a:pt x="748" y="194"/>
                  </a:lnTo>
                  <a:lnTo>
                    <a:pt x="758" y="211"/>
                  </a:lnTo>
                  <a:lnTo>
                    <a:pt x="766" y="228"/>
                  </a:lnTo>
                  <a:lnTo>
                    <a:pt x="774" y="246"/>
                  </a:lnTo>
                  <a:lnTo>
                    <a:pt x="781" y="264"/>
                  </a:lnTo>
                  <a:lnTo>
                    <a:pt x="788" y="282"/>
                  </a:lnTo>
                  <a:lnTo>
                    <a:pt x="794" y="302"/>
                  </a:lnTo>
                  <a:lnTo>
                    <a:pt x="798" y="321"/>
                  </a:lnTo>
                  <a:lnTo>
                    <a:pt x="802" y="342"/>
                  </a:lnTo>
                  <a:lnTo>
                    <a:pt x="804" y="361"/>
                  </a:lnTo>
                  <a:lnTo>
                    <a:pt x="806" y="381"/>
                  </a:lnTo>
                  <a:lnTo>
                    <a:pt x="806" y="403"/>
                  </a:lnTo>
                  <a:lnTo>
                    <a:pt x="806" y="403"/>
                  </a:lnTo>
                  <a:lnTo>
                    <a:pt x="806" y="423"/>
                  </a:lnTo>
                  <a:lnTo>
                    <a:pt x="804" y="444"/>
                  </a:lnTo>
                  <a:lnTo>
                    <a:pt x="802" y="464"/>
                  </a:lnTo>
                  <a:lnTo>
                    <a:pt x="798" y="483"/>
                  </a:lnTo>
                  <a:lnTo>
                    <a:pt x="794" y="503"/>
                  </a:lnTo>
                  <a:lnTo>
                    <a:pt x="788" y="522"/>
                  </a:lnTo>
                  <a:lnTo>
                    <a:pt x="781" y="541"/>
                  </a:lnTo>
                  <a:lnTo>
                    <a:pt x="774" y="560"/>
                  </a:lnTo>
                  <a:lnTo>
                    <a:pt x="766" y="577"/>
                  </a:lnTo>
                  <a:lnTo>
                    <a:pt x="758" y="595"/>
                  </a:lnTo>
                  <a:lnTo>
                    <a:pt x="748" y="612"/>
                  </a:lnTo>
                  <a:lnTo>
                    <a:pt x="738" y="628"/>
                  </a:lnTo>
                  <a:lnTo>
                    <a:pt x="726" y="643"/>
                  </a:lnTo>
                  <a:lnTo>
                    <a:pt x="714" y="659"/>
                  </a:lnTo>
                  <a:lnTo>
                    <a:pt x="702" y="673"/>
                  </a:lnTo>
                  <a:lnTo>
                    <a:pt x="689" y="687"/>
                  </a:lnTo>
                  <a:lnTo>
                    <a:pt x="674" y="701"/>
                  </a:lnTo>
                  <a:lnTo>
                    <a:pt x="659" y="714"/>
                  </a:lnTo>
                  <a:lnTo>
                    <a:pt x="645" y="725"/>
                  </a:lnTo>
                  <a:lnTo>
                    <a:pt x="628" y="736"/>
                  </a:lnTo>
                  <a:lnTo>
                    <a:pt x="612" y="747"/>
                  </a:lnTo>
                  <a:lnTo>
                    <a:pt x="596" y="757"/>
                  </a:lnTo>
                  <a:lnTo>
                    <a:pt x="577" y="766"/>
                  </a:lnTo>
                  <a:lnTo>
                    <a:pt x="560" y="774"/>
                  </a:lnTo>
                  <a:lnTo>
                    <a:pt x="542" y="781"/>
                  </a:lnTo>
                  <a:lnTo>
                    <a:pt x="523" y="787"/>
                  </a:lnTo>
                  <a:lnTo>
                    <a:pt x="504" y="792"/>
                  </a:lnTo>
                  <a:lnTo>
                    <a:pt x="485" y="797"/>
                  </a:lnTo>
                  <a:lnTo>
                    <a:pt x="464" y="801"/>
                  </a:lnTo>
                  <a:lnTo>
                    <a:pt x="445" y="804"/>
                  </a:lnTo>
                  <a:lnTo>
                    <a:pt x="424" y="805"/>
                  </a:lnTo>
                  <a:lnTo>
                    <a:pt x="403" y="806"/>
                  </a:lnTo>
                  <a:lnTo>
                    <a:pt x="403" y="806"/>
                  </a:lnTo>
                  <a:lnTo>
                    <a:pt x="383" y="805"/>
                  </a:lnTo>
                  <a:lnTo>
                    <a:pt x="362" y="804"/>
                  </a:lnTo>
                  <a:lnTo>
                    <a:pt x="342" y="801"/>
                  </a:lnTo>
                  <a:lnTo>
                    <a:pt x="322" y="797"/>
                  </a:lnTo>
                  <a:lnTo>
                    <a:pt x="303" y="792"/>
                  </a:lnTo>
                  <a:lnTo>
                    <a:pt x="284" y="787"/>
                  </a:lnTo>
                  <a:lnTo>
                    <a:pt x="264" y="781"/>
                  </a:lnTo>
                  <a:lnTo>
                    <a:pt x="247" y="774"/>
                  </a:lnTo>
                  <a:lnTo>
                    <a:pt x="229" y="766"/>
                  </a:lnTo>
                  <a:lnTo>
                    <a:pt x="211" y="757"/>
                  </a:lnTo>
                  <a:lnTo>
                    <a:pt x="194" y="747"/>
                  </a:lnTo>
                  <a:lnTo>
                    <a:pt x="178" y="736"/>
                  </a:lnTo>
                  <a:lnTo>
                    <a:pt x="162" y="725"/>
                  </a:lnTo>
                  <a:lnTo>
                    <a:pt x="147" y="714"/>
                  </a:lnTo>
                  <a:lnTo>
                    <a:pt x="133" y="701"/>
                  </a:lnTo>
                  <a:lnTo>
                    <a:pt x="118" y="687"/>
                  </a:lnTo>
                  <a:lnTo>
                    <a:pt x="105" y="673"/>
                  </a:lnTo>
                  <a:lnTo>
                    <a:pt x="93" y="659"/>
                  </a:lnTo>
                  <a:lnTo>
                    <a:pt x="81" y="643"/>
                  </a:lnTo>
                  <a:lnTo>
                    <a:pt x="70" y="628"/>
                  </a:lnTo>
                  <a:lnTo>
                    <a:pt x="59" y="612"/>
                  </a:lnTo>
                  <a:lnTo>
                    <a:pt x="49" y="595"/>
                  </a:lnTo>
                  <a:lnTo>
                    <a:pt x="40" y="577"/>
                  </a:lnTo>
                  <a:lnTo>
                    <a:pt x="32" y="560"/>
                  </a:lnTo>
                  <a:lnTo>
                    <a:pt x="25" y="541"/>
                  </a:lnTo>
                  <a:lnTo>
                    <a:pt x="19" y="522"/>
                  </a:lnTo>
                  <a:lnTo>
                    <a:pt x="13" y="503"/>
                  </a:lnTo>
                  <a:lnTo>
                    <a:pt x="8" y="483"/>
                  </a:lnTo>
                  <a:lnTo>
                    <a:pt x="5" y="464"/>
                  </a:lnTo>
                  <a:lnTo>
                    <a:pt x="2" y="444"/>
                  </a:lnTo>
                  <a:lnTo>
                    <a:pt x="1" y="423"/>
                  </a:lnTo>
                  <a:lnTo>
                    <a:pt x="0" y="403"/>
                  </a:lnTo>
                  <a:lnTo>
                    <a:pt x="0" y="403"/>
                  </a:lnTo>
                  <a:close/>
                </a:path>
              </a:pathLst>
            </a:custGeom>
            <a:solidFill>
              <a:schemeClr val="bg1">
                <a:lumMod val="95000"/>
                <a:alpha val="3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en-US" sz="1351" noProof="0" dirty="0"/>
            </a:p>
          </p:txBody>
        </p:sp>
        <p:sp>
          <p:nvSpPr>
            <p:cNvPr id="19" name="Freeform 7">
              <a:extLst>
                <a:ext uri="{FF2B5EF4-FFF2-40B4-BE49-F238E27FC236}">
                  <a16:creationId xmlns:a16="http://schemas.microsoft.com/office/drawing/2014/main" id="{8DE5B7F3-7ABC-C4A6-68B9-CCD7D3B15056}"/>
                </a:ext>
              </a:extLst>
            </p:cNvPr>
            <p:cNvSpPr>
              <a:spLocks/>
            </p:cNvSpPr>
            <p:nvPr/>
          </p:nvSpPr>
          <p:spPr bwMode="auto">
            <a:xfrm>
              <a:off x="5572211" y="1573344"/>
              <a:ext cx="442211" cy="442211"/>
            </a:xfrm>
            <a:custGeom>
              <a:avLst/>
              <a:gdLst>
                <a:gd name="T0" fmla="*/ 1 w 667"/>
                <a:gd name="T1" fmla="*/ 316 h 667"/>
                <a:gd name="T2" fmla="*/ 7 w 667"/>
                <a:gd name="T3" fmla="*/ 266 h 667"/>
                <a:gd name="T4" fmla="*/ 20 w 667"/>
                <a:gd name="T5" fmla="*/ 219 h 667"/>
                <a:gd name="T6" fmla="*/ 40 w 667"/>
                <a:gd name="T7" fmla="*/ 175 h 667"/>
                <a:gd name="T8" fmla="*/ 66 w 667"/>
                <a:gd name="T9" fmla="*/ 134 h 667"/>
                <a:gd name="T10" fmla="*/ 97 w 667"/>
                <a:gd name="T11" fmla="*/ 98 h 667"/>
                <a:gd name="T12" fmla="*/ 134 w 667"/>
                <a:gd name="T13" fmla="*/ 67 h 667"/>
                <a:gd name="T14" fmla="*/ 174 w 667"/>
                <a:gd name="T15" fmla="*/ 40 h 667"/>
                <a:gd name="T16" fmla="*/ 219 w 667"/>
                <a:gd name="T17" fmla="*/ 21 h 667"/>
                <a:gd name="T18" fmla="*/ 266 w 667"/>
                <a:gd name="T19" fmla="*/ 7 h 667"/>
                <a:gd name="T20" fmla="*/ 316 w 667"/>
                <a:gd name="T21" fmla="*/ 0 h 667"/>
                <a:gd name="T22" fmla="*/ 350 w 667"/>
                <a:gd name="T23" fmla="*/ 0 h 667"/>
                <a:gd name="T24" fmla="*/ 400 w 667"/>
                <a:gd name="T25" fmla="*/ 7 h 667"/>
                <a:gd name="T26" fmla="*/ 448 w 667"/>
                <a:gd name="T27" fmla="*/ 21 h 667"/>
                <a:gd name="T28" fmla="*/ 492 w 667"/>
                <a:gd name="T29" fmla="*/ 40 h 667"/>
                <a:gd name="T30" fmla="*/ 533 w 667"/>
                <a:gd name="T31" fmla="*/ 67 h 667"/>
                <a:gd name="T32" fmla="*/ 569 w 667"/>
                <a:gd name="T33" fmla="*/ 98 h 667"/>
                <a:gd name="T34" fmla="*/ 600 w 667"/>
                <a:gd name="T35" fmla="*/ 134 h 667"/>
                <a:gd name="T36" fmla="*/ 627 w 667"/>
                <a:gd name="T37" fmla="*/ 175 h 667"/>
                <a:gd name="T38" fmla="*/ 646 w 667"/>
                <a:gd name="T39" fmla="*/ 219 h 667"/>
                <a:gd name="T40" fmla="*/ 659 w 667"/>
                <a:gd name="T41" fmla="*/ 266 h 667"/>
                <a:gd name="T42" fmla="*/ 667 w 667"/>
                <a:gd name="T43" fmla="*/ 316 h 667"/>
                <a:gd name="T44" fmla="*/ 667 w 667"/>
                <a:gd name="T45" fmla="*/ 351 h 667"/>
                <a:gd name="T46" fmla="*/ 659 w 667"/>
                <a:gd name="T47" fmla="*/ 401 h 667"/>
                <a:gd name="T48" fmla="*/ 646 w 667"/>
                <a:gd name="T49" fmla="*/ 448 h 667"/>
                <a:gd name="T50" fmla="*/ 627 w 667"/>
                <a:gd name="T51" fmla="*/ 493 h 667"/>
                <a:gd name="T52" fmla="*/ 600 w 667"/>
                <a:gd name="T53" fmla="*/ 533 h 667"/>
                <a:gd name="T54" fmla="*/ 569 w 667"/>
                <a:gd name="T55" fmla="*/ 569 h 667"/>
                <a:gd name="T56" fmla="*/ 533 w 667"/>
                <a:gd name="T57" fmla="*/ 601 h 667"/>
                <a:gd name="T58" fmla="*/ 492 w 667"/>
                <a:gd name="T59" fmla="*/ 626 h 667"/>
                <a:gd name="T60" fmla="*/ 448 w 667"/>
                <a:gd name="T61" fmla="*/ 647 h 667"/>
                <a:gd name="T62" fmla="*/ 400 w 667"/>
                <a:gd name="T63" fmla="*/ 660 h 667"/>
                <a:gd name="T64" fmla="*/ 350 w 667"/>
                <a:gd name="T65" fmla="*/ 666 h 667"/>
                <a:gd name="T66" fmla="*/ 316 w 667"/>
                <a:gd name="T67" fmla="*/ 666 h 667"/>
                <a:gd name="T68" fmla="*/ 266 w 667"/>
                <a:gd name="T69" fmla="*/ 660 h 667"/>
                <a:gd name="T70" fmla="*/ 219 w 667"/>
                <a:gd name="T71" fmla="*/ 647 h 667"/>
                <a:gd name="T72" fmla="*/ 174 w 667"/>
                <a:gd name="T73" fmla="*/ 626 h 667"/>
                <a:gd name="T74" fmla="*/ 134 w 667"/>
                <a:gd name="T75" fmla="*/ 601 h 667"/>
                <a:gd name="T76" fmla="*/ 97 w 667"/>
                <a:gd name="T77" fmla="*/ 569 h 667"/>
                <a:gd name="T78" fmla="*/ 66 w 667"/>
                <a:gd name="T79" fmla="*/ 533 h 667"/>
                <a:gd name="T80" fmla="*/ 40 w 667"/>
                <a:gd name="T81" fmla="*/ 493 h 667"/>
                <a:gd name="T82" fmla="*/ 20 w 667"/>
                <a:gd name="T83" fmla="*/ 448 h 667"/>
                <a:gd name="T84" fmla="*/ 7 w 667"/>
                <a:gd name="T85" fmla="*/ 401 h 667"/>
                <a:gd name="T86" fmla="*/ 1 w 667"/>
                <a:gd name="T87" fmla="*/ 351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67" h="667">
                  <a:moveTo>
                    <a:pt x="0" y="334"/>
                  </a:moveTo>
                  <a:lnTo>
                    <a:pt x="0" y="334"/>
                  </a:lnTo>
                  <a:lnTo>
                    <a:pt x="1" y="316"/>
                  </a:lnTo>
                  <a:lnTo>
                    <a:pt x="2" y="299"/>
                  </a:lnTo>
                  <a:lnTo>
                    <a:pt x="4" y="283"/>
                  </a:lnTo>
                  <a:lnTo>
                    <a:pt x="7" y="266"/>
                  </a:lnTo>
                  <a:lnTo>
                    <a:pt x="11" y="250"/>
                  </a:lnTo>
                  <a:lnTo>
                    <a:pt x="15" y="235"/>
                  </a:lnTo>
                  <a:lnTo>
                    <a:pt x="20" y="219"/>
                  </a:lnTo>
                  <a:lnTo>
                    <a:pt x="26" y="204"/>
                  </a:lnTo>
                  <a:lnTo>
                    <a:pt x="33" y="189"/>
                  </a:lnTo>
                  <a:lnTo>
                    <a:pt x="40" y="175"/>
                  </a:lnTo>
                  <a:lnTo>
                    <a:pt x="48" y="160"/>
                  </a:lnTo>
                  <a:lnTo>
                    <a:pt x="57" y="147"/>
                  </a:lnTo>
                  <a:lnTo>
                    <a:pt x="66" y="134"/>
                  </a:lnTo>
                  <a:lnTo>
                    <a:pt x="76" y="122"/>
                  </a:lnTo>
                  <a:lnTo>
                    <a:pt x="86" y="109"/>
                  </a:lnTo>
                  <a:lnTo>
                    <a:pt x="97" y="98"/>
                  </a:lnTo>
                  <a:lnTo>
                    <a:pt x="110" y="87"/>
                  </a:lnTo>
                  <a:lnTo>
                    <a:pt x="121" y="77"/>
                  </a:lnTo>
                  <a:lnTo>
                    <a:pt x="134" y="67"/>
                  </a:lnTo>
                  <a:lnTo>
                    <a:pt x="147" y="57"/>
                  </a:lnTo>
                  <a:lnTo>
                    <a:pt x="161" y="48"/>
                  </a:lnTo>
                  <a:lnTo>
                    <a:pt x="174" y="40"/>
                  </a:lnTo>
                  <a:lnTo>
                    <a:pt x="189" y="33"/>
                  </a:lnTo>
                  <a:lnTo>
                    <a:pt x="204" y="27"/>
                  </a:lnTo>
                  <a:lnTo>
                    <a:pt x="219" y="21"/>
                  </a:lnTo>
                  <a:lnTo>
                    <a:pt x="234" y="16"/>
                  </a:lnTo>
                  <a:lnTo>
                    <a:pt x="250" y="10"/>
                  </a:lnTo>
                  <a:lnTo>
                    <a:pt x="266" y="7"/>
                  </a:lnTo>
                  <a:lnTo>
                    <a:pt x="282" y="4"/>
                  </a:lnTo>
                  <a:lnTo>
                    <a:pt x="299" y="2"/>
                  </a:lnTo>
                  <a:lnTo>
                    <a:pt x="316" y="0"/>
                  </a:lnTo>
                  <a:lnTo>
                    <a:pt x="333" y="0"/>
                  </a:lnTo>
                  <a:lnTo>
                    <a:pt x="333" y="0"/>
                  </a:lnTo>
                  <a:lnTo>
                    <a:pt x="350" y="0"/>
                  </a:lnTo>
                  <a:lnTo>
                    <a:pt x="368" y="2"/>
                  </a:lnTo>
                  <a:lnTo>
                    <a:pt x="384" y="4"/>
                  </a:lnTo>
                  <a:lnTo>
                    <a:pt x="400" y="7"/>
                  </a:lnTo>
                  <a:lnTo>
                    <a:pt x="417" y="10"/>
                  </a:lnTo>
                  <a:lnTo>
                    <a:pt x="432" y="16"/>
                  </a:lnTo>
                  <a:lnTo>
                    <a:pt x="448" y="21"/>
                  </a:lnTo>
                  <a:lnTo>
                    <a:pt x="463" y="27"/>
                  </a:lnTo>
                  <a:lnTo>
                    <a:pt x="478" y="33"/>
                  </a:lnTo>
                  <a:lnTo>
                    <a:pt x="492" y="40"/>
                  </a:lnTo>
                  <a:lnTo>
                    <a:pt x="506" y="48"/>
                  </a:lnTo>
                  <a:lnTo>
                    <a:pt x="520" y="57"/>
                  </a:lnTo>
                  <a:lnTo>
                    <a:pt x="533" y="67"/>
                  </a:lnTo>
                  <a:lnTo>
                    <a:pt x="545" y="77"/>
                  </a:lnTo>
                  <a:lnTo>
                    <a:pt x="557" y="87"/>
                  </a:lnTo>
                  <a:lnTo>
                    <a:pt x="569" y="98"/>
                  </a:lnTo>
                  <a:lnTo>
                    <a:pt x="580" y="109"/>
                  </a:lnTo>
                  <a:lnTo>
                    <a:pt x="590" y="122"/>
                  </a:lnTo>
                  <a:lnTo>
                    <a:pt x="600" y="134"/>
                  </a:lnTo>
                  <a:lnTo>
                    <a:pt x="609" y="147"/>
                  </a:lnTo>
                  <a:lnTo>
                    <a:pt x="619" y="160"/>
                  </a:lnTo>
                  <a:lnTo>
                    <a:pt x="627" y="175"/>
                  </a:lnTo>
                  <a:lnTo>
                    <a:pt x="634" y="189"/>
                  </a:lnTo>
                  <a:lnTo>
                    <a:pt x="640" y="204"/>
                  </a:lnTo>
                  <a:lnTo>
                    <a:pt x="646" y="219"/>
                  </a:lnTo>
                  <a:lnTo>
                    <a:pt x="651" y="235"/>
                  </a:lnTo>
                  <a:lnTo>
                    <a:pt x="656" y="250"/>
                  </a:lnTo>
                  <a:lnTo>
                    <a:pt x="659" y="266"/>
                  </a:lnTo>
                  <a:lnTo>
                    <a:pt x="662" y="283"/>
                  </a:lnTo>
                  <a:lnTo>
                    <a:pt x="665" y="299"/>
                  </a:lnTo>
                  <a:lnTo>
                    <a:pt x="667" y="316"/>
                  </a:lnTo>
                  <a:lnTo>
                    <a:pt x="667" y="334"/>
                  </a:lnTo>
                  <a:lnTo>
                    <a:pt x="667" y="334"/>
                  </a:lnTo>
                  <a:lnTo>
                    <a:pt x="667" y="351"/>
                  </a:lnTo>
                  <a:lnTo>
                    <a:pt x="665" y="367"/>
                  </a:lnTo>
                  <a:lnTo>
                    <a:pt x="662" y="385"/>
                  </a:lnTo>
                  <a:lnTo>
                    <a:pt x="659" y="401"/>
                  </a:lnTo>
                  <a:lnTo>
                    <a:pt x="656" y="416"/>
                  </a:lnTo>
                  <a:lnTo>
                    <a:pt x="651" y="433"/>
                  </a:lnTo>
                  <a:lnTo>
                    <a:pt x="646" y="448"/>
                  </a:lnTo>
                  <a:lnTo>
                    <a:pt x="640" y="463"/>
                  </a:lnTo>
                  <a:lnTo>
                    <a:pt x="634" y="478"/>
                  </a:lnTo>
                  <a:lnTo>
                    <a:pt x="627" y="493"/>
                  </a:lnTo>
                  <a:lnTo>
                    <a:pt x="619" y="506"/>
                  </a:lnTo>
                  <a:lnTo>
                    <a:pt x="609" y="520"/>
                  </a:lnTo>
                  <a:lnTo>
                    <a:pt x="600" y="533"/>
                  </a:lnTo>
                  <a:lnTo>
                    <a:pt x="590" y="546"/>
                  </a:lnTo>
                  <a:lnTo>
                    <a:pt x="580" y="558"/>
                  </a:lnTo>
                  <a:lnTo>
                    <a:pt x="569" y="569"/>
                  </a:lnTo>
                  <a:lnTo>
                    <a:pt x="557" y="581"/>
                  </a:lnTo>
                  <a:lnTo>
                    <a:pt x="545" y="591"/>
                  </a:lnTo>
                  <a:lnTo>
                    <a:pt x="533" y="601"/>
                  </a:lnTo>
                  <a:lnTo>
                    <a:pt x="520" y="610"/>
                  </a:lnTo>
                  <a:lnTo>
                    <a:pt x="506" y="618"/>
                  </a:lnTo>
                  <a:lnTo>
                    <a:pt x="492" y="626"/>
                  </a:lnTo>
                  <a:lnTo>
                    <a:pt x="478" y="634"/>
                  </a:lnTo>
                  <a:lnTo>
                    <a:pt x="463" y="641"/>
                  </a:lnTo>
                  <a:lnTo>
                    <a:pt x="448" y="647"/>
                  </a:lnTo>
                  <a:lnTo>
                    <a:pt x="432" y="652"/>
                  </a:lnTo>
                  <a:lnTo>
                    <a:pt x="417" y="656"/>
                  </a:lnTo>
                  <a:lnTo>
                    <a:pt x="400" y="660"/>
                  </a:lnTo>
                  <a:lnTo>
                    <a:pt x="384" y="663"/>
                  </a:lnTo>
                  <a:lnTo>
                    <a:pt x="368" y="665"/>
                  </a:lnTo>
                  <a:lnTo>
                    <a:pt x="350" y="666"/>
                  </a:lnTo>
                  <a:lnTo>
                    <a:pt x="333" y="667"/>
                  </a:lnTo>
                  <a:lnTo>
                    <a:pt x="333" y="667"/>
                  </a:lnTo>
                  <a:lnTo>
                    <a:pt x="316" y="666"/>
                  </a:lnTo>
                  <a:lnTo>
                    <a:pt x="299" y="665"/>
                  </a:lnTo>
                  <a:lnTo>
                    <a:pt x="282" y="663"/>
                  </a:lnTo>
                  <a:lnTo>
                    <a:pt x="266" y="660"/>
                  </a:lnTo>
                  <a:lnTo>
                    <a:pt x="250" y="656"/>
                  </a:lnTo>
                  <a:lnTo>
                    <a:pt x="234" y="652"/>
                  </a:lnTo>
                  <a:lnTo>
                    <a:pt x="219" y="647"/>
                  </a:lnTo>
                  <a:lnTo>
                    <a:pt x="204" y="641"/>
                  </a:lnTo>
                  <a:lnTo>
                    <a:pt x="189" y="634"/>
                  </a:lnTo>
                  <a:lnTo>
                    <a:pt x="174" y="626"/>
                  </a:lnTo>
                  <a:lnTo>
                    <a:pt x="161" y="618"/>
                  </a:lnTo>
                  <a:lnTo>
                    <a:pt x="147" y="610"/>
                  </a:lnTo>
                  <a:lnTo>
                    <a:pt x="134" y="601"/>
                  </a:lnTo>
                  <a:lnTo>
                    <a:pt x="121" y="591"/>
                  </a:lnTo>
                  <a:lnTo>
                    <a:pt x="110" y="581"/>
                  </a:lnTo>
                  <a:lnTo>
                    <a:pt x="97" y="569"/>
                  </a:lnTo>
                  <a:lnTo>
                    <a:pt x="86" y="558"/>
                  </a:lnTo>
                  <a:lnTo>
                    <a:pt x="76" y="546"/>
                  </a:lnTo>
                  <a:lnTo>
                    <a:pt x="66" y="533"/>
                  </a:lnTo>
                  <a:lnTo>
                    <a:pt x="57" y="520"/>
                  </a:lnTo>
                  <a:lnTo>
                    <a:pt x="48" y="506"/>
                  </a:lnTo>
                  <a:lnTo>
                    <a:pt x="40" y="493"/>
                  </a:lnTo>
                  <a:lnTo>
                    <a:pt x="33" y="478"/>
                  </a:lnTo>
                  <a:lnTo>
                    <a:pt x="26" y="463"/>
                  </a:lnTo>
                  <a:lnTo>
                    <a:pt x="20" y="448"/>
                  </a:lnTo>
                  <a:lnTo>
                    <a:pt x="15" y="433"/>
                  </a:lnTo>
                  <a:lnTo>
                    <a:pt x="11" y="416"/>
                  </a:lnTo>
                  <a:lnTo>
                    <a:pt x="7" y="401"/>
                  </a:lnTo>
                  <a:lnTo>
                    <a:pt x="4" y="385"/>
                  </a:lnTo>
                  <a:lnTo>
                    <a:pt x="2" y="367"/>
                  </a:lnTo>
                  <a:lnTo>
                    <a:pt x="1" y="351"/>
                  </a:lnTo>
                  <a:lnTo>
                    <a:pt x="0" y="334"/>
                  </a:lnTo>
                  <a:lnTo>
                    <a:pt x="0" y="334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en-US" sz="1351" noProof="0" dirty="0"/>
            </a:p>
          </p:txBody>
        </p:sp>
        <p:grpSp>
          <p:nvGrpSpPr>
            <p:cNvPr id="20" name="Group 639">
              <a:extLst>
                <a:ext uri="{FF2B5EF4-FFF2-40B4-BE49-F238E27FC236}">
                  <a16:creationId xmlns:a16="http://schemas.microsoft.com/office/drawing/2014/main" id="{48A61FAB-0EF7-556A-87EC-E963BA98D7CC}"/>
                </a:ext>
              </a:extLst>
            </p:cNvPr>
            <p:cNvGrpSpPr/>
            <p:nvPr/>
          </p:nvGrpSpPr>
          <p:grpSpPr>
            <a:xfrm>
              <a:off x="5662700" y="1669066"/>
              <a:ext cx="265829" cy="250766"/>
              <a:chOff x="8228014" y="2444750"/>
              <a:chExt cx="476250" cy="449263"/>
            </a:xfrm>
            <a:solidFill>
              <a:schemeClr val="accent6"/>
            </a:solidFill>
          </p:grpSpPr>
          <p:sp>
            <p:nvSpPr>
              <p:cNvPr id="21" name="Freeform 19">
                <a:extLst>
                  <a:ext uri="{FF2B5EF4-FFF2-40B4-BE49-F238E27FC236}">
                    <a16:creationId xmlns:a16="http://schemas.microsoft.com/office/drawing/2014/main" id="{C7842F6B-C2AE-0D81-02DA-598CF081BE0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8253414" y="2444750"/>
                <a:ext cx="450850" cy="449263"/>
              </a:xfrm>
              <a:custGeom>
                <a:avLst/>
                <a:gdLst>
                  <a:gd name="T0" fmla="*/ 100 w 284"/>
                  <a:gd name="T1" fmla="*/ 242 h 283"/>
                  <a:gd name="T2" fmla="*/ 137 w 284"/>
                  <a:gd name="T3" fmla="*/ 239 h 283"/>
                  <a:gd name="T4" fmla="*/ 165 w 284"/>
                  <a:gd name="T5" fmla="*/ 251 h 283"/>
                  <a:gd name="T6" fmla="*/ 185 w 284"/>
                  <a:gd name="T7" fmla="*/ 241 h 283"/>
                  <a:gd name="T8" fmla="*/ 175 w 284"/>
                  <a:gd name="T9" fmla="*/ 265 h 283"/>
                  <a:gd name="T10" fmla="*/ 203 w 284"/>
                  <a:gd name="T11" fmla="*/ 255 h 283"/>
                  <a:gd name="T12" fmla="*/ 241 w 284"/>
                  <a:gd name="T13" fmla="*/ 222 h 283"/>
                  <a:gd name="T14" fmla="*/ 266 w 284"/>
                  <a:gd name="T15" fmla="*/ 170 h 283"/>
                  <a:gd name="T16" fmla="*/ 216 w 284"/>
                  <a:gd name="T17" fmla="*/ 161 h 283"/>
                  <a:gd name="T18" fmla="*/ 147 w 284"/>
                  <a:gd name="T19" fmla="*/ 181 h 283"/>
                  <a:gd name="T20" fmla="*/ 77 w 284"/>
                  <a:gd name="T21" fmla="*/ 146 h 283"/>
                  <a:gd name="T22" fmla="*/ 85 w 284"/>
                  <a:gd name="T23" fmla="*/ 192 h 283"/>
                  <a:gd name="T24" fmla="*/ 68 w 284"/>
                  <a:gd name="T25" fmla="*/ 158 h 283"/>
                  <a:gd name="T26" fmla="*/ 22 w 284"/>
                  <a:gd name="T27" fmla="*/ 183 h 283"/>
                  <a:gd name="T28" fmla="*/ 6 w 284"/>
                  <a:gd name="T29" fmla="*/ 170 h 283"/>
                  <a:gd name="T30" fmla="*/ 0 w 284"/>
                  <a:gd name="T31" fmla="*/ 141 h 283"/>
                  <a:gd name="T32" fmla="*/ 18 w 284"/>
                  <a:gd name="T33" fmla="*/ 73 h 283"/>
                  <a:gd name="T34" fmla="*/ 52 w 284"/>
                  <a:gd name="T35" fmla="*/ 32 h 283"/>
                  <a:gd name="T36" fmla="*/ 114 w 284"/>
                  <a:gd name="T37" fmla="*/ 2 h 283"/>
                  <a:gd name="T38" fmla="*/ 171 w 284"/>
                  <a:gd name="T39" fmla="*/ 2 h 283"/>
                  <a:gd name="T40" fmla="*/ 233 w 284"/>
                  <a:gd name="T41" fmla="*/ 32 h 283"/>
                  <a:gd name="T42" fmla="*/ 268 w 284"/>
                  <a:gd name="T43" fmla="*/ 73 h 283"/>
                  <a:gd name="T44" fmla="*/ 284 w 284"/>
                  <a:gd name="T45" fmla="*/ 141 h 283"/>
                  <a:gd name="T46" fmla="*/ 273 w 284"/>
                  <a:gd name="T47" fmla="*/ 197 h 283"/>
                  <a:gd name="T48" fmla="*/ 243 w 284"/>
                  <a:gd name="T49" fmla="*/ 242 h 283"/>
                  <a:gd name="T50" fmla="*/ 185 w 284"/>
                  <a:gd name="T51" fmla="*/ 277 h 283"/>
                  <a:gd name="T52" fmla="*/ 127 w 284"/>
                  <a:gd name="T53" fmla="*/ 283 h 283"/>
                  <a:gd name="T54" fmla="*/ 63 w 284"/>
                  <a:gd name="T55" fmla="*/ 259 h 283"/>
                  <a:gd name="T56" fmla="*/ 31 w 284"/>
                  <a:gd name="T57" fmla="*/ 229 h 283"/>
                  <a:gd name="T58" fmla="*/ 89 w 284"/>
                  <a:gd name="T59" fmla="*/ 257 h 283"/>
                  <a:gd name="T60" fmla="*/ 67 w 284"/>
                  <a:gd name="T61" fmla="*/ 136 h 283"/>
                  <a:gd name="T62" fmla="*/ 76 w 284"/>
                  <a:gd name="T63" fmla="*/ 90 h 283"/>
                  <a:gd name="T64" fmla="*/ 37 w 284"/>
                  <a:gd name="T65" fmla="*/ 68 h 283"/>
                  <a:gd name="T66" fmla="*/ 14 w 284"/>
                  <a:gd name="T67" fmla="*/ 136 h 283"/>
                  <a:gd name="T68" fmla="*/ 78 w 284"/>
                  <a:gd name="T69" fmla="*/ 81 h 283"/>
                  <a:gd name="T70" fmla="*/ 113 w 284"/>
                  <a:gd name="T71" fmla="*/ 25 h 283"/>
                  <a:gd name="T72" fmla="*/ 95 w 284"/>
                  <a:gd name="T73" fmla="*/ 23 h 283"/>
                  <a:gd name="T74" fmla="*/ 51 w 284"/>
                  <a:gd name="T75" fmla="*/ 51 h 283"/>
                  <a:gd name="T76" fmla="*/ 159 w 284"/>
                  <a:gd name="T77" fmla="*/ 14 h 283"/>
                  <a:gd name="T78" fmla="*/ 199 w 284"/>
                  <a:gd name="T79" fmla="*/ 64 h 283"/>
                  <a:gd name="T80" fmla="*/ 242 w 284"/>
                  <a:gd name="T81" fmla="*/ 61 h 283"/>
                  <a:gd name="T82" fmla="*/ 208 w 284"/>
                  <a:gd name="T83" fmla="*/ 32 h 283"/>
                  <a:gd name="T84" fmla="*/ 159 w 284"/>
                  <a:gd name="T85" fmla="*/ 14 h 283"/>
                  <a:gd name="T86" fmla="*/ 229 w 284"/>
                  <a:gd name="T87" fmla="*/ 79 h 283"/>
                  <a:gd name="T88" fmla="*/ 217 w 284"/>
                  <a:gd name="T89" fmla="*/ 125 h 283"/>
                  <a:gd name="T90" fmla="*/ 264 w 284"/>
                  <a:gd name="T91" fmla="*/ 100 h 283"/>
                  <a:gd name="T92" fmla="*/ 94 w 284"/>
                  <a:gd name="T93" fmla="*/ 69 h 283"/>
                  <a:gd name="T94" fmla="*/ 125 w 284"/>
                  <a:gd name="T95" fmla="*/ 91 h 283"/>
                  <a:gd name="T96" fmla="*/ 113 w 284"/>
                  <a:gd name="T97" fmla="*/ 41 h 283"/>
                  <a:gd name="T98" fmla="*/ 85 w 284"/>
                  <a:gd name="T99" fmla="*/ 92 h 283"/>
                  <a:gd name="T100" fmla="*/ 137 w 284"/>
                  <a:gd name="T101" fmla="*/ 136 h 283"/>
                  <a:gd name="T102" fmla="*/ 96 w 284"/>
                  <a:gd name="T103" fmla="*/ 96 h 283"/>
                  <a:gd name="T104" fmla="*/ 207 w 284"/>
                  <a:gd name="T105" fmla="*/ 125 h 283"/>
                  <a:gd name="T106" fmla="*/ 188 w 284"/>
                  <a:gd name="T107" fmla="*/ 96 h 283"/>
                  <a:gd name="T108" fmla="*/ 208 w 284"/>
                  <a:gd name="T109" fmla="*/ 136 h 283"/>
                  <a:gd name="T110" fmla="*/ 190 w 284"/>
                  <a:gd name="T111" fmla="*/ 69 h 283"/>
                  <a:gd name="T112" fmla="*/ 147 w 284"/>
                  <a:gd name="T113" fmla="*/ 92 h 283"/>
                  <a:gd name="T114" fmla="*/ 197 w 284"/>
                  <a:gd name="T115" fmla="*/ 83 h 2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284" h="283">
                    <a:moveTo>
                      <a:pt x="125" y="268"/>
                    </a:moveTo>
                    <a:lnTo>
                      <a:pt x="125" y="268"/>
                    </a:lnTo>
                    <a:lnTo>
                      <a:pt x="112" y="255"/>
                    </a:lnTo>
                    <a:lnTo>
                      <a:pt x="100" y="242"/>
                    </a:lnTo>
                    <a:lnTo>
                      <a:pt x="100" y="242"/>
                    </a:lnTo>
                    <a:lnTo>
                      <a:pt x="113" y="242"/>
                    </a:lnTo>
                    <a:lnTo>
                      <a:pt x="113" y="242"/>
                    </a:lnTo>
                    <a:lnTo>
                      <a:pt x="125" y="255"/>
                    </a:lnTo>
                    <a:lnTo>
                      <a:pt x="137" y="266"/>
                    </a:lnTo>
                    <a:lnTo>
                      <a:pt x="137" y="239"/>
                    </a:lnTo>
                    <a:lnTo>
                      <a:pt x="137" y="239"/>
                    </a:lnTo>
                    <a:lnTo>
                      <a:pt x="147" y="238"/>
                    </a:lnTo>
                    <a:lnTo>
                      <a:pt x="147" y="266"/>
                    </a:lnTo>
                    <a:lnTo>
                      <a:pt x="147" y="266"/>
                    </a:lnTo>
                    <a:lnTo>
                      <a:pt x="165" y="251"/>
                    </a:lnTo>
                    <a:lnTo>
                      <a:pt x="172" y="242"/>
                    </a:lnTo>
                    <a:lnTo>
                      <a:pt x="179" y="233"/>
                    </a:lnTo>
                    <a:lnTo>
                      <a:pt x="179" y="233"/>
                    </a:lnTo>
                    <a:lnTo>
                      <a:pt x="183" y="231"/>
                    </a:lnTo>
                    <a:lnTo>
                      <a:pt x="185" y="241"/>
                    </a:lnTo>
                    <a:lnTo>
                      <a:pt x="185" y="241"/>
                    </a:lnTo>
                    <a:lnTo>
                      <a:pt x="172" y="255"/>
                    </a:lnTo>
                    <a:lnTo>
                      <a:pt x="159" y="268"/>
                    </a:lnTo>
                    <a:lnTo>
                      <a:pt x="159" y="268"/>
                    </a:lnTo>
                    <a:lnTo>
                      <a:pt x="175" y="265"/>
                    </a:lnTo>
                    <a:lnTo>
                      <a:pt x="190" y="260"/>
                    </a:lnTo>
                    <a:lnTo>
                      <a:pt x="190" y="261"/>
                    </a:lnTo>
                    <a:lnTo>
                      <a:pt x="192" y="260"/>
                    </a:lnTo>
                    <a:lnTo>
                      <a:pt x="192" y="260"/>
                    </a:lnTo>
                    <a:lnTo>
                      <a:pt x="203" y="255"/>
                    </a:lnTo>
                    <a:lnTo>
                      <a:pt x="214" y="247"/>
                    </a:lnTo>
                    <a:lnTo>
                      <a:pt x="224" y="241"/>
                    </a:lnTo>
                    <a:lnTo>
                      <a:pt x="233" y="231"/>
                    </a:lnTo>
                    <a:lnTo>
                      <a:pt x="233" y="231"/>
                    </a:lnTo>
                    <a:lnTo>
                      <a:pt x="241" y="222"/>
                    </a:lnTo>
                    <a:lnTo>
                      <a:pt x="248" y="213"/>
                    </a:lnTo>
                    <a:lnTo>
                      <a:pt x="253" y="203"/>
                    </a:lnTo>
                    <a:lnTo>
                      <a:pt x="260" y="193"/>
                    </a:lnTo>
                    <a:lnTo>
                      <a:pt x="264" y="183"/>
                    </a:lnTo>
                    <a:lnTo>
                      <a:pt x="266" y="170"/>
                    </a:lnTo>
                    <a:lnTo>
                      <a:pt x="269" y="158"/>
                    </a:lnTo>
                    <a:lnTo>
                      <a:pt x="270" y="146"/>
                    </a:lnTo>
                    <a:lnTo>
                      <a:pt x="217" y="146"/>
                    </a:lnTo>
                    <a:lnTo>
                      <a:pt x="217" y="146"/>
                    </a:lnTo>
                    <a:lnTo>
                      <a:pt x="216" y="161"/>
                    </a:lnTo>
                    <a:lnTo>
                      <a:pt x="207" y="159"/>
                    </a:lnTo>
                    <a:lnTo>
                      <a:pt x="207" y="159"/>
                    </a:lnTo>
                    <a:lnTo>
                      <a:pt x="208" y="146"/>
                    </a:lnTo>
                    <a:lnTo>
                      <a:pt x="147" y="146"/>
                    </a:lnTo>
                    <a:lnTo>
                      <a:pt x="147" y="181"/>
                    </a:lnTo>
                    <a:lnTo>
                      <a:pt x="147" y="181"/>
                    </a:lnTo>
                    <a:lnTo>
                      <a:pt x="137" y="184"/>
                    </a:lnTo>
                    <a:lnTo>
                      <a:pt x="137" y="146"/>
                    </a:lnTo>
                    <a:lnTo>
                      <a:pt x="77" y="146"/>
                    </a:lnTo>
                    <a:lnTo>
                      <a:pt x="77" y="146"/>
                    </a:lnTo>
                    <a:lnTo>
                      <a:pt x="77" y="158"/>
                    </a:lnTo>
                    <a:lnTo>
                      <a:pt x="80" y="170"/>
                    </a:lnTo>
                    <a:lnTo>
                      <a:pt x="82" y="181"/>
                    </a:lnTo>
                    <a:lnTo>
                      <a:pt x="85" y="192"/>
                    </a:lnTo>
                    <a:lnTo>
                      <a:pt x="85" y="192"/>
                    </a:lnTo>
                    <a:lnTo>
                      <a:pt x="76" y="193"/>
                    </a:lnTo>
                    <a:lnTo>
                      <a:pt x="76" y="193"/>
                    </a:lnTo>
                    <a:lnTo>
                      <a:pt x="72" y="181"/>
                    </a:lnTo>
                    <a:lnTo>
                      <a:pt x="69" y="170"/>
                    </a:lnTo>
                    <a:lnTo>
                      <a:pt x="68" y="158"/>
                    </a:lnTo>
                    <a:lnTo>
                      <a:pt x="67" y="146"/>
                    </a:lnTo>
                    <a:lnTo>
                      <a:pt x="14" y="146"/>
                    </a:lnTo>
                    <a:lnTo>
                      <a:pt x="14" y="146"/>
                    </a:lnTo>
                    <a:lnTo>
                      <a:pt x="16" y="164"/>
                    </a:lnTo>
                    <a:lnTo>
                      <a:pt x="22" y="183"/>
                    </a:lnTo>
                    <a:lnTo>
                      <a:pt x="22" y="183"/>
                    </a:lnTo>
                    <a:lnTo>
                      <a:pt x="15" y="179"/>
                    </a:lnTo>
                    <a:lnTo>
                      <a:pt x="11" y="175"/>
                    </a:lnTo>
                    <a:lnTo>
                      <a:pt x="11" y="175"/>
                    </a:lnTo>
                    <a:lnTo>
                      <a:pt x="6" y="170"/>
                    </a:lnTo>
                    <a:lnTo>
                      <a:pt x="2" y="164"/>
                    </a:lnTo>
                    <a:lnTo>
                      <a:pt x="2" y="164"/>
                    </a:lnTo>
                    <a:lnTo>
                      <a:pt x="1" y="153"/>
                    </a:lnTo>
                    <a:lnTo>
                      <a:pt x="0" y="141"/>
                    </a:lnTo>
                    <a:lnTo>
                      <a:pt x="0" y="141"/>
                    </a:lnTo>
                    <a:lnTo>
                      <a:pt x="1" y="127"/>
                    </a:lnTo>
                    <a:lnTo>
                      <a:pt x="4" y="113"/>
                    </a:lnTo>
                    <a:lnTo>
                      <a:pt x="6" y="99"/>
                    </a:lnTo>
                    <a:lnTo>
                      <a:pt x="11" y="86"/>
                    </a:lnTo>
                    <a:lnTo>
                      <a:pt x="18" y="73"/>
                    </a:lnTo>
                    <a:lnTo>
                      <a:pt x="24" y="61"/>
                    </a:lnTo>
                    <a:lnTo>
                      <a:pt x="33" y="51"/>
                    </a:lnTo>
                    <a:lnTo>
                      <a:pt x="42" y="41"/>
                    </a:lnTo>
                    <a:lnTo>
                      <a:pt x="42" y="41"/>
                    </a:lnTo>
                    <a:lnTo>
                      <a:pt x="52" y="32"/>
                    </a:lnTo>
                    <a:lnTo>
                      <a:pt x="63" y="23"/>
                    </a:lnTo>
                    <a:lnTo>
                      <a:pt x="74" y="16"/>
                    </a:lnTo>
                    <a:lnTo>
                      <a:pt x="87" y="10"/>
                    </a:lnTo>
                    <a:lnTo>
                      <a:pt x="100" y="6"/>
                    </a:lnTo>
                    <a:lnTo>
                      <a:pt x="114" y="2"/>
                    </a:lnTo>
                    <a:lnTo>
                      <a:pt x="127" y="0"/>
                    </a:lnTo>
                    <a:lnTo>
                      <a:pt x="143" y="0"/>
                    </a:lnTo>
                    <a:lnTo>
                      <a:pt x="143" y="0"/>
                    </a:lnTo>
                    <a:lnTo>
                      <a:pt x="157" y="0"/>
                    </a:lnTo>
                    <a:lnTo>
                      <a:pt x="171" y="2"/>
                    </a:lnTo>
                    <a:lnTo>
                      <a:pt x="185" y="6"/>
                    </a:lnTo>
                    <a:lnTo>
                      <a:pt x="198" y="10"/>
                    </a:lnTo>
                    <a:lnTo>
                      <a:pt x="210" y="16"/>
                    </a:lnTo>
                    <a:lnTo>
                      <a:pt x="221" y="23"/>
                    </a:lnTo>
                    <a:lnTo>
                      <a:pt x="233" y="32"/>
                    </a:lnTo>
                    <a:lnTo>
                      <a:pt x="243" y="41"/>
                    </a:lnTo>
                    <a:lnTo>
                      <a:pt x="243" y="41"/>
                    </a:lnTo>
                    <a:lnTo>
                      <a:pt x="252" y="51"/>
                    </a:lnTo>
                    <a:lnTo>
                      <a:pt x="260" y="61"/>
                    </a:lnTo>
                    <a:lnTo>
                      <a:pt x="268" y="73"/>
                    </a:lnTo>
                    <a:lnTo>
                      <a:pt x="273" y="86"/>
                    </a:lnTo>
                    <a:lnTo>
                      <a:pt x="278" y="99"/>
                    </a:lnTo>
                    <a:lnTo>
                      <a:pt x="282" y="113"/>
                    </a:lnTo>
                    <a:lnTo>
                      <a:pt x="283" y="127"/>
                    </a:lnTo>
                    <a:lnTo>
                      <a:pt x="284" y="141"/>
                    </a:lnTo>
                    <a:lnTo>
                      <a:pt x="284" y="141"/>
                    </a:lnTo>
                    <a:lnTo>
                      <a:pt x="283" y="155"/>
                    </a:lnTo>
                    <a:lnTo>
                      <a:pt x="282" y="170"/>
                    </a:lnTo>
                    <a:lnTo>
                      <a:pt x="278" y="184"/>
                    </a:lnTo>
                    <a:lnTo>
                      <a:pt x="273" y="197"/>
                    </a:lnTo>
                    <a:lnTo>
                      <a:pt x="268" y="208"/>
                    </a:lnTo>
                    <a:lnTo>
                      <a:pt x="260" y="221"/>
                    </a:lnTo>
                    <a:lnTo>
                      <a:pt x="252" y="231"/>
                    </a:lnTo>
                    <a:lnTo>
                      <a:pt x="243" y="242"/>
                    </a:lnTo>
                    <a:lnTo>
                      <a:pt x="243" y="242"/>
                    </a:lnTo>
                    <a:lnTo>
                      <a:pt x="233" y="251"/>
                    </a:lnTo>
                    <a:lnTo>
                      <a:pt x="221" y="259"/>
                    </a:lnTo>
                    <a:lnTo>
                      <a:pt x="210" y="266"/>
                    </a:lnTo>
                    <a:lnTo>
                      <a:pt x="198" y="273"/>
                    </a:lnTo>
                    <a:lnTo>
                      <a:pt x="185" y="277"/>
                    </a:lnTo>
                    <a:lnTo>
                      <a:pt x="171" y="280"/>
                    </a:lnTo>
                    <a:lnTo>
                      <a:pt x="157" y="283"/>
                    </a:lnTo>
                    <a:lnTo>
                      <a:pt x="143" y="283"/>
                    </a:lnTo>
                    <a:lnTo>
                      <a:pt x="143" y="283"/>
                    </a:lnTo>
                    <a:lnTo>
                      <a:pt x="127" y="283"/>
                    </a:lnTo>
                    <a:lnTo>
                      <a:pt x="114" y="280"/>
                    </a:lnTo>
                    <a:lnTo>
                      <a:pt x="100" y="277"/>
                    </a:lnTo>
                    <a:lnTo>
                      <a:pt x="87" y="273"/>
                    </a:lnTo>
                    <a:lnTo>
                      <a:pt x="74" y="266"/>
                    </a:lnTo>
                    <a:lnTo>
                      <a:pt x="63" y="259"/>
                    </a:lnTo>
                    <a:lnTo>
                      <a:pt x="52" y="251"/>
                    </a:lnTo>
                    <a:lnTo>
                      <a:pt x="42" y="242"/>
                    </a:lnTo>
                    <a:lnTo>
                      <a:pt x="42" y="242"/>
                    </a:lnTo>
                    <a:lnTo>
                      <a:pt x="31" y="229"/>
                    </a:lnTo>
                    <a:lnTo>
                      <a:pt x="31" y="229"/>
                    </a:lnTo>
                    <a:lnTo>
                      <a:pt x="43" y="234"/>
                    </a:lnTo>
                    <a:lnTo>
                      <a:pt x="58" y="237"/>
                    </a:lnTo>
                    <a:lnTo>
                      <a:pt x="58" y="237"/>
                    </a:lnTo>
                    <a:lnTo>
                      <a:pt x="72" y="248"/>
                    </a:lnTo>
                    <a:lnTo>
                      <a:pt x="89" y="257"/>
                    </a:lnTo>
                    <a:lnTo>
                      <a:pt x="107" y="264"/>
                    </a:lnTo>
                    <a:lnTo>
                      <a:pt x="125" y="268"/>
                    </a:lnTo>
                    <a:lnTo>
                      <a:pt x="125" y="268"/>
                    </a:lnTo>
                    <a:close/>
                    <a:moveTo>
                      <a:pt x="14" y="136"/>
                    </a:moveTo>
                    <a:lnTo>
                      <a:pt x="67" y="136"/>
                    </a:lnTo>
                    <a:lnTo>
                      <a:pt x="67" y="136"/>
                    </a:lnTo>
                    <a:lnTo>
                      <a:pt x="68" y="125"/>
                    </a:lnTo>
                    <a:lnTo>
                      <a:pt x="69" y="113"/>
                    </a:lnTo>
                    <a:lnTo>
                      <a:pt x="72" y="100"/>
                    </a:lnTo>
                    <a:lnTo>
                      <a:pt x="76" y="90"/>
                    </a:lnTo>
                    <a:lnTo>
                      <a:pt x="76" y="90"/>
                    </a:lnTo>
                    <a:lnTo>
                      <a:pt x="55" y="79"/>
                    </a:lnTo>
                    <a:lnTo>
                      <a:pt x="46" y="74"/>
                    </a:lnTo>
                    <a:lnTo>
                      <a:pt x="37" y="68"/>
                    </a:lnTo>
                    <a:lnTo>
                      <a:pt x="37" y="68"/>
                    </a:lnTo>
                    <a:lnTo>
                      <a:pt x="28" y="83"/>
                    </a:lnTo>
                    <a:lnTo>
                      <a:pt x="22" y="100"/>
                    </a:lnTo>
                    <a:lnTo>
                      <a:pt x="16" y="118"/>
                    </a:lnTo>
                    <a:lnTo>
                      <a:pt x="14" y="136"/>
                    </a:lnTo>
                    <a:lnTo>
                      <a:pt x="14" y="136"/>
                    </a:lnTo>
                    <a:close/>
                    <a:moveTo>
                      <a:pt x="42" y="61"/>
                    </a:moveTo>
                    <a:lnTo>
                      <a:pt x="42" y="61"/>
                    </a:lnTo>
                    <a:lnTo>
                      <a:pt x="59" y="72"/>
                    </a:lnTo>
                    <a:lnTo>
                      <a:pt x="78" y="81"/>
                    </a:lnTo>
                    <a:lnTo>
                      <a:pt x="78" y="81"/>
                    </a:lnTo>
                    <a:lnTo>
                      <a:pt x="86" y="64"/>
                    </a:lnTo>
                    <a:lnTo>
                      <a:pt x="86" y="64"/>
                    </a:lnTo>
                    <a:lnTo>
                      <a:pt x="94" y="51"/>
                    </a:lnTo>
                    <a:lnTo>
                      <a:pt x="103" y="38"/>
                    </a:lnTo>
                    <a:lnTo>
                      <a:pt x="113" y="25"/>
                    </a:lnTo>
                    <a:lnTo>
                      <a:pt x="125" y="14"/>
                    </a:lnTo>
                    <a:lnTo>
                      <a:pt x="125" y="14"/>
                    </a:lnTo>
                    <a:lnTo>
                      <a:pt x="114" y="16"/>
                    </a:lnTo>
                    <a:lnTo>
                      <a:pt x="104" y="19"/>
                    </a:lnTo>
                    <a:lnTo>
                      <a:pt x="95" y="23"/>
                    </a:lnTo>
                    <a:lnTo>
                      <a:pt x="85" y="27"/>
                    </a:lnTo>
                    <a:lnTo>
                      <a:pt x="76" y="32"/>
                    </a:lnTo>
                    <a:lnTo>
                      <a:pt x="68" y="37"/>
                    </a:lnTo>
                    <a:lnTo>
                      <a:pt x="59" y="43"/>
                    </a:lnTo>
                    <a:lnTo>
                      <a:pt x="51" y="51"/>
                    </a:lnTo>
                    <a:lnTo>
                      <a:pt x="51" y="51"/>
                    </a:lnTo>
                    <a:lnTo>
                      <a:pt x="42" y="61"/>
                    </a:lnTo>
                    <a:lnTo>
                      <a:pt x="42" y="61"/>
                    </a:lnTo>
                    <a:close/>
                    <a:moveTo>
                      <a:pt x="159" y="14"/>
                    </a:moveTo>
                    <a:lnTo>
                      <a:pt x="159" y="14"/>
                    </a:lnTo>
                    <a:lnTo>
                      <a:pt x="171" y="25"/>
                    </a:lnTo>
                    <a:lnTo>
                      <a:pt x="181" y="38"/>
                    </a:lnTo>
                    <a:lnTo>
                      <a:pt x="190" y="51"/>
                    </a:lnTo>
                    <a:lnTo>
                      <a:pt x="199" y="64"/>
                    </a:lnTo>
                    <a:lnTo>
                      <a:pt x="199" y="64"/>
                    </a:lnTo>
                    <a:lnTo>
                      <a:pt x="206" y="81"/>
                    </a:lnTo>
                    <a:lnTo>
                      <a:pt x="206" y="81"/>
                    </a:lnTo>
                    <a:lnTo>
                      <a:pt x="225" y="72"/>
                    </a:lnTo>
                    <a:lnTo>
                      <a:pt x="242" y="61"/>
                    </a:lnTo>
                    <a:lnTo>
                      <a:pt x="242" y="61"/>
                    </a:lnTo>
                    <a:lnTo>
                      <a:pt x="233" y="51"/>
                    </a:lnTo>
                    <a:lnTo>
                      <a:pt x="233" y="51"/>
                    </a:lnTo>
                    <a:lnTo>
                      <a:pt x="225" y="43"/>
                    </a:lnTo>
                    <a:lnTo>
                      <a:pt x="217" y="37"/>
                    </a:lnTo>
                    <a:lnTo>
                      <a:pt x="208" y="32"/>
                    </a:lnTo>
                    <a:lnTo>
                      <a:pt x="199" y="27"/>
                    </a:lnTo>
                    <a:lnTo>
                      <a:pt x="190" y="23"/>
                    </a:lnTo>
                    <a:lnTo>
                      <a:pt x="180" y="19"/>
                    </a:lnTo>
                    <a:lnTo>
                      <a:pt x="170" y="16"/>
                    </a:lnTo>
                    <a:lnTo>
                      <a:pt x="159" y="14"/>
                    </a:lnTo>
                    <a:lnTo>
                      <a:pt x="159" y="14"/>
                    </a:lnTo>
                    <a:close/>
                    <a:moveTo>
                      <a:pt x="248" y="68"/>
                    </a:moveTo>
                    <a:lnTo>
                      <a:pt x="248" y="68"/>
                    </a:lnTo>
                    <a:lnTo>
                      <a:pt x="239" y="74"/>
                    </a:lnTo>
                    <a:lnTo>
                      <a:pt x="229" y="79"/>
                    </a:lnTo>
                    <a:lnTo>
                      <a:pt x="210" y="90"/>
                    </a:lnTo>
                    <a:lnTo>
                      <a:pt x="210" y="90"/>
                    </a:lnTo>
                    <a:lnTo>
                      <a:pt x="212" y="100"/>
                    </a:lnTo>
                    <a:lnTo>
                      <a:pt x="215" y="113"/>
                    </a:lnTo>
                    <a:lnTo>
                      <a:pt x="217" y="125"/>
                    </a:lnTo>
                    <a:lnTo>
                      <a:pt x="217" y="136"/>
                    </a:lnTo>
                    <a:lnTo>
                      <a:pt x="270" y="136"/>
                    </a:lnTo>
                    <a:lnTo>
                      <a:pt x="270" y="136"/>
                    </a:lnTo>
                    <a:lnTo>
                      <a:pt x="268" y="118"/>
                    </a:lnTo>
                    <a:lnTo>
                      <a:pt x="264" y="100"/>
                    </a:lnTo>
                    <a:lnTo>
                      <a:pt x="257" y="83"/>
                    </a:lnTo>
                    <a:lnTo>
                      <a:pt x="248" y="68"/>
                    </a:lnTo>
                    <a:lnTo>
                      <a:pt x="248" y="68"/>
                    </a:lnTo>
                    <a:close/>
                    <a:moveTo>
                      <a:pt x="94" y="69"/>
                    </a:moveTo>
                    <a:lnTo>
                      <a:pt x="94" y="69"/>
                    </a:lnTo>
                    <a:lnTo>
                      <a:pt x="87" y="83"/>
                    </a:lnTo>
                    <a:lnTo>
                      <a:pt x="87" y="83"/>
                    </a:lnTo>
                    <a:lnTo>
                      <a:pt x="99" y="87"/>
                    </a:lnTo>
                    <a:lnTo>
                      <a:pt x="112" y="90"/>
                    </a:lnTo>
                    <a:lnTo>
                      <a:pt x="125" y="91"/>
                    </a:lnTo>
                    <a:lnTo>
                      <a:pt x="137" y="92"/>
                    </a:lnTo>
                    <a:lnTo>
                      <a:pt x="137" y="16"/>
                    </a:lnTo>
                    <a:lnTo>
                      <a:pt x="137" y="16"/>
                    </a:lnTo>
                    <a:lnTo>
                      <a:pt x="125" y="28"/>
                    </a:lnTo>
                    <a:lnTo>
                      <a:pt x="113" y="41"/>
                    </a:lnTo>
                    <a:lnTo>
                      <a:pt x="103" y="54"/>
                    </a:lnTo>
                    <a:lnTo>
                      <a:pt x="94" y="69"/>
                    </a:lnTo>
                    <a:lnTo>
                      <a:pt x="94" y="69"/>
                    </a:lnTo>
                    <a:close/>
                    <a:moveTo>
                      <a:pt x="85" y="92"/>
                    </a:moveTo>
                    <a:lnTo>
                      <a:pt x="85" y="92"/>
                    </a:lnTo>
                    <a:lnTo>
                      <a:pt x="81" y="103"/>
                    </a:lnTo>
                    <a:lnTo>
                      <a:pt x="78" y="114"/>
                    </a:lnTo>
                    <a:lnTo>
                      <a:pt x="77" y="125"/>
                    </a:lnTo>
                    <a:lnTo>
                      <a:pt x="77" y="136"/>
                    </a:lnTo>
                    <a:lnTo>
                      <a:pt x="137" y="136"/>
                    </a:lnTo>
                    <a:lnTo>
                      <a:pt x="137" y="101"/>
                    </a:lnTo>
                    <a:lnTo>
                      <a:pt x="137" y="101"/>
                    </a:lnTo>
                    <a:lnTo>
                      <a:pt x="123" y="100"/>
                    </a:lnTo>
                    <a:lnTo>
                      <a:pt x="110" y="99"/>
                    </a:lnTo>
                    <a:lnTo>
                      <a:pt x="96" y="96"/>
                    </a:lnTo>
                    <a:lnTo>
                      <a:pt x="85" y="92"/>
                    </a:lnTo>
                    <a:lnTo>
                      <a:pt x="85" y="92"/>
                    </a:lnTo>
                    <a:close/>
                    <a:moveTo>
                      <a:pt x="208" y="136"/>
                    </a:moveTo>
                    <a:lnTo>
                      <a:pt x="208" y="136"/>
                    </a:lnTo>
                    <a:lnTo>
                      <a:pt x="207" y="125"/>
                    </a:lnTo>
                    <a:lnTo>
                      <a:pt x="206" y="114"/>
                    </a:lnTo>
                    <a:lnTo>
                      <a:pt x="203" y="103"/>
                    </a:lnTo>
                    <a:lnTo>
                      <a:pt x="201" y="92"/>
                    </a:lnTo>
                    <a:lnTo>
                      <a:pt x="201" y="92"/>
                    </a:lnTo>
                    <a:lnTo>
                      <a:pt x="188" y="96"/>
                    </a:lnTo>
                    <a:lnTo>
                      <a:pt x="175" y="99"/>
                    </a:lnTo>
                    <a:lnTo>
                      <a:pt x="161" y="100"/>
                    </a:lnTo>
                    <a:lnTo>
                      <a:pt x="147" y="101"/>
                    </a:lnTo>
                    <a:lnTo>
                      <a:pt x="147" y="136"/>
                    </a:lnTo>
                    <a:lnTo>
                      <a:pt x="208" y="136"/>
                    </a:lnTo>
                    <a:lnTo>
                      <a:pt x="208" y="136"/>
                    </a:lnTo>
                    <a:close/>
                    <a:moveTo>
                      <a:pt x="197" y="83"/>
                    </a:moveTo>
                    <a:lnTo>
                      <a:pt x="197" y="83"/>
                    </a:lnTo>
                    <a:lnTo>
                      <a:pt x="190" y="69"/>
                    </a:lnTo>
                    <a:lnTo>
                      <a:pt x="190" y="69"/>
                    </a:lnTo>
                    <a:lnTo>
                      <a:pt x="181" y="54"/>
                    </a:lnTo>
                    <a:lnTo>
                      <a:pt x="171" y="41"/>
                    </a:lnTo>
                    <a:lnTo>
                      <a:pt x="159" y="28"/>
                    </a:lnTo>
                    <a:lnTo>
                      <a:pt x="147" y="16"/>
                    </a:lnTo>
                    <a:lnTo>
                      <a:pt x="147" y="92"/>
                    </a:lnTo>
                    <a:lnTo>
                      <a:pt x="147" y="92"/>
                    </a:lnTo>
                    <a:lnTo>
                      <a:pt x="161" y="91"/>
                    </a:lnTo>
                    <a:lnTo>
                      <a:pt x="174" y="90"/>
                    </a:lnTo>
                    <a:lnTo>
                      <a:pt x="185" y="87"/>
                    </a:lnTo>
                    <a:lnTo>
                      <a:pt x="197" y="83"/>
                    </a:lnTo>
                    <a:lnTo>
                      <a:pt x="197" y="83"/>
                    </a:lnTo>
                    <a:close/>
                  </a:path>
                </a:pathLst>
              </a:custGeom>
              <a:solidFill>
                <a:schemeClr val="tx1">
                  <a:lumMod val="85000"/>
                  <a:lumOff val="15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  <p:sp>
            <p:nvSpPr>
              <p:cNvPr id="22" name="Freeform 20">
                <a:extLst>
                  <a:ext uri="{FF2B5EF4-FFF2-40B4-BE49-F238E27FC236}">
                    <a16:creationId xmlns:a16="http://schemas.microsoft.com/office/drawing/2014/main" id="{A8F14CB0-AF0C-13BE-6CFC-DC6DC09118C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228014" y="2671763"/>
                <a:ext cx="411163" cy="146050"/>
              </a:xfrm>
              <a:custGeom>
                <a:avLst/>
                <a:gdLst>
                  <a:gd name="T0" fmla="*/ 191 w 259"/>
                  <a:gd name="T1" fmla="*/ 21 h 92"/>
                  <a:gd name="T2" fmla="*/ 197 w 259"/>
                  <a:gd name="T3" fmla="*/ 41 h 92"/>
                  <a:gd name="T4" fmla="*/ 197 w 259"/>
                  <a:gd name="T5" fmla="*/ 41 h 92"/>
                  <a:gd name="T6" fmla="*/ 168 w 259"/>
                  <a:gd name="T7" fmla="*/ 49 h 92"/>
                  <a:gd name="T8" fmla="*/ 137 w 259"/>
                  <a:gd name="T9" fmla="*/ 56 h 92"/>
                  <a:gd name="T10" fmla="*/ 121 w 259"/>
                  <a:gd name="T11" fmla="*/ 59 h 92"/>
                  <a:gd name="T12" fmla="*/ 105 w 259"/>
                  <a:gd name="T13" fmla="*/ 60 h 92"/>
                  <a:gd name="T14" fmla="*/ 89 w 259"/>
                  <a:gd name="T15" fmla="*/ 61 h 92"/>
                  <a:gd name="T16" fmla="*/ 74 w 259"/>
                  <a:gd name="T17" fmla="*/ 61 h 92"/>
                  <a:gd name="T18" fmla="*/ 59 w 259"/>
                  <a:gd name="T19" fmla="*/ 59 h 92"/>
                  <a:gd name="T20" fmla="*/ 47 w 259"/>
                  <a:gd name="T21" fmla="*/ 56 h 92"/>
                  <a:gd name="T22" fmla="*/ 34 w 259"/>
                  <a:gd name="T23" fmla="*/ 51 h 92"/>
                  <a:gd name="T24" fmla="*/ 23 w 259"/>
                  <a:gd name="T25" fmla="*/ 45 h 92"/>
                  <a:gd name="T26" fmla="*/ 14 w 259"/>
                  <a:gd name="T27" fmla="*/ 37 h 92"/>
                  <a:gd name="T28" fmla="*/ 8 w 259"/>
                  <a:gd name="T29" fmla="*/ 27 h 92"/>
                  <a:gd name="T30" fmla="*/ 3 w 259"/>
                  <a:gd name="T31" fmla="*/ 14 h 92"/>
                  <a:gd name="T32" fmla="*/ 0 w 259"/>
                  <a:gd name="T33" fmla="*/ 0 h 92"/>
                  <a:gd name="T34" fmla="*/ 0 w 259"/>
                  <a:gd name="T35" fmla="*/ 0 h 92"/>
                  <a:gd name="T36" fmla="*/ 0 w 259"/>
                  <a:gd name="T37" fmla="*/ 1 h 92"/>
                  <a:gd name="T38" fmla="*/ 0 w 259"/>
                  <a:gd name="T39" fmla="*/ 1 h 92"/>
                  <a:gd name="T40" fmla="*/ 0 w 259"/>
                  <a:gd name="T41" fmla="*/ 10 h 92"/>
                  <a:gd name="T42" fmla="*/ 1 w 259"/>
                  <a:gd name="T43" fmla="*/ 18 h 92"/>
                  <a:gd name="T44" fmla="*/ 3 w 259"/>
                  <a:gd name="T45" fmla="*/ 25 h 92"/>
                  <a:gd name="T46" fmla="*/ 5 w 259"/>
                  <a:gd name="T47" fmla="*/ 33 h 92"/>
                  <a:gd name="T48" fmla="*/ 8 w 259"/>
                  <a:gd name="T49" fmla="*/ 40 h 92"/>
                  <a:gd name="T50" fmla="*/ 12 w 259"/>
                  <a:gd name="T51" fmla="*/ 46 h 92"/>
                  <a:gd name="T52" fmla="*/ 20 w 259"/>
                  <a:gd name="T53" fmla="*/ 56 h 92"/>
                  <a:gd name="T54" fmla="*/ 31 w 259"/>
                  <a:gd name="T55" fmla="*/ 65 h 92"/>
                  <a:gd name="T56" fmla="*/ 44 w 259"/>
                  <a:gd name="T57" fmla="*/ 72 h 92"/>
                  <a:gd name="T58" fmla="*/ 58 w 259"/>
                  <a:gd name="T59" fmla="*/ 78 h 92"/>
                  <a:gd name="T60" fmla="*/ 74 w 259"/>
                  <a:gd name="T61" fmla="*/ 82 h 92"/>
                  <a:gd name="T62" fmla="*/ 89 w 259"/>
                  <a:gd name="T63" fmla="*/ 85 h 92"/>
                  <a:gd name="T64" fmla="*/ 107 w 259"/>
                  <a:gd name="T65" fmla="*/ 86 h 92"/>
                  <a:gd name="T66" fmla="*/ 124 w 259"/>
                  <a:gd name="T67" fmla="*/ 86 h 92"/>
                  <a:gd name="T68" fmla="*/ 142 w 259"/>
                  <a:gd name="T69" fmla="*/ 86 h 92"/>
                  <a:gd name="T70" fmla="*/ 159 w 259"/>
                  <a:gd name="T71" fmla="*/ 85 h 92"/>
                  <a:gd name="T72" fmla="*/ 175 w 259"/>
                  <a:gd name="T73" fmla="*/ 82 h 92"/>
                  <a:gd name="T74" fmla="*/ 191 w 259"/>
                  <a:gd name="T75" fmla="*/ 78 h 92"/>
                  <a:gd name="T76" fmla="*/ 206 w 259"/>
                  <a:gd name="T77" fmla="*/ 74 h 92"/>
                  <a:gd name="T78" fmla="*/ 211 w 259"/>
                  <a:gd name="T79" fmla="*/ 92 h 92"/>
                  <a:gd name="T80" fmla="*/ 259 w 259"/>
                  <a:gd name="T81" fmla="*/ 34 h 92"/>
                  <a:gd name="T82" fmla="*/ 191 w 259"/>
                  <a:gd name="T83" fmla="*/ 21 h 92"/>
                  <a:gd name="T84" fmla="*/ 191 w 259"/>
                  <a:gd name="T85" fmla="*/ 21 h 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59" h="92">
                    <a:moveTo>
                      <a:pt x="191" y="21"/>
                    </a:moveTo>
                    <a:lnTo>
                      <a:pt x="197" y="41"/>
                    </a:lnTo>
                    <a:lnTo>
                      <a:pt x="197" y="41"/>
                    </a:lnTo>
                    <a:lnTo>
                      <a:pt x="168" y="49"/>
                    </a:lnTo>
                    <a:lnTo>
                      <a:pt x="137" y="56"/>
                    </a:lnTo>
                    <a:lnTo>
                      <a:pt x="121" y="59"/>
                    </a:lnTo>
                    <a:lnTo>
                      <a:pt x="105" y="60"/>
                    </a:lnTo>
                    <a:lnTo>
                      <a:pt x="89" y="61"/>
                    </a:lnTo>
                    <a:lnTo>
                      <a:pt x="74" y="61"/>
                    </a:lnTo>
                    <a:lnTo>
                      <a:pt x="59" y="59"/>
                    </a:lnTo>
                    <a:lnTo>
                      <a:pt x="47" y="56"/>
                    </a:lnTo>
                    <a:lnTo>
                      <a:pt x="34" y="51"/>
                    </a:lnTo>
                    <a:lnTo>
                      <a:pt x="23" y="45"/>
                    </a:lnTo>
                    <a:lnTo>
                      <a:pt x="14" y="37"/>
                    </a:lnTo>
                    <a:lnTo>
                      <a:pt x="8" y="27"/>
                    </a:lnTo>
                    <a:lnTo>
                      <a:pt x="3" y="1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10"/>
                    </a:lnTo>
                    <a:lnTo>
                      <a:pt x="1" y="18"/>
                    </a:lnTo>
                    <a:lnTo>
                      <a:pt x="3" y="25"/>
                    </a:lnTo>
                    <a:lnTo>
                      <a:pt x="5" y="33"/>
                    </a:lnTo>
                    <a:lnTo>
                      <a:pt x="8" y="40"/>
                    </a:lnTo>
                    <a:lnTo>
                      <a:pt x="12" y="46"/>
                    </a:lnTo>
                    <a:lnTo>
                      <a:pt x="20" y="56"/>
                    </a:lnTo>
                    <a:lnTo>
                      <a:pt x="31" y="65"/>
                    </a:lnTo>
                    <a:lnTo>
                      <a:pt x="44" y="72"/>
                    </a:lnTo>
                    <a:lnTo>
                      <a:pt x="58" y="78"/>
                    </a:lnTo>
                    <a:lnTo>
                      <a:pt x="74" y="82"/>
                    </a:lnTo>
                    <a:lnTo>
                      <a:pt x="89" y="85"/>
                    </a:lnTo>
                    <a:lnTo>
                      <a:pt x="107" y="86"/>
                    </a:lnTo>
                    <a:lnTo>
                      <a:pt x="124" y="86"/>
                    </a:lnTo>
                    <a:lnTo>
                      <a:pt x="142" y="86"/>
                    </a:lnTo>
                    <a:lnTo>
                      <a:pt x="159" y="85"/>
                    </a:lnTo>
                    <a:lnTo>
                      <a:pt x="175" y="82"/>
                    </a:lnTo>
                    <a:lnTo>
                      <a:pt x="191" y="78"/>
                    </a:lnTo>
                    <a:lnTo>
                      <a:pt x="206" y="74"/>
                    </a:lnTo>
                    <a:lnTo>
                      <a:pt x="211" y="92"/>
                    </a:lnTo>
                    <a:lnTo>
                      <a:pt x="259" y="34"/>
                    </a:lnTo>
                    <a:lnTo>
                      <a:pt x="191" y="21"/>
                    </a:lnTo>
                    <a:lnTo>
                      <a:pt x="191" y="21"/>
                    </a:lnTo>
                    <a:close/>
                  </a:path>
                </a:pathLst>
              </a:custGeom>
              <a:solidFill>
                <a:schemeClr val="tx1">
                  <a:lumMod val="85000"/>
                  <a:lumOff val="15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3C3AD59F-40FE-F618-BD22-4024DDE8013A}"/>
              </a:ext>
            </a:extLst>
          </p:cNvPr>
          <p:cNvSpPr>
            <a:spLocks/>
          </p:cNvSpPr>
          <p:nvPr/>
        </p:nvSpPr>
        <p:spPr bwMode="auto">
          <a:xfrm>
            <a:off x="3089728" y="2744273"/>
            <a:ext cx="1910441" cy="644902"/>
          </a:xfrm>
          <a:prstGeom prst="rect">
            <a:avLst/>
          </a:prstGeom>
          <a:noFill/>
          <a:ln w="25400">
            <a:noFill/>
          </a:ln>
          <a:effectLst/>
        </p:spPr>
        <p:txBody>
          <a:bodyPr vert="horz" wrap="square" lIns="72000" tIns="72000" rIns="72000" bIns="7200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an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Italian </a:t>
            </a:r>
            <a:b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</a:b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style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icon.</a:t>
            </a:r>
          </a:p>
        </p:txBody>
      </p:sp>
      <p:grpSp>
        <p:nvGrpSpPr>
          <p:cNvPr id="38" name="Gruppo 37">
            <a:extLst>
              <a:ext uri="{FF2B5EF4-FFF2-40B4-BE49-F238E27FC236}">
                <a16:creationId xmlns:a16="http://schemas.microsoft.com/office/drawing/2014/main" id="{597AD716-0E29-271B-64CD-72287A6EFB36}"/>
              </a:ext>
            </a:extLst>
          </p:cNvPr>
          <p:cNvGrpSpPr/>
          <p:nvPr/>
        </p:nvGrpSpPr>
        <p:grpSpPr>
          <a:xfrm>
            <a:off x="3747608" y="2109769"/>
            <a:ext cx="578139" cy="570976"/>
            <a:chOff x="7549113" y="1527597"/>
            <a:chExt cx="534366" cy="534366"/>
          </a:xfrm>
        </p:grpSpPr>
        <p:sp>
          <p:nvSpPr>
            <p:cNvPr id="39" name="Freeform 6">
              <a:extLst>
                <a:ext uri="{FF2B5EF4-FFF2-40B4-BE49-F238E27FC236}">
                  <a16:creationId xmlns:a16="http://schemas.microsoft.com/office/drawing/2014/main" id="{6B705546-560E-2DC5-99B3-79784E7EC6CD}"/>
                </a:ext>
              </a:extLst>
            </p:cNvPr>
            <p:cNvSpPr>
              <a:spLocks/>
            </p:cNvSpPr>
            <p:nvPr/>
          </p:nvSpPr>
          <p:spPr bwMode="auto">
            <a:xfrm>
              <a:off x="7549113" y="1527597"/>
              <a:ext cx="534366" cy="534366"/>
            </a:xfrm>
            <a:custGeom>
              <a:avLst/>
              <a:gdLst>
                <a:gd name="T0" fmla="*/ 1 w 806"/>
                <a:gd name="T1" fmla="*/ 381 h 806"/>
                <a:gd name="T2" fmla="*/ 8 w 806"/>
                <a:gd name="T3" fmla="*/ 321 h 806"/>
                <a:gd name="T4" fmla="*/ 25 w 806"/>
                <a:gd name="T5" fmla="*/ 264 h 806"/>
                <a:gd name="T6" fmla="*/ 49 w 806"/>
                <a:gd name="T7" fmla="*/ 211 h 806"/>
                <a:gd name="T8" fmla="*/ 81 w 806"/>
                <a:gd name="T9" fmla="*/ 161 h 806"/>
                <a:gd name="T10" fmla="*/ 118 w 806"/>
                <a:gd name="T11" fmla="*/ 118 h 806"/>
                <a:gd name="T12" fmla="*/ 162 w 806"/>
                <a:gd name="T13" fmla="*/ 79 h 806"/>
                <a:gd name="T14" fmla="*/ 211 w 806"/>
                <a:gd name="T15" fmla="*/ 49 h 806"/>
                <a:gd name="T16" fmla="*/ 264 w 806"/>
                <a:gd name="T17" fmla="*/ 24 h 806"/>
                <a:gd name="T18" fmla="*/ 322 w 806"/>
                <a:gd name="T19" fmla="*/ 8 h 806"/>
                <a:gd name="T20" fmla="*/ 383 w 806"/>
                <a:gd name="T21" fmla="*/ 0 h 806"/>
                <a:gd name="T22" fmla="*/ 424 w 806"/>
                <a:gd name="T23" fmla="*/ 0 h 806"/>
                <a:gd name="T24" fmla="*/ 485 w 806"/>
                <a:gd name="T25" fmla="*/ 8 h 806"/>
                <a:gd name="T26" fmla="*/ 542 w 806"/>
                <a:gd name="T27" fmla="*/ 24 h 806"/>
                <a:gd name="T28" fmla="*/ 596 w 806"/>
                <a:gd name="T29" fmla="*/ 49 h 806"/>
                <a:gd name="T30" fmla="*/ 645 w 806"/>
                <a:gd name="T31" fmla="*/ 79 h 806"/>
                <a:gd name="T32" fmla="*/ 689 w 806"/>
                <a:gd name="T33" fmla="*/ 118 h 806"/>
                <a:gd name="T34" fmla="*/ 726 w 806"/>
                <a:gd name="T35" fmla="*/ 161 h 806"/>
                <a:gd name="T36" fmla="*/ 758 w 806"/>
                <a:gd name="T37" fmla="*/ 211 h 806"/>
                <a:gd name="T38" fmla="*/ 781 w 806"/>
                <a:gd name="T39" fmla="*/ 264 h 806"/>
                <a:gd name="T40" fmla="*/ 798 w 806"/>
                <a:gd name="T41" fmla="*/ 321 h 806"/>
                <a:gd name="T42" fmla="*/ 806 w 806"/>
                <a:gd name="T43" fmla="*/ 381 h 806"/>
                <a:gd name="T44" fmla="*/ 806 w 806"/>
                <a:gd name="T45" fmla="*/ 423 h 806"/>
                <a:gd name="T46" fmla="*/ 798 w 806"/>
                <a:gd name="T47" fmla="*/ 483 h 806"/>
                <a:gd name="T48" fmla="*/ 781 w 806"/>
                <a:gd name="T49" fmla="*/ 541 h 806"/>
                <a:gd name="T50" fmla="*/ 758 w 806"/>
                <a:gd name="T51" fmla="*/ 595 h 806"/>
                <a:gd name="T52" fmla="*/ 726 w 806"/>
                <a:gd name="T53" fmla="*/ 643 h 806"/>
                <a:gd name="T54" fmla="*/ 689 w 806"/>
                <a:gd name="T55" fmla="*/ 687 h 806"/>
                <a:gd name="T56" fmla="*/ 645 w 806"/>
                <a:gd name="T57" fmla="*/ 725 h 806"/>
                <a:gd name="T58" fmla="*/ 596 w 806"/>
                <a:gd name="T59" fmla="*/ 757 h 806"/>
                <a:gd name="T60" fmla="*/ 542 w 806"/>
                <a:gd name="T61" fmla="*/ 781 h 806"/>
                <a:gd name="T62" fmla="*/ 485 w 806"/>
                <a:gd name="T63" fmla="*/ 797 h 806"/>
                <a:gd name="T64" fmla="*/ 424 w 806"/>
                <a:gd name="T65" fmla="*/ 805 h 806"/>
                <a:gd name="T66" fmla="*/ 383 w 806"/>
                <a:gd name="T67" fmla="*/ 805 h 806"/>
                <a:gd name="T68" fmla="*/ 322 w 806"/>
                <a:gd name="T69" fmla="*/ 797 h 806"/>
                <a:gd name="T70" fmla="*/ 264 w 806"/>
                <a:gd name="T71" fmla="*/ 781 h 806"/>
                <a:gd name="T72" fmla="*/ 211 w 806"/>
                <a:gd name="T73" fmla="*/ 757 h 806"/>
                <a:gd name="T74" fmla="*/ 162 w 806"/>
                <a:gd name="T75" fmla="*/ 725 h 806"/>
                <a:gd name="T76" fmla="*/ 118 w 806"/>
                <a:gd name="T77" fmla="*/ 687 h 806"/>
                <a:gd name="T78" fmla="*/ 81 w 806"/>
                <a:gd name="T79" fmla="*/ 643 h 806"/>
                <a:gd name="T80" fmla="*/ 49 w 806"/>
                <a:gd name="T81" fmla="*/ 595 h 806"/>
                <a:gd name="T82" fmla="*/ 25 w 806"/>
                <a:gd name="T83" fmla="*/ 541 h 806"/>
                <a:gd name="T84" fmla="*/ 8 w 806"/>
                <a:gd name="T85" fmla="*/ 483 h 806"/>
                <a:gd name="T86" fmla="*/ 1 w 806"/>
                <a:gd name="T87" fmla="*/ 423 h 8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806" h="806">
                  <a:moveTo>
                    <a:pt x="0" y="403"/>
                  </a:moveTo>
                  <a:lnTo>
                    <a:pt x="0" y="403"/>
                  </a:lnTo>
                  <a:lnTo>
                    <a:pt x="1" y="381"/>
                  </a:lnTo>
                  <a:lnTo>
                    <a:pt x="2" y="361"/>
                  </a:lnTo>
                  <a:lnTo>
                    <a:pt x="5" y="342"/>
                  </a:lnTo>
                  <a:lnTo>
                    <a:pt x="8" y="321"/>
                  </a:lnTo>
                  <a:lnTo>
                    <a:pt x="13" y="302"/>
                  </a:lnTo>
                  <a:lnTo>
                    <a:pt x="19" y="282"/>
                  </a:lnTo>
                  <a:lnTo>
                    <a:pt x="25" y="264"/>
                  </a:lnTo>
                  <a:lnTo>
                    <a:pt x="32" y="246"/>
                  </a:lnTo>
                  <a:lnTo>
                    <a:pt x="40" y="228"/>
                  </a:lnTo>
                  <a:lnTo>
                    <a:pt x="49" y="211"/>
                  </a:lnTo>
                  <a:lnTo>
                    <a:pt x="59" y="194"/>
                  </a:lnTo>
                  <a:lnTo>
                    <a:pt x="70" y="177"/>
                  </a:lnTo>
                  <a:lnTo>
                    <a:pt x="81" y="161"/>
                  </a:lnTo>
                  <a:lnTo>
                    <a:pt x="93" y="147"/>
                  </a:lnTo>
                  <a:lnTo>
                    <a:pt x="105" y="132"/>
                  </a:lnTo>
                  <a:lnTo>
                    <a:pt x="118" y="118"/>
                  </a:lnTo>
                  <a:lnTo>
                    <a:pt x="133" y="104"/>
                  </a:lnTo>
                  <a:lnTo>
                    <a:pt x="147" y="92"/>
                  </a:lnTo>
                  <a:lnTo>
                    <a:pt x="162" y="79"/>
                  </a:lnTo>
                  <a:lnTo>
                    <a:pt x="178" y="68"/>
                  </a:lnTo>
                  <a:lnTo>
                    <a:pt x="194" y="58"/>
                  </a:lnTo>
                  <a:lnTo>
                    <a:pt x="211" y="49"/>
                  </a:lnTo>
                  <a:lnTo>
                    <a:pt x="229" y="40"/>
                  </a:lnTo>
                  <a:lnTo>
                    <a:pt x="247" y="32"/>
                  </a:lnTo>
                  <a:lnTo>
                    <a:pt x="264" y="24"/>
                  </a:lnTo>
                  <a:lnTo>
                    <a:pt x="284" y="18"/>
                  </a:lnTo>
                  <a:lnTo>
                    <a:pt x="303" y="12"/>
                  </a:lnTo>
                  <a:lnTo>
                    <a:pt x="322" y="8"/>
                  </a:lnTo>
                  <a:lnTo>
                    <a:pt x="342" y="4"/>
                  </a:lnTo>
                  <a:lnTo>
                    <a:pt x="362" y="2"/>
                  </a:lnTo>
                  <a:lnTo>
                    <a:pt x="383" y="0"/>
                  </a:lnTo>
                  <a:lnTo>
                    <a:pt x="403" y="0"/>
                  </a:lnTo>
                  <a:lnTo>
                    <a:pt x="403" y="0"/>
                  </a:lnTo>
                  <a:lnTo>
                    <a:pt x="424" y="0"/>
                  </a:lnTo>
                  <a:lnTo>
                    <a:pt x="445" y="2"/>
                  </a:lnTo>
                  <a:lnTo>
                    <a:pt x="464" y="4"/>
                  </a:lnTo>
                  <a:lnTo>
                    <a:pt x="485" y="8"/>
                  </a:lnTo>
                  <a:lnTo>
                    <a:pt x="504" y="12"/>
                  </a:lnTo>
                  <a:lnTo>
                    <a:pt x="523" y="18"/>
                  </a:lnTo>
                  <a:lnTo>
                    <a:pt x="542" y="24"/>
                  </a:lnTo>
                  <a:lnTo>
                    <a:pt x="560" y="32"/>
                  </a:lnTo>
                  <a:lnTo>
                    <a:pt x="577" y="40"/>
                  </a:lnTo>
                  <a:lnTo>
                    <a:pt x="596" y="49"/>
                  </a:lnTo>
                  <a:lnTo>
                    <a:pt x="612" y="58"/>
                  </a:lnTo>
                  <a:lnTo>
                    <a:pt x="628" y="68"/>
                  </a:lnTo>
                  <a:lnTo>
                    <a:pt x="645" y="79"/>
                  </a:lnTo>
                  <a:lnTo>
                    <a:pt x="659" y="92"/>
                  </a:lnTo>
                  <a:lnTo>
                    <a:pt x="674" y="104"/>
                  </a:lnTo>
                  <a:lnTo>
                    <a:pt x="689" y="118"/>
                  </a:lnTo>
                  <a:lnTo>
                    <a:pt x="702" y="132"/>
                  </a:lnTo>
                  <a:lnTo>
                    <a:pt x="714" y="147"/>
                  </a:lnTo>
                  <a:lnTo>
                    <a:pt x="726" y="161"/>
                  </a:lnTo>
                  <a:lnTo>
                    <a:pt x="738" y="177"/>
                  </a:lnTo>
                  <a:lnTo>
                    <a:pt x="748" y="194"/>
                  </a:lnTo>
                  <a:lnTo>
                    <a:pt x="758" y="211"/>
                  </a:lnTo>
                  <a:lnTo>
                    <a:pt x="766" y="228"/>
                  </a:lnTo>
                  <a:lnTo>
                    <a:pt x="774" y="246"/>
                  </a:lnTo>
                  <a:lnTo>
                    <a:pt x="781" y="264"/>
                  </a:lnTo>
                  <a:lnTo>
                    <a:pt x="788" y="282"/>
                  </a:lnTo>
                  <a:lnTo>
                    <a:pt x="794" y="302"/>
                  </a:lnTo>
                  <a:lnTo>
                    <a:pt x="798" y="321"/>
                  </a:lnTo>
                  <a:lnTo>
                    <a:pt x="802" y="342"/>
                  </a:lnTo>
                  <a:lnTo>
                    <a:pt x="804" y="361"/>
                  </a:lnTo>
                  <a:lnTo>
                    <a:pt x="806" y="381"/>
                  </a:lnTo>
                  <a:lnTo>
                    <a:pt x="806" y="403"/>
                  </a:lnTo>
                  <a:lnTo>
                    <a:pt x="806" y="403"/>
                  </a:lnTo>
                  <a:lnTo>
                    <a:pt x="806" y="423"/>
                  </a:lnTo>
                  <a:lnTo>
                    <a:pt x="804" y="444"/>
                  </a:lnTo>
                  <a:lnTo>
                    <a:pt x="802" y="464"/>
                  </a:lnTo>
                  <a:lnTo>
                    <a:pt x="798" y="483"/>
                  </a:lnTo>
                  <a:lnTo>
                    <a:pt x="794" y="503"/>
                  </a:lnTo>
                  <a:lnTo>
                    <a:pt x="788" y="522"/>
                  </a:lnTo>
                  <a:lnTo>
                    <a:pt x="781" y="541"/>
                  </a:lnTo>
                  <a:lnTo>
                    <a:pt x="774" y="560"/>
                  </a:lnTo>
                  <a:lnTo>
                    <a:pt x="766" y="577"/>
                  </a:lnTo>
                  <a:lnTo>
                    <a:pt x="758" y="595"/>
                  </a:lnTo>
                  <a:lnTo>
                    <a:pt x="748" y="612"/>
                  </a:lnTo>
                  <a:lnTo>
                    <a:pt x="738" y="628"/>
                  </a:lnTo>
                  <a:lnTo>
                    <a:pt x="726" y="643"/>
                  </a:lnTo>
                  <a:lnTo>
                    <a:pt x="714" y="659"/>
                  </a:lnTo>
                  <a:lnTo>
                    <a:pt x="702" y="673"/>
                  </a:lnTo>
                  <a:lnTo>
                    <a:pt x="689" y="687"/>
                  </a:lnTo>
                  <a:lnTo>
                    <a:pt x="674" y="701"/>
                  </a:lnTo>
                  <a:lnTo>
                    <a:pt x="659" y="714"/>
                  </a:lnTo>
                  <a:lnTo>
                    <a:pt x="645" y="725"/>
                  </a:lnTo>
                  <a:lnTo>
                    <a:pt x="628" y="736"/>
                  </a:lnTo>
                  <a:lnTo>
                    <a:pt x="612" y="747"/>
                  </a:lnTo>
                  <a:lnTo>
                    <a:pt x="596" y="757"/>
                  </a:lnTo>
                  <a:lnTo>
                    <a:pt x="577" y="766"/>
                  </a:lnTo>
                  <a:lnTo>
                    <a:pt x="560" y="774"/>
                  </a:lnTo>
                  <a:lnTo>
                    <a:pt x="542" y="781"/>
                  </a:lnTo>
                  <a:lnTo>
                    <a:pt x="523" y="787"/>
                  </a:lnTo>
                  <a:lnTo>
                    <a:pt x="504" y="792"/>
                  </a:lnTo>
                  <a:lnTo>
                    <a:pt x="485" y="797"/>
                  </a:lnTo>
                  <a:lnTo>
                    <a:pt x="464" y="801"/>
                  </a:lnTo>
                  <a:lnTo>
                    <a:pt x="445" y="804"/>
                  </a:lnTo>
                  <a:lnTo>
                    <a:pt x="424" y="805"/>
                  </a:lnTo>
                  <a:lnTo>
                    <a:pt x="403" y="806"/>
                  </a:lnTo>
                  <a:lnTo>
                    <a:pt x="403" y="806"/>
                  </a:lnTo>
                  <a:lnTo>
                    <a:pt x="383" y="805"/>
                  </a:lnTo>
                  <a:lnTo>
                    <a:pt x="362" y="804"/>
                  </a:lnTo>
                  <a:lnTo>
                    <a:pt x="342" y="801"/>
                  </a:lnTo>
                  <a:lnTo>
                    <a:pt x="322" y="797"/>
                  </a:lnTo>
                  <a:lnTo>
                    <a:pt x="303" y="792"/>
                  </a:lnTo>
                  <a:lnTo>
                    <a:pt x="284" y="787"/>
                  </a:lnTo>
                  <a:lnTo>
                    <a:pt x="264" y="781"/>
                  </a:lnTo>
                  <a:lnTo>
                    <a:pt x="247" y="774"/>
                  </a:lnTo>
                  <a:lnTo>
                    <a:pt x="229" y="766"/>
                  </a:lnTo>
                  <a:lnTo>
                    <a:pt x="211" y="757"/>
                  </a:lnTo>
                  <a:lnTo>
                    <a:pt x="194" y="747"/>
                  </a:lnTo>
                  <a:lnTo>
                    <a:pt x="178" y="736"/>
                  </a:lnTo>
                  <a:lnTo>
                    <a:pt x="162" y="725"/>
                  </a:lnTo>
                  <a:lnTo>
                    <a:pt x="147" y="714"/>
                  </a:lnTo>
                  <a:lnTo>
                    <a:pt x="133" y="701"/>
                  </a:lnTo>
                  <a:lnTo>
                    <a:pt x="118" y="687"/>
                  </a:lnTo>
                  <a:lnTo>
                    <a:pt x="105" y="673"/>
                  </a:lnTo>
                  <a:lnTo>
                    <a:pt x="93" y="659"/>
                  </a:lnTo>
                  <a:lnTo>
                    <a:pt x="81" y="643"/>
                  </a:lnTo>
                  <a:lnTo>
                    <a:pt x="70" y="628"/>
                  </a:lnTo>
                  <a:lnTo>
                    <a:pt x="59" y="612"/>
                  </a:lnTo>
                  <a:lnTo>
                    <a:pt x="49" y="595"/>
                  </a:lnTo>
                  <a:lnTo>
                    <a:pt x="40" y="577"/>
                  </a:lnTo>
                  <a:lnTo>
                    <a:pt x="32" y="560"/>
                  </a:lnTo>
                  <a:lnTo>
                    <a:pt x="25" y="541"/>
                  </a:lnTo>
                  <a:lnTo>
                    <a:pt x="19" y="522"/>
                  </a:lnTo>
                  <a:lnTo>
                    <a:pt x="13" y="503"/>
                  </a:lnTo>
                  <a:lnTo>
                    <a:pt x="8" y="483"/>
                  </a:lnTo>
                  <a:lnTo>
                    <a:pt x="5" y="464"/>
                  </a:lnTo>
                  <a:lnTo>
                    <a:pt x="2" y="444"/>
                  </a:lnTo>
                  <a:lnTo>
                    <a:pt x="1" y="423"/>
                  </a:lnTo>
                  <a:lnTo>
                    <a:pt x="0" y="403"/>
                  </a:lnTo>
                  <a:lnTo>
                    <a:pt x="0" y="403"/>
                  </a:lnTo>
                  <a:close/>
                </a:path>
              </a:pathLst>
            </a:custGeom>
            <a:solidFill>
              <a:schemeClr val="bg1">
                <a:lumMod val="95000"/>
                <a:alpha val="3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en-US" sz="1351" noProof="0" dirty="0"/>
            </a:p>
          </p:txBody>
        </p:sp>
        <p:sp>
          <p:nvSpPr>
            <p:cNvPr id="40" name="Freeform 7">
              <a:extLst>
                <a:ext uri="{FF2B5EF4-FFF2-40B4-BE49-F238E27FC236}">
                  <a16:creationId xmlns:a16="http://schemas.microsoft.com/office/drawing/2014/main" id="{D29EEAE0-3400-DBC5-276C-105A176E9A59}"/>
                </a:ext>
              </a:extLst>
            </p:cNvPr>
            <p:cNvSpPr>
              <a:spLocks/>
            </p:cNvSpPr>
            <p:nvPr/>
          </p:nvSpPr>
          <p:spPr bwMode="auto">
            <a:xfrm>
              <a:off x="7594196" y="1573344"/>
              <a:ext cx="442211" cy="442211"/>
            </a:xfrm>
            <a:custGeom>
              <a:avLst/>
              <a:gdLst>
                <a:gd name="T0" fmla="*/ 1 w 667"/>
                <a:gd name="T1" fmla="*/ 316 h 667"/>
                <a:gd name="T2" fmla="*/ 7 w 667"/>
                <a:gd name="T3" fmla="*/ 266 h 667"/>
                <a:gd name="T4" fmla="*/ 20 w 667"/>
                <a:gd name="T5" fmla="*/ 219 h 667"/>
                <a:gd name="T6" fmla="*/ 40 w 667"/>
                <a:gd name="T7" fmla="*/ 175 h 667"/>
                <a:gd name="T8" fmla="*/ 66 w 667"/>
                <a:gd name="T9" fmla="*/ 134 h 667"/>
                <a:gd name="T10" fmla="*/ 97 w 667"/>
                <a:gd name="T11" fmla="*/ 98 h 667"/>
                <a:gd name="T12" fmla="*/ 134 w 667"/>
                <a:gd name="T13" fmla="*/ 67 h 667"/>
                <a:gd name="T14" fmla="*/ 174 w 667"/>
                <a:gd name="T15" fmla="*/ 40 h 667"/>
                <a:gd name="T16" fmla="*/ 219 w 667"/>
                <a:gd name="T17" fmla="*/ 21 h 667"/>
                <a:gd name="T18" fmla="*/ 266 w 667"/>
                <a:gd name="T19" fmla="*/ 7 h 667"/>
                <a:gd name="T20" fmla="*/ 316 w 667"/>
                <a:gd name="T21" fmla="*/ 0 h 667"/>
                <a:gd name="T22" fmla="*/ 350 w 667"/>
                <a:gd name="T23" fmla="*/ 0 h 667"/>
                <a:gd name="T24" fmla="*/ 400 w 667"/>
                <a:gd name="T25" fmla="*/ 7 h 667"/>
                <a:gd name="T26" fmla="*/ 448 w 667"/>
                <a:gd name="T27" fmla="*/ 21 h 667"/>
                <a:gd name="T28" fmla="*/ 492 w 667"/>
                <a:gd name="T29" fmla="*/ 40 h 667"/>
                <a:gd name="T30" fmla="*/ 533 w 667"/>
                <a:gd name="T31" fmla="*/ 67 h 667"/>
                <a:gd name="T32" fmla="*/ 569 w 667"/>
                <a:gd name="T33" fmla="*/ 98 h 667"/>
                <a:gd name="T34" fmla="*/ 600 w 667"/>
                <a:gd name="T35" fmla="*/ 134 h 667"/>
                <a:gd name="T36" fmla="*/ 627 w 667"/>
                <a:gd name="T37" fmla="*/ 175 h 667"/>
                <a:gd name="T38" fmla="*/ 646 w 667"/>
                <a:gd name="T39" fmla="*/ 219 h 667"/>
                <a:gd name="T40" fmla="*/ 659 w 667"/>
                <a:gd name="T41" fmla="*/ 266 h 667"/>
                <a:gd name="T42" fmla="*/ 667 w 667"/>
                <a:gd name="T43" fmla="*/ 316 h 667"/>
                <a:gd name="T44" fmla="*/ 667 w 667"/>
                <a:gd name="T45" fmla="*/ 351 h 667"/>
                <a:gd name="T46" fmla="*/ 659 w 667"/>
                <a:gd name="T47" fmla="*/ 401 h 667"/>
                <a:gd name="T48" fmla="*/ 646 w 667"/>
                <a:gd name="T49" fmla="*/ 448 h 667"/>
                <a:gd name="T50" fmla="*/ 627 w 667"/>
                <a:gd name="T51" fmla="*/ 493 h 667"/>
                <a:gd name="T52" fmla="*/ 600 w 667"/>
                <a:gd name="T53" fmla="*/ 533 h 667"/>
                <a:gd name="T54" fmla="*/ 569 w 667"/>
                <a:gd name="T55" fmla="*/ 569 h 667"/>
                <a:gd name="T56" fmla="*/ 533 w 667"/>
                <a:gd name="T57" fmla="*/ 601 h 667"/>
                <a:gd name="T58" fmla="*/ 492 w 667"/>
                <a:gd name="T59" fmla="*/ 626 h 667"/>
                <a:gd name="T60" fmla="*/ 448 w 667"/>
                <a:gd name="T61" fmla="*/ 647 h 667"/>
                <a:gd name="T62" fmla="*/ 400 w 667"/>
                <a:gd name="T63" fmla="*/ 660 h 667"/>
                <a:gd name="T64" fmla="*/ 350 w 667"/>
                <a:gd name="T65" fmla="*/ 666 h 667"/>
                <a:gd name="T66" fmla="*/ 316 w 667"/>
                <a:gd name="T67" fmla="*/ 666 h 667"/>
                <a:gd name="T68" fmla="*/ 266 w 667"/>
                <a:gd name="T69" fmla="*/ 660 h 667"/>
                <a:gd name="T70" fmla="*/ 219 w 667"/>
                <a:gd name="T71" fmla="*/ 647 h 667"/>
                <a:gd name="T72" fmla="*/ 174 w 667"/>
                <a:gd name="T73" fmla="*/ 626 h 667"/>
                <a:gd name="T74" fmla="*/ 134 w 667"/>
                <a:gd name="T75" fmla="*/ 601 h 667"/>
                <a:gd name="T76" fmla="*/ 97 w 667"/>
                <a:gd name="T77" fmla="*/ 569 h 667"/>
                <a:gd name="T78" fmla="*/ 66 w 667"/>
                <a:gd name="T79" fmla="*/ 533 h 667"/>
                <a:gd name="T80" fmla="*/ 40 w 667"/>
                <a:gd name="T81" fmla="*/ 493 h 667"/>
                <a:gd name="T82" fmla="*/ 20 w 667"/>
                <a:gd name="T83" fmla="*/ 448 h 667"/>
                <a:gd name="T84" fmla="*/ 7 w 667"/>
                <a:gd name="T85" fmla="*/ 401 h 667"/>
                <a:gd name="T86" fmla="*/ 1 w 667"/>
                <a:gd name="T87" fmla="*/ 351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67" h="667">
                  <a:moveTo>
                    <a:pt x="0" y="334"/>
                  </a:moveTo>
                  <a:lnTo>
                    <a:pt x="0" y="334"/>
                  </a:lnTo>
                  <a:lnTo>
                    <a:pt x="1" y="316"/>
                  </a:lnTo>
                  <a:lnTo>
                    <a:pt x="2" y="299"/>
                  </a:lnTo>
                  <a:lnTo>
                    <a:pt x="4" y="283"/>
                  </a:lnTo>
                  <a:lnTo>
                    <a:pt x="7" y="266"/>
                  </a:lnTo>
                  <a:lnTo>
                    <a:pt x="11" y="250"/>
                  </a:lnTo>
                  <a:lnTo>
                    <a:pt x="15" y="235"/>
                  </a:lnTo>
                  <a:lnTo>
                    <a:pt x="20" y="219"/>
                  </a:lnTo>
                  <a:lnTo>
                    <a:pt x="26" y="204"/>
                  </a:lnTo>
                  <a:lnTo>
                    <a:pt x="33" y="189"/>
                  </a:lnTo>
                  <a:lnTo>
                    <a:pt x="40" y="175"/>
                  </a:lnTo>
                  <a:lnTo>
                    <a:pt x="48" y="160"/>
                  </a:lnTo>
                  <a:lnTo>
                    <a:pt x="57" y="147"/>
                  </a:lnTo>
                  <a:lnTo>
                    <a:pt x="66" y="134"/>
                  </a:lnTo>
                  <a:lnTo>
                    <a:pt x="76" y="122"/>
                  </a:lnTo>
                  <a:lnTo>
                    <a:pt x="86" y="109"/>
                  </a:lnTo>
                  <a:lnTo>
                    <a:pt x="97" y="98"/>
                  </a:lnTo>
                  <a:lnTo>
                    <a:pt x="110" y="87"/>
                  </a:lnTo>
                  <a:lnTo>
                    <a:pt x="121" y="77"/>
                  </a:lnTo>
                  <a:lnTo>
                    <a:pt x="134" y="67"/>
                  </a:lnTo>
                  <a:lnTo>
                    <a:pt x="147" y="57"/>
                  </a:lnTo>
                  <a:lnTo>
                    <a:pt x="161" y="48"/>
                  </a:lnTo>
                  <a:lnTo>
                    <a:pt x="174" y="40"/>
                  </a:lnTo>
                  <a:lnTo>
                    <a:pt x="189" y="33"/>
                  </a:lnTo>
                  <a:lnTo>
                    <a:pt x="204" y="27"/>
                  </a:lnTo>
                  <a:lnTo>
                    <a:pt x="219" y="21"/>
                  </a:lnTo>
                  <a:lnTo>
                    <a:pt x="234" y="16"/>
                  </a:lnTo>
                  <a:lnTo>
                    <a:pt x="250" y="10"/>
                  </a:lnTo>
                  <a:lnTo>
                    <a:pt x="266" y="7"/>
                  </a:lnTo>
                  <a:lnTo>
                    <a:pt x="282" y="4"/>
                  </a:lnTo>
                  <a:lnTo>
                    <a:pt x="299" y="2"/>
                  </a:lnTo>
                  <a:lnTo>
                    <a:pt x="316" y="0"/>
                  </a:lnTo>
                  <a:lnTo>
                    <a:pt x="333" y="0"/>
                  </a:lnTo>
                  <a:lnTo>
                    <a:pt x="333" y="0"/>
                  </a:lnTo>
                  <a:lnTo>
                    <a:pt x="350" y="0"/>
                  </a:lnTo>
                  <a:lnTo>
                    <a:pt x="368" y="2"/>
                  </a:lnTo>
                  <a:lnTo>
                    <a:pt x="384" y="4"/>
                  </a:lnTo>
                  <a:lnTo>
                    <a:pt x="400" y="7"/>
                  </a:lnTo>
                  <a:lnTo>
                    <a:pt x="417" y="10"/>
                  </a:lnTo>
                  <a:lnTo>
                    <a:pt x="432" y="16"/>
                  </a:lnTo>
                  <a:lnTo>
                    <a:pt x="448" y="21"/>
                  </a:lnTo>
                  <a:lnTo>
                    <a:pt x="463" y="27"/>
                  </a:lnTo>
                  <a:lnTo>
                    <a:pt x="478" y="33"/>
                  </a:lnTo>
                  <a:lnTo>
                    <a:pt x="492" y="40"/>
                  </a:lnTo>
                  <a:lnTo>
                    <a:pt x="506" y="48"/>
                  </a:lnTo>
                  <a:lnTo>
                    <a:pt x="520" y="57"/>
                  </a:lnTo>
                  <a:lnTo>
                    <a:pt x="533" y="67"/>
                  </a:lnTo>
                  <a:lnTo>
                    <a:pt x="545" y="77"/>
                  </a:lnTo>
                  <a:lnTo>
                    <a:pt x="557" y="87"/>
                  </a:lnTo>
                  <a:lnTo>
                    <a:pt x="569" y="98"/>
                  </a:lnTo>
                  <a:lnTo>
                    <a:pt x="580" y="109"/>
                  </a:lnTo>
                  <a:lnTo>
                    <a:pt x="590" y="122"/>
                  </a:lnTo>
                  <a:lnTo>
                    <a:pt x="600" y="134"/>
                  </a:lnTo>
                  <a:lnTo>
                    <a:pt x="609" y="147"/>
                  </a:lnTo>
                  <a:lnTo>
                    <a:pt x="619" y="160"/>
                  </a:lnTo>
                  <a:lnTo>
                    <a:pt x="627" y="175"/>
                  </a:lnTo>
                  <a:lnTo>
                    <a:pt x="634" y="189"/>
                  </a:lnTo>
                  <a:lnTo>
                    <a:pt x="640" y="204"/>
                  </a:lnTo>
                  <a:lnTo>
                    <a:pt x="646" y="219"/>
                  </a:lnTo>
                  <a:lnTo>
                    <a:pt x="651" y="235"/>
                  </a:lnTo>
                  <a:lnTo>
                    <a:pt x="656" y="250"/>
                  </a:lnTo>
                  <a:lnTo>
                    <a:pt x="659" y="266"/>
                  </a:lnTo>
                  <a:lnTo>
                    <a:pt x="662" y="283"/>
                  </a:lnTo>
                  <a:lnTo>
                    <a:pt x="665" y="299"/>
                  </a:lnTo>
                  <a:lnTo>
                    <a:pt x="667" y="316"/>
                  </a:lnTo>
                  <a:lnTo>
                    <a:pt x="667" y="334"/>
                  </a:lnTo>
                  <a:lnTo>
                    <a:pt x="667" y="334"/>
                  </a:lnTo>
                  <a:lnTo>
                    <a:pt x="667" y="351"/>
                  </a:lnTo>
                  <a:lnTo>
                    <a:pt x="665" y="367"/>
                  </a:lnTo>
                  <a:lnTo>
                    <a:pt x="662" y="385"/>
                  </a:lnTo>
                  <a:lnTo>
                    <a:pt x="659" y="401"/>
                  </a:lnTo>
                  <a:lnTo>
                    <a:pt x="656" y="416"/>
                  </a:lnTo>
                  <a:lnTo>
                    <a:pt x="651" y="433"/>
                  </a:lnTo>
                  <a:lnTo>
                    <a:pt x="646" y="448"/>
                  </a:lnTo>
                  <a:lnTo>
                    <a:pt x="640" y="463"/>
                  </a:lnTo>
                  <a:lnTo>
                    <a:pt x="634" y="478"/>
                  </a:lnTo>
                  <a:lnTo>
                    <a:pt x="627" y="493"/>
                  </a:lnTo>
                  <a:lnTo>
                    <a:pt x="619" y="506"/>
                  </a:lnTo>
                  <a:lnTo>
                    <a:pt x="609" y="520"/>
                  </a:lnTo>
                  <a:lnTo>
                    <a:pt x="600" y="533"/>
                  </a:lnTo>
                  <a:lnTo>
                    <a:pt x="590" y="546"/>
                  </a:lnTo>
                  <a:lnTo>
                    <a:pt x="580" y="558"/>
                  </a:lnTo>
                  <a:lnTo>
                    <a:pt x="569" y="569"/>
                  </a:lnTo>
                  <a:lnTo>
                    <a:pt x="557" y="581"/>
                  </a:lnTo>
                  <a:lnTo>
                    <a:pt x="545" y="591"/>
                  </a:lnTo>
                  <a:lnTo>
                    <a:pt x="533" y="601"/>
                  </a:lnTo>
                  <a:lnTo>
                    <a:pt x="520" y="610"/>
                  </a:lnTo>
                  <a:lnTo>
                    <a:pt x="506" y="618"/>
                  </a:lnTo>
                  <a:lnTo>
                    <a:pt x="492" y="626"/>
                  </a:lnTo>
                  <a:lnTo>
                    <a:pt x="478" y="634"/>
                  </a:lnTo>
                  <a:lnTo>
                    <a:pt x="463" y="641"/>
                  </a:lnTo>
                  <a:lnTo>
                    <a:pt x="448" y="647"/>
                  </a:lnTo>
                  <a:lnTo>
                    <a:pt x="432" y="652"/>
                  </a:lnTo>
                  <a:lnTo>
                    <a:pt x="417" y="656"/>
                  </a:lnTo>
                  <a:lnTo>
                    <a:pt x="400" y="660"/>
                  </a:lnTo>
                  <a:lnTo>
                    <a:pt x="384" y="663"/>
                  </a:lnTo>
                  <a:lnTo>
                    <a:pt x="368" y="665"/>
                  </a:lnTo>
                  <a:lnTo>
                    <a:pt x="350" y="666"/>
                  </a:lnTo>
                  <a:lnTo>
                    <a:pt x="333" y="667"/>
                  </a:lnTo>
                  <a:lnTo>
                    <a:pt x="333" y="667"/>
                  </a:lnTo>
                  <a:lnTo>
                    <a:pt x="316" y="666"/>
                  </a:lnTo>
                  <a:lnTo>
                    <a:pt x="299" y="665"/>
                  </a:lnTo>
                  <a:lnTo>
                    <a:pt x="282" y="663"/>
                  </a:lnTo>
                  <a:lnTo>
                    <a:pt x="266" y="660"/>
                  </a:lnTo>
                  <a:lnTo>
                    <a:pt x="250" y="656"/>
                  </a:lnTo>
                  <a:lnTo>
                    <a:pt x="234" y="652"/>
                  </a:lnTo>
                  <a:lnTo>
                    <a:pt x="219" y="647"/>
                  </a:lnTo>
                  <a:lnTo>
                    <a:pt x="204" y="641"/>
                  </a:lnTo>
                  <a:lnTo>
                    <a:pt x="189" y="634"/>
                  </a:lnTo>
                  <a:lnTo>
                    <a:pt x="174" y="626"/>
                  </a:lnTo>
                  <a:lnTo>
                    <a:pt x="161" y="618"/>
                  </a:lnTo>
                  <a:lnTo>
                    <a:pt x="147" y="610"/>
                  </a:lnTo>
                  <a:lnTo>
                    <a:pt x="134" y="601"/>
                  </a:lnTo>
                  <a:lnTo>
                    <a:pt x="121" y="591"/>
                  </a:lnTo>
                  <a:lnTo>
                    <a:pt x="110" y="581"/>
                  </a:lnTo>
                  <a:lnTo>
                    <a:pt x="97" y="569"/>
                  </a:lnTo>
                  <a:lnTo>
                    <a:pt x="86" y="558"/>
                  </a:lnTo>
                  <a:lnTo>
                    <a:pt x="76" y="546"/>
                  </a:lnTo>
                  <a:lnTo>
                    <a:pt x="66" y="533"/>
                  </a:lnTo>
                  <a:lnTo>
                    <a:pt x="57" y="520"/>
                  </a:lnTo>
                  <a:lnTo>
                    <a:pt x="48" y="506"/>
                  </a:lnTo>
                  <a:lnTo>
                    <a:pt x="40" y="493"/>
                  </a:lnTo>
                  <a:lnTo>
                    <a:pt x="33" y="478"/>
                  </a:lnTo>
                  <a:lnTo>
                    <a:pt x="26" y="463"/>
                  </a:lnTo>
                  <a:lnTo>
                    <a:pt x="20" y="448"/>
                  </a:lnTo>
                  <a:lnTo>
                    <a:pt x="15" y="433"/>
                  </a:lnTo>
                  <a:lnTo>
                    <a:pt x="11" y="416"/>
                  </a:lnTo>
                  <a:lnTo>
                    <a:pt x="7" y="401"/>
                  </a:lnTo>
                  <a:lnTo>
                    <a:pt x="4" y="385"/>
                  </a:lnTo>
                  <a:lnTo>
                    <a:pt x="2" y="367"/>
                  </a:lnTo>
                  <a:lnTo>
                    <a:pt x="1" y="351"/>
                  </a:lnTo>
                  <a:lnTo>
                    <a:pt x="0" y="334"/>
                  </a:lnTo>
                  <a:lnTo>
                    <a:pt x="0" y="334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en-US" sz="1351" noProof="0" dirty="0"/>
            </a:p>
          </p:txBody>
        </p:sp>
        <p:grpSp>
          <p:nvGrpSpPr>
            <p:cNvPr id="41" name="Group 69">
              <a:extLst>
                <a:ext uri="{FF2B5EF4-FFF2-40B4-BE49-F238E27FC236}">
                  <a16:creationId xmlns:a16="http://schemas.microsoft.com/office/drawing/2014/main" id="{16128EAA-312D-BB28-56FB-0CDD3D581C46}"/>
                </a:ext>
              </a:extLst>
            </p:cNvPr>
            <p:cNvGrpSpPr/>
            <p:nvPr/>
          </p:nvGrpSpPr>
          <p:grpSpPr>
            <a:xfrm>
              <a:off x="7692972" y="1671550"/>
              <a:ext cx="246648" cy="245798"/>
              <a:chOff x="9732169" y="3162300"/>
              <a:chExt cx="460375" cy="458788"/>
            </a:xfrm>
            <a:solidFill>
              <a:schemeClr val="accent2"/>
            </a:solidFill>
          </p:grpSpPr>
          <p:sp>
            <p:nvSpPr>
              <p:cNvPr id="42" name="Freeform 42">
                <a:extLst>
                  <a:ext uri="{FF2B5EF4-FFF2-40B4-BE49-F238E27FC236}">
                    <a16:creationId xmlns:a16="http://schemas.microsoft.com/office/drawing/2014/main" id="{D3B438C1-0B05-4AC4-E45B-9B750BDB9157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9736932" y="3165475"/>
                <a:ext cx="450850" cy="452438"/>
              </a:xfrm>
              <a:custGeom>
                <a:avLst/>
                <a:gdLst>
                  <a:gd name="T0" fmla="*/ 190 w 284"/>
                  <a:gd name="T1" fmla="*/ 7 h 285"/>
                  <a:gd name="T2" fmla="*/ 229 w 284"/>
                  <a:gd name="T3" fmla="*/ 27 h 285"/>
                  <a:gd name="T4" fmla="*/ 252 w 284"/>
                  <a:gd name="T5" fmla="*/ 48 h 285"/>
                  <a:gd name="T6" fmla="*/ 274 w 284"/>
                  <a:gd name="T7" fmla="*/ 84 h 285"/>
                  <a:gd name="T8" fmla="*/ 259 w 284"/>
                  <a:gd name="T9" fmla="*/ 116 h 285"/>
                  <a:gd name="T10" fmla="*/ 238 w 284"/>
                  <a:gd name="T11" fmla="*/ 71 h 285"/>
                  <a:gd name="T12" fmla="*/ 201 w 284"/>
                  <a:gd name="T13" fmla="*/ 38 h 285"/>
                  <a:gd name="T14" fmla="*/ 169 w 284"/>
                  <a:gd name="T15" fmla="*/ 0 h 285"/>
                  <a:gd name="T16" fmla="*/ 278 w 284"/>
                  <a:gd name="T17" fmla="*/ 192 h 285"/>
                  <a:gd name="T18" fmla="*/ 259 w 284"/>
                  <a:gd name="T19" fmla="*/ 229 h 285"/>
                  <a:gd name="T20" fmla="*/ 227 w 284"/>
                  <a:gd name="T21" fmla="*/ 259 h 285"/>
                  <a:gd name="T22" fmla="*/ 190 w 284"/>
                  <a:gd name="T23" fmla="*/ 279 h 285"/>
                  <a:gd name="T24" fmla="*/ 169 w 284"/>
                  <a:gd name="T25" fmla="*/ 261 h 285"/>
                  <a:gd name="T26" fmla="*/ 227 w 284"/>
                  <a:gd name="T27" fmla="*/ 228 h 285"/>
                  <a:gd name="T28" fmla="*/ 254 w 284"/>
                  <a:gd name="T29" fmla="*/ 186 h 285"/>
                  <a:gd name="T30" fmla="*/ 115 w 284"/>
                  <a:gd name="T31" fmla="*/ 285 h 285"/>
                  <a:gd name="T32" fmla="*/ 84 w 284"/>
                  <a:gd name="T33" fmla="*/ 276 h 285"/>
                  <a:gd name="T34" fmla="*/ 48 w 284"/>
                  <a:gd name="T35" fmla="*/ 252 h 285"/>
                  <a:gd name="T36" fmla="*/ 26 w 284"/>
                  <a:gd name="T37" fmla="*/ 229 h 285"/>
                  <a:gd name="T38" fmla="*/ 5 w 284"/>
                  <a:gd name="T39" fmla="*/ 191 h 285"/>
                  <a:gd name="T40" fmla="*/ 24 w 284"/>
                  <a:gd name="T41" fmla="*/ 169 h 285"/>
                  <a:gd name="T42" fmla="*/ 56 w 284"/>
                  <a:gd name="T43" fmla="*/ 228 h 285"/>
                  <a:gd name="T44" fmla="*/ 99 w 284"/>
                  <a:gd name="T45" fmla="*/ 256 h 285"/>
                  <a:gd name="T46" fmla="*/ 0 w 284"/>
                  <a:gd name="T47" fmla="*/ 116 h 285"/>
                  <a:gd name="T48" fmla="*/ 10 w 284"/>
                  <a:gd name="T49" fmla="*/ 83 h 285"/>
                  <a:gd name="T50" fmla="*/ 32 w 284"/>
                  <a:gd name="T51" fmla="*/ 48 h 285"/>
                  <a:gd name="T52" fmla="*/ 55 w 284"/>
                  <a:gd name="T53" fmla="*/ 27 h 285"/>
                  <a:gd name="T54" fmla="*/ 94 w 284"/>
                  <a:gd name="T55" fmla="*/ 7 h 285"/>
                  <a:gd name="T56" fmla="*/ 115 w 284"/>
                  <a:gd name="T57" fmla="*/ 25 h 285"/>
                  <a:gd name="T58" fmla="*/ 56 w 284"/>
                  <a:gd name="T59" fmla="*/ 58 h 285"/>
                  <a:gd name="T60" fmla="*/ 30 w 284"/>
                  <a:gd name="T61" fmla="*/ 99 h 285"/>
                  <a:gd name="T62" fmla="*/ 169 w 284"/>
                  <a:gd name="T63" fmla="*/ 50 h 285"/>
                  <a:gd name="T64" fmla="*/ 201 w 284"/>
                  <a:gd name="T65" fmla="*/ 66 h 285"/>
                  <a:gd name="T66" fmla="*/ 225 w 284"/>
                  <a:gd name="T67" fmla="*/ 94 h 285"/>
                  <a:gd name="T68" fmla="*/ 209 w 284"/>
                  <a:gd name="T69" fmla="*/ 116 h 285"/>
                  <a:gd name="T70" fmla="*/ 193 w 284"/>
                  <a:gd name="T71" fmla="*/ 92 h 285"/>
                  <a:gd name="T72" fmla="*/ 175 w 284"/>
                  <a:gd name="T73" fmla="*/ 79 h 285"/>
                  <a:gd name="T74" fmla="*/ 235 w 284"/>
                  <a:gd name="T75" fmla="*/ 169 h 285"/>
                  <a:gd name="T76" fmla="*/ 218 w 284"/>
                  <a:gd name="T77" fmla="*/ 201 h 285"/>
                  <a:gd name="T78" fmla="*/ 191 w 284"/>
                  <a:gd name="T79" fmla="*/ 226 h 285"/>
                  <a:gd name="T80" fmla="*/ 169 w 284"/>
                  <a:gd name="T81" fmla="*/ 210 h 285"/>
                  <a:gd name="T82" fmla="*/ 193 w 284"/>
                  <a:gd name="T83" fmla="*/ 194 h 285"/>
                  <a:gd name="T84" fmla="*/ 206 w 284"/>
                  <a:gd name="T85" fmla="*/ 177 h 285"/>
                  <a:gd name="T86" fmla="*/ 115 w 284"/>
                  <a:gd name="T87" fmla="*/ 235 h 285"/>
                  <a:gd name="T88" fmla="*/ 83 w 284"/>
                  <a:gd name="T89" fmla="*/ 219 h 285"/>
                  <a:gd name="T90" fmla="*/ 58 w 284"/>
                  <a:gd name="T91" fmla="*/ 192 h 285"/>
                  <a:gd name="T92" fmla="*/ 74 w 284"/>
                  <a:gd name="T93" fmla="*/ 169 h 285"/>
                  <a:gd name="T94" fmla="*/ 90 w 284"/>
                  <a:gd name="T95" fmla="*/ 194 h 285"/>
                  <a:gd name="T96" fmla="*/ 108 w 284"/>
                  <a:gd name="T97" fmla="*/ 207 h 285"/>
                  <a:gd name="T98" fmla="*/ 49 w 284"/>
                  <a:gd name="T99" fmla="*/ 116 h 285"/>
                  <a:gd name="T100" fmla="*/ 66 w 284"/>
                  <a:gd name="T101" fmla="*/ 84 h 285"/>
                  <a:gd name="T102" fmla="*/ 92 w 284"/>
                  <a:gd name="T103" fmla="*/ 60 h 285"/>
                  <a:gd name="T104" fmla="*/ 115 w 284"/>
                  <a:gd name="T105" fmla="*/ 76 h 285"/>
                  <a:gd name="T106" fmla="*/ 90 w 284"/>
                  <a:gd name="T107" fmla="*/ 92 h 285"/>
                  <a:gd name="T108" fmla="*/ 78 w 284"/>
                  <a:gd name="T109" fmla="*/ 110 h 2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284" h="285">
                    <a:moveTo>
                      <a:pt x="169" y="0"/>
                    </a:moveTo>
                    <a:lnTo>
                      <a:pt x="169" y="0"/>
                    </a:lnTo>
                    <a:lnTo>
                      <a:pt x="180" y="4"/>
                    </a:lnTo>
                    <a:lnTo>
                      <a:pt x="190" y="7"/>
                    </a:lnTo>
                    <a:lnTo>
                      <a:pt x="200" y="10"/>
                    </a:lnTo>
                    <a:lnTo>
                      <a:pt x="209" y="15"/>
                    </a:lnTo>
                    <a:lnTo>
                      <a:pt x="219" y="21"/>
                    </a:lnTo>
                    <a:lnTo>
                      <a:pt x="229" y="27"/>
                    </a:lnTo>
                    <a:lnTo>
                      <a:pt x="236" y="33"/>
                    </a:lnTo>
                    <a:lnTo>
                      <a:pt x="244" y="41"/>
                    </a:lnTo>
                    <a:lnTo>
                      <a:pt x="244" y="41"/>
                    </a:lnTo>
                    <a:lnTo>
                      <a:pt x="252" y="48"/>
                    </a:lnTo>
                    <a:lnTo>
                      <a:pt x="258" y="57"/>
                    </a:lnTo>
                    <a:lnTo>
                      <a:pt x="265" y="65"/>
                    </a:lnTo>
                    <a:lnTo>
                      <a:pt x="270" y="75"/>
                    </a:lnTo>
                    <a:lnTo>
                      <a:pt x="274" y="84"/>
                    </a:lnTo>
                    <a:lnTo>
                      <a:pt x="278" y="95"/>
                    </a:lnTo>
                    <a:lnTo>
                      <a:pt x="282" y="106"/>
                    </a:lnTo>
                    <a:lnTo>
                      <a:pt x="284" y="116"/>
                    </a:lnTo>
                    <a:lnTo>
                      <a:pt x="259" y="116"/>
                    </a:lnTo>
                    <a:lnTo>
                      <a:pt x="259" y="116"/>
                    </a:lnTo>
                    <a:lnTo>
                      <a:pt x="254" y="99"/>
                    </a:lnTo>
                    <a:lnTo>
                      <a:pt x="248" y="84"/>
                    </a:lnTo>
                    <a:lnTo>
                      <a:pt x="238" y="71"/>
                    </a:lnTo>
                    <a:lnTo>
                      <a:pt x="227" y="58"/>
                    </a:lnTo>
                    <a:lnTo>
                      <a:pt x="227" y="58"/>
                    </a:lnTo>
                    <a:lnTo>
                      <a:pt x="215" y="47"/>
                    </a:lnTo>
                    <a:lnTo>
                      <a:pt x="201" y="38"/>
                    </a:lnTo>
                    <a:lnTo>
                      <a:pt x="185" y="30"/>
                    </a:lnTo>
                    <a:lnTo>
                      <a:pt x="169" y="25"/>
                    </a:lnTo>
                    <a:lnTo>
                      <a:pt x="169" y="0"/>
                    </a:lnTo>
                    <a:lnTo>
                      <a:pt x="169" y="0"/>
                    </a:lnTo>
                    <a:close/>
                    <a:moveTo>
                      <a:pt x="284" y="169"/>
                    </a:moveTo>
                    <a:lnTo>
                      <a:pt x="284" y="169"/>
                    </a:lnTo>
                    <a:lnTo>
                      <a:pt x="282" y="181"/>
                    </a:lnTo>
                    <a:lnTo>
                      <a:pt x="278" y="192"/>
                    </a:lnTo>
                    <a:lnTo>
                      <a:pt x="274" y="202"/>
                    </a:lnTo>
                    <a:lnTo>
                      <a:pt x="270" y="212"/>
                    </a:lnTo>
                    <a:lnTo>
                      <a:pt x="265" y="220"/>
                    </a:lnTo>
                    <a:lnTo>
                      <a:pt x="259" y="229"/>
                    </a:lnTo>
                    <a:lnTo>
                      <a:pt x="252" y="237"/>
                    </a:lnTo>
                    <a:lnTo>
                      <a:pt x="244" y="245"/>
                    </a:lnTo>
                    <a:lnTo>
                      <a:pt x="244" y="245"/>
                    </a:lnTo>
                    <a:lnTo>
                      <a:pt x="227" y="259"/>
                    </a:lnTo>
                    <a:lnTo>
                      <a:pt x="219" y="265"/>
                    </a:lnTo>
                    <a:lnTo>
                      <a:pt x="209" y="270"/>
                    </a:lnTo>
                    <a:lnTo>
                      <a:pt x="200" y="276"/>
                    </a:lnTo>
                    <a:lnTo>
                      <a:pt x="190" y="279"/>
                    </a:lnTo>
                    <a:lnTo>
                      <a:pt x="180" y="283"/>
                    </a:lnTo>
                    <a:lnTo>
                      <a:pt x="169" y="285"/>
                    </a:lnTo>
                    <a:lnTo>
                      <a:pt x="169" y="261"/>
                    </a:lnTo>
                    <a:lnTo>
                      <a:pt x="169" y="261"/>
                    </a:lnTo>
                    <a:lnTo>
                      <a:pt x="185" y="256"/>
                    </a:lnTo>
                    <a:lnTo>
                      <a:pt x="201" y="248"/>
                    </a:lnTo>
                    <a:lnTo>
                      <a:pt x="215" y="240"/>
                    </a:lnTo>
                    <a:lnTo>
                      <a:pt x="227" y="228"/>
                    </a:lnTo>
                    <a:lnTo>
                      <a:pt x="227" y="228"/>
                    </a:lnTo>
                    <a:lnTo>
                      <a:pt x="238" y="216"/>
                    </a:lnTo>
                    <a:lnTo>
                      <a:pt x="248" y="201"/>
                    </a:lnTo>
                    <a:lnTo>
                      <a:pt x="254" y="186"/>
                    </a:lnTo>
                    <a:lnTo>
                      <a:pt x="259" y="169"/>
                    </a:lnTo>
                    <a:lnTo>
                      <a:pt x="284" y="169"/>
                    </a:lnTo>
                    <a:lnTo>
                      <a:pt x="284" y="169"/>
                    </a:lnTo>
                    <a:close/>
                    <a:moveTo>
                      <a:pt x="115" y="285"/>
                    </a:moveTo>
                    <a:lnTo>
                      <a:pt x="115" y="285"/>
                    </a:lnTo>
                    <a:lnTo>
                      <a:pt x="104" y="283"/>
                    </a:lnTo>
                    <a:lnTo>
                      <a:pt x="94" y="280"/>
                    </a:lnTo>
                    <a:lnTo>
                      <a:pt x="84" y="276"/>
                    </a:lnTo>
                    <a:lnTo>
                      <a:pt x="74" y="270"/>
                    </a:lnTo>
                    <a:lnTo>
                      <a:pt x="65" y="265"/>
                    </a:lnTo>
                    <a:lnTo>
                      <a:pt x="55" y="260"/>
                    </a:lnTo>
                    <a:lnTo>
                      <a:pt x="48" y="252"/>
                    </a:lnTo>
                    <a:lnTo>
                      <a:pt x="39" y="245"/>
                    </a:lnTo>
                    <a:lnTo>
                      <a:pt x="39" y="245"/>
                    </a:lnTo>
                    <a:lnTo>
                      <a:pt x="32" y="237"/>
                    </a:lnTo>
                    <a:lnTo>
                      <a:pt x="26" y="229"/>
                    </a:lnTo>
                    <a:lnTo>
                      <a:pt x="19" y="220"/>
                    </a:lnTo>
                    <a:lnTo>
                      <a:pt x="14" y="211"/>
                    </a:lnTo>
                    <a:lnTo>
                      <a:pt x="10" y="201"/>
                    </a:lnTo>
                    <a:lnTo>
                      <a:pt x="5" y="191"/>
                    </a:lnTo>
                    <a:lnTo>
                      <a:pt x="2" y="181"/>
                    </a:lnTo>
                    <a:lnTo>
                      <a:pt x="0" y="169"/>
                    </a:lnTo>
                    <a:lnTo>
                      <a:pt x="24" y="169"/>
                    </a:lnTo>
                    <a:lnTo>
                      <a:pt x="24" y="169"/>
                    </a:lnTo>
                    <a:lnTo>
                      <a:pt x="30" y="186"/>
                    </a:lnTo>
                    <a:lnTo>
                      <a:pt x="36" y="201"/>
                    </a:lnTo>
                    <a:lnTo>
                      <a:pt x="46" y="216"/>
                    </a:lnTo>
                    <a:lnTo>
                      <a:pt x="56" y="228"/>
                    </a:lnTo>
                    <a:lnTo>
                      <a:pt x="56" y="228"/>
                    </a:lnTo>
                    <a:lnTo>
                      <a:pt x="69" y="240"/>
                    </a:lnTo>
                    <a:lnTo>
                      <a:pt x="83" y="248"/>
                    </a:lnTo>
                    <a:lnTo>
                      <a:pt x="99" y="256"/>
                    </a:lnTo>
                    <a:lnTo>
                      <a:pt x="115" y="261"/>
                    </a:lnTo>
                    <a:lnTo>
                      <a:pt x="115" y="285"/>
                    </a:lnTo>
                    <a:lnTo>
                      <a:pt x="115" y="285"/>
                    </a:lnTo>
                    <a:close/>
                    <a:moveTo>
                      <a:pt x="0" y="116"/>
                    </a:moveTo>
                    <a:lnTo>
                      <a:pt x="0" y="116"/>
                    </a:lnTo>
                    <a:lnTo>
                      <a:pt x="2" y="105"/>
                    </a:lnTo>
                    <a:lnTo>
                      <a:pt x="6" y="93"/>
                    </a:lnTo>
                    <a:lnTo>
                      <a:pt x="10" y="83"/>
                    </a:lnTo>
                    <a:lnTo>
                      <a:pt x="15" y="74"/>
                    </a:lnTo>
                    <a:lnTo>
                      <a:pt x="20" y="64"/>
                    </a:lnTo>
                    <a:lnTo>
                      <a:pt x="26" y="57"/>
                    </a:lnTo>
                    <a:lnTo>
                      <a:pt x="32" y="48"/>
                    </a:lnTo>
                    <a:lnTo>
                      <a:pt x="39" y="41"/>
                    </a:lnTo>
                    <a:lnTo>
                      <a:pt x="39" y="41"/>
                    </a:lnTo>
                    <a:lnTo>
                      <a:pt x="48" y="33"/>
                    </a:lnTo>
                    <a:lnTo>
                      <a:pt x="55" y="27"/>
                    </a:lnTo>
                    <a:lnTo>
                      <a:pt x="65" y="21"/>
                    </a:lnTo>
                    <a:lnTo>
                      <a:pt x="74" y="15"/>
                    </a:lnTo>
                    <a:lnTo>
                      <a:pt x="84" y="10"/>
                    </a:lnTo>
                    <a:lnTo>
                      <a:pt x="94" y="7"/>
                    </a:lnTo>
                    <a:lnTo>
                      <a:pt x="104" y="4"/>
                    </a:lnTo>
                    <a:lnTo>
                      <a:pt x="115" y="0"/>
                    </a:lnTo>
                    <a:lnTo>
                      <a:pt x="115" y="25"/>
                    </a:lnTo>
                    <a:lnTo>
                      <a:pt x="115" y="25"/>
                    </a:lnTo>
                    <a:lnTo>
                      <a:pt x="99" y="30"/>
                    </a:lnTo>
                    <a:lnTo>
                      <a:pt x="83" y="38"/>
                    </a:lnTo>
                    <a:lnTo>
                      <a:pt x="69" y="47"/>
                    </a:lnTo>
                    <a:lnTo>
                      <a:pt x="56" y="58"/>
                    </a:lnTo>
                    <a:lnTo>
                      <a:pt x="56" y="58"/>
                    </a:lnTo>
                    <a:lnTo>
                      <a:pt x="46" y="71"/>
                    </a:lnTo>
                    <a:lnTo>
                      <a:pt x="36" y="84"/>
                    </a:lnTo>
                    <a:lnTo>
                      <a:pt x="30" y="99"/>
                    </a:lnTo>
                    <a:lnTo>
                      <a:pt x="24" y="116"/>
                    </a:lnTo>
                    <a:lnTo>
                      <a:pt x="0" y="116"/>
                    </a:lnTo>
                    <a:lnTo>
                      <a:pt x="0" y="116"/>
                    </a:lnTo>
                    <a:close/>
                    <a:moveTo>
                      <a:pt x="169" y="50"/>
                    </a:moveTo>
                    <a:lnTo>
                      <a:pt x="169" y="50"/>
                    </a:lnTo>
                    <a:lnTo>
                      <a:pt x="181" y="55"/>
                    </a:lnTo>
                    <a:lnTo>
                      <a:pt x="191" y="60"/>
                    </a:lnTo>
                    <a:lnTo>
                      <a:pt x="201" y="66"/>
                    </a:lnTo>
                    <a:lnTo>
                      <a:pt x="210" y="75"/>
                    </a:lnTo>
                    <a:lnTo>
                      <a:pt x="210" y="75"/>
                    </a:lnTo>
                    <a:lnTo>
                      <a:pt x="218" y="83"/>
                    </a:lnTo>
                    <a:lnTo>
                      <a:pt x="225" y="94"/>
                    </a:lnTo>
                    <a:lnTo>
                      <a:pt x="231" y="105"/>
                    </a:lnTo>
                    <a:lnTo>
                      <a:pt x="235" y="116"/>
                    </a:lnTo>
                    <a:lnTo>
                      <a:pt x="209" y="116"/>
                    </a:lnTo>
                    <a:lnTo>
                      <a:pt x="209" y="116"/>
                    </a:lnTo>
                    <a:lnTo>
                      <a:pt x="206" y="110"/>
                    </a:lnTo>
                    <a:lnTo>
                      <a:pt x="202" y="104"/>
                    </a:lnTo>
                    <a:lnTo>
                      <a:pt x="198" y="97"/>
                    </a:lnTo>
                    <a:lnTo>
                      <a:pt x="193" y="92"/>
                    </a:lnTo>
                    <a:lnTo>
                      <a:pt x="193" y="92"/>
                    </a:lnTo>
                    <a:lnTo>
                      <a:pt x="188" y="87"/>
                    </a:lnTo>
                    <a:lnTo>
                      <a:pt x="182" y="82"/>
                    </a:lnTo>
                    <a:lnTo>
                      <a:pt x="175" y="79"/>
                    </a:lnTo>
                    <a:lnTo>
                      <a:pt x="169" y="76"/>
                    </a:lnTo>
                    <a:lnTo>
                      <a:pt x="169" y="50"/>
                    </a:lnTo>
                    <a:lnTo>
                      <a:pt x="169" y="50"/>
                    </a:lnTo>
                    <a:close/>
                    <a:moveTo>
                      <a:pt x="235" y="169"/>
                    </a:moveTo>
                    <a:lnTo>
                      <a:pt x="235" y="169"/>
                    </a:lnTo>
                    <a:lnTo>
                      <a:pt x="231" y="180"/>
                    </a:lnTo>
                    <a:lnTo>
                      <a:pt x="225" y="192"/>
                    </a:lnTo>
                    <a:lnTo>
                      <a:pt x="218" y="201"/>
                    </a:lnTo>
                    <a:lnTo>
                      <a:pt x="210" y="211"/>
                    </a:lnTo>
                    <a:lnTo>
                      <a:pt x="210" y="211"/>
                    </a:lnTo>
                    <a:lnTo>
                      <a:pt x="201" y="219"/>
                    </a:lnTo>
                    <a:lnTo>
                      <a:pt x="191" y="226"/>
                    </a:lnTo>
                    <a:lnTo>
                      <a:pt x="181" y="231"/>
                    </a:lnTo>
                    <a:lnTo>
                      <a:pt x="169" y="235"/>
                    </a:lnTo>
                    <a:lnTo>
                      <a:pt x="169" y="210"/>
                    </a:lnTo>
                    <a:lnTo>
                      <a:pt x="169" y="210"/>
                    </a:lnTo>
                    <a:lnTo>
                      <a:pt x="175" y="207"/>
                    </a:lnTo>
                    <a:lnTo>
                      <a:pt x="182" y="203"/>
                    </a:lnTo>
                    <a:lnTo>
                      <a:pt x="188" y="199"/>
                    </a:lnTo>
                    <a:lnTo>
                      <a:pt x="193" y="194"/>
                    </a:lnTo>
                    <a:lnTo>
                      <a:pt x="193" y="194"/>
                    </a:lnTo>
                    <a:lnTo>
                      <a:pt x="198" y="189"/>
                    </a:lnTo>
                    <a:lnTo>
                      <a:pt x="202" y="183"/>
                    </a:lnTo>
                    <a:lnTo>
                      <a:pt x="206" y="177"/>
                    </a:lnTo>
                    <a:lnTo>
                      <a:pt x="209" y="169"/>
                    </a:lnTo>
                    <a:lnTo>
                      <a:pt x="235" y="169"/>
                    </a:lnTo>
                    <a:lnTo>
                      <a:pt x="235" y="169"/>
                    </a:lnTo>
                    <a:close/>
                    <a:moveTo>
                      <a:pt x="115" y="235"/>
                    </a:moveTo>
                    <a:lnTo>
                      <a:pt x="115" y="235"/>
                    </a:lnTo>
                    <a:lnTo>
                      <a:pt x="103" y="231"/>
                    </a:lnTo>
                    <a:lnTo>
                      <a:pt x="92" y="226"/>
                    </a:lnTo>
                    <a:lnTo>
                      <a:pt x="83" y="219"/>
                    </a:lnTo>
                    <a:lnTo>
                      <a:pt x="73" y="211"/>
                    </a:lnTo>
                    <a:lnTo>
                      <a:pt x="73" y="211"/>
                    </a:lnTo>
                    <a:lnTo>
                      <a:pt x="66" y="202"/>
                    </a:lnTo>
                    <a:lnTo>
                      <a:pt x="58" y="192"/>
                    </a:lnTo>
                    <a:lnTo>
                      <a:pt x="53" y="181"/>
                    </a:lnTo>
                    <a:lnTo>
                      <a:pt x="49" y="169"/>
                    </a:lnTo>
                    <a:lnTo>
                      <a:pt x="74" y="169"/>
                    </a:lnTo>
                    <a:lnTo>
                      <a:pt x="74" y="169"/>
                    </a:lnTo>
                    <a:lnTo>
                      <a:pt x="78" y="177"/>
                    </a:lnTo>
                    <a:lnTo>
                      <a:pt x="82" y="183"/>
                    </a:lnTo>
                    <a:lnTo>
                      <a:pt x="86" y="189"/>
                    </a:lnTo>
                    <a:lnTo>
                      <a:pt x="90" y="194"/>
                    </a:lnTo>
                    <a:lnTo>
                      <a:pt x="90" y="194"/>
                    </a:lnTo>
                    <a:lnTo>
                      <a:pt x="96" y="199"/>
                    </a:lnTo>
                    <a:lnTo>
                      <a:pt x="102" y="203"/>
                    </a:lnTo>
                    <a:lnTo>
                      <a:pt x="108" y="207"/>
                    </a:lnTo>
                    <a:lnTo>
                      <a:pt x="115" y="210"/>
                    </a:lnTo>
                    <a:lnTo>
                      <a:pt x="115" y="235"/>
                    </a:lnTo>
                    <a:lnTo>
                      <a:pt x="115" y="235"/>
                    </a:lnTo>
                    <a:close/>
                    <a:moveTo>
                      <a:pt x="49" y="116"/>
                    </a:moveTo>
                    <a:lnTo>
                      <a:pt x="49" y="116"/>
                    </a:lnTo>
                    <a:lnTo>
                      <a:pt x="53" y="107"/>
                    </a:lnTo>
                    <a:lnTo>
                      <a:pt x="58" y="96"/>
                    </a:lnTo>
                    <a:lnTo>
                      <a:pt x="66" y="84"/>
                    </a:lnTo>
                    <a:lnTo>
                      <a:pt x="73" y="75"/>
                    </a:lnTo>
                    <a:lnTo>
                      <a:pt x="73" y="75"/>
                    </a:lnTo>
                    <a:lnTo>
                      <a:pt x="83" y="66"/>
                    </a:lnTo>
                    <a:lnTo>
                      <a:pt x="92" y="60"/>
                    </a:lnTo>
                    <a:lnTo>
                      <a:pt x="103" y="55"/>
                    </a:lnTo>
                    <a:lnTo>
                      <a:pt x="115" y="50"/>
                    </a:lnTo>
                    <a:lnTo>
                      <a:pt x="115" y="76"/>
                    </a:lnTo>
                    <a:lnTo>
                      <a:pt x="115" y="76"/>
                    </a:lnTo>
                    <a:lnTo>
                      <a:pt x="108" y="79"/>
                    </a:lnTo>
                    <a:lnTo>
                      <a:pt x="102" y="82"/>
                    </a:lnTo>
                    <a:lnTo>
                      <a:pt x="96" y="87"/>
                    </a:lnTo>
                    <a:lnTo>
                      <a:pt x="90" y="92"/>
                    </a:lnTo>
                    <a:lnTo>
                      <a:pt x="90" y="92"/>
                    </a:lnTo>
                    <a:lnTo>
                      <a:pt x="86" y="97"/>
                    </a:lnTo>
                    <a:lnTo>
                      <a:pt x="82" y="104"/>
                    </a:lnTo>
                    <a:lnTo>
                      <a:pt x="78" y="110"/>
                    </a:lnTo>
                    <a:lnTo>
                      <a:pt x="74" y="116"/>
                    </a:lnTo>
                    <a:lnTo>
                      <a:pt x="49" y="116"/>
                    </a:lnTo>
                    <a:lnTo>
                      <a:pt x="49" y="116"/>
                    </a:lnTo>
                    <a:close/>
                  </a:path>
                </a:pathLst>
              </a:custGeom>
              <a:solidFill>
                <a:schemeClr val="tx1">
                  <a:lumMod val="85000"/>
                  <a:lumOff val="15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  <p:sp>
            <p:nvSpPr>
              <p:cNvPr id="43" name="Freeform 43">
                <a:extLst>
                  <a:ext uri="{FF2B5EF4-FFF2-40B4-BE49-F238E27FC236}">
                    <a16:creationId xmlns:a16="http://schemas.microsoft.com/office/drawing/2014/main" id="{9F0CE616-5F5F-A1E7-AF6F-FA2D8338059C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9732169" y="3162300"/>
                <a:ext cx="460375" cy="458788"/>
              </a:xfrm>
              <a:custGeom>
                <a:avLst/>
                <a:gdLst>
                  <a:gd name="T0" fmla="*/ 153 w 290"/>
                  <a:gd name="T1" fmla="*/ 98 h 289"/>
                  <a:gd name="T2" fmla="*/ 167 w 290"/>
                  <a:gd name="T3" fmla="*/ 103 h 289"/>
                  <a:gd name="T4" fmla="*/ 178 w 290"/>
                  <a:gd name="T5" fmla="*/ 112 h 289"/>
                  <a:gd name="T6" fmla="*/ 183 w 290"/>
                  <a:gd name="T7" fmla="*/ 117 h 289"/>
                  <a:gd name="T8" fmla="*/ 189 w 290"/>
                  <a:gd name="T9" fmla="*/ 130 h 289"/>
                  <a:gd name="T10" fmla="*/ 290 w 290"/>
                  <a:gd name="T11" fmla="*/ 137 h 289"/>
                  <a:gd name="T12" fmla="*/ 191 w 290"/>
                  <a:gd name="T13" fmla="*/ 153 h 289"/>
                  <a:gd name="T14" fmla="*/ 189 w 290"/>
                  <a:gd name="T15" fmla="*/ 160 h 289"/>
                  <a:gd name="T16" fmla="*/ 183 w 290"/>
                  <a:gd name="T17" fmla="*/ 173 h 289"/>
                  <a:gd name="T18" fmla="*/ 178 w 290"/>
                  <a:gd name="T19" fmla="*/ 178 h 289"/>
                  <a:gd name="T20" fmla="*/ 167 w 290"/>
                  <a:gd name="T21" fmla="*/ 186 h 289"/>
                  <a:gd name="T22" fmla="*/ 153 w 290"/>
                  <a:gd name="T23" fmla="*/ 192 h 289"/>
                  <a:gd name="T24" fmla="*/ 137 w 290"/>
                  <a:gd name="T25" fmla="*/ 289 h 289"/>
                  <a:gd name="T26" fmla="*/ 137 w 290"/>
                  <a:gd name="T27" fmla="*/ 192 h 289"/>
                  <a:gd name="T28" fmla="*/ 123 w 290"/>
                  <a:gd name="T29" fmla="*/ 186 h 289"/>
                  <a:gd name="T30" fmla="*/ 111 w 290"/>
                  <a:gd name="T31" fmla="*/ 178 h 289"/>
                  <a:gd name="T32" fmla="*/ 107 w 290"/>
                  <a:gd name="T33" fmla="*/ 173 h 289"/>
                  <a:gd name="T34" fmla="*/ 101 w 290"/>
                  <a:gd name="T35" fmla="*/ 160 h 289"/>
                  <a:gd name="T36" fmla="*/ 0 w 290"/>
                  <a:gd name="T37" fmla="*/ 153 h 289"/>
                  <a:gd name="T38" fmla="*/ 99 w 290"/>
                  <a:gd name="T39" fmla="*/ 137 h 289"/>
                  <a:gd name="T40" fmla="*/ 101 w 290"/>
                  <a:gd name="T41" fmla="*/ 130 h 289"/>
                  <a:gd name="T42" fmla="*/ 107 w 290"/>
                  <a:gd name="T43" fmla="*/ 117 h 289"/>
                  <a:gd name="T44" fmla="*/ 111 w 290"/>
                  <a:gd name="T45" fmla="*/ 112 h 289"/>
                  <a:gd name="T46" fmla="*/ 123 w 290"/>
                  <a:gd name="T47" fmla="*/ 103 h 289"/>
                  <a:gd name="T48" fmla="*/ 137 w 290"/>
                  <a:gd name="T49" fmla="*/ 98 h 289"/>
                  <a:gd name="T50" fmla="*/ 153 w 290"/>
                  <a:gd name="T51" fmla="*/ 0 h 289"/>
                  <a:gd name="T52" fmla="*/ 153 w 290"/>
                  <a:gd name="T53" fmla="*/ 98 h 289"/>
                  <a:gd name="T54" fmla="*/ 161 w 290"/>
                  <a:gd name="T55" fmla="*/ 129 h 289"/>
                  <a:gd name="T56" fmla="*/ 154 w 290"/>
                  <a:gd name="T57" fmla="*/ 124 h 289"/>
                  <a:gd name="T58" fmla="*/ 144 w 290"/>
                  <a:gd name="T59" fmla="*/ 123 h 289"/>
                  <a:gd name="T60" fmla="*/ 140 w 290"/>
                  <a:gd name="T61" fmla="*/ 123 h 289"/>
                  <a:gd name="T62" fmla="*/ 132 w 290"/>
                  <a:gd name="T63" fmla="*/ 126 h 289"/>
                  <a:gd name="T64" fmla="*/ 128 w 290"/>
                  <a:gd name="T65" fmla="*/ 129 h 289"/>
                  <a:gd name="T66" fmla="*/ 124 w 290"/>
                  <a:gd name="T67" fmla="*/ 136 h 289"/>
                  <a:gd name="T68" fmla="*/ 122 w 290"/>
                  <a:gd name="T69" fmla="*/ 145 h 289"/>
                  <a:gd name="T70" fmla="*/ 122 w 290"/>
                  <a:gd name="T71" fmla="*/ 149 h 289"/>
                  <a:gd name="T72" fmla="*/ 126 w 290"/>
                  <a:gd name="T73" fmla="*/ 158 h 289"/>
                  <a:gd name="T74" fmla="*/ 128 w 290"/>
                  <a:gd name="T75" fmla="*/ 161 h 289"/>
                  <a:gd name="T76" fmla="*/ 136 w 290"/>
                  <a:gd name="T77" fmla="*/ 166 h 289"/>
                  <a:gd name="T78" fmla="*/ 144 w 290"/>
                  <a:gd name="T79" fmla="*/ 168 h 289"/>
                  <a:gd name="T80" fmla="*/ 150 w 290"/>
                  <a:gd name="T81" fmla="*/ 167 h 289"/>
                  <a:gd name="T82" fmla="*/ 158 w 290"/>
                  <a:gd name="T83" fmla="*/ 164 h 289"/>
                  <a:gd name="T84" fmla="*/ 161 w 290"/>
                  <a:gd name="T85" fmla="*/ 161 h 289"/>
                  <a:gd name="T86" fmla="*/ 166 w 290"/>
                  <a:gd name="T87" fmla="*/ 154 h 289"/>
                  <a:gd name="T88" fmla="*/ 168 w 290"/>
                  <a:gd name="T89" fmla="*/ 145 h 289"/>
                  <a:gd name="T90" fmla="*/ 168 w 290"/>
                  <a:gd name="T91" fmla="*/ 141 h 289"/>
                  <a:gd name="T92" fmla="*/ 164 w 290"/>
                  <a:gd name="T93" fmla="*/ 132 h 289"/>
                  <a:gd name="T94" fmla="*/ 161 w 290"/>
                  <a:gd name="T95" fmla="*/ 129 h 2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290" h="289">
                    <a:moveTo>
                      <a:pt x="153" y="98"/>
                    </a:moveTo>
                    <a:lnTo>
                      <a:pt x="153" y="98"/>
                    </a:lnTo>
                    <a:lnTo>
                      <a:pt x="160" y="100"/>
                    </a:lnTo>
                    <a:lnTo>
                      <a:pt x="167" y="103"/>
                    </a:lnTo>
                    <a:lnTo>
                      <a:pt x="173" y="107"/>
                    </a:lnTo>
                    <a:lnTo>
                      <a:pt x="178" y="112"/>
                    </a:lnTo>
                    <a:lnTo>
                      <a:pt x="178" y="112"/>
                    </a:lnTo>
                    <a:lnTo>
                      <a:pt x="183" y="117"/>
                    </a:lnTo>
                    <a:lnTo>
                      <a:pt x="187" y="124"/>
                    </a:lnTo>
                    <a:lnTo>
                      <a:pt x="189" y="130"/>
                    </a:lnTo>
                    <a:lnTo>
                      <a:pt x="191" y="137"/>
                    </a:lnTo>
                    <a:lnTo>
                      <a:pt x="290" y="137"/>
                    </a:lnTo>
                    <a:lnTo>
                      <a:pt x="290" y="153"/>
                    </a:lnTo>
                    <a:lnTo>
                      <a:pt x="191" y="153"/>
                    </a:lnTo>
                    <a:lnTo>
                      <a:pt x="191" y="153"/>
                    </a:lnTo>
                    <a:lnTo>
                      <a:pt x="189" y="160"/>
                    </a:lnTo>
                    <a:lnTo>
                      <a:pt x="187" y="167"/>
                    </a:lnTo>
                    <a:lnTo>
                      <a:pt x="183" y="173"/>
                    </a:lnTo>
                    <a:lnTo>
                      <a:pt x="178" y="178"/>
                    </a:lnTo>
                    <a:lnTo>
                      <a:pt x="178" y="178"/>
                    </a:lnTo>
                    <a:lnTo>
                      <a:pt x="173" y="183"/>
                    </a:lnTo>
                    <a:lnTo>
                      <a:pt x="167" y="186"/>
                    </a:lnTo>
                    <a:lnTo>
                      <a:pt x="160" y="190"/>
                    </a:lnTo>
                    <a:lnTo>
                      <a:pt x="153" y="192"/>
                    </a:lnTo>
                    <a:lnTo>
                      <a:pt x="153" y="289"/>
                    </a:lnTo>
                    <a:lnTo>
                      <a:pt x="137" y="289"/>
                    </a:lnTo>
                    <a:lnTo>
                      <a:pt x="137" y="192"/>
                    </a:lnTo>
                    <a:lnTo>
                      <a:pt x="137" y="192"/>
                    </a:lnTo>
                    <a:lnTo>
                      <a:pt x="130" y="190"/>
                    </a:lnTo>
                    <a:lnTo>
                      <a:pt x="123" y="186"/>
                    </a:lnTo>
                    <a:lnTo>
                      <a:pt x="117" y="183"/>
                    </a:lnTo>
                    <a:lnTo>
                      <a:pt x="111" y="178"/>
                    </a:lnTo>
                    <a:lnTo>
                      <a:pt x="111" y="178"/>
                    </a:lnTo>
                    <a:lnTo>
                      <a:pt x="107" y="173"/>
                    </a:lnTo>
                    <a:lnTo>
                      <a:pt x="103" y="167"/>
                    </a:lnTo>
                    <a:lnTo>
                      <a:pt x="101" y="160"/>
                    </a:lnTo>
                    <a:lnTo>
                      <a:pt x="99" y="153"/>
                    </a:lnTo>
                    <a:lnTo>
                      <a:pt x="0" y="153"/>
                    </a:lnTo>
                    <a:lnTo>
                      <a:pt x="0" y="137"/>
                    </a:lnTo>
                    <a:lnTo>
                      <a:pt x="99" y="137"/>
                    </a:lnTo>
                    <a:lnTo>
                      <a:pt x="99" y="137"/>
                    </a:lnTo>
                    <a:lnTo>
                      <a:pt x="101" y="130"/>
                    </a:lnTo>
                    <a:lnTo>
                      <a:pt x="103" y="124"/>
                    </a:lnTo>
                    <a:lnTo>
                      <a:pt x="107" y="117"/>
                    </a:lnTo>
                    <a:lnTo>
                      <a:pt x="111" y="112"/>
                    </a:lnTo>
                    <a:lnTo>
                      <a:pt x="111" y="112"/>
                    </a:lnTo>
                    <a:lnTo>
                      <a:pt x="117" y="107"/>
                    </a:lnTo>
                    <a:lnTo>
                      <a:pt x="123" y="103"/>
                    </a:lnTo>
                    <a:lnTo>
                      <a:pt x="130" y="100"/>
                    </a:lnTo>
                    <a:lnTo>
                      <a:pt x="137" y="98"/>
                    </a:lnTo>
                    <a:lnTo>
                      <a:pt x="137" y="0"/>
                    </a:lnTo>
                    <a:lnTo>
                      <a:pt x="153" y="0"/>
                    </a:lnTo>
                    <a:lnTo>
                      <a:pt x="153" y="98"/>
                    </a:lnTo>
                    <a:lnTo>
                      <a:pt x="153" y="98"/>
                    </a:lnTo>
                    <a:close/>
                    <a:moveTo>
                      <a:pt x="161" y="129"/>
                    </a:moveTo>
                    <a:lnTo>
                      <a:pt x="161" y="129"/>
                    </a:lnTo>
                    <a:lnTo>
                      <a:pt x="158" y="126"/>
                    </a:lnTo>
                    <a:lnTo>
                      <a:pt x="154" y="124"/>
                    </a:lnTo>
                    <a:lnTo>
                      <a:pt x="150" y="123"/>
                    </a:lnTo>
                    <a:lnTo>
                      <a:pt x="144" y="123"/>
                    </a:lnTo>
                    <a:lnTo>
                      <a:pt x="144" y="123"/>
                    </a:lnTo>
                    <a:lnTo>
                      <a:pt x="140" y="123"/>
                    </a:lnTo>
                    <a:lnTo>
                      <a:pt x="136" y="124"/>
                    </a:lnTo>
                    <a:lnTo>
                      <a:pt x="132" y="126"/>
                    </a:lnTo>
                    <a:lnTo>
                      <a:pt x="128" y="129"/>
                    </a:lnTo>
                    <a:lnTo>
                      <a:pt x="128" y="129"/>
                    </a:lnTo>
                    <a:lnTo>
                      <a:pt x="126" y="132"/>
                    </a:lnTo>
                    <a:lnTo>
                      <a:pt x="124" y="136"/>
                    </a:lnTo>
                    <a:lnTo>
                      <a:pt x="122" y="141"/>
                    </a:lnTo>
                    <a:lnTo>
                      <a:pt x="122" y="145"/>
                    </a:lnTo>
                    <a:lnTo>
                      <a:pt x="122" y="145"/>
                    </a:lnTo>
                    <a:lnTo>
                      <a:pt x="122" y="149"/>
                    </a:lnTo>
                    <a:lnTo>
                      <a:pt x="124" y="154"/>
                    </a:lnTo>
                    <a:lnTo>
                      <a:pt x="126" y="158"/>
                    </a:lnTo>
                    <a:lnTo>
                      <a:pt x="128" y="161"/>
                    </a:lnTo>
                    <a:lnTo>
                      <a:pt x="128" y="161"/>
                    </a:lnTo>
                    <a:lnTo>
                      <a:pt x="132" y="164"/>
                    </a:lnTo>
                    <a:lnTo>
                      <a:pt x="136" y="166"/>
                    </a:lnTo>
                    <a:lnTo>
                      <a:pt x="140" y="167"/>
                    </a:lnTo>
                    <a:lnTo>
                      <a:pt x="144" y="168"/>
                    </a:lnTo>
                    <a:lnTo>
                      <a:pt x="144" y="168"/>
                    </a:lnTo>
                    <a:lnTo>
                      <a:pt x="150" y="167"/>
                    </a:lnTo>
                    <a:lnTo>
                      <a:pt x="154" y="166"/>
                    </a:lnTo>
                    <a:lnTo>
                      <a:pt x="158" y="164"/>
                    </a:lnTo>
                    <a:lnTo>
                      <a:pt x="161" y="161"/>
                    </a:lnTo>
                    <a:lnTo>
                      <a:pt x="161" y="161"/>
                    </a:lnTo>
                    <a:lnTo>
                      <a:pt x="164" y="158"/>
                    </a:lnTo>
                    <a:lnTo>
                      <a:pt x="166" y="154"/>
                    </a:lnTo>
                    <a:lnTo>
                      <a:pt x="168" y="149"/>
                    </a:lnTo>
                    <a:lnTo>
                      <a:pt x="168" y="145"/>
                    </a:lnTo>
                    <a:lnTo>
                      <a:pt x="168" y="145"/>
                    </a:lnTo>
                    <a:lnTo>
                      <a:pt x="168" y="141"/>
                    </a:lnTo>
                    <a:lnTo>
                      <a:pt x="166" y="136"/>
                    </a:lnTo>
                    <a:lnTo>
                      <a:pt x="164" y="132"/>
                    </a:lnTo>
                    <a:lnTo>
                      <a:pt x="161" y="129"/>
                    </a:lnTo>
                    <a:lnTo>
                      <a:pt x="161" y="129"/>
                    </a:lnTo>
                    <a:close/>
                  </a:path>
                </a:pathLst>
              </a:custGeom>
              <a:solidFill>
                <a:schemeClr val="tx1">
                  <a:lumMod val="85000"/>
                  <a:lumOff val="15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</p:grpSp>
      </p:grpSp>
      <p:sp>
        <p:nvSpPr>
          <p:cNvPr id="46" name="Rectangle 8">
            <a:extLst>
              <a:ext uri="{FF2B5EF4-FFF2-40B4-BE49-F238E27FC236}">
                <a16:creationId xmlns:a16="http://schemas.microsoft.com/office/drawing/2014/main" id="{391CF303-D397-C34D-50AB-BEF0535788CA}"/>
              </a:ext>
            </a:extLst>
          </p:cNvPr>
          <p:cNvSpPr/>
          <p:nvPr/>
        </p:nvSpPr>
        <p:spPr>
          <a:xfrm>
            <a:off x="371475" y="737179"/>
            <a:ext cx="6070547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100" noProof="0" dirty="0">
                <a:latin typeface="Montserrat Light" panose="00000400000000000000" pitchFamily="50" charset="0"/>
              </a:rPr>
              <a:t>02 | EXTERIOR</a:t>
            </a:r>
            <a:endParaRPr lang="en-US" noProof="0" dirty="0"/>
          </a:p>
        </p:txBody>
      </p:sp>
      <p:sp>
        <p:nvSpPr>
          <p:cNvPr id="49" name="Freeform 5">
            <a:extLst>
              <a:ext uri="{FF2B5EF4-FFF2-40B4-BE49-F238E27FC236}">
                <a16:creationId xmlns:a16="http://schemas.microsoft.com/office/drawing/2014/main" id="{DADE3ABB-832D-7FBB-3BED-35B8595D4D21}"/>
              </a:ext>
            </a:extLst>
          </p:cNvPr>
          <p:cNvSpPr>
            <a:spLocks/>
          </p:cNvSpPr>
          <p:nvPr/>
        </p:nvSpPr>
        <p:spPr bwMode="auto">
          <a:xfrm>
            <a:off x="2061572" y="5108769"/>
            <a:ext cx="3005728" cy="1414343"/>
          </a:xfrm>
          <a:prstGeom prst="rect">
            <a:avLst/>
          </a:prstGeom>
          <a:noFill/>
          <a:ln w="25400">
            <a:noFill/>
          </a:ln>
          <a:effectLst/>
        </p:spPr>
        <p:txBody>
          <a:bodyPr vert="horz" wrap="square" lIns="72000" tIns="72000" rIns="72000" bIns="7200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highly visible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thanks </a:t>
            </a:r>
            <a:b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</a:b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to its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FULL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LED lights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, with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low beams turning on automatically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when the vehicle starts.</a:t>
            </a:r>
          </a:p>
        </p:txBody>
      </p:sp>
      <p:sp>
        <p:nvSpPr>
          <p:cNvPr id="52" name="Freeform 5">
            <a:extLst>
              <a:ext uri="{FF2B5EF4-FFF2-40B4-BE49-F238E27FC236}">
                <a16:creationId xmlns:a16="http://schemas.microsoft.com/office/drawing/2014/main" id="{8D091E74-0194-6F12-5AE9-76406A10E682}"/>
              </a:ext>
            </a:extLst>
          </p:cNvPr>
          <p:cNvSpPr>
            <a:spLocks/>
          </p:cNvSpPr>
          <p:nvPr/>
        </p:nvSpPr>
        <p:spPr bwMode="auto">
          <a:xfrm>
            <a:off x="6451284" y="5019742"/>
            <a:ext cx="3636934" cy="1157863"/>
          </a:xfrm>
          <a:prstGeom prst="rect">
            <a:avLst/>
          </a:prstGeom>
          <a:noFill/>
          <a:ln w="25400">
            <a:noFill/>
          </a:ln>
          <a:effectLst/>
        </p:spPr>
        <p:txBody>
          <a:bodyPr vert="horz" wrap="square" lIns="72000" tIns="72000" rIns="72000" bIns="7200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compact and easy to handle, </a:t>
            </a:r>
            <a:b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</a:b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with an enlarged rear track for improved loading capacity and stability.</a:t>
            </a:r>
          </a:p>
        </p:txBody>
      </p:sp>
      <p:sp>
        <p:nvSpPr>
          <p:cNvPr id="2" name="Segnaposto contenuto 12">
            <a:extLst>
              <a:ext uri="{FF2B5EF4-FFF2-40B4-BE49-F238E27FC236}">
                <a16:creationId xmlns:a16="http://schemas.microsoft.com/office/drawing/2014/main" id="{2CA11DA5-0AA2-C083-FE94-03A3D49D2D31}"/>
              </a:ext>
            </a:extLst>
          </p:cNvPr>
          <p:cNvSpPr txBox="1">
            <a:spLocks/>
          </p:cNvSpPr>
          <p:nvPr/>
        </p:nvSpPr>
        <p:spPr>
          <a:xfrm>
            <a:off x="371475" y="1825729"/>
            <a:ext cx="2562225" cy="84157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noProof="0" dirty="0"/>
          </a:p>
        </p:txBody>
      </p:sp>
      <p:sp>
        <p:nvSpPr>
          <p:cNvPr id="3" name="Segnaposto contenuto 12">
            <a:extLst>
              <a:ext uri="{FF2B5EF4-FFF2-40B4-BE49-F238E27FC236}">
                <a16:creationId xmlns:a16="http://schemas.microsoft.com/office/drawing/2014/main" id="{59E08296-C783-A94B-3876-F24B9F4DE814}"/>
              </a:ext>
            </a:extLst>
          </p:cNvPr>
          <p:cNvSpPr txBox="1">
            <a:spLocks/>
          </p:cNvSpPr>
          <p:nvPr/>
        </p:nvSpPr>
        <p:spPr>
          <a:xfrm>
            <a:off x="5305878" y="2972494"/>
            <a:ext cx="2083751" cy="654222"/>
          </a:xfrm>
          <a:prstGeom prst="wedgeRoundRectCallout">
            <a:avLst>
              <a:gd name="adj1" fmla="val 84000"/>
              <a:gd name="adj2" fmla="val -38683"/>
              <a:gd name="adj3" fmla="val 16667"/>
            </a:avLst>
          </a:prstGeom>
          <a:solidFill>
            <a:schemeClr val="bg1"/>
          </a:solidFill>
          <a:ln w="12700"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>
            <a:lvl1pPr marL="0" indent="0" algn="l" defTabSz="914400" rtl="0" eaLnBrk="1" latinLnBrk="0" hangingPunct="1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600" noProof="0" dirty="0">
                <a:solidFill>
                  <a:schemeClr val="tx1"/>
                </a:solidFill>
              </a:rPr>
              <a:t>Fiat Professional </a:t>
            </a:r>
            <a:r>
              <a:rPr lang="en-US" sz="1600" noProof="0" dirty="0">
                <a:solidFill>
                  <a:schemeClr val="tx1"/>
                </a:solidFill>
                <a:latin typeface="+mj-lt"/>
              </a:rPr>
              <a:t>Tris is</a:t>
            </a:r>
            <a:r>
              <a:rPr lang="en-US" sz="1600" noProof="0" dirty="0">
                <a:solidFill>
                  <a:schemeClr val="tx1"/>
                </a:solidFill>
              </a:rPr>
              <a:t>:</a:t>
            </a:r>
          </a:p>
        </p:txBody>
      </p:sp>
      <p:grpSp>
        <p:nvGrpSpPr>
          <p:cNvPr id="62" name="Gruppo 61">
            <a:extLst>
              <a:ext uri="{FF2B5EF4-FFF2-40B4-BE49-F238E27FC236}">
                <a16:creationId xmlns:a16="http://schemas.microsoft.com/office/drawing/2014/main" id="{3F86959F-1FCC-735D-798A-06412DD0A3DB}"/>
              </a:ext>
            </a:extLst>
          </p:cNvPr>
          <p:cNvGrpSpPr/>
          <p:nvPr/>
        </p:nvGrpSpPr>
        <p:grpSpPr>
          <a:xfrm>
            <a:off x="7986283" y="4424669"/>
            <a:ext cx="566936" cy="570976"/>
            <a:chOff x="3939723" y="1742476"/>
            <a:chExt cx="566936" cy="570976"/>
          </a:xfrm>
        </p:grpSpPr>
        <p:grpSp>
          <p:nvGrpSpPr>
            <p:cNvPr id="63" name="Gruppo 62">
              <a:extLst>
                <a:ext uri="{FF2B5EF4-FFF2-40B4-BE49-F238E27FC236}">
                  <a16:creationId xmlns:a16="http://schemas.microsoft.com/office/drawing/2014/main" id="{A3E7912F-9BBD-5A0B-A7AD-AD81FC26D138}"/>
                </a:ext>
              </a:extLst>
            </p:cNvPr>
            <p:cNvGrpSpPr/>
            <p:nvPr/>
          </p:nvGrpSpPr>
          <p:grpSpPr>
            <a:xfrm>
              <a:off x="3939723" y="1742476"/>
              <a:ext cx="566936" cy="570976"/>
              <a:chOff x="6538100" y="1527597"/>
              <a:chExt cx="534366" cy="534366"/>
            </a:xfrm>
          </p:grpSpPr>
          <p:sp>
            <p:nvSpPr>
              <p:cNvPr id="65" name="Freeform 6">
                <a:extLst>
                  <a:ext uri="{FF2B5EF4-FFF2-40B4-BE49-F238E27FC236}">
                    <a16:creationId xmlns:a16="http://schemas.microsoft.com/office/drawing/2014/main" id="{F8F6010E-9CE7-6102-00A4-DB9B52D389E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538100" y="1527597"/>
                <a:ext cx="534366" cy="534366"/>
              </a:xfrm>
              <a:custGeom>
                <a:avLst/>
                <a:gdLst>
                  <a:gd name="T0" fmla="*/ 1 w 806"/>
                  <a:gd name="T1" fmla="*/ 381 h 806"/>
                  <a:gd name="T2" fmla="*/ 8 w 806"/>
                  <a:gd name="T3" fmla="*/ 321 h 806"/>
                  <a:gd name="T4" fmla="*/ 25 w 806"/>
                  <a:gd name="T5" fmla="*/ 264 h 806"/>
                  <a:gd name="T6" fmla="*/ 49 w 806"/>
                  <a:gd name="T7" fmla="*/ 211 h 806"/>
                  <a:gd name="T8" fmla="*/ 81 w 806"/>
                  <a:gd name="T9" fmla="*/ 161 h 806"/>
                  <a:gd name="T10" fmla="*/ 118 w 806"/>
                  <a:gd name="T11" fmla="*/ 118 h 806"/>
                  <a:gd name="T12" fmla="*/ 162 w 806"/>
                  <a:gd name="T13" fmla="*/ 79 h 806"/>
                  <a:gd name="T14" fmla="*/ 211 w 806"/>
                  <a:gd name="T15" fmla="*/ 49 h 806"/>
                  <a:gd name="T16" fmla="*/ 264 w 806"/>
                  <a:gd name="T17" fmla="*/ 24 h 806"/>
                  <a:gd name="T18" fmla="*/ 322 w 806"/>
                  <a:gd name="T19" fmla="*/ 8 h 806"/>
                  <a:gd name="T20" fmla="*/ 383 w 806"/>
                  <a:gd name="T21" fmla="*/ 0 h 806"/>
                  <a:gd name="T22" fmla="*/ 424 w 806"/>
                  <a:gd name="T23" fmla="*/ 0 h 806"/>
                  <a:gd name="T24" fmla="*/ 485 w 806"/>
                  <a:gd name="T25" fmla="*/ 8 h 806"/>
                  <a:gd name="T26" fmla="*/ 542 w 806"/>
                  <a:gd name="T27" fmla="*/ 24 h 806"/>
                  <a:gd name="T28" fmla="*/ 596 w 806"/>
                  <a:gd name="T29" fmla="*/ 49 h 806"/>
                  <a:gd name="T30" fmla="*/ 645 w 806"/>
                  <a:gd name="T31" fmla="*/ 79 h 806"/>
                  <a:gd name="T32" fmla="*/ 689 w 806"/>
                  <a:gd name="T33" fmla="*/ 118 h 806"/>
                  <a:gd name="T34" fmla="*/ 726 w 806"/>
                  <a:gd name="T35" fmla="*/ 161 h 806"/>
                  <a:gd name="T36" fmla="*/ 758 w 806"/>
                  <a:gd name="T37" fmla="*/ 211 h 806"/>
                  <a:gd name="T38" fmla="*/ 781 w 806"/>
                  <a:gd name="T39" fmla="*/ 264 h 806"/>
                  <a:gd name="T40" fmla="*/ 798 w 806"/>
                  <a:gd name="T41" fmla="*/ 321 h 806"/>
                  <a:gd name="T42" fmla="*/ 806 w 806"/>
                  <a:gd name="T43" fmla="*/ 381 h 806"/>
                  <a:gd name="T44" fmla="*/ 806 w 806"/>
                  <a:gd name="T45" fmla="*/ 423 h 806"/>
                  <a:gd name="T46" fmla="*/ 798 w 806"/>
                  <a:gd name="T47" fmla="*/ 483 h 806"/>
                  <a:gd name="T48" fmla="*/ 781 w 806"/>
                  <a:gd name="T49" fmla="*/ 541 h 806"/>
                  <a:gd name="T50" fmla="*/ 758 w 806"/>
                  <a:gd name="T51" fmla="*/ 595 h 806"/>
                  <a:gd name="T52" fmla="*/ 726 w 806"/>
                  <a:gd name="T53" fmla="*/ 643 h 806"/>
                  <a:gd name="T54" fmla="*/ 689 w 806"/>
                  <a:gd name="T55" fmla="*/ 687 h 806"/>
                  <a:gd name="T56" fmla="*/ 645 w 806"/>
                  <a:gd name="T57" fmla="*/ 725 h 806"/>
                  <a:gd name="T58" fmla="*/ 596 w 806"/>
                  <a:gd name="T59" fmla="*/ 757 h 806"/>
                  <a:gd name="T60" fmla="*/ 542 w 806"/>
                  <a:gd name="T61" fmla="*/ 781 h 806"/>
                  <a:gd name="T62" fmla="*/ 485 w 806"/>
                  <a:gd name="T63" fmla="*/ 797 h 806"/>
                  <a:gd name="T64" fmla="*/ 424 w 806"/>
                  <a:gd name="T65" fmla="*/ 805 h 806"/>
                  <a:gd name="T66" fmla="*/ 383 w 806"/>
                  <a:gd name="T67" fmla="*/ 805 h 806"/>
                  <a:gd name="T68" fmla="*/ 322 w 806"/>
                  <a:gd name="T69" fmla="*/ 797 h 806"/>
                  <a:gd name="T70" fmla="*/ 264 w 806"/>
                  <a:gd name="T71" fmla="*/ 781 h 806"/>
                  <a:gd name="T72" fmla="*/ 211 w 806"/>
                  <a:gd name="T73" fmla="*/ 757 h 806"/>
                  <a:gd name="T74" fmla="*/ 162 w 806"/>
                  <a:gd name="T75" fmla="*/ 725 h 806"/>
                  <a:gd name="T76" fmla="*/ 118 w 806"/>
                  <a:gd name="T77" fmla="*/ 687 h 806"/>
                  <a:gd name="T78" fmla="*/ 81 w 806"/>
                  <a:gd name="T79" fmla="*/ 643 h 806"/>
                  <a:gd name="T80" fmla="*/ 49 w 806"/>
                  <a:gd name="T81" fmla="*/ 595 h 806"/>
                  <a:gd name="T82" fmla="*/ 25 w 806"/>
                  <a:gd name="T83" fmla="*/ 541 h 806"/>
                  <a:gd name="T84" fmla="*/ 8 w 806"/>
                  <a:gd name="T85" fmla="*/ 483 h 806"/>
                  <a:gd name="T86" fmla="*/ 1 w 806"/>
                  <a:gd name="T87" fmla="*/ 423 h 8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806" h="806">
                    <a:moveTo>
                      <a:pt x="0" y="403"/>
                    </a:moveTo>
                    <a:lnTo>
                      <a:pt x="0" y="403"/>
                    </a:lnTo>
                    <a:lnTo>
                      <a:pt x="1" y="381"/>
                    </a:lnTo>
                    <a:lnTo>
                      <a:pt x="2" y="361"/>
                    </a:lnTo>
                    <a:lnTo>
                      <a:pt x="5" y="342"/>
                    </a:lnTo>
                    <a:lnTo>
                      <a:pt x="8" y="321"/>
                    </a:lnTo>
                    <a:lnTo>
                      <a:pt x="13" y="302"/>
                    </a:lnTo>
                    <a:lnTo>
                      <a:pt x="19" y="282"/>
                    </a:lnTo>
                    <a:lnTo>
                      <a:pt x="25" y="264"/>
                    </a:lnTo>
                    <a:lnTo>
                      <a:pt x="32" y="246"/>
                    </a:lnTo>
                    <a:lnTo>
                      <a:pt x="40" y="228"/>
                    </a:lnTo>
                    <a:lnTo>
                      <a:pt x="49" y="211"/>
                    </a:lnTo>
                    <a:lnTo>
                      <a:pt x="59" y="194"/>
                    </a:lnTo>
                    <a:lnTo>
                      <a:pt x="70" y="177"/>
                    </a:lnTo>
                    <a:lnTo>
                      <a:pt x="81" y="161"/>
                    </a:lnTo>
                    <a:lnTo>
                      <a:pt x="93" y="147"/>
                    </a:lnTo>
                    <a:lnTo>
                      <a:pt x="105" y="132"/>
                    </a:lnTo>
                    <a:lnTo>
                      <a:pt x="118" y="118"/>
                    </a:lnTo>
                    <a:lnTo>
                      <a:pt x="133" y="104"/>
                    </a:lnTo>
                    <a:lnTo>
                      <a:pt x="147" y="92"/>
                    </a:lnTo>
                    <a:lnTo>
                      <a:pt x="162" y="79"/>
                    </a:lnTo>
                    <a:lnTo>
                      <a:pt x="178" y="68"/>
                    </a:lnTo>
                    <a:lnTo>
                      <a:pt x="194" y="58"/>
                    </a:lnTo>
                    <a:lnTo>
                      <a:pt x="211" y="49"/>
                    </a:lnTo>
                    <a:lnTo>
                      <a:pt x="229" y="40"/>
                    </a:lnTo>
                    <a:lnTo>
                      <a:pt x="247" y="32"/>
                    </a:lnTo>
                    <a:lnTo>
                      <a:pt x="264" y="24"/>
                    </a:lnTo>
                    <a:lnTo>
                      <a:pt x="284" y="18"/>
                    </a:lnTo>
                    <a:lnTo>
                      <a:pt x="303" y="12"/>
                    </a:lnTo>
                    <a:lnTo>
                      <a:pt x="322" y="8"/>
                    </a:lnTo>
                    <a:lnTo>
                      <a:pt x="342" y="4"/>
                    </a:lnTo>
                    <a:lnTo>
                      <a:pt x="362" y="2"/>
                    </a:lnTo>
                    <a:lnTo>
                      <a:pt x="383" y="0"/>
                    </a:lnTo>
                    <a:lnTo>
                      <a:pt x="403" y="0"/>
                    </a:lnTo>
                    <a:lnTo>
                      <a:pt x="403" y="0"/>
                    </a:lnTo>
                    <a:lnTo>
                      <a:pt x="424" y="0"/>
                    </a:lnTo>
                    <a:lnTo>
                      <a:pt x="445" y="2"/>
                    </a:lnTo>
                    <a:lnTo>
                      <a:pt x="464" y="4"/>
                    </a:lnTo>
                    <a:lnTo>
                      <a:pt x="485" y="8"/>
                    </a:lnTo>
                    <a:lnTo>
                      <a:pt x="504" y="12"/>
                    </a:lnTo>
                    <a:lnTo>
                      <a:pt x="523" y="18"/>
                    </a:lnTo>
                    <a:lnTo>
                      <a:pt x="542" y="24"/>
                    </a:lnTo>
                    <a:lnTo>
                      <a:pt x="560" y="32"/>
                    </a:lnTo>
                    <a:lnTo>
                      <a:pt x="577" y="40"/>
                    </a:lnTo>
                    <a:lnTo>
                      <a:pt x="596" y="49"/>
                    </a:lnTo>
                    <a:lnTo>
                      <a:pt x="612" y="58"/>
                    </a:lnTo>
                    <a:lnTo>
                      <a:pt x="628" y="68"/>
                    </a:lnTo>
                    <a:lnTo>
                      <a:pt x="645" y="79"/>
                    </a:lnTo>
                    <a:lnTo>
                      <a:pt x="659" y="92"/>
                    </a:lnTo>
                    <a:lnTo>
                      <a:pt x="674" y="104"/>
                    </a:lnTo>
                    <a:lnTo>
                      <a:pt x="689" y="118"/>
                    </a:lnTo>
                    <a:lnTo>
                      <a:pt x="702" y="132"/>
                    </a:lnTo>
                    <a:lnTo>
                      <a:pt x="714" y="147"/>
                    </a:lnTo>
                    <a:lnTo>
                      <a:pt x="726" y="161"/>
                    </a:lnTo>
                    <a:lnTo>
                      <a:pt x="738" y="177"/>
                    </a:lnTo>
                    <a:lnTo>
                      <a:pt x="748" y="194"/>
                    </a:lnTo>
                    <a:lnTo>
                      <a:pt x="758" y="211"/>
                    </a:lnTo>
                    <a:lnTo>
                      <a:pt x="766" y="228"/>
                    </a:lnTo>
                    <a:lnTo>
                      <a:pt x="774" y="246"/>
                    </a:lnTo>
                    <a:lnTo>
                      <a:pt x="781" y="264"/>
                    </a:lnTo>
                    <a:lnTo>
                      <a:pt x="788" y="282"/>
                    </a:lnTo>
                    <a:lnTo>
                      <a:pt x="794" y="302"/>
                    </a:lnTo>
                    <a:lnTo>
                      <a:pt x="798" y="321"/>
                    </a:lnTo>
                    <a:lnTo>
                      <a:pt x="802" y="342"/>
                    </a:lnTo>
                    <a:lnTo>
                      <a:pt x="804" y="361"/>
                    </a:lnTo>
                    <a:lnTo>
                      <a:pt x="806" y="381"/>
                    </a:lnTo>
                    <a:lnTo>
                      <a:pt x="806" y="403"/>
                    </a:lnTo>
                    <a:lnTo>
                      <a:pt x="806" y="403"/>
                    </a:lnTo>
                    <a:lnTo>
                      <a:pt x="806" y="423"/>
                    </a:lnTo>
                    <a:lnTo>
                      <a:pt x="804" y="444"/>
                    </a:lnTo>
                    <a:lnTo>
                      <a:pt x="802" y="464"/>
                    </a:lnTo>
                    <a:lnTo>
                      <a:pt x="798" y="483"/>
                    </a:lnTo>
                    <a:lnTo>
                      <a:pt x="794" y="503"/>
                    </a:lnTo>
                    <a:lnTo>
                      <a:pt x="788" y="522"/>
                    </a:lnTo>
                    <a:lnTo>
                      <a:pt x="781" y="541"/>
                    </a:lnTo>
                    <a:lnTo>
                      <a:pt x="774" y="560"/>
                    </a:lnTo>
                    <a:lnTo>
                      <a:pt x="766" y="577"/>
                    </a:lnTo>
                    <a:lnTo>
                      <a:pt x="758" y="595"/>
                    </a:lnTo>
                    <a:lnTo>
                      <a:pt x="748" y="612"/>
                    </a:lnTo>
                    <a:lnTo>
                      <a:pt x="738" y="628"/>
                    </a:lnTo>
                    <a:lnTo>
                      <a:pt x="726" y="643"/>
                    </a:lnTo>
                    <a:lnTo>
                      <a:pt x="714" y="659"/>
                    </a:lnTo>
                    <a:lnTo>
                      <a:pt x="702" y="673"/>
                    </a:lnTo>
                    <a:lnTo>
                      <a:pt x="689" y="687"/>
                    </a:lnTo>
                    <a:lnTo>
                      <a:pt x="674" y="701"/>
                    </a:lnTo>
                    <a:lnTo>
                      <a:pt x="659" y="714"/>
                    </a:lnTo>
                    <a:lnTo>
                      <a:pt x="645" y="725"/>
                    </a:lnTo>
                    <a:lnTo>
                      <a:pt x="628" y="736"/>
                    </a:lnTo>
                    <a:lnTo>
                      <a:pt x="612" y="747"/>
                    </a:lnTo>
                    <a:lnTo>
                      <a:pt x="596" y="757"/>
                    </a:lnTo>
                    <a:lnTo>
                      <a:pt x="577" y="766"/>
                    </a:lnTo>
                    <a:lnTo>
                      <a:pt x="560" y="774"/>
                    </a:lnTo>
                    <a:lnTo>
                      <a:pt x="542" y="781"/>
                    </a:lnTo>
                    <a:lnTo>
                      <a:pt x="523" y="787"/>
                    </a:lnTo>
                    <a:lnTo>
                      <a:pt x="504" y="792"/>
                    </a:lnTo>
                    <a:lnTo>
                      <a:pt x="485" y="797"/>
                    </a:lnTo>
                    <a:lnTo>
                      <a:pt x="464" y="801"/>
                    </a:lnTo>
                    <a:lnTo>
                      <a:pt x="445" y="804"/>
                    </a:lnTo>
                    <a:lnTo>
                      <a:pt x="424" y="805"/>
                    </a:lnTo>
                    <a:lnTo>
                      <a:pt x="403" y="806"/>
                    </a:lnTo>
                    <a:lnTo>
                      <a:pt x="403" y="806"/>
                    </a:lnTo>
                    <a:lnTo>
                      <a:pt x="383" y="805"/>
                    </a:lnTo>
                    <a:lnTo>
                      <a:pt x="362" y="804"/>
                    </a:lnTo>
                    <a:lnTo>
                      <a:pt x="342" y="801"/>
                    </a:lnTo>
                    <a:lnTo>
                      <a:pt x="322" y="797"/>
                    </a:lnTo>
                    <a:lnTo>
                      <a:pt x="303" y="792"/>
                    </a:lnTo>
                    <a:lnTo>
                      <a:pt x="284" y="787"/>
                    </a:lnTo>
                    <a:lnTo>
                      <a:pt x="264" y="781"/>
                    </a:lnTo>
                    <a:lnTo>
                      <a:pt x="247" y="774"/>
                    </a:lnTo>
                    <a:lnTo>
                      <a:pt x="229" y="766"/>
                    </a:lnTo>
                    <a:lnTo>
                      <a:pt x="211" y="757"/>
                    </a:lnTo>
                    <a:lnTo>
                      <a:pt x="194" y="747"/>
                    </a:lnTo>
                    <a:lnTo>
                      <a:pt x="178" y="736"/>
                    </a:lnTo>
                    <a:lnTo>
                      <a:pt x="162" y="725"/>
                    </a:lnTo>
                    <a:lnTo>
                      <a:pt x="147" y="714"/>
                    </a:lnTo>
                    <a:lnTo>
                      <a:pt x="133" y="701"/>
                    </a:lnTo>
                    <a:lnTo>
                      <a:pt x="118" y="687"/>
                    </a:lnTo>
                    <a:lnTo>
                      <a:pt x="105" y="673"/>
                    </a:lnTo>
                    <a:lnTo>
                      <a:pt x="93" y="659"/>
                    </a:lnTo>
                    <a:lnTo>
                      <a:pt x="81" y="643"/>
                    </a:lnTo>
                    <a:lnTo>
                      <a:pt x="70" y="628"/>
                    </a:lnTo>
                    <a:lnTo>
                      <a:pt x="59" y="612"/>
                    </a:lnTo>
                    <a:lnTo>
                      <a:pt x="49" y="595"/>
                    </a:lnTo>
                    <a:lnTo>
                      <a:pt x="40" y="577"/>
                    </a:lnTo>
                    <a:lnTo>
                      <a:pt x="32" y="560"/>
                    </a:lnTo>
                    <a:lnTo>
                      <a:pt x="25" y="541"/>
                    </a:lnTo>
                    <a:lnTo>
                      <a:pt x="19" y="522"/>
                    </a:lnTo>
                    <a:lnTo>
                      <a:pt x="13" y="503"/>
                    </a:lnTo>
                    <a:lnTo>
                      <a:pt x="8" y="483"/>
                    </a:lnTo>
                    <a:lnTo>
                      <a:pt x="5" y="464"/>
                    </a:lnTo>
                    <a:lnTo>
                      <a:pt x="2" y="444"/>
                    </a:lnTo>
                    <a:lnTo>
                      <a:pt x="1" y="423"/>
                    </a:lnTo>
                    <a:lnTo>
                      <a:pt x="0" y="403"/>
                    </a:lnTo>
                    <a:lnTo>
                      <a:pt x="0" y="403"/>
                    </a:lnTo>
                    <a:close/>
                  </a:path>
                </a:pathLst>
              </a:custGeom>
              <a:solidFill>
                <a:schemeClr val="bg1">
                  <a:lumMod val="95000"/>
                  <a:alpha val="3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  <p:sp>
            <p:nvSpPr>
              <p:cNvPr id="66" name="Freeform 7">
                <a:extLst>
                  <a:ext uri="{FF2B5EF4-FFF2-40B4-BE49-F238E27FC236}">
                    <a16:creationId xmlns:a16="http://schemas.microsoft.com/office/drawing/2014/main" id="{A9A6D430-DAF8-38CE-91EB-DC3FDF30044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584509" y="1573344"/>
                <a:ext cx="442211" cy="442211"/>
              </a:xfrm>
              <a:custGeom>
                <a:avLst/>
                <a:gdLst>
                  <a:gd name="T0" fmla="*/ 1 w 667"/>
                  <a:gd name="T1" fmla="*/ 316 h 667"/>
                  <a:gd name="T2" fmla="*/ 7 w 667"/>
                  <a:gd name="T3" fmla="*/ 266 h 667"/>
                  <a:gd name="T4" fmla="*/ 20 w 667"/>
                  <a:gd name="T5" fmla="*/ 219 h 667"/>
                  <a:gd name="T6" fmla="*/ 40 w 667"/>
                  <a:gd name="T7" fmla="*/ 175 h 667"/>
                  <a:gd name="T8" fmla="*/ 66 w 667"/>
                  <a:gd name="T9" fmla="*/ 134 h 667"/>
                  <a:gd name="T10" fmla="*/ 97 w 667"/>
                  <a:gd name="T11" fmla="*/ 98 h 667"/>
                  <a:gd name="T12" fmla="*/ 134 w 667"/>
                  <a:gd name="T13" fmla="*/ 67 h 667"/>
                  <a:gd name="T14" fmla="*/ 174 w 667"/>
                  <a:gd name="T15" fmla="*/ 40 h 667"/>
                  <a:gd name="T16" fmla="*/ 219 w 667"/>
                  <a:gd name="T17" fmla="*/ 21 h 667"/>
                  <a:gd name="T18" fmla="*/ 266 w 667"/>
                  <a:gd name="T19" fmla="*/ 7 h 667"/>
                  <a:gd name="T20" fmla="*/ 316 w 667"/>
                  <a:gd name="T21" fmla="*/ 0 h 667"/>
                  <a:gd name="T22" fmla="*/ 350 w 667"/>
                  <a:gd name="T23" fmla="*/ 0 h 667"/>
                  <a:gd name="T24" fmla="*/ 400 w 667"/>
                  <a:gd name="T25" fmla="*/ 7 h 667"/>
                  <a:gd name="T26" fmla="*/ 448 w 667"/>
                  <a:gd name="T27" fmla="*/ 21 h 667"/>
                  <a:gd name="T28" fmla="*/ 492 w 667"/>
                  <a:gd name="T29" fmla="*/ 40 h 667"/>
                  <a:gd name="T30" fmla="*/ 533 w 667"/>
                  <a:gd name="T31" fmla="*/ 67 h 667"/>
                  <a:gd name="T32" fmla="*/ 569 w 667"/>
                  <a:gd name="T33" fmla="*/ 98 h 667"/>
                  <a:gd name="T34" fmla="*/ 600 w 667"/>
                  <a:gd name="T35" fmla="*/ 134 h 667"/>
                  <a:gd name="T36" fmla="*/ 627 w 667"/>
                  <a:gd name="T37" fmla="*/ 175 h 667"/>
                  <a:gd name="T38" fmla="*/ 646 w 667"/>
                  <a:gd name="T39" fmla="*/ 219 h 667"/>
                  <a:gd name="T40" fmla="*/ 659 w 667"/>
                  <a:gd name="T41" fmla="*/ 266 h 667"/>
                  <a:gd name="T42" fmla="*/ 667 w 667"/>
                  <a:gd name="T43" fmla="*/ 316 h 667"/>
                  <a:gd name="T44" fmla="*/ 667 w 667"/>
                  <a:gd name="T45" fmla="*/ 351 h 667"/>
                  <a:gd name="T46" fmla="*/ 659 w 667"/>
                  <a:gd name="T47" fmla="*/ 401 h 667"/>
                  <a:gd name="T48" fmla="*/ 646 w 667"/>
                  <a:gd name="T49" fmla="*/ 448 h 667"/>
                  <a:gd name="T50" fmla="*/ 627 w 667"/>
                  <a:gd name="T51" fmla="*/ 493 h 667"/>
                  <a:gd name="T52" fmla="*/ 600 w 667"/>
                  <a:gd name="T53" fmla="*/ 533 h 667"/>
                  <a:gd name="T54" fmla="*/ 569 w 667"/>
                  <a:gd name="T55" fmla="*/ 569 h 667"/>
                  <a:gd name="T56" fmla="*/ 533 w 667"/>
                  <a:gd name="T57" fmla="*/ 601 h 667"/>
                  <a:gd name="T58" fmla="*/ 492 w 667"/>
                  <a:gd name="T59" fmla="*/ 626 h 667"/>
                  <a:gd name="T60" fmla="*/ 448 w 667"/>
                  <a:gd name="T61" fmla="*/ 647 h 667"/>
                  <a:gd name="T62" fmla="*/ 400 w 667"/>
                  <a:gd name="T63" fmla="*/ 660 h 667"/>
                  <a:gd name="T64" fmla="*/ 350 w 667"/>
                  <a:gd name="T65" fmla="*/ 666 h 667"/>
                  <a:gd name="T66" fmla="*/ 316 w 667"/>
                  <a:gd name="T67" fmla="*/ 666 h 667"/>
                  <a:gd name="T68" fmla="*/ 266 w 667"/>
                  <a:gd name="T69" fmla="*/ 660 h 667"/>
                  <a:gd name="T70" fmla="*/ 219 w 667"/>
                  <a:gd name="T71" fmla="*/ 647 h 667"/>
                  <a:gd name="T72" fmla="*/ 174 w 667"/>
                  <a:gd name="T73" fmla="*/ 626 h 667"/>
                  <a:gd name="T74" fmla="*/ 134 w 667"/>
                  <a:gd name="T75" fmla="*/ 601 h 667"/>
                  <a:gd name="T76" fmla="*/ 97 w 667"/>
                  <a:gd name="T77" fmla="*/ 569 h 667"/>
                  <a:gd name="T78" fmla="*/ 66 w 667"/>
                  <a:gd name="T79" fmla="*/ 533 h 667"/>
                  <a:gd name="T80" fmla="*/ 40 w 667"/>
                  <a:gd name="T81" fmla="*/ 493 h 667"/>
                  <a:gd name="T82" fmla="*/ 20 w 667"/>
                  <a:gd name="T83" fmla="*/ 448 h 667"/>
                  <a:gd name="T84" fmla="*/ 7 w 667"/>
                  <a:gd name="T85" fmla="*/ 401 h 667"/>
                  <a:gd name="T86" fmla="*/ 1 w 667"/>
                  <a:gd name="T87" fmla="*/ 351 h 6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67" h="667">
                    <a:moveTo>
                      <a:pt x="0" y="334"/>
                    </a:moveTo>
                    <a:lnTo>
                      <a:pt x="0" y="334"/>
                    </a:lnTo>
                    <a:lnTo>
                      <a:pt x="1" y="316"/>
                    </a:lnTo>
                    <a:lnTo>
                      <a:pt x="2" y="299"/>
                    </a:lnTo>
                    <a:lnTo>
                      <a:pt x="4" y="283"/>
                    </a:lnTo>
                    <a:lnTo>
                      <a:pt x="7" y="266"/>
                    </a:lnTo>
                    <a:lnTo>
                      <a:pt x="11" y="250"/>
                    </a:lnTo>
                    <a:lnTo>
                      <a:pt x="15" y="235"/>
                    </a:lnTo>
                    <a:lnTo>
                      <a:pt x="20" y="219"/>
                    </a:lnTo>
                    <a:lnTo>
                      <a:pt x="26" y="204"/>
                    </a:lnTo>
                    <a:lnTo>
                      <a:pt x="33" y="189"/>
                    </a:lnTo>
                    <a:lnTo>
                      <a:pt x="40" y="175"/>
                    </a:lnTo>
                    <a:lnTo>
                      <a:pt x="48" y="160"/>
                    </a:lnTo>
                    <a:lnTo>
                      <a:pt x="57" y="147"/>
                    </a:lnTo>
                    <a:lnTo>
                      <a:pt x="66" y="134"/>
                    </a:lnTo>
                    <a:lnTo>
                      <a:pt x="76" y="122"/>
                    </a:lnTo>
                    <a:lnTo>
                      <a:pt x="86" y="109"/>
                    </a:lnTo>
                    <a:lnTo>
                      <a:pt x="97" y="98"/>
                    </a:lnTo>
                    <a:lnTo>
                      <a:pt x="110" y="87"/>
                    </a:lnTo>
                    <a:lnTo>
                      <a:pt x="121" y="77"/>
                    </a:lnTo>
                    <a:lnTo>
                      <a:pt x="134" y="67"/>
                    </a:lnTo>
                    <a:lnTo>
                      <a:pt x="147" y="57"/>
                    </a:lnTo>
                    <a:lnTo>
                      <a:pt x="161" y="48"/>
                    </a:lnTo>
                    <a:lnTo>
                      <a:pt x="174" y="40"/>
                    </a:lnTo>
                    <a:lnTo>
                      <a:pt x="189" y="33"/>
                    </a:lnTo>
                    <a:lnTo>
                      <a:pt x="204" y="27"/>
                    </a:lnTo>
                    <a:lnTo>
                      <a:pt x="219" y="21"/>
                    </a:lnTo>
                    <a:lnTo>
                      <a:pt x="234" y="16"/>
                    </a:lnTo>
                    <a:lnTo>
                      <a:pt x="250" y="10"/>
                    </a:lnTo>
                    <a:lnTo>
                      <a:pt x="266" y="7"/>
                    </a:lnTo>
                    <a:lnTo>
                      <a:pt x="282" y="4"/>
                    </a:lnTo>
                    <a:lnTo>
                      <a:pt x="299" y="2"/>
                    </a:lnTo>
                    <a:lnTo>
                      <a:pt x="316" y="0"/>
                    </a:lnTo>
                    <a:lnTo>
                      <a:pt x="333" y="0"/>
                    </a:lnTo>
                    <a:lnTo>
                      <a:pt x="333" y="0"/>
                    </a:lnTo>
                    <a:lnTo>
                      <a:pt x="350" y="0"/>
                    </a:lnTo>
                    <a:lnTo>
                      <a:pt x="368" y="2"/>
                    </a:lnTo>
                    <a:lnTo>
                      <a:pt x="384" y="4"/>
                    </a:lnTo>
                    <a:lnTo>
                      <a:pt x="400" y="7"/>
                    </a:lnTo>
                    <a:lnTo>
                      <a:pt x="417" y="10"/>
                    </a:lnTo>
                    <a:lnTo>
                      <a:pt x="432" y="16"/>
                    </a:lnTo>
                    <a:lnTo>
                      <a:pt x="448" y="21"/>
                    </a:lnTo>
                    <a:lnTo>
                      <a:pt x="463" y="27"/>
                    </a:lnTo>
                    <a:lnTo>
                      <a:pt x="478" y="33"/>
                    </a:lnTo>
                    <a:lnTo>
                      <a:pt x="492" y="40"/>
                    </a:lnTo>
                    <a:lnTo>
                      <a:pt x="506" y="48"/>
                    </a:lnTo>
                    <a:lnTo>
                      <a:pt x="520" y="57"/>
                    </a:lnTo>
                    <a:lnTo>
                      <a:pt x="533" y="67"/>
                    </a:lnTo>
                    <a:lnTo>
                      <a:pt x="545" y="77"/>
                    </a:lnTo>
                    <a:lnTo>
                      <a:pt x="557" y="87"/>
                    </a:lnTo>
                    <a:lnTo>
                      <a:pt x="569" y="98"/>
                    </a:lnTo>
                    <a:lnTo>
                      <a:pt x="580" y="109"/>
                    </a:lnTo>
                    <a:lnTo>
                      <a:pt x="590" y="122"/>
                    </a:lnTo>
                    <a:lnTo>
                      <a:pt x="600" y="134"/>
                    </a:lnTo>
                    <a:lnTo>
                      <a:pt x="609" y="147"/>
                    </a:lnTo>
                    <a:lnTo>
                      <a:pt x="619" y="160"/>
                    </a:lnTo>
                    <a:lnTo>
                      <a:pt x="627" y="175"/>
                    </a:lnTo>
                    <a:lnTo>
                      <a:pt x="634" y="189"/>
                    </a:lnTo>
                    <a:lnTo>
                      <a:pt x="640" y="204"/>
                    </a:lnTo>
                    <a:lnTo>
                      <a:pt x="646" y="219"/>
                    </a:lnTo>
                    <a:lnTo>
                      <a:pt x="651" y="235"/>
                    </a:lnTo>
                    <a:lnTo>
                      <a:pt x="656" y="250"/>
                    </a:lnTo>
                    <a:lnTo>
                      <a:pt x="659" y="266"/>
                    </a:lnTo>
                    <a:lnTo>
                      <a:pt x="662" y="283"/>
                    </a:lnTo>
                    <a:lnTo>
                      <a:pt x="665" y="299"/>
                    </a:lnTo>
                    <a:lnTo>
                      <a:pt x="667" y="316"/>
                    </a:lnTo>
                    <a:lnTo>
                      <a:pt x="667" y="334"/>
                    </a:lnTo>
                    <a:lnTo>
                      <a:pt x="667" y="334"/>
                    </a:lnTo>
                    <a:lnTo>
                      <a:pt x="667" y="351"/>
                    </a:lnTo>
                    <a:lnTo>
                      <a:pt x="665" y="367"/>
                    </a:lnTo>
                    <a:lnTo>
                      <a:pt x="662" y="385"/>
                    </a:lnTo>
                    <a:lnTo>
                      <a:pt x="659" y="401"/>
                    </a:lnTo>
                    <a:lnTo>
                      <a:pt x="656" y="416"/>
                    </a:lnTo>
                    <a:lnTo>
                      <a:pt x="651" y="433"/>
                    </a:lnTo>
                    <a:lnTo>
                      <a:pt x="646" y="448"/>
                    </a:lnTo>
                    <a:lnTo>
                      <a:pt x="640" y="463"/>
                    </a:lnTo>
                    <a:lnTo>
                      <a:pt x="634" y="478"/>
                    </a:lnTo>
                    <a:lnTo>
                      <a:pt x="627" y="493"/>
                    </a:lnTo>
                    <a:lnTo>
                      <a:pt x="619" y="506"/>
                    </a:lnTo>
                    <a:lnTo>
                      <a:pt x="609" y="520"/>
                    </a:lnTo>
                    <a:lnTo>
                      <a:pt x="600" y="533"/>
                    </a:lnTo>
                    <a:lnTo>
                      <a:pt x="590" y="546"/>
                    </a:lnTo>
                    <a:lnTo>
                      <a:pt x="580" y="558"/>
                    </a:lnTo>
                    <a:lnTo>
                      <a:pt x="569" y="569"/>
                    </a:lnTo>
                    <a:lnTo>
                      <a:pt x="557" y="581"/>
                    </a:lnTo>
                    <a:lnTo>
                      <a:pt x="545" y="591"/>
                    </a:lnTo>
                    <a:lnTo>
                      <a:pt x="533" y="601"/>
                    </a:lnTo>
                    <a:lnTo>
                      <a:pt x="520" y="610"/>
                    </a:lnTo>
                    <a:lnTo>
                      <a:pt x="506" y="618"/>
                    </a:lnTo>
                    <a:lnTo>
                      <a:pt x="492" y="626"/>
                    </a:lnTo>
                    <a:lnTo>
                      <a:pt x="478" y="634"/>
                    </a:lnTo>
                    <a:lnTo>
                      <a:pt x="463" y="641"/>
                    </a:lnTo>
                    <a:lnTo>
                      <a:pt x="448" y="647"/>
                    </a:lnTo>
                    <a:lnTo>
                      <a:pt x="432" y="652"/>
                    </a:lnTo>
                    <a:lnTo>
                      <a:pt x="417" y="656"/>
                    </a:lnTo>
                    <a:lnTo>
                      <a:pt x="400" y="660"/>
                    </a:lnTo>
                    <a:lnTo>
                      <a:pt x="384" y="663"/>
                    </a:lnTo>
                    <a:lnTo>
                      <a:pt x="368" y="665"/>
                    </a:lnTo>
                    <a:lnTo>
                      <a:pt x="350" y="666"/>
                    </a:lnTo>
                    <a:lnTo>
                      <a:pt x="333" y="667"/>
                    </a:lnTo>
                    <a:lnTo>
                      <a:pt x="333" y="667"/>
                    </a:lnTo>
                    <a:lnTo>
                      <a:pt x="316" y="666"/>
                    </a:lnTo>
                    <a:lnTo>
                      <a:pt x="299" y="665"/>
                    </a:lnTo>
                    <a:lnTo>
                      <a:pt x="282" y="663"/>
                    </a:lnTo>
                    <a:lnTo>
                      <a:pt x="266" y="660"/>
                    </a:lnTo>
                    <a:lnTo>
                      <a:pt x="250" y="656"/>
                    </a:lnTo>
                    <a:lnTo>
                      <a:pt x="234" y="652"/>
                    </a:lnTo>
                    <a:lnTo>
                      <a:pt x="219" y="647"/>
                    </a:lnTo>
                    <a:lnTo>
                      <a:pt x="204" y="641"/>
                    </a:lnTo>
                    <a:lnTo>
                      <a:pt x="189" y="634"/>
                    </a:lnTo>
                    <a:lnTo>
                      <a:pt x="174" y="626"/>
                    </a:lnTo>
                    <a:lnTo>
                      <a:pt x="161" y="618"/>
                    </a:lnTo>
                    <a:lnTo>
                      <a:pt x="147" y="610"/>
                    </a:lnTo>
                    <a:lnTo>
                      <a:pt x="134" y="601"/>
                    </a:lnTo>
                    <a:lnTo>
                      <a:pt x="121" y="591"/>
                    </a:lnTo>
                    <a:lnTo>
                      <a:pt x="110" y="581"/>
                    </a:lnTo>
                    <a:lnTo>
                      <a:pt x="97" y="569"/>
                    </a:lnTo>
                    <a:lnTo>
                      <a:pt x="86" y="558"/>
                    </a:lnTo>
                    <a:lnTo>
                      <a:pt x="76" y="546"/>
                    </a:lnTo>
                    <a:lnTo>
                      <a:pt x="66" y="533"/>
                    </a:lnTo>
                    <a:lnTo>
                      <a:pt x="57" y="520"/>
                    </a:lnTo>
                    <a:lnTo>
                      <a:pt x="48" y="506"/>
                    </a:lnTo>
                    <a:lnTo>
                      <a:pt x="40" y="493"/>
                    </a:lnTo>
                    <a:lnTo>
                      <a:pt x="33" y="478"/>
                    </a:lnTo>
                    <a:lnTo>
                      <a:pt x="26" y="463"/>
                    </a:lnTo>
                    <a:lnTo>
                      <a:pt x="20" y="448"/>
                    </a:lnTo>
                    <a:lnTo>
                      <a:pt x="15" y="433"/>
                    </a:lnTo>
                    <a:lnTo>
                      <a:pt x="11" y="416"/>
                    </a:lnTo>
                    <a:lnTo>
                      <a:pt x="7" y="401"/>
                    </a:lnTo>
                    <a:lnTo>
                      <a:pt x="4" y="385"/>
                    </a:lnTo>
                    <a:lnTo>
                      <a:pt x="2" y="367"/>
                    </a:lnTo>
                    <a:lnTo>
                      <a:pt x="1" y="351"/>
                    </a:lnTo>
                    <a:lnTo>
                      <a:pt x="0" y="334"/>
                    </a:lnTo>
                    <a:lnTo>
                      <a:pt x="0" y="334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  <p:grpSp>
            <p:nvGrpSpPr>
              <p:cNvPr id="67" name="Gruppo 66">
                <a:extLst>
                  <a:ext uri="{FF2B5EF4-FFF2-40B4-BE49-F238E27FC236}">
                    <a16:creationId xmlns:a16="http://schemas.microsoft.com/office/drawing/2014/main" id="{41E932C9-F7EB-6CEC-346B-40DB79EFB22C}"/>
                  </a:ext>
                </a:extLst>
              </p:cNvPr>
              <p:cNvGrpSpPr/>
              <p:nvPr/>
            </p:nvGrpSpPr>
            <p:grpSpPr>
              <a:xfrm>
                <a:off x="6619431" y="1678829"/>
                <a:ext cx="391377" cy="231240"/>
                <a:chOff x="2733674" y="2119313"/>
                <a:chExt cx="7378349" cy="4359403"/>
              </a:xfrm>
              <a:solidFill>
                <a:schemeClr val="tx2"/>
              </a:solidFill>
            </p:grpSpPr>
            <p:sp>
              <p:nvSpPr>
                <p:cNvPr id="68" name="Figura a mano libera: forma 67">
                  <a:extLst>
                    <a:ext uri="{FF2B5EF4-FFF2-40B4-BE49-F238E27FC236}">
                      <a16:creationId xmlns:a16="http://schemas.microsoft.com/office/drawing/2014/main" id="{31C532C4-DE01-430C-D86A-F4B413019F35}"/>
                    </a:ext>
                  </a:extLst>
                </p:cNvPr>
                <p:cNvSpPr/>
                <p:nvPr/>
              </p:nvSpPr>
              <p:spPr>
                <a:xfrm>
                  <a:off x="6112042" y="4940447"/>
                  <a:ext cx="3999981" cy="1093650"/>
                </a:xfrm>
                <a:custGeom>
                  <a:avLst/>
                  <a:gdLst>
                    <a:gd name="connsiteX0" fmla="*/ 1393031 w 3995738"/>
                    <a:gd name="connsiteY0" fmla="*/ 1066800 h 1876425"/>
                    <a:gd name="connsiteX1" fmla="*/ 1390650 w 3995738"/>
                    <a:gd name="connsiteY1" fmla="*/ 1259681 h 1876425"/>
                    <a:gd name="connsiteX2" fmla="*/ 1433513 w 3995738"/>
                    <a:gd name="connsiteY2" fmla="*/ 1259681 h 1876425"/>
                    <a:gd name="connsiteX3" fmla="*/ 1433513 w 3995738"/>
                    <a:gd name="connsiteY3" fmla="*/ 1104900 h 1876425"/>
                    <a:gd name="connsiteX4" fmla="*/ 235744 w 3995738"/>
                    <a:gd name="connsiteY4" fmla="*/ 1012031 h 1876425"/>
                    <a:gd name="connsiteX5" fmla="*/ 142875 w 3995738"/>
                    <a:gd name="connsiteY5" fmla="*/ 1109662 h 1876425"/>
                    <a:gd name="connsiteX6" fmla="*/ 142875 w 3995738"/>
                    <a:gd name="connsiteY6" fmla="*/ 1257300 h 1876425"/>
                    <a:gd name="connsiteX7" fmla="*/ 235744 w 3995738"/>
                    <a:gd name="connsiteY7" fmla="*/ 1257300 h 1876425"/>
                    <a:gd name="connsiteX8" fmla="*/ 340519 w 3995738"/>
                    <a:gd name="connsiteY8" fmla="*/ 981075 h 1876425"/>
                    <a:gd name="connsiteX9" fmla="*/ 347663 w 3995738"/>
                    <a:gd name="connsiteY9" fmla="*/ 1176337 h 1876425"/>
                    <a:gd name="connsiteX10" fmla="*/ 407194 w 3995738"/>
                    <a:gd name="connsiteY10" fmla="*/ 1259681 h 1876425"/>
                    <a:gd name="connsiteX11" fmla="*/ 1281113 w 3995738"/>
                    <a:gd name="connsiteY11" fmla="*/ 1259681 h 1876425"/>
                    <a:gd name="connsiteX12" fmla="*/ 1281113 w 3995738"/>
                    <a:gd name="connsiteY12" fmla="*/ 981075 h 1876425"/>
                    <a:gd name="connsiteX13" fmla="*/ 142875 w 3995738"/>
                    <a:gd name="connsiteY13" fmla="*/ 978693 h 1876425"/>
                    <a:gd name="connsiteX14" fmla="*/ 147638 w 3995738"/>
                    <a:gd name="connsiteY14" fmla="*/ 1042987 h 1876425"/>
                    <a:gd name="connsiteX15" fmla="*/ 197644 w 3995738"/>
                    <a:gd name="connsiteY15" fmla="*/ 978693 h 1876425"/>
                    <a:gd name="connsiteX16" fmla="*/ 1390649 w 3995738"/>
                    <a:gd name="connsiteY16" fmla="*/ 976312 h 1876425"/>
                    <a:gd name="connsiteX17" fmla="*/ 1393030 w 3995738"/>
                    <a:gd name="connsiteY17" fmla="*/ 1014412 h 1876425"/>
                    <a:gd name="connsiteX18" fmla="*/ 1438274 w 3995738"/>
                    <a:gd name="connsiteY18" fmla="*/ 1052512 h 1876425"/>
                    <a:gd name="connsiteX19" fmla="*/ 1440655 w 3995738"/>
                    <a:gd name="connsiteY19" fmla="*/ 976312 h 1876425"/>
                    <a:gd name="connsiteX20" fmla="*/ 1676400 w 3995738"/>
                    <a:gd name="connsiteY20" fmla="*/ 973931 h 1876425"/>
                    <a:gd name="connsiteX21" fmla="*/ 1659731 w 3995738"/>
                    <a:gd name="connsiteY21" fmla="*/ 1002506 h 1876425"/>
                    <a:gd name="connsiteX22" fmla="*/ 1550194 w 3995738"/>
                    <a:gd name="connsiteY22" fmla="*/ 995362 h 1876425"/>
                    <a:gd name="connsiteX23" fmla="*/ 1550194 w 3995738"/>
                    <a:gd name="connsiteY23" fmla="*/ 1226343 h 1876425"/>
                    <a:gd name="connsiteX24" fmla="*/ 1574006 w 3995738"/>
                    <a:gd name="connsiteY24" fmla="*/ 1226343 h 1876425"/>
                    <a:gd name="connsiteX25" fmla="*/ 1702594 w 3995738"/>
                    <a:gd name="connsiteY25" fmla="*/ 973931 h 1876425"/>
                    <a:gd name="connsiteX26" fmla="*/ 47625 w 3995738"/>
                    <a:gd name="connsiteY26" fmla="*/ 0 h 1876425"/>
                    <a:gd name="connsiteX27" fmla="*/ 3338513 w 3995738"/>
                    <a:gd name="connsiteY27" fmla="*/ 0 h 1876425"/>
                    <a:gd name="connsiteX28" fmla="*/ 3995738 w 3995738"/>
                    <a:gd name="connsiteY28" fmla="*/ 114300 h 1876425"/>
                    <a:gd name="connsiteX29" fmla="*/ 3995738 w 3995738"/>
                    <a:gd name="connsiteY29" fmla="*/ 881062 h 1876425"/>
                    <a:gd name="connsiteX30" fmla="*/ 3962400 w 3995738"/>
                    <a:gd name="connsiteY30" fmla="*/ 881062 h 1876425"/>
                    <a:gd name="connsiteX31" fmla="*/ 3962400 w 3995738"/>
                    <a:gd name="connsiteY31" fmla="*/ 1138237 h 1876425"/>
                    <a:gd name="connsiteX32" fmla="*/ 3557588 w 3995738"/>
                    <a:gd name="connsiteY32" fmla="*/ 1138237 h 1876425"/>
                    <a:gd name="connsiteX33" fmla="*/ 3557588 w 3995738"/>
                    <a:gd name="connsiteY33" fmla="*/ 1333500 h 1876425"/>
                    <a:gd name="connsiteX34" fmla="*/ 3471863 w 3995738"/>
                    <a:gd name="connsiteY34" fmla="*/ 1276350 h 1876425"/>
                    <a:gd name="connsiteX35" fmla="*/ 3471863 w 3995738"/>
                    <a:gd name="connsiteY35" fmla="*/ 1133475 h 1876425"/>
                    <a:gd name="connsiteX36" fmla="*/ 3257550 w 3995738"/>
                    <a:gd name="connsiteY36" fmla="*/ 1133475 h 1876425"/>
                    <a:gd name="connsiteX37" fmla="*/ 3143250 w 3995738"/>
                    <a:gd name="connsiteY37" fmla="*/ 1485900 h 1876425"/>
                    <a:gd name="connsiteX38" fmla="*/ 3036471 w 3995738"/>
                    <a:gd name="connsiteY38" fmla="*/ 1470146 h 1876425"/>
                    <a:gd name="connsiteX39" fmla="*/ 2950369 w 3995738"/>
                    <a:gd name="connsiteY39" fmla="*/ 1202531 h 1876425"/>
                    <a:gd name="connsiteX40" fmla="*/ 2921794 w 3995738"/>
                    <a:gd name="connsiteY40" fmla="*/ 1202531 h 1876425"/>
                    <a:gd name="connsiteX41" fmla="*/ 2869406 w 3995738"/>
                    <a:gd name="connsiteY41" fmla="*/ 1131093 h 1876425"/>
                    <a:gd name="connsiteX42" fmla="*/ 2840831 w 3995738"/>
                    <a:gd name="connsiteY42" fmla="*/ 1221581 h 1876425"/>
                    <a:gd name="connsiteX43" fmla="*/ 3033277 w 3995738"/>
                    <a:gd name="connsiteY43" fmla="*/ 1469675 h 1876425"/>
                    <a:gd name="connsiteX44" fmla="*/ 2562225 w 3995738"/>
                    <a:gd name="connsiteY44" fmla="*/ 1400175 h 1876425"/>
                    <a:gd name="connsiteX45" fmla="*/ 1905000 w 3995738"/>
                    <a:gd name="connsiteY45" fmla="*/ 1876425 h 1876425"/>
                    <a:gd name="connsiteX46" fmla="*/ 1681163 w 3995738"/>
                    <a:gd name="connsiteY46" fmla="*/ 1766887 h 1876425"/>
                    <a:gd name="connsiteX47" fmla="*/ 1585913 w 3995738"/>
                    <a:gd name="connsiteY47" fmla="*/ 1790700 h 1876425"/>
                    <a:gd name="connsiteX48" fmla="*/ 1466850 w 3995738"/>
                    <a:gd name="connsiteY48" fmla="*/ 1604962 h 1876425"/>
                    <a:gd name="connsiteX49" fmla="*/ 0 w 3995738"/>
                    <a:gd name="connsiteY49" fmla="*/ 1604962 h 1876425"/>
                    <a:gd name="connsiteX50" fmla="*/ 0 w 3995738"/>
                    <a:gd name="connsiteY50" fmla="*/ 695325 h 1876425"/>
                    <a:gd name="connsiteX51" fmla="*/ 57150 w 3995738"/>
                    <a:gd name="connsiteY51" fmla="*/ 695325 h 1876425"/>
                    <a:gd name="connsiteX52" fmla="*/ 47625 w 3995738"/>
                    <a:gd name="connsiteY52" fmla="*/ 0 h 1876425"/>
                    <a:gd name="connsiteX0" fmla="*/ 1393031 w 3995738"/>
                    <a:gd name="connsiteY0" fmla="*/ 1066800 h 1876425"/>
                    <a:gd name="connsiteX1" fmla="*/ 1390650 w 3995738"/>
                    <a:gd name="connsiteY1" fmla="*/ 1259681 h 1876425"/>
                    <a:gd name="connsiteX2" fmla="*/ 1433513 w 3995738"/>
                    <a:gd name="connsiteY2" fmla="*/ 1259681 h 1876425"/>
                    <a:gd name="connsiteX3" fmla="*/ 1433513 w 3995738"/>
                    <a:gd name="connsiteY3" fmla="*/ 1104900 h 1876425"/>
                    <a:gd name="connsiteX4" fmla="*/ 1393031 w 3995738"/>
                    <a:gd name="connsiteY4" fmla="*/ 1066800 h 1876425"/>
                    <a:gd name="connsiteX5" fmla="*/ 235744 w 3995738"/>
                    <a:gd name="connsiteY5" fmla="*/ 1012031 h 1876425"/>
                    <a:gd name="connsiteX6" fmla="*/ 142875 w 3995738"/>
                    <a:gd name="connsiteY6" fmla="*/ 1109662 h 1876425"/>
                    <a:gd name="connsiteX7" fmla="*/ 142875 w 3995738"/>
                    <a:gd name="connsiteY7" fmla="*/ 1257300 h 1876425"/>
                    <a:gd name="connsiteX8" fmla="*/ 235744 w 3995738"/>
                    <a:gd name="connsiteY8" fmla="*/ 1257300 h 1876425"/>
                    <a:gd name="connsiteX9" fmla="*/ 235744 w 3995738"/>
                    <a:gd name="connsiteY9" fmla="*/ 1012031 h 1876425"/>
                    <a:gd name="connsiteX10" fmla="*/ 340519 w 3995738"/>
                    <a:gd name="connsiteY10" fmla="*/ 981075 h 1876425"/>
                    <a:gd name="connsiteX11" fmla="*/ 347663 w 3995738"/>
                    <a:gd name="connsiteY11" fmla="*/ 1176337 h 1876425"/>
                    <a:gd name="connsiteX12" fmla="*/ 407194 w 3995738"/>
                    <a:gd name="connsiteY12" fmla="*/ 1259681 h 1876425"/>
                    <a:gd name="connsiteX13" fmla="*/ 1281113 w 3995738"/>
                    <a:gd name="connsiteY13" fmla="*/ 1259681 h 1876425"/>
                    <a:gd name="connsiteX14" fmla="*/ 1281113 w 3995738"/>
                    <a:gd name="connsiteY14" fmla="*/ 981075 h 1876425"/>
                    <a:gd name="connsiteX15" fmla="*/ 340519 w 3995738"/>
                    <a:gd name="connsiteY15" fmla="*/ 981075 h 1876425"/>
                    <a:gd name="connsiteX16" fmla="*/ 142875 w 3995738"/>
                    <a:gd name="connsiteY16" fmla="*/ 978693 h 1876425"/>
                    <a:gd name="connsiteX17" fmla="*/ 147638 w 3995738"/>
                    <a:gd name="connsiteY17" fmla="*/ 1042987 h 1876425"/>
                    <a:gd name="connsiteX18" fmla="*/ 197644 w 3995738"/>
                    <a:gd name="connsiteY18" fmla="*/ 978693 h 1876425"/>
                    <a:gd name="connsiteX19" fmla="*/ 142875 w 3995738"/>
                    <a:gd name="connsiteY19" fmla="*/ 978693 h 1876425"/>
                    <a:gd name="connsiteX20" fmla="*/ 1390649 w 3995738"/>
                    <a:gd name="connsiteY20" fmla="*/ 976312 h 1876425"/>
                    <a:gd name="connsiteX21" fmla="*/ 1393030 w 3995738"/>
                    <a:gd name="connsiteY21" fmla="*/ 1014412 h 1876425"/>
                    <a:gd name="connsiteX22" fmla="*/ 1438274 w 3995738"/>
                    <a:gd name="connsiteY22" fmla="*/ 1052512 h 1876425"/>
                    <a:gd name="connsiteX23" fmla="*/ 1440655 w 3995738"/>
                    <a:gd name="connsiteY23" fmla="*/ 976312 h 1876425"/>
                    <a:gd name="connsiteX24" fmla="*/ 1390649 w 3995738"/>
                    <a:gd name="connsiteY24" fmla="*/ 976312 h 1876425"/>
                    <a:gd name="connsiteX25" fmla="*/ 1676400 w 3995738"/>
                    <a:gd name="connsiteY25" fmla="*/ 973931 h 1876425"/>
                    <a:gd name="connsiteX26" fmla="*/ 1659731 w 3995738"/>
                    <a:gd name="connsiteY26" fmla="*/ 1002506 h 1876425"/>
                    <a:gd name="connsiteX27" fmla="*/ 1550194 w 3995738"/>
                    <a:gd name="connsiteY27" fmla="*/ 995362 h 1876425"/>
                    <a:gd name="connsiteX28" fmla="*/ 1550194 w 3995738"/>
                    <a:gd name="connsiteY28" fmla="*/ 1226343 h 1876425"/>
                    <a:gd name="connsiteX29" fmla="*/ 1574006 w 3995738"/>
                    <a:gd name="connsiteY29" fmla="*/ 1226343 h 1876425"/>
                    <a:gd name="connsiteX30" fmla="*/ 1702594 w 3995738"/>
                    <a:gd name="connsiteY30" fmla="*/ 973931 h 1876425"/>
                    <a:gd name="connsiteX31" fmla="*/ 1676400 w 3995738"/>
                    <a:gd name="connsiteY31" fmla="*/ 973931 h 1876425"/>
                    <a:gd name="connsiteX32" fmla="*/ 47622 w 3995738"/>
                    <a:gd name="connsiteY32" fmla="*/ 436660 h 1876425"/>
                    <a:gd name="connsiteX33" fmla="*/ 3338513 w 3995738"/>
                    <a:gd name="connsiteY33" fmla="*/ 0 h 1876425"/>
                    <a:gd name="connsiteX34" fmla="*/ 3995738 w 3995738"/>
                    <a:gd name="connsiteY34" fmla="*/ 114300 h 1876425"/>
                    <a:gd name="connsiteX35" fmla="*/ 3995738 w 3995738"/>
                    <a:gd name="connsiteY35" fmla="*/ 881062 h 1876425"/>
                    <a:gd name="connsiteX36" fmla="*/ 3962400 w 3995738"/>
                    <a:gd name="connsiteY36" fmla="*/ 881062 h 1876425"/>
                    <a:gd name="connsiteX37" fmla="*/ 3962400 w 3995738"/>
                    <a:gd name="connsiteY37" fmla="*/ 1138237 h 1876425"/>
                    <a:gd name="connsiteX38" fmla="*/ 3557588 w 3995738"/>
                    <a:gd name="connsiteY38" fmla="*/ 1138237 h 1876425"/>
                    <a:gd name="connsiteX39" fmla="*/ 3557588 w 3995738"/>
                    <a:gd name="connsiteY39" fmla="*/ 1333500 h 1876425"/>
                    <a:gd name="connsiteX40" fmla="*/ 3471863 w 3995738"/>
                    <a:gd name="connsiteY40" fmla="*/ 1276350 h 1876425"/>
                    <a:gd name="connsiteX41" fmla="*/ 3471863 w 3995738"/>
                    <a:gd name="connsiteY41" fmla="*/ 1133475 h 1876425"/>
                    <a:gd name="connsiteX42" fmla="*/ 3257550 w 3995738"/>
                    <a:gd name="connsiteY42" fmla="*/ 1133475 h 1876425"/>
                    <a:gd name="connsiteX43" fmla="*/ 3143250 w 3995738"/>
                    <a:gd name="connsiteY43" fmla="*/ 1485900 h 1876425"/>
                    <a:gd name="connsiteX44" fmla="*/ 3036471 w 3995738"/>
                    <a:gd name="connsiteY44" fmla="*/ 1470146 h 1876425"/>
                    <a:gd name="connsiteX45" fmla="*/ 2950369 w 3995738"/>
                    <a:gd name="connsiteY45" fmla="*/ 1202531 h 1876425"/>
                    <a:gd name="connsiteX46" fmla="*/ 2921794 w 3995738"/>
                    <a:gd name="connsiteY46" fmla="*/ 1202531 h 1876425"/>
                    <a:gd name="connsiteX47" fmla="*/ 2869406 w 3995738"/>
                    <a:gd name="connsiteY47" fmla="*/ 1131093 h 1876425"/>
                    <a:gd name="connsiteX48" fmla="*/ 2840831 w 3995738"/>
                    <a:gd name="connsiteY48" fmla="*/ 1221581 h 1876425"/>
                    <a:gd name="connsiteX49" fmla="*/ 3033277 w 3995738"/>
                    <a:gd name="connsiteY49" fmla="*/ 1469675 h 1876425"/>
                    <a:gd name="connsiteX50" fmla="*/ 2562225 w 3995738"/>
                    <a:gd name="connsiteY50" fmla="*/ 1400175 h 1876425"/>
                    <a:gd name="connsiteX51" fmla="*/ 1905000 w 3995738"/>
                    <a:gd name="connsiteY51" fmla="*/ 1876425 h 1876425"/>
                    <a:gd name="connsiteX52" fmla="*/ 1681163 w 3995738"/>
                    <a:gd name="connsiteY52" fmla="*/ 1766887 h 1876425"/>
                    <a:gd name="connsiteX53" fmla="*/ 1585913 w 3995738"/>
                    <a:gd name="connsiteY53" fmla="*/ 1790700 h 1876425"/>
                    <a:gd name="connsiteX54" fmla="*/ 1466850 w 3995738"/>
                    <a:gd name="connsiteY54" fmla="*/ 1604962 h 1876425"/>
                    <a:gd name="connsiteX55" fmla="*/ 0 w 3995738"/>
                    <a:gd name="connsiteY55" fmla="*/ 1604962 h 1876425"/>
                    <a:gd name="connsiteX56" fmla="*/ 0 w 3995738"/>
                    <a:gd name="connsiteY56" fmla="*/ 695325 h 1876425"/>
                    <a:gd name="connsiteX57" fmla="*/ 57150 w 3995738"/>
                    <a:gd name="connsiteY57" fmla="*/ 695325 h 1876425"/>
                    <a:gd name="connsiteX58" fmla="*/ 47622 w 3995738"/>
                    <a:gd name="connsiteY58" fmla="*/ 436660 h 1876425"/>
                    <a:gd name="connsiteX0" fmla="*/ 1393031 w 3995738"/>
                    <a:gd name="connsiteY0" fmla="*/ 952503 h 1762128"/>
                    <a:gd name="connsiteX1" fmla="*/ 1390650 w 3995738"/>
                    <a:gd name="connsiteY1" fmla="*/ 1145384 h 1762128"/>
                    <a:gd name="connsiteX2" fmla="*/ 1433513 w 3995738"/>
                    <a:gd name="connsiteY2" fmla="*/ 1145384 h 1762128"/>
                    <a:gd name="connsiteX3" fmla="*/ 1433513 w 3995738"/>
                    <a:gd name="connsiteY3" fmla="*/ 990603 h 1762128"/>
                    <a:gd name="connsiteX4" fmla="*/ 1393031 w 3995738"/>
                    <a:gd name="connsiteY4" fmla="*/ 952503 h 1762128"/>
                    <a:gd name="connsiteX5" fmla="*/ 235744 w 3995738"/>
                    <a:gd name="connsiteY5" fmla="*/ 897734 h 1762128"/>
                    <a:gd name="connsiteX6" fmla="*/ 142875 w 3995738"/>
                    <a:gd name="connsiteY6" fmla="*/ 995365 h 1762128"/>
                    <a:gd name="connsiteX7" fmla="*/ 142875 w 3995738"/>
                    <a:gd name="connsiteY7" fmla="*/ 1143003 h 1762128"/>
                    <a:gd name="connsiteX8" fmla="*/ 235744 w 3995738"/>
                    <a:gd name="connsiteY8" fmla="*/ 1143003 h 1762128"/>
                    <a:gd name="connsiteX9" fmla="*/ 235744 w 3995738"/>
                    <a:gd name="connsiteY9" fmla="*/ 897734 h 1762128"/>
                    <a:gd name="connsiteX10" fmla="*/ 340519 w 3995738"/>
                    <a:gd name="connsiteY10" fmla="*/ 866778 h 1762128"/>
                    <a:gd name="connsiteX11" fmla="*/ 347663 w 3995738"/>
                    <a:gd name="connsiteY11" fmla="*/ 1062040 h 1762128"/>
                    <a:gd name="connsiteX12" fmla="*/ 407194 w 3995738"/>
                    <a:gd name="connsiteY12" fmla="*/ 1145384 h 1762128"/>
                    <a:gd name="connsiteX13" fmla="*/ 1281113 w 3995738"/>
                    <a:gd name="connsiteY13" fmla="*/ 1145384 h 1762128"/>
                    <a:gd name="connsiteX14" fmla="*/ 1281113 w 3995738"/>
                    <a:gd name="connsiteY14" fmla="*/ 866778 h 1762128"/>
                    <a:gd name="connsiteX15" fmla="*/ 340519 w 3995738"/>
                    <a:gd name="connsiteY15" fmla="*/ 866778 h 1762128"/>
                    <a:gd name="connsiteX16" fmla="*/ 142875 w 3995738"/>
                    <a:gd name="connsiteY16" fmla="*/ 864396 h 1762128"/>
                    <a:gd name="connsiteX17" fmla="*/ 147638 w 3995738"/>
                    <a:gd name="connsiteY17" fmla="*/ 928690 h 1762128"/>
                    <a:gd name="connsiteX18" fmla="*/ 197644 w 3995738"/>
                    <a:gd name="connsiteY18" fmla="*/ 864396 h 1762128"/>
                    <a:gd name="connsiteX19" fmla="*/ 142875 w 3995738"/>
                    <a:gd name="connsiteY19" fmla="*/ 864396 h 1762128"/>
                    <a:gd name="connsiteX20" fmla="*/ 1390649 w 3995738"/>
                    <a:gd name="connsiteY20" fmla="*/ 862015 h 1762128"/>
                    <a:gd name="connsiteX21" fmla="*/ 1393030 w 3995738"/>
                    <a:gd name="connsiteY21" fmla="*/ 900115 h 1762128"/>
                    <a:gd name="connsiteX22" fmla="*/ 1438274 w 3995738"/>
                    <a:gd name="connsiteY22" fmla="*/ 938215 h 1762128"/>
                    <a:gd name="connsiteX23" fmla="*/ 1440655 w 3995738"/>
                    <a:gd name="connsiteY23" fmla="*/ 862015 h 1762128"/>
                    <a:gd name="connsiteX24" fmla="*/ 1390649 w 3995738"/>
                    <a:gd name="connsiteY24" fmla="*/ 862015 h 1762128"/>
                    <a:gd name="connsiteX25" fmla="*/ 1676400 w 3995738"/>
                    <a:gd name="connsiteY25" fmla="*/ 859634 h 1762128"/>
                    <a:gd name="connsiteX26" fmla="*/ 1659731 w 3995738"/>
                    <a:gd name="connsiteY26" fmla="*/ 888209 h 1762128"/>
                    <a:gd name="connsiteX27" fmla="*/ 1550194 w 3995738"/>
                    <a:gd name="connsiteY27" fmla="*/ 881065 h 1762128"/>
                    <a:gd name="connsiteX28" fmla="*/ 1550194 w 3995738"/>
                    <a:gd name="connsiteY28" fmla="*/ 1112046 h 1762128"/>
                    <a:gd name="connsiteX29" fmla="*/ 1574006 w 3995738"/>
                    <a:gd name="connsiteY29" fmla="*/ 1112046 h 1762128"/>
                    <a:gd name="connsiteX30" fmla="*/ 1702594 w 3995738"/>
                    <a:gd name="connsiteY30" fmla="*/ 859634 h 1762128"/>
                    <a:gd name="connsiteX31" fmla="*/ 1676400 w 3995738"/>
                    <a:gd name="connsiteY31" fmla="*/ 859634 h 1762128"/>
                    <a:gd name="connsiteX32" fmla="*/ 47622 w 3995738"/>
                    <a:gd name="connsiteY32" fmla="*/ 322363 h 1762128"/>
                    <a:gd name="connsiteX33" fmla="*/ 3251181 w 3995738"/>
                    <a:gd name="connsiteY33" fmla="*/ 300533 h 1762128"/>
                    <a:gd name="connsiteX34" fmla="*/ 3995738 w 3995738"/>
                    <a:gd name="connsiteY34" fmla="*/ 3 h 1762128"/>
                    <a:gd name="connsiteX35" fmla="*/ 3995738 w 3995738"/>
                    <a:gd name="connsiteY35" fmla="*/ 766765 h 1762128"/>
                    <a:gd name="connsiteX36" fmla="*/ 3962400 w 3995738"/>
                    <a:gd name="connsiteY36" fmla="*/ 766765 h 1762128"/>
                    <a:gd name="connsiteX37" fmla="*/ 3962400 w 3995738"/>
                    <a:gd name="connsiteY37" fmla="*/ 1023940 h 1762128"/>
                    <a:gd name="connsiteX38" fmla="*/ 3557588 w 3995738"/>
                    <a:gd name="connsiteY38" fmla="*/ 1023940 h 1762128"/>
                    <a:gd name="connsiteX39" fmla="*/ 3557588 w 3995738"/>
                    <a:gd name="connsiteY39" fmla="*/ 1219203 h 1762128"/>
                    <a:gd name="connsiteX40" fmla="*/ 3471863 w 3995738"/>
                    <a:gd name="connsiteY40" fmla="*/ 1162053 h 1762128"/>
                    <a:gd name="connsiteX41" fmla="*/ 3471863 w 3995738"/>
                    <a:gd name="connsiteY41" fmla="*/ 1019178 h 1762128"/>
                    <a:gd name="connsiteX42" fmla="*/ 3257550 w 3995738"/>
                    <a:gd name="connsiteY42" fmla="*/ 1019178 h 1762128"/>
                    <a:gd name="connsiteX43" fmla="*/ 3143250 w 3995738"/>
                    <a:gd name="connsiteY43" fmla="*/ 1371603 h 1762128"/>
                    <a:gd name="connsiteX44" fmla="*/ 3036471 w 3995738"/>
                    <a:gd name="connsiteY44" fmla="*/ 1355849 h 1762128"/>
                    <a:gd name="connsiteX45" fmla="*/ 2950369 w 3995738"/>
                    <a:gd name="connsiteY45" fmla="*/ 1088234 h 1762128"/>
                    <a:gd name="connsiteX46" fmla="*/ 2921794 w 3995738"/>
                    <a:gd name="connsiteY46" fmla="*/ 1088234 h 1762128"/>
                    <a:gd name="connsiteX47" fmla="*/ 2869406 w 3995738"/>
                    <a:gd name="connsiteY47" fmla="*/ 1016796 h 1762128"/>
                    <a:gd name="connsiteX48" fmla="*/ 2840831 w 3995738"/>
                    <a:gd name="connsiteY48" fmla="*/ 1107284 h 1762128"/>
                    <a:gd name="connsiteX49" fmla="*/ 3033277 w 3995738"/>
                    <a:gd name="connsiteY49" fmla="*/ 1355378 h 1762128"/>
                    <a:gd name="connsiteX50" fmla="*/ 2562225 w 3995738"/>
                    <a:gd name="connsiteY50" fmla="*/ 1285878 h 1762128"/>
                    <a:gd name="connsiteX51" fmla="*/ 1905000 w 3995738"/>
                    <a:gd name="connsiteY51" fmla="*/ 1762128 h 1762128"/>
                    <a:gd name="connsiteX52" fmla="*/ 1681163 w 3995738"/>
                    <a:gd name="connsiteY52" fmla="*/ 1652590 h 1762128"/>
                    <a:gd name="connsiteX53" fmla="*/ 1585913 w 3995738"/>
                    <a:gd name="connsiteY53" fmla="*/ 1676403 h 1762128"/>
                    <a:gd name="connsiteX54" fmla="*/ 1466850 w 3995738"/>
                    <a:gd name="connsiteY54" fmla="*/ 1490665 h 1762128"/>
                    <a:gd name="connsiteX55" fmla="*/ 0 w 3995738"/>
                    <a:gd name="connsiteY55" fmla="*/ 1490665 h 1762128"/>
                    <a:gd name="connsiteX56" fmla="*/ 0 w 3995738"/>
                    <a:gd name="connsiteY56" fmla="*/ 581028 h 1762128"/>
                    <a:gd name="connsiteX57" fmla="*/ 57150 w 3995738"/>
                    <a:gd name="connsiteY57" fmla="*/ 581028 h 1762128"/>
                    <a:gd name="connsiteX58" fmla="*/ 47622 w 3995738"/>
                    <a:gd name="connsiteY58" fmla="*/ 322363 h 1762128"/>
                    <a:gd name="connsiteX0" fmla="*/ 1393031 w 3995738"/>
                    <a:gd name="connsiteY0" fmla="*/ 651971 h 1461596"/>
                    <a:gd name="connsiteX1" fmla="*/ 1390650 w 3995738"/>
                    <a:gd name="connsiteY1" fmla="*/ 844852 h 1461596"/>
                    <a:gd name="connsiteX2" fmla="*/ 1433513 w 3995738"/>
                    <a:gd name="connsiteY2" fmla="*/ 844852 h 1461596"/>
                    <a:gd name="connsiteX3" fmla="*/ 1433513 w 3995738"/>
                    <a:gd name="connsiteY3" fmla="*/ 690071 h 1461596"/>
                    <a:gd name="connsiteX4" fmla="*/ 1393031 w 3995738"/>
                    <a:gd name="connsiteY4" fmla="*/ 651971 h 1461596"/>
                    <a:gd name="connsiteX5" fmla="*/ 235744 w 3995738"/>
                    <a:gd name="connsiteY5" fmla="*/ 597202 h 1461596"/>
                    <a:gd name="connsiteX6" fmla="*/ 142875 w 3995738"/>
                    <a:gd name="connsiteY6" fmla="*/ 694833 h 1461596"/>
                    <a:gd name="connsiteX7" fmla="*/ 142875 w 3995738"/>
                    <a:gd name="connsiteY7" fmla="*/ 842471 h 1461596"/>
                    <a:gd name="connsiteX8" fmla="*/ 235744 w 3995738"/>
                    <a:gd name="connsiteY8" fmla="*/ 842471 h 1461596"/>
                    <a:gd name="connsiteX9" fmla="*/ 235744 w 3995738"/>
                    <a:gd name="connsiteY9" fmla="*/ 597202 h 1461596"/>
                    <a:gd name="connsiteX10" fmla="*/ 340519 w 3995738"/>
                    <a:gd name="connsiteY10" fmla="*/ 566246 h 1461596"/>
                    <a:gd name="connsiteX11" fmla="*/ 347663 w 3995738"/>
                    <a:gd name="connsiteY11" fmla="*/ 761508 h 1461596"/>
                    <a:gd name="connsiteX12" fmla="*/ 407194 w 3995738"/>
                    <a:gd name="connsiteY12" fmla="*/ 844852 h 1461596"/>
                    <a:gd name="connsiteX13" fmla="*/ 1281113 w 3995738"/>
                    <a:gd name="connsiteY13" fmla="*/ 844852 h 1461596"/>
                    <a:gd name="connsiteX14" fmla="*/ 1281113 w 3995738"/>
                    <a:gd name="connsiteY14" fmla="*/ 566246 h 1461596"/>
                    <a:gd name="connsiteX15" fmla="*/ 340519 w 3995738"/>
                    <a:gd name="connsiteY15" fmla="*/ 566246 h 1461596"/>
                    <a:gd name="connsiteX16" fmla="*/ 142875 w 3995738"/>
                    <a:gd name="connsiteY16" fmla="*/ 563864 h 1461596"/>
                    <a:gd name="connsiteX17" fmla="*/ 147638 w 3995738"/>
                    <a:gd name="connsiteY17" fmla="*/ 628158 h 1461596"/>
                    <a:gd name="connsiteX18" fmla="*/ 197644 w 3995738"/>
                    <a:gd name="connsiteY18" fmla="*/ 563864 h 1461596"/>
                    <a:gd name="connsiteX19" fmla="*/ 142875 w 3995738"/>
                    <a:gd name="connsiteY19" fmla="*/ 563864 h 1461596"/>
                    <a:gd name="connsiteX20" fmla="*/ 1390649 w 3995738"/>
                    <a:gd name="connsiteY20" fmla="*/ 561483 h 1461596"/>
                    <a:gd name="connsiteX21" fmla="*/ 1393030 w 3995738"/>
                    <a:gd name="connsiteY21" fmla="*/ 599583 h 1461596"/>
                    <a:gd name="connsiteX22" fmla="*/ 1438274 w 3995738"/>
                    <a:gd name="connsiteY22" fmla="*/ 637683 h 1461596"/>
                    <a:gd name="connsiteX23" fmla="*/ 1440655 w 3995738"/>
                    <a:gd name="connsiteY23" fmla="*/ 561483 h 1461596"/>
                    <a:gd name="connsiteX24" fmla="*/ 1390649 w 3995738"/>
                    <a:gd name="connsiteY24" fmla="*/ 561483 h 1461596"/>
                    <a:gd name="connsiteX25" fmla="*/ 1676400 w 3995738"/>
                    <a:gd name="connsiteY25" fmla="*/ 559102 h 1461596"/>
                    <a:gd name="connsiteX26" fmla="*/ 1659731 w 3995738"/>
                    <a:gd name="connsiteY26" fmla="*/ 587677 h 1461596"/>
                    <a:gd name="connsiteX27" fmla="*/ 1550194 w 3995738"/>
                    <a:gd name="connsiteY27" fmla="*/ 580533 h 1461596"/>
                    <a:gd name="connsiteX28" fmla="*/ 1550194 w 3995738"/>
                    <a:gd name="connsiteY28" fmla="*/ 811514 h 1461596"/>
                    <a:gd name="connsiteX29" fmla="*/ 1574006 w 3995738"/>
                    <a:gd name="connsiteY29" fmla="*/ 811514 h 1461596"/>
                    <a:gd name="connsiteX30" fmla="*/ 1702594 w 3995738"/>
                    <a:gd name="connsiteY30" fmla="*/ 559102 h 1461596"/>
                    <a:gd name="connsiteX31" fmla="*/ 1676400 w 3995738"/>
                    <a:gd name="connsiteY31" fmla="*/ 559102 h 1461596"/>
                    <a:gd name="connsiteX32" fmla="*/ 47622 w 3995738"/>
                    <a:gd name="connsiteY32" fmla="*/ 21831 h 1461596"/>
                    <a:gd name="connsiteX33" fmla="*/ 3251181 w 3995738"/>
                    <a:gd name="connsiteY33" fmla="*/ 1 h 1461596"/>
                    <a:gd name="connsiteX34" fmla="*/ 3973907 w 3995738"/>
                    <a:gd name="connsiteY34" fmla="*/ 26966 h 1461596"/>
                    <a:gd name="connsiteX35" fmla="*/ 3995738 w 3995738"/>
                    <a:gd name="connsiteY35" fmla="*/ 466233 h 1461596"/>
                    <a:gd name="connsiteX36" fmla="*/ 3962400 w 3995738"/>
                    <a:gd name="connsiteY36" fmla="*/ 466233 h 1461596"/>
                    <a:gd name="connsiteX37" fmla="*/ 3962400 w 3995738"/>
                    <a:gd name="connsiteY37" fmla="*/ 723408 h 1461596"/>
                    <a:gd name="connsiteX38" fmla="*/ 3557588 w 3995738"/>
                    <a:gd name="connsiteY38" fmla="*/ 723408 h 1461596"/>
                    <a:gd name="connsiteX39" fmla="*/ 3557588 w 3995738"/>
                    <a:gd name="connsiteY39" fmla="*/ 918671 h 1461596"/>
                    <a:gd name="connsiteX40" fmla="*/ 3471863 w 3995738"/>
                    <a:gd name="connsiteY40" fmla="*/ 861521 h 1461596"/>
                    <a:gd name="connsiteX41" fmla="*/ 3471863 w 3995738"/>
                    <a:gd name="connsiteY41" fmla="*/ 718646 h 1461596"/>
                    <a:gd name="connsiteX42" fmla="*/ 3257550 w 3995738"/>
                    <a:gd name="connsiteY42" fmla="*/ 718646 h 1461596"/>
                    <a:gd name="connsiteX43" fmla="*/ 3143250 w 3995738"/>
                    <a:gd name="connsiteY43" fmla="*/ 1071071 h 1461596"/>
                    <a:gd name="connsiteX44" fmla="*/ 3036471 w 3995738"/>
                    <a:gd name="connsiteY44" fmla="*/ 1055317 h 1461596"/>
                    <a:gd name="connsiteX45" fmla="*/ 2950369 w 3995738"/>
                    <a:gd name="connsiteY45" fmla="*/ 787702 h 1461596"/>
                    <a:gd name="connsiteX46" fmla="*/ 2921794 w 3995738"/>
                    <a:gd name="connsiteY46" fmla="*/ 787702 h 1461596"/>
                    <a:gd name="connsiteX47" fmla="*/ 2869406 w 3995738"/>
                    <a:gd name="connsiteY47" fmla="*/ 716264 h 1461596"/>
                    <a:gd name="connsiteX48" fmla="*/ 2840831 w 3995738"/>
                    <a:gd name="connsiteY48" fmla="*/ 806752 h 1461596"/>
                    <a:gd name="connsiteX49" fmla="*/ 3033277 w 3995738"/>
                    <a:gd name="connsiteY49" fmla="*/ 1054846 h 1461596"/>
                    <a:gd name="connsiteX50" fmla="*/ 2562225 w 3995738"/>
                    <a:gd name="connsiteY50" fmla="*/ 985346 h 1461596"/>
                    <a:gd name="connsiteX51" fmla="*/ 1905000 w 3995738"/>
                    <a:gd name="connsiteY51" fmla="*/ 1461596 h 1461596"/>
                    <a:gd name="connsiteX52" fmla="*/ 1681163 w 3995738"/>
                    <a:gd name="connsiteY52" fmla="*/ 1352058 h 1461596"/>
                    <a:gd name="connsiteX53" fmla="*/ 1585913 w 3995738"/>
                    <a:gd name="connsiteY53" fmla="*/ 1375871 h 1461596"/>
                    <a:gd name="connsiteX54" fmla="*/ 1466850 w 3995738"/>
                    <a:gd name="connsiteY54" fmla="*/ 1190133 h 1461596"/>
                    <a:gd name="connsiteX55" fmla="*/ 0 w 3995738"/>
                    <a:gd name="connsiteY55" fmla="*/ 1190133 h 1461596"/>
                    <a:gd name="connsiteX56" fmla="*/ 0 w 3995738"/>
                    <a:gd name="connsiteY56" fmla="*/ 280496 h 1461596"/>
                    <a:gd name="connsiteX57" fmla="*/ 57150 w 3995738"/>
                    <a:gd name="connsiteY57" fmla="*/ 280496 h 1461596"/>
                    <a:gd name="connsiteX58" fmla="*/ 47622 w 3995738"/>
                    <a:gd name="connsiteY58" fmla="*/ 21831 h 1461596"/>
                    <a:gd name="connsiteX0" fmla="*/ 1393031 w 3995738"/>
                    <a:gd name="connsiteY0" fmla="*/ 630140 h 1439765"/>
                    <a:gd name="connsiteX1" fmla="*/ 1390650 w 3995738"/>
                    <a:gd name="connsiteY1" fmla="*/ 823021 h 1439765"/>
                    <a:gd name="connsiteX2" fmla="*/ 1433513 w 3995738"/>
                    <a:gd name="connsiteY2" fmla="*/ 823021 h 1439765"/>
                    <a:gd name="connsiteX3" fmla="*/ 1433513 w 3995738"/>
                    <a:gd name="connsiteY3" fmla="*/ 668240 h 1439765"/>
                    <a:gd name="connsiteX4" fmla="*/ 1393031 w 3995738"/>
                    <a:gd name="connsiteY4" fmla="*/ 630140 h 1439765"/>
                    <a:gd name="connsiteX5" fmla="*/ 235744 w 3995738"/>
                    <a:gd name="connsiteY5" fmla="*/ 575371 h 1439765"/>
                    <a:gd name="connsiteX6" fmla="*/ 142875 w 3995738"/>
                    <a:gd name="connsiteY6" fmla="*/ 673002 h 1439765"/>
                    <a:gd name="connsiteX7" fmla="*/ 142875 w 3995738"/>
                    <a:gd name="connsiteY7" fmla="*/ 820640 h 1439765"/>
                    <a:gd name="connsiteX8" fmla="*/ 235744 w 3995738"/>
                    <a:gd name="connsiteY8" fmla="*/ 820640 h 1439765"/>
                    <a:gd name="connsiteX9" fmla="*/ 235744 w 3995738"/>
                    <a:gd name="connsiteY9" fmla="*/ 575371 h 1439765"/>
                    <a:gd name="connsiteX10" fmla="*/ 340519 w 3995738"/>
                    <a:gd name="connsiteY10" fmla="*/ 544415 h 1439765"/>
                    <a:gd name="connsiteX11" fmla="*/ 347663 w 3995738"/>
                    <a:gd name="connsiteY11" fmla="*/ 739677 h 1439765"/>
                    <a:gd name="connsiteX12" fmla="*/ 407194 w 3995738"/>
                    <a:gd name="connsiteY12" fmla="*/ 823021 h 1439765"/>
                    <a:gd name="connsiteX13" fmla="*/ 1281113 w 3995738"/>
                    <a:gd name="connsiteY13" fmla="*/ 823021 h 1439765"/>
                    <a:gd name="connsiteX14" fmla="*/ 1281113 w 3995738"/>
                    <a:gd name="connsiteY14" fmla="*/ 544415 h 1439765"/>
                    <a:gd name="connsiteX15" fmla="*/ 340519 w 3995738"/>
                    <a:gd name="connsiteY15" fmla="*/ 544415 h 1439765"/>
                    <a:gd name="connsiteX16" fmla="*/ 142875 w 3995738"/>
                    <a:gd name="connsiteY16" fmla="*/ 542033 h 1439765"/>
                    <a:gd name="connsiteX17" fmla="*/ 147638 w 3995738"/>
                    <a:gd name="connsiteY17" fmla="*/ 606327 h 1439765"/>
                    <a:gd name="connsiteX18" fmla="*/ 197644 w 3995738"/>
                    <a:gd name="connsiteY18" fmla="*/ 542033 h 1439765"/>
                    <a:gd name="connsiteX19" fmla="*/ 142875 w 3995738"/>
                    <a:gd name="connsiteY19" fmla="*/ 542033 h 1439765"/>
                    <a:gd name="connsiteX20" fmla="*/ 1390649 w 3995738"/>
                    <a:gd name="connsiteY20" fmla="*/ 539652 h 1439765"/>
                    <a:gd name="connsiteX21" fmla="*/ 1393030 w 3995738"/>
                    <a:gd name="connsiteY21" fmla="*/ 577752 h 1439765"/>
                    <a:gd name="connsiteX22" fmla="*/ 1438274 w 3995738"/>
                    <a:gd name="connsiteY22" fmla="*/ 615852 h 1439765"/>
                    <a:gd name="connsiteX23" fmla="*/ 1440655 w 3995738"/>
                    <a:gd name="connsiteY23" fmla="*/ 539652 h 1439765"/>
                    <a:gd name="connsiteX24" fmla="*/ 1390649 w 3995738"/>
                    <a:gd name="connsiteY24" fmla="*/ 539652 h 1439765"/>
                    <a:gd name="connsiteX25" fmla="*/ 1676400 w 3995738"/>
                    <a:gd name="connsiteY25" fmla="*/ 537271 h 1439765"/>
                    <a:gd name="connsiteX26" fmla="*/ 1659731 w 3995738"/>
                    <a:gd name="connsiteY26" fmla="*/ 565846 h 1439765"/>
                    <a:gd name="connsiteX27" fmla="*/ 1550194 w 3995738"/>
                    <a:gd name="connsiteY27" fmla="*/ 558702 h 1439765"/>
                    <a:gd name="connsiteX28" fmla="*/ 1550194 w 3995738"/>
                    <a:gd name="connsiteY28" fmla="*/ 789683 h 1439765"/>
                    <a:gd name="connsiteX29" fmla="*/ 1574006 w 3995738"/>
                    <a:gd name="connsiteY29" fmla="*/ 789683 h 1439765"/>
                    <a:gd name="connsiteX30" fmla="*/ 1702594 w 3995738"/>
                    <a:gd name="connsiteY30" fmla="*/ 537271 h 1439765"/>
                    <a:gd name="connsiteX31" fmla="*/ 1676400 w 3995738"/>
                    <a:gd name="connsiteY31" fmla="*/ 537271 h 1439765"/>
                    <a:gd name="connsiteX32" fmla="*/ 47622 w 3995738"/>
                    <a:gd name="connsiteY32" fmla="*/ 0 h 1439765"/>
                    <a:gd name="connsiteX33" fmla="*/ 3973907 w 3995738"/>
                    <a:gd name="connsiteY33" fmla="*/ 5135 h 1439765"/>
                    <a:gd name="connsiteX34" fmla="*/ 3995738 w 3995738"/>
                    <a:gd name="connsiteY34" fmla="*/ 444402 h 1439765"/>
                    <a:gd name="connsiteX35" fmla="*/ 3962400 w 3995738"/>
                    <a:gd name="connsiteY35" fmla="*/ 444402 h 1439765"/>
                    <a:gd name="connsiteX36" fmla="*/ 3962400 w 3995738"/>
                    <a:gd name="connsiteY36" fmla="*/ 701577 h 1439765"/>
                    <a:gd name="connsiteX37" fmla="*/ 3557588 w 3995738"/>
                    <a:gd name="connsiteY37" fmla="*/ 701577 h 1439765"/>
                    <a:gd name="connsiteX38" fmla="*/ 3557588 w 3995738"/>
                    <a:gd name="connsiteY38" fmla="*/ 896840 h 1439765"/>
                    <a:gd name="connsiteX39" fmla="*/ 3471863 w 3995738"/>
                    <a:gd name="connsiteY39" fmla="*/ 839690 h 1439765"/>
                    <a:gd name="connsiteX40" fmla="*/ 3471863 w 3995738"/>
                    <a:gd name="connsiteY40" fmla="*/ 696815 h 1439765"/>
                    <a:gd name="connsiteX41" fmla="*/ 3257550 w 3995738"/>
                    <a:gd name="connsiteY41" fmla="*/ 696815 h 1439765"/>
                    <a:gd name="connsiteX42" fmla="*/ 3143250 w 3995738"/>
                    <a:gd name="connsiteY42" fmla="*/ 1049240 h 1439765"/>
                    <a:gd name="connsiteX43" fmla="*/ 3036471 w 3995738"/>
                    <a:gd name="connsiteY43" fmla="*/ 1033486 h 1439765"/>
                    <a:gd name="connsiteX44" fmla="*/ 2950369 w 3995738"/>
                    <a:gd name="connsiteY44" fmla="*/ 765871 h 1439765"/>
                    <a:gd name="connsiteX45" fmla="*/ 2921794 w 3995738"/>
                    <a:gd name="connsiteY45" fmla="*/ 765871 h 1439765"/>
                    <a:gd name="connsiteX46" fmla="*/ 2869406 w 3995738"/>
                    <a:gd name="connsiteY46" fmla="*/ 694433 h 1439765"/>
                    <a:gd name="connsiteX47" fmla="*/ 2840831 w 3995738"/>
                    <a:gd name="connsiteY47" fmla="*/ 784921 h 1439765"/>
                    <a:gd name="connsiteX48" fmla="*/ 3033277 w 3995738"/>
                    <a:gd name="connsiteY48" fmla="*/ 1033015 h 1439765"/>
                    <a:gd name="connsiteX49" fmla="*/ 2562225 w 3995738"/>
                    <a:gd name="connsiteY49" fmla="*/ 963515 h 1439765"/>
                    <a:gd name="connsiteX50" fmla="*/ 1905000 w 3995738"/>
                    <a:gd name="connsiteY50" fmla="*/ 1439765 h 1439765"/>
                    <a:gd name="connsiteX51" fmla="*/ 1681163 w 3995738"/>
                    <a:gd name="connsiteY51" fmla="*/ 1330227 h 1439765"/>
                    <a:gd name="connsiteX52" fmla="*/ 1585913 w 3995738"/>
                    <a:gd name="connsiteY52" fmla="*/ 1354040 h 1439765"/>
                    <a:gd name="connsiteX53" fmla="*/ 1466850 w 3995738"/>
                    <a:gd name="connsiteY53" fmla="*/ 1168302 h 1439765"/>
                    <a:gd name="connsiteX54" fmla="*/ 0 w 3995738"/>
                    <a:gd name="connsiteY54" fmla="*/ 1168302 h 1439765"/>
                    <a:gd name="connsiteX55" fmla="*/ 0 w 3995738"/>
                    <a:gd name="connsiteY55" fmla="*/ 258665 h 1439765"/>
                    <a:gd name="connsiteX56" fmla="*/ 57150 w 3995738"/>
                    <a:gd name="connsiteY56" fmla="*/ 258665 h 1439765"/>
                    <a:gd name="connsiteX57" fmla="*/ 47622 w 3995738"/>
                    <a:gd name="connsiteY57" fmla="*/ 0 h 1439765"/>
                    <a:gd name="connsiteX0" fmla="*/ 1393031 w 3995738"/>
                    <a:gd name="connsiteY0" fmla="*/ 630140 h 1439765"/>
                    <a:gd name="connsiteX1" fmla="*/ 1390650 w 3995738"/>
                    <a:gd name="connsiteY1" fmla="*/ 823021 h 1439765"/>
                    <a:gd name="connsiteX2" fmla="*/ 1433513 w 3995738"/>
                    <a:gd name="connsiteY2" fmla="*/ 823021 h 1439765"/>
                    <a:gd name="connsiteX3" fmla="*/ 1433513 w 3995738"/>
                    <a:gd name="connsiteY3" fmla="*/ 668240 h 1439765"/>
                    <a:gd name="connsiteX4" fmla="*/ 1393031 w 3995738"/>
                    <a:gd name="connsiteY4" fmla="*/ 630140 h 1439765"/>
                    <a:gd name="connsiteX5" fmla="*/ 235744 w 3995738"/>
                    <a:gd name="connsiteY5" fmla="*/ 575371 h 1439765"/>
                    <a:gd name="connsiteX6" fmla="*/ 142875 w 3995738"/>
                    <a:gd name="connsiteY6" fmla="*/ 673002 h 1439765"/>
                    <a:gd name="connsiteX7" fmla="*/ 142875 w 3995738"/>
                    <a:gd name="connsiteY7" fmla="*/ 820640 h 1439765"/>
                    <a:gd name="connsiteX8" fmla="*/ 235744 w 3995738"/>
                    <a:gd name="connsiteY8" fmla="*/ 820640 h 1439765"/>
                    <a:gd name="connsiteX9" fmla="*/ 235744 w 3995738"/>
                    <a:gd name="connsiteY9" fmla="*/ 575371 h 1439765"/>
                    <a:gd name="connsiteX10" fmla="*/ 340519 w 3995738"/>
                    <a:gd name="connsiteY10" fmla="*/ 544415 h 1439765"/>
                    <a:gd name="connsiteX11" fmla="*/ 347663 w 3995738"/>
                    <a:gd name="connsiteY11" fmla="*/ 739677 h 1439765"/>
                    <a:gd name="connsiteX12" fmla="*/ 407194 w 3995738"/>
                    <a:gd name="connsiteY12" fmla="*/ 823021 h 1439765"/>
                    <a:gd name="connsiteX13" fmla="*/ 1281113 w 3995738"/>
                    <a:gd name="connsiteY13" fmla="*/ 823021 h 1439765"/>
                    <a:gd name="connsiteX14" fmla="*/ 1281113 w 3995738"/>
                    <a:gd name="connsiteY14" fmla="*/ 544415 h 1439765"/>
                    <a:gd name="connsiteX15" fmla="*/ 340519 w 3995738"/>
                    <a:gd name="connsiteY15" fmla="*/ 544415 h 1439765"/>
                    <a:gd name="connsiteX16" fmla="*/ 142875 w 3995738"/>
                    <a:gd name="connsiteY16" fmla="*/ 542033 h 1439765"/>
                    <a:gd name="connsiteX17" fmla="*/ 147638 w 3995738"/>
                    <a:gd name="connsiteY17" fmla="*/ 606327 h 1439765"/>
                    <a:gd name="connsiteX18" fmla="*/ 197644 w 3995738"/>
                    <a:gd name="connsiteY18" fmla="*/ 542033 h 1439765"/>
                    <a:gd name="connsiteX19" fmla="*/ 142875 w 3995738"/>
                    <a:gd name="connsiteY19" fmla="*/ 542033 h 1439765"/>
                    <a:gd name="connsiteX20" fmla="*/ 1390649 w 3995738"/>
                    <a:gd name="connsiteY20" fmla="*/ 539652 h 1439765"/>
                    <a:gd name="connsiteX21" fmla="*/ 1393030 w 3995738"/>
                    <a:gd name="connsiteY21" fmla="*/ 577752 h 1439765"/>
                    <a:gd name="connsiteX22" fmla="*/ 1438274 w 3995738"/>
                    <a:gd name="connsiteY22" fmla="*/ 615852 h 1439765"/>
                    <a:gd name="connsiteX23" fmla="*/ 1440655 w 3995738"/>
                    <a:gd name="connsiteY23" fmla="*/ 539652 h 1439765"/>
                    <a:gd name="connsiteX24" fmla="*/ 1390649 w 3995738"/>
                    <a:gd name="connsiteY24" fmla="*/ 539652 h 1439765"/>
                    <a:gd name="connsiteX25" fmla="*/ 1676400 w 3995738"/>
                    <a:gd name="connsiteY25" fmla="*/ 537271 h 1439765"/>
                    <a:gd name="connsiteX26" fmla="*/ 1659731 w 3995738"/>
                    <a:gd name="connsiteY26" fmla="*/ 565846 h 1439765"/>
                    <a:gd name="connsiteX27" fmla="*/ 1550194 w 3995738"/>
                    <a:gd name="connsiteY27" fmla="*/ 558702 h 1439765"/>
                    <a:gd name="connsiteX28" fmla="*/ 1550194 w 3995738"/>
                    <a:gd name="connsiteY28" fmla="*/ 789683 h 1439765"/>
                    <a:gd name="connsiteX29" fmla="*/ 1574006 w 3995738"/>
                    <a:gd name="connsiteY29" fmla="*/ 789683 h 1439765"/>
                    <a:gd name="connsiteX30" fmla="*/ 1702594 w 3995738"/>
                    <a:gd name="connsiteY30" fmla="*/ 537271 h 1439765"/>
                    <a:gd name="connsiteX31" fmla="*/ 1676400 w 3995738"/>
                    <a:gd name="connsiteY31" fmla="*/ 537271 h 1439765"/>
                    <a:gd name="connsiteX32" fmla="*/ 47622 w 3995738"/>
                    <a:gd name="connsiteY32" fmla="*/ 0 h 1439765"/>
                    <a:gd name="connsiteX33" fmla="*/ 3993965 w 3995738"/>
                    <a:gd name="connsiteY33" fmla="*/ 358150 h 1439765"/>
                    <a:gd name="connsiteX34" fmla="*/ 3995738 w 3995738"/>
                    <a:gd name="connsiteY34" fmla="*/ 444402 h 1439765"/>
                    <a:gd name="connsiteX35" fmla="*/ 3962400 w 3995738"/>
                    <a:gd name="connsiteY35" fmla="*/ 444402 h 1439765"/>
                    <a:gd name="connsiteX36" fmla="*/ 3962400 w 3995738"/>
                    <a:gd name="connsiteY36" fmla="*/ 701577 h 1439765"/>
                    <a:gd name="connsiteX37" fmla="*/ 3557588 w 3995738"/>
                    <a:gd name="connsiteY37" fmla="*/ 701577 h 1439765"/>
                    <a:gd name="connsiteX38" fmla="*/ 3557588 w 3995738"/>
                    <a:gd name="connsiteY38" fmla="*/ 896840 h 1439765"/>
                    <a:gd name="connsiteX39" fmla="*/ 3471863 w 3995738"/>
                    <a:gd name="connsiteY39" fmla="*/ 839690 h 1439765"/>
                    <a:gd name="connsiteX40" fmla="*/ 3471863 w 3995738"/>
                    <a:gd name="connsiteY40" fmla="*/ 696815 h 1439765"/>
                    <a:gd name="connsiteX41" fmla="*/ 3257550 w 3995738"/>
                    <a:gd name="connsiteY41" fmla="*/ 696815 h 1439765"/>
                    <a:gd name="connsiteX42" fmla="*/ 3143250 w 3995738"/>
                    <a:gd name="connsiteY42" fmla="*/ 1049240 h 1439765"/>
                    <a:gd name="connsiteX43" fmla="*/ 3036471 w 3995738"/>
                    <a:gd name="connsiteY43" fmla="*/ 1033486 h 1439765"/>
                    <a:gd name="connsiteX44" fmla="*/ 2950369 w 3995738"/>
                    <a:gd name="connsiteY44" fmla="*/ 765871 h 1439765"/>
                    <a:gd name="connsiteX45" fmla="*/ 2921794 w 3995738"/>
                    <a:gd name="connsiteY45" fmla="*/ 765871 h 1439765"/>
                    <a:gd name="connsiteX46" fmla="*/ 2869406 w 3995738"/>
                    <a:gd name="connsiteY46" fmla="*/ 694433 h 1439765"/>
                    <a:gd name="connsiteX47" fmla="*/ 2840831 w 3995738"/>
                    <a:gd name="connsiteY47" fmla="*/ 784921 h 1439765"/>
                    <a:gd name="connsiteX48" fmla="*/ 3033277 w 3995738"/>
                    <a:gd name="connsiteY48" fmla="*/ 1033015 h 1439765"/>
                    <a:gd name="connsiteX49" fmla="*/ 2562225 w 3995738"/>
                    <a:gd name="connsiteY49" fmla="*/ 963515 h 1439765"/>
                    <a:gd name="connsiteX50" fmla="*/ 1905000 w 3995738"/>
                    <a:gd name="connsiteY50" fmla="*/ 1439765 h 1439765"/>
                    <a:gd name="connsiteX51" fmla="*/ 1681163 w 3995738"/>
                    <a:gd name="connsiteY51" fmla="*/ 1330227 h 1439765"/>
                    <a:gd name="connsiteX52" fmla="*/ 1585913 w 3995738"/>
                    <a:gd name="connsiteY52" fmla="*/ 1354040 h 1439765"/>
                    <a:gd name="connsiteX53" fmla="*/ 1466850 w 3995738"/>
                    <a:gd name="connsiteY53" fmla="*/ 1168302 h 1439765"/>
                    <a:gd name="connsiteX54" fmla="*/ 0 w 3995738"/>
                    <a:gd name="connsiteY54" fmla="*/ 1168302 h 1439765"/>
                    <a:gd name="connsiteX55" fmla="*/ 0 w 3995738"/>
                    <a:gd name="connsiteY55" fmla="*/ 258665 h 1439765"/>
                    <a:gd name="connsiteX56" fmla="*/ 57150 w 3995738"/>
                    <a:gd name="connsiteY56" fmla="*/ 258665 h 1439765"/>
                    <a:gd name="connsiteX57" fmla="*/ 47622 w 3995738"/>
                    <a:gd name="connsiteY57" fmla="*/ 0 h 1439765"/>
                    <a:gd name="connsiteX0" fmla="*/ 1393031 w 3995738"/>
                    <a:gd name="connsiteY0" fmla="*/ 427939 h 1237564"/>
                    <a:gd name="connsiteX1" fmla="*/ 1390650 w 3995738"/>
                    <a:gd name="connsiteY1" fmla="*/ 620820 h 1237564"/>
                    <a:gd name="connsiteX2" fmla="*/ 1433513 w 3995738"/>
                    <a:gd name="connsiteY2" fmla="*/ 620820 h 1237564"/>
                    <a:gd name="connsiteX3" fmla="*/ 1433513 w 3995738"/>
                    <a:gd name="connsiteY3" fmla="*/ 466039 h 1237564"/>
                    <a:gd name="connsiteX4" fmla="*/ 1393031 w 3995738"/>
                    <a:gd name="connsiteY4" fmla="*/ 427939 h 1237564"/>
                    <a:gd name="connsiteX5" fmla="*/ 235744 w 3995738"/>
                    <a:gd name="connsiteY5" fmla="*/ 373170 h 1237564"/>
                    <a:gd name="connsiteX6" fmla="*/ 142875 w 3995738"/>
                    <a:gd name="connsiteY6" fmla="*/ 470801 h 1237564"/>
                    <a:gd name="connsiteX7" fmla="*/ 142875 w 3995738"/>
                    <a:gd name="connsiteY7" fmla="*/ 618439 h 1237564"/>
                    <a:gd name="connsiteX8" fmla="*/ 235744 w 3995738"/>
                    <a:gd name="connsiteY8" fmla="*/ 618439 h 1237564"/>
                    <a:gd name="connsiteX9" fmla="*/ 235744 w 3995738"/>
                    <a:gd name="connsiteY9" fmla="*/ 373170 h 1237564"/>
                    <a:gd name="connsiteX10" fmla="*/ 340519 w 3995738"/>
                    <a:gd name="connsiteY10" fmla="*/ 342214 h 1237564"/>
                    <a:gd name="connsiteX11" fmla="*/ 347663 w 3995738"/>
                    <a:gd name="connsiteY11" fmla="*/ 537476 h 1237564"/>
                    <a:gd name="connsiteX12" fmla="*/ 407194 w 3995738"/>
                    <a:gd name="connsiteY12" fmla="*/ 620820 h 1237564"/>
                    <a:gd name="connsiteX13" fmla="*/ 1281113 w 3995738"/>
                    <a:gd name="connsiteY13" fmla="*/ 620820 h 1237564"/>
                    <a:gd name="connsiteX14" fmla="*/ 1281113 w 3995738"/>
                    <a:gd name="connsiteY14" fmla="*/ 342214 h 1237564"/>
                    <a:gd name="connsiteX15" fmla="*/ 340519 w 3995738"/>
                    <a:gd name="connsiteY15" fmla="*/ 342214 h 1237564"/>
                    <a:gd name="connsiteX16" fmla="*/ 142875 w 3995738"/>
                    <a:gd name="connsiteY16" fmla="*/ 339832 h 1237564"/>
                    <a:gd name="connsiteX17" fmla="*/ 147638 w 3995738"/>
                    <a:gd name="connsiteY17" fmla="*/ 404126 h 1237564"/>
                    <a:gd name="connsiteX18" fmla="*/ 197644 w 3995738"/>
                    <a:gd name="connsiteY18" fmla="*/ 339832 h 1237564"/>
                    <a:gd name="connsiteX19" fmla="*/ 142875 w 3995738"/>
                    <a:gd name="connsiteY19" fmla="*/ 339832 h 1237564"/>
                    <a:gd name="connsiteX20" fmla="*/ 1390649 w 3995738"/>
                    <a:gd name="connsiteY20" fmla="*/ 337451 h 1237564"/>
                    <a:gd name="connsiteX21" fmla="*/ 1393030 w 3995738"/>
                    <a:gd name="connsiteY21" fmla="*/ 375551 h 1237564"/>
                    <a:gd name="connsiteX22" fmla="*/ 1438274 w 3995738"/>
                    <a:gd name="connsiteY22" fmla="*/ 413651 h 1237564"/>
                    <a:gd name="connsiteX23" fmla="*/ 1440655 w 3995738"/>
                    <a:gd name="connsiteY23" fmla="*/ 337451 h 1237564"/>
                    <a:gd name="connsiteX24" fmla="*/ 1390649 w 3995738"/>
                    <a:gd name="connsiteY24" fmla="*/ 337451 h 1237564"/>
                    <a:gd name="connsiteX25" fmla="*/ 1676400 w 3995738"/>
                    <a:gd name="connsiteY25" fmla="*/ 335070 h 1237564"/>
                    <a:gd name="connsiteX26" fmla="*/ 1659731 w 3995738"/>
                    <a:gd name="connsiteY26" fmla="*/ 363645 h 1237564"/>
                    <a:gd name="connsiteX27" fmla="*/ 1550194 w 3995738"/>
                    <a:gd name="connsiteY27" fmla="*/ 356501 h 1237564"/>
                    <a:gd name="connsiteX28" fmla="*/ 1550194 w 3995738"/>
                    <a:gd name="connsiteY28" fmla="*/ 587482 h 1237564"/>
                    <a:gd name="connsiteX29" fmla="*/ 1574006 w 3995738"/>
                    <a:gd name="connsiteY29" fmla="*/ 587482 h 1237564"/>
                    <a:gd name="connsiteX30" fmla="*/ 1702594 w 3995738"/>
                    <a:gd name="connsiteY30" fmla="*/ 335070 h 1237564"/>
                    <a:gd name="connsiteX31" fmla="*/ 1676400 w 3995738"/>
                    <a:gd name="connsiteY31" fmla="*/ 335070 h 1237564"/>
                    <a:gd name="connsiteX32" fmla="*/ 488891 w 3995738"/>
                    <a:gd name="connsiteY32" fmla="*/ 154825 h 1237564"/>
                    <a:gd name="connsiteX33" fmla="*/ 3993965 w 3995738"/>
                    <a:gd name="connsiteY33" fmla="*/ 155949 h 1237564"/>
                    <a:gd name="connsiteX34" fmla="*/ 3995738 w 3995738"/>
                    <a:gd name="connsiteY34" fmla="*/ 242201 h 1237564"/>
                    <a:gd name="connsiteX35" fmla="*/ 3962400 w 3995738"/>
                    <a:gd name="connsiteY35" fmla="*/ 242201 h 1237564"/>
                    <a:gd name="connsiteX36" fmla="*/ 3962400 w 3995738"/>
                    <a:gd name="connsiteY36" fmla="*/ 499376 h 1237564"/>
                    <a:gd name="connsiteX37" fmla="*/ 3557588 w 3995738"/>
                    <a:gd name="connsiteY37" fmla="*/ 499376 h 1237564"/>
                    <a:gd name="connsiteX38" fmla="*/ 3557588 w 3995738"/>
                    <a:gd name="connsiteY38" fmla="*/ 694639 h 1237564"/>
                    <a:gd name="connsiteX39" fmla="*/ 3471863 w 3995738"/>
                    <a:gd name="connsiteY39" fmla="*/ 637489 h 1237564"/>
                    <a:gd name="connsiteX40" fmla="*/ 3471863 w 3995738"/>
                    <a:gd name="connsiteY40" fmla="*/ 494614 h 1237564"/>
                    <a:gd name="connsiteX41" fmla="*/ 3257550 w 3995738"/>
                    <a:gd name="connsiteY41" fmla="*/ 494614 h 1237564"/>
                    <a:gd name="connsiteX42" fmla="*/ 3143250 w 3995738"/>
                    <a:gd name="connsiteY42" fmla="*/ 847039 h 1237564"/>
                    <a:gd name="connsiteX43" fmla="*/ 3036471 w 3995738"/>
                    <a:gd name="connsiteY43" fmla="*/ 831285 h 1237564"/>
                    <a:gd name="connsiteX44" fmla="*/ 2950369 w 3995738"/>
                    <a:gd name="connsiteY44" fmla="*/ 563670 h 1237564"/>
                    <a:gd name="connsiteX45" fmla="*/ 2921794 w 3995738"/>
                    <a:gd name="connsiteY45" fmla="*/ 563670 h 1237564"/>
                    <a:gd name="connsiteX46" fmla="*/ 2869406 w 3995738"/>
                    <a:gd name="connsiteY46" fmla="*/ 492232 h 1237564"/>
                    <a:gd name="connsiteX47" fmla="*/ 2840831 w 3995738"/>
                    <a:gd name="connsiteY47" fmla="*/ 582720 h 1237564"/>
                    <a:gd name="connsiteX48" fmla="*/ 3033277 w 3995738"/>
                    <a:gd name="connsiteY48" fmla="*/ 830814 h 1237564"/>
                    <a:gd name="connsiteX49" fmla="*/ 2562225 w 3995738"/>
                    <a:gd name="connsiteY49" fmla="*/ 761314 h 1237564"/>
                    <a:gd name="connsiteX50" fmla="*/ 1905000 w 3995738"/>
                    <a:gd name="connsiteY50" fmla="*/ 1237564 h 1237564"/>
                    <a:gd name="connsiteX51" fmla="*/ 1681163 w 3995738"/>
                    <a:gd name="connsiteY51" fmla="*/ 1128026 h 1237564"/>
                    <a:gd name="connsiteX52" fmla="*/ 1585913 w 3995738"/>
                    <a:gd name="connsiteY52" fmla="*/ 1151839 h 1237564"/>
                    <a:gd name="connsiteX53" fmla="*/ 1466850 w 3995738"/>
                    <a:gd name="connsiteY53" fmla="*/ 966101 h 1237564"/>
                    <a:gd name="connsiteX54" fmla="*/ 0 w 3995738"/>
                    <a:gd name="connsiteY54" fmla="*/ 966101 h 1237564"/>
                    <a:gd name="connsiteX55" fmla="*/ 0 w 3995738"/>
                    <a:gd name="connsiteY55" fmla="*/ 56464 h 1237564"/>
                    <a:gd name="connsiteX56" fmla="*/ 57150 w 3995738"/>
                    <a:gd name="connsiteY56" fmla="*/ 56464 h 1237564"/>
                    <a:gd name="connsiteX57" fmla="*/ 488891 w 3995738"/>
                    <a:gd name="connsiteY57" fmla="*/ 154825 h 1237564"/>
                    <a:gd name="connsiteX0" fmla="*/ 1393031 w 3995738"/>
                    <a:gd name="connsiteY0" fmla="*/ 371476 h 1181101"/>
                    <a:gd name="connsiteX1" fmla="*/ 1390650 w 3995738"/>
                    <a:gd name="connsiteY1" fmla="*/ 564357 h 1181101"/>
                    <a:gd name="connsiteX2" fmla="*/ 1433513 w 3995738"/>
                    <a:gd name="connsiteY2" fmla="*/ 564357 h 1181101"/>
                    <a:gd name="connsiteX3" fmla="*/ 1433513 w 3995738"/>
                    <a:gd name="connsiteY3" fmla="*/ 409576 h 1181101"/>
                    <a:gd name="connsiteX4" fmla="*/ 1393031 w 3995738"/>
                    <a:gd name="connsiteY4" fmla="*/ 371476 h 1181101"/>
                    <a:gd name="connsiteX5" fmla="*/ 235744 w 3995738"/>
                    <a:gd name="connsiteY5" fmla="*/ 316707 h 1181101"/>
                    <a:gd name="connsiteX6" fmla="*/ 142875 w 3995738"/>
                    <a:gd name="connsiteY6" fmla="*/ 414338 h 1181101"/>
                    <a:gd name="connsiteX7" fmla="*/ 142875 w 3995738"/>
                    <a:gd name="connsiteY7" fmla="*/ 561976 h 1181101"/>
                    <a:gd name="connsiteX8" fmla="*/ 235744 w 3995738"/>
                    <a:gd name="connsiteY8" fmla="*/ 561976 h 1181101"/>
                    <a:gd name="connsiteX9" fmla="*/ 235744 w 3995738"/>
                    <a:gd name="connsiteY9" fmla="*/ 316707 h 1181101"/>
                    <a:gd name="connsiteX10" fmla="*/ 340519 w 3995738"/>
                    <a:gd name="connsiteY10" fmla="*/ 285751 h 1181101"/>
                    <a:gd name="connsiteX11" fmla="*/ 347663 w 3995738"/>
                    <a:gd name="connsiteY11" fmla="*/ 481013 h 1181101"/>
                    <a:gd name="connsiteX12" fmla="*/ 407194 w 3995738"/>
                    <a:gd name="connsiteY12" fmla="*/ 564357 h 1181101"/>
                    <a:gd name="connsiteX13" fmla="*/ 1281113 w 3995738"/>
                    <a:gd name="connsiteY13" fmla="*/ 564357 h 1181101"/>
                    <a:gd name="connsiteX14" fmla="*/ 1281113 w 3995738"/>
                    <a:gd name="connsiteY14" fmla="*/ 285751 h 1181101"/>
                    <a:gd name="connsiteX15" fmla="*/ 340519 w 3995738"/>
                    <a:gd name="connsiteY15" fmla="*/ 285751 h 1181101"/>
                    <a:gd name="connsiteX16" fmla="*/ 142875 w 3995738"/>
                    <a:gd name="connsiteY16" fmla="*/ 283369 h 1181101"/>
                    <a:gd name="connsiteX17" fmla="*/ 147638 w 3995738"/>
                    <a:gd name="connsiteY17" fmla="*/ 347663 h 1181101"/>
                    <a:gd name="connsiteX18" fmla="*/ 197644 w 3995738"/>
                    <a:gd name="connsiteY18" fmla="*/ 283369 h 1181101"/>
                    <a:gd name="connsiteX19" fmla="*/ 142875 w 3995738"/>
                    <a:gd name="connsiteY19" fmla="*/ 283369 h 1181101"/>
                    <a:gd name="connsiteX20" fmla="*/ 1390649 w 3995738"/>
                    <a:gd name="connsiteY20" fmla="*/ 280988 h 1181101"/>
                    <a:gd name="connsiteX21" fmla="*/ 1393030 w 3995738"/>
                    <a:gd name="connsiteY21" fmla="*/ 319088 h 1181101"/>
                    <a:gd name="connsiteX22" fmla="*/ 1438274 w 3995738"/>
                    <a:gd name="connsiteY22" fmla="*/ 357188 h 1181101"/>
                    <a:gd name="connsiteX23" fmla="*/ 1440655 w 3995738"/>
                    <a:gd name="connsiteY23" fmla="*/ 280988 h 1181101"/>
                    <a:gd name="connsiteX24" fmla="*/ 1390649 w 3995738"/>
                    <a:gd name="connsiteY24" fmla="*/ 280988 h 1181101"/>
                    <a:gd name="connsiteX25" fmla="*/ 1676400 w 3995738"/>
                    <a:gd name="connsiteY25" fmla="*/ 278607 h 1181101"/>
                    <a:gd name="connsiteX26" fmla="*/ 1659731 w 3995738"/>
                    <a:gd name="connsiteY26" fmla="*/ 307182 h 1181101"/>
                    <a:gd name="connsiteX27" fmla="*/ 1550194 w 3995738"/>
                    <a:gd name="connsiteY27" fmla="*/ 300038 h 1181101"/>
                    <a:gd name="connsiteX28" fmla="*/ 1550194 w 3995738"/>
                    <a:gd name="connsiteY28" fmla="*/ 531019 h 1181101"/>
                    <a:gd name="connsiteX29" fmla="*/ 1574006 w 3995738"/>
                    <a:gd name="connsiteY29" fmla="*/ 531019 h 1181101"/>
                    <a:gd name="connsiteX30" fmla="*/ 1702594 w 3995738"/>
                    <a:gd name="connsiteY30" fmla="*/ 278607 h 1181101"/>
                    <a:gd name="connsiteX31" fmla="*/ 1676400 w 3995738"/>
                    <a:gd name="connsiteY31" fmla="*/ 278607 h 1181101"/>
                    <a:gd name="connsiteX32" fmla="*/ 488891 w 3995738"/>
                    <a:gd name="connsiteY32" fmla="*/ 98362 h 1181101"/>
                    <a:gd name="connsiteX33" fmla="*/ 3993965 w 3995738"/>
                    <a:gd name="connsiteY33" fmla="*/ 99486 h 1181101"/>
                    <a:gd name="connsiteX34" fmla="*/ 3995738 w 3995738"/>
                    <a:gd name="connsiteY34" fmla="*/ 185738 h 1181101"/>
                    <a:gd name="connsiteX35" fmla="*/ 3962400 w 3995738"/>
                    <a:gd name="connsiteY35" fmla="*/ 185738 h 1181101"/>
                    <a:gd name="connsiteX36" fmla="*/ 3962400 w 3995738"/>
                    <a:gd name="connsiteY36" fmla="*/ 442913 h 1181101"/>
                    <a:gd name="connsiteX37" fmla="*/ 3557588 w 3995738"/>
                    <a:gd name="connsiteY37" fmla="*/ 442913 h 1181101"/>
                    <a:gd name="connsiteX38" fmla="*/ 3557588 w 3995738"/>
                    <a:gd name="connsiteY38" fmla="*/ 638176 h 1181101"/>
                    <a:gd name="connsiteX39" fmla="*/ 3471863 w 3995738"/>
                    <a:gd name="connsiteY39" fmla="*/ 581026 h 1181101"/>
                    <a:gd name="connsiteX40" fmla="*/ 3471863 w 3995738"/>
                    <a:gd name="connsiteY40" fmla="*/ 438151 h 1181101"/>
                    <a:gd name="connsiteX41" fmla="*/ 3257550 w 3995738"/>
                    <a:gd name="connsiteY41" fmla="*/ 438151 h 1181101"/>
                    <a:gd name="connsiteX42" fmla="*/ 3143250 w 3995738"/>
                    <a:gd name="connsiteY42" fmla="*/ 790576 h 1181101"/>
                    <a:gd name="connsiteX43" fmla="*/ 3036471 w 3995738"/>
                    <a:gd name="connsiteY43" fmla="*/ 774822 h 1181101"/>
                    <a:gd name="connsiteX44" fmla="*/ 2950369 w 3995738"/>
                    <a:gd name="connsiteY44" fmla="*/ 507207 h 1181101"/>
                    <a:gd name="connsiteX45" fmla="*/ 2921794 w 3995738"/>
                    <a:gd name="connsiteY45" fmla="*/ 507207 h 1181101"/>
                    <a:gd name="connsiteX46" fmla="*/ 2869406 w 3995738"/>
                    <a:gd name="connsiteY46" fmla="*/ 435769 h 1181101"/>
                    <a:gd name="connsiteX47" fmla="*/ 2840831 w 3995738"/>
                    <a:gd name="connsiteY47" fmla="*/ 526257 h 1181101"/>
                    <a:gd name="connsiteX48" fmla="*/ 3033277 w 3995738"/>
                    <a:gd name="connsiteY48" fmla="*/ 774351 h 1181101"/>
                    <a:gd name="connsiteX49" fmla="*/ 2562225 w 3995738"/>
                    <a:gd name="connsiteY49" fmla="*/ 704851 h 1181101"/>
                    <a:gd name="connsiteX50" fmla="*/ 1905000 w 3995738"/>
                    <a:gd name="connsiteY50" fmla="*/ 1181101 h 1181101"/>
                    <a:gd name="connsiteX51" fmla="*/ 1681163 w 3995738"/>
                    <a:gd name="connsiteY51" fmla="*/ 1071563 h 1181101"/>
                    <a:gd name="connsiteX52" fmla="*/ 1585913 w 3995738"/>
                    <a:gd name="connsiteY52" fmla="*/ 1095376 h 1181101"/>
                    <a:gd name="connsiteX53" fmla="*/ 1466850 w 3995738"/>
                    <a:gd name="connsiteY53" fmla="*/ 909638 h 1181101"/>
                    <a:gd name="connsiteX54" fmla="*/ 0 w 3995738"/>
                    <a:gd name="connsiteY54" fmla="*/ 909638 h 1181101"/>
                    <a:gd name="connsiteX55" fmla="*/ 0 w 3995738"/>
                    <a:gd name="connsiteY55" fmla="*/ 1 h 1181101"/>
                    <a:gd name="connsiteX56" fmla="*/ 488891 w 3995738"/>
                    <a:gd name="connsiteY56" fmla="*/ 98362 h 1181101"/>
                    <a:gd name="connsiteX0" fmla="*/ 1393031 w 3995738"/>
                    <a:gd name="connsiteY0" fmla="*/ 273114 h 1082739"/>
                    <a:gd name="connsiteX1" fmla="*/ 1390650 w 3995738"/>
                    <a:gd name="connsiteY1" fmla="*/ 465995 h 1082739"/>
                    <a:gd name="connsiteX2" fmla="*/ 1433513 w 3995738"/>
                    <a:gd name="connsiteY2" fmla="*/ 465995 h 1082739"/>
                    <a:gd name="connsiteX3" fmla="*/ 1433513 w 3995738"/>
                    <a:gd name="connsiteY3" fmla="*/ 311214 h 1082739"/>
                    <a:gd name="connsiteX4" fmla="*/ 1393031 w 3995738"/>
                    <a:gd name="connsiteY4" fmla="*/ 273114 h 1082739"/>
                    <a:gd name="connsiteX5" fmla="*/ 235744 w 3995738"/>
                    <a:gd name="connsiteY5" fmla="*/ 218345 h 1082739"/>
                    <a:gd name="connsiteX6" fmla="*/ 142875 w 3995738"/>
                    <a:gd name="connsiteY6" fmla="*/ 315976 h 1082739"/>
                    <a:gd name="connsiteX7" fmla="*/ 142875 w 3995738"/>
                    <a:gd name="connsiteY7" fmla="*/ 463614 h 1082739"/>
                    <a:gd name="connsiteX8" fmla="*/ 235744 w 3995738"/>
                    <a:gd name="connsiteY8" fmla="*/ 463614 h 1082739"/>
                    <a:gd name="connsiteX9" fmla="*/ 235744 w 3995738"/>
                    <a:gd name="connsiteY9" fmla="*/ 218345 h 1082739"/>
                    <a:gd name="connsiteX10" fmla="*/ 340519 w 3995738"/>
                    <a:gd name="connsiteY10" fmla="*/ 187389 h 1082739"/>
                    <a:gd name="connsiteX11" fmla="*/ 347663 w 3995738"/>
                    <a:gd name="connsiteY11" fmla="*/ 382651 h 1082739"/>
                    <a:gd name="connsiteX12" fmla="*/ 407194 w 3995738"/>
                    <a:gd name="connsiteY12" fmla="*/ 465995 h 1082739"/>
                    <a:gd name="connsiteX13" fmla="*/ 1281113 w 3995738"/>
                    <a:gd name="connsiteY13" fmla="*/ 465995 h 1082739"/>
                    <a:gd name="connsiteX14" fmla="*/ 1281113 w 3995738"/>
                    <a:gd name="connsiteY14" fmla="*/ 187389 h 1082739"/>
                    <a:gd name="connsiteX15" fmla="*/ 340519 w 3995738"/>
                    <a:gd name="connsiteY15" fmla="*/ 187389 h 1082739"/>
                    <a:gd name="connsiteX16" fmla="*/ 142875 w 3995738"/>
                    <a:gd name="connsiteY16" fmla="*/ 185007 h 1082739"/>
                    <a:gd name="connsiteX17" fmla="*/ 147638 w 3995738"/>
                    <a:gd name="connsiteY17" fmla="*/ 249301 h 1082739"/>
                    <a:gd name="connsiteX18" fmla="*/ 197644 w 3995738"/>
                    <a:gd name="connsiteY18" fmla="*/ 185007 h 1082739"/>
                    <a:gd name="connsiteX19" fmla="*/ 142875 w 3995738"/>
                    <a:gd name="connsiteY19" fmla="*/ 185007 h 1082739"/>
                    <a:gd name="connsiteX20" fmla="*/ 1390649 w 3995738"/>
                    <a:gd name="connsiteY20" fmla="*/ 182626 h 1082739"/>
                    <a:gd name="connsiteX21" fmla="*/ 1393030 w 3995738"/>
                    <a:gd name="connsiteY21" fmla="*/ 220726 h 1082739"/>
                    <a:gd name="connsiteX22" fmla="*/ 1438274 w 3995738"/>
                    <a:gd name="connsiteY22" fmla="*/ 258826 h 1082739"/>
                    <a:gd name="connsiteX23" fmla="*/ 1440655 w 3995738"/>
                    <a:gd name="connsiteY23" fmla="*/ 182626 h 1082739"/>
                    <a:gd name="connsiteX24" fmla="*/ 1390649 w 3995738"/>
                    <a:gd name="connsiteY24" fmla="*/ 182626 h 1082739"/>
                    <a:gd name="connsiteX25" fmla="*/ 1676400 w 3995738"/>
                    <a:gd name="connsiteY25" fmla="*/ 180245 h 1082739"/>
                    <a:gd name="connsiteX26" fmla="*/ 1659731 w 3995738"/>
                    <a:gd name="connsiteY26" fmla="*/ 208820 h 1082739"/>
                    <a:gd name="connsiteX27" fmla="*/ 1550194 w 3995738"/>
                    <a:gd name="connsiteY27" fmla="*/ 201676 h 1082739"/>
                    <a:gd name="connsiteX28" fmla="*/ 1550194 w 3995738"/>
                    <a:gd name="connsiteY28" fmla="*/ 432657 h 1082739"/>
                    <a:gd name="connsiteX29" fmla="*/ 1574006 w 3995738"/>
                    <a:gd name="connsiteY29" fmla="*/ 432657 h 1082739"/>
                    <a:gd name="connsiteX30" fmla="*/ 1702594 w 3995738"/>
                    <a:gd name="connsiteY30" fmla="*/ 180245 h 1082739"/>
                    <a:gd name="connsiteX31" fmla="*/ 1676400 w 3995738"/>
                    <a:gd name="connsiteY31" fmla="*/ 180245 h 1082739"/>
                    <a:gd name="connsiteX32" fmla="*/ 488891 w 3995738"/>
                    <a:gd name="connsiteY32" fmla="*/ 0 h 1082739"/>
                    <a:gd name="connsiteX33" fmla="*/ 3993965 w 3995738"/>
                    <a:gd name="connsiteY33" fmla="*/ 1124 h 1082739"/>
                    <a:gd name="connsiteX34" fmla="*/ 3995738 w 3995738"/>
                    <a:gd name="connsiteY34" fmla="*/ 87376 h 1082739"/>
                    <a:gd name="connsiteX35" fmla="*/ 3962400 w 3995738"/>
                    <a:gd name="connsiteY35" fmla="*/ 87376 h 1082739"/>
                    <a:gd name="connsiteX36" fmla="*/ 3962400 w 3995738"/>
                    <a:gd name="connsiteY36" fmla="*/ 344551 h 1082739"/>
                    <a:gd name="connsiteX37" fmla="*/ 3557588 w 3995738"/>
                    <a:gd name="connsiteY37" fmla="*/ 344551 h 1082739"/>
                    <a:gd name="connsiteX38" fmla="*/ 3557588 w 3995738"/>
                    <a:gd name="connsiteY38" fmla="*/ 539814 h 1082739"/>
                    <a:gd name="connsiteX39" fmla="*/ 3471863 w 3995738"/>
                    <a:gd name="connsiteY39" fmla="*/ 482664 h 1082739"/>
                    <a:gd name="connsiteX40" fmla="*/ 3471863 w 3995738"/>
                    <a:gd name="connsiteY40" fmla="*/ 339789 h 1082739"/>
                    <a:gd name="connsiteX41" fmla="*/ 3257550 w 3995738"/>
                    <a:gd name="connsiteY41" fmla="*/ 339789 h 1082739"/>
                    <a:gd name="connsiteX42" fmla="*/ 3143250 w 3995738"/>
                    <a:gd name="connsiteY42" fmla="*/ 692214 h 1082739"/>
                    <a:gd name="connsiteX43" fmla="*/ 3036471 w 3995738"/>
                    <a:gd name="connsiteY43" fmla="*/ 676460 h 1082739"/>
                    <a:gd name="connsiteX44" fmla="*/ 2950369 w 3995738"/>
                    <a:gd name="connsiteY44" fmla="*/ 408845 h 1082739"/>
                    <a:gd name="connsiteX45" fmla="*/ 2921794 w 3995738"/>
                    <a:gd name="connsiteY45" fmla="*/ 408845 h 1082739"/>
                    <a:gd name="connsiteX46" fmla="*/ 2869406 w 3995738"/>
                    <a:gd name="connsiteY46" fmla="*/ 337407 h 1082739"/>
                    <a:gd name="connsiteX47" fmla="*/ 2840831 w 3995738"/>
                    <a:gd name="connsiteY47" fmla="*/ 427895 h 1082739"/>
                    <a:gd name="connsiteX48" fmla="*/ 3033277 w 3995738"/>
                    <a:gd name="connsiteY48" fmla="*/ 675989 h 1082739"/>
                    <a:gd name="connsiteX49" fmla="*/ 2562225 w 3995738"/>
                    <a:gd name="connsiteY49" fmla="*/ 606489 h 1082739"/>
                    <a:gd name="connsiteX50" fmla="*/ 1905000 w 3995738"/>
                    <a:gd name="connsiteY50" fmla="*/ 1082739 h 1082739"/>
                    <a:gd name="connsiteX51" fmla="*/ 1681163 w 3995738"/>
                    <a:gd name="connsiteY51" fmla="*/ 973201 h 1082739"/>
                    <a:gd name="connsiteX52" fmla="*/ 1585913 w 3995738"/>
                    <a:gd name="connsiteY52" fmla="*/ 997014 h 1082739"/>
                    <a:gd name="connsiteX53" fmla="*/ 1466850 w 3995738"/>
                    <a:gd name="connsiteY53" fmla="*/ 811276 h 1082739"/>
                    <a:gd name="connsiteX54" fmla="*/ 0 w 3995738"/>
                    <a:gd name="connsiteY54" fmla="*/ 811276 h 1082739"/>
                    <a:gd name="connsiteX55" fmla="*/ 0 w 3995738"/>
                    <a:gd name="connsiteY55" fmla="*/ 1928 h 1082739"/>
                    <a:gd name="connsiteX56" fmla="*/ 488891 w 3995738"/>
                    <a:gd name="connsiteY56" fmla="*/ 0 h 1082739"/>
                    <a:gd name="connsiteX0" fmla="*/ 1393031 w 3995738"/>
                    <a:gd name="connsiteY0" fmla="*/ 271990 h 1081615"/>
                    <a:gd name="connsiteX1" fmla="*/ 1390650 w 3995738"/>
                    <a:gd name="connsiteY1" fmla="*/ 464871 h 1081615"/>
                    <a:gd name="connsiteX2" fmla="*/ 1433513 w 3995738"/>
                    <a:gd name="connsiteY2" fmla="*/ 464871 h 1081615"/>
                    <a:gd name="connsiteX3" fmla="*/ 1433513 w 3995738"/>
                    <a:gd name="connsiteY3" fmla="*/ 310090 h 1081615"/>
                    <a:gd name="connsiteX4" fmla="*/ 1393031 w 3995738"/>
                    <a:gd name="connsiteY4" fmla="*/ 271990 h 1081615"/>
                    <a:gd name="connsiteX5" fmla="*/ 235744 w 3995738"/>
                    <a:gd name="connsiteY5" fmla="*/ 217221 h 1081615"/>
                    <a:gd name="connsiteX6" fmla="*/ 142875 w 3995738"/>
                    <a:gd name="connsiteY6" fmla="*/ 314852 h 1081615"/>
                    <a:gd name="connsiteX7" fmla="*/ 142875 w 3995738"/>
                    <a:gd name="connsiteY7" fmla="*/ 462490 h 1081615"/>
                    <a:gd name="connsiteX8" fmla="*/ 235744 w 3995738"/>
                    <a:gd name="connsiteY8" fmla="*/ 462490 h 1081615"/>
                    <a:gd name="connsiteX9" fmla="*/ 235744 w 3995738"/>
                    <a:gd name="connsiteY9" fmla="*/ 217221 h 1081615"/>
                    <a:gd name="connsiteX10" fmla="*/ 340519 w 3995738"/>
                    <a:gd name="connsiteY10" fmla="*/ 186265 h 1081615"/>
                    <a:gd name="connsiteX11" fmla="*/ 347663 w 3995738"/>
                    <a:gd name="connsiteY11" fmla="*/ 381527 h 1081615"/>
                    <a:gd name="connsiteX12" fmla="*/ 407194 w 3995738"/>
                    <a:gd name="connsiteY12" fmla="*/ 464871 h 1081615"/>
                    <a:gd name="connsiteX13" fmla="*/ 1281113 w 3995738"/>
                    <a:gd name="connsiteY13" fmla="*/ 464871 h 1081615"/>
                    <a:gd name="connsiteX14" fmla="*/ 1281113 w 3995738"/>
                    <a:gd name="connsiteY14" fmla="*/ 186265 h 1081615"/>
                    <a:gd name="connsiteX15" fmla="*/ 340519 w 3995738"/>
                    <a:gd name="connsiteY15" fmla="*/ 186265 h 1081615"/>
                    <a:gd name="connsiteX16" fmla="*/ 142875 w 3995738"/>
                    <a:gd name="connsiteY16" fmla="*/ 183883 h 1081615"/>
                    <a:gd name="connsiteX17" fmla="*/ 147638 w 3995738"/>
                    <a:gd name="connsiteY17" fmla="*/ 248177 h 1081615"/>
                    <a:gd name="connsiteX18" fmla="*/ 197644 w 3995738"/>
                    <a:gd name="connsiteY18" fmla="*/ 183883 h 1081615"/>
                    <a:gd name="connsiteX19" fmla="*/ 142875 w 3995738"/>
                    <a:gd name="connsiteY19" fmla="*/ 183883 h 1081615"/>
                    <a:gd name="connsiteX20" fmla="*/ 1390649 w 3995738"/>
                    <a:gd name="connsiteY20" fmla="*/ 181502 h 1081615"/>
                    <a:gd name="connsiteX21" fmla="*/ 1393030 w 3995738"/>
                    <a:gd name="connsiteY21" fmla="*/ 219602 h 1081615"/>
                    <a:gd name="connsiteX22" fmla="*/ 1438274 w 3995738"/>
                    <a:gd name="connsiteY22" fmla="*/ 257702 h 1081615"/>
                    <a:gd name="connsiteX23" fmla="*/ 1440655 w 3995738"/>
                    <a:gd name="connsiteY23" fmla="*/ 181502 h 1081615"/>
                    <a:gd name="connsiteX24" fmla="*/ 1390649 w 3995738"/>
                    <a:gd name="connsiteY24" fmla="*/ 181502 h 1081615"/>
                    <a:gd name="connsiteX25" fmla="*/ 1676400 w 3995738"/>
                    <a:gd name="connsiteY25" fmla="*/ 179121 h 1081615"/>
                    <a:gd name="connsiteX26" fmla="*/ 1659731 w 3995738"/>
                    <a:gd name="connsiteY26" fmla="*/ 207696 h 1081615"/>
                    <a:gd name="connsiteX27" fmla="*/ 1550194 w 3995738"/>
                    <a:gd name="connsiteY27" fmla="*/ 200552 h 1081615"/>
                    <a:gd name="connsiteX28" fmla="*/ 1550194 w 3995738"/>
                    <a:gd name="connsiteY28" fmla="*/ 431533 h 1081615"/>
                    <a:gd name="connsiteX29" fmla="*/ 1574006 w 3995738"/>
                    <a:gd name="connsiteY29" fmla="*/ 431533 h 1081615"/>
                    <a:gd name="connsiteX30" fmla="*/ 1702594 w 3995738"/>
                    <a:gd name="connsiteY30" fmla="*/ 179121 h 1081615"/>
                    <a:gd name="connsiteX31" fmla="*/ 1676400 w 3995738"/>
                    <a:gd name="connsiteY31" fmla="*/ 179121 h 1081615"/>
                    <a:gd name="connsiteX32" fmla="*/ 0 w 3995738"/>
                    <a:gd name="connsiteY32" fmla="*/ 804 h 1081615"/>
                    <a:gd name="connsiteX33" fmla="*/ 3993965 w 3995738"/>
                    <a:gd name="connsiteY33" fmla="*/ 0 h 1081615"/>
                    <a:gd name="connsiteX34" fmla="*/ 3995738 w 3995738"/>
                    <a:gd name="connsiteY34" fmla="*/ 86252 h 1081615"/>
                    <a:gd name="connsiteX35" fmla="*/ 3962400 w 3995738"/>
                    <a:gd name="connsiteY35" fmla="*/ 86252 h 1081615"/>
                    <a:gd name="connsiteX36" fmla="*/ 3962400 w 3995738"/>
                    <a:gd name="connsiteY36" fmla="*/ 343427 h 1081615"/>
                    <a:gd name="connsiteX37" fmla="*/ 3557588 w 3995738"/>
                    <a:gd name="connsiteY37" fmla="*/ 343427 h 1081615"/>
                    <a:gd name="connsiteX38" fmla="*/ 3557588 w 3995738"/>
                    <a:gd name="connsiteY38" fmla="*/ 538690 h 1081615"/>
                    <a:gd name="connsiteX39" fmla="*/ 3471863 w 3995738"/>
                    <a:gd name="connsiteY39" fmla="*/ 481540 h 1081615"/>
                    <a:gd name="connsiteX40" fmla="*/ 3471863 w 3995738"/>
                    <a:gd name="connsiteY40" fmla="*/ 338665 h 1081615"/>
                    <a:gd name="connsiteX41" fmla="*/ 3257550 w 3995738"/>
                    <a:gd name="connsiteY41" fmla="*/ 338665 h 1081615"/>
                    <a:gd name="connsiteX42" fmla="*/ 3143250 w 3995738"/>
                    <a:gd name="connsiteY42" fmla="*/ 691090 h 1081615"/>
                    <a:gd name="connsiteX43" fmla="*/ 3036471 w 3995738"/>
                    <a:gd name="connsiteY43" fmla="*/ 675336 h 1081615"/>
                    <a:gd name="connsiteX44" fmla="*/ 2950369 w 3995738"/>
                    <a:gd name="connsiteY44" fmla="*/ 407721 h 1081615"/>
                    <a:gd name="connsiteX45" fmla="*/ 2921794 w 3995738"/>
                    <a:gd name="connsiteY45" fmla="*/ 407721 h 1081615"/>
                    <a:gd name="connsiteX46" fmla="*/ 2869406 w 3995738"/>
                    <a:gd name="connsiteY46" fmla="*/ 336283 h 1081615"/>
                    <a:gd name="connsiteX47" fmla="*/ 2840831 w 3995738"/>
                    <a:gd name="connsiteY47" fmla="*/ 426771 h 1081615"/>
                    <a:gd name="connsiteX48" fmla="*/ 3033277 w 3995738"/>
                    <a:gd name="connsiteY48" fmla="*/ 674865 h 1081615"/>
                    <a:gd name="connsiteX49" fmla="*/ 2562225 w 3995738"/>
                    <a:gd name="connsiteY49" fmla="*/ 605365 h 1081615"/>
                    <a:gd name="connsiteX50" fmla="*/ 1905000 w 3995738"/>
                    <a:gd name="connsiteY50" fmla="*/ 1081615 h 1081615"/>
                    <a:gd name="connsiteX51" fmla="*/ 1681163 w 3995738"/>
                    <a:gd name="connsiteY51" fmla="*/ 972077 h 1081615"/>
                    <a:gd name="connsiteX52" fmla="*/ 1585913 w 3995738"/>
                    <a:gd name="connsiteY52" fmla="*/ 995890 h 1081615"/>
                    <a:gd name="connsiteX53" fmla="*/ 1466850 w 3995738"/>
                    <a:gd name="connsiteY53" fmla="*/ 810152 h 1081615"/>
                    <a:gd name="connsiteX54" fmla="*/ 0 w 3995738"/>
                    <a:gd name="connsiteY54" fmla="*/ 810152 h 1081615"/>
                    <a:gd name="connsiteX55" fmla="*/ 0 w 3995738"/>
                    <a:gd name="connsiteY55" fmla="*/ 804 h 1081615"/>
                    <a:gd name="connsiteX0" fmla="*/ 1393031 w 3995738"/>
                    <a:gd name="connsiteY0" fmla="*/ 281016 h 1090641"/>
                    <a:gd name="connsiteX1" fmla="*/ 1390650 w 3995738"/>
                    <a:gd name="connsiteY1" fmla="*/ 473897 h 1090641"/>
                    <a:gd name="connsiteX2" fmla="*/ 1433513 w 3995738"/>
                    <a:gd name="connsiteY2" fmla="*/ 473897 h 1090641"/>
                    <a:gd name="connsiteX3" fmla="*/ 1433513 w 3995738"/>
                    <a:gd name="connsiteY3" fmla="*/ 319116 h 1090641"/>
                    <a:gd name="connsiteX4" fmla="*/ 1393031 w 3995738"/>
                    <a:gd name="connsiteY4" fmla="*/ 281016 h 1090641"/>
                    <a:gd name="connsiteX5" fmla="*/ 235744 w 3995738"/>
                    <a:gd name="connsiteY5" fmla="*/ 226247 h 1090641"/>
                    <a:gd name="connsiteX6" fmla="*/ 142875 w 3995738"/>
                    <a:gd name="connsiteY6" fmla="*/ 323878 h 1090641"/>
                    <a:gd name="connsiteX7" fmla="*/ 142875 w 3995738"/>
                    <a:gd name="connsiteY7" fmla="*/ 471516 h 1090641"/>
                    <a:gd name="connsiteX8" fmla="*/ 235744 w 3995738"/>
                    <a:gd name="connsiteY8" fmla="*/ 471516 h 1090641"/>
                    <a:gd name="connsiteX9" fmla="*/ 235744 w 3995738"/>
                    <a:gd name="connsiteY9" fmla="*/ 226247 h 1090641"/>
                    <a:gd name="connsiteX10" fmla="*/ 340519 w 3995738"/>
                    <a:gd name="connsiteY10" fmla="*/ 195291 h 1090641"/>
                    <a:gd name="connsiteX11" fmla="*/ 347663 w 3995738"/>
                    <a:gd name="connsiteY11" fmla="*/ 390553 h 1090641"/>
                    <a:gd name="connsiteX12" fmla="*/ 407194 w 3995738"/>
                    <a:gd name="connsiteY12" fmla="*/ 473897 h 1090641"/>
                    <a:gd name="connsiteX13" fmla="*/ 1281113 w 3995738"/>
                    <a:gd name="connsiteY13" fmla="*/ 473897 h 1090641"/>
                    <a:gd name="connsiteX14" fmla="*/ 1281113 w 3995738"/>
                    <a:gd name="connsiteY14" fmla="*/ 195291 h 1090641"/>
                    <a:gd name="connsiteX15" fmla="*/ 340519 w 3995738"/>
                    <a:gd name="connsiteY15" fmla="*/ 195291 h 1090641"/>
                    <a:gd name="connsiteX16" fmla="*/ 142875 w 3995738"/>
                    <a:gd name="connsiteY16" fmla="*/ 192909 h 1090641"/>
                    <a:gd name="connsiteX17" fmla="*/ 147638 w 3995738"/>
                    <a:gd name="connsiteY17" fmla="*/ 257203 h 1090641"/>
                    <a:gd name="connsiteX18" fmla="*/ 197644 w 3995738"/>
                    <a:gd name="connsiteY18" fmla="*/ 192909 h 1090641"/>
                    <a:gd name="connsiteX19" fmla="*/ 142875 w 3995738"/>
                    <a:gd name="connsiteY19" fmla="*/ 192909 h 1090641"/>
                    <a:gd name="connsiteX20" fmla="*/ 1390649 w 3995738"/>
                    <a:gd name="connsiteY20" fmla="*/ 190528 h 1090641"/>
                    <a:gd name="connsiteX21" fmla="*/ 1393030 w 3995738"/>
                    <a:gd name="connsiteY21" fmla="*/ 228628 h 1090641"/>
                    <a:gd name="connsiteX22" fmla="*/ 1438274 w 3995738"/>
                    <a:gd name="connsiteY22" fmla="*/ 266728 h 1090641"/>
                    <a:gd name="connsiteX23" fmla="*/ 1440655 w 3995738"/>
                    <a:gd name="connsiteY23" fmla="*/ 190528 h 1090641"/>
                    <a:gd name="connsiteX24" fmla="*/ 1390649 w 3995738"/>
                    <a:gd name="connsiteY24" fmla="*/ 190528 h 1090641"/>
                    <a:gd name="connsiteX25" fmla="*/ 1676400 w 3995738"/>
                    <a:gd name="connsiteY25" fmla="*/ 188147 h 1090641"/>
                    <a:gd name="connsiteX26" fmla="*/ 1659731 w 3995738"/>
                    <a:gd name="connsiteY26" fmla="*/ 216722 h 1090641"/>
                    <a:gd name="connsiteX27" fmla="*/ 1550194 w 3995738"/>
                    <a:gd name="connsiteY27" fmla="*/ 209578 h 1090641"/>
                    <a:gd name="connsiteX28" fmla="*/ 1550194 w 3995738"/>
                    <a:gd name="connsiteY28" fmla="*/ 440559 h 1090641"/>
                    <a:gd name="connsiteX29" fmla="*/ 1574006 w 3995738"/>
                    <a:gd name="connsiteY29" fmla="*/ 440559 h 1090641"/>
                    <a:gd name="connsiteX30" fmla="*/ 1702594 w 3995738"/>
                    <a:gd name="connsiteY30" fmla="*/ 188147 h 1090641"/>
                    <a:gd name="connsiteX31" fmla="*/ 1676400 w 3995738"/>
                    <a:gd name="connsiteY31" fmla="*/ 188147 h 1090641"/>
                    <a:gd name="connsiteX32" fmla="*/ 0 w 3995738"/>
                    <a:gd name="connsiteY32" fmla="*/ 9830 h 1090641"/>
                    <a:gd name="connsiteX33" fmla="*/ 3993965 w 3995738"/>
                    <a:gd name="connsiteY33" fmla="*/ 0 h 1090641"/>
                    <a:gd name="connsiteX34" fmla="*/ 3995738 w 3995738"/>
                    <a:gd name="connsiteY34" fmla="*/ 95278 h 1090641"/>
                    <a:gd name="connsiteX35" fmla="*/ 3962400 w 3995738"/>
                    <a:gd name="connsiteY35" fmla="*/ 95278 h 1090641"/>
                    <a:gd name="connsiteX36" fmla="*/ 3962400 w 3995738"/>
                    <a:gd name="connsiteY36" fmla="*/ 352453 h 1090641"/>
                    <a:gd name="connsiteX37" fmla="*/ 3557588 w 3995738"/>
                    <a:gd name="connsiteY37" fmla="*/ 352453 h 1090641"/>
                    <a:gd name="connsiteX38" fmla="*/ 3557588 w 3995738"/>
                    <a:gd name="connsiteY38" fmla="*/ 547716 h 1090641"/>
                    <a:gd name="connsiteX39" fmla="*/ 3471863 w 3995738"/>
                    <a:gd name="connsiteY39" fmla="*/ 490566 h 1090641"/>
                    <a:gd name="connsiteX40" fmla="*/ 3471863 w 3995738"/>
                    <a:gd name="connsiteY40" fmla="*/ 347691 h 1090641"/>
                    <a:gd name="connsiteX41" fmla="*/ 3257550 w 3995738"/>
                    <a:gd name="connsiteY41" fmla="*/ 347691 h 1090641"/>
                    <a:gd name="connsiteX42" fmla="*/ 3143250 w 3995738"/>
                    <a:gd name="connsiteY42" fmla="*/ 700116 h 1090641"/>
                    <a:gd name="connsiteX43" fmla="*/ 3036471 w 3995738"/>
                    <a:gd name="connsiteY43" fmla="*/ 684362 h 1090641"/>
                    <a:gd name="connsiteX44" fmla="*/ 2950369 w 3995738"/>
                    <a:gd name="connsiteY44" fmla="*/ 416747 h 1090641"/>
                    <a:gd name="connsiteX45" fmla="*/ 2921794 w 3995738"/>
                    <a:gd name="connsiteY45" fmla="*/ 416747 h 1090641"/>
                    <a:gd name="connsiteX46" fmla="*/ 2869406 w 3995738"/>
                    <a:gd name="connsiteY46" fmla="*/ 345309 h 1090641"/>
                    <a:gd name="connsiteX47" fmla="*/ 2840831 w 3995738"/>
                    <a:gd name="connsiteY47" fmla="*/ 435797 h 1090641"/>
                    <a:gd name="connsiteX48" fmla="*/ 3033277 w 3995738"/>
                    <a:gd name="connsiteY48" fmla="*/ 683891 h 1090641"/>
                    <a:gd name="connsiteX49" fmla="*/ 2562225 w 3995738"/>
                    <a:gd name="connsiteY49" fmla="*/ 614391 h 1090641"/>
                    <a:gd name="connsiteX50" fmla="*/ 1905000 w 3995738"/>
                    <a:gd name="connsiteY50" fmla="*/ 1090641 h 1090641"/>
                    <a:gd name="connsiteX51" fmla="*/ 1681163 w 3995738"/>
                    <a:gd name="connsiteY51" fmla="*/ 981103 h 1090641"/>
                    <a:gd name="connsiteX52" fmla="*/ 1585913 w 3995738"/>
                    <a:gd name="connsiteY52" fmla="*/ 1004916 h 1090641"/>
                    <a:gd name="connsiteX53" fmla="*/ 1466850 w 3995738"/>
                    <a:gd name="connsiteY53" fmla="*/ 819178 h 1090641"/>
                    <a:gd name="connsiteX54" fmla="*/ 0 w 3995738"/>
                    <a:gd name="connsiteY54" fmla="*/ 819178 h 1090641"/>
                    <a:gd name="connsiteX55" fmla="*/ 0 w 3995738"/>
                    <a:gd name="connsiteY55" fmla="*/ 9830 h 1090641"/>
                    <a:gd name="connsiteX0" fmla="*/ 1393031 w 4006000"/>
                    <a:gd name="connsiteY0" fmla="*/ 281016 h 1090641"/>
                    <a:gd name="connsiteX1" fmla="*/ 1390650 w 4006000"/>
                    <a:gd name="connsiteY1" fmla="*/ 473897 h 1090641"/>
                    <a:gd name="connsiteX2" fmla="*/ 1433513 w 4006000"/>
                    <a:gd name="connsiteY2" fmla="*/ 473897 h 1090641"/>
                    <a:gd name="connsiteX3" fmla="*/ 1433513 w 4006000"/>
                    <a:gd name="connsiteY3" fmla="*/ 319116 h 1090641"/>
                    <a:gd name="connsiteX4" fmla="*/ 1393031 w 4006000"/>
                    <a:gd name="connsiteY4" fmla="*/ 281016 h 1090641"/>
                    <a:gd name="connsiteX5" fmla="*/ 235744 w 4006000"/>
                    <a:gd name="connsiteY5" fmla="*/ 226247 h 1090641"/>
                    <a:gd name="connsiteX6" fmla="*/ 142875 w 4006000"/>
                    <a:gd name="connsiteY6" fmla="*/ 323878 h 1090641"/>
                    <a:gd name="connsiteX7" fmla="*/ 142875 w 4006000"/>
                    <a:gd name="connsiteY7" fmla="*/ 471516 h 1090641"/>
                    <a:gd name="connsiteX8" fmla="*/ 235744 w 4006000"/>
                    <a:gd name="connsiteY8" fmla="*/ 471516 h 1090641"/>
                    <a:gd name="connsiteX9" fmla="*/ 235744 w 4006000"/>
                    <a:gd name="connsiteY9" fmla="*/ 226247 h 1090641"/>
                    <a:gd name="connsiteX10" fmla="*/ 340519 w 4006000"/>
                    <a:gd name="connsiteY10" fmla="*/ 195291 h 1090641"/>
                    <a:gd name="connsiteX11" fmla="*/ 347663 w 4006000"/>
                    <a:gd name="connsiteY11" fmla="*/ 390553 h 1090641"/>
                    <a:gd name="connsiteX12" fmla="*/ 407194 w 4006000"/>
                    <a:gd name="connsiteY12" fmla="*/ 473897 h 1090641"/>
                    <a:gd name="connsiteX13" fmla="*/ 1281113 w 4006000"/>
                    <a:gd name="connsiteY13" fmla="*/ 473897 h 1090641"/>
                    <a:gd name="connsiteX14" fmla="*/ 1281113 w 4006000"/>
                    <a:gd name="connsiteY14" fmla="*/ 195291 h 1090641"/>
                    <a:gd name="connsiteX15" fmla="*/ 340519 w 4006000"/>
                    <a:gd name="connsiteY15" fmla="*/ 195291 h 1090641"/>
                    <a:gd name="connsiteX16" fmla="*/ 142875 w 4006000"/>
                    <a:gd name="connsiteY16" fmla="*/ 192909 h 1090641"/>
                    <a:gd name="connsiteX17" fmla="*/ 147638 w 4006000"/>
                    <a:gd name="connsiteY17" fmla="*/ 257203 h 1090641"/>
                    <a:gd name="connsiteX18" fmla="*/ 197644 w 4006000"/>
                    <a:gd name="connsiteY18" fmla="*/ 192909 h 1090641"/>
                    <a:gd name="connsiteX19" fmla="*/ 142875 w 4006000"/>
                    <a:gd name="connsiteY19" fmla="*/ 192909 h 1090641"/>
                    <a:gd name="connsiteX20" fmla="*/ 1390649 w 4006000"/>
                    <a:gd name="connsiteY20" fmla="*/ 190528 h 1090641"/>
                    <a:gd name="connsiteX21" fmla="*/ 1393030 w 4006000"/>
                    <a:gd name="connsiteY21" fmla="*/ 228628 h 1090641"/>
                    <a:gd name="connsiteX22" fmla="*/ 1438274 w 4006000"/>
                    <a:gd name="connsiteY22" fmla="*/ 266728 h 1090641"/>
                    <a:gd name="connsiteX23" fmla="*/ 1440655 w 4006000"/>
                    <a:gd name="connsiteY23" fmla="*/ 190528 h 1090641"/>
                    <a:gd name="connsiteX24" fmla="*/ 1390649 w 4006000"/>
                    <a:gd name="connsiteY24" fmla="*/ 190528 h 1090641"/>
                    <a:gd name="connsiteX25" fmla="*/ 1676400 w 4006000"/>
                    <a:gd name="connsiteY25" fmla="*/ 188147 h 1090641"/>
                    <a:gd name="connsiteX26" fmla="*/ 1659731 w 4006000"/>
                    <a:gd name="connsiteY26" fmla="*/ 216722 h 1090641"/>
                    <a:gd name="connsiteX27" fmla="*/ 1550194 w 4006000"/>
                    <a:gd name="connsiteY27" fmla="*/ 209578 h 1090641"/>
                    <a:gd name="connsiteX28" fmla="*/ 1550194 w 4006000"/>
                    <a:gd name="connsiteY28" fmla="*/ 440559 h 1090641"/>
                    <a:gd name="connsiteX29" fmla="*/ 1574006 w 4006000"/>
                    <a:gd name="connsiteY29" fmla="*/ 440559 h 1090641"/>
                    <a:gd name="connsiteX30" fmla="*/ 1702594 w 4006000"/>
                    <a:gd name="connsiteY30" fmla="*/ 188147 h 1090641"/>
                    <a:gd name="connsiteX31" fmla="*/ 1676400 w 4006000"/>
                    <a:gd name="connsiteY31" fmla="*/ 188147 h 1090641"/>
                    <a:gd name="connsiteX32" fmla="*/ 0 w 4006000"/>
                    <a:gd name="connsiteY32" fmla="*/ 9830 h 1090641"/>
                    <a:gd name="connsiteX33" fmla="*/ 4006000 w 4006000"/>
                    <a:gd name="connsiteY33" fmla="*/ 0 h 1090641"/>
                    <a:gd name="connsiteX34" fmla="*/ 3995738 w 4006000"/>
                    <a:gd name="connsiteY34" fmla="*/ 95278 h 1090641"/>
                    <a:gd name="connsiteX35" fmla="*/ 3962400 w 4006000"/>
                    <a:gd name="connsiteY35" fmla="*/ 95278 h 1090641"/>
                    <a:gd name="connsiteX36" fmla="*/ 3962400 w 4006000"/>
                    <a:gd name="connsiteY36" fmla="*/ 352453 h 1090641"/>
                    <a:gd name="connsiteX37" fmla="*/ 3557588 w 4006000"/>
                    <a:gd name="connsiteY37" fmla="*/ 352453 h 1090641"/>
                    <a:gd name="connsiteX38" fmla="*/ 3557588 w 4006000"/>
                    <a:gd name="connsiteY38" fmla="*/ 547716 h 1090641"/>
                    <a:gd name="connsiteX39" fmla="*/ 3471863 w 4006000"/>
                    <a:gd name="connsiteY39" fmla="*/ 490566 h 1090641"/>
                    <a:gd name="connsiteX40" fmla="*/ 3471863 w 4006000"/>
                    <a:gd name="connsiteY40" fmla="*/ 347691 h 1090641"/>
                    <a:gd name="connsiteX41" fmla="*/ 3257550 w 4006000"/>
                    <a:gd name="connsiteY41" fmla="*/ 347691 h 1090641"/>
                    <a:gd name="connsiteX42" fmla="*/ 3143250 w 4006000"/>
                    <a:gd name="connsiteY42" fmla="*/ 700116 h 1090641"/>
                    <a:gd name="connsiteX43" fmla="*/ 3036471 w 4006000"/>
                    <a:gd name="connsiteY43" fmla="*/ 684362 h 1090641"/>
                    <a:gd name="connsiteX44" fmla="*/ 2950369 w 4006000"/>
                    <a:gd name="connsiteY44" fmla="*/ 416747 h 1090641"/>
                    <a:gd name="connsiteX45" fmla="*/ 2921794 w 4006000"/>
                    <a:gd name="connsiteY45" fmla="*/ 416747 h 1090641"/>
                    <a:gd name="connsiteX46" fmla="*/ 2869406 w 4006000"/>
                    <a:gd name="connsiteY46" fmla="*/ 345309 h 1090641"/>
                    <a:gd name="connsiteX47" fmla="*/ 2840831 w 4006000"/>
                    <a:gd name="connsiteY47" fmla="*/ 435797 h 1090641"/>
                    <a:gd name="connsiteX48" fmla="*/ 3033277 w 4006000"/>
                    <a:gd name="connsiteY48" fmla="*/ 683891 h 1090641"/>
                    <a:gd name="connsiteX49" fmla="*/ 2562225 w 4006000"/>
                    <a:gd name="connsiteY49" fmla="*/ 614391 h 1090641"/>
                    <a:gd name="connsiteX50" fmla="*/ 1905000 w 4006000"/>
                    <a:gd name="connsiteY50" fmla="*/ 1090641 h 1090641"/>
                    <a:gd name="connsiteX51" fmla="*/ 1681163 w 4006000"/>
                    <a:gd name="connsiteY51" fmla="*/ 981103 h 1090641"/>
                    <a:gd name="connsiteX52" fmla="*/ 1585913 w 4006000"/>
                    <a:gd name="connsiteY52" fmla="*/ 1004916 h 1090641"/>
                    <a:gd name="connsiteX53" fmla="*/ 1466850 w 4006000"/>
                    <a:gd name="connsiteY53" fmla="*/ 819178 h 1090641"/>
                    <a:gd name="connsiteX54" fmla="*/ 0 w 4006000"/>
                    <a:gd name="connsiteY54" fmla="*/ 819178 h 1090641"/>
                    <a:gd name="connsiteX55" fmla="*/ 0 w 4006000"/>
                    <a:gd name="connsiteY55" fmla="*/ 9830 h 1090641"/>
                    <a:gd name="connsiteX0" fmla="*/ 1393031 w 3995738"/>
                    <a:gd name="connsiteY0" fmla="*/ 284024 h 1093649"/>
                    <a:gd name="connsiteX1" fmla="*/ 1390650 w 3995738"/>
                    <a:gd name="connsiteY1" fmla="*/ 476905 h 1093649"/>
                    <a:gd name="connsiteX2" fmla="*/ 1433513 w 3995738"/>
                    <a:gd name="connsiteY2" fmla="*/ 476905 h 1093649"/>
                    <a:gd name="connsiteX3" fmla="*/ 1433513 w 3995738"/>
                    <a:gd name="connsiteY3" fmla="*/ 322124 h 1093649"/>
                    <a:gd name="connsiteX4" fmla="*/ 1393031 w 3995738"/>
                    <a:gd name="connsiteY4" fmla="*/ 284024 h 1093649"/>
                    <a:gd name="connsiteX5" fmla="*/ 235744 w 3995738"/>
                    <a:gd name="connsiteY5" fmla="*/ 229255 h 1093649"/>
                    <a:gd name="connsiteX6" fmla="*/ 142875 w 3995738"/>
                    <a:gd name="connsiteY6" fmla="*/ 326886 h 1093649"/>
                    <a:gd name="connsiteX7" fmla="*/ 142875 w 3995738"/>
                    <a:gd name="connsiteY7" fmla="*/ 474524 h 1093649"/>
                    <a:gd name="connsiteX8" fmla="*/ 235744 w 3995738"/>
                    <a:gd name="connsiteY8" fmla="*/ 474524 h 1093649"/>
                    <a:gd name="connsiteX9" fmla="*/ 235744 w 3995738"/>
                    <a:gd name="connsiteY9" fmla="*/ 229255 h 1093649"/>
                    <a:gd name="connsiteX10" fmla="*/ 340519 w 3995738"/>
                    <a:gd name="connsiteY10" fmla="*/ 198299 h 1093649"/>
                    <a:gd name="connsiteX11" fmla="*/ 347663 w 3995738"/>
                    <a:gd name="connsiteY11" fmla="*/ 393561 h 1093649"/>
                    <a:gd name="connsiteX12" fmla="*/ 407194 w 3995738"/>
                    <a:gd name="connsiteY12" fmla="*/ 476905 h 1093649"/>
                    <a:gd name="connsiteX13" fmla="*/ 1281113 w 3995738"/>
                    <a:gd name="connsiteY13" fmla="*/ 476905 h 1093649"/>
                    <a:gd name="connsiteX14" fmla="*/ 1281113 w 3995738"/>
                    <a:gd name="connsiteY14" fmla="*/ 198299 h 1093649"/>
                    <a:gd name="connsiteX15" fmla="*/ 340519 w 3995738"/>
                    <a:gd name="connsiteY15" fmla="*/ 198299 h 1093649"/>
                    <a:gd name="connsiteX16" fmla="*/ 142875 w 3995738"/>
                    <a:gd name="connsiteY16" fmla="*/ 195917 h 1093649"/>
                    <a:gd name="connsiteX17" fmla="*/ 147638 w 3995738"/>
                    <a:gd name="connsiteY17" fmla="*/ 260211 h 1093649"/>
                    <a:gd name="connsiteX18" fmla="*/ 197644 w 3995738"/>
                    <a:gd name="connsiteY18" fmla="*/ 195917 h 1093649"/>
                    <a:gd name="connsiteX19" fmla="*/ 142875 w 3995738"/>
                    <a:gd name="connsiteY19" fmla="*/ 195917 h 1093649"/>
                    <a:gd name="connsiteX20" fmla="*/ 1390649 w 3995738"/>
                    <a:gd name="connsiteY20" fmla="*/ 193536 h 1093649"/>
                    <a:gd name="connsiteX21" fmla="*/ 1393030 w 3995738"/>
                    <a:gd name="connsiteY21" fmla="*/ 231636 h 1093649"/>
                    <a:gd name="connsiteX22" fmla="*/ 1438274 w 3995738"/>
                    <a:gd name="connsiteY22" fmla="*/ 269736 h 1093649"/>
                    <a:gd name="connsiteX23" fmla="*/ 1440655 w 3995738"/>
                    <a:gd name="connsiteY23" fmla="*/ 193536 h 1093649"/>
                    <a:gd name="connsiteX24" fmla="*/ 1390649 w 3995738"/>
                    <a:gd name="connsiteY24" fmla="*/ 193536 h 1093649"/>
                    <a:gd name="connsiteX25" fmla="*/ 1676400 w 3995738"/>
                    <a:gd name="connsiteY25" fmla="*/ 191155 h 1093649"/>
                    <a:gd name="connsiteX26" fmla="*/ 1659731 w 3995738"/>
                    <a:gd name="connsiteY26" fmla="*/ 219730 h 1093649"/>
                    <a:gd name="connsiteX27" fmla="*/ 1550194 w 3995738"/>
                    <a:gd name="connsiteY27" fmla="*/ 212586 h 1093649"/>
                    <a:gd name="connsiteX28" fmla="*/ 1550194 w 3995738"/>
                    <a:gd name="connsiteY28" fmla="*/ 443567 h 1093649"/>
                    <a:gd name="connsiteX29" fmla="*/ 1574006 w 3995738"/>
                    <a:gd name="connsiteY29" fmla="*/ 443567 h 1093649"/>
                    <a:gd name="connsiteX30" fmla="*/ 1702594 w 3995738"/>
                    <a:gd name="connsiteY30" fmla="*/ 191155 h 1093649"/>
                    <a:gd name="connsiteX31" fmla="*/ 1676400 w 3995738"/>
                    <a:gd name="connsiteY31" fmla="*/ 191155 h 1093649"/>
                    <a:gd name="connsiteX32" fmla="*/ 0 w 3995738"/>
                    <a:gd name="connsiteY32" fmla="*/ 12838 h 1093649"/>
                    <a:gd name="connsiteX33" fmla="*/ 3987949 w 3995738"/>
                    <a:gd name="connsiteY33" fmla="*/ 0 h 1093649"/>
                    <a:gd name="connsiteX34" fmla="*/ 3995738 w 3995738"/>
                    <a:gd name="connsiteY34" fmla="*/ 98286 h 1093649"/>
                    <a:gd name="connsiteX35" fmla="*/ 3962400 w 3995738"/>
                    <a:gd name="connsiteY35" fmla="*/ 98286 h 1093649"/>
                    <a:gd name="connsiteX36" fmla="*/ 3962400 w 3995738"/>
                    <a:gd name="connsiteY36" fmla="*/ 355461 h 1093649"/>
                    <a:gd name="connsiteX37" fmla="*/ 3557588 w 3995738"/>
                    <a:gd name="connsiteY37" fmla="*/ 355461 h 1093649"/>
                    <a:gd name="connsiteX38" fmla="*/ 3557588 w 3995738"/>
                    <a:gd name="connsiteY38" fmla="*/ 550724 h 1093649"/>
                    <a:gd name="connsiteX39" fmla="*/ 3471863 w 3995738"/>
                    <a:gd name="connsiteY39" fmla="*/ 493574 h 1093649"/>
                    <a:gd name="connsiteX40" fmla="*/ 3471863 w 3995738"/>
                    <a:gd name="connsiteY40" fmla="*/ 350699 h 1093649"/>
                    <a:gd name="connsiteX41" fmla="*/ 3257550 w 3995738"/>
                    <a:gd name="connsiteY41" fmla="*/ 350699 h 1093649"/>
                    <a:gd name="connsiteX42" fmla="*/ 3143250 w 3995738"/>
                    <a:gd name="connsiteY42" fmla="*/ 703124 h 1093649"/>
                    <a:gd name="connsiteX43" fmla="*/ 3036471 w 3995738"/>
                    <a:gd name="connsiteY43" fmla="*/ 687370 h 1093649"/>
                    <a:gd name="connsiteX44" fmla="*/ 2950369 w 3995738"/>
                    <a:gd name="connsiteY44" fmla="*/ 419755 h 1093649"/>
                    <a:gd name="connsiteX45" fmla="*/ 2921794 w 3995738"/>
                    <a:gd name="connsiteY45" fmla="*/ 419755 h 1093649"/>
                    <a:gd name="connsiteX46" fmla="*/ 2869406 w 3995738"/>
                    <a:gd name="connsiteY46" fmla="*/ 348317 h 1093649"/>
                    <a:gd name="connsiteX47" fmla="*/ 2840831 w 3995738"/>
                    <a:gd name="connsiteY47" fmla="*/ 438805 h 1093649"/>
                    <a:gd name="connsiteX48" fmla="*/ 3033277 w 3995738"/>
                    <a:gd name="connsiteY48" fmla="*/ 686899 h 1093649"/>
                    <a:gd name="connsiteX49" fmla="*/ 2562225 w 3995738"/>
                    <a:gd name="connsiteY49" fmla="*/ 617399 h 1093649"/>
                    <a:gd name="connsiteX50" fmla="*/ 1905000 w 3995738"/>
                    <a:gd name="connsiteY50" fmla="*/ 1093649 h 1093649"/>
                    <a:gd name="connsiteX51" fmla="*/ 1681163 w 3995738"/>
                    <a:gd name="connsiteY51" fmla="*/ 984111 h 1093649"/>
                    <a:gd name="connsiteX52" fmla="*/ 1585913 w 3995738"/>
                    <a:gd name="connsiteY52" fmla="*/ 1007924 h 1093649"/>
                    <a:gd name="connsiteX53" fmla="*/ 1466850 w 3995738"/>
                    <a:gd name="connsiteY53" fmla="*/ 822186 h 1093649"/>
                    <a:gd name="connsiteX54" fmla="*/ 0 w 3995738"/>
                    <a:gd name="connsiteY54" fmla="*/ 822186 h 1093649"/>
                    <a:gd name="connsiteX55" fmla="*/ 0 w 3995738"/>
                    <a:gd name="connsiteY55" fmla="*/ 12838 h 1093649"/>
                    <a:gd name="connsiteX0" fmla="*/ 1393031 w 3996974"/>
                    <a:gd name="connsiteY0" fmla="*/ 284024 h 1093649"/>
                    <a:gd name="connsiteX1" fmla="*/ 1390650 w 3996974"/>
                    <a:gd name="connsiteY1" fmla="*/ 476905 h 1093649"/>
                    <a:gd name="connsiteX2" fmla="*/ 1433513 w 3996974"/>
                    <a:gd name="connsiteY2" fmla="*/ 476905 h 1093649"/>
                    <a:gd name="connsiteX3" fmla="*/ 1433513 w 3996974"/>
                    <a:gd name="connsiteY3" fmla="*/ 322124 h 1093649"/>
                    <a:gd name="connsiteX4" fmla="*/ 1393031 w 3996974"/>
                    <a:gd name="connsiteY4" fmla="*/ 284024 h 1093649"/>
                    <a:gd name="connsiteX5" fmla="*/ 235744 w 3996974"/>
                    <a:gd name="connsiteY5" fmla="*/ 229255 h 1093649"/>
                    <a:gd name="connsiteX6" fmla="*/ 142875 w 3996974"/>
                    <a:gd name="connsiteY6" fmla="*/ 326886 h 1093649"/>
                    <a:gd name="connsiteX7" fmla="*/ 142875 w 3996974"/>
                    <a:gd name="connsiteY7" fmla="*/ 474524 h 1093649"/>
                    <a:gd name="connsiteX8" fmla="*/ 235744 w 3996974"/>
                    <a:gd name="connsiteY8" fmla="*/ 474524 h 1093649"/>
                    <a:gd name="connsiteX9" fmla="*/ 235744 w 3996974"/>
                    <a:gd name="connsiteY9" fmla="*/ 229255 h 1093649"/>
                    <a:gd name="connsiteX10" fmla="*/ 340519 w 3996974"/>
                    <a:gd name="connsiteY10" fmla="*/ 198299 h 1093649"/>
                    <a:gd name="connsiteX11" fmla="*/ 347663 w 3996974"/>
                    <a:gd name="connsiteY11" fmla="*/ 393561 h 1093649"/>
                    <a:gd name="connsiteX12" fmla="*/ 407194 w 3996974"/>
                    <a:gd name="connsiteY12" fmla="*/ 476905 h 1093649"/>
                    <a:gd name="connsiteX13" fmla="*/ 1281113 w 3996974"/>
                    <a:gd name="connsiteY13" fmla="*/ 476905 h 1093649"/>
                    <a:gd name="connsiteX14" fmla="*/ 1281113 w 3996974"/>
                    <a:gd name="connsiteY14" fmla="*/ 198299 h 1093649"/>
                    <a:gd name="connsiteX15" fmla="*/ 340519 w 3996974"/>
                    <a:gd name="connsiteY15" fmla="*/ 198299 h 1093649"/>
                    <a:gd name="connsiteX16" fmla="*/ 142875 w 3996974"/>
                    <a:gd name="connsiteY16" fmla="*/ 195917 h 1093649"/>
                    <a:gd name="connsiteX17" fmla="*/ 147638 w 3996974"/>
                    <a:gd name="connsiteY17" fmla="*/ 260211 h 1093649"/>
                    <a:gd name="connsiteX18" fmla="*/ 197644 w 3996974"/>
                    <a:gd name="connsiteY18" fmla="*/ 195917 h 1093649"/>
                    <a:gd name="connsiteX19" fmla="*/ 142875 w 3996974"/>
                    <a:gd name="connsiteY19" fmla="*/ 195917 h 1093649"/>
                    <a:gd name="connsiteX20" fmla="*/ 1390649 w 3996974"/>
                    <a:gd name="connsiteY20" fmla="*/ 193536 h 1093649"/>
                    <a:gd name="connsiteX21" fmla="*/ 1393030 w 3996974"/>
                    <a:gd name="connsiteY21" fmla="*/ 231636 h 1093649"/>
                    <a:gd name="connsiteX22" fmla="*/ 1438274 w 3996974"/>
                    <a:gd name="connsiteY22" fmla="*/ 269736 h 1093649"/>
                    <a:gd name="connsiteX23" fmla="*/ 1440655 w 3996974"/>
                    <a:gd name="connsiteY23" fmla="*/ 193536 h 1093649"/>
                    <a:gd name="connsiteX24" fmla="*/ 1390649 w 3996974"/>
                    <a:gd name="connsiteY24" fmla="*/ 193536 h 1093649"/>
                    <a:gd name="connsiteX25" fmla="*/ 1676400 w 3996974"/>
                    <a:gd name="connsiteY25" fmla="*/ 191155 h 1093649"/>
                    <a:gd name="connsiteX26" fmla="*/ 1659731 w 3996974"/>
                    <a:gd name="connsiteY26" fmla="*/ 219730 h 1093649"/>
                    <a:gd name="connsiteX27" fmla="*/ 1550194 w 3996974"/>
                    <a:gd name="connsiteY27" fmla="*/ 212586 h 1093649"/>
                    <a:gd name="connsiteX28" fmla="*/ 1550194 w 3996974"/>
                    <a:gd name="connsiteY28" fmla="*/ 443567 h 1093649"/>
                    <a:gd name="connsiteX29" fmla="*/ 1574006 w 3996974"/>
                    <a:gd name="connsiteY29" fmla="*/ 443567 h 1093649"/>
                    <a:gd name="connsiteX30" fmla="*/ 1702594 w 3996974"/>
                    <a:gd name="connsiteY30" fmla="*/ 191155 h 1093649"/>
                    <a:gd name="connsiteX31" fmla="*/ 1676400 w 3996974"/>
                    <a:gd name="connsiteY31" fmla="*/ 191155 h 1093649"/>
                    <a:gd name="connsiteX32" fmla="*/ 0 w 3996974"/>
                    <a:gd name="connsiteY32" fmla="*/ 12838 h 1093649"/>
                    <a:gd name="connsiteX33" fmla="*/ 3996974 w 3996974"/>
                    <a:gd name="connsiteY33" fmla="*/ 0 h 1093649"/>
                    <a:gd name="connsiteX34" fmla="*/ 3995738 w 3996974"/>
                    <a:gd name="connsiteY34" fmla="*/ 98286 h 1093649"/>
                    <a:gd name="connsiteX35" fmla="*/ 3962400 w 3996974"/>
                    <a:gd name="connsiteY35" fmla="*/ 98286 h 1093649"/>
                    <a:gd name="connsiteX36" fmla="*/ 3962400 w 3996974"/>
                    <a:gd name="connsiteY36" fmla="*/ 355461 h 1093649"/>
                    <a:gd name="connsiteX37" fmla="*/ 3557588 w 3996974"/>
                    <a:gd name="connsiteY37" fmla="*/ 355461 h 1093649"/>
                    <a:gd name="connsiteX38" fmla="*/ 3557588 w 3996974"/>
                    <a:gd name="connsiteY38" fmla="*/ 550724 h 1093649"/>
                    <a:gd name="connsiteX39" fmla="*/ 3471863 w 3996974"/>
                    <a:gd name="connsiteY39" fmla="*/ 493574 h 1093649"/>
                    <a:gd name="connsiteX40" fmla="*/ 3471863 w 3996974"/>
                    <a:gd name="connsiteY40" fmla="*/ 350699 h 1093649"/>
                    <a:gd name="connsiteX41" fmla="*/ 3257550 w 3996974"/>
                    <a:gd name="connsiteY41" fmla="*/ 350699 h 1093649"/>
                    <a:gd name="connsiteX42" fmla="*/ 3143250 w 3996974"/>
                    <a:gd name="connsiteY42" fmla="*/ 703124 h 1093649"/>
                    <a:gd name="connsiteX43" fmla="*/ 3036471 w 3996974"/>
                    <a:gd name="connsiteY43" fmla="*/ 687370 h 1093649"/>
                    <a:gd name="connsiteX44" fmla="*/ 2950369 w 3996974"/>
                    <a:gd name="connsiteY44" fmla="*/ 419755 h 1093649"/>
                    <a:gd name="connsiteX45" fmla="*/ 2921794 w 3996974"/>
                    <a:gd name="connsiteY45" fmla="*/ 419755 h 1093649"/>
                    <a:gd name="connsiteX46" fmla="*/ 2869406 w 3996974"/>
                    <a:gd name="connsiteY46" fmla="*/ 348317 h 1093649"/>
                    <a:gd name="connsiteX47" fmla="*/ 2840831 w 3996974"/>
                    <a:gd name="connsiteY47" fmla="*/ 438805 h 1093649"/>
                    <a:gd name="connsiteX48" fmla="*/ 3033277 w 3996974"/>
                    <a:gd name="connsiteY48" fmla="*/ 686899 h 1093649"/>
                    <a:gd name="connsiteX49" fmla="*/ 2562225 w 3996974"/>
                    <a:gd name="connsiteY49" fmla="*/ 617399 h 1093649"/>
                    <a:gd name="connsiteX50" fmla="*/ 1905000 w 3996974"/>
                    <a:gd name="connsiteY50" fmla="*/ 1093649 h 1093649"/>
                    <a:gd name="connsiteX51" fmla="*/ 1681163 w 3996974"/>
                    <a:gd name="connsiteY51" fmla="*/ 984111 h 1093649"/>
                    <a:gd name="connsiteX52" fmla="*/ 1585913 w 3996974"/>
                    <a:gd name="connsiteY52" fmla="*/ 1007924 h 1093649"/>
                    <a:gd name="connsiteX53" fmla="*/ 1466850 w 3996974"/>
                    <a:gd name="connsiteY53" fmla="*/ 822186 h 1093649"/>
                    <a:gd name="connsiteX54" fmla="*/ 0 w 3996974"/>
                    <a:gd name="connsiteY54" fmla="*/ 822186 h 1093649"/>
                    <a:gd name="connsiteX55" fmla="*/ 0 w 3996974"/>
                    <a:gd name="connsiteY55" fmla="*/ 12838 h 1093649"/>
                    <a:gd name="connsiteX0" fmla="*/ 1393031 w 3996974"/>
                    <a:gd name="connsiteY0" fmla="*/ 289237 h 1098862"/>
                    <a:gd name="connsiteX1" fmla="*/ 1390650 w 3996974"/>
                    <a:gd name="connsiteY1" fmla="*/ 482118 h 1098862"/>
                    <a:gd name="connsiteX2" fmla="*/ 1433513 w 3996974"/>
                    <a:gd name="connsiteY2" fmla="*/ 482118 h 1098862"/>
                    <a:gd name="connsiteX3" fmla="*/ 1433513 w 3996974"/>
                    <a:gd name="connsiteY3" fmla="*/ 327337 h 1098862"/>
                    <a:gd name="connsiteX4" fmla="*/ 1393031 w 3996974"/>
                    <a:gd name="connsiteY4" fmla="*/ 289237 h 1098862"/>
                    <a:gd name="connsiteX5" fmla="*/ 235744 w 3996974"/>
                    <a:gd name="connsiteY5" fmla="*/ 234468 h 1098862"/>
                    <a:gd name="connsiteX6" fmla="*/ 142875 w 3996974"/>
                    <a:gd name="connsiteY6" fmla="*/ 332099 h 1098862"/>
                    <a:gd name="connsiteX7" fmla="*/ 142875 w 3996974"/>
                    <a:gd name="connsiteY7" fmla="*/ 479737 h 1098862"/>
                    <a:gd name="connsiteX8" fmla="*/ 235744 w 3996974"/>
                    <a:gd name="connsiteY8" fmla="*/ 479737 h 1098862"/>
                    <a:gd name="connsiteX9" fmla="*/ 235744 w 3996974"/>
                    <a:gd name="connsiteY9" fmla="*/ 234468 h 1098862"/>
                    <a:gd name="connsiteX10" fmla="*/ 340519 w 3996974"/>
                    <a:gd name="connsiteY10" fmla="*/ 203512 h 1098862"/>
                    <a:gd name="connsiteX11" fmla="*/ 347663 w 3996974"/>
                    <a:gd name="connsiteY11" fmla="*/ 398774 h 1098862"/>
                    <a:gd name="connsiteX12" fmla="*/ 407194 w 3996974"/>
                    <a:gd name="connsiteY12" fmla="*/ 482118 h 1098862"/>
                    <a:gd name="connsiteX13" fmla="*/ 1281113 w 3996974"/>
                    <a:gd name="connsiteY13" fmla="*/ 482118 h 1098862"/>
                    <a:gd name="connsiteX14" fmla="*/ 1281113 w 3996974"/>
                    <a:gd name="connsiteY14" fmla="*/ 203512 h 1098862"/>
                    <a:gd name="connsiteX15" fmla="*/ 340519 w 3996974"/>
                    <a:gd name="connsiteY15" fmla="*/ 203512 h 1098862"/>
                    <a:gd name="connsiteX16" fmla="*/ 142875 w 3996974"/>
                    <a:gd name="connsiteY16" fmla="*/ 201130 h 1098862"/>
                    <a:gd name="connsiteX17" fmla="*/ 147638 w 3996974"/>
                    <a:gd name="connsiteY17" fmla="*/ 265424 h 1098862"/>
                    <a:gd name="connsiteX18" fmla="*/ 197644 w 3996974"/>
                    <a:gd name="connsiteY18" fmla="*/ 201130 h 1098862"/>
                    <a:gd name="connsiteX19" fmla="*/ 142875 w 3996974"/>
                    <a:gd name="connsiteY19" fmla="*/ 201130 h 1098862"/>
                    <a:gd name="connsiteX20" fmla="*/ 1390649 w 3996974"/>
                    <a:gd name="connsiteY20" fmla="*/ 198749 h 1098862"/>
                    <a:gd name="connsiteX21" fmla="*/ 1393030 w 3996974"/>
                    <a:gd name="connsiteY21" fmla="*/ 236849 h 1098862"/>
                    <a:gd name="connsiteX22" fmla="*/ 1438274 w 3996974"/>
                    <a:gd name="connsiteY22" fmla="*/ 274949 h 1098862"/>
                    <a:gd name="connsiteX23" fmla="*/ 1440655 w 3996974"/>
                    <a:gd name="connsiteY23" fmla="*/ 198749 h 1098862"/>
                    <a:gd name="connsiteX24" fmla="*/ 1390649 w 3996974"/>
                    <a:gd name="connsiteY24" fmla="*/ 198749 h 1098862"/>
                    <a:gd name="connsiteX25" fmla="*/ 1676400 w 3996974"/>
                    <a:gd name="connsiteY25" fmla="*/ 196368 h 1098862"/>
                    <a:gd name="connsiteX26" fmla="*/ 1659731 w 3996974"/>
                    <a:gd name="connsiteY26" fmla="*/ 224943 h 1098862"/>
                    <a:gd name="connsiteX27" fmla="*/ 1550194 w 3996974"/>
                    <a:gd name="connsiteY27" fmla="*/ 217799 h 1098862"/>
                    <a:gd name="connsiteX28" fmla="*/ 1550194 w 3996974"/>
                    <a:gd name="connsiteY28" fmla="*/ 448780 h 1098862"/>
                    <a:gd name="connsiteX29" fmla="*/ 1574006 w 3996974"/>
                    <a:gd name="connsiteY29" fmla="*/ 448780 h 1098862"/>
                    <a:gd name="connsiteX30" fmla="*/ 1702594 w 3996974"/>
                    <a:gd name="connsiteY30" fmla="*/ 196368 h 1098862"/>
                    <a:gd name="connsiteX31" fmla="*/ 1676400 w 3996974"/>
                    <a:gd name="connsiteY31" fmla="*/ 196368 h 1098862"/>
                    <a:gd name="connsiteX32" fmla="*/ 0 w 3996974"/>
                    <a:gd name="connsiteY32" fmla="*/ 0 h 1098862"/>
                    <a:gd name="connsiteX33" fmla="*/ 3996974 w 3996974"/>
                    <a:gd name="connsiteY33" fmla="*/ 5213 h 1098862"/>
                    <a:gd name="connsiteX34" fmla="*/ 3995738 w 3996974"/>
                    <a:gd name="connsiteY34" fmla="*/ 103499 h 1098862"/>
                    <a:gd name="connsiteX35" fmla="*/ 3962400 w 3996974"/>
                    <a:gd name="connsiteY35" fmla="*/ 103499 h 1098862"/>
                    <a:gd name="connsiteX36" fmla="*/ 3962400 w 3996974"/>
                    <a:gd name="connsiteY36" fmla="*/ 360674 h 1098862"/>
                    <a:gd name="connsiteX37" fmla="*/ 3557588 w 3996974"/>
                    <a:gd name="connsiteY37" fmla="*/ 360674 h 1098862"/>
                    <a:gd name="connsiteX38" fmla="*/ 3557588 w 3996974"/>
                    <a:gd name="connsiteY38" fmla="*/ 555937 h 1098862"/>
                    <a:gd name="connsiteX39" fmla="*/ 3471863 w 3996974"/>
                    <a:gd name="connsiteY39" fmla="*/ 498787 h 1098862"/>
                    <a:gd name="connsiteX40" fmla="*/ 3471863 w 3996974"/>
                    <a:gd name="connsiteY40" fmla="*/ 355912 h 1098862"/>
                    <a:gd name="connsiteX41" fmla="*/ 3257550 w 3996974"/>
                    <a:gd name="connsiteY41" fmla="*/ 355912 h 1098862"/>
                    <a:gd name="connsiteX42" fmla="*/ 3143250 w 3996974"/>
                    <a:gd name="connsiteY42" fmla="*/ 708337 h 1098862"/>
                    <a:gd name="connsiteX43" fmla="*/ 3036471 w 3996974"/>
                    <a:gd name="connsiteY43" fmla="*/ 692583 h 1098862"/>
                    <a:gd name="connsiteX44" fmla="*/ 2950369 w 3996974"/>
                    <a:gd name="connsiteY44" fmla="*/ 424968 h 1098862"/>
                    <a:gd name="connsiteX45" fmla="*/ 2921794 w 3996974"/>
                    <a:gd name="connsiteY45" fmla="*/ 424968 h 1098862"/>
                    <a:gd name="connsiteX46" fmla="*/ 2869406 w 3996974"/>
                    <a:gd name="connsiteY46" fmla="*/ 353530 h 1098862"/>
                    <a:gd name="connsiteX47" fmla="*/ 2840831 w 3996974"/>
                    <a:gd name="connsiteY47" fmla="*/ 444018 h 1098862"/>
                    <a:gd name="connsiteX48" fmla="*/ 3033277 w 3996974"/>
                    <a:gd name="connsiteY48" fmla="*/ 692112 h 1098862"/>
                    <a:gd name="connsiteX49" fmla="*/ 2562225 w 3996974"/>
                    <a:gd name="connsiteY49" fmla="*/ 622612 h 1098862"/>
                    <a:gd name="connsiteX50" fmla="*/ 1905000 w 3996974"/>
                    <a:gd name="connsiteY50" fmla="*/ 1098862 h 1098862"/>
                    <a:gd name="connsiteX51" fmla="*/ 1681163 w 3996974"/>
                    <a:gd name="connsiteY51" fmla="*/ 989324 h 1098862"/>
                    <a:gd name="connsiteX52" fmla="*/ 1585913 w 3996974"/>
                    <a:gd name="connsiteY52" fmla="*/ 1013137 h 1098862"/>
                    <a:gd name="connsiteX53" fmla="*/ 1466850 w 3996974"/>
                    <a:gd name="connsiteY53" fmla="*/ 827399 h 1098862"/>
                    <a:gd name="connsiteX54" fmla="*/ 0 w 3996974"/>
                    <a:gd name="connsiteY54" fmla="*/ 827399 h 1098862"/>
                    <a:gd name="connsiteX55" fmla="*/ 0 w 3996974"/>
                    <a:gd name="connsiteY55" fmla="*/ 0 h 1098862"/>
                    <a:gd name="connsiteX0" fmla="*/ 1396041 w 3999984"/>
                    <a:gd name="connsiteY0" fmla="*/ 284024 h 1093649"/>
                    <a:gd name="connsiteX1" fmla="*/ 1393660 w 3999984"/>
                    <a:gd name="connsiteY1" fmla="*/ 476905 h 1093649"/>
                    <a:gd name="connsiteX2" fmla="*/ 1436523 w 3999984"/>
                    <a:gd name="connsiteY2" fmla="*/ 476905 h 1093649"/>
                    <a:gd name="connsiteX3" fmla="*/ 1436523 w 3999984"/>
                    <a:gd name="connsiteY3" fmla="*/ 322124 h 1093649"/>
                    <a:gd name="connsiteX4" fmla="*/ 1396041 w 3999984"/>
                    <a:gd name="connsiteY4" fmla="*/ 284024 h 1093649"/>
                    <a:gd name="connsiteX5" fmla="*/ 238754 w 3999984"/>
                    <a:gd name="connsiteY5" fmla="*/ 229255 h 1093649"/>
                    <a:gd name="connsiteX6" fmla="*/ 145885 w 3999984"/>
                    <a:gd name="connsiteY6" fmla="*/ 326886 h 1093649"/>
                    <a:gd name="connsiteX7" fmla="*/ 145885 w 3999984"/>
                    <a:gd name="connsiteY7" fmla="*/ 474524 h 1093649"/>
                    <a:gd name="connsiteX8" fmla="*/ 238754 w 3999984"/>
                    <a:gd name="connsiteY8" fmla="*/ 474524 h 1093649"/>
                    <a:gd name="connsiteX9" fmla="*/ 238754 w 3999984"/>
                    <a:gd name="connsiteY9" fmla="*/ 229255 h 1093649"/>
                    <a:gd name="connsiteX10" fmla="*/ 343529 w 3999984"/>
                    <a:gd name="connsiteY10" fmla="*/ 198299 h 1093649"/>
                    <a:gd name="connsiteX11" fmla="*/ 350673 w 3999984"/>
                    <a:gd name="connsiteY11" fmla="*/ 393561 h 1093649"/>
                    <a:gd name="connsiteX12" fmla="*/ 410204 w 3999984"/>
                    <a:gd name="connsiteY12" fmla="*/ 476905 h 1093649"/>
                    <a:gd name="connsiteX13" fmla="*/ 1284123 w 3999984"/>
                    <a:gd name="connsiteY13" fmla="*/ 476905 h 1093649"/>
                    <a:gd name="connsiteX14" fmla="*/ 1284123 w 3999984"/>
                    <a:gd name="connsiteY14" fmla="*/ 198299 h 1093649"/>
                    <a:gd name="connsiteX15" fmla="*/ 343529 w 3999984"/>
                    <a:gd name="connsiteY15" fmla="*/ 198299 h 1093649"/>
                    <a:gd name="connsiteX16" fmla="*/ 145885 w 3999984"/>
                    <a:gd name="connsiteY16" fmla="*/ 195917 h 1093649"/>
                    <a:gd name="connsiteX17" fmla="*/ 150648 w 3999984"/>
                    <a:gd name="connsiteY17" fmla="*/ 260211 h 1093649"/>
                    <a:gd name="connsiteX18" fmla="*/ 200654 w 3999984"/>
                    <a:gd name="connsiteY18" fmla="*/ 195917 h 1093649"/>
                    <a:gd name="connsiteX19" fmla="*/ 145885 w 3999984"/>
                    <a:gd name="connsiteY19" fmla="*/ 195917 h 1093649"/>
                    <a:gd name="connsiteX20" fmla="*/ 1393659 w 3999984"/>
                    <a:gd name="connsiteY20" fmla="*/ 193536 h 1093649"/>
                    <a:gd name="connsiteX21" fmla="*/ 1396040 w 3999984"/>
                    <a:gd name="connsiteY21" fmla="*/ 231636 h 1093649"/>
                    <a:gd name="connsiteX22" fmla="*/ 1441284 w 3999984"/>
                    <a:gd name="connsiteY22" fmla="*/ 269736 h 1093649"/>
                    <a:gd name="connsiteX23" fmla="*/ 1443665 w 3999984"/>
                    <a:gd name="connsiteY23" fmla="*/ 193536 h 1093649"/>
                    <a:gd name="connsiteX24" fmla="*/ 1393659 w 3999984"/>
                    <a:gd name="connsiteY24" fmla="*/ 193536 h 1093649"/>
                    <a:gd name="connsiteX25" fmla="*/ 1679410 w 3999984"/>
                    <a:gd name="connsiteY25" fmla="*/ 191155 h 1093649"/>
                    <a:gd name="connsiteX26" fmla="*/ 1662741 w 3999984"/>
                    <a:gd name="connsiteY26" fmla="*/ 219730 h 1093649"/>
                    <a:gd name="connsiteX27" fmla="*/ 1553204 w 3999984"/>
                    <a:gd name="connsiteY27" fmla="*/ 212586 h 1093649"/>
                    <a:gd name="connsiteX28" fmla="*/ 1553204 w 3999984"/>
                    <a:gd name="connsiteY28" fmla="*/ 443567 h 1093649"/>
                    <a:gd name="connsiteX29" fmla="*/ 1577016 w 3999984"/>
                    <a:gd name="connsiteY29" fmla="*/ 443567 h 1093649"/>
                    <a:gd name="connsiteX30" fmla="*/ 1705604 w 3999984"/>
                    <a:gd name="connsiteY30" fmla="*/ 191155 h 1093649"/>
                    <a:gd name="connsiteX31" fmla="*/ 1679410 w 3999984"/>
                    <a:gd name="connsiteY31" fmla="*/ 191155 h 1093649"/>
                    <a:gd name="connsiteX32" fmla="*/ 0 w 3999984"/>
                    <a:gd name="connsiteY32" fmla="*/ 3812 h 1093649"/>
                    <a:gd name="connsiteX33" fmla="*/ 3999984 w 3999984"/>
                    <a:gd name="connsiteY33" fmla="*/ 0 h 1093649"/>
                    <a:gd name="connsiteX34" fmla="*/ 3998748 w 3999984"/>
                    <a:gd name="connsiteY34" fmla="*/ 98286 h 1093649"/>
                    <a:gd name="connsiteX35" fmla="*/ 3965410 w 3999984"/>
                    <a:gd name="connsiteY35" fmla="*/ 98286 h 1093649"/>
                    <a:gd name="connsiteX36" fmla="*/ 3965410 w 3999984"/>
                    <a:gd name="connsiteY36" fmla="*/ 355461 h 1093649"/>
                    <a:gd name="connsiteX37" fmla="*/ 3560598 w 3999984"/>
                    <a:gd name="connsiteY37" fmla="*/ 355461 h 1093649"/>
                    <a:gd name="connsiteX38" fmla="*/ 3560598 w 3999984"/>
                    <a:gd name="connsiteY38" fmla="*/ 550724 h 1093649"/>
                    <a:gd name="connsiteX39" fmla="*/ 3474873 w 3999984"/>
                    <a:gd name="connsiteY39" fmla="*/ 493574 h 1093649"/>
                    <a:gd name="connsiteX40" fmla="*/ 3474873 w 3999984"/>
                    <a:gd name="connsiteY40" fmla="*/ 350699 h 1093649"/>
                    <a:gd name="connsiteX41" fmla="*/ 3260560 w 3999984"/>
                    <a:gd name="connsiteY41" fmla="*/ 350699 h 1093649"/>
                    <a:gd name="connsiteX42" fmla="*/ 3146260 w 3999984"/>
                    <a:gd name="connsiteY42" fmla="*/ 703124 h 1093649"/>
                    <a:gd name="connsiteX43" fmla="*/ 3039481 w 3999984"/>
                    <a:gd name="connsiteY43" fmla="*/ 687370 h 1093649"/>
                    <a:gd name="connsiteX44" fmla="*/ 2953379 w 3999984"/>
                    <a:gd name="connsiteY44" fmla="*/ 419755 h 1093649"/>
                    <a:gd name="connsiteX45" fmla="*/ 2924804 w 3999984"/>
                    <a:gd name="connsiteY45" fmla="*/ 419755 h 1093649"/>
                    <a:gd name="connsiteX46" fmla="*/ 2872416 w 3999984"/>
                    <a:gd name="connsiteY46" fmla="*/ 348317 h 1093649"/>
                    <a:gd name="connsiteX47" fmla="*/ 2843841 w 3999984"/>
                    <a:gd name="connsiteY47" fmla="*/ 438805 h 1093649"/>
                    <a:gd name="connsiteX48" fmla="*/ 3036287 w 3999984"/>
                    <a:gd name="connsiteY48" fmla="*/ 686899 h 1093649"/>
                    <a:gd name="connsiteX49" fmla="*/ 2565235 w 3999984"/>
                    <a:gd name="connsiteY49" fmla="*/ 617399 h 1093649"/>
                    <a:gd name="connsiteX50" fmla="*/ 1908010 w 3999984"/>
                    <a:gd name="connsiteY50" fmla="*/ 1093649 h 1093649"/>
                    <a:gd name="connsiteX51" fmla="*/ 1684173 w 3999984"/>
                    <a:gd name="connsiteY51" fmla="*/ 984111 h 1093649"/>
                    <a:gd name="connsiteX52" fmla="*/ 1588923 w 3999984"/>
                    <a:gd name="connsiteY52" fmla="*/ 1007924 h 1093649"/>
                    <a:gd name="connsiteX53" fmla="*/ 1469860 w 3999984"/>
                    <a:gd name="connsiteY53" fmla="*/ 822186 h 1093649"/>
                    <a:gd name="connsiteX54" fmla="*/ 3010 w 3999984"/>
                    <a:gd name="connsiteY54" fmla="*/ 822186 h 1093649"/>
                    <a:gd name="connsiteX55" fmla="*/ 0 w 3999984"/>
                    <a:gd name="connsiteY55" fmla="*/ 3812 h 109364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</a:cxnLst>
                  <a:rect l="l" t="t" r="r" b="b"/>
                  <a:pathLst>
                    <a:path w="3999984" h="1093649">
                      <a:moveTo>
                        <a:pt x="1396041" y="284024"/>
                      </a:moveTo>
                      <a:cubicBezTo>
                        <a:pt x="1395247" y="348318"/>
                        <a:pt x="1394454" y="412611"/>
                        <a:pt x="1393660" y="476905"/>
                      </a:cubicBezTo>
                      <a:lnTo>
                        <a:pt x="1436523" y="476905"/>
                      </a:lnTo>
                      <a:lnTo>
                        <a:pt x="1436523" y="322124"/>
                      </a:lnTo>
                      <a:lnTo>
                        <a:pt x="1396041" y="284024"/>
                      </a:lnTo>
                      <a:close/>
                      <a:moveTo>
                        <a:pt x="238754" y="229255"/>
                      </a:moveTo>
                      <a:lnTo>
                        <a:pt x="145885" y="326886"/>
                      </a:lnTo>
                      <a:lnTo>
                        <a:pt x="145885" y="474524"/>
                      </a:lnTo>
                      <a:lnTo>
                        <a:pt x="238754" y="474524"/>
                      </a:lnTo>
                      <a:lnTo>
                        <a:pt x="238754" y="229255"/>
                      </a:lnTo>
                      <a:close/>
                      <a:moveTo>
                        <a:pt x="343529" y="198299"/>
                      </a:moveTo>
                      <a:lnTo>
                        <a:pt x="350673" y="393561"/>
                      </a:lnTo>
                      <a:lnTo>
                        <a:pt x="410204" y="476905"/>
                      </a:lnTo>
                      <a:lnTo>
                        <a:pt x="1284123" y="476905"/>
                      </a:lnTo>
                      <a:lnTo>
                        <a:pt x="1284123" y="198299"/>
                      </a:lnTo>
                      <a:lnTo>
                        <a:pt x="343529" y="198299"/>
                      </a:lnTo>
                      <a:close/>
                      <a:moveTo>
                        <a:pt x="145885" y="195917"/>
                      </a:moveTo>
                      <a:lnTo>
                        <a:pt x="150648" y="260211"/>
                      </a:lnTo>
                      <a:lnTo>
                        <a:pt x="200654" y="195917"/>
                      </a:lnTo>
                      <a:lnTo>
                        <a:pt x="145885" y="195917"/>
                      </a:lnTo>
                      <a:close/>
                      <a:moveTo>
                        <a:pt x="1393659" y="193536"/>
                      </a:moveTo>
                      <a:lnTo>
                        <a:pt x="1396040" y="231636"/>
                      </a:lnTo>
                      <a:lnTo>
                        <a:pt x="1441284" y="269736"/>
                      </a:lnTo>
                      <a:cubicBezTo>
                        <a:pt x="1440490" y="243542"/>
                        <a:pt x="1444459" y="219730"/>
                        <a:pt x="1443665" y="193536"/>
                      </a:cubicBezTo>
                      <a:lnTo>
                        <a:pt x="1393659" y="193536"/>
                      </a:lnTo>
                      <a:close/>
                      <a:moveTo>
                        <a:pt x="1679410" y="191155"/>
                      </a:moveTo>
                      <a:lnTo>
                        <a:pt x="1662741" y="219730"/>
                      </a:lnTo>
                      <a:lnTo>
                        <a:pt x="1553204" y="212586"/>
                      </a:lnTo>
                      <a:lnTo>
                        <a:pt x="1553204" y="443567"/>
                      </a:lnTo>
                      <a:lnTo>
                        <a:pt x="1577016" y="443567"/>
                      </a:lnTo>
                      <a:cubicBezTo>
                        <a:pt x="1607973" y="304661"/>
                        <a:pt x="1646072" y="261005"/>
                        <a:pt x="1705604" y="191155"/>
                      </a:cubicBezTo>
                      <a:lnTo>
                        <a:pt x="1679410" y="191155"/>
                      </a:lnTo>
                      <a:close/>
                      <a:moveTo>
                        <a:pt x="0" y="3812"/>
                      </a:moveTo>
                      <a:lnTo>
                        <a:pt x="3999984" y="0"/>
                      </a:lnTo>
                      <a:lnTo>
                        <a:pt x="3998748" y="98286"/>
                      </a:lnTo>
                      <a:lnTo>
                        <a:pt x="3965410" y="98286"/>
                      </a:lnTo>
                      <a:lnTo>
                        <a:pt x="3965410" y="355461"/>
                      </a:lnTo>
                      <a:lnTo>
                        <a:pt x="3560598" y="355461"/>
                      </a:lnTo>
                      <a:lnTo>
                        <a:pt x="3560598" y="550724"/>
                      </a:lnTo>
                      <a:lnTo>
                        <a:pt x="3474873" y="493574"/>
                      </a:lnTo>
                      <a:lnTo>
                        <a:pt x="3474873" y="350699"/>
                      </a:lnTo>
                      <a:lnTo>
                        <a:pt x="3260560" y="350699"/>
                      </a:lnTo>
                      <a:lnTo>
                        <a:pt x="3146260" y="703124"/>
                      </a:lnTo>
                      <a:lnTo>
                        <a:pt x="3039481" y="687370"/>
                      </a:lnTo>
                      <a:lnTo>
                        <a:pt x="2953379" y="419755"/>
                      </a:lnTo>
                      <a:lnTo>
                        <a:pt x="2924804" y="419755"/>
                      </a:lnTo>
                      <a:lnTo>
                        <a:pt x="2872416" y="348317"/>
                      </a:lnTo>
                      <a:lnTo>
                        <a:pt x="2843841" y="438805"/>
                      </a:lnTo>
                      <a:lnTo>
                        <a:pt x="3036287" y="686899"/>
                      </a:lnTo>
                      <a:lnTo>
                        <a:pt x="2565235" y="617399"/>
                      </a:lnTo>
                      <a:lnTo>
                        <a:pt x="1908010" y="1093649"/>
                      </a:lnTo>
                      <a:lnTo>
                        <a:pt x="1684173" y="984111"/>
                      </a:lnTo>
                      <a:lnTo>
                        <a:pt x="1588923" y="1007924"/>
                      </a:lnTo>
                      <a:lnTo>
                        <a:pt x="1469860" y="822186"/>
                      </a:lnTo>
                      <a:lnTo>
                        <a:pt x="3010" y="822186"/>
                      </a:lnTo>
                      <a:cubicBezTo>
                        <a:pt x="2007" y="549395"/>
                        <a:pt x="1003" y="276603"/>
                        <a:pt x="0" y="3812"/>
                      </a:cubicBezTo>
                      <a:close/>
                    </a:path>
                  </a:pathLst>
                </a:custGeom>
                <a:solidFill>
                  <a:schemeClr val="tx1">
                    <a:lumMod val="85000"/>
                    <a:lumOff val="1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69" name="Figura a mano libera: forma 68">
                  <a:extLst>
                    <a:ext uri="{FF2B5EF4-FFF2-40B4-BE49-F238E27FC236}">
                      <a16:creationId xmlns:a16="http://schemas.microsoft.com/office/drawing/2014/main" id="{100E932C-3E52-0EC6-4904-222EF4871201}"/>
                    </a:ext>
                  </a:extLst>
                </p:cNvPr>
                <p:cNvSpPr/>
                <p:nvPr/>
              </p:nvSpPr>
              <p:spPr>
                <a:xfrm>
                  <a:off x="3074172" y="2119313"/>
                  <a:ext cx="3040878" cy="3719512"/>
                </a:xfrm>
                <a:custGeom>
                  <a:avLst/>
                  <a:gdLst>
                    <a:gd name="connsiteX0" fmla="*/ 1678803 w 3040878"/>
                    <a:gd name="connsiteY0" fmla="*/ 404812 h 3719512"/>
                    <a:gd name="connsiteX1" fmla="*/ 1426391 w 3040878"/>
                    <a:gd name="connsiteY1" fmla="*/ 895350 h 3719512"/>
                    <a:gd name="connsiteX2" fmla="*/ 1437503 w 3040878"/>
                    <a:gd name="connsiteY2" fmla="*/ 1314450 h 3719512"/>
                    <a:gd name="connsiteX3" fmla="*/ 1316853 w 3040878"/>
                    <a:gd name="connsiteY3" fmla="*/ 1300162 h 3719512"/>
                    <a:gd name="connsiteX4" fmla="*/ 1297803 w 3040878"/>
                    <a:gd name="connsiteY4" fmla="*/ 1147762 h 3719512"/>
                    <a:gd name="connsiteX5" fmla="*/ 1088253 w 3040878"/>
                    <a:gd name="connsiteY5" fmla="*/ 1704975 h 3719512"/>
                    <a:gd name="connsiteX6" fmla="*/ 1078728 w 3040878"/>
                    <a:gd name="connsiteY6" fmla="*/ 1766887 h 3719512"/>
                    <a:gd name="connsiteX7" fmla="*/ 1364478 w 3040878"/>
                    <a:gd name="connsiteY7" fmla="*/ 1739900 h 3719512"/>
                    <a:gd name="connsiteX8" fmla="*/ 1464491 w 3040878"/>
                    <a:gd name="connsiteY8" fmla="*/ 1814512 h 3719512"/>
                    <a:gd name="connsiteX9" fmla="*/ 1569266 w 3040878"/>
                    <a:gd name="connsiteY9" fmla="*/ 1835150 h 3719512"/>
                    <a:gd name="connsiteX10" fmla="*/ 1562916 w 3040878"/>
                    <a:gd name="connsiteY10" fmla="*/ 1901825 h 3719512"/>
                    <a:gd name="connsiteX11" fmla="*/ 1448616 w 3040878"/>
                    <a:gd name="connsiteY11" fmla="*/ 1874837 h 3719512"/>
                    <a:gd name="connsiteX12" fmla="*/ 1408928 w 3040878"/>
                    <a:gd name="connsiteY12" fmla="*/ 1963737 h 3719512"/>
                    <a:gd name="connsiteX13" fmla="*/ 1329553 w 3040878"/>
                    <a:gd name="connsiteY13" fmla="*/ 1911350 h 3719512"/>
                    <a:gd name="connsiteX14" fmla="*/ 1197791 w 3040878"/>
                    <a:gd name="connsiteY14" fmla="*/ 2033587 h 3719512"/>
                    <a:gd name="connsiteX15" fmla="*/ 1221603 w 3040878"/>
                    <a:gd name="connsiteY15" fmla="*/ 2038350 h 3719512"/>
                    <a:gd name="connsiteX16" fmla="*/ 1221603 w 3040878"/>
                    <a:gd name="connsiteY16" fmla="*/ 2247900 h 3719512"/>
                    <a:gd name="connsiteX17" fmla="*/ 1078728 w 3040878"/>
                    <a:gd name="connsiteY17" fmla="*/ 2262187 h 3719512"/>
                    <a:gd name="connsiteX18" fmla="*/ 1107303 w 3040878"/>
                    <a:gd name="connsiteY18" fmla="*/ 2447925 h 3719512"/>
                    <a:gd name="connsiteX19" fmla="*/ 1202553 w 3040878"/>
                    <a:gd name="connsiteY19" fmla="*/ 2433637 h 3719512"/>
                    <a:gd name="connsiteX20" fmla="*/ 1302566 w 3040878"/>
                    <a:gd name="connsiteY20" fmla="*/ 2781300 h 3719512"/>
                    <a:gd name="connsiteX21" fmla="*/ 1364478 w 3040878"/>
                    <a:gd name="connsiteY21" fmla="*/ 2771775 h 3719512"/>
                    <a:gd name="connsiteX22" fmla="*/ 1431153 w 3040878"/>
                    <a:gd name="connsiteY22" fmla="*/ 3024187 h 3719512"/>
                    <a:gd name="connsiteX23" fmla="*/ 1369241 w 3040878"/>
                    <a:gd name="connsiteY23" fmla="*/ 3033712 h 3719512"/>
                    <a:gd name="connsiteX24" fmla="*/ 1378766 w 3040878"/>
                    <a:gd name="connsiteY24" fmla="*/ 3086100 h 3719512"/>
                    <a:gd name="connsiteX25" fmla="*/ 1278753 w 3040878"/>
                    <a:gd name="connsiteY25" fmla="*/ 3100387 h 3719512"/>
                    <a:gd name="connsiteX26" fmla="*/ 1488303 w 3040878"/>
                    <a:gd name="connsiteY26" fmla="*/ 3267075 h 3719512"/>
                    <a:gd name="connsiteX27" fmla="*/ 1988366 w 3040878"/>
                    <a:gd name="connsiteY27" fmla="*/ 3267075 h 3719512"/>
                    <a:gd name="connsiteX28" fmla="*/ 1988366 w 3040878"/>
                    <a:gd name="connsiteY28" fmla="*/ 2633662 h 3719512"/>
                    <a:gd name="connsiteX29" fmla="*/ 2021703 w 3040878"/>
                    <a:gd name="connsiteY29" fmla="*/ 2595562 h 3719512"/>
                    <a:gd name="connsiteX30" fmla="*/ 1888353 w 3040878"/>
                    <a:gd name="connsiteY30" fmla="*/ 2595562 h 3719512"/>
                    <a:gd name="connsiteX31" fmla="*/ 1793103 w 3040878"/>
                    <a:gd name="connsiteY31" fmla="*/ 2514600 h 3719512"/>
                    <a:gd name="connsiteX32" fmla="*/ 1797866 w 3040878"/>
                    <a:gd name="connsiteY32" fmla="*/ 2362200 h 3719512"/>
                    <a:gd name="connsiteX33" fmla="*/ 1874066 w 3040878"/>
                    <a:gd name="connsiteY33" fmla="*/ 2300287 h 3719512"/>
                    <a:gd name="connsiteX34" fmla="*/ 2159816 w 3040878"/>
                    <a:gd name="connsiteY34" fmla="*/ 2324100 h 3719512"/>
                    <a:gd name="connsiteX35" fmla="*/ 2717028 w 3040878"/>
                    <a:gd name="connsiteY35" fmla="*/ 2386012 h 3719512"/>
                    <a:gd name="connsiteX36" fmla="*/ 2717028 w 3040878"/>
                    <a:gd name="connsiteY36" fmla="*/ 404812 h 3719512"/>
                    <a:gd name="connsiteX37" fmla="*/ 1731191 w 3040878"/>
                    <a:gd name="connsiteY37" fmla="*/ 0 h 3719512"/>
                    <a:gd name="connsiteX38" fmla="*/ 3007541 w 3040878"/>
                    <a:gd name="connsiteY38" fmla="*/ 4762 h 3719512"/>
                    <a:gd name="connsiteX39" fmla="*/ 3040878 w 3040878"/>
                    <a:gd name="connsiteY39" fmla="*/ 276225 h 3719512"/>
                    <a:gd name="connsiteX40" fmla="*/ 3040878 w 3040878"/>
                    <a:gd name="connsiteY40" fmla="*/ 3719512 h 3719512"/>
                    <a:gd name="connsiteX41" fmla="*/ 1302566 w 3040878"/>
                    <a:gd name="connsiteY41" fmla="*/ 3714750 h 3719512"/>
                    <a:gd name="connsiteX42" fmla="*/ 164328 w 3040878"/>
                    <a:gd name="connsiteY42" fmla="*/ 3586162 h 3719512"/>
                    <a:gd name="connsiteX43" fmla="*/ 2403 w 3040878"/>
                    <a:gd name="connsiteY43" fmla="*/ 2924175 h 3719512"/>
                    <a:gd name="connsiteX44" fmla="*/ 61935 w 3040878"/>
                    <a:gd name="connsiteY44" fmla="*/ 2747962 h 3719512"/>
                    <a:gd name="connsiteX45" fmla="*/ 302441 w 3040878"/>
                    <a:gd name="connsiteY45" fmla="*/ 2424112 h 3719512"/>
                    <a:gd name="connsiteX46" fmla="*/ 278628 w 3040878"/>
                    <a:gd name="connsiteY46" fmla="*/ 2305050 h 3719512"/>
                    <a:gd name="connsiteX47" fmla="*/ 245291 w 3040878"/>
                    <a:gd name="connsiteY47" fmla="*/ 2305050 h 3719512"/>
                    <a:gd name="connsiteX48" fmla="*/ 240528 w 3040878"/>
                    <a:gd name="connsiteY48" fmla="*/ 1914525 h 3719512"/>
                    <a:gd name="connsiteX49" fmla="*/ 278628 w 3040878"/>
                    <a:gd name="connsiteY49" fmla="*/ 1905000 h 3719512"/>
                    <a:gd name="connsiteX50" fmla="*/ 283391 w 3040878"/>
                    <a:gd name="connsiteY50" fmla="*/ 1790700 h 3719512"/>
                    <a:gd name="connsiteX51" fmla="*/ 516753 w 3040878"/>
                    <a:gd name="connsiteY51" fmla="*/ 1590675 h 3719512"/>
                    <a:gd name="connsiteX52" fmla="*/ 1169216 w 3040878"/>
                    <a:gd name="connsiteY52" fmla="*/ 361950 h 3719512"/>
                    <a:gd name="connsiteX53" fmla="*/ 1097778 w 3040878"/>
                    <a:gd name="connsiteY53" fmla="*/ 333375 h 3719512"/>
                    <a:gd name="connsiteX54" fmla="*/ 1173978 w 3040878"/>
                    <a:gd name="connsiteY54" fmla="*/ 204787 h 3719512"/>
                    <a:gd name="connsiteX55" fmla="*/ 1731191 w 3040878"/>
                    <a:gd name="connsiteY55" fmla="*/ 0 h 371951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</a:cxnLst>
                  <a:rect l="l" t="t" r="r" b="b"/>
                  <a:pathLst>
                    <a:path w="3040878" h="3719512">
                      <a:moveTo>
                        <a:pt x="1678803" y="404812"/>
                      </a:moveTo>
                      <a:lnTo>
                        <a:pt x="1426391" y="895350"/>
                      </a:lnTo>
                      <a:lnTo>
                        <a:pt x="1437503" y="1314450"/>
                      </a:lnTo>
                      <a:lnTo>
                        <a:pt x="1316853" y="1300162"/>
                      </a:lnTo>
                      <a:lnTo>
                        <a:pt x="1297803" y="1147762"/>
                      </a:lnTo>
                      <a:lnTo>
                        <a:pt x="1088253" y="1704975"/>
                      </a:lnTo>
                      <a:lnTo>
                        <a:pt x="1078728" y="1766887"/>
                      </a:lnTo>
                      <a:lnTo>
                        <a:pt x="1364478" y="1739900"/>
                      </a:lnTo>
                      <a:lnTo>
                        <a:pt x="1464491" y="1814512"/>
                      </a:lnTo>
                      <a:lnTo>
                        <a:pt x="1569266" y="1835150"/>
                      </a:lnTo>
                      <a:lnTo>
                        <a:pt x="1562916" y="1901825"/>
                      </a:lnTo>
                      <a:lnTo>
                        <a:pt x="1448616" y="1874837"/>
                      </a:lnTo>
                      <a:lnTo>
                        <a:pt x="1408928" y="1963737"/>
                      </a:lnTo>
                      <a:lnTo>
                        <a:pt x="1329553" y="1911350"/>
                      </a:lnTo>
                      <a:lnTo>
                        <a:pt x="1197791" y="2033587"/>
                      </a:lnTo>
                      <a:lnTo>
                        <a:pt x="1221603" y="2038350"/>
                      </a:lnTo>
                      <a:lnTo>
                        <a:pt x="1221603" y="2247900"/>
                      </a:lnTo>
                      <a:lnTo>
                        <a:pt x="1078728" y="2262187"/>
                      </a:lnTo>
                      <a:lnTo>
                        <a:pt x="1107303" y="2447925"/>
                      </a:lnTo>
                      <a:lnTo>
                        <a:pt x="1202553" y="2433637"/>
                      </a:lnTo>
                      <a:lnTo>
                        <a:pt x="1302566" y="2781300"/>
                      </a:lnTo>
                      <a:lnTo>
                        <a:pt x="1364478" y="2771775"/>
                      </a:lnTo>
                      <a:lnTo>
                        <a:pt x="1431153" y="3024187"/>
                      </a:lnTo>
                      <a:lnTo>
                        <a:pt x="1369241" y="3033712"/>
                      </a:lnTo>
                      <a:lnTo>
                        <a:pt x="1378766" y="3086100"/>
                      </a:lnTo>
                      <a:lnTo>
                        <a:pt x="1278753" y="3100387"/>
                      </a:lnTo>
                      <a:lnTo>
                        <a:pt x="1488303" y="3267075"/>
                      </a:lnTo>
                      <a:lnTo>
                        <a:pt x="1988366" y="3267075"/>
                      </a:lnTo>
                      <a:lnTo>
                        <a:pt x="1988366" y="2633662"/>
                      </a:lnTo>
                      <a:lnTo>
                        <a:pt x="2021703" y="2595562"/>
                      </a:lnTo>
                      <a:lnTo>
                        <a:pt x="1888353" y="2595562"/>
                      </a:lnTo>
                      <a:cubicBezTo>
                        <a:pt x="1828028" y="2584450"/>
                        <a:pt x="1818503" y="2557462"/>
                        <a:pt x="1793103" y="2514600"/>
                      </a:cubicBezTo>
                      <a:cubicBezTo>
                        <a:pt x="1772466" y="2460625"/>
                        <a:pt x="1764528" y="2419350"/>
                        <a:pt x="1797866" y="2362200"/>
                      </a:cubicBezTo>
                      <a:cubicBezTo>
                        <a:pt x="1823266" y="2341562"/>
                        <a:pt x="1832791" y="2314575"/>
                        <a:pt x="1874066" y="2300287"/>
                      </a:cubicBezTo>
                      <a:lnTo>
                        <a:pt x="2159816" y="2324100"/>
                      </a:lnTo>
                      <a:lnTo>
                        <a:pt x="2717028" y="2386012"/>
                      </a:lnTo>
                      <a:lnTo>
                        <a:pt x="2717028" y="404812"/>
                      </a:lnTo>
                      <a:close/>
                      <a:moveTo>
                        <a:pt x="1731191" y="0"/>
                      </a:moveTo>
                      <a:lnTo>
                        <a:pt x="3007541" y="4762"/>
                      </a:lnTo>
                      <a:lnTo>
                        <a:pt x="3040878" y="276225"/>
                      </a:lnTo>
                      <a:lnTo>
                        <a:pt x="3040878" y="3719512"/>
                      </a:lnTo>
                      <a:lnTo>
                        <a:pt x="1302566" y="3714750"/>
                      </a:lnTo>
                      <a:lnTo>
                        <a:pt x="164328" y="3586162"/>
                      </a:lnTo>
                      <a:lnTo>
                        <a:pt x="2403" y="2924175"/>
                      </a:lnTo>
                      <a:cubicBezTo>
                        <a:pt x="816" y="2889250"/>
                        <a:pt x="-15059" y="2828130"/>
                        <a:pt x="61935" y="2747962"/>
                      </a:cubicBezTo>
                      <a:lnTo>
                        <a:pt x="302441" y="2424112"/>
                      </a:lnTo>
                      <a:lnTo>
                        <a:pt x="278628" y="2305050"/>
                      </a:lnTo>
                      <a:lnTo>
                        <a:pt x="245291" y="2305050"/>
                      </a:lnTo>
                      <a:cubicBezTo>
                        <a:pt x="243703" y="2174875"/>
                        <a:pt x="242116" y="2044700"/>
                        <a:pt x="240528" y="1914525"/>
                      </a:cubicBezTo>
                      <a:lnTo>
                        <a:pt x="278628" y="1905000"/>
                      </a:lnTo>
                      <a:lnTo>
                        <a:pt x="283391" y="1790700"/>
                      </a:lnTo>
                      <a:cubicBezTo>
                        <a:pt x="418328" y="1726406"/>
                        <a:pt x="438966" y="1695450"/>
                        <a:pt x="516753" y="1590675"/>
                      </a:cubicBezTo>
                      <a:cubicBezTo>
                        <a:pt x="734241" y="1181100"/>
                        <a:pt x="820760" y="914400"/>
                        <a:pt x="1169216" y="361950"/>
                      </a:cubicBezTo>
                      <a:lnTo>
                        <a:pt x="1097778" y="333375"/>
                      </a:lnTo>
                      <a:cubicBezTo>
                        <a:pt x="1094603" y="285750"/>
                        <a:pt x="1115241" y="245269"/>
                        <a:pt x="1173978" y="204787"/>
                      </a:cubicBezTo>
                      <a:cubicBezTo>
                        <a:pt x="1319234" y="93662"/>
                        <a:pt x="1402578" y="3968"/>
                        <a:pt x="1731191" y="0"/>
                      </a:cubicBezTo>
                      <a:close/>
                    </a:path>
                  </a:pathLst>
                </a:custGeom>
                <a:solidFill>
                  <a:schemeClr val="tx1">
                    <a:lumMod val="85000"/>
                    <a:lumOff val="1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70" name="Ovale 69">
                  <a:extLst>
                    <a:ext uri="{FF2B5EF4-FFF2-40B4-BE49-F238E27FC236}">
                      <a16:creationId xmlns:a16="http://schemas.microsoft.com/office/drawing/2014/main" id="{3073A0A6-45DD-00C5-F76B-A025F58DBC5C}"/>
                    </a:ext>
                  </a:extLst>
                </p:cNvPr>
                <p:cNvSpPr/>
                <p:nvPr/>
              </p:nvSpPr>
              <p:spPr>
                <a:xfrm>
                  <a:off x="7917656" y="5207152"/>
                  <a:ext cx="1271564" cy="1271564"/>
                </a:xfrm>
                <a:prstGeom prst="ellipse">
                  <a:avLst/>
                </a:prstGeom>
                <a:solidFill>
                  <a:schemeClr val="tx1">
                    <a:lumMod val="85000"/>
                    <a:lumOff val="1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71" name="Ovale 70">
                  <a:extLst>
                    <a:ext uri="{FF2B5EF4-FFF2-40B4-BE49-F238E27FC236}">
                      <a16:creationId xmlns:a16="http://schemas.microsoft.com/office/drawing/2014/main" id="{00B363E5-EF0E-473A-52E3-B9ECC7298F87}"/>
                    </a:ext>
                  </a:extLst>
                </p:cNvPr>
                <p:cNvSpPr/>
                <p:nvPr/>
              </p:nvSpPr>
              <p:spPr>
                <a:xfrm>
                  <a:off x="2733674" y="5085168"/>
                  <a:ext cx="1196579" cy="1196579"/>
                </a:xfrm>
                <a:prstGeom prst="ellipse">
                  <a:avLst/>
                </a:prstGeom>
                <a:solidFill>
                  <a:schemeClr val="tx1">
                    <a:lumMod val="85000"/>
                    <a:lumOff val="1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</p:grpSp>
        <p:sp>
          <p:nvSpPr>
            <p:cNvPr id="64" name="Rettangolo 63">
              <a:extLst>
                <a:ext uri="{FF2B5EF4-FFF2-40B4-BE49-F238E27FC236}">
                  <a16:creationId xmlns:a16="http://schemas.microsoft.com/office/drawing/2014/main" id="{5B536446-E621-85C2-B622-BF90B7A817A2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224188530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EC36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2DA65DF-CD41-C7CE-90D2-9B935D281D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Immagine 26">
            <a:extLst>
              <a:ext uri="{FF2B5EF4-FFF2-40B4-BE49-F238E27FC236}">
                <a16:creationId xmlns:a16="http://schemas.microsoft.com/office/drawing/2014/main" id="{A15093EF-B062-BBB1-B4CB-24FC8F1B68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3" name="Rectangle 8">
            <a:extLst>
              <a:ext uri="{FF2B5EF4-FFF2-40B4-BE49-F238E27FC236}">
                <a16:creationId xmlns:a16="http://schemas.microsoft.com/office/drawing/2014/main" id="{8F298A29-8E23-C5E8-95F2-4B8762E1F256}"/>
              </a:ext>
            </a:extLst>
          </p:cNvPr>
          <p:cNvSpPr/>
          <p:nvPr/>
        </p:nvSpPr>
        <p:spPr>
          <a:xfrm>
            <a:off x="3982164" y="1202321"/>
            <a:ext cx="684257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 defTabSz="457200">
              <a:tabLst>
                <a:tab pos="84138" algn="l"/>
              </a:tabLst>
            </a:pPr>
            <a:r>
              <a:rPr lang="en-US" sz="5400" noProof="0" dirty="0">
                <a:solidFill>
                  <a:schemeClr val="bg1"/>
                </a:solidFill>
                <a:latin typeface="+mj-lt"/>
              </a:rPr>
              <a:t>INTERIOR</a:t>
            </a:r>
          </a:p>
        </p:txBody>
      </p:sp>
      <p:pic>
        <p:nvPicPr>
          <p:cNvPr id="24" name="Immagine 23" descr="Immagine che contiene bianco, Elementi grafici, simbolo, design&#10;&#10;Il contenuto generato dall'IA potrebbe non essere corretto.">
            <a:extLst>
              <a:ext uri="{FF2B5EF4-FFF2-40B4-BE49-F238E27FC236}">
                <a16:creationId xmlns:a16="http://schemas.microsoft.com/office/drawing/2014/main" id="{B2F60CEB-8913-3D67-CB04-2743EA51001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71647" y="1421379"/>
            <a:ext cx="370370" cy="485213"/>
          </a:xfrm>
          <a:prstGeom prst="rect">
            <a:avLst/>
          </a:prstGeom>
        </p:spPr>
      </p:pic>
      <p:pic>
        <p:nvPicPr>
          <p:cNvPr id="2" name="Immagine 1" descr="Immagine che contiene testo, Carattere, Elementi grafici, grafica&#10;&#10;Il contenuto generato dall'IA potrebbe non essere corretto.">
            <a:extLst>
              <a:ext uri="{FF2B5EF4-FFF2-40B4-BE49-F238E27FC236}">
                <a16:creationId xmlns:a16="http://schemas.microsoft.com/office/drawing/2014/main" id="{D1F21DFA-569E-362B-F2D1-5798BB6E9B6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8019"/>
            <a:ext cx="1023321" cy="1023321"/>
          </a:xfrm>
          <a:prstGeom prst="rect">
            <a:avLst/>
          </a:prstGeom>
        </p:spPr>
      </p:pic>
      <p:pic>
        <p:nvPicPr>
          <p:cNvPr id="3" name="Immagine 2" descr="Immagine che contiene ruota, pneumatico, veicolo, Veicolo terrestre&#10;&#10;Il contenuto generato dall'IA potrebbe non essere corretto.">
            <a:extLst>
              <a:ext uri="{FF2B5EF4-FFF2-40B4-BE49-F238E27FC236}">
                <a16:creationId xmlns:a16="http://schemas.microsoft.com/office/drawing/2014/main" id="{3686197B-D830-E0C5-A6ED-C0BBBA8006B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561706" y="3048000"/>
            <a:ext cx="5841747" cy="3314774"/>
          </a:xfrm>
          <a:prstGeom prst="rect">
            <a:avLst/>
          </a:prstGeom>
        </p:spPr>
      </p:pic>
      <p:sp>
        <p:nvSpPr>
          <p:cNvPr id="5" name="Rettangolo 4">
            <a:extLst>
              <a:ext uri="{FF2B5EF4-FFF2-40B4-BE49-F238E27FC236}">
                <a16:creationId xmlns:a16="http://schemas.microsoft.com/office/drawing/2014/main" id="{CDF85593-331F-2B5B-47B2-3E554EB4452F}"/>
              </a:ext>
            </a:extLst>
          </p:cNvPr>
          <p:cNvSpPr/>
          <p:nvPr/>
        </p:nvSpPr>
        <p:spPr>
          <a:xfrm>
            <a:off x="1660880" y="4705387"/>
            <a:ext cx="2707586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rgbClr val="FF0000"/>
                </a:solidFill>
              </a:rPr>
              <a:t>Cambiare</a:t>
            </a:r>
            <a:r>
              <a:rPr lang="en-US" noProof="0" dirty="0">
                <a:solidFill>
                  <a:srgbClr val="FF0000"/>
                </a:solidFill>
              </a:rPr>
              <a:t> </a:t>
            </a:r>
            <a:r>
              <a:rPr lang="en-US" noProof="0" dirty="0" err="1">
                <a:solidFill>
                  <a:srgbClr val="FF0000"/>
                </a:solidFill>
              </a:rPr>
              <a:t>immagine</a:t>
            </a:r>
            <a:endParaRPr lang="en-US" noProof="0" dirty="0">
              <a:solidFill>
                <a:srgbClr val="FF000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011908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CB64A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C505636-6BFD-7987-3E28-9F30DD2C09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egnaposto numero diapositiva 7">
            <a:extLst>
              <a:ext uri="{FF2B5EF4-FFF2-40B4-BE49-F238E27FC236}">
                <a16:creationId xmlns:a16="http://schemas.microsoft.com/office/drawing/2014/main" id="{024A96F2-431A-4520-C334-5B45379FF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33</a:t>
            </a:fld>
            <a:endParaRPr lang="en-US" noProof="0" dirty="0">
              <a:latin typeface="+mn-lt"/>
            </a:endParaRPr>
          </a:p>
        </p:txBody>
      </p:sp>
      <p:sp>
        <p:nvSpPr>
          <p:cNvPr id="4" name="Titolo 32">
            <a:extLst>
              <a:ext uri="{FF2B5EF4-FFF2-40B4-BE49-F238E27FC236}">
                <a16:creationId xmlns:a16="http://schemas.microsoft.com/office/drawing/2014/main" id="{78C2E8BD-0353-C06F-D1BE-0BF61A18D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259883"/>
            <a:ext cx="3717694" cy="92333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noProof="0" dirty="0"/>
              <a:t>INTERIOR</a:t>
            </a:r>
          </a:p>
        </p:txBody>
      </p:sp>
      <p:pic>
        <p:nvPicPr>
          <p:cNvPr id="5" name="Immagine 4" descr="Immagine che contiene bianco, Elementi grafici, simbolo, design&#10;&#10;Il contenuto generato dall'IA potrebbe non essere corretto.">
            <a:extLst>
              <a:ext uri="{FF2B5EF4-FFF2-40B4-BE49-F238E27FC236}">
                <a16:creationId xmlns:a16="http://schemas.microsoft.com/office/drawing/2014/main" id="{8B6517EE-A1F1-D277-EC62-3FF9C5B428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1147" y="1466055"/>
            <a:ext cx="370370" cy="485213"/>
          </a:xfrm>
          <a:prstGeom prst="rect">
            <a:avLst/>
          </a:prstGeom>
        </p:spPr>
      </p:pic>
      <p:sp>
        <p:nvSpPr>
          <p:cNvPr id="6" name="Rectangle 8">
            <a:extLst>
              <a:ext uri="{FF2B5EF4-FFF2-40B4-BE49-F238E27FC236}">
                <a16:creationId xmlns:a16="http://schemas.microsoft.com/office/drawing/2014/main" id="{19EC5A50-AFEE-B027-A945-829C23AE16C6}"/>
              </a:ext>
            </a:extLst>
          </p:cNvPr>
          <p:cNvSpPr/>
          <p:nvPr/>
        </p:nvSpPr>
        <p:spPr>
          <a:xfrm>
            <a:off x="672761" y="1119893"/>
            <a:ext cx="259873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600" noProof="0" dirty="0">
                <a:solidFill>
                  <a:schemeClr val="bg1"/>
                </a:solidFill>
                <a:latin typeface="Montserrat Light" panose="00000400000000000000" pitchFamily="50" charset="0"/>
              </a:rPr>
              <a:t>SECTION 3</a:t>
            </a:r>
            <a:endParaRPr lang="en-US" sz="2800" noProof="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1749826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9A0F83-616A-2D4F-0E89-497B6AC7CF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uppo 15">
            <a:extLst>
              <a:ext uri="{FF2B5EF4-FFF2-40B4-BE49-F238E27FC236}">
                <a16:creationId xmlns:a16="http://schemas.microsoft.com/office/drawing/2014/main" id="{F8CBA670-BF48-4449-DCB7-7F13486ED36F}"/>
              </a:ext>
            </a:extLst>
          </p:cNvPr>
          <p:cNvGrpSpPr/>
          <p:nvPr/>
        </p:nvGrpSpPr>
        <p:grpSpPr>
          <a:xfrm>
            <a:off x="9654737" y="3858105"/>
            <a:ext cx="1994338" cy="2162911"/>
            <a:chOff x="838845" y="3459099"/>
            <a:chExt cx="2304634" cy="2499435"/>
          </a:xfrm>
          <a:effectLst>
            <a:outerShdw blurRad="139700" dist="165100" dir="5400000" sx="95000" sy="95000" algn="t" rotWithShape="0">
              <a:prstClr val="black">
                <a:alpha val="40000"/>
              </a:prstClr>
            </a:outerShdw>
          </a:effectLst>
        </p:grpSpPr>
        <p:pic>
          <p:nvPicPr>
            <p:cNvPr id="17" name="Immagine 16">
              <a:extLst>
                <a:ext uri="{FF2B5EF4-FFF2-40B4-BE49-F238E27FC236}">
                  <a16:creationId xmlns:a16="http://schemas.microsoft.com/office/drawing/2014/main" id="{70CC0283-64E9-C3C8-5CEE-633B4F976FE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334" r="10334"/>
            <a:stretch/>
          </p:blipFill>
          <p:spPr>
            <a:xfrm>
              <a:off x="917563" y="3459099"/>
              <a:ext cx="2147200" cy="2147200"/>
            </a:xfrm>
            <a:prstGeom prst="ellipse">
              <a:avLst/>
            </a:prstGeom>
            <a:ln w="63500">
              <a:solidFill>
                <a:schemeClr val="bg1"/>
              </a:solidFill>
            </a:ln>
          </p:spPr>
        </p:pic>
        <p:sp>
          <p:nvSpPr>
            <p:cNvPr id="19" name="Rettangolo con angoli arrotondati 18">
              <a:extLst>
                <a:ext uri="{FF2B5EF4-FFF2-40B4-BE49-F238E27FC236}">
                  <a16:creationId xmlns:a16="http://schemas.microsoft.com/office/drawing/2014/main" id="{BF96D6E1-3CC6-3D83-6B40-0E6756BEC610}"/>
                </a:ext>
              </a:extLst>
            </p:cNvPr>
            <p:cNvSpPr/>
            <p:nvPr/>
          </p:nvSpPr>
          <p:spPr>
            <a:xfrm>
              <a:off x="838845" y="5634534"/>
              <a:ext cx="2304634" cy="3240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US" sz="1400" noProof="0" dirty="0">
                  <a:solidFill>
                    <a:schemeClr val="accent6">
                      <a:lumMod val="75000"/>
                    </a:schemeClr>
                  </a:solidFill>
                  <a:latin typeface="+mj-lt"/>
                </a:rPr>
                <a:t>Selling arguments</a:t>
              </a:r>
            </a:p>
          </p:txBody>
        </p:sp>
      </p:grpSp>
      <p:sp>
        <p:nvSpPr>
          <p:cNvPr id="8" name="Titolo 7">
            <a:extLst>
              <a:ext uri="{FF2B5EF4-FFF2-40B4-BE49-F238E27FC236}">
                <a16:creationId xmlns:a16="http://schemas.microsoft.com/office/drawing/2014/main" id="{B675770E-8F7A-9BFA-5C0E-D1BE3B760D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138238"/>
            <a:ext cx="11449050" cy="576633"/>
          </a:xfrm>
        </p:spPr>
        <p:txBody>
          <a:bodyPr/>
          <a:lstStyle/>
          <a:p>
            <a:r>
              <a:rPr lang="en-US" noProof="0" dirty="0">
                <a:latin typeface="+mn-lt"/>
              </a:rPr>
              <a:t>TRIS: </a:t>
            </a:r>
            <a:r>
              <a:rPr lang="en-US" noProof="0" dirty="0"/>
              <a:t>simple range…</a:t>
            </a:r>
            <a:r>
              <a:rPr lang="en-US" noProof="0" dirty="0">
                <a:latin typeface="+mn-lt"/>
              </a:rPr>
              <a:t> To start</a:t>
            </a:r>
            <a:endParaRPr lang="en-US" noProof="0" dirty="0"/>
          </a:p>
        </p:txBody>
      </p:sp>
      <p:sp>
        <p:nvSpPr>
          <p:cNvPr id="4" name="Segnaposto contenuto 3">
            <a:extLst>
              <a:ext uri="{FF2B5EF4-FFF2-40B4-BE49-F238E27FC236}">
                <a16:creationId xmlns:a16="http://schemas.microsoft.com/office/drawing/2014/main" id="{CC6E37FB-F7D5-2367-2134-B2EB18874A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1966792"/>
            <a:ext cx="11449050" cy="329064"/>
          </a:xfrm>
        </p:spPr>
        <p:txBody>
          <a:bodyPr/>
          <a:lstStyle/>
          <a:p>
            <a:pPr>
              <a:lnSpc>
                <a:spcPts val="2000"/>
              </a:lnSpc>
            </a:pPr>
            <a:r>
              <a:rPr lang="en-US" noProof="0" dirty="0"/>
              <a:t>The Fiat Professional TRIS cabin is built to </a:t>
            </a:r>
            <a:r>
              <a:rPr lang="en-US" noProof="0" dirty="0">
                <a:latin typeface="+mj-lt"/>
              </a:rPr>
              <a:t>make your Customer work </a:t>
            </a:r>
            <a:r>
              <a:rPr lang="en-US" noProof="0" dirty="0"/>
              <a:t>with more </a:t>
            </a:r>
            <a:r>
              <a:rPr lang="en-US" noProof="0" dirty="0">
                <a:latin typeface="+mj-lt"/>
              </a:rPr>
              <a:t>comfort</a:t>
            </a:r>
            <a:r>
              <a:rPr lang="en-US" noProof="0" dirty="0"/>
              <a:t>, </a:t>
            </a:r>
            <a:r>
              <a:rPr lang="en-US" noProof="0" dirty="0">
                <a:latin typeface="+mj-lt"/>
              </a:rPr>
              <a:t>safety</a:t>
            </a:r>
            <a:r>
              <a:rPr lang="en-US" noProof="0" dirty="0"/>
              <a:t> and </a:t>
            </a:r>
            <a:r>
              <a:rPr lang="en-US" noProof="0" dirty="0">
                <a:latin typeface="+mj-lt"/>
              </a:rPr>
              <a:t>control</a:t>
            </a:r>
            <a:r>
              <a:rPr lang="en-US" noProof="0" dirty="0"/>
              <a:t>. </a:t>
            </a:r>
          </a:p>
        </p:txBody>
      </p:sp>
      <p:sp>
        <p:nvSpPr>
          <p:cNvPr id="56" name="Segnaposto numero diapositiva 55">
            <a:extLst>
              <a:ext uri="{FF2B5EF4-FFF2-40B4-BE49-F238E27FC236}">
                <a16:creationId xmlns:a16="http://schemas.microsoft.com/office/drawing/2014/main" id="{51FE45EE-B6D7-CCEA-A692-16FA86CEB5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34</a:t>
            </a:fld>
            <a:endParaRPr lang="en-US" noProof="0" dirty="0">
              <a:latin typeface="+mn-lt"/>
            </a:endParaRPr>
          </a:p>
        </p:txBody>
      </p:sp>
      <p:sp>
        <p:nvSpPr>
          <p:cNvPr id="11" name="Figura a mano libera: forma 10">
            <a:extLst>
              <a:ext uri="{FF2B5EF4-FFF2-40B4-BE49-F238E27FC236}">
                <a16:creationId xmlns:a16="http://schemas.microsoft.com/office/drawing/2014/main" id="{4BF3832D-59AA-331F-4105-2FAF5980F608}"/>
              </a:ext>
            </a:extLst>
          </p:cNvPr>
          <p:cNvSpPr/>
          <p:nvPr/>
        </p:nvSpPr>
        <p:spPr>
          <a:xfrm>
            <a:off x="9483670" y="2360693"/>
            <a:ext cx="2336472" cy="1690171"/>
          </a:xfrm>
          <a:custGeom>
            <a:avLst/>
            <a:gdLst>
              <a:gd name="connsiteX0" fmla="*/ 145729 w 2336472"/>
              <a:gd name="connsiteY0" fmla="*/ 0 h 1902550"/>
              <a:gd name="connsiteX1" fmla="*/ 2190743 w 2336472"/>
              <a:gd name="connsiteY1" fmla="*/ 0 h 1902550"/>
              <a:gd name="connsiteX2" fmla="*/ 2336472 w 2336472"/>
              <a:gd name="connsiteY2" fmla="*/ 145729 h 1902550"/>
              <a:gd name="connsiteX3" fmla="*/ 2336472 w 2336472"/>
              <a:gd name="connsiteY3" fmla="*/ 1362697 h 1902550"/>
              <a:gd name="connsiteX4" fmla="*/ 2190743 w 2336472"/>
              <a:gd name="connsiteY4" fmla="*/ 1508426 h 1902550"/>
              <a:gd name="connsiteX5" fmla="*/ 1289168 w 2336472"/>
              <a:gd name="connsiteY5" fmla="*/ 1508426 h 1902550"/>
              <a:gd name="connsiteX6" fmla="*/ 1168235 w 2336472"/>
              <a:gd name="connsiteY6" fmla="*/ 1902550 h 1902550"/>
              <a:gd name="connsiteX7" fmla="*/ 1047302 w 2336472"/>
              <a:gd name="connsiteY7" fmla="*/ 1508426 h 1902550"/>
              <a:gd name="connsiteX8" fmla="*/ 145729 w 2336472"/>
              <a:gd name="connsiteY8" fmla="*/ 1508426 h 1902550"/>
              <a:gd name="connsiteX9" fmla="*/ 0 w 2336472"/>
              <a:gd name="connsiteY9" fmla="*/ 1362697 h 1902550"/>
              <a:gd name="connsiteX10" fmla="*/ 0 w 2336472"/>
              <a:gd name="connsiteY10" fmla="*/ 145729 h 1902550"/>
              <a:gd name="connsiteX11" fmla="*/ 145729 w 2336472"/>
              <a:gd name="connsiteY11" fmla="*/ 0 h 1902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36472" h="1902550">
                <a:moveTo>
                  <a:pt x="145729" y="0"/>
                </a:moveTo>
                <a:lnTo>
                  <a:pt x="2190743" y="0"/>
                </a:lnTo>
                <a:cubicBezTo>
                  <a:pt x="2271227" y="0"/>
                  <a:pt x="2336472" y="65245"/>
                  <a:pt x="2336472" y="145729"/>
                </a:cubicBezTo>
                <a:lnTo>
                  <a:pt x="2336472" y="1362697"/>
                </a:lnTo>
                <a:cubicBezTo>
                  <a:pt x="2336472" y="1443181"/>
                  <a:pt x="2271227" y="1508426"/>
                  <a:pt x="2190743" y="1508426"/>
                </a:cubicBezTo>
                <a:lnTo>
                  <a:pt x="1289168" y="1508426"/>
                </a:lnTo>
                <a:lnTo>
                  <a:pt x="1168235" y="1902550"/>
                </a:lnTo>
                <a:lnTo>
                  <a:pt x="1047302" y="1508426"/>
                </a:lnTo>
                <a:lnTo>
                  <a:pt x="145729" y="1508426"/>
                </a:lnTo>
                <a:cubicBezTo>
                  <a:pt x="65245" y="1508426"/>
                  <a:pt x="0" y="1443181"/>
                  <a:pt x="0" y="1362697"/>
                </a:cubicBezTo>
                <a:lnTo>
                  <a:pt x="0" y="145729"/>
                </a:lnTo>
                <a:cubicBezTo>
                  <a:pt x="0" y="65245"/>
                  <a:pt x="65245" y="0"/>
                  <a:pt x="145729" y="0"/>
                </a:cubicBezTo>
                <a:close/>
              </a:path>
            </a:pathLst>
          </a:custGeom>
          <a:solidFill>
            <a:schemeClr val="bg1"/>
          </a:solidFill>
          <a:ln w="38100">
            <a:solidFill>
              <a:schemeClr val="accent6">
                <a:lumMod val="75000"/>
              </a:schemeClr>
            </a:solidFill>
          </a:ln>
          <a:effectLst>
            <a:outerShdw blurRad="139700" dist="165100" dir="5400000" sx="95000" sy="95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180000" rtlCol="0" anchor="t">
            <a:noAutofit/>
          </a:bodyPr>
          <a:lstStyle/>
          <a:p>
            <a:pPr marL="0" indent="0" algn="ctr">
              <a:spcBef>
                <a:spcPts val="200"/>
              </a:spcBef>
              <a:spcAft>
                <a:spcPts val="300"/>
              </a:spcAft>
              <a:buNone/>
              <a:tabLst>
                <a:tab pos="208955" algn="l"/>
              </a:tabLst>
            </a:pPr>
            <a:r>
              <a:rPr lang="en-US" sz="1600" noProof="0" dirty="0">
                <a:solidFill>
                  <a:schemeClr val="accent6">
                    <a:lumMod val="75000"/>
                  </a:schemeClr>
                </a:solidFill>
              </a:rPr>
              <a:t>FIAT TRIS ALLOWS CUSTOMER TO WORK MORE SAFELY AND EASILY.</a:t>
            </a: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495462BA-2FFC-35E6-06EA-E5F88EE185D8}"/>
              </a:ext>
            </a:extLst>
          </p:cNvPr>
          <p:cNvSpPr txBox="1"/>
          <p:nvPr/>
        </p:nvSpPr>
        <p:spPr>
          <a:xfrm>
            <a:off x="946066" y="6411038"/>
            <a:ext cx="3412286" cy="291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>
                <a:solidFill>
                  <a:schemeClr val="bg1"/>
                </a:solidFill>
              </a:rPr>
              <a:t>Click on </a:t>
            </a:r>
            <a:r>
              <a:rPr lang="en-US" sz="1100" i="1" noProof="0" dirty="0">
                <a:solidFill>
                  <a:schemeClr val="bg1"/>
                </a:solidFill>
                <a:latin typeface="+mj-lt"/>
              </a:rPr>
              <a:t>Selling arguments</a:t>
            </a:r>
          </a:p>
        </p:txBody>
      </p:sp>
      <p:sp>
        <p:nvSpPr>
          <p:cNvPr id="13" name="Ovale 12">
            <a:extLst>
              <a:ext uri="{FF2B5EF4-FFF2-40B4-BE49-F238E27FC236}">
                <a16:creationId xmlns:a16="http://schemas.microsoft.com/office/drawing/2014/main" id="{B1F67BF5-6B3C-DD61-38C0-94DDE411D5BF}"/>
              </a:ext>
            </a:extLst>
          </p:cNvPr>
          <p:cNvSpPr/>
          <p:nvPr/>
        </p:nvSpPr>
        <p:spPr>
          <a:xfrm rot="20777078">
            <a:off x="7259625" y="2988141"/>
            <a:ext cx="760187" cy="760187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lIns="0" tIns="72000" rIns="0" bIns="46800" rtlCol="0" anchor="ctr"/>
          <a:lstStyle/>
          <a:p>
            <a:pPr algn="ctr"/>
            <a:r>
              <a:rPr lang="en-US" sz="1100" kern="100" noProof="0" dirty="0">
                <a:solidFill>
                  <a:schemeClr val="bg1"/>
                </a:solidFill>
                <a:cs typeface="Calibri" panose="020F0502020204030204" pitchFamily="34" charset="0"/>
              </a:rPr>
              <a:t>TRIS IS </a:t>
            </a:r>
          </a:p>
          <a:p>
            <a:pPr algn="ctr"/>
            <a:r>
              <a:rPr lang="en-US" sz="1400" b="1" kern="100" noProof="0" dirty="0">
                <a:solidFill>
                  <a:schemeClr val="bg1"/>
                </a:solidFill>
                <a:cs typeface="Calibri" panose="020F0502020204030204" pitchFamily="34" charset="0"/>
              </a:rPr>
              <a:t>SAFE</a:t>
            </a:r>
            <a:endParaRPr lang="en-US" sz="1400" noProof="0" dirty="0">
              <a:cs typeface="Calibri" panose="020F0502020204030204" pitchFamily="34" charset="0"/>
            </a:endParaRPr>
          </a:p>
        </p:txBody>
      </p:sp>
      <p:sp>
        <p:nvSpPr>
          <p:cNvPr id="15" name="Segnaposto contenuto 3">
            <a:extLst>
              <a:ext uri="{FF2B5EF4-FFF2-40B4-BE49-F238E27FC236}">
                <a16:creationId xmlns:a16="http://schemas.microsoft.com/office/drawing/2014/main" id="{40243941-006A-05E3-D3BC-3BE4DB6881E7}"/>
              </a:ext>
            </a:extLst>
          </p:cNvPr>
          <p:cNvSpPr txBox="1">
            <a:spLocks/>
          </p:cNvSpPr>
          <p:nvPr/>
        </p:nvSpPr>
        <p:spPr>
          <a:xfrm>
            <a:off x="371475" y="2796352"/>
            <a:ext cx="7193892" cy="248305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000"/>
              </a:lnSpc>
            </a:pPr>
            <a:r>
              <a:rPr lang="en-US" noProof="0" dirty="0"/>
              <a:t>By buying Tris your Customer will get:</a:t>
            </a:r>
          </a:p>
          <a:p>
            <a:pPr marL="447675" indent="-266700">
              <a:lnSpc>
                <a:spcPts val="2000"/>
              </a:lnSpc>
              <a:buFont typeface="Arial" panose="020B0604020202020204" pitchFamily="34" charset="0"/>
              <a:buChar char="●"/>
            </a:pPr>
            <a:r>
              <a:rPr lang="en-US" noProof="0" dirty="0">
                <a:latin typeface="+mj-lt"/>
              </a:rPr>
              <a:t>a wider cabin</a:t>
            </a:r>
            <a:r>
              <a:rPr lang="en-US" noProof="0" dirty="0"/>
              <a:t>, with </a:t>
            </a:r>
            <a:r>
              <a:rPr lang="en-US" noProof="0" dirty="0">
                <a:latin typeface="+mj-lt"/>
              </a:rPr>
              <a:t>more room for legs </a:t>
            </a:r>
            <a:r>
              <a:rPr lang="en-US" noProof="0" dirty="0"/>
              <a:t>and an </a:t>
            </a:r>
            <a:r>
              <a:rPr lang="en-US" noProof="0" dirty="0">
                <a:latin typeface="+mj-lt"/>
              </a:rPr>
              <a:t>ergonomic driving position</a:t>
            </a:r>
          </a:p>
          <a:p>
            <a:pPr marL="447675" indent="-266700">
              <a:lnSpc>
                <a:spcPts val="2000"/>
              </a:lnSpc>
              <a:buFont typeface="Arial" panose="020B0604020202020204" pitchFamily="34" charset="0"/>
              <a:buChar char="●"/>
            </a:pPr>
            <a:r>
              <a:rPr lang="en-US" noProof="0" dirty="0">
                <a:latin typeface="+mj-lt"/>
              </a:rPr>
              <a:t>integrated seatbelt </a:t>
            </a:r>
            <a:r>
              <a:rPr lang="en-US" noProof="0" dirty="0"/>
              <a:t>for essential protection </a:t>
            </a:r>
          </a:p>
          <a:p>
            <a:pPr marL="447675" indent="-266700">
              <a:lnSpc>
                <a:spcPts val="2000"/>
              </a:lnSpc>
              <a:buFont typeface="Arial" panose="020B0604020202020204" pitchFamily="34" charset="0"/>
              <a:buChar char="●"/>
            </a:pPr>
            <a:r>
              <a:rPr lang="en-US" noProof="0" dirty="0">
                <a:latin typeface="+mj-lt"/>
              </a:rPr>
              <a:t>well-placed controls </a:t>
            </a:r>
            <a:r>
              <a:rPr lang="en-US" noProof="0" dirty="0"/>
              <a:t>and a practical storage glovebox for easy usability</a:t>
            </a:r>
          </a:p>
          <a:p>
            <a:pPr marL="447675" indent="-266700">
              <a:lnSpc>
                <a:spcPts val="2000"/>
              </a:lnSpc>
              <a:buFont typeface="Arial" panose="020B0604020202020204" pitchFamily="34" charset="0"/>
              <a:buChar char="●"/>
            </a:pPr>
            <a:r>
              <a:rPr lang="en-US" noProof="0" dirty="0"/>
              <a:t>a streamlined </a:t>
            </a:r>
            <a:r>
              <a:rPr lang="en-US" noProof="0" dirty="0">
                <a:latin typeface="+mj-lt"/>
              </a:rPr>
              <a:t>dashboard</a:t>
            </a:r>
            <a:r>
              <a:rPr lang="en-US" noProof="0" dirty="0"/>
              <a:t> with an intuitive </a:t>
            </a:r>
            <a:r>
              <a:rPr lang="en-US" noProof="0" dirty="0">
                <a:latin typeface="+mj-lt"/>
              </a:rPr>
              <a:t>digital display </a:t>
            </a:r>
            <a:r>
              <a:rPr lang="en-US" noProof="0" dirty="0"/>
              <a:t>for instant access to </a:t>
            </a:r>
            <a:r>
              <a:rPr lang="en-US" noProof="0" dirty="0">
                <a:latin typeface="+mj-lt"/>
              </a:rPr>
              <a:t>battery levels</a:t>
            </a:r>
            <a:r>
              <a:rPr lang="en-US" noProof="0" dirty="0"/>
              <a:t>, </a:t>
            </a:r>
            <a:r>
              <a:rPr lang="en-US" noProof="0" dirty="0">
                <a:latin typeface="+mj-lt"/>
              </a:rPr>
              <a:t>speed</a:t>
            </a:r>
            <a:r>
              <a:rPr lang="en-US" noProof="0" dirty="0"/>
              <a:t>, and </a:t>
            </a:r>
            <a:r>
              <a:rPr lang="en-US" noProof="0" dirty="0">
                <a:latin typeface="+mj-lt"/>
              </a:rPr>
              <a:t>distance-to-empty</a:t>
            </a:r>
            <a:r>
              <a:rPr lang="en-US" noProof="0" dirty="0"/>
              <a:t>.</a:t>
            </a:r>
          </a:p>
        </p:txBody>
      </p:sp>
      <p:grpSp>
        <p:nvGrpSpPr>
          <p:cNvPr id="14" name="Gruppo 13">
            <a:extLst>
              <a:ext uri="{FF2B5EF4-FFF2-40B4-BE49-F238E27FC236}">
                <a16:creationId xmlns:a16="http://schemas.microsoft.com/office/drawing/2014/main" id="{5D1FE865-400E-F0E9-3FD8-500EACF0AF18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18" name="Gruppo 17">
              <a:extLst>
                <a:ext uri="{FF2B5EF4-FFF2-40B4-BE49-F238E27FC236}">
                  <a16:creationId xmlns:a16="http://schemas.microsoft.com/office/drawing/2014/main" id="{1A149F36-82FE-2E96-E62F-78805111A5BD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21" name="Figura a mano libera: forma 20">
                <a:extLst>
                  <a:ext uri="{FF2B5EF4-FFF2-40B4-BE49-F238E27FC236}">
                    <a16:creationId xmlns:a16="http://schemas.microsoft.com/office/drawing/2014/main" id="{0DAA679C-6798-C8C4-013E-2BC92E077B9E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2" name="Figura a mano libera: forma 21">
                <a:extLst>
                  <a:ext uri="{FF2B5EF4-FFF2-40B4-BE49-F238E27FC236}">
                    <a16:creationId xmlns:a16="http://schemas.microsoft.com/office/drawing/2014/main" id="{30D8CA4D-846A-FC74-8B2F-FE25C667A471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3" name="Ovale 22">
                <a:extLst>
                  <a:ext uri="{FF2B5EF4-FFF2-40B4-BE49-F238E27FC236}">
                    <a16:creationId xmlns:a16="http://schemas.microsoft.com/office/drawing/2014/main" id="{F86668A8-6160-1CC7-20BB-8761CB5C2924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4" name="Ovale 23">
                <a:extLst>
                  <a:ext uri="{FF2B5EF4-FFF2-40B4-BE49-F238E27FC236}">
                    <a16:creationId xmlns:a16="http://schemas.microsoft.com/office/drawing/2014/main" id="{EAD6D636-835F-6AD9-EFCE-4BEC06A7152C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20" name="Rettangolo 19">
              <a:extLst>
                <a:ext uri="{FF2B5EF4-FFF2-40B4-BE49-F238E27FC236}">
                  <a16:creationId xmlns:a16="http://schemas.microsoft.com/office/drawing/2014/main" id="{23944959-868E-6338-D19F-6A5CD5C0D590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252564939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25C3D0-4C80-07CE-FB0B-ADD6B9085C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egnaposto numero diapositiva 55">
            <a:extLst>
              <a:ext uri="{FF2B5EF4-FFF2-40B4-BE49-F238E27FC236}">
                <a16:creationId xmlns:a16="http://schemas.microsoft.com/office/drawing/2014/main" id="{8F21AB2D-4FAD-2E54-6D27-0E1E94B42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35</a:t>
            </a:fld>
            <a:endParaRPr lang="en-US" noProof="0" dirty="0">
              <a:latin typeface="+mn-lt"/>
            </a:endParaRPr>
          </a:p>
        </p:txBody>
      </p:sp>
      <p:sp>
        <p:nvSpPr>
          <p:cNvPr id="191" name="CasellaDiTesto 190">
            <a:extLst>
              <a:ext uri="{FF2B5EF4-FFF2-40B4-BE49-F238E27FC236}">
                <a16:creationId xmlns:a16="http://schemas.microsoft.com/office/drawing/2014/main" id="{16334B4C-7F87-2DE5-52F5-EC715689CECC}"/>
              </a:ext>
            </a:extLst>
          </p:cNvPr>
          <p:cNvSpPr txBox="1"/>
          <p:nvPr/>
        </p:nvSpPr>
        <p:spPr>
          <a:xfrm>
            <a:off x="946066" y="6417005"/>
            <a:ext cx="4616534" cy="2921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>
                <a:solidFill>
                  <a:schemeClr val="bg1"/>
                </a:solidFill>
              </a:rPr>
              <a:t>Click on the </a:t>
            </a:r>
            <a:r>
              <a:rPr lang="en-US" sz="1100" b="1" i="1" noProof="0" dirty="0" err="1">
                <a:solidFill>
                  <a:schemeClr val="bg1"/>
                </a:solidFill>
              </a:rPr>
              <a:t>hotpoints</a:t>
            </a:r>
            <a:r>
              <a:rPr lang="en-US" sz="1100" b="1" i="1" noProof="0" dirty="0">
                <a:solidFill>
                  <a:schemeClr val="bg1"/>
                </a:solidFill>
              </a:rPr>
              <a:t> </a:t>
            </a:r>
            <a:r>
              <a:rPr lang="en-US" sz="1100" i="1" noProof="0" dirty="0">
                <a:solidFill>
                  <a:schemeClr val="bg1"/>
                </a:solidFill>
              </a:rPr>
              <a:t>and</a:t>
            </a:r>
            <a:r>
              <a:rPr lang="en-US" sz="1100" b="1" i="1" noProof="0" dirty="0">
                <a:solidFill>
                  <a:schemeClr val="bg1"/>
                </a:solidFill>
              </a:rPr>
              <a:t> HANDY STORAGE </a:t>
            </a:r>
            <a:r>
              <a:rPr lang="en-US" sz="1100" i="1" noProof="0" dirty="0">
                <a:solidFill>
                  <a:schemeClr val="bg1"/>
                </a:solidFill>
              </a:rPr>
              <a:t>to know more</a:t>
            </a:r>
          </a:p>
        </p:txBody>
      </p:sp>
      <p:pic>
        <p:nvPicPr>
          <p:cNvPr id="5" name="Image 4" descr="The dashboard of a car">
            <a:extLst>
              <a:ext uri="{FF2B5EF4-FFF2-40B4-BE49-F238E27FC236}">
                <a16:creationId xmlns:a16="http://schemas.microsoft.com/office/drawing/2014/main" id="{D994398C-95C0-6893-9A6C-C94AB487C20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3820"/>
          <a:stretch/>
        </p:blipFill>
        <p:spPr>
          <a:xfrm>
            <a:off x="2452395" y="1828594"/>
            <a:ext cx="9739605" cy="4414653"/>
          </a:xfrm>
          <a:prstGeom prst="rect">
            <a:avLst/>
          </a:prstGeom>
        </p:spPr>
      </p:pic>
      <p:sp>
        <p:nvSpPr>
          <p:cNvPr id="36" name="Rettangolo 35">
            <a:extLst>
              <a:ext uri="{FF2B5EF4-FFF2-40B4-BE49-F238E27FC236}">
                <a16:creationId xmlns:a16="http://schemas.microsoft.com/office/drawing/2014/main" id="{EE300306-1E32-1688-9794-8BAA7A4B2EE9}"/>
              </a:ext>
            </a:extLst>
          </p:cNvPr>
          <p:cNvSpPr/>
          <p:nvPr/>
        </p:nvSpPr>
        <p:spPr>
          <a:xfrm>
            <a:off x="2267732" y="812800"/>
            <a:ext cx="4073280" cy="5448301"/>
          </a:xfrm>
          <a:prstGeom prst="rect">
            <a:avLst/>
          </a:prstGeom>
          <a:gradFill flip="none" rotWithShape="1">
            <a:gsLst>
              <a:gs pos="23000">
                <a:srgbClr val="8EA644">
                  <a:alpha val="81000"/>
                </a:srgbClr>
              </a:gs>
              <a:gs pos="0">
                <a:srgbClr val="89A041"/>
              </a:gs>
              <a:gs pos="85000">
                <a:schemeClr val="accent6"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2" name="Titolo 7">
            <a:extLst>
              <a:ext uri="{FF2B5EF4-FFF2-40B4-BE49-F238E27FC236}">
                <a16:creationId xmlns:a16="http://schemas.microsoft.com/office/drawing/2014/main" id="{7F7B36A7-56E9-489B-9349-F3C90293BFF3}"/>
              </a:ext>
            </a:extLst>
          </p:cNvPr>
          <p:cNvSpPr txBox="1">
            <a:spLocks/>
          </p:cNvSpPr>
          <p:nvPr/>
        </p:nvSpPr>
        <p:spPr>
          <a:xfrm>
            <a:off x="371475" y="1125538"/>
            <a:ext cx="4433438" cy="769441"/>
          </a:xfrm>
          <a:prstGeom prst="rect">
            <a:avLst/>
          </a:prstGeom>
        </p:spPr>
        <p:txBody>
          <a:bodyPr wrap="square" lIns="36000">
            <a:spAutoFit/>
          </a:bodyPr>
          <a:lstStyle>
            <a:lvl1pPr algn="l" defTabSz="914400" rtl="0" eaLnBrk="1" latinLnBrk="0" hangingPunct="1">
              <a:lnSpc>
                <a:spcPts val="3600"/>
              </a:lnSpc>
              <a:spcBef>
                <a:spcPct val="0"/>
              </a:spcBef>
              <a:buNone/>
              <a:defRPr lang="it-IT" sz="4400" kern="1200" cap="all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noProof="0" dirty="0">
                <a:latin typeface="+mn-lt"/>
              </a:rPr>
              <a:t>Dashboard: </a:t>
            </a:r>
            <a:r>
              <a:rPr lang="en-US" noProof="0" dirty="0"/>
              <a:t>all in check </a:t>
            </a:r>
          </a:p>
        </p:txBody>
      </p:sp>
      <p:sp>
        <p:nvSpPr>
          <p:cNvPr id="43" name="Rettangolo con angoli arrotondati 42">
            <a:extLst>
              <a:ext uri="{FF2B5EF4-FFF2-40B4-BE49-F238E27FC236}">
                <a16:creationId xmlns:a16="http://schemas.microsoft.com/office/drawing/2014/main" id="{A9D76769-8282-85DC-ED78-CD7FB58609B0}"/>
              </a:ext>
            </a:extLst>
          </p:cNvPr>
          <p:cNvSpPr/>
          <p:nvPr/>
        </p:nvSpPr>
        <p:spPr>
          <a:xfrm>
            <a:off x="489899" y="4718519"/>
            <a:ext cx="2434275" cy="28800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bg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noProof="0" dirty="0">
                <a:solidFill>
                  <a:schemeClr val="accent6">
                    <a:lumMod val="75000"/>
                  </a:schemeClr>
                </a:solidFill>
                <a:latin typeface="+mj-lt"/>
              </a:rPr>
              <a:t>HANDY STORAGE</a:t>
            </a:r>
          </a:p>
        </p:txBody>
      </p:sp>
      <p:sp>
        <p:nvSpPr>
          <p:cNvPr id="44" name="Segnaposto contenuto 3">
            <a:extLst>
              <a:ext uri="{FF2B5EF4-FFF2-40B4-BE49-F238E27FC236}">
                <a16:creationId xmlns:a16="http://schemas.microsoft.com/office/drawing/2014/main" id="{39CA74B6-0566-820F-FDA5-5A96AB21D439}"/>
              </a:ext>
            </a:extLst>
          </p:cNvPr>
          <p:cNvSpPr txBox="1">
            <a:spLocks/>
          </p:cNvSpPr>
          <p:nvPr/>
        </p:nvSpPr>
        <p:spPr>
          <a:xfrm>
            <a:off x="371474" y="2498984"/>
            <a:ext cx="2838465" cy="202138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000"/>
              </a:lnSpc>
            </a:pPr>
            <a:r>
              <a:rPr lang="en-US" noProof="0" dirty="0"/>
              <a:t>Fiat Professional TRIS features a sleek, </a:t>
            </a:r>
            <a:br>
              <a:rPr lang="en-US" noProof="0" dirty="0"/>
            </a:br>
            <a:r>
              <a:rPr lang="en-US" noProof="0" dirty="0">
                <a:latin typeface="+mj-lt"/>
              </a:rPr>
              <a:t>no-nonsense dashboard </a:t>
            </a:r>
            <a:br>
              <a:rPr lang="en-US" noProof="0" dirty="0"/>
            </a:br>
            <a:r>
              <a:rPr lang="en-US" noProof="0" dirty="0"/>
              <a:t>with an elegant </a:t>
            </a:r>
            <a:r>
              <a:rPr lang="en-US" noProof="0" dirty="0">
                <a:latin typeface="+mj-lt"/>
              </a:rPr>
              <a:t>oval profile</a:t>
            </a:r>
            <a:r>
              <a:rPr lang="en-US" noProof="0" dirty="0"/>
              <a:t>.</a:t>
            </a:r>
          </a:p>
          <a:p>
            <a:pPr>
              <a:lnSpc>
                <a:spcPts val="2000"/>
              </a:lnSpc>
            </a:pPr>
            <a:r>
              <a:rPr lang="en-US" noProof="0" dirty="0"/>
              <a:t>All </a:t>
            </a:r>
            <a:r>
              <a:rPr lang="en-US" noProof="0" dirty="0">
                <a:latin typeface="+mj-lt"/>
              </a:rPr>
              <a:t>controls</a:t>
            </a:r>
            <a:r>
              <a:rPr lang="en-US" noProof="0" dirty="0"/>
              <a:t> are within </a:t>
            </a:r>
            <a:r>
              <a:rPr lang="en-US" noProof="0" dirty="0">
                <a:latin typeface="+mj-lt"/>
              </a:rPr>
              <a:t>easy reach</a:t>
            </a:r>
            <a:r>
              <a:rPr lang="en-US" noProof="0" dirty="0"/>
              <a:t>, so your Customer can </a:t>
            </a:r>
            <a:r>
              <a:rPr lang="en-US" noProof="0" dirty="0">
                <a:latin typeface="+mj-lt"/>
              </a:rPr>
              <a:t>drive with ease and focus</a:t>
            </a:r>
            <a:r>
              <a:rPr lang="en-US" noProof="0" dirty="0"/>
              <a:t>.</a:t>
            </a:r>
          </a:p>
        </p:txBody>
      </p:sp>
      <p:grpSp>
        <p:nvGrpSpPr>
          <p:cNvPr id="139" name="Gruppo 138">
            <a:extLst>
              <a:ext uri="{FF2B5EF4-FFF2-40B4-BE49-F238E27FC236}">
                <a16:creationId xmlns:a16="http://schemas.microsoft.com/office/drawing/2014/main" id="{BB2AD60B-E6CB-34E2-28CF-B7EC5574B950}"/>
              </a:ext>
            </a:extLst>
          </p:cNvPr>
          <p:cNvGrpSpPr/>
          <p:nvPr/>
        </p:nvGrpSpPr>
        <p:grpSpPr>
          <a:xfrm>
            <a:off x="5710773" y="3414962"/>
            <a:ext cx="5110556" cy="2546137"/>
            <a:chOff x="5710773" y="3414962"/>
            <a:chExt cx="5110556" cy="2546137"/>
          </a:xfrm>
        </p:grpSpPr>
        <p:sp>
          <p:nvSpPr>
            <p:cNvPr id="140" name="O 139">
              <a:extLst>
                <a:ext uri="{FF2B5EF4-FFF2-40B4-BE49-F238E27FC236}">
                  <a16:creationId xmlns:a16="http://schemas.microsoft.com/office/drawing/2014/main" id="{1CA042F6-68EB-E94B-7A22-2FBB363FB829}"/>
                </a:ext>
              </a:extLst>
            </p:cNvPr>
            <p:cNvSpPr/>
            <p:nvPr/>
          </p:nvSpPr>
          <p:spPr>
            <a:xfrm>
              <a:off x="5710773" y="3650618"/>
              <a:ext cx="217456" cy="217456"/>
            </a:xfrm>
            <a:prstGeom prst="flowChartOr">
              <a:avLst/>
            </a:prstGeom>
            <a:solidFill>
              <a:schemeClr val="accent6"/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41" name="O 140">
              <a:extLst>
                <a:ext uri="{FF2B5EF4-FFF2-40B4-BE49-F238E27FC236}">
                  <a16:creationId xmlns:a16="http://schemas.microsoft.com/office/drawing/2014/main" id="{F47D432B-A8B1-6229-1866-DEC43BFA8B33}"/>
                </a:ext>
              </a:extLst>
            </p:cNvPr>
            <p:cNvSpPr/>
            <p:nvPr/>
          </p:nvSpPr>
          <p:spPr>
            <a:xfrm>
              <a:off x="6891063" y="3632418"/>
              <a:ext cx="217456" cy="217456"/>
            </a:xfrm>
            <a:prstGeom prst="flowChartOr">
              <a:avLst/>
            </a:prstGeom>
            <a:solidFill>
              <a:schemeClr val="accent6"/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42" name="O 141">
              <a:extLst>
                <a:ext uri="{FF2B5EF4-FFF2-40B4-BE49-F238E27FC236}">
                  <a16:creationId xmlns:a16="http://schemas.microsoft.com/office/drawing/2014/main" id="{F612CA7B-CDDA-9994-AB79-972067A0F70C}"/>
                </a:ext>
              </a:extLst>
            </p:cNvPr>
            <p:cNvSpPr/>
            <p:nvPr/>
          </p:nvSpPr>
          <p:spPr>
            <a:xfrm>
              <a:off x="8039837" y="3414962"/>
              <a:ext cx="217456" cy="217456"/>
            </a:xfrm>
            <a:prstGeom prst="flowChartOr">
              <a:avLst/>
            </a:prstGeom>
            <a:solidFill>
              <a:schemeClr val="accent6"/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43" name="O 142">
              <a:extLst>
                <a:ext uri="{FF2B5EF4-FFF2-40B4-BE49-F238E27FC236}">
                  <a16:creationId xmlns:a16="http://schemas.microsoft.com/office/drawing/2014/main" id="{B28E718A-5956-E7C8-3F87-2CF8FF305440}"/>
                </a:ext>
              </a:extLst>
            </p:cNvPr>
            <p:cNvSpPr/>
            <p:nvPr/>
          </p:nvSpPr>
          <p:spPr>
            <a:xfrm>
              <a:off x="9842593" y="3840966"/>
              <a:ext cx="217456" cy="217456"/>
            </a:xfrm>
            <a:prstGeom prst="flowChartOr">
              <a:avLst/>
            </a:prstGeom>
            <a:solidFill>
              <a:schemeClr val="accent6"/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44" name="O 143">
              <a:extLst>
                <a:ext uri="{FF2B5EF4-FFF2-40B4-BE49-F238E27FC236}">
                  <a16:creationId xmlns:a16="http://schemas.microsoft.com/office/drawing/2014/main" id="{89285D3E-DCB3-6A07-8B20-4A792AFA7C73}"/>
                </a:ext>
              </a:extLst>
            </p:cNvPr>
            <p:cNvSpPr/>
            <p:nvPr/>
          </p:nvSpPr>
          <p:spPr>
            <a:xfrm>
              <a:off x="10603873" y="3956047"/>
              <a:ext cx="217456" cy="217456"/>
            </a:xfrm>
            <a:prstGeom prst="flowChartOr">
              <a:avLst/>
            </a:prstGeom>
            <a:solidFill>
              <a:schemeClr val="accent6"/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45" name="O 144">
              <a:extLst>
                <a:ext uri="{FF2B5EF4-FFF2-40B4-BE49-F238E27FC236}">
                  <a16:creationId xmlns:a16="http://schemas.microsoft.com/office/drawing/2014/main" id="{4DA0DC0F-3EA7-0FF5-36FF-1DD8CBAFF519}"/>
                </a:ext>
              </a:extLst>
            </p:cNvPr>
            <p:cNvSpPr/>
            <p:nvPr/>
          </p:nvSpPr>
          <p:spPr>
            <a:xfrm>
              <a:off x="5819501" y="4654236"/>
              <a:ext cx="217456" cy="217456"/>
            </a:xfrm>
            <a:prstGeom prst="flowChartOr">
              <a:avLst/>
            </a:prstGeom>
            <a:solidFill>
              <a:schemeClr val="accent6"/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46" name="O 145">
              <a:extLst>
                <a:ext uri="{FF2B5EF4-FFF2-40B4-BE49-F238E27FC236}">
                  <a16:creationId xmlns:a16="http://schemas.microsoft.com/office/drawing/2014/main" id="{F1C96159-0F96-0F9A-61AE-F400E1D65698}"/>
                </a:ext>
              </a:extLst>
            </p:cNvPr>
            <p:cNvSpPr/>
            <p:nvPr/>
          </p:nvSpPr>
          <p:spPr>
            <a:xfrm>
              <a:off x="7610252" y="4664007"/>
              <a:ext cx="217456" cy="217456"/>
            </a:xfrm>
            <a:prstGeom prst="flowChartOr">
              <a:avLst/>
            </a:prstGeom>
            <a:solidFill>
              <a:schemeClr val="accent6"/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47" name="O 146">
              <a:extLst>
                <a:ext uri="{FF2B5EF4-FFF2-40B4-BE49-F238E27FC236}">
                  <a16:creationId xmlns:a16="http://schemas.microsoft.com/office/drawing/2014/main" id="{28FDE325-D317-4F68-72BA-B145204D135A}"/>
                </a:ext>
              </a:extLst>
            </p:cNvPr>
            <p:cNvSpPr/>
            <p:nvPr/>
          </p:nvSpPr>
          <p:spPr>
            <a:xfrm>
              <a:off x="8791253" y="5743643"/>
              <a:ext cx="217456" cy="217456"/>
            </a:xfrm>
            <a:prstGeom prst="flowChartOr">
              <a:avLst/>
            </a:prstGeom>
            <a:solidFill>
              <a:schemeClr val="accent6"/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2" name="Gruppo 1">
            <a:extLst>
              <a:ext uri="{FF2B5EF4-FFF2-40B4-BE49-F238E27FC236}">
                <a16:creationId xmlns:a16="http://schemas.microsoft.com/office/drawing/2014/main" id="{5442A617-EA58-E41E-13DB-00FA695289BB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3" name="Gruppo 2">
              <a:extLst>
                <a:ext uri="{FF2B5EF4-FFF2-40B4-BE49-F238E27FC236}">
                  <a16:creationId xmlns:a16="http://schemas.microsoft.com/office/drawing/2014/main" id="{5747BAB2-EFDD-56E1-ED68-2978F2B6291E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8" name="Figura a mano libera: forma 7">
                <a:extLst>
                  <a:ext uri="{FF2B5EF4-FFF2-40B4-BE49-F238E27FC236}">
                    <a16:creationId xmlns:a16="http://schemas.microsoft.com/office/drawing/2014/main" id="{1C7C6C9C-D05F-3643-2C2C-71B7DB14FBA2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1" name="Figura a mano libera: forma 10">
                <a:extLst>
                  <a:ext uri="{FF2B5EF4-FFF2-40B4-BE49-F238E27FC236}">
                    <a16:creationId xmlns:a16="http://schemas.microsoft.com/office/drawing/2014/main" id="{FD1F05DE-B57B-9B7F-D7EF-4D26102D9A3B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3" name="Ovale 12">
                <a:extLst>
                  <a:ext uri="{FF2B5EF4-FFF2-40B4-BE49-F238E27FC236}">
                    <a16:creationId xmlns:a16="http://schemas.microsoft.com/office/drawing/2014/main" id="{980D421E-49CE-B07C-9B7D-A1FD8ADD98F7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4" name="Ovale 13">
                <a:extLst>
                  <a:ext uri="{FF2B5EF4-FFF2-40B4-BE49-F238E27FC236}">
                    <a16:creationId xmlns:a16="http://schemas.microsoft.com/office/drawing/2014/main" id="{6B952641-14E8-22A5-A7C4-84FDA795F6FF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4" name="Rettangolo 3">
              <a:extLst>
                <a:ext uri="{FF2B5EF4-FFF2-40B4-BE49-F238E27FC236}">
                  <a16:creationId xmlns:a16="http://schemas.microsoft.com/office/drawing/2014/main" id="{FA1621F6-6F8B-A4B6-94B8-81B10C181BEF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170321828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F2EDF1-67D3-5F13-E77B-31E28026BA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 descr="The dashboard of a car">
            <a:extLst>
              <a:ext uri="{FF2B5EF4-FFF2-40B4-BE49-F238E27FC236}">
                <a16:creationId xmlns:a16="http://schemas.microsoft.com/office/drawing/2014/main" id="{07ADFC5B-EBC2-9E78-720B-7D849CA0852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3820"/>
          <a:stretch/>
        </p:blipFill>
        <p:spPr>
          <a:xfrm>
            <a:off x="2452395" y="1828594"/>
            <a:ext cx="9739605" cy="4414653"/>
          </a:xfrm>
          <a:prstGeom prst="rect">
            <a:avLst/>
          </a:prstGeom>
        </p:spPr>
      </p:pic>
      <p:cxnSp>
        <p:nvCxnSpPr>
          <p:cNvPr id="65" name="Connettore diritto 64">
            <a:extLst>
              <a:ext uri="{FF2B5EF4-FFF2-40B4-BE49-F238E27FC236}">
                <a16:creationId xmlns:a16="http://schemas.microsoft.com/office/drawing/2014/main" id="{FE674CAA-D292-7492-F507-53E7FB03A25F}"/>
              </a:ext>
            </a:extLst>
          </p:cNvPr>
          <p:cNvCxnSpPr>
            <a:cxnSpLocks/>
            <a:stCxn id="48" idx="4"/>
            <a:endCxn id="81" idx="0"/>
          </p:cNvCxnSpPr>
          <p:nvPr/>
        </p:nvCxnSpPr>
        <p:spPr>
          <a:xfrm>
            <a:off x="7718980" y="4872536"/>
            <a:ext cx="0" cy="685750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" name="CasellaDiTesto 80">
            <a:extLst>
              <a:ext uri="{FF2B5EF4-FFF2-40B4-BE49-F238E27FC236}">
                <a16:creationId xmlns:a16="http://schemas.microsoft.com/office/drawing/2014/main" id="{429C3C9E-8BAF-8DDA-71D2-25275AD6FCDD}"/>
              </a:ext>
            </a:extLst>
          </p:cNvPr>
          <p:cNvSpPr txBox="1"/>
          <p:nvPr/>
        </p:nvSpPr>
        <p:spPr>
          <a:xfrm>
            <a:off x="7128914" y="5558286"/>
            <a:ext cx="1180131" cy="307777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none">
            <a:spAutoFit/>
          </a:bodyPr>
          <a:lstStyle/>
          <a:p>
            <a:pPr algn="r"/>
            <a:r>
              <a:rPr lang="en-US" sz="1400" noProof="0" dirty="0">
                <a:solidFill>
                  <a:schemeClr val="bg1"/>
                </a:solidFill>
                <a:latin typeface="+mj-lt"/>
              </a:rPr>
              <a:t>Handlebar</a:t>
            </a:r>
          </a:p>
        </p:txBody>
      </p:sp>
      <p:cxnSp>
        <p:nvCxnSpPr>
          <p:cNvPr id="131" name="Connettore diritto 130">
            <a:extLst>
              <a:ext uri="{FF2B5EF4-FFF2-40B4-BE49-F238E27FC236}">
                <a16:creationId xmlns:a16="http://schemas.microsoft.com/office/drawing/2014/main" id="{DA4FA6EB-58EF-ED8E-C014-26911A10EA6E}"/>
              </a:ext>
            </a:extLst>
          </p:cNvPr>
          <p:cNvCxnSpPr>
            <a:cxnSpLocks/>
            <a:stCxn id="54" idx="0"/>
            <a:endCxn id="132" idx="2"/>
          </p:cNvCxnSpPr>
          <p:nvPr/>
        </p:nvCxnSpPr>
        <p:spPr>
          <a:xfrm flipV="1">
            <a:off x="6999791" y="2958568"/>
            <a:ext cx="0" cy="667384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2" name="CasellaDiTesto 131">
            <a:extLst>
              <a:ext uri="{FF2B5EF4-FFF2-40B4-BE49-F238E27FC236}">
                <a16:creationId xmlns:a16="http://schemas.microsoft.com/office/drawing/2014/main" id="{1C456DCB-C5A6-27CE-FCA4-A86CDC050C53}"/>
              </a:ext>
            </a:extLst>
          </p:cNvPr>
          <p:cNvSpPr txBox="1"/>
          <p:nvPr/>
        </p:nvSpPr>
        <p:spPr>
          <a:xfrm>
            <a:off x="6378467" y="2650791"/>
            <a:ext cx="1242648" cy="307777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none">
            <a:spAutoFit/>
          </a:bodyPr>
          <a:lstStyle/>
          <a:p>
            <a:pPr algn="r"/>
            <a:r>
              <a:rPr lang="en-US" sz="1400" noProof="0" dirty="0">
                <a:solidFill>
                  <a:schemeClr val="bg1"/>
                </a:solidFill>
                <a:latin typeface="+mj-lt"/>
              </a:rPr>
              <a:t>Cup holder</a:t>
            </a:r>
          </a:p>
        </p:txBody>
      </p:sp>
      <p:cxnSp>
        <p:nvCxnSpPr>
          <p:cNvPr id="144" name="Connettore diritto 143">
            <a:extLst>
              <a:ext uri="{FF2B5EF4-FFF2-40B4-BE49-F238E27FC236}">
                <a16:creationId xmlns:a16="http://schemas.microsoft.com/office/drawing/2014/main" id="{2794E23C-1B43-18CC-8C23-D61ED09D7D59}"/>
              </a:ext>
            </a:extLst>
          </p:cNvPr>
          <p:cNvCxnSpPr>
            <a:cxnSpLocks/>
            <a:stCxn id="55" idx="6"/>
            <a:endCxn id="145" idx="1"/>
          </p:cNvCxnSpPr>
          <p:nvPr/>
        </p:nvCxnSpPr>
        <p:spPr>
          <a:xfrm flipV="1">
            <a:off x="9008709" y="5842569"/>
            <a:ext cx="812376" cy="875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5" name="CasellaDiTesto 144">
            <a:extLst>
              <a:ext uri="{FF2B5EF4-FFF2-40B4-BE49-F238E27FC236}">
                <a16:creationId xmlns:a16="http://schemas.microsoft.com/office/drawing/2014/main" id="{85E1E718-FF18-5334-481D-8CE7581FF16B}"/>
              </a:ext>
            </a:extLst>
          </p:cNvPr>
          <p:cNvSpPr txBox="1"/>
          <p:nvPr/>
        </p:nvSpPr>
        <p:spPr>
          <a:xfrm>
            <a:off x="9821085" y="5688680"/>
            <a:ext cx="1830950" cy="307777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none">
            <a:spAutoFit/>
          </a:bodyPr>
          <a:lstStyle/>
          <a:p>
            <a:pPr algn="r"/>
            <a:r>
              <a:rPr lang="en-US" sz="1400" noProof="0" dirty="0">
                <a:solidFill>
                  <a:schemeClr val="bg1"/>
                </a:solidFill>
                <a:latin typeface="+mj-lt"/>
              </a:rPr>
              <a:t>Neiman key start</a:t>
            </a:r>
          </a:p>
        </p:txBody>
      </p:sp>
      <p:sp>
        <p:nvSpPr>
          <p:cNvPr id="48" name="Ovale 47">
            <a:extLst>
              <a:ext uri="{FF2B5EF4-FFF2-40B4-BE49-F238E27FC236}">
                <a16:creationId xmlns:a16="http://schemas.microsoft.com/office/drawing/2014/main" id="{3051B762-D675-7951-6887-CEAE5D1388C4}"/>
              </a:ext>
            </a:extLst>
          </p:cNvPr>
          <p:cNvSpPr/>
          <p:nvPr/>
        </p:nvSpPr>
        <p:spPr>
          <a:xfrm>
            <a:off x="7610252" y="4655080"/>
            <a:ext cx="217456" cy="217456"/>
          </a:xfrm>
          <a:prstGeom prst="ellipse">
            <a:avLst/>
          </a:prstGeom>
          <a:solidFill>
            <a:schemeClr val="tx1">
              <a:lumMod val="75000"/>
              <a:lumOff val="25000"/>
            </a:schemeClr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4" name="Ovale 53">
            <a:extLst>
              <a:ext uri="{FF2B5EF4-FFF2-40B4-BE49-F238E27FC236}">
                <a16:creationId xmlns:a16="http://schemas.microsoft.com/office/drawing/2014/main" id="{4DD4D07A-5DCD-B409-9629-15967BB8B29D}"/>
              </a:ext>
            </a:extLst>
          </p:cNvPr>
          <p:cNvSpPr/>
          <p:nvPr/>
        </p:nvSpPr>
        <p:spPr>
          <a:xfrm>
            <a:off x="6891063" y="3625952"/>
            <a:ext cx="217456" cy="217456"/>
          </a:xfrm>
          <a:prstGeom prst="ellipse">
            <a:avLst/>
          </a:prstGeom>
          <a:solidFill>
            <a:schemeClr val="tx1">
              <a:lumMod val="75000"/>
              <a:lumOff val="25000"/>
            </a:schemeClr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5" name="Ovale 54">
            <a:extLst>
              <a:ext uri="{FF2B5EF4-FFF2-40B4-BE49-F238E27FC236}">
                <a16:creationId xmlns:a16="http://schemas.microsoft.com/office/drawing/2014/main" id="{0DAA2AD6-F122-43C5-B8E6-13F83D1C8C11}"/>
              </a:ext>
            </a:extLst>
          </p:cNvPr>
          <p:cNvSpPr/>
          <p:nvPr/>
        </p:nvSpPr>
        <p:spPr>
          <a:xfrm>
            <a:off x="8791253" y="5734716"/>
            <a:ext cx="217456" cy="217456"/>
          </a:xfrm>
          <a:prstGeom prst="ellipse">
            <a:avLst/>
          </a:prstGeom>
          <a:solidFill>
            <a:schemeClr val="tx1">
              <a:lumMod val="75000"/>
              <a:lumOff val="25000"/>
            </a:schemeClr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4" name="CasellaDiTesto 23">
            <a:extLst>
              <a:ext uri="{FF2B5EF4-FFF2-40B4-BE49-F238E27FC236}">
                <a16:creationId xmlns:a16="http://schemas.microsoft.com/office/drawing/2014/main" id="{FFA09640-BC75-DACC-9529-BB60DF5BBB76}"/>
              </a:ext>
            </a:extLst>
          </p:cNvPr>
          <p:cNvSpPr txBox="1"/>
          <p:nvPr/>
        </p:nvSpPr>
        <p:spPr>
          <a:xfrm>
            <a:off x="6952821" y="2071153"/>
            <a:ext cx="1962397" cy="307777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none">
            <a:spAutoFit/>
          </a:bodyPr>
          <a:lstStyle/>
          <a:p>
            <a:pPr algn="r"/>
            <a:r>
              <a:rPr lang="en-US" sz="1400" noProof="0" dirty="0">
                <a:solidFill>
                  <a:schemeClr val="bg1"/>
                </a:solidFill>
                <a:latin typeface="+mj-lt"/>
              </a:rPr>
              <a:t>5.7” Digital cluster</a:t>
            </a:r>
          </a:p>
        </p:txBody>
      </p:sp>
      <p:sp>
        <p:nvSpPr>
          <p:cNvPr id="30" name="Rettangolo 29">
            <a:extLst>
              <a:ext uri="{FF2B5EF4-FFF2-40B4-BE49-F238E27FC236}">
                <a16:creationId xmlns:a16="http://schemas.microsoft.com/office/drawing/2014/main" id="{C303B3F2-66F1-434A-B142-72B10D99B9C4}"/>
              </a:ext>
            </a:extLst>
          </p:cNvPr>
          <p:cNvSpPr/>
          <p:nvPr/>
        </p:nvSpPr>
        <p:spPr>
          <a:xfrm>
            <a:off x="2267732" y="614754"/>
            <a:ext cx="4073280" cy="5646348"/>
          </a:xfrm>
          <a:prstGeom prst="rect">
            <a:avLst/>
          </a:prstGeom>
          <a:gradFill flip="none" rotWithShape="1">
            <a:gsLst>
              <a:gs pos="23000">
                <a:srgbClr val="8EA644">
                  <a:alpha val="81000"/>
                </a:srgbClr>
              </a:gs>
              <a:gs pos="0">
                <a:srgbClr val="89A041"/>
              </a:gs>
              <a:gs pos="85000">
                <a:schemeClr val="accent6"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Segnaposto contenuto 3">
            <a:extLst>
              <a:ext uri="{FF2B5EF4-FFF2-40B4-BE49-F238E27FC236}">
                <a16:creationId xmlns:a16="http://schemas.microsoft.com/office/drawing/2014/main" id="{AE7977DB-D957-EA90-A691-5C114212C0B2}"/>
              </a:ext>
            </a:extLst>
          </p:cNvPr>
          <p:cNvSpPr txBox="1">
            <a:spLocks/>
          </p:cNvSpPr>
          <p:nvPr/>
        </p:nvSpPr>
        <p:spPr>
          <a:xfrm>
            <a:off x="371475" y="2498984"/>
            <a:ext cx="2801192" cy="202183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000"/>
              </a:lnSpc>
            </a:pPr>
            <a:r>
              <a:rPr lang="en-US" noProof="0" dirty="0"/>
              <a:t>Fiat Professional TRIS features a sleek, </a:t>
            </a:r>
            <a:br>
              <a:rPr lang="en-US" noProof="0" dirty="0"/>
            </a:br>
            <a:r>
              <a:rPr lang="en-US" noProof="0" dirty="0">
                <a:latin typeface="+mj-lt"/>
              </a:rPr>
              <a:t>no-nonsense dashboard </a:t>
            </a:r>
            <a:br>
              <a:rPr lang="en-US" noProof="0" dirty="0"/>
            </a:br>
            <a:r>
              <a:rPr lang="en-US" noProof="0" dirty="0"/>
              <a:t>with an elegant </a:t>
            </a:r>
            <a:r>
              <a:rPr lang="en-US" noProof="0" dirty="0">
                <a:latin typeface="+mj-lt"/>
              </a:rPr>
              <a:t>oval profile</a:t>
            </a:r>
            <a:r>
              <a:rPr lang="en-US" noProof="0" dirty="0"/>
              <a:t>.</a:t>
            </a:r>
          </a:p>
          <a:p>
            <a:pPr>
              <a:lnSpc>
                <a:spcPts val="2000"/>
              </a:lnSpc>
            </a:pPr>
            <a:r>
              <a:rPr lang="en-US" noProof="0" dirty="0"/>
              <a:t>All </a:t>
            </a:r>
            <a:r>
              <a:rPr lang="en-US" noProof="0" dirty="0">
                <a:latin typeface="+mj-lt"/>
              </a:rPr>
              <a:t>controls</a:t>
            </a:r>
            <a:r>
              <a:rPr lang="en-US" noProof="0" dirty="0"/>
              <a:t> are within </a:t>
            </a:r>
            <a:r>
              <a:rPr lang="en-US" noProof="0" dirty="0">
                <a:latin typeface="+mj-lt"/>
              </a:rPr>
              <a:t>easy reach</a:t>
            </a:r>
            <a:r>
              <a:rPr lang="en-US" noProof="0" dirty="0"/>
              <a:t>, so your Customer can </a:t>
            </a:r>
            <a:r>
              <a:rPr lang="en-US" noProof="0" dirty="0">
                <a:latin typeface="+mj-lt"/>
              </a:rPr>
              <a:t>drive with ease and focus</a:t>
            </a:r>
            <a:r>
              <a:rPr lang="en-US" noProof="0" dirty="0"/>
              <a:t>.</a:t>
            </a:r>
          </a:p>
        </p:txBody>
      </p:sp>
      <p:cxnSp>
        <p:nvCxnSpPr>
          <p:cNvPr id="32" name="Connettore diritto 31">
            <a:extLst>
              <a:ext uri="{FF2B5EF4-FFF2-40B4-BE49-F238E27FC236}">
                <a16:creationId xmlns:a16="http://schemas.microsoft.com/office/drawing/2014/main" id="{5B234091-C23F-5B4E-6356-01385024A11A}"/>
              </a:ext>
            </a:extLst>
          </p:cNvPr>
          <p:cNvCxnSpPr>
            <a:cxnSpLocks/>
            <a:stCxn id="34" idx="0"/>
            <a:endCxn id="33" idx="2"/>
          </p:cNvCxnSpPr>
          <p:nvPr/>
        </p:nvCxnSpPr>
        <p:spPr>
          <a:xfrm flipV="1">
            <a:off x="5928229" y="4346381"/>
            <a:ext cx="0" cy="307855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CasellaDiTesto 32">
            <a:extLst>
              <a:ext uri="{FF2B5EF4-FFF2-40B4-BE49-F238E27FC236}">
                <a16:creationId xmlns:a16="http://schemas.microsoft.com/office/drawing/2014/main" id="{DEEE183D-CABF-3D65-2DC7-1428EA2A3895}"/>
              </a:ext>
            </a:extLst>
          </p:cNvPr>
          <p:cNvSpPr txBox="1"/>
          <p:nvPr/>
        </p:nvSpPr>
        <p:spPr>
          <a:xfrm>
            <a:off x="5320530" y="4038604"/>
            <a:ext cx="1215397" cy="307777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none">
            <a:spAutoFit/>
          </a:bodyPr>
          <a:lstStyle/>
          <a:p>
            <a:pPr algn="r"/>
            <a:r>
              <a:rPr lang="en-US" sz="1400" noProof="0" dirty="0">
                <a:solidFill>
                  <a:schemeClr val="bg1"/>
                </a:solidFill>
                <a:latin typeface="+mj-lt"/>
              </a:rPr>
              <a:t>Glove box*</a:t>
            </a:r>
          </a:p>
        </p:txBody>
      </p:sp>
      <p:sp>
        <p:nvSpPr>
          <p:cNvPr id="34" name="Ovale 33">
            <a:extLst>
              <a:ext uri="{FF2B5EF4-FFF2-40B4-BE49-F238E27FC236}">
                <a16:creationId xmlns:a16="http://schemas.microsoft.com/office/drawing/2014/main" id="{85BE52B7-92EA-E573-3C3D-1AD86E6365C4}"/>
              </a:ext>
            </a:extLst>
          </p:cNvPr>
          <p:cNvSpPr/>
          <p:nvPr/>
        </p:nvSpPr>
        <p:spPr>
          <a:xfrm>
            <a:off x="5819501" y="4654236"/>
            <a:ext cx="217456" cy="217456"/>
          </a:xfrm>
          <a:prstGeom prst="ellipse">
            <a:avLst/>
          </a:prstGeom>
          <a:solidFill>
            <a:schemeClr val="tx1">
              <a:lumMod val="75000"/>
              <a:lumOff val="25000"/>
            </a:schemeClr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35" name="Connettore diritto 34">
            <a:extLst>
              <a:ext uri="{FF2B5EF4-FFF2-40B4-BE49-F238E27FC236}">
                <a16:creationId xmlns:a16="http://schemas.microsoft.com/office/drawing/2014/main" id="{7549CFFC-F50A-31E1-966B-90400E3E1D74}"/>
              </a:ext>
            </a:extLst>
          </p:cNvPr>
          <p:cNvCxnSpPr>
            <a:cxnSpLocks/>
            <a:stCxn id="41" idx="3"/>
          </p:cNvCxnSpPr>
          <p:nvPr/>
        </p:nvCxnSpPr>
        <p:spPr>
          <a:xfrm flipV="1">
            <a:off x="5179781" y="3750419"/>
            <a:ext cx="542043" cy="1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CasellaDiTesto 40">
            <a:extLst>
              <a:ext uri="{FF2B5EF4-FFF2-40B4-BE49-F238E27FC236}">
                <a16:creationId xmlns:a16="http://schemas.microsoft.com/office/drawing/2014/main" id="{6FBD4E96-AD1C-F5FF-47DD-591F669FE131}"/>
              </a:ext>
            </a:extLst>
          </p:cNvPr>
          <p:cNvSpPr txBox="1"/>
          <p:nvPr/>
        </p:nvSpPr>
        <p:spPr>
          <a:xfrm>
            <a:off x="3645387" y="3596531"/>
            <a:ext cx="1534394" cy="307777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none">
            <a:spAutoFit/>
          </a:bodyPr>
          <a:lstStyle/>
          <a:p>
            <a:pPr algn="r"/>
            <a:r>
              <a:rPr lang="en-US" sz="1400" noProof="0" dirty="0">
                <a:solidFill>
                  <a:schemeClr val="bg1"/>
                </a:solidFill>
                <a:latin typeface="+mj-lt"/>
              </a:rPr>
              <a:t>Storage areas</a:t>
            </a:r>
          </a:p>
        </p:txBody>
      </p:sp>
      <p:sp>
        <p:nvSpPr>
          <p:cNvPr id="42" name="Ovale 41">
            <a:extLst>
              <a:ext uri="{FF2B5EF4-FFF2-40B4-BE49-F238E27FC236}">
                <a16:creationId xmlns:a16="http://schemas.microsoft.com/office/drawing/2014/main" id="{72D787A5-0927-E049-005F-2492210EE125}"/>
              </a:ext>
            </a:extLst>
          </p:cNvPr>
          <p:cNvSpPr/>
          <p:nvPr/>
        </p:nvSpPr>
        <p:spPr>
          <a:xfrm>
            <a:off x="5710773" y="3641691"/>
            <a:ext cx="217456" cy="217456"/>
          </a:xfrm>
          <a:prstGeom prst="ellipse">
            <a:avLst/>
          </a:prstGeom>
          <a:solidFill>
            <a:schemeClr val="tx1">
              <a:lumMod val="75000"/>
              <a:lumOff val="25000"/>
            </a:schemeClr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3" name="Rettangolo con angoli arrotondati 42">
            <a:extLst>
              <a:ext uri="{FF2B5EF4-FFF2-40B4-BE49-F238E27FC236}">
                <a16:creationId xmlns:a16="http://schemas.microsoft.com/office/drawing/2014/main" id="{46C8810D-8B2E-5EC5-89BF-EF4E0F770DDC}"/>
              </a:ext>
            </a:extLst>
          </p:cNvPr>
          <p:cNvSpPr/>
          <p:nvPr/>
        </p:nvSpPr>
        <p:spPr>
          <a:xfrm>
            <a:off x="489899" y="4718519"/>
            <a:ext cx="2434275" cy="28800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bg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noProof="0" dirty="0">
                <a:solidFill>
                  <a:schemeClr val="accent6">
                    <a:lumMod val="75000"/>
                  </a:schemeClr>
                </a:solidFill>
                <a:latin typeface="+mj-lt"/>
              </a:rPr>
              <a:t>HANDY STORAGE</a:t>
            </a:r>
          </a:p>
        </p:txBody>
      </p:sp>
      <p:sp>
        <p:nvSpPr>
          <p:cNvPr id="47" name="Titolo 7">
            <a:extLst>
              <a:ext uri="{FF2B5EF4-FFF2-40B4-BE49-F238E27FC236}">
                <a16:creationId xmlns:a16="http://schemas.microsoft.com/office/drawing/2014/main" id="{C3C3CC72-317B-6F5B-97DC-CB7205A398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121383"/>
            <a:ext cx="4433438" cy="769441"/>
          </a:xfrm>
        </p:spPr>
        <p:txBody>
          <a:bodyPr/>
          <a:lstStyle/>
          <a:p>
            <a:r>
              <a:rPr lang="en-US" noProof="0" dirty="0">
                <a:latin typeface="+mn-lt"/>
              </a:rPr>
              <a:t>Dashboard: </a:t>
            </a:r>
            <a:r>
              <a:rPr lang="en-US" noProof="0" dirty="0"/>
              <a:t>all in check </a:t>
            </a:r>
          </a:p>
        </p:txBody>
      </p:sp>
      <p:sp>
        <p:nvSpPr>
          <p:cNvPr id="50" name="Rettangolo 49">
            <a:extLst>
              <a:ext uri="{FF2B5EF4-FFF2-40B4-BE49-F238E27FC236}">
                <a16:creationId xmlns:a16="http://schemas.microsoft.com/office/drawing/2014/main" id="{962F9237-7E6A-F933-F9A5-5300A81EA72D}"/>
              </a:ext>
            </a:extLst>
          </p:cNvPr>
          <p:cNvSpPr/>
          <p:nvPr/>
        </p:nvSpPr>
        <p:spPr>
          <a:xfrm rot="10800000">
            <a:off x="10764357" y="614752"/>
            <a:ext cx="1434086" cy="5619299"/>
          </a:xfrm>
          <a:prstGeom prst="rect">
            <a:avLst/>
          </a:prstGeom>
          <a:gradFill flip="none" rotWithShape="1">
            <a:gsLst>
              <a:gs pos="23000">
                <a:srgbClr val="8EA644">
                  <a:alpha val="81000"/>
                </a:srgbClr>
              </a:gs>
              <a:gs pos="0">
                <a:srgbClr val="89A041"/>
              </a:gs>
              <a:gs pos="85000">
                <a:schemeClr val="accent6"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64" name="Connettore diritto 63">
            <a:extLst>
              <a:ext uri="{FF2B5EF4-FFF2-40B4-BE49-F238E27FC236}">
                <a16:creationId xmlns:a16="http://schemas.microsoft.com/office/drawing/2014/main" id="{5052A91F-2543-5DA9-018F-141CEFE40ED7}"/>
              </a:ext>
            </a:extLst>
          </p:cNvPr>
          <p:cNvCxnSpPr>
            <a:cxnSpLocks/>
            <a:stCxn id="67" idx="0"/>
            <a:endCxn id="66" idx="2"/>
          </p:cNvCxnSpPr>
          <p:nvPr/>
        </p:nvCxnSpPr>
        <p:spPr>
          <a:xfrm flipV="1">
            <a:off x="10712601" y="2395832"/>
            <a:ext cx="0" cy="1560215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CasellaDiTesto 65">
            <a:extLst>
              <a:ext uri="{FF2B5EF4-FFF2-40B4-BE49-F238E27FC236}">
                <a16:creationId xmlns:a16="http://schemas.microsoft.com/office/drawing/2014/main" id="{35DFD450-AFB3-529F-09EA-723C42101138}"/>
              </a:ext>
            </a:extLst>
          </p:cNvPr>
          <p:cNvSpPr txBox="1"/>
          <p:nvPr/>
        </p:nvSpPr>
        <p:spPr>
          <a:xfrm>
            <a:off x="10141160" y="1657168"/>
            <a:ext cx="1142882" cy="738664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+mj-lt"/>
              </a:rPr>
              <a:t>12V power socket</a:t>
            </a:r>
          </a:p>
        </p:txBody>
      </p:sp>
      <p:sp>
        <p:nvSpPr>
          <p:cNvPr id="67" name="Ovale 66">
            <a:extLst>
              <a:ext uri="{FF2B5EF4-FFF2-40B4-BE49-F238E27FC236}">
                <a16:creationId xmlns:a16="http://schemas.microsoft.com/office/drawing/2014/main" id="{F1DD859B-759E-5423-6972-94949768B6C4}"/>
              </a:ext>
            </a:extLst>
          </p:cNvPr>
          <p:cNvSpPr/>
          <p:nvPr/>
        </p:nvSpPr>
        <p:spPr>
          <a:xfrm>
            <a:off x="10603873" y="3956047"/>
            <a:ext cx="217456" cy="217456"/>
          </a:xfrm>
          <a:prstGeom prst="ellipse">
            <a:avLst/>
          </a:prstGeom>
          <a:solidFill>
            <a:schemeClr val="tx1">
              <a:lumMod val="75000"/>
              <a:lumOff val="25000"/>
            </a:schemeClr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68" name="Connettore diritto 67">
            <a:extLst>
              <a:ext uri="{FF2B5EF4-FFF2-40B4-BE49-F238E27FC236}">
                <a16:creationId xmlns:a16="http://schemas.microsoft.com/office/drawing/2014/main" id="{21D00476-40FA-F785-A45A-E6D1AAF19B0B}"/>
              </a:ext>
            </a:extLst>
          </p:cNvPr>
          <p:cNvCxnSpPr>
            <a:cxnSpLocks/>
          </p:cNvCxnSpPr>
          <p:nvPr/>
        </p:nvCxnSpPr>
        <p:spPr>
          <a:xfrm flipV="1">
            <a:off x="8146418" y="2378930"/>
            <a:ext cx="0" cy="1036032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Ovale 68">
            <a:extLst>
              <a:ext uri="{FF2B5EF4-FFF2-40B4-BE49-F238E27FC236}">
                <a16:creationId xmlns:a16="http://schemas.microsoft.com/office/drawing/2014/main" id="{E3EB7921-2C31-7AAD-1B57-C5A20859F8C5}"/>
              </a:ext>
            </a:extLst>
          </p:cNvPr>
          <p:cNvSpPr/>
          <p:nvPr/>
        </p:nvSpPr>
        <p:spPr>
          <a:xfrm>
            <a:off x="8037690" y="3414962"/>
            <a:ext cx="217456" cy="217456"/>
          </a:xfrm>
          <a:prstGeom prst="ellipse">
            <a:avLst/>
          </a:prstGeom>
          <a:solidFill>
            <a:schemeClr val="tx1">
              <a:lumMod val="75000"/>
              <a:lumOff val="25000"/>
            </a:schemeClr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70" name="Connettore diritto 69">
            <a:extLst>
              <a:ext uri="{FF2B5EF4-FFF2-40B4-BE49-F238E27FC236}">
                <a16:creationId xmlns:a16="http://schemas.microsoft.com/office/drawing/2014/main" id="{4C07027F-6358-5227-7395-CD6799359392}"/>
              </a:ext>
            </a:extLst>
          </p:cNvPr>
          <p:cNvCxnSpPr>
            <a:cxnSpLocks/>
            <a:stCxn id="72" idx="0"/>
            <a:endCxn id="71" idx="2"/>
          </p:cNvCxnSpPr>
          <p:nvPr/>
        </p:nvCxnSpPr>
        <p:spPr>
          <a:xfrm flipH="1" flipV="1">
            <a:off x="9946002" y="3089730"/>
            <a:ext cx="5319" cy="757589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CasellaDiTesto 70">
            <a:extLst>
              <a:ext uri="{FF2B5EF4-FFF2-40B4-BE49-F238E27FC236}">
                <a16:creationId xmlns:a16="http://schemas.microsoft.com/office/drawing/2014/main" id="{618CF76F-0946-1194-E7B0-A890E8A4DBE9}"/>
              </a:ext>
            </a:extLst>
          </p:cNvPr>
          <p:cNvSpPr txBox="1"/>
          <p:nvPr/>
        </p:nvSpPr>
        <p:spPr>
          <a:xfrm>
            <a:off x="9280595" y="2781953"/>
            <a:ext cx="1330814" cy="307777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+mj-lt"/>
              </a:rPr>
              <a:t>USB type C*</a:t>
            </a:r>
          </a:p>
        </p:txBody>
      </p:sp>
      <p:sp>
        <p:nvSpPr>
          <p:cNvPr id="72" name="Ovale 71">
            <a:extLst>
              <a:ext uri="{FF2B5EF4-FFF2-40B4-BE49-F238E27FC236}">
                <a16:creationId xmlns:a16="http://schemas.microsoft.com/office/drawing/2014/main" id="{DB61FA59-FB2B-51B5-5180-4953A70438B1}"/>
              </a:ext>
            </a:extLst>
          </p:cNvPr>
          <p:cNvSpPr/>
          <p:nvPr/>
        </p:nvSpPr>
        <p:spPr>
          <a:xfrm>
            <a:off x="9842593" y="3847319"/>
            <a:ext cx="217456" cy="217456"/>
          </a:xfrm>
          <a:prstGeom prst="ellipse">
            <a:avLst/>
          </a:prstGeom>
          <a:solidFill>
            <a:schemeClr val="tx1">
              <a:lumMod val="75000"/>
              <a:lumOff val="25000"/>
            </a:schemeClr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E56223F4-1B1A-74E6-B4F2-90FD99733E6C}"/>
              </a:ext>
            </a:extLst>
          </p:cNvPr>
          <p:cNvSpPr txBox="1"/>
          <p:nvPr/>
        </p:nvSpPr>
        <p:spPr>
          <a:xfrm>
            <a:off x="946066" y="6417005"/>
            <a:ext cx="4616534" cy="2921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>
                <a:solidFill>
                  <a:schemeClr val="bg1"/>
                </a:solidFill>
              </a:rPr>
              <a:t>Click on the </a:t>
            </a:r>
            <a:r>
              <a:rPr lang="en-US" sz="1100" b="1" i="1" noProof="0" dirty="0" err="1">
                <a:solidFill>
                  <a:schemeClr val="bg1"/>
                </a:solidFill>
              </a:rPr>
              <a:t>hotpoints</a:t>
            </a:r>
            <a:r>
              <a:rPr lang="en-US" sz="1100" b="1" i="1" noProof="0" dirty="0">
                <a:solidFill>
                  <a:schemeClr val="bg1"/>
                </a:solidFill>
              </a:rPr>
              <a:t> </a:t>
            </a:r>
            <a:r>
              <a:rPr lang="en-US" sz="1100" i="1" noProof="0" dirty="0">
                <a:solidFill>
                  <a:schemeClr val="bg1"/>
                </a:solidFill>
              </a:rPr>
              <a:t>and</a:t>
            </a:r>
            <a:r>
              <a:rPr lang="en-US" sz="1100" b="1" i="1" noProof="0" dirty="0">
                <a:solidFill>
                  <a:schemeClr val="bg1"/>
                </a:solidFill>
              </a:rPr>
              <a:t> HANDY STORAGE </a:t>
            </a:r>
            <a:r>
              <a:rPr lang="en-US" sz="1100" i="1" noProof="0" dirty="0">
                <a:solidFill>
                  <a:schemeClr val="bg1"/>
                </a:solidFill>
              </a:rPr>
              <a:t>to know more</a:t>
            </a:r>
          </a:p>
        </p:txBody>
      </p:sp>
      <p:sp>
        <p:nvSpPr>
          <p:cNvPr id="63" name="CasellaDiTesto 62">
            <a:extLst>
              <a:ext uri="{FF2B5EF4-FFF2-40B4-BE49-F238E27FC236}">
                <a16:creationId xmlns:a16="http://schemas.microsoft.com/office/drawing/2014/main" id="{81D22A16-335D-0050-DB91-E83A9D7E3B84}"/>
              </a:ext>
            </a:extLst>
          </p:cNvPr>
          <p:cNvSpPr txBox="1"/>
          <p:nvPr/>
        </p:nvSpPr>
        <p:spPr>
          <a:xfrm>
            <a:off x="329252" y="5686211"/>
            <a:ext cx="37596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 indent="0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>
                <a:solidFill>
                  <a:schemeClr val="bg1"/>
                </a:solidFill>
                <a:effectLst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b="0" smtClean="0"/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b="0" smtClean="0"/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b="0" smtClean="0"/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b="0"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marL="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900" noProof="0" dirty="0">
                <a:solidFill>
                  <a:schemeClr val="bg1"/>
                </a:solidFill>
              </a:rPr>
              <a:t>(*) Open glove box is standard for all variants, Closed Glove box is as an option with the USB type C.</a:t>
            </a:r>
          </a:p>
        </p:txBody>
      </p:sp>
      <p:sp>
        <p:nvSpPr>
          <p:cNvPr id="3" name="Rettangolo 2">
            <a:extLst>
              <a:ext uri="{FF2B5EF4-FFF2-40B4-BE49-F238E27FC236}">
                <a16:creationId xmlns:a16="http://schemas.microsoft.com/office/drawing/2014/main" id="{24644361-47FA-D6B2-0783-BA86BF15C809}"/>
              </a:ext>
            </a:extLst>
          </p:cNvPr>
          <p:cNvSpPr/>
          <p:nvPr/>
        </p:nvSpPr>
        <p:spPr>
          <a:xfrm>
            <a:off x="5501203" y="856085"/>
            <a:ext cx="4500881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>
                <a:solidFill>
                  <a:srgbClr val="FF0000"/>
                </a:solidFill>
              </a:rPr>
              <a:t>Aggiornare con slide </a:t>
            </a:r>
            <a:r>
              <a:rPr lang="en-US" noProof="0" dirty="0" err="1">
                <a:solidFill>
                  <a:srgbClr val="FF0000"/>
                </a:solidFill>
              </a:rPr>
              <a:t>successiva</a:t>
            </a:r>
            <a:endParaRPr lang="en-US" noProof="0" dirty="0">
              <a:solidFill>
                <a:srgbClr val="FF0000"/>
              </a:solidFill>
            </a:endParaRPr>
          </a:p>
        </p:txBody>
      </p:sp>
      <p:grpSp>
        <p:nvGrpSpPr>
          <p:cNvPr id="4" name="Gruppo 3">
            <a:extLst>
              <a:ext uri="{FF2B5EF4-FFF2-40B4-BE49-F238E27FC236}">
                <a16:creationId xmlns:a16="http://schemas.microsoft.com/office/drawing/2014/main" id="{BCC54C45-E4AD-DA03-DBD6-1A938F2A8597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8" name="Gruppo 7">
              <a:extLst>
                <a:ext uri="{FF2B5EF4-FFF2-40B4-BE49-F238E27FC236}">
                  <a16:creationId xmlns:a16="http://schemas.microsoft.com/office/drawing/2014/main" id="{3DC6464A-F833-768D-BD76-8C68D0D319D2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13" name="Figura a mano libera: forma 12">
                <a:extLst>
                  <a:ext uri="{FF2B5EF4-FFF2-40B4-BE49-F238E27FC236}">
                    <a16:creationId xmlns:a16="http://schemas.microsoft.com/office/drawing/2014/main" id="{7EA6E67F-64BF-EB8A-CA18-92FCFE1C6976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4" name="Figura a mano libera: forma 13">
                <a:extLst>
                  <a:ext uri="{FF2B5EF4-FFF2-40B4-BE49-F238E27FC236}">
                    <a16:creationId xmlns:a16="http://schemas.microsoft.com/office/drawing/2014/main" id="{16F89AE6-0C8F-D65D-73F9-5475F44CCDBD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5" name="Ovale 14">
                <a:extLst>
                  <a:ext uri="{FF2B5EF4-FFF2-40B4-BE49-F238E27FC236}">
                    <a16:creationId xmlns:a16="http://schemas.microsoft.com/office/drawing/2014/main" id="{9D966F57-1828-3359-4C79-D9CC9D6ED541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6" name="Ovale 15">
                <a:extLst>
                  <a:ext uri="{FF2B5EF4-FFF2-40B4-BE49-F238E27FC236}">
                    <a16:creationId xmlns:a16="http://schemas.microsoft.com/office/drawing/2014/main" id="{5C39228D-F518-3ADE-610C-4E3C8320BA4E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11" name="Rettangolo 10">
              <a:extLst>
                <a:ext uri="{FF2B5EF4-FFF2-40B4-BE49-F238E27FC236}">
                  <a16:creationId xmlns:a16="http://schemas.microsoft.com/office/drawing/2014/main" id="{B102923E-CB1D-DA18-5729-92E20C005956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82598026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The dashboard of a car">
            <a:extLst>
              <a:ext uri="{FF2B5EF4-FFF2-40B4-BE49-F238E27FC236}">
                <a16:creationId xmlns:a16="http://schemas.microsoft.com/office/drawing/2014/main" id="{91DC5CBD-BAE2-5CEE-EED6-9FE47BF0B2C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01142" y="2255370"/>
            <a:ext cx="9652640" cy="3770609"/>
          </a:xfrm>
          <a:prstGeom prst="roundRect">
            <a:avLst/>
          </a:prstGeom>
        </p:spPr>
      </p:pic>
      <p:sp>
        <p:nvSpPr>
          <p:cNvPr id="32" name="Titre 31">
            <a:extLst>
              <a:ext uri="{FF2B5EF4-FFF2-40B4-BE49-F238E27FC236}">
                <a16:creationId xmlns:a16="http://schemas.microsoft.com/office/drawing/2014/main" id="{E9512E18-F97A-88A3-08E1-74952D3FB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defTabSz="914400">
              <a:defRPr/>
            </a:pPr>
            <a:r>
              <a:rPr lang="en-US" sz="2800" noProof="0" dirty="0">
                <a:solidFill>
                  <a:prstClr val="white"/>
                </a:solidFill>
                <a:cs typeface="Poppins Black" panose="00000A00000000000000" pitchFamily="2" charset="0"/>
              </a:rPr>
              <a:t>Dashboard </a:t>
            </a: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6DDB6D89-29EF-02EC-77D6-B5B9C952882B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049000" y="6045200"/>
            <a:ext cx="1143000" cy="6699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7F1E4F-1CFF-5643-939E-217C01CDF565}" type="slidenum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>
                    <a:lumMod val="50000"/>
                  </a:srgbClr>
                </a:solidFill>
                <a:effectLst/>
                <a:uLnTx/>
                <a:uFillTx/>
                <a:latin typeface="Tw Cen MT" panose="020B0602020104020603" pitchFamily="34" charset="0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>
                  <a:lumMod val="50000"/>
                </a:srgbClr>
              </a:solidFill>
              <a:effectLst/>
              <a:uLnTx/>
              <a:uFillTx/>
              <a:latin typeface="Tw Cen MT" panose="020B0602020104020603" pitchFamily="34" charset="0"/>
              <a:ea typeface="+mn-ea"/>
              <a:cs typeface="+mn-cs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BA8A8934-DBA1-FFC6-F997-E95C2FECEAF4}"/>
              </a:ext>
            </a:extLst>
          </p:cNvPr>
          <p:cNvSpPr txBox="1">
            <a:spLocks/>
          </p:cNvSpPr>
          <p:nvPr/>
        </p:nvSpPr>
        <p:spPr>
          <a:xfrm>
            <a:off x="645420" y="349534"/>
            <a:ext cx="8534400" cy="940644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lang="en-US" sz="3200" kern="1200" cap="all" dirty="0">
                <a:ln w="3175" cmpd="sng">
                  <a:noFill/>
                </a:ln>
                <a:solidFill>
                  <a:srgbClr val="2DC6D6"/>
                </a:solidFill>
                <a:effectLst/>
                <a:latin typeface="Tw Cen MT Condensed" panose="020B0606020104020203" pitchFamily="34" charset="0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all" spc="0" normalizeH="0" baseline="0" noProof="0" dirty="0">
              <a:ln w="3175" cmpd="sng">
                <a:noFill/>
              </a:ln>
              <a:solidFill>
                <a:srgbClr val="A36153"/>
              </a:solidFill>
              <a:effectLst/>
              <a:uLnTx/>
              <a:uFillTx/>
              <a:latin typeface="Tw Cen MT Condensed" panose="020B0606020104020203" pitchFamily="34" charset="0"/>
              <a:ea typeface="+mj-ea"/>
              <a:cs typeface="+mj-cs"/>
            </a:endParaRPr>
          </a:p>
        </p:txBody>
      </p:sp>
      <p:sp>
        <p:nvSpPr>
          <p:cNvPr id="11" name="Ovale 78">
            <a:extLst>
              <a:ext uri="{FF2B5EF4-FFF2-40B4-BE49-F238E27FC236}">
                <a16:creationId xmlns:a16="http://schemas.microsoft.com/office/drawing/2014/main" id="{1F1DD2B2-1325-BFF2-765C-CCB0B194D95C}"/>
              </a:ext>
            </a:extLst>
          </p:cNvPr>
          <p:cNvSpPr/>
          <p:nvPr/>
        </p:nvSpPr>
        <p:spPr>
          <a:xfrm>
            <a:off x="245210" y="2524352"/>
            <a:ext cx="262790" cy="240250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A</a:t>
            </a:r>
          </a:p>
        </p:txBody>
      </p:sp>
      <p:sp>
        <p:nvSpPr>
          <p:cNvPr id="12" name="Ovale 79">
            <a:extLst>
              <a:ext uri="{FF2B5EF4-FFF2-40B4-BE49-F238E27FC236}">
                <a16:creationId xmlns:a16="http://schemas.microsoft.com/office/drawing/2014/main" id="{6C46B8C1-AE58-7E81-8707-357E79A278C7}"/>
              </a:ext>
            </a:extLst>
          </p:cNvPr>
          <p:cNvSpPr/>
          <p:nvPr/>
        </p:nvSpPr>
        <p:spPr>
          <a:xfrm>
            <a:off x="245210" y="2853901"/>
            <a:ext cx="262790" cy="240250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B</a:t>
            </a:r>
          </a:p>
        </p:txBody>
      </p:sp>
      <p:sp>
        <p:nvSpPr>
          <p:cNvPr id="13" name="CasellaDiTesto 75">
            <a:extLst>
              <a:ext uri="{FF2B5EF4-FFF2-40B4-BE49-F238E27FC236}">
                <a16:creationId xmlns:a16="http://schemas.microsoft.com/office/drawing/2014/main" id="{D4700CBB-F02F-17B0-35E4-8765B795C465}"/>
              </a:ext>
            </a:extLst>
          </p:cNvPr>
          <p:cNvSpPr txBox="1"/>
          <p:nvPr/>
        </p:nvSpPr>
        <p:spPr>
          <a:xfrm>
            <a:off x="443381" y="2487603"/>
            <a:ext cx="10298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Handlebar</a:t>
            </a:r>
          </a:p>
        </p:txBody>
      </p:sp>
      <p:sp>
        <p:nvSpPr>
          <p:cNvPr id="14" name="CasellaDiTesto 77">
            <a:extLst>
              <a:ext uri="{FF2B5EF4-FFF2-40B4-BE49-F238E27FC236}">
                <a16:creationId xmlns:a16="http://schemas.microsoft.com/office/drawing/2014/main" id="{D4631616-ECAF-0939-C5EC-8E1280522D32}"/>
              </a:ext>
            </a:extLst>
          </p:cNvPr>
          <p:cNvSpPr txBox="1"/>
          <p:nvPr/>
        </p:nvSpPr>
        <p:spPr>
          <a:xfrm>
            <a:off x="443379" y="2824502"/>
            <a:ext cx="195776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Closed Glove Box</a:t>
            </a: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sp>
        <p:nvSpPr>
          <p:cNvPr id="15" name="Ovale 79">
            <a:extLst>
              <a:ext uri="{FF2B5EF4-FFF2-40B4-BE49-F238E27FC236}">
                <a16:creationId xmlns:a16="http://schemas.microsoft.com/office/drawing/2014/main" id="{3404239B-2C15-3526-0577-15716B6B38A6}"/>
              </a:ext>
            </a:extLst>
          </p:cNvPr>
          <p:cNvSpPr/>
          <p:nvPr/>
        </p:nvSpPr>
        <p:spPr>
          <a:xfrm>
            <a:off x="245210" y="3183450"/>
            <a:ext cx="262790" cy="240250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C</a:t>
            </a:r>
          </a:p>
        </p:txBody>
      </p:sp>
      <p:sp>
        <p:nvSpPr>
          <p:cNvPr id="16" name="CasellaDiTesto 77">
            <a:extLst>
              <a:ext uri="{FF2B5EF4-FFF2-40B4-BE49-F238E27FC236}">
                <a16:creationId xmlns:a16="http://schemas.microsoft.com/office/drawing/2014/main" id="{7680EF21-968C-ADD9-EAB7-004A1E2C9A57}"/>
              </a:ext>
            </a:extLst>
          </p:cNvPr>
          <p:cNvSpPr txBox="1"/>
          <p:nvPr/>
        </p:nvSpPr>
        <p:spPr>
          <a:xfrm>
            <a:off x="443380" y="3161401"/>
            <a:ext cx="17902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Digital Cluster</a:t>
            </a:r>
          </a:p>
        </p:txBody>
      </p:sp>
      <p:sp>
        <p:nvSpPr>
          <p:cNvPr id="17" name="Ovale 78">
            <a:extLst>
              <a:ext uri="{FF2B5EF4-FFF2-40B4-BE49-F238E27FC236}">
                <a16:creationId xmlns:a16="http://schemas.microsoft.com/office/drawing/2014/main" id="{E4F7E34D-6B98-EDDB-B817-06269BA966E0}"/>
              </a:ext>
            </a:extLst>
          </p:cNvPr>
          <p:cNvSpPr/>
          <p:nvPr/>
        </p:nvSpPr>
        <p:spPr>
          <a:xfrm>
            <a:off x="245210" y="3512999"/>
            <a:ext cx="262790" cy="240250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D</a:t>
            </a:r>
          </a:p>
        </p:txBody>
      </p:sp>
      <p:sp>
        <p:nvSpPr>
          <p:cNvPr id="18" name="Ovale 79">
            <a:extLst>
              <a:ext uri="{FF2B5EF4-FFF2-40B4-BE49-F238E27FC236}">
                <a16:creationId xmlns:a16="http://schemas.microsoft.com/office/drawing/2014/main" id="{A7C35142-AE58-E825-07AF-D0EF0B5F05DF}"/>
              </a:ext>
            </a:extLst>
          </p:cNvPr>
          <p:cNvSpPr/>
          <p:nvPr/>
        </p:nvSpPr>
        <p:spPr>
          <a:xfrm>
            <a:off x="245210" y="3842548"/>
            <a:ext cx="262790" cy="240250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E</a:t>
            </a:r>
          </a:p>
        </p:txBody>
      </p:sp>
      <p:sp>
        <p:nvSpPr>
          <p:cNvPr id="19" name="CasellaDiTesto 75">
            <a:extLst>
              <a:ext uri="{FF2B5EF4-FFF2-40B4-BE49-F238E27FC236}">
                <a16:creationId xmlns:a16="http://schemas.microsoft.com/office/drawing/2014/main" id="{DBF45989-44C2-F062-F96C-86A72D8C7DDB}"/>
              </a:ext>
            </a:extLst>
          </p:cNvPr>
          <p:cNvSpPr txBox="1"/>
          <p:nvPr/>
        </p:nvSpPr>
        <p:spPr>
          <a:xfrm>
            <a:off x="443380" y="3498300"/>
            <a:ext cx="160825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12V power Socket</a:t>
            </a:r>
          </a:p>
        </p:txBody>
      </p:sp>
      <p:sp>
        <p:nvSpPr>
          <p:cNvPr id="20" name="CasellaDiTesto 77">
            <a:extLst>
              <a:ext uri="{FF2B5EF4-FFF2-40B4-BE49-F238E27FC236}">
                <a16:creationId xmlns:a16="http://schemas.microsoft.com/office/drawing/2014/main" id="{7B6EB397-2C90-98DF-4B02-6B238530FF48}"/>
              </a:ext>
            </a:extLst>
          </p:cNvPr>
          <p:cNvSpPr txBox="1"/>
          <p:nvPr/>
        </p:nvSpPr>
        <p:spPr>
          <a:xfrm>
            <a:off x="443379" y="3835199"/>
            <a:ext cx="181954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USB type C</a:t>
            </a: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sp>
        <p:nvSpPr>
          <p:cNvPr id="21" name="Ovale 79">
            <a:extLst>
              <a:ext uri="{FF2B5EF4-FFF2-40B4-BE49-F238E27FC236}">
                <a16:creationId xmlns:a16="http://schemas.microsoft.com/office/drawing/2014/main" id="{D61594C2-B203-3F00-0B51-CF4204E0652E}"/>
              </a:ext>
            </a:extLst>
          </p:cNvPr>
          <p:cNvSpPr/>
          <p:nvPr/>
        </p:nvSpPr>
        <p:spPr>
          <a:xfrm>
            <a:off x="245210" y="4161939"/>
            <a:ext cx="262790" cy="240250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F</a:t>
            </a:r>
          </a:p>
        </p:txBody>
      </p:sp>
      <p:sp>
        <p:nvSpPr>
          <p:cNvPr id="22" name="CasellaDiTesto 77">
            <a:extLst>
              <a:ext uri="{FF2B5EF4-FFF2-40B4-BE49-F238E27FC236}">
                <a16:creationId xmlns:a16="http://schemas.microsoft.com/office/drawing/2014/main" id="{7D57E1B6-20B8-B4BF-C6F0-DBCB065DCE35}"/>
              </a:ext>
            </a:extLst>
          </p:cNvPr>
          <p:cNvSpPr txBox="1"/>
          <p:nvPr/>
        </p:nvSpPr>
        <p:spPr>
          <a:xfrm>
            <a:off x="437619" y="4165544"/>
            <a:ext cx="243935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Smartphone Holder (tbc)</a:t>
            </a:r>
          </a:p>
        </p:txBody>
      </p:sp>
      <p:sp>
        <p:nvSpPr>
          <p:cNvPr id="23" name="Ovale 78">
            <a:extLst>
              <a:ext uri="{FF2B5EF4-FFF2-40B4-BE49-F238E27FC236}">
                <a16:creationId xmlns:a16="http://schemas.microsoft.com/office/drawing/2014/main" id="{7577407D-DE69-B1C8-8D7D-834F3B26183D}"/>
              </a:ext>
            </a:extLst>
          </p:cNvPr>
          <p:cNvSpPr/>
          <p:nvPr/>
        </p:nvSpPr>
        <p:spPr>
          <a:xfrm>
            <a:off x="6729419" y="5007991"/>
            <a:ext cx="277943" cy="270764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A</a:t>
            </a:r>
          </a:p>
        </p:txBody>
      </p:sp>
      <p:sp>
        <p:nvSpPr>
          <p:cNvPr id="24" name="Ovale 78">
            <a:extLst>
              <a:ext uri="{FF2B5EF4-FFF2-40B4-BE49-F238E27FC236}">
                <a16:creationId xmlns:a16="http://schemas.microsoft.com/office/drawing/2014/main" id="{79F7E942-B3EF-2396-0D0F-BD22F11E657A}"/>
              </a:ext>
            </a:extLst>
          </p:cNvPr>
          <p:cNvSpPr/>
          <p:nvPr/>
        </p:nvSpPr>
        <p:spPr>
          <a:xfrm>
            <a:off x="6731291" y="3880346"/>
            <a:ext cx="277943" cy="270764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C</a:t>
            </a:r>
          </a:p>
        </p:txBody>
      </p:sp>
      <p:sp>
        <p:nvSpPr>
          <p:cNvPr id="25" name="Ovale 78">
            <a:extLst>
              <a:ext uri="{FF2B5EF4-FFF2-40B4-BE49-F238E27FC236}">
                <a16:creationId xmlns:a16="http://schemas.microsoft.com/office/drawing/2014/main" id="{14ED0173-9017-5F40-FD8C-77CA1D0C4A75}"/>
              </a:ext>
            </a:extLst>
          </p:cNvPr>
          <p:cNvSpPr/>
          <p:nvPr/>
        </p:nvSpPr>
        <p:spPr>
          <a:xfrm>
            <a:off x="9284621" y="4112198"/>
            <a:ext cx="277943" cy="270764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D</a:t>
            </a:r>
          </a:p>
        </p:txBody>
      </p:sp>
      <p:sp>
        <p:nvSpPr>
          <p:cNvPr id="26" name="Ovale 78">
            <a:extLst>
              <a:ext uri="{FF2B5EF4-FFF2-40B4-BE49-F238E27FC236}">
                <a16:creationId xmlns:a16="http://schemas.microsoft.com/office/drawing/2014/main" id="{3F361C9A-124E-3B14-736E-B9ED8BCFF275}"/>
              </a:ext>
            </a:extLst>
          </p:cNvPr>
          <p:cNvSpPr/>
          <p:nvPr/>
        </p:nvSpPr>
        <p:spPr>
          <a:xfrm>
            <a:off x="8483851" y="4113756"/>
            <a:ext cx="277943" cy="270764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E</a:t>
            </a:r>
          </a:p>
        </p:txBody>
      </p:sp>
      <p:sp>
        <p:nvSpPr>
          <p:cNvPr id="27" name="Ovale 78">
            <a:extLst>
              <a:ext uri="{FF2B5EF4-FFF2-40B4-BE49-F238E27FC236}">
                <a16:creationId xmlns:a16="http://schemas.microsoft.com/office/drawing/2014/main" id="{47BF553F-02DC-774B-673F-556A8F7D4027}"/>
              </a:ext>
            </a:extLst>
          </p:cNvPr>
          <p:cNvSpPr/>
          <p:nvPr/>
        </p:nvSpPr>
        <p:spPr>
          <a:xfrm>
            <a:off x="8622823" y="4650155"/>
            <a:ext cx="277943" cy="270764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G</a:t>
            </a:r>
          </a:p>
        </p:txBody>
      </p:sp>
      <p:sp>
        <p:nvSpPr>
          <p:cNvPr id="28" name="Ovale 78">
            <a:extLst>
              <a:ext uri="{FF2B5EF4-FFF2-40B4-BE49-F238E27FC236}">
                <a16:creationId xmlns:a16="http://schemas.microsoft.com/office/drawing/2014/main" id="{EAEEDBC0-FDDC-CD26-F2BF-48CF37D5785E}"/>
              </a:ext>
            </a:extLst>
          </p:cNvPr>
          <p:cNvSpPr/>
          <p:nvPr/>
        </p:nvSpPr>
        <p:spPr>
          <a:xfrm>
            <a:off x="5820020" y="3880346"/>
            <a:ext cx="277943" cy="270764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H</a:t>
            </a:r>
          </a:p>
        </p:txBody>
      </p:sp>
      <p:sp>
        <p:nvSpPr>
          <p:cNvPr id="29" name="Ovale 78">
            <a:extLst>
              <a:ext uri="{FF2B5EF4-FFF2-40B4-BE49-F238E27FC236}">
                <a16:creationId xmlns:a16="http://schemas.microsoft.com/office/drawing/2014/main" id="{5A5AD477-8B23-0710-4066-7B3D5F6A55E6}"/>
              </a:ext>
            </a:extLst>
          </p:cNvPr>
          <p:cNvSpPr/>
          <p:nvPr/>
        </p:nvSpPr>
        <p:spPr>
          <a:xfrm>
            <a:off x="7224629" y="5488999"/>
            <a:ext cx="277943" cy="270764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I</a:t>
            </a:r>
          </a:p>
        </p:txBody>
      </p:sp>
      <p:sp>
        <p:nvSpPr>
          <p:cNvPr id="54" name="Segnaposto contenuto 2">
            <a:extLst>
              <a:ext uri="{FF2B5EF4-FFF2-40B4-BE49-F238E27FC236}">
                <a16:creationId xmlns:a16="http://schemas.microsoft.com/office/drawing/2014/main" id="{86B148D9-0A65-65BF-A6A1-A85C536C086A}"/>
              </a:ext>
            </a:extLst>
          </p:cNvPr>
          <p:cNvSpPr txBox="1">
            <a:spLocks/>
          </p:cNvSpPr>
          <p:nvPr/>
        </p:nvSpPr>
        <p:spPr>
          <a:xfrm>
            <a:off x="677320" y="1045158"/>
            <a:ext cx="9073246" cy="88899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lang="en-US" sz="1800" kern="1200" cap="none" dirty="0" smtClean="0">
                <a:solidFill>
                  <a:schemeClr val="bg2">
                    <a:lumMod val="50000"/>
                  </a:schemeClr>
                </a:solidFill>
                <a:effectLst/>
                <a:latin typeface="Tw Cen MT" panose="020B0602020104020603" pitchFamily="34" charset="0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lang="en-US" sz="1800" kern="1200" cap="none" dirty="0" smtClean="0">
                <a:solidFill>
                  <a:schemeClr val="bg2">
                    <a:lumMod val="50000"/>
                  </a:schemeClr>
                </a:solidFill>
                <a:effectLst/>
                <a:latin typeface="Tw Cen MT" panose="020B0602020104020603" pitchFamily="34" charset="0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lang="en-US" sz="1800" kern="1200" cap="none" dirty="0" smtClean="0">
                <a:solidFill>
                  <a:schemeClr val="bg2">
                    <a:lumMod val="50000"/>
                  </a:schemeClr>
                </a:solidFill>
                <a:effectLst/>
                <a:latin typeface="Tw Cen MT" panose="020B0602020104020603" pitchFamily="34" charset="0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lang="en-US" sz="1800" kern="1200" cap="none" dirty="0" smtClean="0">
                <a:solidFill>
                  <a:schemeClr val="bg2">
                    <a:lumMod val="50000"/>
                  </a:schemeClr>
                </a:solidFill>
                <a:effectLst/>
                <a:latin typeface="Tw Cen MT" panose="020B0602020104020603" pitchFamily="34" charset="0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lang="en-US" sz="1800" kern="1200" cap="none" dirty="0">
                <a:solidFill>
                  <a:schemeClr val="bg2">
                    <a:lumMod val="50000"/>
                  </a:schemeClr>
                </a:solidFill>
                <a:effectLst/>
                <a:latin typeface="Tw Cen MT" panose="020B0602020104020603" pitchFamily="34" charset="0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just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prstClr val="black"/>
              </a:buClr>
              <a:buSzPct val="80000"/>
              <a:buFont typeface="Wingdings 3" panose="05040102010807070707" pitchFamily="18" charset="2"/>
              <a:buChar char="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The oval profile of the dashboard insert is purposefully minimalistic with a central digital display. Essential controls are positioned for quick access, prioritizing practicality and efficiency. </a:t>
            </a:r>
          </a:p>
        </p:txBody>
      </p:sp>
      <p:sp>
        <p:nvSpPr>
          <p:cNvPr id="55" name="Ovale 78">
            <a:extLst>
              <a:ext uri="{FF2B5EF4-FFF2-40B4-BE49-F238E27FC236}">
                <a16:creationId xmlns:a16="http://schemas.microsoft.com/office/drawing/2014/main" id="{CA08E8CB-CA29-0303-B087-8C593E144425}"/>
              </a:ext>
            </a:extLst>
          </p:cNvPr>
          <p:cNvSpPr/>
          <p:nvPr/>
        </p:nvSpPr>
        <p:spPr>
          <a:xfrm>
            <a:off x="4865756" y="4603205"/>
            <a:ext cx="277943" cy="270764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B</a:t>
            </a:r>
          </a:p>
        </p:txBody>
      </p:sp>
      <p:sp>
        <p:nvSpPr>
          <p:cNvPr id="56" name="Ovale 79">
            <a:extLst>
              <a:ext uri="{FF2B5EF4-FFF2-40B4-BE49-F238E27FC236}">
                <a16:creationId xmlns:a16="http://schemas.microsoft.com/office/drawing/2014/main" id="{CC074375-A7BB-0B31-F136-D315A9B60CAA}"/>
              </a:ext>
            </a:extLst>
          </p:cNvPr>
          <p:cNvSpPr/>
          <p:nvPr/>
        </p:nvSpPr>
        <p:spPr>
          <a:xfrm>
            <a:off x="239449" y="4468357"/>
            <a:ext cx="262790" cy="240250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G</a:t>
            </a:r>
          </a:p>
        </p:txBody>
      </p:sp>
      <p:sp>
        <p:nvSpPr>
          <p:cNvPr id="57" name="CasellaDiTesto 77">
            <a:extLst>
              <a:ext uri="{FF2B5EF4-FFF2-40B4-BE49-F238E27FC236}">
                <a16:creationId xmlns:a16="http://schemas.microsoft.com/office/drawing/2014/main" id="{CC802DE5-3CA4-6352-7F43-932DC0413709}"/>
              </a:ext>
            </a:extLst>
          </p:cNvPr>
          <p:cNvSpPr txBox="1"/>
          <p:nvPr/>
        </p:nvSpPr>
        <p:spPr>
          <a:xfrm>
            <a:off x="437619" y="4468357"/>
            <a:ext cx="13055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Storage Areas</a:t>
            </a:r>
          </a:p>
        </p:txBody>
      </p:sp>
      <p:sp>
        <p:nvSpPr>
          <p:cNvPr id="58" name="Ovale 79">
            <a:extLst>
              <a:ext uri="{FF2B5EF4-FFF2-40B4-BE49-F238E27FC236}">
                <a16:creationId xmlns:a16="http://schemas.microsoft.com/office/drawing/2014/main" id="{E4325DC0-C569-1540-4FAB-334AC9183EBF}"/>
              </a:ext>
            </a:extLst>
          </p:cNvPr>
          <p:cNvSpPr/>
          <p:nvPr/>
        </p:nvSpPr>
        <p:spPr>
          <a:xfrm>
            <a:off x="239449" y="4777706"/>
            <a:ext cx="262790" cy="240250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H</a:t>
            </a:r>
          </a:p>
        </p:txBody>
      </p:sp>
      <p:sp>
        <p:nvSpPr>
          <p:cNvPr id="59" name="CasellaDiTesto 77">
            <a:extLst>
              <a:ext uri="{FF2B5EF4-FFF2-40B4-BE49-F238E27FC236}">
                <a16:creationId xmlns:a16="http://schemas.microsoft.com/office/drawing/2014/main" id="{DB27E0CA-38BA-7664-2B8A-9AAABA262E1E}"/>
              </a:ext>
            </a:extLst>
          </p:cNvPr>
          <p:cNvSpPr txBox="1"/>
          <p:nvPr/>
        </p:nvSpPr>
        <p:spPr>
          <a:xfrm>
            <a:off x="437619" y="4777706"/>
            <a:ext cx="13055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Cup Holder</a:t>
            </a:r>
          </a:p>
        </p:txBody>
      </p:sp>
      <p:sp>
        <p:nvSpPr>
          <p:cNvPr id="63" name="CasellaDiTesto 24">
            <a:extLst>
              <a:ext uri="{FF2B5EF4-FFF2-40B4-BE49-F238E27FC236}">
                <a16:creationId xmlns:a16="http://schemas.microsoft.com/office/drawing/2014/main" id="{E99C414C-FE98-D94C-50F5-DEC8062C055C}"/>
              </a:ext>
            </a:extLst>
          </p:cNvPr>
          <p:cNvSpPr txBox="1"/>
          <p:nvPr/>
        </p:nvSpPr>
        <p:spPr>
          <a:xfrm>
            <a:off x="540137" y="6286328"/>
            <a:ext cx="63282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905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(*)</a:t>
            </a: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 Available on upper trims</a:t>
            </a:r>
            <a:endParaRPr kumimoji="0" lang="en-US" sz="12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sp>
        <p:nvSpPr>
          <p:cNvPr id="64" name="Ovale 79">
            <a:extLst>
              <a:ext uri="{FF2B5EF4-FFF2-40B4-BE49-F238E27FC236}">
                <a16:creationId xmlns:a16="http://schemas.microsoft.com/office/drawing/2014/main" id="{747798EB-F852-C90A-2CC8-588A29A3F0F2}"/>
              </a:ext>
            </a:extLst>
          </p:cNvPr>
          <p:cNvSpPr/>
          <p:nvPr/>
        </p:nvSpPr>
        <p:spPr>
          <a:xfrm>
            <a:off x="239449" y="5072671"/>
            <a:ext cx="262790" cy="240250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I</a:t>
            </a:r>
          </a:p>
        </p:txBody>
      </p:sp>
      <p:sp>
        <p:nvSpPr>
          <p:cNvPr id="65" name="CasellaDiTesto 77">
            <a:extLst>
              <a:ext uri="{FF2B5EF4-FFF2-40B4-BE49-F238E27FC236}">
                <a16:creationId xmlns:a16="http://schemas.microsoft.com/office/drawing/2014/main" id="{BF16975A-6475-8B5B-D913-DFEFB8A37A07}"/>
              </a:ext>
            </a:extLst>
          </p:cNvPr>
          <p:cNvSpPr txBox="1"/>
          <p:nvPr/>
        </p:nvSpPr>
        <p:spPr>
          <a:xfrm>
            <a:off x="437619" y="5072671"/>
            <a:ext cx="19671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Neiman Key Start</a:t>
            </a: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sp>
        <p:nvSpPr>
          <p:cNvPr id="30" name="Ovale 78">
            <a:extLst>
              <a:ext uri="{FF2B5EF4-FFF2-40B4-BE49-F238E27FC236}">
                <a16:creationId xmlns:a16="http://schemas.microsoft.com/office/drawing/2014/main" id="{E054822A-6AD8-6E36-D9E7-F9818D94C486}"/>
              </a:ext>
            </a:extLst>
          </p:cNvPr>
          <p:cNvSpPr/>
          <p:nvPr/>
        </p:nvSpPr>
        <p:spPr>
          <a:xfrm>
            <a:off x="5080000" y="3775299"/>
            <a:ext cx="277943" cy="270764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G</a:t>
            </a:r>
          </a:p>
        </p:txBody>
      </p:sp>
      <p:sp>
        <p:nvSpPr>
          <p:cNvPr id="31" name="Ovale 78">
            <a:extLst>
              <a:ext uri="{FF2B5EF4-FFF2-40B4-BE49-F238E27FC236}">
                <a16:creationId xmlns:a16="http://schemas.microsoft.com/office/drawing/2014/main" id="{013DD7F2-F551-6563-1B9E-B9DF8625E28D}"/>
              </a:ext>
            </a:extLst>
          </p:cNvPr>
          <p:cNvSpPr/>
          <p:nvPr/>
        </p:nvSpPr>
        <p:spPr>
          <a:xfrm>
            <a:off x="8408451" y="3782759"/>
            <a:ext cx="277943" cy="270764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G</a:t>
            </a:r>
          </a:p>
        </p:txBody>
      </p:sp>
      <p:sp>
        <p:nvSpPr>
          <p:cNvPr id="2" name="Ovale 79">
            <a:extLst>
              <a:ext uri="{FF2B5EF4-FFF2-40B4-BE49-F238E27FC236}">
                <a16:creationId xmlns:a16="http://schemas.microsoft.com/office/drawing/2014/main" id="{3C66DC4C-3A25-86B9-92DF-77906CCEE4F9}"/>
              </a:ext>
            </a:extLst>
          </p:cNvPr>
          <p:cNvSpPr/>
          <p:nvPr/>
        </p:nvSpPr>
        <p:spPr>
          <a:xfrm>
            <a:off x="7764910" y="4005292"/>
            <a:ext cx="279927" cy="270764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F</a:t>
            </a:r>
          </a:p>
        </p:txBody>
      </p:sp>
      <p:sp>
        <p:nvSpPr>
          <p:cNvPr id="5" name="Ovale 78">
            <a:extLst>
              <a:ext uri="{FF2B5EF4-FFF2-40B4-BE49-F238E27FC236}">
                <a16:creationId xmlns:a16="http://schemas.microsoft.com/office/drawing/2014/main" id="{A23D5298-2725-221D-3832-79A826599922}"/>
              </a:ext>
            </a:extLst>
          </p:cNvPr>
          <p:cNvSpPr/>
          <p:nvPr/>
        </p:nvSpPr>
        <p:spPr>
          <a:xfrm>
            <a:off x="6729419" y="4450033"/>
            <a:ext cx="277943" cy="270764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G</a:t>
            </a:r>
          </a:p>
        </p:txBody>
      </p:sp>
      <p:sp>
        <p:nvSpPr>
          <p:cNvPr id="33" name="Ovale 79">
            <a:extLst>
              <a:ext uri="{FF2B5EF4-FFF2-40B4-BE49-F238E27FC236}">
                <a16:creationId xmlns:a16="http://schemas.microsoft.com/office/drawing/2014/main" id="{256FBC4A-29C7-219C-73BF-77A8E4A52BF3}"/>
              </a:ext>
            </a:extLst>
          </p:cNvPr>
          <p:cNvSpPr/>
          <p:nvPr/>
        </p:nvSpPr>
        <p:spPr>
          <a:xfrm>
            <a:off x="248851" y="5379201"/>
            <a:ext cx="262790" cy="240250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J</a:t>
            </a:r>
          </a:p>
        </p:txBody>
      </p:sp>
      <p:sp>
        <p:nvSpPr>
          <p:cNvPr id="34" name="CasellaDiTesto 77">
            <a:extLst>
              <a:ext uri="{FF2B5EF4-FFF2-40B4-BE49-F238E27FC236}">
                <a16:creationId xmlns:a16="http://schemas.microsoft.com/office/drawing/2014/main" id="{A85EAAEB-1098-3F6E-81F9-C5FDEBF83C62}"/>
              </a:ext>
            </a:extLst>
          </p:cNvPr>
          <p:cNvSpPr txBox="1"/>
          <p:nvPr/>
        </p:nvSpPr>
        <p:spPr>
          <a:xfrm>
            <a:off x="447021" y="5379201"/>
            <a:ext cx="21795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Washing Tank</a:t>
            </a: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sp>
        <p:nvSpPr>
          <p:cNvPr id="35" name="Ovale 79">
            <a:extLst>
              <a:ext uri="{FF2B5EF4-FFF2-40B4-BE49-F238E27FC236}">
                <a16:creationId xmlns:a16="http://schemas.microsoft.com/office/drawing/2014/main" id="{D81D4640-245F-4F38-5628-D2277FAB9DE5}"/>
              </a:ext>
            </a:extLst>
          </p:cNvPr>
          <p:cNvSpPr/>
          <p:nvPr/>
        </p:nvSpPr>
        <p:spPr>
          <a:xfrm>
            <a:off x="4902045" y="5494194"/>
            <a:ext cx="279927" cy="270764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J</a:t>
            </a:r>
          </a:p>
        </p:txBody>
      </p:sp>
      <p:pic>
        <p:nvPicPr>
          <p:cNvPr id="37" name="Image 36">
            <a:extLst>
              <a:ext uri="{FF2B5EF4-FFF2-40B4-BE49-F238E27FC236}">
                <a16:creationId xmlns:a16="http://schemas.microsoft.com/office/drawing/2014/main" id="{EDB13EAD-3251-DB06-3B28-DF22E8CFAD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33252" y="2293422"/>
            <a:ext cx="2390400" cy="1749879"/>
          </a:xfrm>
          <a:prstGeom prst="rect">
            <a:avLst/>
          </a:prstGeom>
        </p:spPr>
      </p:pic>
      <p:sp>
        <p:nvSpPr>
          <p:cNvPr id="38" name="ZoneTexte 37">
            <a:extLst>
              <a:ext uri="{FF2B5EF4-FFF2-40B4-BE49-F238E27FC236}">
                <a16:creationId xmlns:a16="http://schemas.microsoft.com/office/drawing/2014/main" id="{4F0F5260-82BC-7921-4D9F-A44C26B1667D}"/>
              </a:ext>
            </a:extLst>
          </p:cNvPr>
          <p:cNvSpPr txBox="1"/>
          <p:nvPr/>
        </p:nvSpPr>
        <p:spPr>
          <a:xfrm>
            <a:off x="9420498" y="2344117"/>
            <a:ext cx="277150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Target with  column cover </a:t>
            </a:r>
          </a:p>
        </p:txBody>
      </p:sp>
      <p:sp>
        <p:nvSpPr>
          <p:cNvPr id="6" name="Ovale 5">
            <a:extLst>
              <a:ext uri="{FF2B5EF4-FFF2-40B4-BE49-F238E27FC236}">
                <a16:creationId xmlns:a16="http://schemas.microsoft.com/office/drawing/2014/main" id="{D95F87CF-D029-09BD-0702-D30E2BB469E7}"/>
              </a:ext>
            </a:extLst>
          </p:cNvPr>
          <p:cNvSpPr/>
          <p:nvPr/>
        </p:nvSpPr>
        <p:spPr>
          <a:xfrm>
            <a:off x="8408451" y="113211"/>
            <a:ext cx="1745743" cy="53719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/>
              <a:t>Vd</a:t>
            </a:r>
            <a:r>
              <a:rPr lang="en-US" noProof="0" dirty="0"/>
              <a:t> cover </a:t>
            </a:r>
            <a:r>
              <a:rPr lang="en-US" noProof="0" dirty="0" err="1"/>
              <a:t>colonna</a:t>
            </a:r>
            <a:endParaRPr lang="en-US" noProof="0" dirty="0"/>
          </a:p>
        </p:txBody>
      </p:sp>
      <p:sp>
        <p:nvSpPr>
          <p:cNvPr id="8" name="Ovale 7">
            <a:extLst>
              <a:ext uri="{FF2B5EF4-FFF2-40B4-BE49-F238E27FC236}">
                <a16:creationId xmlns:a16="http://schemas.microsoft.com/office/drawing/2014/main" id="{A324C6C6-2298-7C79-0913-851BDB1BF84B}"/>
              </a:ext>
            </a:extLst>
          </p:cNvPr>
          <p:cNvSpPr/>
          <p:nvPr/>
        </p:nvSpPr>
        <p:spPr>
          <a:xfrm>
            <a:off x="4267954" y="44974"/>
            <a:ext cx="1624091" cy="92985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/>
              <a:t>interni</a:t>
            </a:r>
            <a:endParaRPr lang="en-US" noProof="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5520688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7AEDAB-E0E8-6515-0DEB-6D9C35B88D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Image 4" descr="The dashboard of a car">
            <a:extLst>
              <a:ext uri="{FF2B5EF4-FFF2-40B4-BE49-F238E27FC236}">
                <a16:creationId xmlns:a16="http://schemas.microsoft.com/office/drawing/2014/main" id="{8B5D9EEA-7E99-83A2-E11C-ABE9C311E39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3217"/>
          <a:stretch/>
        </p:blipFill>
        <p:spPr>
          <a:xfrm>
            <a:off x="1909191" y="1649183"/>
            <a:ext cx="10282810" cy="4628540"/>
          </a:xfrm>
          <a:prstGeom prst="roundRect">
            <a:avLst/>
          </a:prstGeom>
        </p:spPr>
      </p:pic>
      <p:sp>
        <p:nvSpPr>
          <p:cNvPr id="8" name="Rettangolo 7">
            <a:extLst>
              <a:ext uri="{FF2B5EF4-FFF2-40B4-BE49-F238E27FC236}">
                <a16:creationId xmlns:a16="http://schemas.microsoft.com/office/drawing/2014/main" id="{C40EF830-1490-FF50-78E3-11670D42FCA4}"/>
              </a:ext>
            </a:extLst>
          </p:cNvPr>
          <p:cNvSpPr/>
          <p:nvPr/>
        </p:nvSpPr>
        <p:spPr>
          <a:xfrm>
            <a:off x="1688602" y="1265433"/>
            <a:ext cx="2347023" cy="5004257"/>
          </a:xfrm>
          <a:prstGeom prst="rect">
            <a:avLst/>
          </a:prstGeom>
          <a:gradFill flip="none" rotWithShape="1">
            <a:gsLst>
              <a:gs pos="14000">
                <a:srgbClr val="89A041"/>
              </a:gs>
              <a:gs pos="0">
                <a:srgbClr val="89A041"/>
              </a:gs>
              <a:gs pos="82000">
                <a:schemeClr val="accent6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1" name="CasellaDiTesto 60">
            <a:extLst>
              <a:ext uri="{FF2B5EF4-FFF2-40B4-BE49-F238E27FC236}">
                <a16:creationId xmlns:a16="http://schemas.microsoft.com/office/drawing/2014/main" id="{9987DBD4-FE83-AC6E-3220-CBEDB2C43632}"/>
              </a:ext>
            </a:extLst>
          </p:cNvPr>
          <p:cNvSpPr txBox="1"/>
          <p:nvPr/>
        </p:nvSpPr>
        <p:spPr>
          <a:xfrm>
            <a:off x="1099605" y="6428508"/>
            <a:ext cx="3412286" cy="2921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>
                <a:solidFill>
                  <a:schemeClr val="bg1"/>
                </a:solidFill>
              </a:rPr>
              <a:t>Click on the </a:t>
            </a:r>
            <a:r>
              <a:rPr lang="en-US" sz="1100" b="1" i="1" noProof="0" dirty="0">
                <a:solidFill>
                  <a:schemeClr val="bg1"/>
                </a:solidFill>
              </a:rPr>
              <a:t>boxes </a:t>
            </a:r>
            <a:r>
              <a:rPr lang="en-US" sz="1100" i="1" noProof="0" dirty="0">
                <a:solidFill>
                  <a:schemeClr val="bg1"/>
                </a:solidFill>
              </a:rPr>
              <a:t>to know more</a:t>
            </a:r>
          </a:p>
        </p:txBody>
      </p:sp>
      <p:sp>
        <p:nvSpPr>
          <p:cNvPr id="5" name="Segnaposto contenuto 4">
            <a:extLst>
              <a:ext uri="{FF2B5EF4-FFF2-40B4-BE49-F238E27FC236}">
                <a16:creationId xmlns:a16="http://schemas.microsoft.com/office/drawing/2014/main" id="{5C23B57B-A248-9083-CD13-1AF2E023DA81}"/>
              </a:ext>
            </a:extLst>
          </p:cNvPr>
          <p:cNvSpPr txBox="1">
            <a:spLocks/>
          </p:cNvSpPr>
          <p:nvPr/>
        </p:nvSpPr>
        <p:spPr>
          <a:xfrm>
            <a:off x="371473" y="1102186"/>
            <a:ext cx="11453869" cy="5850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000"/>
              </a:lnSpc>
            </a:pPr>
            <a:r>
              <a:rPr lang="en-US" noProof="0" dirty="0">
                <a:solidFill>
                  <a:schemeClr val="bg1"/>
                </a:solidFill>
              </a:rPr>
              <a:t>The dashboard has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four</a:t>
            </a:r>
            <a:r>
              <a:rPr lang="en-US" noProof="0" dirty="0">
                <a:solidFill>
                  <a:schemeClr val="bg1"/>
                </a:solidFill>
              </a:rPr>
              <a:t> handy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compartments</a:t>
            </a:r>
            <a:r>
              <a:rPr lang="en-US" noProof="0" dirty="0">
                <a:solidFill>
                  <a:schemeClr val="bg1"/>
                </a:solidFill>
              </a:rPr>
              <a:t> with over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3 liters of storage </a:t>
            </a:r>
            <a:r>
              <a:rPr lang="en-US" noProof="0" dirty="0">
                <a:solidFill>
                  <a:schemeClr val="bg1"/>
                </a:solidFill>
              </a:rPr>
              <a:t>space, plus a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cup holder </a:t>
            </a:r>
            <a:r>
              <a:rPr lang="en-US" noProof="0" dirty="0">
                <a:solidFill>
                  <a:schemeClr val="bg1"/>
                </a:solidFill>
              </a:rPr>
              <a:t>to keep essentials organized and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easy to reach</a:t>
            </a:r>
            <a:r>
              <a:rPr lang="en-US" noProof="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11" name="Titolo 7">
            <a:extLst>
              <a:ext uri="{FF2B5EF4-FFF2-40B4-BE49-F238E27FC236}">
                <a16:creationId xmlns:a16="http://schemas.microsoft.com/office/drawing/2014/main" id="{3D235EA7-32D6-6A67-BFAF-446702A7FCA5}"/>
              </a:ext>
            </a:extLst>
          </p:cNvPr>
          <p:cNvSpPr txBox="1">
            <a:spLocks/>
          </p:cNvSpPr>
          <p:nvPr/>
        </p:nvSpPr>
        <p:spPr>
          <a:xfrm>
            <a:off x="371473" y="84606"/>
            <a:ext cx="11077575" cy="769938"/>
          </a:xfrm>
          <a:prstGeom prst="rect">
            <a:avLst/>
          </a:prstGeom>
        </p:spPr>
        <p:txBody>
          <a:bodyPr wrap="square">
            <a:sp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it-IT" sz="44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  <a:latin typeface="+mn-lt"/>
              </a:rPr>
              <a:t>Handy </a:t>
            </a:r>
            <a:r>
              <a:rPr lang="en-US" noProof="0" dirty="0">
                <a:solidFill>
                  <a:schemeClr val="bg1"/>
                </a:solidFill>
              </a:rPr>
              <a:t>storage</a:t>
            </a:r>
            <a:r>
              <a:rPr lang="en-US" noProof="0" dirty="0">
                <a:solidFill>
                  <a:schemeClr val="bg1"/>
                </a:solidFill>
                <a:latin typeface="+mn-lt"/>
              </a:rPr>
              <a:t> </a:t>
            </a:r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16" name="CasellaDiTesto 75">
            <a:extLst>
              <a:ext uri="{FF2B5EF4-FFF2-40B4-BE49-F238E27FC236}">
                <a16:creationId xmlns:a16="http://schemas.microsoft.com/office/drawing/2014/main" id="{3E1C7ACD-3073-63A5-368A-E95D80544067}"/>
              </a:ext>
            </a:extLst>
          </p:cNvPr>
          <p:cNvSpPr txBox="1"/>
          <p:nvPr/>
        </p:nvSpPr>
        <p:spPr>
          <a:xfrm>
            <a:off x="365638" y="4259480"/>
            <a:ext cx="2941341" cy="307777"/>
          </a:xfrm>
          <a:prstGeom prst="rect">
            <a:avLst/>
          </a:prstGeom>
          <a:noFill/>
        </p:spPr>
        <p:txBody>
          <a:bodyPr wrap="square" lIns="36000" rIns="36000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Calibri" panose="020F0502020204030204" pitchFamily="34" charset="0"/>
              </a:rPr>
              <a:t>Glove Box (Left</a:t>
            </a:r>
            <a:r>
              <a:rPr lang="en-US" sz="1400" noProof="0" dirty="0">
                <a:solidFill>
                  <a:schemeClr val="bg1"/>
                </a:solidFill>
                <a:cs typeface="Calibri" panose="020F0502020204030204" pitchFamily="34" charset="0"/>
              </a:rPr>
              <a:t>) : 1530 cm</a:t>
            </a:r>
            <a:r>
              <a:rPr lang="en-US" sz="1400" baseline="30000" noProof="0" dirty="0">
                <a:solidFill>
                  <a:schemeClr val="bg1"/>
                </a:solidFill>
                <a:cs typeface="Calibri" panose="020F0502020204030204" pitchFamily="34" charset="0"/>
              </a:rPr>
              <a:t>3</a:t>
            </a:r>
          </a:p>
        </p:txBody>
      </p:sp>
      <p:sp>
        <p:nvSpPr>
          <p:cNvPr id="18" name="CasellaDiTesto 75">
            <a:extLst>
              <a:ext uri="{FF2B5EF4-FFF2-40B4-BE49-F238E27FC236}">
                <a16:creationId xmlns:a16="http://schemas.microsoft.com/office/drawing/2014/main" id="{DDCBCBE4-5DF0-114A-BC59-2BF1BB87A31B}"/>
              </a:ext>
            </a:extLst>
          </p:cNvPr>
          <p:cNvSpPr txBox="1"/>
          <p:nvPr/>
        </p:nvSpPr>
        <p:spPr>
          <a:xfrm>
            <a:off x="365638" y="2627122"/>
            <a:ext cx="2941341" cy="307777"/>
          </a:xfrm>
          <a:prstGeom prst="rect">
            <a:avLst/>
          </a:prstGeom>
          <a:noFill/>
        </p:spPr>
        <p:txBody>
          <a:bodyPr wrap="square" lIns="36000" rIns="36000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400" noProof="0" dirty="0">
                <a:solidFill>
                  <a:schemeClr val="bg1"/>
                </a:solidFill>
                <a:cs typeface="Calibri" panose="020F0502020204030204" pitchFamily="34" charset="0"/>
              </a:rPr>
              <a:t>Storage Area (Left) : 211 cm</a:t>
            </a:r>
            <a:r>
              <a:rPr lang="en-US" sz="1400" baseline="30000" noProof="0" dirty="0">
                <a:solidFill>
                  <a:schemeClr val="bg1"/>
                </a:solidFill>
                <a:cs typeface="Calibri" panose="020F0502020204030204" pitchFamily="34" charset="0"/>
              </a:rPr>
              <a:t>3</a:t>
            </a:r>
            <a:endParaRPr kumimoji="0" lang="en-US" sz="1400" b="0" i="0" u="none" strike="noStrike" kern="1200" cap="none" spc="0" normalizeH="0" baseline="3000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cs typeface="Calibri" panose="020F0502020204030204" pitchFamily="34" charset="0"/>
            </a:endParaRPr>
          </a:p>
        </p:txBody>
      </p:sp>
      <p:sp>
        <p:nvSpPr>
          <p:cNvPr id="19" name="CasellaDiTesto 77">
            <a:extLst>
              <a:ext uri="{FF2B5EF4-FFF2-40B4-BE49-F238E27FC236}">
                <a16:creationId xmlns:a16="http://schemas.microsoft.com/office/drawing/2014/main" id="{7F4B0C1E-09D5-13C9-B50F-DF7544460105}"/>
              </a:ext>
            </a:extLst>
          </p:cNvPr>
          <p:cNvSpPr txBox="1"/>
          <p:nvPr/>
        </p:nvSpPr>
        <p:spPr>
          <a:xfrm>
            <a:off x="365638" y="2956267"/>
            <a:ext cx="2960788" cy="307777"/>
          </a:xfrm>
          <a:prstGeom prst="rect">
            <a:avLst/>
          </a:prstGeom>
          <a:noFill/>
        </p:spPr>
        <p:txBody>
          <a:bodyPr wrap="square" lIns="36000" rIns="36000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400" noProof="0" dirty="0">
                <a:solidFill>
                  <a:schemeClr val="bg1"/>
                </a:solidFill>
                <a:cs typeface="Calibri" panose="020F0502020204030204" pitchFamily="34" charset="0"/>
              </a:rPr>
              <a:t>Storage Area (Right) : 91 cm</a:t>
            </a:r>
            <a:r>
              <a:rPr lang="en-US" sz="1400" baseline="30000" noProof="0" dirty="0">
                <a:solidFill>
                  <a:schemeClr val="bg1"/>
                </a:solidFill>
                <a:cs typeface="Calibri" panose="020F0502020204030204" pitchFamily="34" charset="0"/>
              </a:rPr>
              <a:t>3</a:t>
            </a:r>
          </a:p>
        </p:txBody>
      </p:sp>
      <p:sp>
        <p:nvSpPr>
          <p:cNvPr id="21" name="CasellaDiTesto 77">
            <a:extLst>
              <a:ext uri="{FF2B5EF4-FFF2-40B4-BE49-F238E27FC236}">
                <a16:creationId xmlns:a16="http://schemas.microsoft.com/office/drawing/2014/main" id="{B22DF44E-43B1-23AC-F6B5-0463AF59B606}"/>
              </a:ext>
            </a:extLst>
          </p:cNvPr>
          <p:cNvSpPr txBox="1"/>
          <p:nvPr/>
        </p:nvSpPr>
        <p:spPr>
          <a:xfrm>
            <a:off x="365638" y="4588625"/>
            <a:ext cx="3412286" cy="307777"/>
          </a:xfrm>
          <a:prstGeom prst="rect">
            <a:avLst/>
          </a:prstGeom>
          <a:noFill/>
        </p:spPr>
        <p:txBody>
          <a:bodyPr wrap="square" lIns="36000" rIns="36000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Calibri" panose="020F0502020204030204" pitchFamily="34" charset="0"/>
              </a:rPr>
              <a:t>Open Glove Box (Right</a:t>
            </a:r>
            <a:r>
              <a:rPr lang="en-US" sz="1400" noProof="0" dirty="0">
                <a:solidFill>
                  <a:schemeClr val="bg1"/>
                </a:solidFill>
                <a:cs typeface="Calibri" panose="020F0502020204030204" pitchFamily="34" charset="0"/>
              </a:rPr>
              <a:t>) : 1185 cm</a:t>
            </a:r>
            <a:r>
              <a:rPr lang="en-US" sz="1400" baseline="30000" noProof="0" dirty="0">
                <a:solidFill>
                  <a:schemeClr val="bg1"/>
                </a:solidFill>
                <a:cs typeface="Calibri" panose="020F0502020204030204" pitchFamily="34" charset="0"/>
              </a:rPr>
              <a:t>3</a:t>
            </a:r>
          </a:p>
        </p:txBody>
      </p:sp>
      <p:sp>
        <p:nvSpPr>
          <p:cNvPr id="2" name="Rettangolo con angoli arrotondati 1">
            <a:extLst>
              <a:ext uri="{FF2B5EF4-FFF2-40B4-BE49-F238E27FC236}">
                <a16:creationId xmlns:a16="http://schemas.microsoft.com/office/drawing/2014/main" id="{FE289B6A-445B-63E4-090B-F79D8B66FE61}"/>
              </a:ext>
            </a:extLst>
          </p:cNvPr>
          <p:cNvSpPr/>
          <p:nvPr/>
        </p:nvSpPr>
        <p:spPr>
          <a:xfrm>
            <a:off x="371473" y="2224976"/>
            <a:ext cx="2434275" cy="28800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bg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noProof="0" dirty="0">
                <a:solidFill>
                  <a:schemeClr val="accent6">
                    <a:lumMod val="75000"/>
                  </a:schemeClr>
                </a:solidFill>
                <a:latin typeface="+mj-lt"/>
              </a:rPr>
              <a:t>STORAGE AREAS</a:t>
            </a:r>
          </a:p>
        </p:txBody>
      </p:sp>
      <p:sp>
        <p:nvSpPr>
          <p:cNvPr id="3" name="Rettangolo con angoli arrotondati 2">
            <a:extLst>
              <a:ext uri="{FF2B5EF4-FFF2-40B4-BE49-F238E27FC236}">
                <a16:creationId xmlns:a16="http://schemas.microsoft.com/office/drawing/2014/main" id="{7C75ED5D-C6DC-EFF9-B8B4-BF6461472D5B}"/>
              </a:ext>
            </a:extLst>
          </p:cNvPr>
          <p:cNvSpPr/>
          <p:nvPr/>
        </p:nvSpPr>
        <p:spPr>
          <a:xfrm>
            <a:off x="371474" y="3880550"/>
            <a:ext cx="1809752" cy="28800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bg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noProof="0" dirty="0">
                <a:solidFill>
                  <a:schemeClr val="accent6">
                    <a:lumMod val="75000"/>
                  </a:schemeClr>
                </a:solidFill>
                <a:latin typeface="+mj-lt"/>
              </a:rPr>
              <a:t>GLOVE BOX</a:t>
            </a:r>
          </a:p>
        </p:txBody>
      </p:sp>
      <p:sp>
        <p:nvSpPr>
          <p:cNvPr id="25" name="TextBox 39">
            <a:extLst>
              <a:ext uri="{FF2B5EF4-FFF2-40B4-BE49-F238E27FC236}">
                <a16:creationId xmlns:a16="http://schemas.microsoft.com/office/drawing/2014/main" id="{7C710EF3-5675-9D65-2D66-1478B81DAEC8}"/>
              </a:ext>
            </a:extLst>
          </p:cNvPr>
          <p:cNvSpPr txBox="1"/>
          <p:nvPr/>
        </p:nvSpPr>
        <p:spPr>
          <a:xfrm>
            <a:off x="8955107" y="4167507"/>
            <a:ext cx="1569356" cy="252623"/>
          </a:xfrm>
          <a:prstGeom prst="rect">
            <a:avLst/>
          </a:prstGeom>
          <a:noFill/>
        </p:spPr>
        <p:txBody>
          <a:bodyPr wrap="square" lIns="36000" tIns="0" rIns="36000" bIns="0" rtlCol="0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+mj-lt"/>
              </a:rPr>
              <a:t>289</a:t>
            </a:r>
            <a:r>
              <a:rPr lang="en-US" sz="1200" noProof="0" dirty="0">
                <a:solidFill>
                  <a:schemeClr val="bg1"/>
                </a:solidFill>
              </a:rPr>
              <a:t>mm</a:t>
            </a:r>
          </a:p>
        </p:txBody>
      </p:sp>
      <p:cxnSp>
        <p:nvCxnSpPr>
          <p:cNvPr id="26" name="Straight Arrow Connector 40">
            <a:extLst>
              <a:ext uri="{FF2B5EF4-FFF2-40B4-BE49-F238E27FC236}">
                <a16:creationId xmlns:a16="http://schemas.microsoft.com/office/drawing/2014/main" id="{C22611F7-572F-147A-0CAB-3FFA5AE0C01E}"/>
              </a:ext>
            </a:extLst>
          </p:cNvPr>
          <p:cNvCxnSpPr>
            <a:cxnSpLocks/>
          </p:cNvCxnSpPr>
          <p:nvPr/>
        </p:nvCxnSpPr>
        <p:spPr>
          <a:xfrm>
            <a:off x="8499273" y="4379899"/>
            <a:ext cx="2171128" cy="115671"/>
          </a:xfrm>
          <a:prstGeom prst="straightConnector1">
            <a:avLst/>
          </a:prstGeom>
          <a:ln>
            <a:solidFill>
              <a:schemeClr val="accent4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40">
            <a:extLst>
              <a:ext uri="{FF2B5EF4-FFF2-40B4-BE49-F238E27FC236}">
                <a16:creationId xmlns:a16="http://schemas.microsoft.com/office/drawing/2014/main" id="{02F710C0-0337-9ABD-0634-CD7BDF40EA33}"/>
              </a:ext>
            </a:extLst>
          </p:cNvPr>
          <p:cNvCxnSpPr>
            <a:cxnSpLocks/>
          </p:cNvCxnSpPr>
          <p:nvPr/>
        </p:nvCxnSpPr>
        <p:spPr>
          <a:xfrm>
            <a:off x="10671199" y="4488563"/>
            <a:ext cx="177574" cy="330856"/>
          </a:xfrm>
          <a:prstGeom prst="straightConnector1">
            <a:avLst/>
          </a:prstGeom>
          <a:ln>
            <a:solidFill>
              <a:schemeClr val="accent4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9">
            <a:extLst>
              <a:ext uri="{FF2B5EF4-FFF2-40B4-BE49-F238E27FC236}">
                <a16:creationId xmlns:a16="http://schemas.microsoft.com/office/drawing/2014/main" id="{CDBC3D1B-508B-382A-D8BE-FE51E47CD72B}"/>
              </a:ext>
            </a:extLst>
          </p:cNvPr>
          <p:cNvSpPr txBox="1"/>
          <p:nvPr/>
        </p:nvSpPr>
        <p:spPr>
          <a:xfrm>
            <a:off x="10846488" y="4493600"/>
            <a:ext cx="809994" cy="215444"/>
          </a:xfrm>
          <a:prstGeom prst="rect">
            <a:avLst/>
          </a:prstGeom>
          <a:noFill/>
        </p:spPr>
        <p:txBody>
          <a:bodyPr wrap="square" lIns="36000" tIns="0" rIns="36000" bIns="0" rtlCol="0">
            <a:spAutoFit/>
          </a:bodyPr>
          <a:lstStyle/>
          <a:p>
            <a:r>
              <a:rPr lang="en-US" sz="1400" noProof="0" dirty="0">
                <a:solidFill>
                  <a:schemeClr val="bg1"/>
                </a:solidFill>
                <a:latin typeface="+mj-lt"/>
              </a:rPr>
              <a:t>93</a:t>
            </a:r>
            <a:r>
              <a:rPr lang="en-US" sz="1200" noProof="0" dirty="0">
                <a:solidFill>
                  <a:schemeClr val="bg1"/>
                </a:solidFill>
              </a:rPr>
              <a:t>mm</a:t>
            </a:r>
          </a:p>
        </p:txBody>
      </p:sp>
      <p:sp>
        <p:nvSpPr>
          <p:cNvPr id="41" name="TextBox 39">
            <a:extLst>
              <a:ext uri="{FF2B5EF4-FFF2-40B4-BE49-F238E27FC236}">
                <a16:creationId xmlns:a16="http://schemas.microsoft.com/office/drawing/2014/main" id="{129A3673-95A0-4407-2750-C98818D9A590}"/>
              </a:ext>
            </a:extLst>
          </p:cNvPr>
          <p:cNvSpPr txBox="1"/>
          <p:nvPr/>
        </p:nvSpPr>
        <p:spPr>
          <a:xfrm>
            <a:off x="5033079" y="4103695"/>
            <a:ext cx="1569356" cy="252623"/>
          </a:xfrm>
          <a:prstGeom prst="rect">
            <a:avLst/>
          </a:prstGeom>
          <a:noFill/>
        </p:spPr>
        <p:txBody>
          <a:bodyPr wrap="square" lIns="36000" tIns="0" rIns="36000" bIns="0" rtlCol="0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+mj-lt"/>
              </a:rPr>
              <a:t>306</a:t>
            </a:r>
            <a:r>
              <a:rPr lang="en-US" sz="1200" noProof="0" dirty="0">
                <a:solidFill>
                  <a:schemeClr val="bg1"/>
                </a:solidFill>
              </a:rPr>
              <a:t>mm</a:t>
            </a:r>
          </a:p>
        </p:txBody>
      </p:sp>
      <p:cxnSp>
        <p:nvCxnSpPr>
          <p:cNvPr id="42" name="Straight Arrow Connector 40">
            <a:extLst>
              <a:ext uri="{FF2B5EF4-FFF2-40B4-BE49-F238E27FC236}">
                <a16:creationId xmlns:a16="http://schemas.microsoft.com/office/drawing/2014/main" id="{832EB7F0-FD5D-5BDB-5082-337A21A038EC}"/>
              </a:ext>
            </a:extLst>
          </p:cNvPr>
          <p:cNvCxnSpPr>
            <a:cxnSpLocks/>
          </p:cNvCxnSpPr>
          <p:nvPr/>
        </p:nvCxnSpPr>
        <p:spPr>
          <a:xfrm flipV="1">
            <a:off x="4697242" y="4348369"/>
            <a:ext cx="2077855" cy="51555"/>
          </a:xfrm>
          <a:prstGeom prst="straightConnector1">
            <a:avLst/>
          </a:prstGeom>
          <a:ln>
            <a:solidFill>
              <a:schemeClr val="accent4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0">
            <a:extLst>
              <a:ext uri="{FF2B5EF4-FFF2-40B4-BE49-F238E27FC236}">
                <a16:creationId xmlns:a16="http://schemas.microsoft.com/office/drawing/2014/main" id="{E7BEAEC6-C6B4-255B-E028-2B6D5A5E9332}"/>
              </a:ext>
            </a:extLst>
          </p:cNvPr>
          <p:cNvCxnSpPr>
            <a:cxnSpLocks/>
          </p:cNvCxnSpPr>
          <p:nvPr/>
        </p:nvCxnSpPr>
        <p:spPr>
          <a:xfrm flipH="1">
            <a:off x="4269493" y="4405627"/>
            <a:ext cx="290321" cy="382262"/>
          </a:xfrm>
          <a:prstGeom prst="straightConnector1">
            <a:avLst/>
          </a:prstGeom>
          <a:ln>
            <a:solidFill>
              <a:schemeClr val="accent4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39">
            <a:extLst>
              <a:ext uri="{FF2B5EF4-FFF2-40B4-BE49-F238E27FC236}">
                <a16:creationId xmlns:a16="http://schemas.microsoft.com/office/drawing/2014/main" id="{E89A9BD3-36F1-82B4-9680-980EC86EFD0A}"/>
              </a:ext>
            </a:extLst>
          </p:cNvPr>
          <p:cNvSpPr txBox="1"/>
          <p:nvPr/>
        </p:nvSpPr>
        <p:spPr>
          <a:xfrm>
            <a:off x="3560241" y="4440702"/>
            <a:ext cx="932685" cy="215444"/>
          </a:xfrm>
          <a:prstGeom prst="rect">
            <a:avLst/>
          </a:prstGeom>
          <a:noFill/>
        </p:spPr>
        <p:txBody>
          <a:bodyPr wrap="square" lIns="36000" tIns="0" rIns="36000" bIns="0" rtlCol="0">
            <a:spAutoFit/>
          </a:bodyPr>
          <a:lstStyle/>
          <a:p>
            <a:pPr algn="r"/>
            <a:r>
              <a:rPr lang="en-US" sz="1400" noProof="0" dirty="0">
                <a:solidFill>
                  <a:schemeClr val="bg1"/>
                </a:solidFill>
                <a:latin typeface="+mj-lt"/>
              </a:rPr>
              <a:t>108</a:t>
            </a:r>
            <a:r>
              <a:rPr lang="en-US" sz="1200" noProof="0" dirty="0">
                <a:solidFill>
                  <a:schemeClr val="bg1"/>
                </a:solidFill>
              </a:rPr>
              <a:t>mm</a:t>
            </a:r>
          </a:p>
        </p:txBody>
      </p:sp>
      <p:cxnSp>
        <p:nvCxnSpPr>
          <p:cNvPr id="45" name="Straight Arrow Connector 40">
            <a:extLst>
              <a:ext uri="{FF2B5EF4-FFF2-40B4-BE49-F238E27FC236}">
                <a16:creationId xmlns:a16="http://schemas.microsoft.com/office/drawing/2014/main" id="{0437C5D9-5EB3-7909-A398-ABF8BED8B6FE}"/>
              </a:ext>
            </a:extLst>
          </p:cNvPr>
          <p:cNvCxnSpPr>
            <a:cxnSpLocks/>
          </p:cNvCxnSpPr>
          <p:nvPr/>
        </p:nvCxnSpPr>
        <p:spPr>
          <a:xfrm>
            <a:off x="9602392" y="3826279"/>
            <a:ext cx="1338392" cy="47232"/>
          </a:xfrm>
          <a:prstGeom prst="straightConnector1">
            <a:avLst/>
          </a:prstGeom>
          <a:ln>
            <a:solidFill>
              <a:schemeClr val="accent4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0">
            <a:extLst>
              <a:ext uri="{FF2B5EF4-FFF2-40B4-BE49-F238E27FC236}">
                <a16:creationId xmlns:a16="http://schemas.microsoft.com/office/drawing/2014/main" id="{63FB5AE4-D111-C384-9CA4-E87DD6B44639}"/>
              </a:ext>
            </a:extLst>
          </p:cNvPr>
          <p:cNvCxnSpPr>
            <a:cxnSpLocks/>
          </p:cNvCxnSpPr>
          <p:nvPr/>
        </p:nvCxnSpPr>
        <p:spPr>
          <a:xfrm>
            <a:off x="9481815" y="3673244"/>
            <a:ext cx="119064" cy="153035"/>
          </a:xfrm>
          <a:prstGeom prst="straightConnector1">
            <a:avLst/>
          </a:prstGeom>
          <a:ln>
            <a:solidFill>
              <a:schemeClr val="accent4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0">
            <a:extLst>
              <a:ext uri="{FF2B5EF4-FFF2-40B4-BE49-F238E27FC236}">
                <a16:creationId xmlns:a16="http://schemas.microsoft.com/office/drawing/2014/main" id="{8FFB7680-3287-49E2-762F-C3817D277BF5}"/>
              </a:ext>
            </a:extLst>
          </p:cNvPr>
          <p:cNvCxnSpPr>
            <a:cxnSpLocks/>
          </p:cNvCxnSpPr>
          <p:nvPr/>
        </p:nvCxnSpPr>
        <p:spPr>
          <a:xfrm flipV="1">
            <a:off x="4371878" y="3761740"/>
            <a:ext cx="1375436" cy="99703"/>
          </a:xfrm>
          <a:prstGeom prst="straightConnector1">
            <a:avLst/>
          </a:prstGeom>
          <a:ln>
            <a:solidFill>
              <a:schemeClr val="accent4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0">
            <a:extLst>
              <a:ext uri="{FF2B5EF4-FFF2-40B4-BE49-F238E27FC236}">
                <a16:creationId xmlns:a16="http://schemas.microsoft.com/office/drawing/2014/main" id="{F9DBA0E3-7682-F352-8419-3A50E6E8058B}"/>
              </a:ext>
            </a:extLst>
          </p:cNvPr>
          <p:cNvCxnSpPr>
            <a:cxnSpLocks/>
          </p:cNvCxnSpPr>
          <p:nvPr/>
        </p:nvCxnSpPr>
        <p:spPr>
          <a:xfrm flipH="1">
            <a:off x="5747314" y="3613139"/>
            <a:ext cx="124752" cy="148601"/>
          </a:xfrm>
          <a:prstGeom prst="straightConnector1">
            <a:avLst/>
          </a:prstGeom>
          <a:ln>
            <a:solidFill>
              <a:schemeClr val="accent4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39">
            <a:extLst>
              <a:ext uri="{FF2B5EF4-FFF2-40B4-BE49-F238E27FC236}">
                <a16:creationId xmlns:a16="http://schemas.microsoft.com/office/drawing/2014/main" id="{7F323381-5027-A03E-D7EA-55C5B8C59598}"/>
              </a:ext>
            </a:extLst>
          </p:cNvPr>
          <p:cNvSpPr txBox="1"/>
          <p:nvPr/>
        </p:nvSpPr>
        <p:spPr>
          <a:xfrm>
            <a:off x="8642147" y="3592119"/>
            <a:ext cx="793875" cy="215444"/>
          </a:xfrm>
          <a:prstGeom prst="rect">
            <a:avLst/>
          </a:prstGeom>
          <a:noFill/>
        </p:spPr>
        <p:txBody>
          <a:bodyPr wrap="square" lIns="36000" tIns="0" rIns="36000" bIns="0" rtlCol="0">
            <a:spAutoFit/>
          </a:bodyPr>
          <a:lstStyle/>
          <a:p>
            <a:pPr algn="r"/>
            <a:r>
              <a:rPr lang="en-US" sz="1400" noProof="0" dirty="0">
                <a:solidFill>
                  <a:schemeClr val="bg1"/>
                </a:solidFill>
                <a:latin typeface="+mj-lt"/>
              </a:rPr>
              <a:t>40</a:t>
            </a:r>
            <a:r>
              <a:rPr lang="en-US" sz="1200" noProof="0" dirty="0">
                <a:solidFill>
                  <a:schemeClr val="bg1"/>
                </a:solidFill>
              </a:rPr>
              <a:t>mm</a:t>
            </a:r>
          </a:p>
        </p:txBody>
      </p:sp>
      <p:sp>
        <p:nvSpPr>
          <p:cNvPr id="50" name="TextBox 39">
            <a:extLst>
              <a:ext uri="{FF2B5EF4-FFF2-40B4-BE49-F238E27FC236}">
                <a16:creationId xmlns:a16="http://schemas.microsoft.com/office/drawing/2014/main" id="{10332D60-1998-47C5-0827-06779EC6165F}"/>
              </a:ext>
            </a:extLst>
          </p:cNvPr>
          <p:cNvSpPr txBox="1"/>
          <p:nvPr/>
        </p:nvSpPr>
        <p:spPr>
          <a:xfrm>
            <a:off x="9749473" y="3586594"/>
            <a:ext cx="1051816" cy="215444"/>
          </a:xfrm>
          <a:prstGeom prst="rect">
            <a:avLst/>
          </a:prstGeom>
          <a:noFill/>
        </p:spPr>
        <p:txBody>
          <a:bodyPr wrap="square" lIns="36000" tIns="0" rIns="36000" bIns="0" rtlCol="0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+mj-lt"/>
              </a:rPr>
              <a:t>177</a:t>
            </a:r>
            <a:r>
              <a:rPr lang="en-US" sz="1200" noProof="0" dirty="0">
                <a:solidFill>
                  <a:schemeClr val="bg1"/>
                </a:solidFill>
              </a:rPr>
              <a:t>mm</a:t>
            </a:r>
          </a:p>
        </p:txBody>
      </p:sp>
      <p:sp>
        <p:nvSpPr>
          <p:cNvPr id="54" name="TextBox 39">
            <a:extLst>
              <a:ext uri="{FF2B5EF4-FFF2-40B4-BE49-F238E27FC236}">
                <a16:creationId xmlns:a16="http://schemas.microsoft.com/office/drawing/2014/main" id="{F2C0B2AE-ABEF-B4AF-660A-AB46A8277066}"/>
              </a:ext>
            </a:extLst>
          </p:cNvPr>
          <p:cNvSpPr txBox="1"/>
          <p:nvPr/>
        </p:nvSpPr>
        <p:spPr>
          <a:xfrm>
            <a:off x="4563876" y="3517234"/>
            <a:ext cx="1039958" cy="215444"/>
          </a:xfrm>
          <a:prstGeom prst="rect">
            <a:avLst/>
          </a:prstGeom>
          <a:noFill/>
        </p:spPr>
        <p:txBody>
          <a:bodyPr wrap="square" lIns="36000" tIns="0" rIns="36000" bIns="0" rtlCol="0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+mj-lt"/>
              </a:rPr>
              <a:t>175</a:t>
            </a:r>
            <a:r>
              <a:rPr lang="en-US" sz="1200" noProof="0" dirty="0">
                <a:solidFill>
                  <a:schemeClr val="bg1"/>
                </a:solidFill>
              </a:rPr>
              <a:t>mm</a:t>
            </a:r>
          </a:p>
        </p:txBody>
      </p:sp>
      <p:sp>
        <p:nvSpPr>
          <p:cNvPr id="55" name="TextBox 39">
            <a:extLst>
              <a:ext uri="{FF2B5EF4-FFF2-40B4-BE49-F238E27FC236}">
                <a16:creationId xmlns:a16="http://schemas.microsoft.com/office/drawing/2014/main" id="{EBF3F64B-FB49-CC33-514E-AC318E360E9C}"/>
              </a:ext>
            </a:extLst>
          </p:cNvPr>
          <p:cNvSpPr txBox="1"/>
          <p:nvPr/>
        </p:nvSpPr>
        <p:spPr>
          <a:xfrm>
            <a:off x="5913954" y="3589358"/>
            <a:ext cx="1049115" cy="252623"/>
          </a:xfrm>
          <a:prstGeom prst="rect">
            <a:avLst/>
          </a:prstGeom>
          <a:noFill/>
        </p:spPr>
        <p:txBody>
          <a:bodyPr wrap="square" lIns="36000" tIns="0" rIns="36000" bIns="0" rtlCol="0">
            <a:spAutoFit/>
          </a:bodyPr>
          <a:lstStyle/>
          <a:p>
            <a:r>
              <a:rPr lang="en-US" sz="1400" noProof="0" dirty="0">
                <a:solidFill>
                  <a:schemeClr val="bg1"/>
                </a:solidFill>
                <a:latin typeface="+mj-lt"/>
              </a:rPr>
              <a:t>42</a:t>
            </a:r>
            <a:r>
              <a:rPr lang="en-US" sz="1200" noProof="0" dirty="0">
                <a:solidFill>
                  <a:schemeClr val="bg1"/>
                </a:solidFill>
              </a:rPr>
              <a:t>mm</a:t>
            </a:r>
          </a:p>
        </p:txBody>
      </p:sp>
      <p:grpSp>
        <p:nvGrpSpPr>
          <p:cNvPr id="56" name="Gruppo 55">
            <a:extLst>
              <a:ext uri="{FF2B5EF4-FFF2-40B4-BE49-F238E27FC236}">
                <a16:creationId xmlns:a16="http://schemas.microsoft.com/office/drawing/2014/main" id="{5B28CEA4-8FCA-488B-E9C5-D3A1038C0A79}"/>
              </a:ext>
            </a:extLst>
          </p:cNvPr>
          <p:cNvGrpSpPr/>
          <p:nvPr/>
        </p:nvGrpSpPr>
        <p:grpSpPr>
          <a:xfrm>
            <a:off x="6968923" y="3427997"/>
            <a:ext cx="1259681" cy="433446"/>
            <a:chOff x="7372350" y="2902686"/>
            <a:chExt cx="1259681" cy="433446"/>
          </a:xfrm>
        </p:grpSpPr>
        <p:sp>
          <p:nvSpPr>
            <p:cNvPr id="57" name="Figura a mano libera: forma 56">
              <a:extLst>
                <a:ext uri="{FF2B5EF4-FFF2-40B4-BE49-F238E27FC236}">
                  <a16:creationId xmlns:a16="http://schemas.microsoft.com/office/drawing/2014/main" id="{CDA1074B-6C6C-A952-D0E7-DADAF4FD65EF}"/>
                </a:ext>
              </a:extLst>
            </p:cNvPr>
            <p:cNvSpPr/>
            <p:nvPr/>
          </p:nvSpPr>
          <p:spPr>
            <a:xfrm>
              <a:off x="7372350" y="2933700"/>
              <a:ext cx="1259681" cy="402431"/>
            </a:xfrm>
            <a:custGeom>
              <a:avLst/>
              <a:gdLst>
                <a:gd name="connsiteX0" fmla="*/ 1128713 w 1259681"/>
                <a:gd name="connsiteY0" fmla="*/ 28575 h 402431"/>
                <a:gd name="connsiteX1" fmla="*/ 1257300 w 1259681"/>
                <a:gd name="connsiteY1" fmla="*/ 121444 h 402431"/>
                <a:gd name="connsiteX2" fmla="*/ 1259681 w 1259681"/>
                <a:gd name="connsiteY2" fmla="*/ 178594 h 402431"/>
                <a:gd name="connsiteX3" fmla="*/ 1216819 w 1259681"/>
                <a:gd name="connsiteY3" fmla="*/ 402431 h 402431"/>
                <a:gd name="connsiteX4" fmla="*/ 78581 w 1259681"/>
                <a:gd name="connsiteY4" fmla="*/ 402431 h 402431"/>
                <a:gd name="connsiteX5" fmla="*/ 28575 w 1259681"/>
                <a:gd name="connsiteY5" fmla="*/ 397669 h 402431"/>
                <a:gd name="connsiteX6" fmla="*/ 2381 w 1259681"/>
                <a:gd name="connsiteY6" fmla="*/ 200025 h 402431"/>
                <a:gd name="connsiteX7" fmla="*/ 0 w 1259681"/>
                <a:gd name="connsiteY7" fmla="*/ 133350 h 402431"/>
                <a:gd name="connsiteX8" fmla="*/ 90488 w 1259681"/>
                <a:gd name="connsiteY8" fmla="*/ 57150 h 402431"/>
                <a:gd name="connsiteX9" fmla="*/ 261938 w 1259681"/>
                <a:gd name="connsiteY9" fmla="*/ 0 h 402431"/>
                <a:gd name="connsiteX10" fmla="*/ 1128713 w 1259681"/>
                <a:gd name="connsiteY10" fmla="*/ 28575 h 402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59681" h="402431">
                  <a:moveTo>
                    <a:pt x="1128713" y="28575"/>
                  </a:moveTo>
                  <a:lnTo>
                    <a:pt x="1257300" y="121444"/>
                  </a:lnTo>
                  <a:cubicBezTo>
                    <a:pt x="1258094" y="140494"/>
                    <a:pt x="1258887" y="159544"/>
                    <a:pt x="1259681" y="178594"/>
                  </a:cubicBezTo>
                  <a:lnTo>
                    <a:pt x="1216819" y="402431"/>
                  </a:lnTo>
                  <a:lnTo>
                    <a:pt x="78581" y="402431"/>
                  </a:lnTo>
                  <a:lnTo>
                    <a:pt x="28575" y="397669"/>
                  </a:lnTo>
                  <a:lnTo>
                    <a:pt x="2381" y="200025"/>
                  </a:lnTo>
                  <a:cubicBezTo>
                    <a:pt x="1587" y="177800"/>
                    <a:pt x="794" y="155575"/>
                    <a:pt x="0" y="133350"/>
                  </a:cubicBezTo>
                  <a:lnTo>
                    <a:pt x="90488" y="57150"/>
                  </a:lnTo>
                  <a:lnTo>
                    <a:pt x="261938" y="0"/>
                  </a:lnTo>
                  <a:lnTo>
                    <a:pt x="1128713" y="28575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pic>
          <p:nvPicPr>
            <p:cNvPr id="58" name="Picture 2">
              <a:extLst>
                <a:ext uri="{FF2B5EF4-FFF2-40B4-BE49-F238E27FC236}">
                  <a16:creationId xmlns:a16="http://schemas.microsoft.com/office/drawing/2014/main" id="{C440159D-3489-3888-D62B-1F8A0577157F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093" b="98543" l="1810" r="95747">
                          <a14:foregroundMark x1="17828" y1="6557" x2="7602" y2="20401"/>
                          <a14:foregroundMark x1="7602" y1="20401" x2="3077" y2="32240"/>
                          <a14:foregroundMark x1="3077" y1="32240" x2="2353" y2="53734"/>
                          <a14:foregroundMark x1="2353" y1="53734" x2="9231" y2="82878"/>
                          <a14:foregroundMark x1="9231" y1="82878" x2="18465" y2="94690"/>
                          <a14:foregroundMark x1="43390" y1="94159" x2="76018" y2="81421"/>
                          <a14:foregroundMark x1="76018" y1="81421" x2="85701" y2="69945"/>
                          <a14:foregroundMark x1="85701" y1="69945" x2="91222" y2="34973"/>
                          <a14:foregroundMark x1="91222" y1="34973" x2="66697" y2="7104"/>
                          <a14:foregroundMark x1="66697" y1="7104" x2="24710" y2="1966"/>
                          <a14:foregroundMark x1="22477" y1="2442" x2="16742" y2="5829"/>
                          <a14:foregroundMark x1="16290" y1="7104" x2="60090" y2="21494"/>
                          <a14:foregroundMark x1="60090" y1="21494" x2="77557" y2="58652"/>
                          <a14:foregroundMark x1="77557" y1="58652" x2="19367" y2="77231"/>
                          <a14:foregroundMark x1="19367" y1="77231" x2="8688" y2="44444"/>
                          <a14:foregroundMark x1="8688" y1="44444" x2="15475" y2="19490"/>
                          <a14:foregroundMark x1="15475" y1="19490" x2="25068" y2="9290"/>
                          <a14:foregroundMark x1="25068" y1="9290" x2="26244" y2="8925"/>
                          <a14:foregroundMark x1="6878" y1="24772" x2="2896" y2="35337"/>
                          <a14:foregroundMark x1="2896" y1="35337" x2="3982" y2="66849"/>
                          <a14:foregroundMark x1="3982" y1="66849" x2="6787" y2="76685"/>
                          <a14:foregroundMark x1="6787" y1="76685" x2="30407" y2="89800"/>
                          <a14:foregroundMark x1="30407" y1="89800" x2="40362" y2="90893"/>
                          <a14:foregroundMark x1="40362" y1="90893" x2="44977" y2="80874"/>
                          <a14:foregroundMark x1="44977" y1="80874" x2="13937" y2="30237"/>
                          <a14:foregroundMark x1="13937" y1="30237" x2="7783" y2="24954"/>
                          <a14:foregroundMark x1="7783" y1="24954" x2="5792" y2="25137"/>
                          <a14:foregroundMark x1="47059" y1="22404" x2="49864" y2="38980"/>
                          <a14:foregroundMark x1="49864" y1="38980" x2="48507" y2="62477"/>
                          <a14:foregroundMark x1="48507" y1="62477" x2="45792" y2="69035"/>
                          <a14:foregroundMark x1="45249" y1="36430" x2="48869" y2="45537"/>
                          <a14:foregroundMark x1="48869" y1="45537" x2="47149" y2="34062"/>
                          <a14:foregroundMark x1="47149" y1="34062" x2="53213" y2="33151"/>
                          <a14:foregroundMark x1="53213" y1="33151" x2="51946" y2="46995"/>
                          <a14:foregroundMark x1="51946" y1="46995" x2="50498" y2="47359"/>
                          <a14:foregroundMark x1="53756" y1="34426" x2="53937" y2="46995"/>
                          <a14:foregroundMark x1="53122" y1="62295" x2="43891" y2="61202"/>
                          <a14:foregroundMark x1="43891" y1="61202" x2="54661" y2="65756"/>
                          <a14:foregroundMark x1="56561" y1="71767" x2="68326" y2="73953"/>
                          <a14:foregroundMark x1="68326" y1="73953" x2="61719" y2="75774"/>
                          <a14:foregroundMark x1="61719" y1="75774" x2="67511" y2="69945"/>
                          <a14:foregroundMark x1="67511" y1="69945" x2="66697" y2="67760"/>
                          <a14:foregroundMark x1="73122" y1="61202" x2="75837" y2="70310"/>
                          <a14:foregroundMark x1="33665" y1="59381" x2="39638" y2="61931"/>
                          <a14:foregroundMark x1="47240" y1="33880" x2="42262" y2="36430"/>
                          <a14:foregroundMark x1="42262" y1="36430" x2="43439" y2="46084"/>
                          <a14:foregroundMark x1="43439" y1="46084" x2="48054" y2="47723"/>
                          <a14:foregroundMark x1="48054" y1="47723" x2="48235" y2="47541"/>
                          <a14:foregroundMark x1="2896" y1="28780" x2="1810" y2="44080"/>
                          <a14:foregroundMark x1="1810" y1="44080" x2="3801" y2="67942"/>
                          <a14:foregroundMark x1="9321" y1="36794" x2="7511" y2="42623"/>
                          <a14:foregroundMark x1="20633" y1="73588" x2="23620" y2="61202"/>
                          <a14:foregroundMark x1="43982" y1="40255" x2="46878" y2="45902"/>
                          <a14:foregroundMark x1="17195" y1="55191" x2="19638" y2="53734"/>
                          <a14:foregroundMark x1="29502" y1="13297" x2="32127" y2="18215"/>
                          <a14:foregroundMark x1="60271" y1="12933" x2="66244" y2="25501"/>
                          <a14:foregroundMark x1="50407" y1="13297" x2="56199" y2="17122"/>
                          <a14:foregroundMark x1="88507" y1="37158" x2="90407" y2="42987"/>
                          <a14:foregroundMark x1="74751" y1="3097" x2="87240" y2="16029"/>
                          <a14:foregroundMark x1="87240" y1="16029" x2="91855" y2="26230"/>
                          <a14:foregroundMark x1="91855" y1="26230" x2="93394" y2="36248"/>
                          <a14:foregroundMark x1="93394" y1="36248" x2="90136" y2="82878"/>
                          <a14:foregroundMark x1="90136" y1="82878" x2="81820" y2="91988"/>
                          <a14:foregroundMark x1="75460" y1="94754" x2="74570" y2="85792"/>
                          <a14:foregroundMark x1="74570" y1="85792" x2="75928" y2="83242"/>
                          <a14:foregroundMark x1="93756" y1="24408" x2="95747" y2="39891"/>
                          <a14:foregroundMark x1="95747" y1="39891" x2="93303" y2="74863"/>
                          <a14:foregroundMark x1="19186" y1="55009" x2="23982" y2="54645"/>
                          <a14:foregroundMark x1="23982" y1="54645" x2="26154" y2="54827"/>
                          <a14:foregroundMark x1="54661" y1="40437" x2="54389" y2="53005"/>
                          <a14:backgroundMark x1="23077" y1="546" x2="25158" y2="546"/>
                          <a14:backgroundMark x1="18281" y1="95264" x2="42624" y2="96539"/>
                          <a14:backgroundMark x1="75204" y1="95628" x2="80452" y2="94353"/>
                          <a14:backgroundMark x1="80452" y1="94353" x2="81538" y2="94718"/>
                          <a14:backgroundMark x1="75385" y1="95082" x2="76742" y2="9908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7613"/>
            <a:stretch/>
          </p:blipFill>
          <p:spPr bwMode="auto">
            <a:xfrm>
              <a:off x="7407784" y="2902686"/>
              <a:ext cx="1176041" cy="4334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" name="Gruppo 3">
            <a:extLst>
              <a:ext uri="{FF2B5EF4-FFF2-40B4-BE49-F238E27FC236}">
                <a16:creationId xmlns:a16="http://schemas.microsoft.com/office/drawing/2014/main" id="{A7D403F7-08A8-2133-BF33-F477AD1FB6CB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13" name="Gruppo 12">
              <a:extLst>
                <a:ext uri="{FF2B5EF4-FFF2-40B4-BE49-F238E27FC236}">
                  <a16:creationId xmlns:a16="http://schemas.microsoft.com/office/drawing/2014/main" id="{4B650C6A-10FE-DB13-6251-832F983AE111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15" name="Figura a mano libera: forma 14">
                <a:extLst>
                  <a:ext uri="{FF2B5EF4-FFF2-40B4-BE49-F238E27FC236}">
                    <a16:creationId xmlns:a16="http://schemas.microsoft.com/office/drawing/2014/main" id="{5B6B594A-C30E-4925-05D7-CF713AF6BB07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7" name="Figura a mano libera: forma 16">
                <a:extLst>
                  <a:ext uri="{FF2B5EF4-FFF2-40B4-BE49-F238E27FC236}">
                    <a16:creationId xmlns:a16="http://schemas.microsoft.com/office/drawing/2014/main" id="{1D6EBF53-6089-8553-1BA6-90B25039F99D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0" name="Ovale 19">
                <a:extLst>
                  <a:ext uri="{FF2B5EF4-FFF2-40B4-BE49-F238E27FC236}">
                    <a16:creationId xmlns:a16="http://schemas.microsoft.com/office/drawing/2014/main" id="{041D7BE9-7BEC-7E74-92B1-FB4BEBC283F2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2" name="Ovale 21">
                <a:extLst>
                  <a:ext uri="{FF2B5EF4-FFF2-40B4-BE49-F238E27FC236}">
                    <a16:creationId xmlns:a16="http://schemas.microsoft.com/office/drawing/2014/main" id="{2BC93E50-6359-AA3C-5ECD-874B0AC37216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14" name="Rettangolo 13">
              <a:extLst>
                <a:ext uri="{FF2B5EF4-FFF2-40B4-BE49-F238E27FC236}">
                  <a16:creationId xmlns:a16="http://schemas.microsoft.com/office/drawing/2014/main" id="{92AAFA69-8246-A97F-284F-64DA5CF56B9F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136153465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E03DCB-BAF8-2E2A-79C3-B782618ED6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olo 7">
            <a:extLst>
              <a:ext uri="{FF2B5EF4-FFF2-40B4-BE49-F238E27FC236}">
                <a16:creationId xmlns:a16="http://schemas.microsoft.com/office/drawing/2014/main" id="{0E11F722-CCD3-4460-F645-BECBE3D87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spAutoFit/>
          </a:bodyPr>
          <a:lstStyle/>
          <a:p>
            <a:r>
              <a:rPr lang="en-US" noProof="0" dirty="0">
                <a:latin typeface="+mn-lt"/>
              </a:rPr>
              <a:t>Cluster: </a:t>
            </a:r>
            <a:r>
              <a:rPr lang="en-US" noProof="0" dirty="0"/>
              <a:t>everything at a glance </a:t>
            </a:r>
          </a:p>
        </p:txBody>
      </p:sp>
      <p:sp>
        <p:nvSpPr>
          <p:cNvPr id="4" name="Segnaposto contenuto 3">
            <a:extLst>
              <a:ext uri="{FF2B5EF4-FFF2-40B4-BE49-F238E27FC236}">
                <a16:creationId xmlns:a16="http://schemas.microsoft.com/office/drawing/2014/main" id="{B4F5D779-7BE9-6A88-8A1E-29F39A3DBC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1966792"/>
            <a:ext cx="2734502" cy="2688685"/>
          </a:xfrm>
        </p:spPr>
        <p:txBody>
          <a:bodyPr/>
          <a:lstStyle/>
          <a:p>
            <a:pPr>
              <a:lnSpc>
                <a:spcPts val="2000"/>
              </a:lnSpc>
            </a:pPr>
            <a:r>
              <a:rPr lang="en-US" noProof="0" dirty="0"/>
              <a:t>The central 5.7 </a:t>
            </a:r>
            <a:r>
              <a:rPr lang="en-US" noProof="0" dirty="0">
                <a:latin typeface="+mj-lt"/>
              </a:rPr>
              <a:t>digital cluster </a:t>
            </a:r>
            <a:r>
              <a:rPr lang="en-US" noProof="0" dirty="0"/>
              <a:t>shows real-time data like </a:t>
            </a:r>
            <a:r>
              <a:rPr lang="en-US" noProof="0" dirty="0">
                <a:latin typeface="+mj-lt"/>
              </a:rPr>
              <a:t>battery status</a:t>
            </a:r>
            <a:r>
              <a:rPr lang="en-US" noProof="0" dirty="0"/>
              <a:t>, </a:t>
            </a:r>
            <a:r>
              <a:rPr lang="en-US" noProof="0" dirty="0">
                <a:latin typeface="+mj-lt"/>
              </a:rPr>
              <a:t>speed</a:t>
            </a:r>
            <a:r>
              <a:rPr lang="en-US" noProof="0" dirty="0"/>
              <a:t>, and </a:t>
            </a:r>
            <a:r>
              <a:rPr lang="en-US" noProof="0" dirty="0">
                <a:latin typeface="+mj-lt"/>
              </a:rPr>
              <a:t>range</a:t>
            </a:r>
            <a:r>
              <a:rPr lang="en-US" noProof="0" dirty="0"/>
              <a:t>. </a:t>
            </a:r>
          </a:p>
          <a:p>
            <a:pPr>
              <a:lnSpc>
                <a:spcPts val="2000"/>
              </a:lnSpc>
            </a:pPr>
            <a:r>
              <a:rPr lang="en-US" noProof="0" dirty="0"/>
              <a:t>Its high-contrast display keeps your </a:t>
            </a:r>
            <a:r>
              <a:rPr lang="en-US" noProof="0" dirty="0">
                <a:latin typeface="+mj-lt"/>
              </a:rPr>
              <a:t>Customer informed and focused</a:t>
            </a:r>
            <a:r>
              <a:rPr lang="en-US" noProof="0" dirty="0"/>
              <a:t>. </a:t>
            </a:r>
          </a:p>
          <a:p>
            <a:pPr>
              <a:lnSpc>
                <a:spcPts val="2000"/>
              </a:lnSpc>
            </a:pPr>
            <a:r>
              <a:rPr lang="en-US" noProof="0" dirty="0"/>
              <a:t>Now, let's explore the cluster icons and their meanings.</a:t>
            </a:r>
          </a:p>
        </p:txBody>
      </p:sp>
      <p:sp>
        <p:nvSpPr>
          <p:cNvPr id="56" name="Segnaposto numero diapositiva 55">
            <a:extLst>
              <a:ext uri="{FF2B5EF4-FFF2-40B4-BE49-F238E27FC236}">
                <a16:creationId xmlns:a16="http://schemas.microsoft.com/office/drawing/2014/main" id="{A0D8100B-FE10-85AC-AEBF-B65CA69A3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39</a:t>
            </a:fld>
            <a:endParaRPr lang="en-US" noProof="0" dirty="0">
              <a:latin typeface="+mn-lt"/>
            </a:endParaRPr>
          </a:p>
        </p:txBody>
      </p:sp>
      <p:sp>
        <p:nvSpPr>
          <p:cNvPr id="2" name="Rettangolo con angoli arrotondati 1">
            <a:extLst>
              <a:ext uri="{FF2B5EF4-FFF2-40B4-BE49-F238E27FC236}">
                <a16:creationId xmlns:a16="http://schemas.microsoft.com/office/drawing/2014/main" id="{9DEAD7BD-AB0E-03C2-0D93-57B5F8862022}"/>
              </a:ext>
            </a:extLst>
          </p:cNvPr>
          <p:cNvSpPr/>
          <p:nvPr/>
        </p:nvSpPr>
        <p:spPr>
          <a:xfrm>
            <a:off x="425678" y="5365682"/>
            <a:ext cx="3412286" cy="28800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bg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noProof="0" dirty="0">
                <a:solidFill>
                  <a:schemeClr val="accent6">
                    <a:lumMod val="75000"/>
                  </a:schemeClr>
                </a:solidFill>
                <a:latin typeface="+mj-lt"/>
              </a:rPr>
              <a:t>DRIVING OR CHARGING?</a:t>
            </a:r>
          </a:p>
        </p:txBody>
      </p:sp>
      <p:sp>
        <p:nvSpPr>
          <p:cNvPr id="61" name="CasellaDiTesto 60">
            <a:extLst>
              <a:ext uri="{FF2B5EF4-FFF2-40B4-BE49-F238E27FC236}">
                <a16:creationId xmlns:a16="http://schemas.microsoft.com/office/drawing/2014/main" id="{A36F580C-EA10-95F2-4EE5-F2A0ED95DDD9}"/>
              </a:ext>
            </a:extLst>
          </p:cNvPr>
          <p:cNvSpPr txBox="1"/>
          <p:nvPr/>
        </p:nvSpPr>
        <p:spPr>
          <a:xfrm>
            <a:off x="946065" y="6429768"/>
            <a:ext cx="5159141" cy="2921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>
                <a:solidFill>
                  <a:schemeClr val="bg1"/>
                </a:solidFill>
              </a:rPr>
              <a:t>Click on the </a:t>
            </a:r>
            <a:r>
              <a:rPr lang="en-US" sz="1100" b="1" i="1" noProof="0" dirty="0" err="1">
                <a:solidFill>
                  <a:schemeClr val="bg1"/>
                </a:solidFill>
              </a:rPr>
              <a:t>hotpoints</a:t>
            </a:r>
            <a:r>
              <a:rPr lang="en-US" sz="1100" b="1" i="1" noProof="0" dirty="0">
                <a:solidFill>
                  <a:schemeClr val="bg1"/>
                </a:solidFill>
              </a:rPr>
              <a:t> </a:t>
            </a:r>
            <a:r>
              <a:rPr lang="en-US" sz="1100" i="1" noProof="0" dirty="0">
                <a:solidFill>
                  <a:schemeClr val="bg1"/>
                </a:solidFill>
              </a:rPr>
              <a:t>and </a:t>
            </a:r>
            <a:r>
              <a:rPr lang="en-US" sz="1100" b="1" i="1" noProof="0" dirty="0">
                <a:solidFill>
                  <a:schemeClr val="bg1"/>
                </a:solidFill>
              </a:rPr>
              <a:t>DRIVING OR CHARGING?</a:t>
            </a:r>
            <a:r>
              <a:rPr lang="en-US" sz="1100" i="1" noProof="0" dirty="0">
                <a:solidFill>
                  <a:schemeClr val="bg1"/>
                </a:solidFill>
              </a:rPr>
              <a:t> to know more</a:t>
            </a:r>
          </a:p>
        </p:txBody>
      </p:sp>
      <p:pic>
        <p:nvPicPr>
          <p:cNvPr id="24" name="Picture 2">
            <a:extLst>
              <a:ext uri="{FF2B5EF4-FFF2-40B4-BE49-F238E27FC236}">
                <a16:creationId xmlns:a16="http://schemas.microsoft.com/office/drawing/2014/main" id="{C1D49B5D-D8FA-5B2F-1F5A-2FFA45BA06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93" b="98543" l="1810" r="95747">
                        <a14:foregroundMark x1="17828" y1="6557" x2="7602" y2="20401"/>
                        <a14:foregroundMark x1="7602" y1="20401" x2="3077" y2="32240"/>
                        <a14:foregroundMark x1="3077" y1="32240" x2="2353" y2="53734"/>
                        <a14:foregroundMark x1="2353" y1="53734" x2="9231" y2="82878"/>
                        <a14:foregroundMark x1="9231" y1="82878" x2="18465" y2="94690"/>
                        <a14:foregroundMark x1="43390" y1="94159" x2="76018" y2="81421"/>
                        <a14:foregroundMark x1="76018" y1="81421" x2="85701" y2="69945"/>
                        <a14:foregroundMark x1="85701" y1="69945" x2="91222" y2="34973"/>
                        <a14:foregroundMark x1="91222" y1="34973" x2="66697" y2="7104"/>
                        <a14:foregroundMark x1="66697" y1="7104" x2="24710" y2="1966"/>
                        <a14:foregroundMark x1="22477" y1="2442" x2="16742" y2="5829"/>
                        <a14:foregroundMark x1="16290" y1="7104" x2="60090" y2="21494"/>
                        <a14:foregroundMark x1="60090" y1="21494" x2="77557" y2="58652"/>
                        <a14:foregroundMark x1="77557" y1="58652" x2="19367" y2="77231"/>
                        <a14:foregroundMark x1="19367" y1="77231" x2="8688" y2="44444"/>
                        <a14:foregroundMark x1="8688" y1="44444" x2="15475" y2="19490"/>
                        <a14:foregroundMark x1="15475" y1="19490" x2="25068" y2="9290"/>
                        <a14:foregroundMark x1="25068" y1="9290" x2="26244" y2="8925"/>
                        <a14:foregroundMark x1="6878" y1="24772" x2="2896" y2="35337"/>
                        <a14:foregroundMark x1="2896" y1="35337" x2="3982" y2="66849"/>
                        <a14:foregroundMark x1="3982" y1="66849" x2="6787" y2="76685"/>
                        <a14:foregroundMark x1="6787" y1="76685" x2="30407" y2="89800"/>
                        <a14:foregroundMark x1="30407" y1="89800" x2="40362" y2="90893"/>
                        <a14:foregroundMark x1="40362" y1="90893" x2="44977" y2="80874"/>
                        <a14:foregroundMark x1="44977" y1="80874" x2="13937" y2="30237"/>
                        <a14:foregroundMark x1="13937" y1="30237" x2="7783" y2="24954"/>
                        <a14:foregroundMark x1="7783" y1="24954" x2="5792" y2="25137"/>
                        <a14:foregroundMark x1="47059" y1="22404" x2="49864" y2="38980"/>
                        <a14:foregroundMark x1="49864" y1="38980" x2="48507" y2="62477"/>
                        <a14:foregroundMark x1="48507" y1="62477" x2="45792" y2="69035"/>
                        <a14:foregroundMark x1="45249" y1="36430" x2="48869" y2="45537"/>
                        <a14:foregroundMark x1="48869" y1="45537" x2="47149" y2="34062"/>
                        <a14:foregroundMark x1="47149" y1="34062" x2="53213" y2="33151"/>
                        <a14:foregroundMark x1="53213" y1="33151" x2="51946" y2="46995"/>
                        <a14:foregroundMark x1="51946" y1="46995" x2="50498" y2="47359"/>
                        <a14:foregroundMark x1="53756" y1="34426" x2="53937" y2="46995"/>
                        <a14:foregroundMark x1="53122" y1="62295" x2="43891" y2="61202"/>
                        <a14:foregroundMark x1="43891" y1="61202" x2="54661" y2="65756"/>
                        <a14:foregroundMark x1="56561" y1="71767" x2="68326" y2="73953"/>
                        <a14:foregroundMark x1="68326" y1="73953" x2="61719" y2="75774"/>
                        <a14:foregroundMark x1="61719" y1="75774" x2="67511" y2="69945"/>
                        <a14:foregroundMark x1="67511" y1="69945" x2="66697" y2="67760"/>
                        <a14:foregroundMark x1="73122" y1="61202" x2="75837" y2="70310"/>
                        <a14:foregroundMark x1="33665" y1="59381" x2="39638" y2="61931"/>
                        <a14:foregroundMark x1="47240" y1="33880" x2="42262" y2="36430"/>
                        <a14:foregroundMark x1="42262" y1="36430" x2="43439" y2="46084"/>
                        <a14:foregroundMark x1="43439" y1="46084" x2="48054" y2="47723"/>
                        <a14:foregroundMark x1="48054" y1="47723" x2="48235" y2="47541"/>
                        <a14:foregroundMark x1="2896" y1="28780" x2="1810" y2="44080"/>
                        <a14:foregroundMark x1="1810" y1="44080" x2="3801" y2="67942"/>
                        <a14:foregroundMark x1="9321" y1="36794" x2="7511" y2="42623"/>
                        <a14:foregroundMark x1="20633" y1="73588" x2="23620" y2="61202"/>
                        <a14:foregroundMark x1="43982" y1="40255" x2="46878" y2="45902"/>
                        <a14:foregroundMark x1="17195" y1="55191" x2="19638" y2="53734"/>
                        <a14:foregroundMark x1="29502" y1="13297" x2="32127" y2="18215"/>
                        <a14:foregroundMark x1="60271" y1="12933" x2="66244" y2="25501"/>
                        <a14:foregroundMark x1="50407" y1="13297" x2="56199" y2="17122"/>
                        <a14:foregroundMark x1="88507" y1="37158" x2="90407" y2="42987"/>
                        <a14:foregroundMark x1="74751" y1="3097" x2="87240" y2="16029"/>
                        <a14:foregroundMark x1="87240" y1="16029" x2="91855" y2="26230"/>
                        <a14:foregroundMark x1="91855" y1="26230" x2="93394" y2="36248"/>
                        <a14:foregroundMark x1="93394" y1="36248" x2="90136" y2="82878"/>
                        <a14:foregroundMark x1="90136" y1="82878" x2="81820" y2="91988"/>
                        <a14:foregroundMark x1="75460" y1="94754" x2="74570" y2="85792"/>
                        <a14:foregroundMark x1="74570" y1="85792" x2="75928" y2="83242"/>
                        <a14:foregroundMark x1="93756" y1="24408" x2="95747" y2="39891"/>
                        <a14:foregroundMark x1="95747" y1="39891" x2="93303" y2="74863"/>
                        <a14:foregroundMark x1="19186" y1="55009" x2="23982" y2="54645"/>
                        <a14:foregroundMark x1="23982" y1="54645" x2="26154" y2="54827"/>
                        <a14:foregroundMark x1="54661" y1="40437" x2="54389" y2="53005"/>
                        <a14:backgroundMark x1="23077" y1="546" x2="25158" y2="546"/>
                        <a14:backgroundMark x1="18281" y1="95264" x2="42624" y2="96539"/>
                        <a14:backgroundMark x1="75204" y1="95628" x2="80452" y2="94353"/>
                        <a14:backgroundMark x1="80452" y1="94353" x2="81538" y2="94718"/>
                        <a14:backgroundMark x1="75385" y1="95082" x2="76742" y2="990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9959" y="2177823"/>
            <a:ext cx="6875554" cy="34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Rectangle 46">
            <a:extLst>
              <a:ext uri="{FF2B5EF4-FFF2-40B4-BE49-F238E27FC236}">
                <a16:creationId xmlns:a16="http://schemas.microsoft.com/office/drawing/2014/main" id="{424C76BB-70DF-3384-4777-EC7C80EF0A11}"/>
              </a:ext>
            </a:extLst>
          </p:cNvPr>
          <p:cNvSpPr/>
          <p:nvPr/>
        </p:nvSpPr>
        <p:spPr>
          <a:xfrm>
            <a:off x="7749274" y="4124507"/>
            <a:ext cx="1041400" cy="37333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0" name="O 39">
            <a:extLst>
              <a:ext uri="{FF2B5EF4-FFF2-40B4-BE49-F238E27FC236}">
                <a16:creationId xmlns:a16="http://schemas.microsoft.com/office/drawing/2014/main" id="{7C4B2762-8061-9DAF-0E05-D5FC49A66EA3}"/>
              </a:ext>
            </a:extLst>
          </p:cNvPr>
          <p:cNvSpPr/>
          <p:nvPr/>
        </p:nvSpPr>
        <p:spPr>
          <a:xfrm>
            <a:off x="5532243" y="3146375"/>
            <a:ext cx="217456" cy="217456"/>
          </a:xfrm>
          <a:prstGeom prst="flowChartOr">
            <a:avLst/>
          </a:prstGeom>
          <a:solidFill>
            <a:schemeClr val="accent6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85" name="Connettore diritto 84">
            <a:extLst>
              <a:ext uri="{FF2B5EF4-FFF2-40B4-BE49-F238E27FC236}">
                <a16:creationId xmlns:a16="http://schemas.microsoft.com/office/drawing/2014/main" id="{70CDEAED-7A75-CC53-B612-88E11B90CD3F}"/>
              </a:ext>
            </a:extLst>
          </p:cNvPr>
          <p:cNvCxnSpPr>
            <a:cxnSpLocks/>
            <a:stCxn id="40" idx="0"/>
            <a:endCxn id="86" idx="2"/>
          </p:cNvCxnSpPr>
          <p:nvPr/>
        </p:nvCxnSpPr>
        <p:spPr>
          <a:xfrm flipV="1">
            <a:off x="5640971" y="2623110"/>
            <a:ext cx="4689" cy="523265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CasellaDiTesto 85">
            <a:extLst>
              <a:ext uri="{FF2B5EF4-FFF2-40B4-BE49-F238E27FC236}">
                <a16:creationId xmlns:a16="http://schemas.microsoft.com/office/drawing/2014/main" id="{12F668DA-BA3C-8D0B-26BF-F615EAF5B5EB}"/>
              </a:ext>
            </a:extLst>
          </p:cNvPr>
          <p:cNvSpPr txBox="1"/>
          <p:nvPr/>
        </p:nvSpPr>
        <p:spPr>
          <a:xfrm>
            <a:off x="4505268" y="2315333"/>
            <a:ext cx="2280784" cy="307777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square" lIns="0" rIns="0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+mj-lt"/>
              </a:rPr>
              <a:t>Turn signal indicators</a:t>
            </a:r>
          </a:p>
        </p:txBody>
      </p:sp>
      <p:sp>
        <p:nvSpPr>
          <p:cNvPr id="47" name="O 46">
            <a:extLst>
              <a:ext uri="{FF2B5EF4-FFF2-40B4-BE49-F238E27FC236}">
                <a16:creationId xmlns:a16="http://schemas.microsoft.com/office/drawing/2014/main" id="{96E9F40D-55BC-94D3-4BC9-5E81075D08E1}"/>
              </a:ext>
            </a:extLst>
          </p:cNvPr>
          <p:cNvSpPr/>
          <p:nvPr/>
        </p:nvSpPr>
        <p:spPr>
          <a:xfrm>
            <a:off x="8135113" y="2360922"/>
            <a:ext cx="217456" cy="217456"/>
          </a:xfrm>
          <a:prstGeom prst="flowChartOr">
            <a:avLst/>
          </a:prstGeom>
          <a:solidFill>
            <a:schemeClr val="accent6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62" name="Connettore diritto 61">
            <a:extLst>
              <a:ext uri="{FF2B5EF4-FFF2-40B4-BE49-F238E27FC236}">
                <a16:creationId xmlns:a16="http://schemas.microsoft.com/office/drawing/2014/main" id="{F9386F77-C792-67B9-E80A-2EE28CE50C6A}"/>
              </a:ext>
            </a:extLst>
          </p:cNvPr>
          <p:cNvCxnSpPr>
            <a:cxnSpLocks/>
            <a:stCxn id="47" idx="0"/>
            <a:endCxn id="64" idx="2"/>
          </p:cNvCxnSpPr>
          <p:nvPr/>
        </p:nvCxnSpPr>
        <p:spPr>
          <a:xfrm flipV="1">
            <a:off x="8243841" y="2049120"/>
            <a:ext cx="4689" cy="311802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CasellaDiTesto 63">
            <a:extLst>
              <a:ext uri="{FF2B5EF4-FFF2-40B4-BE49-F238E27FC236}">
                <a16:creationId xmlns:a16="http://schemas.microsoft.com/office/drawing/2014/main" id="{0B79E5B3-2845-E8B8-5A5D-AD1F0323300F}"/>
              </a:ext>
            </a:extLst>
          </p:cNvPr>
          <p:cNvSpPr txBox="1"/>
          <p:nvPr/>
        </p:nvSpPr>
        <p:spPr>
          <a:xfrm>
            <a:off x="6600585" y="1741343"/>
            <a:ext cx="3295890" cy="307777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square" lIns="0" rIns="0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+mj-lt"/>
              </a:rPr>
              <a:t>Diagnostic &amp; warning indicators</a:t>
            </a:r>
          </a:p>
        </p:txBody>
      </p:sp>
      <p:sp>
        <p:nvSpPr>
          <p:cNvPr id="69" name="O 68">
            <a:extLst>
              <a:ext uri="{FF2B5EF4-FFF2-40B4-BE49-F238E27FC236}">
                <a16:creationId xmlns:a16="http://schemas.microsoft.com/office/drawing/2014/main" id="{EEE1E7D5-45C4-B27E-1D77-B32F242D0F6B}"/>
              </a:ext>
            </a:extLst>
          </p:cNvPr>
          <p:cNvSpPr/>
          <p:nvPr/>
        </p:nvSpPr>
        <p:spPr>
          <a:xfrm>
            <a:off x="8135113" y="2796919"/>
            <a:ext cx="217456" cy="217456"/>
          </a:xfrm>
          <a:prstGeom prst="flowChartOr">
            <a:avLst/>
          </a:prstGeom>
          <a:solidFill>
            <a:schemeClr val="accent6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70" name="Connettore diritto 69">
            <a:extLst>
              <a:ext uri="{FF2B5EF4-FFF2-40B4-BE49-F238E27FC236}">
                <a16:creationId xmlns:a16="http://schemas.microsoft.com/office/drawing/2014/main" id="{5D35FBF7-5F3C-8600-FCEA-02EBCB4D6798}"/>
              </a:ext>
            </a:extLst>
          </p:cNvPr>
          <p:cNvCxnSpPr>
            <a:cxnSpLocks/>
            <a:stCxn id="69" idx="6"/>
            <a:endCxn id="73" idx="1"/>
          </p:cNvCxnSpPr>
          <p:nvPr/>
        </p:nvCxnSpPr>
        <p:spPr>
          <a:xfrm>
            <a:off x="8352569" y="2905647"/>
            <a:ext cx="1804604" cy="116348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CasellaDiTesto 72">
            <a:extLst>
              <a:ext uri="{FF2B5EF4-FFF2-40B4-BE49-F238E27FC236}">
                <a16:creationId xmlns:a16="http://schemas.microsoft.com/office/drawing/2014/main" id="{5ACCDCB4-BA58-287A-EFCD-26CAD6A88207}"/>
              </a:ext>
            </a:extLst>
          </p:cNvPr>
          <p:cNvSpPr txBox="1"/>
          <p:nvPr/>
        </p:nvSpPr>
        <p:spPr>
          <a:xfrm>
            <a:off x="10157173" y="2760385"/>
            <a:ext cx="1746520" cy="523220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square" lIns="0" rIns="0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+mj-lt"/>
              </a:rPr>
              <a:t>Gear selector indicator</a:t>
            </a:r>
          </a:p>
        </p:txBody>
      </p:sp>
      <p:sp>
        <p:nvSpPr>
          <p:cNvPr id="77" name="O 76">
            <a:extLst>
              <a:ext uri="{FF2B5EF4-FFF2-40B4-BE49-F238E27FC236}">
                <a16:creationId xmlns:a16="http://schemas.microsoft.com/office/drawing/2014/main" id="{F56F7EBD-354B-B8C9-BDBB-9221328B1776}"/>
              </a:ext>
            </a:extLst>
          </p:cNvPr>
          <p:cNvSpPr/>
          <p:nvPr/>
        </p:nvSpPr>
        <p:spPr>
          <a:xfrm>
            <a:off x="9824791" y="3810041"/>
            <a:ext cx="217456" cy="217456"/>
          </a:xfrm>
          <a:prstGeom prst="flowChartOr">
            <a:avLst/>
          </a:prstGeom>
          <a:solidFill>
            <a:schemeClr val="accent6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78" name="Connettore diritto 77">
            <a:extLst>
              <a:ext uri="{FF2B5EF4-FFF2-40B4-BE49-F238E27FC236}">
                <a16:creationId xmlns:a16="http://schemas.microsoft.com/office/drawing/2014/main" id="{DFE10833-53DF-33A1-0B9F-07D752E6D273}"/>
              </a:ext>
            </a:extLst>
          </p:cNvPr>
          <p:cNvCxnSpPr>
            <a:cxnSpLocks/>
            <a:stCxn id="77" idx="6"/>
            <a:endCxn id="79" idx="1"/>
          </p:cNvCxnSpPr>
          <p:nvPr/>
        </p:nvCxnSpPr>
        <p:spPr>
          <a:xfrm>
            <a:off x="10042247" y="3918769"/>
            <a:ext cx="435253" cy="0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CasellaDiTesto 78">
            <a:extLst>
              <a:ext uri="{FF2B5EF4-FFF2-40B4-BE49-F238E27FC236}">
                <a16:creationId xmlns:a16="http://schemas.microsoft.com/office/drawing/2014/main" id="{53E76E2C-41B5-14E1-B007-DC2C890967E2}"/>
              </a:ext>
            </a:extLst>
          </p:cNvPr>
          <p:cNvSpPr txBox="1"/>
          <p:nvPr/>
        </p:nvSpPr>
        <p:spPr>
          <a:xfrm>
            <a:off x="10477500" y="3764880"/>
            <a:ext cx="1504375" cy="307777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square" lIns="0" rIns="0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+mj-lt"/>
              </a:rPr>
              <a:t>Feet on brake</a:t>
            </a:r>
          </a:p>
        </p:txBody>
      </p:sp>
      <p:sp>
        <p:nvSpPr>
          <p:cNvPr id="84" name="O 83">
            <a:extLst>
              <a:ext uri="{FF2B5EF4-FFF2-40B4-BE49-F238E27FC236}">
                <a16:creationId xmlns:a16="http://schemas.microsoft.com/office/drawing/2014/main" id="{63C35B1C-F9CD-7D37-DD51-A95545F2A2E4}"/>
              </a:ext>
            </a:extLst>
          </p:cNvPr>
          <p:cNvSpPr/>
          <p:nvPr/>
        </p:nvSpPr>
        <p:spPr>
          <a:xfrm>
            <a:off x="8139802" y="3935610"/>
            <a:ext cx="217456" cy="217456"/>
          </a:xfrm>
          <a:prstGeom prst="flowChartOr">
            <a:avLst/>
          </a:prstGeom>
          <a:solidFill>
            <a:schemeClr val="accent6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87" name="Connettore diritto 86">
            <a:extLst>
              <a:ext uri="{FF2B5EF4-FFF2-40B4-BE49-F238E27FC236}">
                <a16:creationId xmlns:a16="http://schemas.microsoft.com/office/drawing/2014/main" id="{CAB35DCD-7D14-6E34-62AA-C41BCAFBEE56}"/>
              </a:ext>
            </a:extLst>
          </p:cNvPr>
          <p:cNvCxnSpPr>
            <a:cxnSpLocks/>
            <a:stCxn id="84" idx="4"/>
            <a:endCxn id="88" idx="0"/>
          </p:cNvCxnSpPr>
          <p:nvPr/>
        </p:nvCxnSpPr>
        <p:spPr>
          <a:xfrm>
            <a:off x="8248530" y="4153066"/>
            <a:ext cx="271413" cy="874491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CasellaDiTesto 87">
            <a:extLst>
              <a:ext uri="{FF2B5EF4-FFF2-40B4-BE49-F238E27FC236}">
                <a16:creationId xmlns:a16="http://schemas.microsoft.com/office/drawing/2014/main" id="{AC277682-0420-C977-8BD5-C79A89514389}"/>
              </a:ext>
            </a:extLst>
          </p:cNvPr>
          <p:cNvSpPr txBox="1"/>
          <p:nvPr/>
        </p:nvSpPr>
        <p:spPr>
          <a:xfrm>
            <a:off x="7832386" y="5027557"/>
            <a:ext cx="1375114" cy="307777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square" lIns="0" rIns="0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+mj-lt"/>
              </a:rPr>
              <a:t>Speedometer</a:t>
            </a:r>
          </a:p>
        </p:txBody>
      </p:sp>
      <p:sp>
        <p:nvSpPr>
          <p:cNvPr id="97" name="O 96">
            <a:extLst>
              <a:ext uri="{FF2B5EF4-FFF2-40B4-BE49-F238E27FC236}">
                <a16:creationId xmlns:a16="http://schemas.microsoft.com/office/drawing/2014/main" id="{ACBCC02B-F222-3C04-F3C9-0065ED88861F}"/>
              </a:ext>
            </a:extLst>
          </p:cNvPr>
          <p:cNvSpPr/>
          <p:nvPr/>
        </p:nvSpPr>
        <p:spPr>
          <a:xfrm>
            <a:off x="6927725" y="4187816"/>
            <a:ext cx="217456" cy="217456"/>
          </a:xfrm>
          <a:prstGeom prst="flowChartOr">
            <a:avLst/>
          </a:prstGeom>
          <a:solidFill>
            <a:schemeClr val="accent6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00" name="Connettore diritto 99">
            <a:extLst>
              <a:ext uri="{FF2B5EF4-FFF2-40B4-BE49-F238E27FC236}">
                <a16:creationId xmlns:a16="http://schemas.microsoft.com/office/drawing/2014/main" id="{435A316C-F6FF-931A-A920-C3A08D706695}"/>
              </a:ext>
            </a:extLst>
          </p:cNvPr>
          <p:cNvCxnSpPr>
            <a:cxnSpLocks/>
            <a:stCxn id="101" idx="3"/>
            <a:endCxn id="97" idx="2"/>
          </p:cNvCxnSpPr>
          <p:nvPr/>
        </p:nvCxnSpPr>
        <p:spPr>
          <a:xfrm flipV="1">
            <a:off x="4875553" y="4296544"/>
            <a:ext cx="2052172" cy="1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" name="CasellaDiTesto 100">
            <a:extLst>
              <a:ext uri="{FF2B5EF4-FFF2-40B4-BE49-F238E27FC236}">
                <a16:creationId xmlns:a16="http://schemas.microsoft.com/office/drawing/2014/main" id="{2296D3D7-44BA-364B-8433-BCCBCE6F9861}"/>
              </a:ext>
            </a:extLst>
          </p:cNvPr>
          <p:cNvSpPr txBox="1"/>
          <p:nvPr/>
        </p:nvSpPr>
        <p:spPr>
          <a:xfrm>
            <a:off x="3452426" y="4142656"/>
            <a:ext cx="1423127" cy="307777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square" lIns="0" rIns="0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+mj-lt"/>
              </a:rPr>
              <a:t>Battery level</a:t>
            </a:r>
          </a:p>
        </p:txBody>
      </p:sp>
      <p:sp>
        <p:nvSpPr>
          <p:cNvPr id="104" name="O 103">
            <a:extLst>
              <a:ext uri="{FF2B5EF4-FFF2-40B4-BE49-F238E27FC236}">
                <a16:creationId xmlns:a16="http://schemas.microsoft.com/office/drawing/2014/main" id="{7694AAAF-15A7-BF24-5372-970A32CE0385}"/>
              </a:ext>
            </a:extLst>
          </p:cNvPr>
          <p:cNvSpPr/>
          <p:nvPr/>
        </p:nvSpPr>
        <p:spPr>
          <a:xfrm>
            <a:off x="5887751" y="3799303"/>
            <a:ext cx="217456" cy="217456"/>
          </a:xfrm>
          <a:prstGeom prst="flowChartOr">
            <a:avLst/>
          </a:prstGeom>
          <a:solidFill>
            <a:schemeClr val="accent6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05" name="Connettore diritto 104">
            <a:extLst>
              <a:ext uri="{FF2B5EF4-FFF2-40B4-BE49-F238E27FC236}">
                <a16:creationId xmlns:a16="http://schemas.microsoft.com/office/drawing/2014/main" id="{3046A1BB-3279-45AF-19F1-21E455193B2B}"/>
              </a:ext>
            </a:extLst>
          </p:cNvPr>
          <p:cNvCxnSpPr>
            <a:cxnSpLocks/>
            <a:stCxn id="106" idx="3"/>
            <a:endCxn id="104" idx="2"/>
          </p:cNvCxnSpPr>
          <p:nvPr/>
        </p:nvCxnSpPr>
        <p:spPr>
          <a:xfrm flipV="1">
            <a:off x="4875553" y="3908031"/>
            <a:ext cx="1012198" cy="1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6" name="CasellaDiTesto 105">
            <a:extLst>
              <a:ext uri="{FF2B5EF4-FFF2-40B4-BE49-F238E27FC236}">
                <a16:creationId xmlns:a16="http://schemas.microsoft.com/office/drawing/2014/main" id="{DCB7A2D9-B959-144E-9B9C-0A485458C321}"/>
              </a:ext>
            </a:extLst>
          </p:cNvPr>
          <p:cNvSpPr txBox="1"/>
          <p:nvPr/>
        </p:nvSpPr>
        <p:spPr>
          <a:xfrm>
            <a:off x="3227085" y="3754143"/>
            <a:ext cx="1648468" cy="307777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square" lIns="0" rIns="0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+mj-lt"/>
              </a:rPr>
              <a:t>Ready to drive</a:t>
            </a:r>
          </a:p>
        </p:txBody>
      </p:sp>
      <p:sp>
        <p:nvSpPr>
          <p:cNvPr id="111" name="O 110">
            <a:extLst>
              <a:ext uri="{FF2B5EF4-FFF2-40B4-BE49-F238E27FC236}">
                <a16:creationId xmlns:a16="http://schemas.microsoft.com/office/drawing/2014/main" id="{75947FC9-0BC4-A5A9-AC28-9851E781C2B9}"/>
              </a:ext>
            </a:extLst>
          </p:cNvPr>
          <p:cNvSpPr/>
          <p:nvPr/>
        </p:nvSpPr>
        <p:spPr>
          <a:xfrm>
            <a:off x="9482937" y="4842336"/>
            <a:ext cx="217456" cy="217456"/>
          </a:xfrm>
          <a:prstGeom prst="flowChartOr">
            <a:avLst/>
          </a:prstGeom>
          <a:solidFill>
            <a:schemeClr val="accent6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12" name="Connettore diritto 111">
            <a:extLst>
              <a:ext uri="{FF2B5EF4-FFF2-40B4-BE49-F238E27FC236}">
                <a16:creationId xmlns:a16="http://schemas.microsoft.com/office/drawing/2014/main" id="{9D9E0B41-5DC7-082C-1E37-FADF2EF0EDAD}"/>
              </a:ext>
            </a:extLst>
          </p:cNvPr>
          <p:cNvCxnSpPr>
            <a:cxnSpLocks/>
            <a:stCxn id="111" idx="4"/>
            <a:endCxn id="113" idx="0"/>
          </p:cNvCxnSpPr>
          <p:nvPr/>
        </p:nvCxnSpPr>
        <p:spPr>
          <a:xfrm>
            <a:off x="9591665" y="5059792"/>
            <a:ext cx="0" cy="462630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3" name="CasellaDiTesto 112">
            <a:extLst>
              <a:ext uri="{FF2B5EF4-FFF2-40B4-BE49-F238E27FC236}">
                <a16:creationId xmlns:a16="http://schemas.microsoft.com/office/drawing/2014/main" id="{38F65C1C-C95E-1CF7-955A-8D64E2FAFCD6}"/>
              </a:ext>
            </a:extLst>
          </p:cNvPr>
          <p:cNvSpPr txBox="1"/>
          <p:nvPr/>
        </p:nvSpPr>
        <p:spPr>
          <a:xfrm>
            <a:off x="9026157" y="5522422"/>
            <a:ext cx="1131016" cy="307777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square" lIns="0" rIns="0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+mj-lt"/>
              </a:rPr>
              <a:t>Odometer</a:t>
            </a:r>
          </a:p>
        </p:txBody>
      </p:sp>
      <p:sp>
        <p:nvSpPr>
          <p:cNvPr id="116" name="O 115">
            <a:extLst>
              <a:ext uri="{FF2B5EF4-FFF2-40B4-BE49-F238E27FC236}">
                <a16:creationId xmlns:a16="http://schemas.microsoft.com/office/drawing/2014/main" id="{F3574766-6A42-CBCE-08F9-BFE0171B49AB}"/>
              </a:ext>
            </a:extLst>
          </p:cNvPr>
          <p:cNvSpPr/>
          <p:nvPr/>
        </p:nvSpPr>
        <p:spPr>
          <a:xfrm>
            <a:off x="7513889" y="4811856"/>
            <a:ext cx="217456" cy="217456"/>
          </a:xfrm>
          <a:prstGeom prst="flowChartOr">
            <a:avLst/>
          </a:prstGeom>
          <a:solidFill>
            <a:schemeClr val="accent6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17" name="Connettore diritto 116">
            <a:extLst>
              <a:ext uri="{FF2B5EF4-FFF2-40B4-BE49-F238E27FC236}">
                <a16:creationId xmlns:a16="http://schemas.microsoft.com/office/drawing/2014/main" id="{47E018E8-1AB4-4402-AF17-3B26E9AF3968}"/>
              </a:ext>
            </a:extLst>
          </p:cNvPr>
          <p:cNvCxnSpPr>
            <a:cxnSpLocks/>
            <a:stCxn id="116" idx="4"/>
            <a:endCxn id="118" idx="0"/>
          </p:cNvCxnSpPr>
          <p:nvPr/>
        </p:nvCxnSpPr>
        <p:spPr>
          <a:xfrm>
            <a:off x="7622617" y="5029312"/>
            <a:ext cx="394665" cy="493110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8" name="CasellaDiTesto 117">
            <a:extLst>
              <a:ext uri="{FF2B5EF4-FFF2-40B4-BE49-F238E27FC236}">
                <a16:creationId xmlns:a16="http://schemas.microsoft.com/office/drawing/2014/main" id="{13E7C2CC-1313-79D2-8504-A7C64E6DD93D}"/>
              </a:ext>
            </a:extLst>
          </p:cNvPr>
          <p:cNvSpPr txBox="1"/>
          <p:nvPr/>
        </p:nvSpPr>
        <p:spPr>
          <a:xfrm>
            <a:off x="7117134" y="5522422"/>
            <a:ext cx="1800296" cy="523220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square" lIns="0" rIns="0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+mj-lt"/>
              </a:rPr>
              <a:t>Charging Mode Indicator</a:t>
            </a:r>
          </a:p>
        </p:txBody>
      </p:sp>
      <p:sp>
        <p:nvSpPr>
          <p:cNvPr id="120" name="O 119">
            <a:extLst>
              <a:ext uri="{FF2B5EF4-FFF2-40B4-BE49-F238E27FC236}">
                <a16:creationId xmlns:a16="http://schemas.microsoft.com/office/drawing/2014/main" id="{8A716DE0-A454-F2A2-1BAE-1BA01196A662}"/>
              </a:ext>
            </a:extLst>
          </p:cNvPr>
          <p:cNvSpPr/>
          <p:nvPr/>
        </p:nvSpPr>
        <p:spPr>
          <a:xfrm>
            <a:off x="7101358" y="4811856"/>
            <a:ext cx="217456" cy="217456"/>
          </a:xfrm>
          <a:prstGeom prst="flowChartOr">
            <a:avLst/>
          </a:prstGeom>
          <a:solidFill>
            <a:schemeClr val="accent6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21" name="Connettore diritto 120">
            <a:extLst>
              <a:ext uri="{FF2B5EF4-FFF2-40B4-BE49-F238E27FC236}">
                <a16:creationId xmlns:a16="http://schemas.microsoft.com/office/drawing/2014/main" id="{D7EA6555-4315-CF62-31DF-5278126ECDB1}"/>
              </a:ext>
            </a:extLst>
          </p:cNvPr>
          <p:cNvCxnSpPr>
            <a:cxnSpLocks/>
            <a:stCxn id="120" idx="4"/>
            <a:endCxn id="122" idx="0"/>
          </p:cNvCxnSpPr>
          <p:nvPr/>
        </p:nvCxnSpPr>
        <p:spPr>
          <a:xfrm flipH="1">
            <a:off x="5546992" y="5029312"/>
            <a:ext cx="1663094" cy="493110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CasellaDiTesto 121">
            <a:extLst>
              <a:ext uri="{FF2B5EF4-FFF2-40B4-BE49-F238E27FC236}">
                <a16:creationId xmlns:a16="http://schemas.microsoft.com/office/drawing/2014/main" id="{C45C38CC-1F10-7529-15A9-9F913D9D8289}"/>
              </a:ext>
            </a:extLst>
          </p:cNvPr>
          <p:cNvSpPr txBox="1"/>
          <p:nvPr/>
        </p:nvSpPr>
        <p:spPr>
          <a:xfrm>
            <a:off x="4226459" y="5522422"/>
            <a:ext cx="2641066" cy="523220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square" lIns="0" rIns="0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+mj-lt"/>
              </a:rPr>
              <a:t>Distance to Empty / Time to Full Charge</a:t>
            </a:r>
          </a:p>
        </p:txBody>
      </p:sp>
      <p:sp>
        <p:nvSpPr>
          <p:cNvPr id="126" name="O 125">
            <a:extLst>
              <a:ext uri="{FF2B5EF4-FFF2-40B4-BE49-F238E27FC236}">
                <a16:creationId xmlns:a16="http://schemas.microsoft.com/office/drawing/2014/main" id="{3BB4B5E6-0E9C-8264-9CC5-BA472254ECD3}"/>
              </a:ext>
            </a:extLst>
          </p:cNvPr>
          <p:cNvSpPr/>
          <p:nvPr/>
        </p:nvSpPr>
        <p:spPr>
          <a:xfrm>
            <a:off x="6745149" y="4811856"/>
            <a:ext cx="217456" cy="217456"/>
          </a:xfrm>
          <a:prstGeom prst="flowChartOr">
            <a:avLst/>
          </a:prstGeom>
          <a:solidFill>
            <a:schemeClr val="accent6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27" name="Connettore diritto 126">
            <a:extLst>
              <a:ext uri="{FF2B5EF4-FFF2-40B4-BE49-F238E27FC236}">
                <a16:creationId xmlns:a16="http://schemas.microsoft.com/office/drawing/2014/main" id="{9AC424B7-6E3B-8089-4A1B-005A96ADCE50}"/>
              </a:ext>
            </a:extLst>
          </p:cNvPr>
          <p:cNvCxnSpPr>
            <a:cxnSpLocks/>
            <a:stCxn id="126" idx="2"/>
            <a:endCxn id="128" idx="3"/>
          </p:cNvCxnSpPr>
          <p:nvPr/>
        </p:nvCxnSpPr>
        <p:spPr>
          <a:xfrm flipH="1">
            <a:off x="5887751" y="4920584"/>
            <a:ext cx="857398" cy="115652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8" name="CasellaDiTesto 127">
            <a:extLst>
              <a:ext uri="{FF2B5EF4-FFF2-40B4-BE49-F238E27FC236}">
                <a16:creationId xmlns:a16="http://schemas.microsoft.com/office/drawing/2014/main" id="{90A3CFD7-56D8-52E2-6ADF-1720BE93EF57}"/>
              </a:ext>
            </a:extLst>
          </p:cNvPr>
          <p:cNvSpPr txBox="1"/>
          <p:nvPr/>
        </p:nvSpPr>
        <p:spPr>
          <a:xfrm>
            <a:off x="3597370" y="4774626"/>
            <a:ext cx="2290381" cy="523220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square" lIns="0" rIns="0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+mj-lt"/>
              </a:rPr>
              <a:t>Running Mode Indicator</a:t>
            </a:r>
          </a:p>
        </p:txBody>
      </p:sp>
      <p:sp>
        <p:nvSpPr>
          <p:cNvPr id="3" name="Rettangolo 2">
            <a:extLst>
              <a:ext uri="{FF2B5EF4-FFF2-40B4-BE49-F238E27FC236}">
                <a16:creationId xmlns:a16="http://schemas.microsoft.com/office/drawing/2014/main" id="{583582BF-EE72-B390-1E65-32B9676B9459}"/>
              </a:ext>
            </a:extLst>
          </p:cNvPr>
          <p:cNvSpPr/>
          <p:nvPr/>
        </p:nvSpPr>
        <p:spPr>
          <a:xfrm>
            <a:off x="5501203" y="235338"/>
            <a:ext cx="4500881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>
                <a:solidFill>
                  <a:srgbClr val="FF0000"/>
                </a:solidFill>
              </a:rPr>
              <a:t>Aggiornare con slide </a:t>
            </a:r>
            <a:r>
              <a:rPr lang="en-US" noProof="0" dirty="0" err="1">
                <a:solidFill>
                  <a:srgbClr val="FF0000"/>
                </a:solidFill>
              </a:rPr>
              <a:t>successiva</a:t>
            </a:r>
            <a:endParaRPr lang="en-US" noProof="0" dirty="0">
              <a:solidFill>
                <a:srgbClr val="FF0000"/>
              </a:solidFill>
            </a:endParaRPr>
          </a:p>
        </p:txBody>
      </p:sp>
      <p:grpSp>
        <p:nvGrpSpPr>
          <p:cNvPr id="5" name="Gruppo 4">
            <a:extLst>
              <a:ext uri="{FF2B5EF4-FFF2-40B4-BE49-F238E27FC236}">
                <a16:creationId xmlns:a16="http://schemas.microsoft.com/office/drawing/2014/main" id="{4DF5FCC0-2540-20E8-A7D3-3F52891265F8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11" name="Gruppo 10">
              <a:extLst>
                <a:ext uri="{FF2B5EF4-FFF2-40B4-BE49-F238E27FC236}">
                  <a16:creationId xmlns:a16="http://schemas.microsoft.com/office/drawing/2014/main" id="{CDF1CDD3-FB75-7220-576B-12F7BBDE2E60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14" name="Figura a mano libera: forma 13">
                <a:extLst>
                  <a:ext uri="{FF2B5EF4-FFF2-40B4-BE49-F238E27FC236}">
                    <a16:creationId xmlns:a16="http://schemas.microsoft.com/office/drawing/2014/main" id="{268712CA-E682-7F5A-8544-1EF96BB79286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5" name="Figura a mano libera: forma 14">
                <a:extLst>
                  <a:ext uri="{FF2B5EF4-FFF2-40B4-BE49-F238E27FC236}">
                    <a16:creationId xmlns:a16="http://schemas.microsoft.com/office/drawing/2014/main" id="{5E5340A4-BD48-4529-6DC8-FC75AB9E0B9D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6" name="Ovale 15">
                <a:extLst>
                  <a:ext uri="{FF2B5EF4-FFF2-40B4-BE49-F238E27FC236}">
                    <a16:creationId xmlns:a16="http://schemas.microsoft.com/office/drawing/2014/main" id="{18CD1509-9232-2268-7909-ED77B129A14D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7" name="Ovale 16">
                <a:extLst>
                  <a:ext uri="{FF2B5EF4-FFF2-40B4-BE49-F238E27FC236}">
                    <a16:creationId xmlns:a16="http://schemas.microsoft.com/office/drawing/2014/main" id="{C70C4899-814B-9490-E077-A17913337130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13" name="Rettangolo 12">
              <a:extLst>
                <a:ext uri="{FF2B5EF4-FFF2-40B4-BE49-F238E27FC236}">
                  <a16:creationId xmlns:a16="http://schemas.microsoft.com/office/drawing/2014/main" id="{DF3E3F7E-7269-215B-2F56-716332FBFBD4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24620618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9A1CF4CF-95A6-2E67-3214-5AFB290C37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93" b="98543" l="1810" r="95747">
                        <a14:foregroundMark x1="17828" y1="6557" x2="7602" y2="20401"/>
                        <a14:foregroundMark x1="7602" y1="20401" x2="3077" y2="32240"/>
                        <a14:foregroundMark x1="3077" y1="32240" x2="2353" y2="53734"/>
                        <a14:foregroundMark x1="2353" y1="53734" x2="9231" y2="82878"/>
                        <a14:foregroundMark x1="9231" y1="82878" x2="18465" y2="94690"/>
                        <a14:foregroundMark x1="43390" y1="94159" x2="76018" y2="81421"/>
                        <a14:foregroundMark x1="76018" y1="81421" x2="85701" y2="69945"/>
                        <a14:foregroundMark x1="85701" y1="69945" x2="91222" y2="34973"/>
                        <a14:foregroundMark x1="91222" y1="34973" x2="66697" y2="7104"/>
                        <a14:foregroundMark x1="66697" y1="7104" x2="24710" y2="1966"/>
                        <a14:foregroundMark x1="22477" y1="2442" x2="16742" y2="5829"/>
                        <a14:foregroundMark x1="16290" y1="7104" x2="60090" y2="21494"/>
                        <a14:foregroundMark x1="60090" y1="21494" x2="77557" y2="58652"/>
                        <a14:foregroundMark x1="77557" y1="58652" x2="19367" y2="77231"/>
                        <a14:foregroundMark x1="19367" y1="77231" x2="8688" y2="44444"/>
                        <a14:foregroundMark x1="8688" y1="44444" x2="15475" y2="19490"/>
                        <a14:foregroundMark x1="15475" y1="19490" x2="25068" y2="9290"/>
                        <a14:foregroundMark x1="25068" y1="9290" x2="26244" y2="8925"/>
                        <a14:foregroundMark x1="6878" y1="24772" x2="2896" y2="35337"/>
                        <a14:foregroundMark x1="2896" y1="35337" x2="3982" y2="66849"/>
                        <a14:foregroundMark x1="3982" y1="66849" x2="6787" y2="76685"/>
                        <a14:foregroundMark x1="6787" y1="76685" x2="30407" y2="89800"/>
                        <a14:foregroundMark x1="30407" y1="89800" x2="40362" y2="90893"/>
                        <a14:foregroundMark x1="40362" y1="90893" x2="44977" y2="80874"/>
                        <a14:foregroundMark x1="44977" y1="80874" x2="13937" y2="30237"/>
                        <a14:foregroundMark x1="13937" y1="30237" x2="7783" y2="24954"/>
                        <a14:foregroundMark x1="7783" y1="24954" x2="5792" y2="25137"/>
                        <a14:foregroundMark x1="47059" y1="22404" x2="49864" y2="38980"/>
                        <a14:foregroundMark x1="49864" y1="38980" x2="48507" y2="62477"/>
                        <a14:foregroundMark x1="48507" y1="62477" x2="45792" y2="69035"/>
                        <a14:foregroundMark x1="45249" y1="36430" x2="48869" y2="45537"/>
                        <a14:foregroundMark x1="48869" y1="45537" x2="47149" y2="34062"/>
                        <a14:foregroundMark x1="47149" y1="34062" x2="53213" y2="33151"/>
                        <a14:foregroundMark x1="53213" y1="33151" x2="51946" y2="46995"/>
                        <a14:foregroundMark x1="51946" y1="46995" x2="50498" y2="47359"/>
                        <a14:foregroundMark x1="53756" y1="34426" x2="53937" y2="46995"/>
                        <a14:foregroundMark x1="53122" y1="62295" x2="43891" y2="61202"/>
                        <a14:foregroundMark x1="43891" y1="61202" x2="54661" y2="65756"/>
                        <a14:foregroundMark x1="56561" y1="71767" x2="68326" y2="73953"/>
                        <a14:foregroundMark x1="68326" y1="73953" x2="61719" y2="75774"/>
                        <a14:foregroundMark x1="61719" y1="75774" x2="67511" y2="69945"/>
                        <a14:foregroundMark x1="67511" y1="69945" x2="66697" y2="67760"/>
                        <a14:foregroundMark x1="73122" y1="61202" x2="75837" y2="70310"/>
                        <a14:foregroundMark x1="33665" y1="59381" x2="39638" y2="61931"/>
                        <a14:foregroundMark x1="47240" y1="33880" x2="42262" y2="36430"/>
                        <a14:foregroundMark x1="42262" y1="36430" x2="43439" y2="46084"/>
                        <a14:foregroundMark x1="43439" y1="46084" x2="48054" y2="47723"/>
                        <a14:foregroundMark x1="48054" y1="47723" x2="48235" y2="47541"/>
                        <a14:foregroundMark x1="2896" y1="28780" x2="1810" y2="44080"/>
                        <a14:foregroundMark x1="1810" y1="44080" x2="3801" y2="67942"/>
                        <a14:foregroundMark x1="9321" y1="36794" x2="7511" y2="42623"/>
                        <a14:foregroundMark x1="20633" y1="73588" x2="23620" y2="61202"/>
                        <a14:foregroundMark x1="43982" y1="40255" x2="46878" y2="45902"/>
                        <a14:foregroundMark x1="17195" y1="55191" x2="19638" y2="53734"/>
                        <a14:foregroundMark x1="29502" y1="13297" x2="32127" y2="18215"/>
                        <a14:foregroundMark x1="60271" y1="12933" x2="66244" y2="25501"/>
                        <a14:foregroundMark x1="50407" y1="13297" x2="56199" y2="17122"/>
                        <a14:foregroundMark x1="88507" y1="37158" x2="90407" y2="42987"/>
                        <a14:foregroundMark x1="74751" y1="3097" x2="87240" y2="16029"/>
                        <a14:foregroundMark x1="87240" y1="16029" x2="91855" y2="26230"/>
                        <a14:foregroundMark x1="91855" y1="26230" x2="93394" y2="36248"/>
                        <a14:foregroundMark x1="93394" y1="36248" x2="90136" y2="82878"/>
                        <a14:foregroundMark x1="90136" y1="82878" x2="81820" y2="91988"/>
                        <a14:foregroundMark x1="75460" y1="94754" x2="74570" y2="85792"/>
                        <a14:foregroundMark x1="74570" y1="85792" x2="75928" y2="83242"/>
                        <a14:foregroundMark x1="93756" y1="24408" x2="95747" y2="39891"/>
                        <a14:foregroundMark x1="95747" y1="39891" x2="93303" y2="74863"/>
                        <a14:foregroundMark x1="19186" y1="55009" x2="23982" y2="54645"/>
                        <a14:foregroundMark x1="23982" y1="54645" x2="26154" y2="54827"/>
                        <a14:foregroundMark x1="54661" y1="40437" x2="54389" y2="53005"/>
                        <a14:backgroundMark x1="23077" y1="546" x2="25158" y2="546"/>
                        <a14:backgroundMark x1="18281" y1="95264" x2="42624" y2="96539"/>
                        <a14:backgroundMark x1="75204" y1="95628" x2="80452" y2="94353"/>
                        <a14:backgroundMark x1="80452" y1="94353" x2="81538" y2="94718"/>
                        <a14:backgroundMark x1="75385" y1="95082" x2="76742" y2="990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6835" y="2697466"/>
            <a:ext cx="6875554" cy="34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65D5DB45-7C0A-33F0-8409-6FCAF65D1D59}"/>
              </a:ext>
            </a:extLst>
          </p:cNvPr>
          <p:cNvSpPr/>
          <p:nvPr/>
        </p:nvSpPr>
        <p:spPr>
          <a:xfrm>
            <a:off x="6866150" y="4644150"/>
            <a:ext cx="1902298" cy="651955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sp>
        <p:nvSpPr>
          <p:cNvPr id="26" name="Titre 25">
            <a:extLst>
              <a:ext uri="{FF2B5EF4-FFF2-40B4-BE49-F238E27FC236}">
                <a16:creationId xmlns:a16="http://schemas.microsoft.com/office/drawing/2014/main" id="{62BE9D8F-2392-73BA-02E2-3E5EA921E9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defTabSz="914400">
              <a:defRPr/>
            </a:pPr>
            <a:r>
              <a:rPr lang="en-US" sz="2800" noProof="0" dirty="0">
                <a:solidFill>
                  <a:prstClr val="white"/>
                </a:solidFill>
                <a:cs typeface="Poppins Black" panose="00000A00000000000000" pitchFamily="2" charset="0"/>
              </a:rPr>
              <a:t>Digital Cluster </a:t>
            </a:r>
          </a:p>
        </p:txBody>
      </p:sp>
      <p:sp>
        <p:nvSpPr>
          <p:cNvPr id="2" name="Segnaposto contenuto 2">
            <a:extLst>
              <a:ext uri="{FF2B5EF4-FFF2-40B4-BE49-F238E27FC236}">
                <a16:creationId xmlns:a16="http://schemas.microsoft.com/office/drawing/2014/main" id="{BFFED63A-6247-B87E-7EAC-BA94417980C0}"/>
              </a:ext>
            </a:extLst>
          </p:cNvPr>
          <p:cNvSpPr txBox="1">
            <a:spLocks/>
          </p:cNvSpPr>
          <p:nvPr/>
        </p:nvSpPr>
        <p:spPr>
          <a:xfrm>
            <a:off x="455338" y="960790"/>
            <a:ext cx="11281323" cy="88899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lang="en-US" sz="1800" kern="1200" cap="none" dirty="0" smtClean="0">
                <a:solidFill>
                  <a:schemeClr val="bg2">
                    <a:lumMod val="50000"/>
                  </a:schemeClr>
                </a:solidFill>
                <a:effectLst/>
                <a:latin typeface="Tw Cen MT" panose="020B0602020104020603" pitchFamily="34" charset="0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lang="en-US" sz="1800" kern="1200" cap="none" dirty="0" smtClean="0">
                <a:solidFill>
                  <a:schemeClr val="bg2">
                    <a:lumMod val="50000"/>
                  </a:schemeClr>
                </a:solidFill>
                <a:effectLst/>
                <a:latin typeface="Tw Cen MT" panose="020B0602020104020603" pitchFamily="34" charset="0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lang="en-US" sz="1800" kern="1200" cap="none" dirty="0" smtClean="0">
                <a:solidFill>
                  <a:schemeClr val="bg2">
                    <a:lumMod val="50000"/>
                  </a:schemeClr>
                </a:solidFill>
                <a:effectLst/>
                <a:latin typeface="Tw Cen MT" panose="020B0602020104020603" pitchFamily="34" charset="0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lang="en-US" sz="1800" kern="1200" cap="none" dirty="0" smtClean="0">
                <a:solidFill>
                  <a:schemeClr val="bg2">
                    <a:lumMod val="50000"/>
                  </a:schemeClr>
                </a:solidFill>
                <a:effectLst/>
                <a:latin typeface="Tw Cen MT" panose="020B0602020104020603" pitchFamily="34" charset="0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lang="en-US" sz="1800" kern="1200" cap="none" dirty="0">
                <a:solidFill>
                  <a:schemeClr val="bg2">
                    <a:lumMod val="50000"/>
                  </a:schemeClr>
                </a:solidFill>
                <a:effectLst/>
                <a:latin typeface="Tw Cen MT" panose="020B0602020104020603" pitchFamily="34" charset="0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just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prstClr val="black"/>
              </a:buClr>
              <a:buSzPct val="80000"/>
              <a:buFont typeface="Wingdings 3" panose="05040102010807070707" pitchFamily="18" charset="2"/>
              <a:buChar char="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The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5.7”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digital cluster provides essential real-time data, including battery status, speed, and range, all displayed clearly for quick, easy reading. Its bright, high-contrast screen ensures visibility under various lighting conditions.</a:t>
            </a:r>
          </a:p>
        </p:txBody>
      </p:sp>
      <p:sp>
        <p:nvSpPr>
          <p:cNvPr id="5" name="Ovale 78">
            <a:extLst>
              <a:ext uri="{FF2B5EF4-FFF2-40B4-BE49-F238E27FC236}">
                <a16:creationId xmlns:a16="http://schemas.microsoft.com/office/drawing/2014/main" id="{F095F944-F27D-23B7-040B-5A80D2B00855}"/>
              </a:ext>
            </a:extLst>
          </p:cNvPr>
          <p:cNvSpPr/>
          <p:nvPr/>
        </p:nvSpPr>
        <p:spPr>
          <a:xfrm>
            <a:off x="286576" y="2483182"/>
            <a:ext cx="246965" cy="208861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A</a:t>
            </a:r>
          </a:p>
        </p:txBody>
      </p:sp>
      <p:sp>
        <p:nvSpPr>
          <p:cNvPr id="11" name="Ovale 79">
            <a:extLst>
              <a:ext uri="{FF2B5EF4-FFF2-40B4-BE49-F238E27FC236}">
                <a16:creationId xmlns:a16="http://schemas.microsoft.com/office/drawing/2014/main" id="{E334796C-84AC-0835-C99C-6DB55547AEAC}"/>
              </a:ext>
            </a:extLst>
          </p:cNvPr>
          <p:cNvSpPr/>
          <p:nvPr/>
        </p:nvSpPr>
        <p:spPr>
          <a:xfrm>
            <a:off x="286576" y="2812731"/>
            <a:ext cx="246965" cy="208861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B</a:t>
            </a:r>
          </a:p>
        </p:txBody>
      </p:sp>
      <p:sp>
        <p:nvSpPr>
          <p:cNvPr id="12" name="CasellaDiTesto 75">
            <a:extLst>
              <a:ext uri="{FF2B5EF4-FFF2-40B4-BE49-F238E27FC236}">
                <a16:creationId xmlns:a16="http://schemas.microsoft.com/office/drawing/2014/main" id="{73D8DA57-8FB9-AA65-EC7F-3A9FF5B3767F}"/>
              </a:ext>
            </a:extLst>
          </p:cNvPr>
          <p:cNvSpPr txBox="1"/>
          <p:nvPr/>
        </p:nvSpPr>
        <p:spPr>
          <a:xfrm>
            <a:off x="520703" y="3139738"/>
            <a:ext cx="14149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Speedometer</a:t>
            </a:r>
          </a:p>
        </p:txBody>
      </p:sp>
      <p:sp>
        <p:nvSpPr>
          <p:cNvPr id="13" name="CasellaDiTesto 77">
            <a:extLst>
              <a:ext uri="{FF2B5EF4-FFF2-40B4-BE49-F238E27FC236}">
                <a16:creationId xmlns:a16="http://schemas.microsoft.com/office/drawing/2014/main" id="{9EF520B5-3A89-F9A2-0FB1-54CD6446D51B}"/>
              </a:ext>
            </a:extLst>
          </p:cNvPr>
          <p:cNvSpPr txBox="1"/>
          <p:nvPr/>
        </p:nvSpPr>
        <p:spPr>
          <a:xfrm>
            <a:off x="514904" y="5345858"/>
            <a:ext cx="389176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Distance to Empty / Remaining Charging time</a:t>
            </a: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sp>
        <p:nvSpPr>
          <p:cNvPr id="14" name="Ovale 79">
            <a:extLst>
              <a:ext uri="{FF2B5EF4-FFF2-40B4-BE49-F238E27FC236}">
                <a16:creationId xmlns:a16="http://schemas.microsoft.com/office/drawing/2014/main" id="{45FB9F41-80D7-4793-7C81-0EC98C0AB587}"/>
              </a:ext>
            </a:extLst>
          </p:cNvPr>
          <p:cNvSpPr/>
          <p:nvPr/>
        </p:nvSpPr>
        <p:spPr>
          <a:xfrm>
            <a:off x="286576" y="3142280"/>
            <a:ext cx="246965" cy="208861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C</a:t>
            </a:r>
          </a:p>
        </p:txBody>
      </p:sp>
      <p:sp>
        <p:nvSpPr>
          <p:cNvPr id="15" name="CasellaDiTesto 77">
            <a:extLst>
              <a:ext uri="{FF2B5EF4-FFF2-40B4-BE49-F238E27FC236}">
                <a16:creationId xmlns:a16="http://schemas.microsoft.com/office/drawing/2014/main" id="{1C53DDF1-89D2-F199-8E1D-798E213C3335}"/>
              </a:ext>
            </a:extLst>
          </p:cNvPr>
          <p:cNvSpPr txBox="1"/>
          <p:nvPr/>
        </p:nvSpPr>
        <p:spPr>
          <a:xfrm>
            <a:off x="520702" y="4112726"/>
            <a:ext cx="141494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Battery Level</a:t>
            </a:r>
          </a:p>
        </p:txBody>
      </p:sp>
      <p:sp>
        <p:nvSpPr>
          <p:cNvPr id="16" name="Ovale 78">
            <a:extLst>
              <a:ext uri="{FF2B5EF4-FFF2-40B4-BE49-F238E27FC236}">
                <a16:creationId xmlns:a16="http://schemas.microsoft.com/office/drawing/2014/main" id="{D44C9311-9AF8-EA4F-2940-0D4DA1023541}"/>
              </a:ext>
            </a:extLst>
          </p:cNvPr>
          <p:cNvSpPr/>
          <p:nvPr/>
        </p:nvSpPr>
        <p:spPr>
          <a:xfrm>
            <a:off x="286576" y="3471829"/>
            <a:ext cx="246965" cy="208861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D</a:t>
            </a:r>
          </a:p>
        </p:txBody>
      </p:sp>
      <p:sp>
        <p:nvSpPr>
          <p:cNvPr id="17" name="Ovale 79">
            <a:extLst>
              <a:ext uri="{FF2B5EF4-FFF2-40B4-BE49-F238E27FC236}">
                <a16:creationId xmlns:a16="http://schemas.microsoft.com/office/drawing/2014/main" id="{B7CF8B79-169D-F9E5-1876-D56D7E691899}"/>
              </a:ext>
            </a:extLst>
          </p:cNvPr>
          <p:cNvSpPr/>
          <p:nvPr/>
        </p:nvSpPr>
        <p:spPr>
          <a:xfrm>
            <a:off x="286576" y="3801378"/>
            <a:ext cx="246965" cy="208861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E</a:t>
            </a:r>
          </a:p>
        </p:txBody>
      </p:sp>
      <p:sp>
        <p:nvSpPr>
          <p:cNvPr id="18" name="CasellaDiTesto 75">
            <a:extLst>
              <a:ext uri="{FF2B5EF4-FFF2-40B4-BE49-F238E27FC236}">
                <a16:creationId xmlns:a16="http://schemas.microsoft.com/office/drawing/2014/main" id="{4FA14C3F-63B9-A298-57E1-1CE312DCF943}"/>
              </a:ext>
            </a:extLst>
          </p:cNvPr>
          <p:cNvSpPr txBox="1"/>
          <p:nvPr/>
        </p:nvSpPr>
        <p:spPr>
          <a:xfrm>
            <a:off x="514499" y="4738478"/>
            <a:ext cx="15685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Odometer</a:t>
            </a:r>
          </a:p>
        </p:txBody>
      </p:sp>
      <p:sp>
        <p:nvSpPr>
          <p:cNvPr id="19" name="CasellaDiTesto 77">
            <a:extLst>
              <a:ext uri="{FF2B5EF4-FFF2-40B4-BE49-F238E27FC236}">
                <a16:creationId xmlns:a16="http://schemas.microsoft.com/office/drawing/2014/main" id="{8D7AC40E-F8F6-45E9-39E4-2F0D36402601}"/>
              </a:ext>
            </a:extLst>
          </p:cNvPr>
          <p:cNvSpPr txBox="1"/>
          <p:nvPr/>
        </p:nvSpPr>
        <p:spPr>
          <a:xfrm>
            <a:off x="520703" y="2483182"/>
            <a:ext cx="298099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Diagnostic &amp; Warning Indicators</a:t>
            </a: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sp>
        <p:nvSpPr>
          <p:cNvPr id="22" name="Ovale 78">
            <a:extLst>
              <a:ext uri="{FF2B5EF4-FFF2-40B4-BE49-F238E27FC236}">
                <a16:creationId xmlns:a16="http://schemas.microsoft.com/office/drawing/2014/main" id="{B9DE415C-EED3-F8E1-9537-C4FC078C3DBA}"/>
              </a:ext>
            </a:extLst>
          </p:cNvPr>
          <p:cNvSpPr/>
          <p:nvPr/>
        </p:nvSpPr>
        <p:spPr>
          <a:xfrm>
            <a:off x="7234759" y="4518417"/>
            <a:ext cx="263041" cy="251466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C</a:t>
            </a:r>
          </a:p>
        </p:txBody>
      </p:sp>
      <p:sp>
        <p:nvSpPr>
          <p:cNvPr id="23" name="Ovale 78">
            <a:extLst>
              <a:ext uri="{FF2B5EF4-FFF2-40B4-BE49-F238E27FC236}">
                <a16:creationId xmlns:a16="http://schemas.microsoft.com/office/drawing/2014/main" id="{614E98D2-7F74-FC3F-F9B5-AF8A314FB2B7}"/>
              </a:ext>
            </a:extLst>
          </p:cNvPr>
          <p:cNvSpPr/>
          <p:nvPr/>
        </p:nvSpPr>
        <p:spPr>
          <a:xfrm>
            <a:off x="6531170" y="4550777"/>
            <a:ext cx="263041" cy="251466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F</a:t>
            </a:r>
          </a:p>
        </p:txBody>
      </p:sp>
      <p:sp>
        <p:nvSpPr>
          <p:cNvPr id="24" name="Ovale 78">
            <a:extLst>
              <a:ext uri="{FF2B5EF4-FFF2-40B4-BE49-F238E27FC236}">
                <a16:creationId xmlns:a16="http://schemas.microsoft.com/office/drawing/2014/main" id="{4AA4397B-E77D-ED1D-CE16-93FC073A7300}"/>
              </a:ext>
            </a:extLst>
          </p:cNvPr>
          <p:cNvSpPr/>
          <p:nvPr/>
        </p:nvSpPr>
        <p:spPr>
          <a:xfrm>
            <a:off x="8638163" y="5305159"/>
            <a:ext cx="263041" cy="251466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H</a:t>
            </a:r>
          </a:p>
        </p:txBody>
      </p:sp>
      <p:sp>
        <p:nvSpPr>
          <p:cNvPr id="25" name="Ovale 78">
            <a:extLst>
              <a:ext uri="{FF2B5EF4-FFF2-40B4-BE49-F238E27FC236}">
                <a16:creationId xmlns:a16="http://schemas.microsoft.com/office/drawing/2014/main" id="{0533D217-8BEA-B975-6A34-16303251D432}"/>
              </a:ext>
            </a:extLst>
          </p:cNvPr>
          <p:cNvSpPr/>
          <p:nvPr/>
        </p:nvSpPr>
        <p:spPr>
          <a:xfrm>
            <a:off x="7283528" y="2851713"/>
            <a:ext cx="263041" cy="251466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A</a:t>
            </a:r>
          </a:p>
        </p:txBody>
      </p:sp>
      <p:sp>
        <p:nvSpPr>
          <p:cNvPr id="29" name="Ovale 78">
            <a:extLst>
              <a:ext uri="{FF2B5EF4-FFF2-40B4-BE49-F238E27FC236}">
                <a16:creationId xmlns:a16="http://schemas.microsoft.com/office/drawing/2014/main" id="{8EF577DF-3FD8-52E1-9F8E-E36053A52949}"/>
              </a:ext>
            </a:extLst>
          </p:cNvPr>
          <p:cNvSpPr/>
          <p:nvPr/>
        </p:nvSpPr>
        <p:spPr>
          <a:xfrm>
            <a:off x="6662691" y="5305159"/>
            <a:ext cx="263041" cy="251466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I</a:t>
            </a:r>
          </a:p>
        </p:txBody>
      </p:sp>
      <p:sp>
        <p:nvSpPr>
          <p:cNvPr id="36" name="Ovale 79">
            <a:extLst>
              <a:ext uri="{FF2B5EF4-FFF2-40B4-BE49-F238E27FC236}">
                <a16:creationId xmlns:a16="http://schemas.microsoft.com/office/drawing/2014/main" id="{2223C487-1950-40F3-3CC8-25D920C715F4}"/>
              </a:ext>
            </a:extLst>
          </p:cNvPr>
          <p:cNvSpPr/>
          <p:nvPr/>
        </p:nvSpPr>
        <p:spPr>
          <a:xfrm>
            <a:off x="286576" y="4121955"/>
            <a:ext cx="246965" cy="208861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F</a:t>
            </a:r>
          </a:p>
        </p:txBody>
      </p:sp>
      <p:sp>
        <p:nvSpPr>
          <p:cNvPr id="37" name="CasellaDiTesto 77">
            <a:extLst>
              <a:ext uri="{FF2B5EF4-FFF2-40B4-BE49-F238E27FC236}">
                <a16:creationId xmlns:a16="http://schemas.microsoft.com/office/drawing/2014/main" id="{290B510B-BC36-C132-D3C0-F9C49D37BBE6}"/>
              </a:ext>
            </a:extLst>
          </p:cNvPr>
          <p:cNvSpPr txBox="1"/>
          <p:nvPr/>
        </p:nvSpPr>
        <p:spPr>
          <a:xfrm>
            <a:off x="499950" y="2811905"/>
            <a:ext cx="237871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Gear Selector Indicator</a:t>
            </a: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sp>
        <p:nvSpPr>
          <p:cNvPr id="38" name="Ovale 78">
            <a:extLst>
              <a:ext uri="{FF2B5EF4-FFF2-40B4-BE49-F238E27FC236}">
                <a16:creationId xmlns:a16="http://schemas.microsoft.com/office/drawing/2014/main" id="{CE0A3021-DEFE-EA0C-412F-534EAA88104D}"/>
              </a:ext>
            </a:extLst>
          </p:cNvPr>
          <p:cNvSpPr/>
          <p:nvPr/>
        </p:nvSpPr>
        <p:spPr>
          <a:xfrm>
            <a:off x="6957554" y="3419342"/>
            <a:ext cx="263041" cy="251466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B</a:t>
            </a:r>
          </a:p>
        </p:txBody>
      </p:sp>
      <p:sp>
        <p:nvSpPr>
          <p:cNvPr id="39" name="Ovale 79">
            <a:extLst>
              <a:ext uri="{FF2B5EF4-FFF2-40B4-BE49-F238E27FC236}">
                <a16:creationId xmlns:a16="http://schemas.microsoft.com/office/drawing/2014/main" id="{5B4D1FFB-FA4B-19EF-B82A-F47283158365}"/>
              </a:ext>
            </a:extLst>
          </p:cNvPr>
          <p:cNvSpPr/>
          <p:nvPr/>
        </p:nvSpPr>
        <p:spPr>
          <a:xfrm>
            <a:off x="286576" y="4430923"/>
            <a:ext cx="246965" cy="208861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G</a:t>
            </a:r>
          </a:p>
        </p:txBody>
      </p:sp>
      <p:sp>
        <p:nvSpPr>
          <p:cNvPr id="40" name="CasellaDiTesto 77">
            <a:extLst>
              <a:ext uri="{FF2B5EF4-FFF2-40B4-BE49-F238E27FC236}">
                <a16:creationId xmlns:a16="http://schemas.microsoft.com/office/drawing/2014/main" id="{053FA009-CB72-F130-3768-B2A7B3AB78DD}"/>
              </a:ext>
            </a:extLst>
          </p:cNvPr>
          <p:cNvSpPr txBox="1"/>
          <p:nvPr/>
        </p:nvSpPr>
        <p:spPr>
          <a:xfrm>
            <a:off x="502322" y="3799163"/>
            <a:ext cx="237871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Feet On Brake</a:t>
            </a:r>
          </a:p>
        </p:txBody>
      </p:sp>
      <p:sp>
        <p:nvSpPr>
          <p:cNvPr id="41" name="Ovale 79">
            <a:extLst>
              <a:ext uri="{FF2B5EF4-FFF2-40B4-BE49-F238E27FC236}">
                <a16:creationId xmlns:a16="http://schemas.microsoft.com/office/drawing/2014/main" id="{1F11DF5C-BE2A-6217-A963-477DA2B96D81}"/>
              </a:ext>
            </a:extLst>
          </p:cNvPr>
          <p:cNvSpPr/>
          <p:nvPr/>
        </p:nvSpPr>
        <p:spPr>
          <a:xfrm>
            <a:off x="286576" y="4747145"/>
            <a:ext cx="246965" cy="208861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H</a:t>
            </a:r>
          </a:p>
        </p:txBody>
      </p:sp>
      <p:sp>
        <p:nvSpPr>
          <p:cNvPr id="43" name="Ovale 79">
            <a:extLst>
              <a:ext uri="{FF2B5EF4-FFF2-40B4-BE49-F238E27FC236}">
                <a16:creationId xmlns:a16="http://schemas.microsoft.com/office/drawing/2014/main" id="{73CFAD62-C0D6-8B58-C9B6-8CA4DD34E5A1}"/>
              </a:ext>
            </a:extLst>
          </p:cNvPr>
          <p:cNvSpPr/>
          <p:nvPr/>
        </p:nvSpPr>
        <p:spPr>
          <a:xfrm>
            <a:off x="9491675" y="4484097"/>
            <a:ext cx="264919" cy="251466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E</a:t>
            </a:r>
          </a:p>
        </p:txBody>
      </p:sp>
      <p:sp>
        <p:nvSpPr>
          <p:cNvPr id="44" name="Ovale 79">
            <a:extLst>
              <a:ext uri="{FF2B5EF4-FFF2-40B4-BE49-F238E27FC236}">
                <a16:creationId xmlns:a16="http://schemas.microsoft.com/office/drawing/2014/main" id="{37CB8DC6-F6DA-1911-CEFE-81CA3E26A663}"/>
              </a:ext>
            </a:extLst>
          </p:cNvPr>
          <p:cNvSpPr/>
          <p:nvPr/>
        </p:nvSpPr>
        <p:spPr>
          <a:xfrm>
            <a:off x="6227302" y="5301773"/>
            <a:ext cx="264919" cy="251466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J</a:t>
            </a:r>
          </a:p>
        </p:txBody>
      </p:sp>
      <p:sp>
        <p:nvSpPr>
          <p:cNvPr id="3" name="Ovale 79">
            <a:extLst>
              <a:ext uri="{FF2B5EF4-FFF2-40B4-BE49-F238E27FC236}">
                <a16:creationId xmlns:a16="http://schemas.microsoft.com/office/drawing/2014/main" id="{835DDD98-659E-CBA9-8BEF-D36C99EF3635}"/>
              </a:ext>
            </a:extLst>
          </p:cNvPr>
          <p:cNvSpPr/>
          <p:nvPr/>
        </p:nvSpPr>
        <p:spPr>
          <a:xfrm>
            <a:off x="286576" y="5051758"/>
            <a:ext cx="246965" cy="208861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I</a:t>
            </a:r>
          </a:p>
        </p:txBody>
      </p:sp>
      <p:sp>
        <p:nvSpPr>
          <p:cNvPr id="20" name="CasellaDiTesto 77">
            <a:extLst>
              <a:ext uri="{FF2B5EF4-FFF2-40B4-BE49-F238E27FC236}">
                <a16:creationId xmlns:a16="http://schemas.microsoft.com/office/drawing/2014/main" id="{2C450D51-CA62-0655-3B75-8461707FE08C}"/>
              </a:ext>
            </a:extLst>
          </p:cNvPr>
          <p:cNvSpPr txBox="1"/>
          <p:nvPr/>
        </p:nvSpPr>
        <p:spPr>
          <a:xfrm>
            <a:off x="499702" y="3463358"/>
            <a:ext cx="237871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Turn Signal Indicators</a:t>
            </a:r>
          </a:p>
        </p:txBody>
      </p:sp>
      <p:sp>
        <p:nvSpPr>
          <p:cNvPr id="21" name="Ovale 79">
            <a:extLst>
              <a:ext uri="{FF2B5EF4-FFF2-40B4-BE49-F238E27FC236}">
                <a16:creationId xmlns:a16="http://schemas.microsoft.com/office/drawing/2014/main" id="{AEC1F86D-F36A-6D6B-E04D-8AA91CF3DAF0}"/>
              </a:ext>
            </a:extLst>
          </p:cNvPr>
          <p:cNvSpPr/>
          <p:nvPr/>
        </p:nvSpPr>
        <p:spPr>
          <a:xfrm>
            <a:off x="286576" y="5347764"/>
            <a:ext cx="246965" cy="208861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J</a:t>
            </a:r>
          </a:p>
        </p:txBody>
      </p:sp>
      <p:sp>
        <p:nvSpPr>
          <p:cNvPr id="27" name="Ovale 79">
            <a:extLst>
              <a:ext uri="{FF2B5EF4-FFF2-40B4-BE49-F238E27FC236}">
                <a16:creationId xmlns:a16="http://schemas.microsoft.com/office/drawing/2014/main" id="{0A19D409-7B03-AD36-534C-8F12E5EEC105}"/>
              </a:ext>
            </a:extLst>
          </p:cNvPr>
          <p:cNvSpPr/>
          <p:nvPr/>
        </p:nvSpPr>
        <p:spPr>
          <a:xfrm>
            <a:off x="4457574" y="3659259"/>
            <a:ext cx="264919" cy="251466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D</a:t>
            </a:r>
          </a:p>
        </p:txBody>
      </p:sp>
      <p:sp>
        <p:nvSpPr>
          <p:cNvPr id="28" name="Ovale 79">
            <a:extLst>
              <a:ext uri="{FF2B5EF4-FFF2-40B4-BE49-F238E27FC236}">
                <a16:creationId xmlns:a16="http://schemas.microsoft.com/office/drawing/2014/main" id="{951A3EA0-EF51-AC00-515A-3492894B3D19}"/>
              </a:ext>
            </a:extLst>
          </p:cNvPr>
          <p:cNvSpPr/>
          <p:nvPr/>
        </p:nvSpPr>
        <p:spPr>
          <a:xfrm>
            <a:off x="9981739" y="3632789"/>
            <a:ext cx="264919" cy="251466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D</a:t>
            </a:r>
          </a:p>
        </p:txBody>
      </p:sp>
      <p:sp>
        <p:nvSpPr>
          <p:cNvPr id="30" name="Ovale 79">
            <a:extLst>
              <a:ext uri="{FF2B5EF4-FFF2-40B4-BE49-F238E27FC236}">
                <a16:creationId xmlns:a16="http://schemas.microsoft.com/office/drawing/2014/main" id="{84EDC0E2-5B6A-A79D-5D05-A0B882029E27}"/>
              </a:ext>
            </a:extLst>
          </p:cNvPr>
          <p:cNvSpPr/>
          <p:nvPr/>
        </p:nvSpPr>
        <p:spPr>
          <a:xfrm>
            <a:off x="4915040" y="4425044"/>
            <a:ext cx="264919" cy="251466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G</a:t>
            </a:r>
          </a:p>
        </p:txBody>
      </p:sp>
      <p:sp>
        <p:nvSpPr>
          <p:cNvPr id="31" name="TextBox 39">
            <a:extLst>
              <a:ext uri="{FF2B5EF4-FFF2-40B4-BE49-F238E27FC236}">
                <a16:creationId xmlns:a16="http://schemas.microsoft.com/office/drawing/2014/main" id="{03D5E4ED-802C-9B8C-87E5-6C9027D4F588}"/>
              </a:ext>
            </a:extLst>
          </p:cNvPr>
          <p:cNvSpPr txBox="1"/>
          <p:nvPr/>
        </p:nvSpPr>
        <p:spPr>
          <a:xfrm>
            <a:off x="6890632" y="2390048"/>
            <a:ext cx="7857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195 mm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65000"/>
                </a:prstClr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cxnSp>
        <p:nvCxnSpPr>
          <p:cNvPr id="32" name="Straight Arrow Connector 40">
            <a:extLst>
              <a:ext uri="{FF2B5EF4-FFF2-40B4-BE49-F238E27FC236}">
                <a16:creationId xmlns:a16="http://schemas.microsoft.com/office/drawing/2014/main" id="{498D3292-5383-139E-3C1C-E2706D07DE2A}"/>
              </a:ext>
            </a:extLst>
          </p:cNvPr>
          <p:cNvCxnSpPr>
            <a:cxnSpLocks/>
          </p:cNvCxnSpPr>
          <p:nvPr/>
        </p:nvCxnSpPr>
        <p:spPr>
          <a:xfrm>
            <a:off x="4017503" y="2626181"/>
            <a:ext cx="6751780" cy="0"/>
          </a:xfrm>
          <a:prstGeom prst="straightConnector1">
            <a:avLst/>
          </a:prstGeom>
          <a:ln>
            <a:solidFill>
              <a:srgbClr val="A36153"/>
            </a:solidFill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Box 39">
            <a:extLst>
              <a:ext uri="{FF2B5EF4-FFF2-40B4-BE49-F238E27FC236}">
                <a16:creationId xmlns:a16="http://schemas.microsoft.com/office/drawing/2014/main" id="{9FB05FBD-38E0-F48B-CEB4-3D1474FB657C}"/>
              </a:ext>
            </a:extLst>
          </p:cNvPr>
          <p:cNvSpPr txBox="1"/>
          <p:nvPr/>
        </p:nvSpPr>
        <p:spPr>
          <a:xfrm>
            <a:off x="10955493" y="4044605"/>
            <a:ext cx="7360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90 mm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65000"/>
                </a:prstClr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sp>
        <p:nvSpPr>
          <p:cNvPr id="45" name="CasellaDiTesto 77">
            <a:extLst>
              <a:ext uri="{FF2B5EF4-FFF2-40B4-BE49-F238E27FC236}">
                <a16:creationId xmlns:a16="http://schemas.microsoft.com/office/drawing/2014/main" id="{A8F990F6-24F9-A53F-31F8-30CF430DD888}"/>
              </a:ext>
            </a:extLst>
          </p:cNvPr>
          <p:cNvSpPr txBox="1"/>
          <p:nvPr/>
        </p:nvSpPr>
        <p:spPr>
          <a:xfrm>
            <a:off x="529485" y="4425044"/>
            <a:ext cx="141494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Ready to Drive</a:t>
            </a:r>
          </a:p>
        </p:txBody>
      </p:sp>
      <p:sp>
        <p:nvSpPr>
          <p:cNvPr id="50" name="Ovale 79">
            <a:extLst>
              <a:ext uri="{FF2B5EF4-FFF2-40B4-BE49-F238E27FC236}">
                <a16:creationId xmlns:a16="http://schemas.microsoft.com/office/drawing/2014/main" id="{F59BFF47-243A-89AA-E0BF-A7964334C5F3}"/>
              </a:ext>
            </a:extLst>
          </p:cNvPr>
          <p:cNvSpPr/>
          <p:nvPr/>
        </p:nvSpPr>
        <p:spPr>
          <a:xfrm>
            <a:off x="5886154" y="5301773"/>
            <a:ext cx="264919" cy="251466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K</a:t>
            </a:r>
          </a:p>
        </p:txBody>
      </p:sp>
      <p:sp>
        <p:nvSpPr>
          <p:cNvPr id="51" name="CasellaDiTesto 75">
            <a:extLst>
              <a:ext uri="{FF2B5EF4-FFF2-40B4-BE49-F238E27FC236}">
                <a16:creationId xmlns:a16="http://schemas.microsoft.com/office/drawing/2014/main" id="{A3ED44E6-A7F3-FF69-7120-45D083E646A8}"/>
              </a:ext>
            </a:extLst>
          </p:cNvPr>
          <p:cNvSpPr txBox="1"/>
          <p:nvPr/>
        </p:nvSpPr>
        <p:spPr>
          <a:xfrm>
            <a:off x="523372" y="5052062"/>
            <a:ext cx="195441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Charging Indicator</a:t>
            </a:r>
          </a:p>
        </p:txBody>
      </p:sp>
      <p:sp>
        <p:nvSpPr>
          <p:cNvPr id="52" name="CasellaDiTesto 77">
            <a:extLst>
              <a:ext uri="{FF2B5EF4-FFF2-40B4-BE49-F238E27FC236}">
                <a16:creationId xmlns:a16="http://schemas.microsoft.com/office/drawing/2014/main" id="{0B8B3C57-08F4-25E2-BC5A-366230DA6D0D}"/>
              </a:ext>
            </a:extLst>
          </p:cNvPr>
          <p:cNvSpPr txBox="1"/>
          <p:nvPr/>
        </p:nvSpPr>
        <p:spPr>
          <a:xfrm>
            <a:off x="499702" y="5653683"/>
            <a:ext cx="25739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Charging port position</a:t>
            </a: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sp>
        <p:nvSpPr>
          <p:cNvPr id="53" name="Ovale 79">
            <a:extLst>
              <a:ext uri="{FF2B5EF4-FFF2-40B4-BE49-F238E27FC236}">
                <a16:creationId xmlns:a16="http://schemas.microsoft.com/office/drawing/2014/main" id="{BEBBFD3D-5FEC-D4CC-E119-BB520A7E88E9}"/>
              </a:ext>
            </a:extLst>
          </p:cNvPr>
          <p:cNvSpPr/>
          <p:nvPr/>
        </p:nvSpPr>
        <p:spPr>
          <a:xfrm>
            <a:off x="295043" y="5662144"/>
            <a:ext cx="246965" cy="208861"/>
          </a:xfrm>
          <a:prstGeom prst="ellipse">
            <a:avLst/>
          </a:prstGeom>
          <a:solidFill>
            <a:srgbClr val="A3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K</a:t>
            </a:r>
          </a:p>
        </p:txBody>
      </p:sp>
      <p:cxnSp>
        <p:nvCxnSpPr>
          <p:cNvPr id="2049" name="Straight Arrow Connector 40">
            <a:extLst>
              <a:ext uri="{FF2B5EF4-FFF2-40B4-BE49-F238E27FC236}">
                <a16:creationId xmlns:a16="http://schemas.microsoft.com/office/drawing/2014/main" id="{4039DF15-8F18-315D-4DB6-0E5B5A40BD1A}"/>
              </a:ext>
            </a:extLst>
          </p:cNvPr>
          <p:cNvCxnSpPr>
            <a:cxnSpLocks/>
          </p:cNvCxnSpPr>
          <p:nvPr/>
        </p:nvCxnSpPr>
        <p:spPr>
          <a:xfrm>
            <a:off x="10850312" y="2622635"/>
            <a:ext cx="50901" cy="3294413"/>
          </a:xfrm>
          <a:prstGeom prst="straightConnector1">
            <a:avLst/>
          </a:prstGeom>
          <a:ln>
            <a:solidFill>
              <a:srgbClr val="A36153"/>
            </a:solidFill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vale 3">
            <a:extLst>
              <a:ext uri="{FF2B5EF4-FFF2-40B4-BE49-F238E27FC236}">
                <a16:creationId xmlns:a16="http://schemas.microsoft.com/office/drawing/2014/main" id="{F484FE5B-FE49-6EAA-63B7-D52D832E6498}"/>
              </a:ext>
            </a:extLst>
          </p:cNvPr>
          <p:cNvSpPr/>
          <p:nvPr/>
        </p:nvSpPr>
        <p:spPr>
          <a:xfrm>
            <a:off x="4590033" y="-87128"/>
            <a:ext cx="1624091" cy="92985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/>
              <a:t>interni</a:t>
            </a:r>
            <a:endParaRPr lang="en-US" noProof="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5066072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1F9628-F708-C551-EA1C-C536EC88CA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Image 10">
            <a:extLst>
              <a:ext uri="{FF2B5EF4-FFF2-40B4-BE49-F238E27FC236}">
                <a16:creationId xmlns:a16="http://schemas.microsoft.com/office/drawing/2014/main" id="{8D130C9B-223A-70FA-22CC-15AAC6BE984B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</a:blip>
          <a:srcRect t="4029"/>
          <a:stretch/>
        </p:blipFill>
        <p:spPr>
          <a:xfrm>
            <a:off x="299704" y="4520183"/>
            <a:ext cx="1921043" cy="986698"/>
          </a:xfrm>
          <a:prstGeom prst="rect">
            <a:avLst/>
          </a:prstGeom>
        </p:spPr>
      </p:pic>
      <p:pic>
        <p:nvPicPr>
          <p:cNvPr id="13" name="Picture 31" descr="A close up of a motorcycle&#10;&#10;Le contenu généré par l’IA peut être incorrect.">
            <a:extLst>
              <a:ext uri="{FF2B5EF4-FFF2-40B4-BE49-F238E27FC236}">
                <a16:creationId xmlns:a16="http://schemas.microsoft.com/office/drawing/2014/main" id="{8B3A88EE-5E96-65A7-C5E9-523B036531C6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alphaModFix amt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4626" t="24333" r="34853" b="43416"/>
          <a:stretch/>
        </p:blipFill>
        <p:spPr>
          <a:xfrm>
            <a:off x="0" y="-1"/>
            <a:ext cx="12192000" cy="6278563"/>
          </a:xfrm>
          <a:prstGeom prst="roundRect">
            <a:avLst>
              <a:gd name="adj" fmla="val 0"/>
            </a:avLst>
          </a:prstGeom>
        </p:spPr>
      </p:pic>
      <p:sp>
        <p:nvSpPr>
          <p:cNvPr id="46" name="Segnaposto contenuto 2">
            <a:extLst>
              <a:ext uri="{FF2B5EF4-FFF2-40B4-BE49-F238E27FC236}">
                <a16:creationId xmlns:a16="http://schemas.microsoft.com/office/drawing/2014/main" id="{C8A4E235-333B-F9CE-E0EA-0AB1BDBB853D}"/>
              </a:ext>
            </a:extLst>
          </p:cNvPr>
          <p:cNvSpPr txBox="1">
            <a:spLocks/>
          </p:cNvSpPr>
          <p:nvPr/>
        </p:nvSpPr>
        <p:spPr>
          <a:xfrm>
            <a:off x="6112941" y="2347287"/>
            <a:ext cx="3361363" cy="286232"/>
          </a:xfrm>
          <a:prstGeom prst="rect">
            <a:avLst/>
          </a:prstGeom>
        </p:spPr>
        <p:txBody>
          <a:bodyPr vert="horz" lIns="180000" tIns="45720" rIns="180000" bIns="45720" rtlCol="0">
            <a:spAutoFit/>
          </a:bodyPr>
          <a:lstStyle>
            <a:lvl1pPr marL="224988" indent="-224988" algn="l" defTabSz="899952" rtl="0" eaLnBrk="1" latinLnBrk="0" hangingPunct="1">
              <a:lnSpc>
                <a:spcPct val="90000"/>
              </a:lnSpc>
              <a:spcBef>
                <a:spcPts val="984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674964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1124941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574917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2024893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474869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7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24846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7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74822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7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4798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7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1400" noProof="0" dirty="0">
                <a:solidFill>
                  <a:schemeClr val="accent6"/>
                </a:solidFill>
                <a:latin typeface="+mn-lt"/>
              </a:rPr>
              <a:t>WHEN </a:t>
            </a:r>
            <a:r>
              <a:rPr lang="en-US" sz="1400" noProof="0" dirty="0">
                <a:solidFill>
                  <a:schemeClr val="accent6"/>
                </a:solidFill>
                <a:latin typeface="+mj-lt"/>
              </a:rPr>
              <a:t>CHARGING</a:t>
            </a:r>
          </a:p>
        </p:txBody>
      </p:sp>
      <p:sp>
        <p:nvSpPr>
          <p:cNvPr id="53" name="Segnaposto contenuto 2">
            <a:extLst>
              <a:ext uri="{FF2B5EF4-FFF2-40B4-BE49-F238E27FC236}">
                <a16:creationId xmlns:a16="http://schemas.microsoft.com/office/drawing/2014/main" id="{0C9D829F-DB36-CB69-47FD-806C155958F8}"/>
              </a:ext>
            </a:extLst>
          </p:cNvPr>
          <p:cNvSpPr txBox="1">
            <a:spLocks/>
          </p:cNvSpPr>
          <p:nvPr/>
        </p:nvSpPr>
        <p:spPr>
          <a:xfrm>
            <a:off x="2713473" y="2347287"/>
            <a:ext cx="3361363" cy="286232"/>
          </a:xfrm>
          <a:prstGeom prst="rect">
            <a:avLst/>
          </a:prstGeom>
        </p:spPr>
        <p:txBody>
          <a:bodyPr vert="horz" lIns="180000" tIns="45720" rIns="180000" bIns="45720" rtlCol="0">
            <a:spAutoFit/>
          </a:bodyPr>
          <a:lstStyle>
            <a:lvl1pPr marL="224988" indent="-224988" algn="l" defTabSz="899952" rtl="0" eaLnBrk="1" latinLnBrk="0" hangingPunct="1">
              <a:lnSpc>
                <a:spcPct val="90000"/>
              </a:lnSpc>
              <a:spcBef>
                <a:spcPts val="984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674964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1124941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574917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2024893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474869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7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24846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7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74822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7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4798" indent="-224988" algn="l" defTabSz="899952" rtl="0" eaLnBrk="1" latinLnBrk="0" hangingPunct="1">
              <a:lnSpc>
                <a:spcPct val="90000"/>
              </a:lnSpc>
              <a:spcBef>
                <a:spcPts val="492"/>
              </a:spcBef>
              <a:buFont typeface="Arial" panose="020B0604020202020204" pitchFamily="34" charset="0"/>
              <a:buChar char="•"/>
              <a:defRPr sz="17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Font typeface="Arial" panose="020B0604020202020204" pitchFamily="34" charset="0"/>
              <a:buNone/>
            </a:pPr>
            <a:r>
              <a:rPr lang="en-US" sz="1400" noProof="0" dirty="0">
                <a:solidFill>
                  <a:schemeClr val="bg1"/>
                </a:solidFill>
                <a:latin typeface="+mn-lt"/>
              </a:rPr>
              <a:t>WHEN </a:t>
            </a:r>
            <a:r>
              <a:rPr lang="en-US" sz="1400" noProof="0" dirty="0">
                <a:solidFill>
                  <a:schemeClr val="bg1"/>
                </a:solidFill>
                <a:latin typeface="+mj-lt"/>
              </a:rPr>
              <a:t>TRAVELING</a:t>
            </a:r>
            <a:endParaRPr lang="en-US" sz="1400" i="1" kern="100" noProof="0" dirty="0">
              <a:solidFill>
                <a:schemeClr val="bg1"/>
              </a:solidFill>
              <a:latin typeface="+mj-lt"/>
              <a:ea typeface="+mj-ea"/>
            </a:endParaRPr>
          </a:p>
        </p:txBody>
      </p:sp>
      <p:sp>
        <p:nvSpPr>
          <p:cNvPr id="61" name="CasellaDiTesto 60">
            <a:extLst>
              <a:ext uri="{FF2B5EF4-FFF2-40B4-BE49-F238E27FC236}">
                <a16:creationId xmlns:a16="http://schemas.microsoft.com/office/drawing/2014/main" id="{79A67DFB-5E32-5723-2204-7E75BBE5814A}"/>
              </a:ext>
            </a:extLst>
          </p:cNvPr>
          <p:cNvSpPr txBox="1"/>
          <p:nvPr/>
        </p:nvSpPr>
        <p:spPr>
          <a:xfrm>
            <a:off x="946066" y="6433617"/>
            <a:ext cx="3412286" cy="2921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>
                <a:solidFill>
                  <a:schemeClr val="bg1"/>
                </a:solidFill>
              </a:rPr>
              <a:t>Drag the slider to compare.</a:t>
            </a:r>
          </a:p>
        </p:txBody>
      </p:sp>
      <p:sp>
        <p:nvSpPr>
          <p:cNvPr id="5" name="Segnaposto contenuto 4">
            <a:extLst>
              <a:ext uri="{FF2B5EF4-FFF2-40B4-BE49-F238E27FC236}">
                <a16:creationId xmlns:a16="http://schemas.microsoft.com/office/drawing/2014/main" id="{DFDCBA26-5213-7115-3E76-A305129C3E51}"/>
              </a:ext>
            </a:extLst>
          </p:cNvPr>
          <p:cNvSpPr txBox="1">
            <a:spLocks/>
          </p:cNvSpPr>
          <p:nvPr/>
        </p:nvSpPr>
        <p:spPr>
          <a:xfrm>
            <a:off x="371473" y="1209828"/>
            <a:ext cx="11453869" cy="32861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000"/>
              </a:lnSpc>
            </a:pPr>
            <a:r>
              <a:rPr lang="en-US" noProof="0" dirty="0">
                <a:solidFill>
                  <a:schemeClr val="bg1"/>
                </a:solidFill>
              </a:rPr>
              <a:t>Now, let’s see how the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cluster</a:t>
            </a:r>
            <a:r>
              <a:rPr lang="en-US" noProof="0" dirty="0">
                <a:solidFill>
                  <a:schemeClr val="bg1"/>
                </a:solidFill>
              </a:rPr>
              <a:t> looks when your Customer is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driving versus </a:t>
            </a:r>
            <a:r>
              <a:rPr lang="en-US" noProof="0" dirty="0">
                <a:solidFill>
                  <a:schemeClr val="bg1"/>
                </a:solidFill>
              </a:rPr>
              <a:t>when Tris is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charging</a:t>
            </a:r>
            <a:r>
              <a:rPr lang="en-US" noProof="0" dirty="0">
                <a:solidFill>
                  <a:schemeClr val="bg1"/>
                </a:solidFill>
              </a:rPr>
              <a:t>.</a:t>
            </a:r>
          </a:p>
        </p:txBody>
      </p:sp>
      <p:pic>
        <p:nvPicPr>
          <p:cNvPr id="8" name="图片 35" descr="Stellantis老头乐_02">
            <a:extLst>
              <a:ext uri="{FF2B5EF4-FFF2-40B4-BE49-F238E27FC236}">
                <a16:creationId xmlns:a16="http://schemas.microsoft.com/office/drawing/2014/main" id="{CFC4A6D8-9A6C-E44D-281C-6313C63171C1}"/>
              </a:ext>
            </a:extLst>
          </p:cNvPr>
          <p:cNvPicPr>
            <a:picLocks noChangeAspect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967" b="89967" l="2706" r="97552">
                        <a14:foregroundMark x1="10352" y1="25809" x2="5112" y2="33465"/>
                        <a14:foregroundMark x1="5112" y1="33465" x2="1890" y2="43036"/>
                        <a14:foregroundMark x1="1890" y1="43036" x2="2105" y2="57558"/>
                        <a14:foregroundMark x1="2105" y1="57558" x2="9622" y2="77492"/>
                        <a14:foregroundMark x1="9622" y1="77492" x2="14948" y2="80660"/>
                        <a14:foregroundMark x1="5842" y1="71353" x2="2105" y2="50495"/>
                        <a14:foregroundMark x1="2105" y1="50495" x2="2701" y2="33896"/>
                        <a14:foregroundMark x1="4513" y1="31996" x2="10739" y2="34323"/>
                        <a14:foregroundMark x1="10739" y1="34323" x2="11125" y2="35314"/>
                        <a14:foregroundMark x1="34021" y1="56172" x2="35052" y2="65875"/>
                        <a14:foregroundMark x1="35052" y1="65875" x2="32990" y2="69109"/>
                        <a14:foregroundMark x1="64777" y1="67261" x2="70747" y2="68251"/>
                        <a14:foregroundMark x1="90808" y1="25149" x2="95965" y2="32009"/>
                        <a14:foregroundMark x1="96636" y1="33799" x2="97766" y2="49307"/>
                        <a14:foregroundMark x1="97766" y1="49307" x2="94716" y2="72211"/>
                        <a14:foregroundMark x1="94716" y1="72211" x2="86040" y2="76832"/>
                        <a14:foregroundMark x1="86040" y1="76832" x2="84923" y2="76370"/>
                        <a14:foregroundMark x1="98368" y1="37756" x2="97552" y2="50693"/>
                        <a14:foregroundMark x1="97552" y1="50693" x2="97337" y2="50825"/>
                        <a14:foregroundMark x1="34450" y1="56040" x2="37371" y2="60330"/>
                        <a14:backgroundMark x1="2577" y1="32211" x2="3351" y2="31353"/>
                        <a14:backgroundMark x1="4038" y1="31155" x2="2577" y2="33267"/>
                        <a14:backgroundMark x1="2448" y1="32739" x2="2577" y2="33927"/>
                        <a14:backgroundMark x1="96220" y1="31683" x2="97208" y2="33069"/>
                        <a14:backgroundMark x1="96306" y1="31155" x2="96306" y2="31155"/>
                        <a14:backgroundMark x1="95876" y1="30165" x2="96778" y2="32541"/>
                      </a14:backgroundRemoval>
                    </a14:imgEffect>
                  </a14:imgLayer>
                </a14:imgProps>
              </a:ext>
            </a:extLst>
          </a:blip>
          <a:srcRect l="50592" t="12375" r="-1171" b="14070"/>
          <a:stretch/>
        </p:blipFill>
        <p:spPr>
          <a:xfrm>
            <a:off x="6097559" y="2623994"/>
            <a:ext cx="2770947" cy="2945689"/>
          </a:xfrm>
          <a:prstGeom prst="rect">
            <a:avLst/>
          </a:prstGeom>
        </p:spPr>
      </p:pic>
      <p:grpSp>
        <p:nvGrpSpPr>
          <p:cNvPr id="70" name="Gruppo 69">
            <a:extLst>
              <a:ext uri="{FF2B5EF4-FFF2-40B4-BE49-F238E27FC236}">
                <a16:creationId xmlns:a16="http://schemas.microsoft.com/office/drawing/2014/main" id="{651E3A21-AA2A-3308-A422-C9494244B992}"/>
              </a:ext>
            </a:extLst>
          </p:cNvPr>
          <p:cNvGrpSpPr/>
          <p:nvPr/>
        </p:nvGrpSpPr>
        <p:grpSpPr>
          <a:xfrm>
            <a:off x="486020" y="5339548"/>
            <a:ext cx="1368300" cy="899787"/>
            <a:chOff x="-497219" y="4897635"/>
            <a:chExt cx="2738472" cy="1800806"/>
          </a:xfrm>
        </p:grpSpPr>
        <p:sp>
          <p:nvSpPr>
            <p:cNvPr id="54" name="Segnaposto contenuto 2">
              <a:extLst>
                <a:ext uri="{FF2B5EF4-FFF2-40B4-BE49-F238E27FC236}">
                  <a16:creationId xmlns:a16="http://schemas.microsoft.com/office/drawing/2014/main" id="{CFC298F1-32B8-1A99-839F-7A44CFD3ED6F}"/>
                </a:ext>
              </a:extLst>
            </p:cNvPr>
            <p:cNvSpPr txBox="1">
              <a:spLocks/>
            </p:cNvSpPr>
            <p:nvPr/>
          </p:nvSpPr>
          <p:spPr>
            <a:xfrm>
              <a:off x="-497219" y="5737522"/>
              <a:ext cx="2738472" cy="960919"/>
            </a:xfrm>
            <a:prstGeom prst="rect">
              <a:avLst/>
            </a:prstGeom>
          </p:spPr>
          <p:txBody>
            <a:bodyPr vert="horz" wrap="square" lIns="180000" tIns="45720" rIns="180000" bIns="45720" rtlCol="0">
              <a:spAutoFit/>
            </a:bodyPr>
            <a:lstStyle>
              <a:lvl1pPr marL="224988" indent="-224988" algn="l" defTabSz="899952" rtl="0" eaLnBrk="1" latinLnBrk="0" hangingPunct="1">
                <a:lnSpc>
                  <a:spcPct val="90000"/>
                </a:lnSpc>
                <a:spcBef>
                  <a:spcPts val="984"/>
                </a:spcBef>
                <a:buFont typeface="Arial" panose="020B0604020202020204" pitchFamily="34" charset="0"/>
                <a:buChar char="•"/>
                <a:defRPr sz="1500"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1pPr>
              <a:lvl2pPr marL="674964" indent="-224988" algn="l" defTabSz="899952" rtl="0" eaLnBrk="1" latinLnBrk="0" hangingPunct="1">
                <a:lnSpc>
                  <a:spcPct val="90000"/>
                </a:lnSpc>
                <a:spcBef>
                  <a:spcPts val="492"/>
                </a:spcBef>
                <a:buFont typeface="Arial" panose="020B0604020202020204" pitchFamily="34" charset="0"/>
                <a:buChar char="•"/>
                <a:defRPr sz="1500"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2pPr>
              <a:lvl3pPr marL="1124941" indent="-224988" algn="l" defTabSz="899952" rtl="0" eaLnBrk="1" latinLnBrk="0" hangingPunct="1">
                <a:lnSpc>
                  <a:spcPct val="90000"/>
                </a:lnSpc>
                <a:spcBef>
                  <a:spcPts val="492"/>
                </a:spcBef>
                <a:buFont typeface="Arial" panose="020B0604020202020204" pitchFamily="34" charset="0"/>
                <a:buChar char="•"/>
                <a:defRPr sz="1500"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3pPr>
              <a:lvl4pPr marL="1574917" indent="-224988" algn="l" defTabSz="899952" rtl="0" eaLnBrk="1" latinLnBrk="0" hangingPunct="1">
                <a:lnSpc>
                  <a:spcPct val="90000"/>
                </a:lnSpc>
                <a:spcBef>
                  <a:spcPts val="492"/>
                </a:spcBef>
                <a:buFont typeface="Arial" panose="020B0604020202020204" pitchFamily="34" charset="0"/>
                <a:buChar char="•"/>
                <a:defRPr sz="1500"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4pPr>
              <a:lvl5pPr marL="2024893" indent="-224988" algn="l" defTabSz="899952" rtl="0" eaLnBrk="1" latinLnBrk="0" hangingPunct="1">
                <a:lnSpc>
                  <a:spcPct val="90000"/>
                </a:lnSpc>
                <a:spcBef>
                  <a:spcPts val="492"/>
                </a:spcBef>
                <a:buFont typeface="Arial" panose="020B0604020202020204" pitchFamily="34" charset="0"/>
                <a:buChar char="•"/>
                <a:defRPr sz="1500"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5pPr>
              <a:lvl6pPr marL="2474869" indent="-224988" algn="l" defTabSz="899952" rtl="0" eaLnBrk="1" latinLnBrk="0" hangingPunct="1">
                <a:lnSpc>
                  <a:spcPct val="90000"/>
                </a:lnSpc>
                <a:spcBef>
                  <a:spcPts val="492"/>
                </a:spcBef>
                <a:buFont typeface="Arial" panose="020B0604020202020204" pitchFamily="34" charset="0"/>
                <a:buChar char="•"/>
                <a:defRPr sz="1772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24846" indent="-224988" algn="l" defTabSz="899952" rtl="0" eaLnBrk="1" latinLnBrk="0" hangingPunct="1">
                <a:lnSpc>
                  <a:spcPct val="90000"/>
                </a:lnSpc>
                <a:spcBef>
                  <a:spcPts val="492"/>
                </a:spcBef>
                <a:buFont typeface="Arial" panose="020B0604020202020204" pitchFamily="34" charset="0"/>
                <a:buChar char="•"/>
                <a:defRPr sz="1772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374822" indent="-224988" algn="l" defTabSz="899952" rtl="0" eaLnBrk="1" latinLnBrk="0" hangingPunct="1">
                <a:lnSpc>
                  <a:spcPct val="90000"/>
                </a:lnSpc>
                <a:spcBef>
                  <a:spcPts val="492"/>
                </a:spcBef>
                <a:buFont typeface="Arial" panose="020B0604020202020204" pitchFamily="34" charset="0"/>
                <a:buChar char="•"/>
                <a:defRPr sz="1772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24798" indent="-224988" algn="l" defTabSz="899952" rtl="0" eaLnBrk="1" latinLnBrk="0" hangingPunct="1">
                <a:lnSpc>
                  <a:spcPct val="90000"/>
                </a:lnSpc>
                <a:spcBef>
                  <a:spcPts val="492"/>
                </a:spcBef>
                <a:buFont typeface="Arial" panose="020B0604020202020204" pitchFamily="34" charset="0"/>
                <a:buChar char="•"/>
                <a:defRPr sz="1772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Font typeface="Arial" panose="020B0604020202020204" pitchFamily="34" charset="0"/>
                <a:buNone/>
              </a:pPr>
              <a:r>
                <a:rPr lang="en-US" sz="1400" noProof="0" dirty="0">
                  <a:solidFill>
                    <a:schemeClr val="bg1"/>
                  </a:solidFill>
                  <a:latin typeface="+mn-lt"/>
                </a:rPr>
                <a:t>Distance to empty</a:t>
              </a:r>
            </a:p>
          </p:txBody>
        </p:sp>
        <p:cxnSp>
          <p:nvCxnSpPr>
            <p:cNvPr id="55" name="Connettore diritto 54">
              <a:extLst>
                <a:ext uri="{FF2B5EF4-FFF2-40B4-BE49-F238E27FC236}">
                  <a16:creationId xmlns:a16="http://schemas.microsoft.com/office/drawing/2014/main" id="{E57933CE-C487-B916-D724-8237884EC7C7}"/>
                </a:ext>
              </a:extLst>
            </p:cNvPr>
            <p:cNvCxnSpPr>
              <a:cxnSpLocks/>
              <a:stCxn id="59" idx="4"/>
              <a:endCxn id="54" idx="0"/>
            </p:cNvCxnSpPr>
            <p:nvPr/>
          </p:nvCxnSpPr>
          <p:spPr>
            <a:xfrm>
              <a:off x="543046" y="5115092"/>
              <a:ext cx="328971" cy="622430"/>
            </a:xfrm>
            <a:prstGeom prst="line">
              <a:avLst/>
            </a:prstGeom>
            <a:ln w="12700">
              <a:solidFill>
                <a:schemeClr val="bg1">
                  <a:alpha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 58">
              <a:extLst>
                <a:ext uri="{FF2B5EF4-FFF2-40B4-BE49-F238E27FC236}">
                  <a16:creationId xmlns:a16="http://schemas.microsoft.com/office/drawing/2014/main" id="{49C4003C-857A-6E1E-319F-2932C9847193}"/>
                </a:ext>
              </a:extLst>
            </p:cNvPr>
            <p:cNvSpPr/>
            <p:nvPr/>
          </p:nvSpPr>
          <p:spPr>
            <a:xfrm>
              <a:off x="434317" y="4897635"/>
              <a:ext cx="217456" cy="217456"/>
            </a:xfrm>
            <a:prstGeom prst="flowChartOr">
              <a:avLst/>
            </a:prstGeom>
            <a:solidFill>
              <a:schemeClr val="accent6"/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69" name="Gruppo 68">
            <a:extLst>
              <a:ext uri="{FF2B5EF4-FFF2-40B4-BE49-F238E27FC236}">
                <a16:creationId xmlns:a16="http://schemas.microsoft.com/office/drawing/2014/main" id="{DDBB6341-979B-7119-815D-247734180B29}"/>
              </a:ext>
            </a:extLst>
          </p:cNvPr>
          <p:cNvGrpSpPr/>
          <p:nvPr/>
        </p:nvGrpSpPr>
        <p:grpSpPr>
          <a:xfrm>
            <a:off x="9984231" y="4396243"/>
            <a:ext cx="1857650" cy="1843094"/>
            <a:chOff x="9730393" y="3009730"/>
            <a:chExt cx="3717842" cy="3688709"/>
          </a:xfrm>
        </p:grpSpPr>
        <p:sp>
          <p:nvSpPr>
            <p:cNvPr id="47" name="CasellaDiTesto 77">
              <a:extLst>
                <a:ext uri="{FF2B5EF4-FFF2-40B4-BE49-F238E27FC236}">
                  <a16:creationId xmlns:a16="http://schemas.microsoft.com/office/drawing/2014/main" id="{2881757D-317E-51A0-AAB4-F55EF4537133}"/>
                </a:ext>
              </a:extLst>
            </p:cNvPr>
            <p:cNvSpPr txBox="1"/>
            <p:nvPr/>
          </p:nvSpPr>
          <p:spPr>
            <a:xfrm>
              <a:off x="9730393" y="5737520"/>
              <a:ext cx="3598560" cy="960919"/>
            </a:xfrm>
            <a:prstGeom prst="rect">
              <a:avLst/>
            </a:prstGeom>
          </p:spPr>
          <p:txBody>
            <a:bodyPr vert="horz" wrap="square" lIns="180000" tIns="45720" rIns="180000" bIns="45720" rtlCol="0">
              <a:spAutoFit/>
            </a:bodyPr>
            <a:lstStyle>
              <a:defPPr>
                <a:defRPr lang="it-IT"/>
              </a:defPPr>
              <a:lvl1pPr indent="0" defTabSz="899952">
                <a:lnSpc>
                  <a:spcPct val="90000"/>
                </a:lnSpc>
                <a:spcBef>
                  <a:spcPts val="984"/>
                </a:spcBef>
                <a:buFont typeface="Arial" panose="020B0604020202020204" pitchFamily="34" charset="0"/>
                <a:buNone/>
                <a:defRPr sz="1400">
                  <a:cs typeface="Calibri" panose="020F0502020204030204" pitchFamily="34" charset="0"/>
                </a:defRPr>
              </a:lvl1pPr>
              <a:lvl2pPr marL="674964" indent="-224988" defTabSz="899952">
                <a:lnSpc>
                  <a:spcPct val="90000"/>
                </a:lnSpc>
                <a:spcBef>
                  <a:spcPts val="492"/>
                </a:spcBef>
                <a:buFont typeface="Arial" panose="020B0604020202020204" pitchFamily="34" charset="0"/>
                <a:buChar char="•"/>
                <a:defRPr sz="1500">
                  <a:latin typeface="Calibri" panose="020F0502020204030204" pitchFamily="34" charset="0"/>
                  <a:cs typeface="Calibri" panose="020F0502020204030204" pitchFamily="34" charset="0"/>
                </a:defRPr>
              </a:lvl2pPr>
              <a:lvl3pPr marL="1124941" indent="-224988" defTabSz="899952">
                <a:lnSpc>
                  <a:spcPct val="90000"/>
                </a:lnSpc>
                <a:spcBef>
                  <a:spcPts val="492"/>
                </a:spcBef>
                <a:buFont typeface="Arial" panose="020B0604020202020204" pitchFamily="34" charset="0"/>
                <a:buChar char="•"/>
                <a:defRPr sz="1500">
                  <a:latin typeface="Calibri" panose="020F0502020204030204" pitchFamily="34" charset="0"/>
                  <a:cs typeface="Calibri" panose="020F0502020204030204" pitchFamily="34" charset="0"/>
                </a:defRPr>
              </a:lvl3pPr>
              <a:lvl4pPr marL="1574917" indent="-224988" defTabSz="899952">
                <a:lnSpc>
                  <a:spcPct val="90000"/>
                </a:lnSpc>
                <a:spcBef>
                  <a:spcPts val="492"/>
                </a:spcBef>
                <a:buFont typeface="Arial" panose="020B0604020202020204" pitchFamily="34" charset="0"/>
                <a:buChar char="•"/>
                <a:defRPr sz="1500">
                  <a:latin typeface="Calibri" panose="020F0502020204030204" pitchFamily="34" charset="0"/>
                  <a:cs typeface="Calibri" panose="020F0502020204030204" pitchFamily="34" charset="0"/>
                </a:defRPr>
              </a:lvl4pPr>
              <a:lvl5pPr marL="2024893" indent="-224988" defTabSz="899952">
                <a:lnSpc>
                  <a:spcPct val="90000"/>
                </a:lnSpc>
                <a:spcBef>
                  <a:spcPts val="492"/>
                </a:spcBef>
                <a:buFont typeface="Arial" panose="020B0604020202020204" pitchFamily="34" charset="0"/>
                <a:buChar char="•"/>
                <a:defRPr sz="1500">
                  <a:latin typeface="Calibri" panose="020F0502020204030204" pitchFamily="34" charset="0"/>
                  <a:cs typeface="Calibri" panose="020F0502020204030204" pitchFamily="34" charset="0"/>
                </a:defRPr>
              </a:lvl5pPr>
              <a:lvl6pPr marL="2474869" indent="-224988" defTabSz="899952">
                <a:lnSpc>
                  <a:spcPct val="90000"/>
                </a:lnSpc>
                <a:spcBef>
                  <a:spcPts val="492"/>
                </a:spcBef>
                <a:buFont typeface="Arial" panose="020B0604020202020204" pitchFamily="34" charset="0"/>
                <a:buChar char="•"/>
                <a:defRPr sz="1772"/>
              </a:lvl6pPr>
              <a:lvl7pPr marL="2924846" indent="-224988" defTabSz="899952">
                <a:lnSpc>
                  <a:spcPct val="90000"/>
                </a:lnSpc>
                <a:spcBef>
                  <a:spcPts val="492"/>
                </a:spcBef>
                <a:buFont typeface="Arial" panose="020B0604020202020204" pitchFamily="34" charset="0"/>
                <a:buChar char="•"/>
                <a:defRPr sz="1772"/>
              </a:lvl7pPr>
              <a:lvl8pPr marL="3374822" indent="-224988" defTabSz="899952">
                <a:lnSpc>
                  <a:spcPct val="90000"/>
                </a:lnSpc>
                <a:spcBef>
                  <a:spcPts val="492"/>
                </a:spcBef>
                <a:buFont typeface="Arial" panose="020B0604020202020204" pitchFamily="34" charset="0"/>
                <a:buChar char="•"/>
                <a:defRPr sz="1772"/>
              </a:lvl8pPr>
              <a:lvl9pPr marL="3824798" indent="-224988" defTabSz="899952">
                <a:lnSpc>
                  <a:spcPct val="90000"/>
                </a:lnSpc>
                <a:spcBef>
                  <a:spcPts val="492"/>
                </a:spcBef>
                <a:buFont typeface="Arial" panose="020B0604020202020204" pitchFamily="34" charset="0"/>
                <a:buChar char="•"/>
                <a:defRPr sz="1772"/>
              </a:lvl9pPr>
            </a:lstStyle>
            <a:p>
              <a:r>
                <a:rPr lang="en-US" noProof="0" dirty="0">
                  <a:solidFill>
                    <a:schemeClr val="bg1"/>
                  </a:solidFill>
                </a:rPr>
                <a:t>Remaining charging time</a:t>
              </a:r>
            </a:p>
          </p:txBody>
        </p:sp>
        <p:pic>
          <p:nvPicPr>
            <p:cNvPr id="57" name="图片 35" descr="Stellantis老头乐_02">
              <a:extLst>
                <a:ext uri="{FF2B5EF4-FFF2-40B4-BE49-F238E27FC236}">
                  <a16:creationId xmlns:a16="http://schemas.microsoft.com/office/drawing/2014/main" id="{926D0ED3-4312-57BB-D17D-8096170B847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9967" b="89967" l="2706" r="97552">
                          <a14:foregroundMark x1="10352" y1="25809" x2="5112" y2="33465"/>
                          <a14:foregroundMark x1="5112" y1="33465" x2="1890" y2="43036"/>
                          <a14:foregroundMark x1="1890" y1="43036" x2="2105" y2="57558"/>
                          <a14:foregroundMark x1="2105" y1="57558" x2="9622" y2="77492"/>
                          <a14:foregroundMark x1="9622" y1="77492" x2="14948" y2="80660"/>
                          <a14:foregroundMark x1="5842" y1="71353" x2="2105" y2="50495"/>
                          <a14:foregroundMark x1="2105" y1="50495" x2="2701" y2="33896"/>
                          <a14:foregroundMark x1="4513" y1="31996" x2="10739" y2="34323"/>
                          <a14:foregroundMark x1="10739" y1="34323" x2="11125" y2="35314"/>
                          <a14:foregroundMark x1="34021" y1="56172" x2="35052" y2="65875"/>
                          <a14:foregroundMark x1="35052" y1="65875" x2="32990" y2="69109"/>
                          <a14:foregroundMark x1="64777" y1="67261" x2="70747" y2="68251"/>
                          <a14:foregroundMark x1="90808" y1="25149" x2="95965" y2="32009"/>
                          <a14:foregroundMark x1="96636" y1="33799" x2="97766" y2="49307"/>
                          <a14:foregroundMark x1="97766" y1="49307" x2="94716" y2="72211"/>
                          <a14:foregroundMark x1="94716" y1="72211" x2="86040" y2="76832"/>
                          <a14:foregroundMark x1="86040" y1="76832" x2="84923" y2="76370"/>
                          <a14:foregroundMark x1="98368" y1="37756" x2="97552" y2="50693"/>
                          <a14:foregroundMark x1="97552" y1="50693" x2="97337" y2="50825"/>
                          <a14:foregroundMark x1="34450" y1="56040" x2="37371" y2="60330"/>
                          <a14:backgroundMark x1="2577" y1="32211" x2="3351" y2="31353"/>
                          <a14:backgroundMark x1="4038" y1="31155" x2="2577" y2="33267"/>
                          <a14:backgroundMark x1="2448" y1="32739" x2="2577" y2="33927"/>
                          <a14:backgroundMark x1="96220" y1="31683" x2="97208" y2="33069"/>
                          <a14:backgroundMark x1="96306" y1="31155" x2="96306" y2="31155"/>
                          <a14:backgroundMark x1="95876" y1="30165" x2="96778" y2="32541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9849675" y="3009730"/>
              <a:ext cx="3598560" cy="2630492"/>
            </a:xfrm>
            <a:prstGeom prst="rect">
              <a:avLst/>
            </a:prstGeom>
          </p:spPr>
        </p:pic>
        <p:sp>
          <p:nvSpPr>
            <p:cNvPr id="58" name="O 57">
              <a:extLst>
                <a:ext uri="{FF2B5EF4-FFF2-40B4-BE49-F238E27FC236}">
                  <a16:creationId xmlns:a16="http://schemas.microsoft.com/office/drawing/2014/main" id="{55BB647B-5251-54C5-339C-407457248ABA}"/>
                </a:ext>
              </a:extLst>
            </p:cNvPr>
            <p:cNvSpPr/>
            <p:nvPr/>
          </p:nvSpPr>
          <p:spPr>
            <a:xfrm>
              <a:off x="10997182" y="4897635"/>
              <a:ext cx="217456" cy="217456"/>
            </a:xfrm>
            <a:prstGeom prst="flowChartOr">
              <a:avLst/>
            </a:prstGeom>
            <a:solidFill>
              <a:schemeClr val="accent6"/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bg1"/>
                </a:solidFill>
              </a:endParaRPr>
            </a:p>
          </p:txBody>
        </p:sp>
        <p:cxnSp>
          <p:nvCxnSpPr>
            <p:cNvPr id="64" name="Connettore diritto 63">
              <a:extLst>
                <a:ext uri="{FF2B5EF4-FFF2-40B4-BE49-F238E27FC236}">
                  <a16:creationId xmlns:a16="http://schemas.microsoft.com/office/drawing/2014/main" id="{C56326C7-7792-040E-1D16-F22F98B1C023}"/>
                </a:ext>
              </a:extLst>
            </p:cNvPr>
            <p:cNvCxnSpPr>
              <a:cxnSpLocks/>
              <a:stCxn id="58" idx="4"/>
              <a:endCxn id="47" idx="0"/>
            </p:cNvCxnSpPr>
            <p:nvPr/>
          </p:nvCxnSpPr>
          <p:spPr>
            <a:xfrm>
              <a:off x="11105909" y="5115091"/>
              <a:ext cx="423764" cy="622429"/>
            </a:xfrm>
            <a:prstGeom prst="line">
              <a:avLst/>
            </a:prstGeom>
            <a:ln w="12700">
              <a:solidFill>
                <a:schemeClr val="bg1">
                  <a:alpha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50" name="Connettore 1 24">
            <a:extLst>
              <a:ext uri="{FF2B5EF4-FFF2-40B4-BE49-F238E27FC236}">
                <a16:creationId xmlns:a16="http://schemas.microsoft.com/office/drawing/2014/main" id="{6A2CAD3A-166F-9E6F-070C-B0003670A471}"/>
              </a:ext>
            </a:extLst>
          </p:cNvPr>
          <p:cNvCxnSpPr>
            <a:cxnSpLocks/>
          </p:cNvCxnSpPr>
          <p:nvPr/>
        </p:nvCxnSpPr>
        <p:spPr>
          <a:xfrm>
            <a:off x="6083490" y="2347287"/>
            <a:ext cx="0" cy="3347377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itolo 7">
            <a:extLst>
              <a:ext uri="{FF2B5EF4-FFF2-40B4-BE49-F238E27FC236}">
                <a16:creationId xmlns:a16="http://schemas.microsoft.com/office/drawing/2014/main" id="{E70AA138-EBF2-36C9-C0C8-97E8FDD5CDFE}"/>
              </a:ext>
            </a:extLst>
          </p:cNvPr>
          <p:cNvSpPr txBox="1">
            <a:spLocks/>
          </p:cNvSpPr>
          <p:nvPr/>
        </p:nvSpPr>
        <p:spPr>
          <a:xfrm>
            <a:off x="371474" y="379215"/>
            <a:ext cx="11449051" cy="769441"/>
          </a:xfrm>
          <a:prstGeom prst="rect">
            <a:avLst/>
          </a:prstGeom>
        </p:spPr>
        <p:txBody>
          <a:bodyPr>
            <a:sp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it-IT" sz="44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  <a:latin typeface="+mn-lt"/>
              </a:rPr>
              <a:t>Cluster: </a:t>
            </a:r>
            <a:r>
              <a:rPr lang="en-US" noProof="0" dirty="0">
                <a:solidFill>
                  <a:schemeClr val="bg1"/>
                </a:solidFill>
              </a:rPr>
              <a:t>everything at a glance </a:t>
            </a:r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E27044F9-0628-F5FA-9A40-435F63EA6F26}"/>
              </a:ext>
            </a:extLst>
          </p:cNvPr>
          <p:cNvSpPr txBox="1"/>
          <p:nvPr/>
        </p:nvSpPr>
        <p:spPr>
          <a:xfrm>
            <a:off x="5095755" y="4718279"/>
            <a:ext cx="505220" cy="338554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1600" noProof="0" dirty="0">
                <a:solidFill>
                  <a:schemeClr val="bg1"/>
                </a:solidFill>
              </a:rPr>
              <a:t>80</a:t>
            </a:r>
          </a:p>
        </p:txBody>
      </p:sp>
      <p:pic>
        <p:nvPicPr>
          <p:cNvPr id="15" name="Image 10">
            <a:extLst>
              <a:ext uri="{FF2B5EF4-FFF2-40B4-BE49-F238E27FC236}">
                <a16:creationId xmlns:a16="http://schemas.microsoft.com/office/drawing/2014/main" id="{6255B483-5B33-AA49-C863-00C32505A706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</a:blip>
          <a:srcRect t="4029" r="48852"/>
          <a:stretch/>
        </p:blipFill>
        <p:spPr>
          <a:xfrm>
            <a:off x="3304588" y="2788574"/>
            <a:ext cx="2770947" cy="2782565"/>
          </a:xfrm>
          <a:prstGeom prst="rect">
            <a:avLst/>
          </a:prstGeom>
        </p:spPr>
      </p:pic>
      <p:sp>
        <p:nvSpPr>
          <p:cNvPr id="52" name="Rettangolo con angoli arrotondati 51">
            <a:extLst>
              <a:ext uri="{FF2B5EF4-FFF2-40B4-BE49-F238E27FC236}">
                <a16:creationId xmlns:a16="http://schemas.microsoft.com/office/drawing/2014/main" id="{C066AD9C-28FB-83EB-2641-D5A6A067EB34}"/>
              </a:ext>
            </a:extLst>
          </p:cNvPr>
          <p:cNvSpPr/>
          <p:nvPr/>
        </p:nvSpPr>
        <p:spPr>
          <a:xfrm>
            <a:off x="5994779" y="3713031"/>
            <a:ext cx="177422" cy="683212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 w="12700">
            <a:solidFill>
              <a:schemeClr val="bg1"/>
            </a:solidFill>
          </a:ln>
          <a:effectLst>
            <a:outerShdw blurRad="114300" sx="103000" sy="103000" algn="ctr" rotWithShape="0">
              <a:prstClr val="black">
                <a:alpha val="60000"/>
              </a:prst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dk1"/>
              </a:solidFill>
            </a:endParaRPr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FF946D73-29E1-DB26-4D1D-A2D97DD5C2FA}"/>
              </a:ext>
            </a:extLst>
          </p:cNvPr>
          <p:cNvSpPr txBox="1"/>
          <p:nvPr/>
        </p:nvSpPr>
        <p:spPr>
          <a:xfrm>
            <a:off x="10937584" y="5201981"/>
            <a:ext cx="463842" cy="18466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600" noProof="0" dirty="0">
                <a:solidFill>
                  <a:schemeClr val="bg1"/>
                </a:solidFill>
                <a:latin typeface="Digital Display" panose="00000400000000000000" pitchFamily="2" charset="0"/>
              </a:rPr>
              <a:t>1500</a:t>
            </a:r>
          </a:p>
        </p:txBody>
      </p:sp>
      <p:grpSp>
        <p:nvGrpSpPr>
          <p:cNvPr id="11" name="Gruppo 10">
            <a:extLst>
              <a:ext uri="{FF2B5EF4-FFF2-40B4-BE49-F238E27FC236}">
                <a16:creationId xmlns:a16="http://schemas.microsoft.com/office/drawing/2014/main" id="{9E747A61-87B8-2FAA-C4B5-DF3DC4F474A5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16" name="Gruppo 15">
              <a:extLst>
                <a:ext uri="{FF2B5EF4-FFF2-40B4-BE49-F238E27FC236}">
                  <a16:creationId xmlns:a16="http://schemas.microsoft.com/office/drawing/2014/main" id="{DE04C725-2436-6B2C-7E73-815AAF9AB984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18" name="Figura a mano libera: forma 17">
                <a:extLst>
                  <a:ext uri="{FF2B5EF4-FFF2-40B4-BE49-F238E27FC236}">
                    <a16:creationId xmlns:a16="http://schemas.microsoft.com/office/drawing/2014/main" id="{0847661B-D2B4-3CCE-477E-C9CC3AFE505B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9" name="Figura a mano libera: forma 18">
                <a:extLst>
                  <a:ext uri="{FF2B5EF4-FFF2-40B4-BE49-F238E27FC236}">
                    <a16:creationId xmlns:a16="http://schemas.microsoft.com/office/drawing/2014/main" id="{C179683A-AC4E-6316-6BC2-8976A50E3BD2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0" name="Ovale 19">
                <a:extLst>
                  <a:ext uri="{FF2B5EF4-FFF2-40B4-BE49-F238E27FC236}">
                    <a16:creationId xmlns:a16="http://schemas.microsoft.com/office/drawing/2014/main" id="{751A3F53-884C-5ED2-28A2-744AB8848BE8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1" name="Ovale 20">
                <a:extLst>
                  <a:ext uri="{FF2B5EF4-FFF2-40B4-BE49-F238E27FC236}">
                    <a16:creationId xmlns:a16="http://schemas.microsoft.com/office/drawing/2014/main" id="{DD00C45F-418C-78B3-4980-1B1543FF6A81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17" name="Rettangolo 16">
              <a:extLst>
                <a:ext uri="{FF2B5EF4-FFF2-40B4-BE49-F238E27FC236}">
                  <a16:creationId xmlns:a16="http://schemas.microsoft.com/office/drawing/2014/main" id="{BF79E716-2BAC-EC98-53E4-E4065BE786C5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7563400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06B07C-FDE1-D8BE-7A63-C76EF56302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ttangolo 36">
            <a:extLst>
              <a:ext uri="{FF2B5EF4-FFF2-40B4-BE49-F238E27FC236}">
                <a16:creationId xmlns:a16="http://schemas.microsoft.com/office/drawing/2014/main" id="{E5056570-2A62-549C-E84D-8210B2565164}"/>
              </a:ext>
            </a:extLst>
          </p:cNvPr>
          <p:cNvSpPr/>
          <p:nvPr/>
        </p:nvSpPr>
        <p:spPr>
          <a:xfrm>
            <a:off x="10747" y="1249529"/>
            <a:ext cx="12192000" cy="3967003"/>
          </a:xfrm>
          <a:prstGeom prst="rect">
            <a:avLst/>
          </a:prstGeom>
          <a:gradFill flip="none" rotWithShape="1">
            <a:gsLst>
              <a:gs pos="44000">
                <a:srgbClr val="8EA644">
                  <a:alpha val="81000"/>
                </a:srgbClr>
              </a:gs>
              <a:gs pos="0">
                <a:srgbClr val="89A041"/>
              </a:gs>
              <a:gs pos="72000">
                <a:schemeClr val="accent6"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Titolo 7">
            <a:extLst>
              <a:ext uri="{FF2B5EF4-FFF2-40B4-BE49-F238E27FC236}">
                <a16:creationId xmlns:a16="http://schemas.microsoft.com/office/drawing/2014/main" id="{6584C4BF-EDE9-653C-8695-3301DA19F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spAutoFit/>
          </a:bodyPr>
          <a:lstStyle/>
          <a:p>
            <a:r>
              <a:rPr lang="en-US" noProof="0" dirty="0">
                <a:latin typeface="+mn-lt"/>
              </a:rPr>
              <a:t>Easy to </a:t>
            </a:r>
            <a:r>
              <a:rPr lang="en-US" noProof="0" dirty="0"/>
              <a:t>handle</a:t>
            </a:r>
            <a:r>
              <a:rPr lang="en-US" noProof="0" dirty="0">
                <a:latin typeface="+mn-lt"/>
              </a:rPr>
              <a:t>, easy to </a:t>
            </a:r>
            <a:r>
              <a:rPr lang="en-US" noProof="0" dirty="0"/>
              <a:t>drive</a:t>
            </a:r>
            <a:r>
              <a:rPr lang="en-US" noProof="0" dirty="0">
                <a:latin typeface="+mn-lt"/>
              </a:rPr>
              <a:t> </a:t>
            </a:r>
            <a:endParaRPr lang="en-US" noProof="0" dirty="0"/>
          </a:p>
        </p:txBody>
      </p:sp>
      <p:sp>
        <p:nvSpPr>
          <p:cNvPr id="4" name="Segnaposto contenuto 3">
            <a:extLst>
              <a:ext uri="{FF2B5EF4-FFF2-40B4-BE49-F238E27FC236}">
                <a16:creationId xmlns:a16="http://schemas.microsoft.com/office/drawing/2014/main" id="{F2F90CA9-01AB-7C0E-77C1-A7925A458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1755731"/>
            <a:ext cx="11449050" cy="307777"/>
          </a:xfrm>
        </p:spPr>
        <p:txBody>
          <a:bodyPr/>
          <a:lstStyle/>
          <a:p>
            <a:pPr>
              <a:lnSpc>
                <a:spcPts val="2000"/>
              </a:lnSpc>
              <a:spcAft>
                <a:spcPts val="0"/>
              </a:spcAft>
            </a:pPr>
            <a:r>
              <a:rPr lang="en-US" noProof="0" dirty="0"/>
              <a:t>Comfortable and intuitive, the </a:t>
            </a:r>
            <a:r>
              <a:rPr lang="en-US" noProof="0" dirty="0">
                <a:latin typeface="+mj-lt"/>
              </a:rPr>
              <a:t>handlebar makes control easy </a:t>
            </a:r>
            <a:r>
              <a:rPr lang="en-US" noProof="0" dirty="0"/>
              <a:t>with key functions at your fingertips.</a:t>
            </a:r>
          </a:p>
          <a:p>
            <a:pPr>
              <a:lnSpc>
                <a:spcPts val="2000"/>
              </a:lnSpc>
              <a:spcAft>
                <a:spcPts val="0"/>
              </a:spcAft>
            </a:pPr>
            <a:r>
              <a:rPr lang="en-US" noProof="0" dirty="0"/>
              <a:t>The FIAT logo at the center adds a stylish touch.</a:t>
            </a:r>
          </a:p>
        </p:txBody>
      </p:sp>
      <p:sp>
        <p:nvSpPr>
          <p:cNvPr id="56" name="Segnaposto numero diapositiva 55">
            <a:extLst>
              <a:ext uri="{FF2B5EF4-FFF2-40B4-BE49-F238E27FC236}">
                <a16:creationId xmlns:a16="http://schemas.microsoft.com/office/drawing/2014/main" id="{F542397F-C158-828A-8EDC-A4CD79F7A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42</a:t>
            </a:fld>
            <a:endParaRPr lang="en-US" noProof="0" dirty="0">
              <a:latin typeface="+mn-lt"/>
            </a:endParaRPr>
          </a:p>
        </p:txBody>
      </p:sp>
      <p:sp>
        <p:nvSpPr>
          <p:cNvPr id="2" name="Rettangolo con angoli arrotondati 1">
            <a:extLst>
              <a:ext uri="{FF2B5EF4-FFF2-40B4-BE49-F238E27FC236}">
                <a16:creationId xmlns:a16="http://schemas.microsoft.com/office/drawing/2014/main" id="{2BD4C69B-6A6F-D9BB-7517-205CE1CFB74F}"/>
              </a:ext>
            </a:extLst>
          </p:cNvPr>
          <p:cNvSpPr/>
          <p:nvPr/>
        </p:nvSpPr>
        <p:spPr>
          <a:xfrm>
            <a:off x="443286" y="2437597"/>
            <a:ext cx="3190268" cy="28800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bg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noProof="0" dirty="0">
                <a:solidFill>
                  <a:schemeClr val="accent6">
                    <a:lumMod val="75000"/>
                  </a:schemeClr>
                </a:solidFill>
                <a:latin typeface="+mj-lt"/>
              </a:rPr>
              <a:t>HANDLEBAR VARIANTS</a:t>
            </a:r>
          </a:p>
        </p:txBody>
      </p:sp>
      <p:grpSp>
        <p:nvGrpSpPr>
          <p:cNvPr id="58" name="Gruppo 57">
            <a:extLst>
              <a:ext uri="{FF2B5EF4-FFF2-40B4-BE49-F238E27FC236}">
                <a16:creationId xmlns:a16="http://schemas.microsoft.com/office/drawing/2014/main" id="{F7FB1F63-5204-CBC3-8188-0104F6E4A3AA}"/>
              </a:ext>
            </a:extLst>
          </p:cNvPr>
          <p:cNvGrpSpPr/>
          <p:nvPr/>
        </p:nvGrpSpPr>
        <p:grpSpPr>
          <a:xfrm>
            <a:off x="371475" y="2420643"/>
            <a:ext cx="11616475" cy="4174330"/>
            <a:chOff x="407523" y="5220500"/>
            <a:chExt cx="11616475" cy="4174330"/>
          </a:xfrm>
        </p:grpSpPr>
        <p:pic>
          <p:nvPicPr>
            <p:cNvPr id="3" name="Picture 31" descr="A black steering wheel with red buttons&#10;&#10;Le contenu généré par l’IA peut être incorrect.">
              <a:extLst>
                <a:ext uri="{FF2B5EF4-FFF2-40B4-BE49-F238E27FC236}">
                  <a16:creationId xmlns:a16="http://schemas.microsoft.com/office/drawing/2014/main" id="{3491839B-843B-A5D1-2ED9-30C5B1104B7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6554" t="41189" r="6336" b="-352"/>
            <a:stretch/>
          </p:blipFill>
          <p:spPr>
            <a:xfrm>
              <a:off x="407523" y="5220500"/>
              <a:ext cx="11616475" cy="4174330"/>
            </a:xfrm>
            <a:prstGeom prst="rect">
              <a:avLst/>
            </a:prstGeom>
          </p:spPr>
        </p:pic>
        <p:sp>
          <p:nvSpPr>
            <p:cNvPr id="21" name="CasellaDiTesto 20">
              <a:extLst>
                <a:ext uri="{FF2B5EF4-FFF2-40B4-BE49-F238E27FC236}">
                  <a16:creationId xmlns:a16="http://schemas.microsoft.com/office/drawing/2014/main" id="{6B1D114F-89B6-1CBF-3F84-30C5D00E9F40}"/>
                </a:ext>
              </a:extLst>
            </p:cNvPr>
            <p:cNvSpPr txBox="1"/>
            <p:nvPr/>
          </p:nvSpPr>
          <p:spPr>
            <a:xfrm>
              <a:off x="7425673" y="8146718"/>
              <a:ext cx="1735868" cy="307777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n-US" sz="1400" noProof="0" dirty="0">
                  <a:solidFill>
                    <a:schemeClr val="bg1"/>
                  </a:solidFill>
                  <a:latin typeface="+mj-lt"/>
                </a:rPr>
                <a:t>Gear selector</a:t>
              </a:r>
            </a:p>
          </p:txBody>
        </p:sp>
        <p:grpSp>
          <p:nvGrpSpPr>
            <p:cNvPr id="57" name="Gruppo 56">
              <a:extLst>
                <a:ext uri="{FF2B5EF4-FFF2-40B4-BE49-F238E27FC236}">
                  <a16:creationId xmlns:a16="http://schemas.microsoft.com/office/drawing/2014/main" id="{2ED6B7F3-BC3D-5FC5-F5EB-8D505D6C20E3}"/>
                </a:ext>
              </a:extLst>
            </p:cNvPr>
            <p:cNvGrpSpPr/>
            <p:nvPr/>
          </p:nvGrpSpPr>
          <p:grpSpPr>
            <a:xfrm>
              <a:off x="1215341" y="5636228"/>
              <a:ext cx="10692343" cy="2772100"/>
              <a:chOff x="1215341" y="5636228"/>
              <a:chExt cx="10692343" cy="2772100"/>
            </a:xfrm>
          </p:grpSpPr>
          <p:sp>
            <p:nvSpPr>
              <p:cNvPr id="40" name="O 39">
                <a:extLst>
                  <a:ext uri="{FF2B5EF4-FFF2-40B4-BE49-F238E27FC236}">
                    <a16:creationId xmlns:a16="http://schemas.microsoft.com/office/drawing/2014/main" id="{B4747AE4-6C21-E218-2927-2187E19187FB}"/>
                  </a:ext>
                </a:extLst>
              </p:cNvPr>
              <p:cNvSpPr/>
              <p:nvPr/>
            </p:nvSpPr>
            <p:spPr>
              <a:xfrm>
                <a:off x="6107032" y="6391325"/>
                <a:ext cx="217456" cy="217456"/>
              </a:xfrm>
              <a:prstGeom prst="flowChartOr">
                <a:avLst/>
              </a:prstGeom>
              <a:solidFill>
                <a:schemeClr val="accent6"/>
              </a:solidFill>
              <a:ln w="127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cxnSp>
            <p:nvCxnSpPr>
              <p:cNvPr id="85" name="Connettore diritto 84">
                <a:extLst>
                  <a:ext uri="{FF2B5EF4-FFF2-40B4-BE49-F238E27FC236}">
                    <a16:creationId xmlns:a16="http://schemas.microsoft.com/office/drawing/2014/main" id="{1A406E03-C6C1-69A3-DF79-5AEB939E6D04}"/>
                  </a:ext>
                </a:extLst>
              </p:cNvPr>
              <p:cNvCxnSpPr>
                <a:cxnSpLocks/>
                <a:stCxn id="40" idx="0"/>
                <a:endCxn id="86" idx="2"/>
              </p:cNvCxnSpPr>
              <p:nvPr/>
            </p:nvCxnSpPr>
            <p:spPr>
              <a:xfrm flipV="1">
                <a:off x="6215760" y="5944005"/>
                <a:ext cx="0" cy="447320"/>
              </a:xfrm>
              <a:prstGeom prst="line">
                <a:avLst/>
              </a:prstGeom>
              <a:ln w="12700">
                <a:solidFill>
                  <a:schemeClr val="bg1">
                    <a:alpha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6" name="CasellaDiTesto 85">
                <a:extLst>
                  <a:ext uri="{FF2B5EF4-FFF2-40B4-BE49-F238E27FC236}">
                    <a16:creationId xmlns:a16="http://schemas.microsoft.com/office/drawing/2014/main" id="{7DEC778B-3E85-80A3-4126-13F51FCDB447}"/>
                  </a:ext>
                </a:extLst>
              </p:cNvPr>
              <p:cNvSpPr txBox="1"/>
              <p:nvPr/>
            </p:nvSpPr>
            <p:spPr>
              <a:xfrm>
                <a:off x="5610694" y="5636228"/>
                <a:ext cx="1210132" cy="307777"/>
              </a:xfrm>
              <a:prstGeom prst="rect">
                <a:avLst/>
              </a:prstGeom>
              <a:solidFill>
                <a:schemeClr val="bg1">
                  <a:alpha val="30000"/>
                </a:schemeClr>
              </a:solidFill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sz="1400" noProof="0" dirty="0">
                    <a:solidFill>
                      <a:schemeClr val="bg1"/>
                    </a:solidFill>
                    <a:latin typeface="+mj-lt"/>
                  </a:rPr>
                  <a:t>FIAT logo</a:t>
                </a:r>
              </a:p>
            </p:txBody>
          </p:sp>
          <p:sp>
            <p:nvSpPr>
              <p:cNvPr id="14" name="O 13">
                <a:extLst>
                  <a:ext uri="{FF2B5EF4-FFF2-40B4-BE49-F238E27FC236}">
                    <a16:creationId xmlns:a16="http://schemas.microsoft.com/office/drawing/2014/main" id="{CCCEDCDA-A148-D1FC-3D5A-F2167660BAA1}"/>
                  </a:ext>
                </a:extLst>
              </p:cNvPr>
              <p:cNvSpPr/>
              <p:nvPr/>
            </p:nvSpPr>
            <p:spPr>
              <a:xfrm>
                <a:off x="9492668" y="6883068"/>
                <a:ext cx="217456" cy="217456"/>
              </a:xfrm>
              <a:prstGeom prst="flowChartOr">
                <a:avLst/>
              </a:prstGeom>
              <a:solidFill>
                <a:schemeClr val="accent6"/>
              </a:solidFill>
              <a:ln w="127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cxnSp>
            <p:nvCxnSpPr>
              <p:cNvPr id="15" name="Connettore diritto 14">
                <a:extLst>
                  <a:ext uri="{FF2B5EF4-FFF2-40B4-BE49-F238E27FC236}">
                    <a16:creationId xmlns:a16="http://schemas.microsoft.com/office/drawing/2014/main" id="{7E0BA09E-1745-CC72-7514-B768880663BA}"/>
                  </a:ext>
                </a:extLst>
              </p:cNvPr>
              <p:cNvCxnSpPr>
                <a:cxnSpLocks/>
                <a:stCxn id="14" idx="6"/>
                <a:endCxn id="16" idx="1"/>
              </p:cNvCxnSpPr>
              <p:nvPr/>
            </p:nvCxnSpPr>
            <p:spPr>
              <a:xfrm flipV="1">
                <a:off x="9710124" y="6779770"/>
                <a:ext cx="744918" cy="212026"/>
              </a:xfrm>
              <a:prstGeom prst="line">
                <a:avLst/>
              </a:prstGeom>
              <a:ln w="12700">
                <a:solidFill>
                  <a:schemeClr val="bg1">
                    <a:alpha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" name="CasellaDiTesto 15">
                <a:extLst>
                  <a:ext uri="{FF2B5EF4-FFF2-40B4-BE49-F238E27FC236}">
                    <a16:creationId xmlns:a16="http://schemas.microsoft.com/office/drawing/2014/main" id="{84075A67-69A6-8613-233D-73620FAF39E9}"/>
                  </a:ext>
                </a:extLst>
              </p:cNvPr>
              <p:cNvSpPr txBox="1"/>
              <p:nvPr/>
            </p:nvSpPr>
            <p:spPr>
              <a:xfrm>
                <a:off x="10455042" y="6625881"/>
                <a:ext cx="1452642" cy="307777"/>
              </a:xfrm>
              <a:prstGeom prst="rect">
                <a:avLst/>
              </a:prstGeom>
              <a:solidFill>
                <a:schemeClr val="bg1">
                  <a:alpha val="30000"/>
                </a:schemeClr>
              </a:solidFill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sz="1400" noProof="0" dirty="0">
                    <a:solidFill>
                      <a:schemeClr val="bg1"/>
                    </a:solidFill>
                    <a:latin typeface="+mj-lt"/>
                  </a:rPr>
                  <a:t>Hazard lights</a:t>
                </a:r>
              </a:p>
            </p:txBody>
          </p:sp>
          <p:sp>
            <p:nvSpPr>
              <p:cNvPr id="17" name="O 16">
                <a:extLst>
                  <a:ext uri="{FF2B5EF4-FFF2-40B4-BE49-F238E27FC236}">
                    <a16:creationId xmlns:a16="http://schemas.microsoft.com/office/drawing/2014/main" id="{7A724692-567F-FF39-35D6-73185325D950}"/>
                  </a:ext>
                </a:extLst>
              </p:cNvPr>
              <p:cNvSpPr/>
              <p:nvPr/>
            </p:nvSpPr>
            <p:spPr>
              <a:xfrm>
                <a:off x="9531224" y="7508242"/>
                <a:ext cx="217456" cy="217456"/>
              </a:xfrm>
              <a:prstGeom prst="flowChartOr">
                <a:avLst/>
              </a:prstGeom>
              <a:solidFill>
                <a:schemeClr val="accent6"/>
              </a:solidFill>
              <a:ln w="127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cxnSp>
            <p:nvCxnSpPr>
              <p:cNvPr id="18" name="Connettore diritto 17">
                <a:extLst>
                  <a:ext uri="{FF2B5EF4-FFF2-40B4-BE49-F238E27FC236}">
                    <a16:creationId xmlns:a16="http://schemas.microsoft.com/office/drawing/2014/main" id="{2035AD17-B171-7A01-5B42-6F3EBDA45AFA}"/>
                  </a:ext>
                </a:extLst>
              </p:cNvPr>
              <p:cNvCxnSpPr>
                <a:cxnSpLocks/>
                <a:stCxn id="17" idx="5"/>
                <a:endCxn id="19" idx="0"/>
              </p:cNvCxnSpPr>
              <p:nvPr/>
            </p:nvCxnSpPr>
            <p:spPr>
              <a:xfrm>
                <a:off x="9716834" y="7693852"/>
                <a:ext cx="872863" cy="339735"/>
              </a:xfrm>
              <a:prstGeom prst="line">
                <a:avLst/>
              </a:prstGeom>
              <a:ln w="12700">
                <a:solidFill>
                  <a:schemeClr val="bg1">
                    <a:alpha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" name="CasellaDiTesto 18">
                <a:extLst>
                  <a:ext uri="{FF2B5EF4-FFF2-40B4-BE49-F238E27FC236}">
                    <a16:creationId xmlns:a16="http://schemas.microsoft.com/office/drawing/2014/main" id="{251E47C3-72AC-5D9D-D04E-0049E5BD5607}"/>
                  </a:ext>
                </a:extLst>
              </p:cNvPr>
              <p:cNvSpPr txBox="1"/>
              <p:nvPr/>
            </p:nvSpPr>
            <p:spPr>
              <a:xfrm>
                <a:off x="9545599" y="8033587"/>
                <a:ext cx="2088195" cy="307777"/>
              </a:xfrm>
              <a:prstGeom prst="rect">
                <a:avLst/>
              </a:prstGeom>
              <a:solidFill>
                <a:schemeClr val="bg1">
                  <a:alpha val="30000"/>
                </a:schemeClr>
              </a:solidFill>
            </p:spPr>
            <p:txBody>
              <a:bodyPr wrap="square" lIns="72000" rIns="72000">
                <a:spAutoFit/>
              </a:bodyPr>
              <a:lstStyle/>
              <a:p>
                <a:pPr algn="ctr"/>
                <a:r>
                  <a:rPr lang="en-US" sz="1400" noProof="0" dirty="0">
                    <a:solidFill>
                      <a:schemeClr val="bg1"/>
                    </a:solidFill>
                    <a:latin typeface="+mj-lt"/>
                  </a:rPr>
                  <a:t>Washing command</a:t>
                </a:r>
              </a:p>
            </p:txBody>
          </p:sp>
          <p:sp>
            <p:nvSpPr>
              <p:cNvPr id="20" name="O 19">
                <a:extLst>
                  <a:ext uri="{FF2B5EF4-FFF2-40B4-BE49-F238E27FC236}">
                    <a16:creationId xmlns:a16="http://schemas.microsoft.com/office/drawing/2014/main" id="{64D98F88-D931-A14C-80C7-867A48250C40}"/>
                  </a:ext>
                </a:extLst>
              </p:cNvPr>
              <p:cNvSpPr/>
              <p:nvPr/>
            </p:nvSpPr>
            <p:spPr>
              <a:xfrm>
                <a:off x="9052813" y="7629629"/>
                <a:ext cx="217456" cy="217456"/>
              </a:xfrm>
              <a:prstGeom prst="flowChartOr">
                <a:avLst/>
              </a:prstGeom>
              <a:solidFill>
                <a:schemeClr val="accent6"/>
              </a:solidFill>
              <a:ln w="127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cxnSp>
            <p:nvCxnSpPr>
              <p:cNvPr id="22" name="Connettore diritto 21">
                <a:extLst>
                  <a:ext uri="{FF2B5EF4-FFF2-40B4-BE49-F238E27FC236}">
                    <a16:creationId xmlns:a16="http://schemas.microsoft.com/office/drawing/2014/main" id="{1F0CBE78-D2AD-114E-09E1-82B0C445F0A2}"/>
                  </a:ext>
                </a:extLst>
              </p:cNvPr>
              <p:cNvCxnSpPr>
                <a:cxnSpLocks/>
                <a:endCxn id="20" idx="3"/>
              </p:cNvCxnSpPr>
              <p:nvPr/>
            </p:nvCxnSpPr>
            <p:spPr>
              <a:xfrm flipV="1">
                <a:off x="8737761" y="7815239"/>
                <a:ext cx="346898" cy="331479"/>
              </a:xfrm>
              <a:prstGeom prst="line">
                <a:avLst/>
              </a:prstGeom>
              <a:ln w="12700">
                <a:solidFill>
                  <a:schemeClr val="bg1">
                    <a:alpha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" name="O 22">
                <a:extLst>
                  <a:ext uri="{FF2B5EF4-FFF2-40B4-BE49-F238E27FC236}">
                    <a16:creationId xmlns:a16="http://schemas.microsoft.com/office/drawing/2014/main" id="{B17489FD-5032-92DC-0BA2-26454FED5F6C}"/>
                  </a:ext>
                </a:extLst>
              </p:cNvPr>
              <p:cNvSpPr/>
              <p:nvPr/>
            </p:nvSpPr>
            <p:spPr>
              <a:xfrm>
                <a:off x="8918702" y="7157565"/>
                <a:ext cx="217456" cy="217456"/>
              </a:xfrm>
              <a:prstGeom prst="flowChartOr">
                <a:avLst/>
              </a:prstGeom>
              <a:solidFill>
                <a:schemeClr val="accent6"/>
              </a:solidFill>
              <a:ln w="127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cxnSp>
            <p:nvCxnSpPr>
              <p:cNvPr id="24" name="Connettore diritto 23">
                <a:extLst>
                  <a:ext uri="{FF2B5EF4-FFF2-40B4-BE49-F238E27FC236}">
                    <a16:creationId xmlns:a16="http://schemas.microsoft.com/office/drawing/2014/main" id="{A8E24F00-3124-376C-D199-39E2FE2F0C6F}"/>
                  </a:ext>
                </a:extLst>
              </p:cNvPr>
              <p:cNvCxnSpPr>
                <a:cxnSpLocks/>
                <a:stCxn id="23" idx="0"/>
                <a:endCxn id="25" idx="2"/>
              </p:cNvCxnSpPr>
              <p:nvPr/>
            </p:nvCxnSpPr>
            <p:spPr>
              <a:xfrm flipH="1" flipV="1">
                <a:off x="9024518" y="6240244"/>
                <a:ext cx="2912" cy="917321"/>
              </a:xfrm>
              <a:prstGeom prst="line">
                <a:avLst/>
              </a:prstGeom>
              <a:ln w="12700">
                <a:solidFill>
                  <a:schemeClr val="bg1">
                    <a:alpha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" name="CasellaDiTesto 24">
                <a:extLst>
                  <a:ext uri="{FF2B5EF4-FFF2-40B4-BE49-F238E27FC236}">
                    <a16:creationId xmlns:a16="http://schemas.microsoft.com/office/drawing/2014/main" id="{2BAE6A13-9730-7425-B2CF-3C71BFEF2C7D}"/>
                  </a:ext>
                </a:extLst>
              </p:cNvPr>
              <p:cNvSpPr txBox="1"/>
              <p:nvPr/>
            </p:nvSpPr>
            <p:spPr>
              <a:xfrm>
                <a:off x="7966453" y="5932467"/>
                <a:ext cx="2116130" cy="307777"/>
              </a:xfrm>
              <a:prstGeom prst="rect">
                <a:avLst/>
              </a:prstGeom>
              <a:solidFill>
                <a:schemeClr val="bg1">
                  <a:alpha val="30000"/>
                </a:schemeClr>
              </a:solidFill>
            </p:spPr>
            <p:txBody>
              <a:bodyPr wrap="square" lIns="72000" rIns="72000">
                <a:spAutoFit/>
              </a:bodyPr>
              <a:lstStyle/>
              <a:p>
                <a:pPr algn="ctr"/>
                <a:r>
                  <a:rPr lang="en-US" sz="1400" noProof="0" dirty="0">
                    <a:solidFill>
                      <a:schemeClr val="bg1"/>
                    </a:solidFill>
                    <a:latin typeface="+mj-lt"/>
                  </a:rPr>
                  <a:t>Wiping Command</a:t>
                </a:r>
              </a:p>
            </p:txBody>
          </p:sp>
          <p:sp>
            <p:nvSpPr>
              <p:cNvPr id="26" name="O 25">
                <a:extLst>
                  <a:ext uri="{FF2B5EF4-FFF2-40B4-BE49-F238E27FC236}">
                    <a16:creationId xmlns:a16="http://schemas.microsoft.com/office/drawing/2014/main" id="{35B38BCB-C2C6-9354-7357-16E5E77086CE}"/>
                  </a:ext>
                </a:extLst>
              </p:cNvPr>
              <p:cNvSpPr/>
              <p:nvPr/>
            </p:nvSpPr>
            <p:spPr>
              <a:xfrm>
                <a:off x="3030460" y="7725698"/>
                <a:ext cx="217456" cy="217456"/>
              </a:xfrm>
              <a:prstGeom prst="flowChartOr">
                <a:avLst/>
              </a:prstGeom>
              <a:solidFill>
                <a:schemeClr val="accent6"/>
              </a:solidFill>
              <a:ln w="127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7" name="CasellaDiTesto 26">
                <a:extLst>
                  <a:ext uri="{FF2B5EF4-FFF2-40B4-BE49-F238E27FC236}">
                    <a16:creationId xmlns:a16="http://schemas.microsoft.com/office/drawing/2014/main" id="{901D9653-D2DC-6C4F-286E-7DC59531C2DB}"/>
                  </a:ext>
                </a:extLst>
              </p:cNvPr>
              <p:cNvSpPr txBox="1"/>
              <p:nvPr/>
            </p:nvSpPr>
            <p:spPr>
              <a:xfrm>
                <a:off x="3052297" y="8033586"/>
                <a:ext cx="1370532" cy="307777"/>
              </a:xfrm>
              <a:prstGeom prst="rect">
                <a:avLst/>
              </a:prstGeom>
              <a:solidFill>
                <a:schemeClr val="bg1">
                  <a:alpha val="30000"/>
                </a:schemeClr>
              </a:solidFill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sz="1400" noProof="0" dirty="0">
                    <a:solidFill>
                      <a:schemeClr val="bg1"/>
                    </a:solidFill>
                    <a:latin typeface="+mj-lt"/>
                  </a:rPr>
                  <a:t>Horn button</a:t>
                </a:r>
              </a:p>
            </p:txBody>
          </p:sp>
          <p:cxnSp>
            <p:nvCxnSpPr>
              <p:cNvPr id="28" name="Connettore diritto 27">
                <a:extLst>
                  <a:ext uri="{FF2B5EF4-FFF2-40B4-BE49-F238E27FC236}">
                    <a16:creationId xmlns:a16="http://schemas.microsoft.com/office/drawing/2014/main" id="{435E1ACC-32CC-273E-FD9A-A52C49B40436}"/>
                  </a:ext>
                </a:extLst>
              </p:cNvPr>
              <p:cNvCxnSpPr>
                <a:cxnSpLocks/>
                <a:stCxn id="27" idx="0"/>
                <a:endCxn id="26" idx="5"/>
              </p:cNvCxnSpPr>
              <p:nvPr/>
            </p:nvCxnSpPr>
            <p:spPr>
              <a:xfrm flipH="1" flipV="1">
                <a:off x="3216070" y="7911308"/>
                <a:ext cx="521493" cy="122278"/>
              </a:xfrm>
              <a:prstGeom prst="line">
                <a:avLst/>
              </a:prstGeom>
              <a:ln w="12700">
                <a:solidFill>
                  <a:schemeClr val="bg1">
                    <a:alpha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" name="O 28">
                <a:extLst>
                  <a:ext uri="{FF2B5EF4-FFF2-40B4-BE49-F238E27FC236}">
                    <a16:creationId xmlns:a16="http://schemas.microsoft.com/office/drawing/2014/main" id="{87660FB8-ACE1-4CE8-0565-C4135C041E50}"/>
                  </a:ext>
                </a:extLst>
              </p:cNvPr>
              <p:cNvSpPr/>
              <p:nvPr/>
            </p:nvSpPr>
            <p:spPr>
              <a:xfrm>
                <a:off x="2704275" y="7399514"/>
                <a:ext cx="217456" cy="217456"/>
              </a:xfrm>
              <a:prstGeom prst="flowChartOr">
                <a:avLst/>
              </a:prstGeom>
              <a:solidFill>
                <a:schemeClr val="accent6"/>
              </a:solidFill>
              <a:ln w="127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0" name="CasellaDiTesto 29">
                <a:extLst>
                  <a:ext uri="{FF2B5EF4-FFF2-40B4-BE49-F238E27FC236}">
                    <a16:creationId xmlns:a16="http://schemas.microsoft.com/office/drawing/2014/main" id="{40D08C85-F0D6-68BB-320D-CB1103AEFE17}"/>
                  </a:ext>
                </a:extLst>
              </p:cNvPr>
              <p:cNvSpPr txBox="1"/>
              <p:nvPr/>
            </p:nvSpPr>
            <p:spPr>
              <a:xfrm>
                <a:off x="1350032" y="7885108"/>
                <a:ext cx="1408458" cy="523220"/>
              </a:xfrm>
              <a:prstGeom prst="rect">
                <a:avLst/>
              </a:prstGeom>
              <a:solidFill>
                <a:schemeClr val="bg1">
                  <a:alpha val="30000"/>
                </a:schemeClr>
              </a:solidFill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sz="1400" noProof="0" dirty="0">
                    <a:solidFill>
                      <a:schemeClr val="bg1"/>
                    </a:solidFill>
                    <a:latin typeface="+mj-lt"/>
                  </a:rPr>
                  <a:t>Indicators controls</a:t>
                </a:r>
              </a:p>
            </p:txBody>
          </p:sp>
          <p:cxnSp>
            <p:nvCxnSpPr>
              <p:cNvPr id="33" name="Connettore diritto 32">
                <a:extLst>
                  <a:ext uri="{FF2B5EF4-FFF2-40B4-BE49-F238E27FC236}">
                    <a16:creationId xmlns:a16="http://schemas.microsoft.com/office/drawing/2014/main" id="{033B97BA-2277-8C44-00C9-B8ABED1FE378}"/>
                  </a:ext>
                </a:extLst>
              </p:cNvPr>
              <p:cNvCxnSpPr>
                <a:cxnSpLocks/>
                <a:stCxn id="30" idx="0"/>
                <a:endCxn id="29" idx="3"/>
              </p:cNvCxnSpPr>
              <p:nvPr/>
            </p:nvCxnSpPr>
            <p:spPr>
              <a:xfrm flipV="1">
                <a:off x="2054261" y="7585124"/>
                <a:ext cx="681860" cy="299984"/>
              </a:xfrm>
              <a:prstGeom prst="line">
                <a:avLst/>
              </a:prstGeom>
              <a:ln w="12700">
                <a:solidFill>
                  <a:schemeClr val="bg1">
                    <a:alpha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4" name="O 33">
                <a:extLst>
                  <a:ext uri="{FF2B5EF4-FFF2-40B4-BE49-F238E27FC236}">
                    <a16:creationId xmlns:a16="http://schemas.microsoft.com/office/drawing/2014/main" id="{BEDFD2A6-EDE3-BA76-0168-E16894192964}"/>
                  </a:ext>
                </a:extLst>
              </p:cNvPr>
              <p:cNvSpPr/>
              <p:nvPr/>
            </p:nvSpPr>
            <p:spPr>
              <a:xfrm>
                <a:off x="2862190" y="6616372"/>
                <a:ext cx="217456" cy="217456"/>
              </a:xfrm>
              <a:prstGeom prst="flowChartOr">
                <a:avLst/>
              </a:prstGeom>
              <a:solidFill>
                <a:schemeClr val="accent6"/>
              </a:solidFill>
              <a:ln w="127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5" name="CasellaDiTesto 34">
                <a:extLst>
                  <a:ext uri="{FF2B5EF4-FFF2-40B4-BE49-F238E27FC236}">
                    <a16:creationId xmlns:a16="http://schemas.microsoft.com/office/drawing/2014/main" id="{AD6B2F41-B5F2-47F2-DF95-8811CBB42EFD}"/>
                  </a:ext>
                </a:extLst>
              </p:cNvPr>
              <p:cNvSpPr txBox="1"/>
              <p:nvPr/>
            </p:nvSpPr>
            <p:spPr>
              <a:xfrm>
                <a:off x="1215341" y="6013776"/>
                <a:ext cx="2132063" cy="523220"/>
              </a:xfrm>
              <a:prstGeom prst="rect">
                <a:avLst/>
              </a:prstGeom>
              <a:solidFill>
                <a:schemeClr val="bg1">
                  <a:alpha val="30000"/>
                </a:schemeClr>
              </a:solidFill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sz="1400" noProof="0" dirty="0">
                    <a:solidFill>
                      <a:schemeClr val="bg1"/>
                    </a:solidFill>
                    <a:latin typeface="+mj-lt"/>
                  </a:rPr>
                  <a:t>Low / High Beam Controls*</a:t>
                </a:r>
              </a:p>
            </p:txBody>
          </p:sp>
          <p:cxnSp>
            <p:nvCxnSpPr>
              <p:cNvPr id="36" name="Connettore diritto 35">
                <a:extLst>
                  <a:ext uri="{FF2B5EF4-FFF2-40B4-BE49-F238E27FC236}">
                    <a16:creationId xmlns:a16="http://schemas.microsoft.com/office/drawing/2014/main" id="{7669151C-0509-2F84-5EED-39F0A37FEB07}"/>
                  </a:ext>
                </a:extLst>
              </p:cNvPr>
              <p:cNvCxnSpPr>
                <a:cxnSpLocks/>
                <a:stCxn id="35" idx="2"/>
                <a:endCxn id="34" idx="1"/>
              </p:cNvCxnSpPr>
              <p:nvPr/>
            </p:nvCxnSpPr>
            <p:spPr>
              <a:xfrm>
                <a:off x="2281373" y="6536996"/>
                <a:ext cx="612663" cy="111222"/>
              </a:xfrm>
              <a:prstGeom prst="line">
                <a:avLst/>
              </a:prstGeom>
              <a:ln w="12700">
                <a:solidFill>
                  <a:schemeClr val="bg1">
                    <a:alpha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61" name="CasellaDiTesto 60">
            <a:extLst>
              <a:ext uri="{FF2B5EF4-FFF2-40B4-BE49-F238E27FC236}">
                <a16:creationId xmlns:a16="http://schemas.microsoft.com/office/drawing/2014/main" id="{8B2EABA9-69B0-3939-B8CC-6CFB5994458A}"/>
              </a:ext>
            </a:extLst>
          </p:cNvPr>
          <p:cNvSpPr txBox="1"/>
          <p:nvPr/>
        </p:nvSpPr>
        <p:spPr>
          <a:xfrm>
            <a:off x="946066" y="6439522"/>
            <a:ext cx="5022934" cy="2921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>
                <a:solidFill>
                  <a:schemeClr val="bg1"/>
                </a:solidFill>
              </a:rPr>
              <a:t>Click on the </a:t>
            </a:r>
            <a:r>
              <a:rPr lang="en-US" sz="1100" b="1" i="1" noProof="0" dirty="0" err="1">
                <a:solidFill>
                  <a:schemeClr val="bg1"/>
                </a:solidFill>
              </a:rPr>
              <a:t>hotpoints</a:t>
            </a:r>
            <a:r>
              <a:rPr lang="en-US" sz="1100" b="1" i="1" noProof="0" dirty="0">
                <a:solidFill>
                  <a:schemeClr val="bg1"/>
                </a:solidFill>
              </a:rPr>
              <a:t> </a:t>
            </a:r>
            <a:r>
              <a:rPr lang="en-US" sz="1100" i="1" noProof="0" dirty="0">
                <a:solidFill>
                  <a:schemeClr val="bg1"/>
                </a:solidFill>
              </a:rPr>
              <a:t>and</a:t>
            </a:r>
            <a:r>
              <a:rPr lang="en-US" sz="1100" b="1" i="1" noProof="0" dirty="0">
                <a:solidFill>
                  <a:schemeClr val="bg1"/>
                </a:solidFill>
              </a:rPr>
              <a:t> HANDLE BAR VARIANTS </a:t>
            </a:r>
            <a:r>
              <a:rPr lang="en-US" sz="1100" i="1" noProof="0" dirty="0">
                <a:solidFill>
                  <a:schemeClr val="bg1"/>
                </a:solidFill>
              </a:rPr>
              <a:t>to know more</a:t>
            </a:r>
          </a:p>
        </p:txBody>
      </p:sp>
      <p:sp>
        <p:nvSpPr>
          <p:cNvPr id="5" name="CasellaDiTesto 62">
            <a:extLst>
              <a:ext uri="{FF2B5EF4-FFF2-40B4-BE49-F238E27FC236}">
                <a16:creationId xmlns:a16="http://schemas.microsoft.com/office/drawing/2014/main" id="{55969B8D-5005-6A8D-4EDE-F953FEDB3A96}"/>
              </a:ext>
            </a:extLst>
          </p:cNvPr>
          <p:cNvSpPr txBox="1"/>
          <p:nvPr/>
        </p:nvSpPr>
        <p:spPr>
          <a:xfrm>
            <a:off x="329252" y="5760642"/>
            <a:ext cx="37596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 indent="0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>
                <a:solidFill>
                  <a:schemeClr val="bg1"/>
                </a:solidFill>
                <a:effectLst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b="0" smtClean="0"/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b="0" smtClean="0"/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b="0" smtClean="0"/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b="0"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marL="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900" noProof="0" dirty="0">
                <a:solidFill>
                  <a:schemeClr val="bg1"/>
                </a:solidFill>
              </a:rPr>
              <a:t>(*) Low beam lights illuminate automatically when the ignition key is engaged.</a:t>
            </a:r>
          </a:p>
        </p:txBody>
      </p:sp>
      <p:grpSp>
        <p:nvGrpSpPr>
          <p:cNvPr id="11" name="Gruppo 10">
            <a:extLst>
              <a:ext uri="{FF2B5EF4-FFF2-40B4-BE49-F238E27FC236}">
                <a16:creationId xmlns:a16="http://schemas.microsoft.com/office/drawing/2014/main" id="{17CE01A5-6F94-4C35-C7C0-81754B000D7D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13" name="Gruppo 12">
              <a:extLst>
                <a:ext uri="{FF2B5EF4-FFF2-40B4-BE49-F238E27FC236}">
                  <a16:creationId xmlns:a16="http://schemas.microsoft.com/office/drawing/2014/main" id="{0135D347-6AF7-EDF4-620D-16F743E1962E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32" name="Figura a mano libera: forma 31">
                <a:extLst>
                  <a:ext uri="{FF2B5EF4-FFF2-40B4-BE49-F238E27FC236}">
                    <a16:creationId xmlns:a16="http://schemas.microsoft.com/office/drawing/2014/main" id="{7B2A0FE3-E9EB-F10A-E3D9-10532260B2DF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8" name="Figura a mano libera: forma 37">
                <a:extLst>
                  <a:ext uri="{FF2B5EF4-FFF2-40B4-BE49-F238E27FC236}">
                    <a16:creationId xmlns:a16="http://schemas.microsoft.com/office/drawing/2014/main" id="{9546BCF3-A7A0-B2A6-882C-B9AF6438085A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9" name="Ovale 38">
                <a:extLst>
                  <a:ext uri="{FF2B5EF4-FFF2-40B4-BE49-F238E27FC236}">
                    <a16:creationId xmlns:a16="http://schemas.microsoft.com/office/drawing/2014/main" id="{06658CE8-9CF2-4390-6E8A-EB8D341CAED1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1" name="Ovale 40">
                <a:extLst>
                  <a:ext uri="{FF2B5EF4-FFF2-40B4-BE49-F238E27FC236}">
                    <a16:creationId xmlns:a16="http://schemas.microsoft.com/office/drawing/2014/main" id="{F7A5C2E9-B442-F1F4-1A43-A34C833432FA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31" name="Rettangolo 30">
              <a:extLst>
                <a:ext uri="{FF2B5EF4-FFF2-40B4-BE49-F238E27FC236}">
                  <a16:creationId xmlns:a16="http://schemas.microsoft.com/office/drawing/2014/main" id="{4061CE55-B1B1-FEDF-5728-5A7E56982733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203589081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7">
            <a:extLst>
              <a:ext uri="{FF2B5EF4-FFF2-40B4-BE49-F238E27FC236}">
                <a16:creationId xmlns:a16="http://schemas.microsoft.com/office/drawing/2014/main" id="{D032A4EB-1DF8-4BD5-FD3F-89252BB5D7A5}"/>
              </a:ext>
            </a:extLst>
          </p:cNvPr>
          <p:cNvSpPr txBox="1">
            <a:spLocks/>
          </p:cNvSpPr>
          <p:nvPr/>
        </p:nvSpPr>
        <p:spPr>
          <a:xfrm>
            <a:off x="371474" y="610452"/>
            <a:ext cx="11449051" cy="769441"/>
          </a:xfrm>
          <a:prstGeom prst="rect">
            <a:avLst/>
          </a:prstGeom>
        </p:spPr>
        <p:txBody>
          <a:bodyPr>
            <a:sp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it-IT" sz="44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</a:rPr>
              <a:t>Handlebar</a:t>
            </a:r>
            <a:r>
              <a:rPr lang="en-US" noProof="0" dirty="0">
                <a:solidFill>
                  <a:schemeClr val="bg1"/>
                </a:solidFill>
                <a:latin typeface="+mn-lt"/>
              </a:rPr>
              <a:t> variants</a:t>
            </a:r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3" name="Picture 21" descr="A black handle with red button and a black background&#10;&#10;Le contenu généré par l’IA peut être incorrect.">
            <a:extLst>
              <a:ext uri="{FF2B5EF4-FFF2-40B4-BE49-F238E27FC236}">
                <a16:creationId xmlns:a16="http://schemas.microsoft.com/office/drawing/2014/main" id="{5EB964A4-0B55-45DE-1399-7A697297168A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98325" y="2044881"/>
            <a:ext cx="5833241" cy="3284483"/>
          </a:xfrm>
          <a:prstGeom prst="rect">
            <a:avLst/>
          </a:prstGeom>
          <a:effectLst>
            <a:outerShdw blurRad="1651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" name="Picture 20" descr="A black handle with red buttons&#10;&#10;Le contenu généré par l’IA peut être incorrect.">
            <a:extLst>
              <a:ext uri="{FF2B5EF4-FFF2-40B4-BE49-F238E27FC236}">
                <a16:creationId xmlns:a16="http://schemas.microsoft.com/office/drawing/2014/main" id="{FFB322FD-12AC-F4D2-774E-2C17C6C635CE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76278" y="2054210"/>
            <a:ext cx="5865046" cy="3258359"/>
          </a:xfrm>
          <a:prstGeom prst="rect">
            <a:avLst/>
          </a:prstGeom>
          <a:effectLst>
            <a:outerShdw blurRad="1651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CasellaDiTesto 52">
            <a:extLst>
              <a:ext uri="{FF2B5EF4-FFF2-40B4-BE49-F238E27FC236}">
                <a16:creationId xmlns:a16="http://schemas.microsoft.com/office/drawing/2014/main" id="{29B5B9B2-AD71-E57D-19CB-38C54BBD93CE}"/>
              </a:ext>
            </a:extLst>
          </p:cNvPr>
          <p:cNvSpPr txBox="1"/>
          <p:nvPr/>
        </p:nvSpPr>
        <p:spPr>
          <a:xfrm>
            <a:off x="646094" y="2134491"/>
            <a:ext cx="48363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noProof="0" dirty="0">
                <a:solidFill>
                  <a:schemeClr val="bg1"/>
                </a:solidFill>
                <a:latin typeface="+mj-lt"/>
                <a:cs typeface="Calibri" panose="020F0502020204030204" pitchFamily="34" charset="0"/>
              </a:rPr>
              <a:t>HANDLEBAR WITH WIPING ONLY</a:t>
            </a:r>
          </a:p>
        </p:txBody>
      </p:sp>
      <p:sp>
        <p:nvSpPr>
          <p:cNvPr id="6" name="CasellaDiTesto 52">
            <a:extLst>
              <a:ext uri="{FF2B5EF4-FFF2-40B4-BE49-F238E27FC236}">
                <a16:creationId xmlns:a16="http://schemas.microsoft.com/office/drawing/2014/main" id="{C255979B-17C6-9820-AF6C-3372CECFC9A9}"/>
              </a:ext>
            </a:extLst>
          </p:cNvPr>
          <p:cNvSpPr txBox="1"/>
          <p:nvPr/>
        </p:nvSpPr>
        <p:spPr>
          <a:xfrm>
            <a:off x="6549192" y="2134491"/>
            <a:ext cx="51570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noProof="0" dirty="0">
                <a:solidFill>
                  <a:schemeClr val="bg1"/>
                </a:solidFill>
                <a:latin typeface="+mj-lt"/>
                <a:cs typeface="Calibri" panose="020F0502020204030204" pitchFamily="34" charset="0"/>
              </a:rPr>
              <a:t>HANDLEBAR WITH WIPING &amp; WASHING</a:t>
            </a:r>
          </a:p>
        </p:txBody>
      </p:sp>
      <p:sp>
        <p:nvSpPr>
          <p:cNvPr id="9" name="Ovale 8">
            <a:extLst>
              <a:ext uri="{FF2B5EF4-FFF2-40B4-BE49-F238E27FC236}">
                <a16:creationId xmlns:a16="http://schemas.microsoft.com/office/drawing/2014/main" id="{EC19B729-5F67-3E9E-82C3-461910729372}"/>
              </a:ext>
            </a:extLst>
          </p:cNvPr>
          <p:cNvSpPr/>
          <p:nvPr/>
        </p:nvSpPr>
        <p:spPr>
          <a:xfrm>
            <a:off x="7076691" y="3679853"/>
            <a:ext cx="217456" cy="217456"/>
          </a:xfrm>
          <a:prstGeom prst="ellipse">
            <a:avLst/>
          </a:prstGeom>
          <a:solidFill>
            <a:schemeClr val="accent6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0" name="Connettore diritto 9">
            <a:extLst>
              <a:ext uri="{FF2B5EF4-FFF2-40B4-BE49-F238E27FC236}">
                <a16:creationId xmlns:a16="http://schemas.microsoft.com/office/drawing/2014/main" id="{01CC73DA-5E5C-18E6-BA5D-B74E125B8523}"/>
              </a:ext>
            </a:extLst>
          </p:cNvPr>
          <p:cNvCxnSpPr>
            <a:cxnSpLocks/>
            <a:stCxn id="9" idx="4"/>
            <a:endCxn id="11" idx="0"/>
          </p:cNvCxnSpPr>
          <p:nvPr/>
        </p:nvCxnSpPr>
        <p:spPr>
          <a:xfrm flipH="1">
            <a:off x="6815030" y="3897309"/>
            <a:ext cx="370389" cy="986112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882067AF-2940-C5DA-531F-FA7F90E13F2D}"/>
              </a:ext>
            </a:extLst>
          </p:cNvPr>
          <p:cNvSpPr txBox="1"/>
          <p:nvPr/>
        </p:nvSpPr>
        <p:spPr>
          <a:xfrm>
            <a:off x="6108940" y="4883421"/>
            <a:ext cx="1412180" cy="523220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square" lIns="72000" rIns="72000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+mj-lt"/>
              </a:rPr>
              <a:t>Wiping Command</a:t>
            </a:r>
          </a:p>
        </p:txBody>
      </p:sp>
      <p:sp>
        <p:nvSpPr>
          <p:cNvPr id="12" name="Ovale 11">
            <a:extLst>
              <a:ext uri="{FF2B5EF4-FFF2-40B4-BE49-F238E27FC236}">
                <a16:creationId xmlns:a16="http://schemas.microsoft.com/office/drawing/2014/main" id="{474F9C2A-E4FF-20A5-0F21-3B92CDED5F72}"/>
              </a:ext>
            </a:extLst>
          </p:cNvPr>
          <p:cNvSpPr/>
          <p:nvPr/>
        </p:nvSpPr>
        <p:spPr>
          <a:xfrm>
            <a:off x="7877614" y="3826314"/>
            <a:ext cx="217456" cy="217456"/>
          </a:xfrm>
          <a:prstGeom prst="ellipse">
            <a:avLst/>
          </a:prstGeom>
          <a:solidFill>
            <a:schemeClr val="accent6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3" name="Connettore diritto 12">
            <a:extLst>
              <a:ext uri="{FF2B5EF4-FFF2-40B4-BE49-F238E27FC236}">
                <a16:creationId xmlns:a16="http://schemas.microsoft.com/office/drawing/2014/main" id="{AB7EA680-B557-E1F6-29D7-8C7F4DAE03A1}"/>
              </a:ext>
            </a:extLst>
          </p:cNvPr>
          <p:cNvCxnSpPr>
            <a:cxnSpLocks/>
            <a:stCxn id="12" idx="5"/>
            <a:endCxn id="14" idx="0"/>
          </p:cNvCxnSpPr>
          <p:nvPr/>
        </p:nvCxnSpPr>
        <p:spPr>
          <a:xfrm>
            <a:off x="8063224" y="4011924"/>
            <a:ext cx="1446638" cy="865313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CD0001EE-A017-F751-835D-01E26A608964}"/>
              </a:ext>
            </a:extLst>
          </p:cNvPr>
          <p:cNvSpPr txBox="1"/>
          <p:nvPr/>
        </p:nvSpPr>
        <p:spPr>
          <a:xfrm>
            <a:off x="8803772" y="4877237"/>
            <a:ext cx="1412180" cy="523220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square" lIns="72000" rIns="72000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+mj-lt"/>
              </a:rPr>
              <a:t>Washing Command</a:t>
            </a:r>
          </a:p>
        </p:txBody>
      </p:sp>
      <p:sp>
        <p:nvSpPr>
          <p:cNvPr id="17" name="Ovale 16">
            <a:extLst>
              <a:ext uri="{FF2B5EF4-FFF2-40B4-BE49-F238E27FC236}">
                <a16:creationId xmlns:a16="http://schemas.microsoft.com/office/drawing/2014/main" id="{8BCD8FEA-4938-1A10-CB6B-363E3EB3B808}"/>
              </a:ext>
            </a:extLst>
          </p:cNvPr>
          <p:cNvSpPr/>
          <p:nvPr/>
        </p:nvSpPr>
        <p:spPr>
          <a:xfrm>
            <a:off x="1203245" y="3749779"/>
            <a:ext cx="217456" cy="217456"/>
          </a:xfrm>
          <a:prstGeom prst="ellipse">
            <a:avLst/>
          </a:prstGeom>
          <a:solidFill>
            <a:schemeClr val="accent6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3AAE073E-9A12-6B73-E5D8-A2ED326091B2}"/>
              </a:ext>
            </a:extLst>
          </p:cNvPr>
          <p:cNvSpPr txBox="1"/>
          <p:nvPr/>
        </p:nvSpPr>
        <p:spPr>
          <a:xfrm>
            <a:off x="1683316" y="4969570"/>
            <a:ext cx="1412180" cy="523220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square" lIns="72000" rIns="72000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+mj-lt"/>
              </a:rPr>
              <a:t>Wiping Command</a:t>
            </a:r>
          </a:p>
        </p:txBody>
      </p:sp>
      <p:cxnSp>
        <p:nvCxnSpPr>
          <p:cNvPr id="19" name="Connettore diritto 18">
            <a:extLst>
              <a:ext uri="{FF2B5EF4-FFF2-40B4-BE49-F238E27FC236}">
                <a16:creationId xmlns:a16="http://schemas.microsoft.com/office/drawing/2014/main" id="{B08EA54F-A8EF-F6C7-D125-1ED52FCE193B}"/>
              </a:ext>
            </a:extLst>
          </p:cNvPr>
          <p:cNvCxnSpPr>
            <a:cxnSpLocks/>
            <a:stCxn id="18" idx="0"/>
            <a:endCxn id="17" idx="5"/>
          </p:cNvCxnSpPr>
          <p:nvPr/>
        </p:nvCxnSpPr>
        <p:spPr>
          <a:xfrm flipH="1" flipV="1">
            <a:off x="1388855" y="3935389"/>
            <a:ext cx="1000551" cy="1034181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20822470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9D8D1E-7A3D-1FCE-C64C-5AA6EA3B2C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Immagine 20" descr="Immagine che contiene veicolo, ruota, trasporto, Veicolo terrestre&#10;&#10;Il contenuto generato dall'IA potrebbe non essere corretto.">
            <a:extLst>
              <a:ext uri="{FF2B5EF4-FFF2-40B4-BE49-F238E27FC236}">
                <a16:creationId xmlns:a16="http://schemas.microsoft.com/office/drawing/2014/main" id="{D19B66C6-E2EB-B732-C7F1-16E94FE8741B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021" b="11687"/>
          <a:stretch/>
        </p:blipFill>
        <p:spPr>
          <a:xfrm>
            <a:off x="4379976" y="590553"/>
            <a:ext cx="7800308" cy="5676893"/>
          </a:xfrm>
          <a:prstGeom prst="rect">
            <a:avLst/>
          </a:prstGeom>
        </p:spPr>
      </p:pic>
      <p:pic>
        <p:nvPicPr>
          <p:cNvPr id="16" name="Immagine 15" descr="Immagine che contiene veicolo, ruota, trasporto, Veicolo terrestre&#10;&#10;Il contenuto generato dall'IA potrebbe non essere corretto.">
            <a:extLst>
              <a:ext uri="{FF2B5EF4-FFF2-40B4-BE49-F238E27FC236}">
                <a16:creationId xmlns:a16="http://schemas.microsoft.com/office/drawing/2014/main" id="{294702AA-2523-1F78-15A1-FF41492149A7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1802" t="29944" r="37808" b="44003"/>
          <a:stretch/>
        </p:blipFill>
        <p:spPr>
          <a:xfrm>
            <a:off x="9052268" y="2336059"/>
            <a:ext cx="2925360" cy="3867586"/>
          </a:xfrm>
          <a:prstGeom prst="roundRect">
            <a:avLst/>
          </a:prstGeom>
        </p:spPr>
      </p:pic>
      <p:sp>
        <p:nvSpPr>
          <p:cNvPr id="18" name="Rettangolo con angoli arrotondati 17">
            <a:extLst>
              <a:ext uri="{FF2B5EF4-FFF2-40B4-BE49-F238E27FC236}">
                <a16:creationId xmlns:a16="http://schemas.microsoft.com/office/drawing/2014/main" id="{88CBE954-A438-A21E-23EB-0E6EF278D192}"/>
              </a:ext>
            </a:extLst>
          </p:cNvPr>
          <p:cNvSpPr/>
          <p:nvPr/>
        </p:nvSpPr>
        <p:spPr>
          <a:xfrm>
            <a:off x="1562468" y="4934851"/>
            <a:ext cx="7634246" cy="1133977"/>
          </a:xfrm>
          <a:prstGeom prst="roundRect">
            <a:avLst>
              <a:gd name="adj" fmla="val 10558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Rettangolo con angoli arrotondati 16">
            <a:extLst>
              <a:ext uri="{FF2B5EF4-FFF2-40B4-BE49-F238E27FC236}">
                <a16:creationId xmlns:a16="http://schemas.microsoft.com/office/drawing/2014/main" id="{B839FA57-766F-BCFA-1BB2-587CC520FC72}"/>
              </a:ext>
            </a:extLst>
          </p:cNvPr>
          <p:cNvSpPr/>
          <p:nvPr/>
        </p:nvSpPr>
        <p:spPr>
          <a:xfrm>
            <a:off x="1562468" y="3117261"/>
            <a:ext cx="7634246" cy="1495741"/>
          </a:xfrm>
          <a:prstGeom prst="roundRect">
            <a:avLst>
              <a:gd name="adj" fmla="val 8771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Titolo 7">
            <a:extLst>
              <a:ext uri="{FF2B5EF4-FFF2-40B4-BE49-F238E27FC236}">
                <a16:creationId xmlns:a16="http://schemas.microsoft.com/office/drawing/2014/main" id="{2656E7AE-51F5-D142-3108-05D912CF27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spAutoFit/>
          </a:bodyPr>
          <a:lstStyle/>
          <a:p>
            <a:r>
              <a:rPr lang="en-US" noProof="0" dirty="0">
                <a:latin typeface="+mn-lt"/>
              </a:rPr>
              <a:t>Seat in </a:t>
            </a:r>
            <a:r>
              <a:rPr lang="en-US" noProof="0" dirty="0"/>
              <a:t>comfort</a:t>
            </a:r>
            <a:r>
              <a:rPr lang="en-US" noProof="0" dirty="0">
                <a:latin typeface="+mn-lt"/>
              </a:rPr>
              <a:t> </a:t>
            </a:r>
            <a:endParaRPr lang="en-US" noProof="0" dirty="0"/>
          </a:p>
        </p:txBody>
      </p:sp>
      <p:sp>
        <p:nvSpPr>
          <p:cNvPr id="4" name="Segnaposto contenuto 3">
            <a:extLst>
              <a:ext uri="{FF2B5EF4-FFF2-40B4-BE49-F238E27FC236}">
                <a16:creationId xmlns:a16="http://schemas.microsoft.com/office/drawing/2014/main" id="{E436DFF7-89E8-DF23-B029-0993D6F620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4" y="1818006"/>
            <a:ext cx="10869791" cy="118494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noProof="0" dirty="0"/>
              <a:t>Fiat Professional Tris comes with </a:t>
            </a:r>
            <a:r>
              <a:rPr lang="en-US" noProof="0" dirty="0">
                <a:latin typeface="+mj-lt"/>
              </a:rPr>
              <a:t>well-designed</a:t>
            </a:r>
            <a:r>
              <a:rPr lang="en-US" noProof="0" dirty="0"/>
              <a:t>, </a:t>
            </a:r>
            <a:r>
              <a:rPr lang="en-US" noProof="0" dirty="0">
                <a:latin typeface="+mj-lt"/>
              </a:rPr>
              <a:t>comfortable seats </a:t>
            </a:r>
            <a:r>
              <a:rPr lang="en-US" noProof="0" dirty="0"/>
              <a:t>that makes </a:t>
            </a:r>
            <a:r>
              <a:rPr lang="en-US" noProof="0" dirty="0">
                <a:latin typeface="+mj-lt"/>
              </a:rPr>
              <a:t>every ride easier </a:t>
            </a:r>
            <a:r>
              <a:rPr lang="en-US" noProof="0" dirty="0"/>
              <a:t>for your Customer.</a:t>
            </a:r>
          </a:p>
          <a:p>
            <a:pPr marL="447675" indent="-266700">
              <a:spcAft>
                <a:spcPts val="600"/>
              </a:spcAft>
              <a:buFont typeface="Arial" panose="020B0604020202020204" pitchFamily="34" charset="0"/>
              <a:buChar char="●"/>
            </a:pPr>
            <a:r>
              <a:rPr lang="en-US" noProof="0" dirty="0"/>
              <a:t>Optimized for effortless handlebar control</a:t>
            </a:r>
          </a:p>
          <a:p>
            <a:pPr marL="447675" indent="-266700">
              <a:spcAft>
                <a:spcPts val="600"/>
              </a:spcAft>
              <a:buFont typeface="Arial" panose="020B0604020202020204" pitchFamily="34" charset="0"/>
              <a:buChar char="●"/>
            </a:pPr>
            <a:r>
              <a:rPr lang="en-US" noProof="0" dirty="0">
                <a:latin typeface="+mj-lt"/>
              </a:rPr>
              <a:t>Easy entry and exit </a:t>
            </a:r>
            <a:r>
              <a:rPr lang="en-US" noProof="0" dirty="0"/>
              <a:t>for convenient frequent stops</a:t>
            </a:r>
          </a:p>
          <a:p>
            <a:pPr marL="447675" indent="-266700">
              <a:spcAft>
                <a:spcPts val="600"/>
              </a:spcAft>
              <a:buFont typeface="Arial" panose="020B0604020202020204" pitchFamily="34" charset="0"/>
              <a:buChar char="●"/>
            </a:pPr>
            <a:r>
              <a:rPr lang="en-US" noProof="0" dirty="0"/>
              <a:t>Made of robust black vinyl to </a:t>
            </a:r>
            <a:r>
              <a:rPr lang="en-US" noProof="0" dirty="0">
                <a:latin typeface="+mj-lt"/>
              </a:rPr>
              <a:t>last longer</a:t>
            </a:r>
          </a:p>
        </p:txBody>
      </p:sp>
      <p:sp>
        <p:nvSpPr>
          <p:cNvPr id="56" name="Segnaposto numero diapositiva 55">
            <a:extLst>
              <a:ext uri="{FF2B5EF4-FFF2-40B4-BE49-F238E27FC236}">
                <a16:creationId xmlns:a16="http://schemas.microsoft.com/office/drawing/2014/main" id="{119243B3-A671-358F-444B-BEED4090D1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44</a:t>
            </a:fld>
            <a:endParaRPr lang="en-US" noProof="0" dirty="0">
              <a:latin typeface="+mn-lt"/>
            </a:endParaRPr>
          </a:p>
        </p:txBody>
      </p:sp>
      <p:sp>
        <p:nvSpPr>
          <p:cNvPr id="61" name="CasellaDiTesto 60">
            <a:extLst>
              <a:ext uri="{FF2B5EF4-FFF2-40B4-BE49-F238E27FC236}">
                <a16:creationId xmlns:a16="http://schemas.microsoft.com/office/drawing/2014/main" id="{61C50360-A68F-BAB2-E94D-005A0B3AFC4B}"/>
              </a:ext>
            </a:extLst>
          </p:cNvPr>
          <p:cNvSpPr txBox="1"/>
          <p:nvPr/>
        </p:nvSpPr>
        <p:spPr>
          <a:xfrm>
            <a:off x="946066" y="6394166"/>
            <a:ext cx="3412286" cy="2921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>
                <a:solidFill>
                  <a:schemeClr val="bg1"/>
                </a:solidFill>
              </a:rPr>
              <a:t>Click on the </a:t>
            </a:r>
            <a:r>
              <a:rPr lang="en-US" sz="1100" b="1" i="1" noProof="0" dirty="0" err="1">
                <a:solidFill>
                  <a:schemeClr val="bg1"/>
                </a:solidFill>
              </a:rPr>
              <a:t>hotpoints</a:t>
            </a:r>
            <a:r>
              <a:rPr lang="en-US" sz="1100" b="1" i="1" noProof="0" dirty="0">
                <a:solidFill>
                  <a:schemeClr val="bg1"/>
                </a:solidFill>
              </a:rPr>
              <a:t> </a:t>
            </a:r>
            <a:r>
              <a:rPr lang="en-US" sz="1100" i="1" noProof="0" dirty="0">
                <a:solidFill>
                  <a:schemeClr val="bg1"/>
                </a:solidFill>
              </a:rPr>
              <a:t>to know more</a:t>
            </a:r>
          </a:p>
        </p:txBody>
      </p:sp>
      <p:pic>
        <p:nvPicPr>
          <p:cNvPr id="5" name="Picture 27" descr="A black rectangular object with holes&#10;&#10;Le contenu généré par l’IA peut être incorrect.">
            <a:extLst>
              <a:ext uri="{FF2B5EF4-FFF2-40B4-BE49-F238E27FC236}">
                <a16:creationId xmlns:a16="http://schemas.microsoft.com/office/drawing/2014/main" id="{CB562C23-0AE6-F632-000E-BF28BD2D9A71}"/>
              </a:ext>
            </a:extLst>
          </p:cNvPr>
          <p:cNvPicPr>
            <a:picLocks noChangeAspect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7555" r="27555" b="54650"/>
          <a:stretch/>
        </p:blipFill>
        <p:spPr>
          <a:xfrm>
            <a:off x="3166630" y="3117262"/>
            <a:ext cx="2012587" cy="1119279"/>
          </a:xfrm>
          <a:prstGeom prst="rect">
            <a:avLst/>
          </a:prstGeom>
        </p:spPr>
      </p:pic>
      <p:sp>
        <p:nvSpPr>
          <p:cNvPr id="13" name="TextBox 39">
            <a:extLst>
              <a:ext uri="{FF2B5EF4-FFF2-40B4-BE49-F238E27FC236}">
                <a16:creationId xmlns:a16="http://schemas.microsoft.com/office/drawing/2014/main" id="{CC205512-D176-2DEB-8605-568FE2CC70A3}"/>
              </a:ext>
            </a:extLst>
          </p:cNvPr>
          <p:cNvSpPr txBox="1"/>
          <p:nvPr/>
        </p:nvSpPr>
        <p:spPr>
          <a:xfrm>
            <a:off x="3793182" y="5761051"/>
            <a:ext cx="778563" cy="2857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+mj-lt"/>
              </a:rPr>
              <a:t>553</a:t>
            </a:r>
            <a:r>
              <a:rPr lang="en-US" sz="1200" noProof="0" dirty="0">
                <a:solidFill>
                  <a:schemeClr val="bg1"/>
                </a:solidFill>
              </a:rPr>
              <a:t>mm</a:t>
            </a:r>
          </a:p>
        </p:txBody>
      </p:sp>
      <p:sp>
        <p:nvSpPr>
          <p:cNvPr id="14" name="TextBox 39">
            <a:extLst>
              <a:ext uri="{FF2B5EF4-FFF2-40B4-BE49-F238E27FC236}">
                <a16:creationId xmlns:a16="http://schemas.microsoft.com/office/drawing/2014/main" id="{4C9F689F-4D0A-FC1D-5C93-F5C1D83A6801}"/>
              </a:ext>
            </a:extLst>
          </p:cNvPr>
          <p:cNvSpPr txBox="1"/>
          <p:nvPr/>
        </p:nvSpPr>
        <p:spPr>
          <a:xfrm>
            <a:off x="3773248" y="4225839"/>
            <a:ext cx="800884" cy="2857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+mj-lt"/>
              </a:rPr>
              <a:t>463</a:t>
            </a:r>
            <a:r>
              <a:rPr lang="en-US" sz="1200" noProof="0" dirty="0">
                <a:solidFill>
                  <a:schemeClr val="bg1"/>
                </a:solidFill>
              </a:rPr>
              <a:t>mm</a:t>
            </a:r>
          </a:p>
        </p:txBody>
      </p:sp>
      <p:cxnSp>
        <p:nvCxnSpPr>
          <p:cNvPr id="19" name="Straight Arrow Connector 40">
            <a:extLst>
              <a:ext uri="{FF2B5EF4-FFF2-40B4-BE49-F238E27FC236}">
                <a16:creationId xmlns:a16="http://schemas.microsoft.com/office/drawing/2014/main" id="{9700ADE0-EA6F-EF52-610B-F2A5B975A7FD}"/>
              </a:ext>
            </a:extLst>
          </p:cNvPr>
          <p:cNvCxnSpPr>
            <a:cxnSpLocks/>
          </p:cNvCxnSpPr>
          <p:nvPr/>
        </p:nvCxnSpPr>
        <p:spPr>
          <a:xfrm>
            <a:off x="3383999" y="4224554"/>
            <a:ext cx="1579381" cy="0"/>
          </a:xfrm>
          <a:prstGeom prst="straightConnector1">
            <a:avLst/>
          </a:prstGeom>
          <a:ln>
            <a:solidFill>
              <a:schemeClr val="accent4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40">
            <a:extLst>
              <a:ext uri="{FF2B5EF4-FFF2-40B4-BE49-F238E27FC236}">
                <a16:creationId xmlns:a16="http://schemas.microsoft.com/office/drawing/2014/main" id="{CF0A6E40-F1D9-B875-1015-18C2AB2FC896}"/>
              </a:ext>
            </a:extLst>
          </p:cNvPr>
          <p:cNvCxnSpPr>
            <a:cxnSpLocks/>
          </p:cNvCxnSpPr>
          <p:nvPr/>
        </p:nvCxnSpPr>
        <p:spPr>
          <a:xfrm>
            <a:off x="3049035" y="5760783"/>
            <a:ext cx="2214164" cy="0"/>
          </a:xfrm>
          <a:prstGeom prst="straightConnector1">
            <a:avLst/>
          </a:prstGeom>
          <a:ln>
            <a:solidFill>
              <a:schemeClr val="accent4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 32">
            <a:extLst>
              <a:ext uri="{FF2B5EF4-FFF2-40B4-BE49-F238E27FC236}">
                <a16:creationId xmlns:a16="http://schemas.microsoft.com/office/drawing/2014/main" id="{0FFC9891-D517-FF56-59B3-A208119ACF6A}"/>
              </a:ext>
            </a:extLst>
          </p:cNvPr>
          <p:cNvSpPr/>
          <p:nvPr/>
        </p:nvSpPr>
        <p:spPr>
          <a:xfrm>
            <a:off x="4105649" y="3649755"/>
            <a:ext cx="201866" cy="201866"/>
          </a:xfrm>
          <a:prstGeom prst="flowChartOr">
            <a:avLst/>
          </a:prstGeom>
          <a:solidFill>
            <a:schemeClr val="accent6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34" name="Connettore diritto 33">
            <a:extLst>
              <a:ext uri="{FF2B5EF4-FFF2-40B4-BE49-F238E27FC236}">
                <a16:creationId xmlns:a16="http://schemas.microsoft.com/office/drawing/2014/main" id="{39B02658-9174-1D13-178F-D18D80649543}"/>
              </a:ext>
            </a:extLst>
          </p:cNvPr>
          <p:cNvCxnSpPr>
            <a:cxnSpLocks/>
            <a:stCxn id="33" idx="2"/>
            <a:endCxn id="35" idx="3"/>
          </p:cNvCxnSpPr>
          <p:nvPr/>
        </p:nvCxnSpPr>
        <p:spPr>
          <a:xfrm flipH="1" flipV="1">
            <a:off x="3101283" y="3746223"/>
            <a:ext cx="1004366" cy="4465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CasellaDiTesto 34">
            <a:extLst>
              <a:ext uri="{FF2B5EF4-FFF2-40B4-BE49-F238E27FC236}">
                <a16:creationId xmlns:a16="http://schemas.microsoft.com/office/drawing/2014/main" id="{769BF652-EF37-2730-DDED-55C9AF14034E}"/>
              </a:ext>
            </a:extLst>
          </p:cNvPr>
          <p:cNvSpPr txBox="1"/>
          <p:nvPr/>
        </p:nvSpPr>
        <p:spPr>
          <a:xfrm>
            <a:off x="1902843" y="3517654"/>
            <a:ext cx="1198440" cy="457138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square">
            <a:spAutoFit/>
          </a:bodyPr>
          <a:lstStyle/>
          <a:p>
            <a:pPr algn="r"/>
            <a:r>
              <a:rPr lang="en-US" sz="1300" noProof="0" dirty="0">
                <a:solidFill>
                  <a:schemeClr val="bg1"/>
                </a:solidFill>
                <a:latin typeface="+mj-lt"/>
              </a:rPr>
              <a:t>Back Rest – Black Vinyl</a:t>
            </a:r>
          </a:p>
        </p:txBody>
      </p:sp>
      <p:sp>
        <p:nvSpPr>
          <p:cNvPr id="50" name="CasellaDiTesto 49">
            <a:extLst>
              <a:ext uri="{FF2B5EF4-FFF2-40B4-BE49-F238E27FC236}">
                <a16:creationId xmlns:a16="http://schemas.microsoft.com/office/drawing/2014/main" id="{51BAA106-ECDA-4869-E4F3-737B1D9902ED}"/>
              </a:ext>
            </a:extLst>
          </p:cNvPr>
          <p:cNvSpPr txBox="1"/>
          <p:nvPr/>
        </p:nvSpPr>
        <p:spPr>
          <a:xfrm>
            <a:off x="2616379" y="4625946"/>
            <a:ext cx="3113090" cy="2857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+mj-lt"/>
                <a:cs typeface="Calibri" panose="020F0502020204030204" pitchFamily="34" charset="0"/>
              </a:rPr>
              <a:t>FRONT DRIVER SEAT</a:t>
            </a:r>
          </a:p>
        </p:txBody>
      </p:sp>
      <p:sp>
        <p:nvSpPr>
          <p:cNvPr id="60" name="CasellaDiTesto 59">
            <a:extLst>
              <a:ext uri="{FF2B5EF4-FFF2-40B4-BE49-F238E27FC236}">
                <a16:creationId xmlns:a16="http://schemas.microsoft.com/office/drawing/2014/main" id="{4BA7949A-CCDC-4244-4567-282599187869}"/>
              </a:ext>
            </a:extLst>
          </p:cNvPr>
          <p:cNvSpPr txBox="1"/>
          <p:nvPr/>
        </p:nvSpPr>
        <p:spPr>
          <a:xfrm>
            <a:off x="1677201" y="5186317"/>
            <a:ext cx="1187042" cy="492443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square">
            <a:spAutoFit/>
          </a:bodyPr>
          <a:lstStyle/>
          <a:p>
            <a:pPr algn="r"/>
            <a:r>
              <a:rPr lang="en-US" sz="1300" noProof="0" dirty="0">
                <a:solidFill>
                  <a:schemeClr val="bg1"/>
                </a:solidFill>
                <a:latin typeface="+mj-lt"/>
              </a:rPr>
              <a:t>Seat - Black Vinyl</a:t>
            </a:r>
          </a:p>
        </p:txBody>
      </p:sp>
      <p:sp>
        <p:nvSpPr>
          <p:cNvPr id="87" name="TextBox 39">
            <a:extLst>
              <a:ext uri="{FF2B5EF4-FFF2-40B4-BE49-F238E27FC236}">
                <a16:creationId xmlns:a16="http://schemas.microsoft.com/office/drawing/2014/main" id="{2FD6E820-5E78-F54B-486A-71B982DBA6A3}"/>
              </a:ext>
            </a:extLst>
          </p:cNvPr>
          <p:cNvSpPr txBox="1"/>
          <p:nvPr/>
        </p:nvSpPr>
        <p:spPr>
          <a:xfrm>
            <a:off x="6665001" y="4216811"/>
            <a:ext cx="9759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it-IT"/>
            </a:defPPr>
            <a:lvl1pPr algn="ctr"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 sz="1400" noProof="0" dirty="0">
                <a:latin typeface="+mj-lt"/>
              </a:rPr>
              <a:t>35</a:t>
            </a:r>
            <a:r>
              <a:rPr lang="en-US" noProof="0" dirty="0"/>
              <a:t>mm</a:t>
            </a:r>
          </a:p>
        </p:txBody>
      </p:sp>
      <p:sp>
        <p:nvSpPr>
          <p:cNvPr id="97" name="TextBox 39">
            <a:extLst>
              <a:ext uri="{FF2B5EF4-FFF2-40B4-BE49-F238E27FC236}">
                <a16:creationId xmlns:a16="http://schemas.microsoft.com/office/drawing/2014/main" id="{658B0209-CAFE-18DB-2761-2FBD27EC4F0A}"/>
              </a:ext>
            </a:extLst>
          </p:cNvPr>
          <p:cNvSpPr txBox="1"/>
          <p:nvPr/>
        </p:nvSpPr>
        <p:spPr>
          <a:xfrm>
            <a:off x="8084363" y="5289334"/>
            <a:ext cx="73348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it-IT"/>
            </a:defPPr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pPr algn="l"/>
            <a:r>
              <a:rPr lang="en-US" sz="1400" noProof="0" dirty="0">
                <a:latin typeface="+mj-lt"/>
              </a:rPr>
              <a:t>56</a:t>
            </a:r>
            <a:r>
              <a:rPr lang="en-US" noProof="0" dirty="0"/>
              <a:t>mm</a:t>
            </a:r>
          </a:p>
        </p:txBody>
      </p:sp>
      <p:sp>
        <p:nvSpPr>
          <p:cNvPr id="98" name="TextBox 39">
            <a:extLst>
              <a:ext uri="{FF2B5EF4-FFF2-40B4-BE49-F238E27FC236}">
                <a16:creationId xmlns:a16="http://schemas.microsoft.com/office/drawing/2014/main" id="{7755EB94-E233-C54D-8CB1-C5385E08A129}"/>
              </a:ext>
            </a:extLst>
          </p:cNvPr>
          <p:cNvSpPr txBox="1"/>
          <p:nvPr/>
        </p:nvSpPr>
        <p:spPr>
          <a:xfrm>
            <a:off x="5642808" y="5269220"/>
            <a:ext cx="780189" cy="2857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it-IT"/>
            </a:defPPr>
            <a:lvl1pPr algn="ctr">
              <a:defRPr sz="1200">
                <a:solidFill>
                  <a:schemeClr val="bg1"/>
                </a:solidFill>
              </a:defRPr>
            </a:lvl1pPr>
          </a:lstStyle>
          <a:p>
            <a:pPr algn="r"/>
            <a:r>
              <a:rPr lang="en-US" sz="1400" noProof="0" dirty="0">
                <a:latin typeface="+mj-lt"/>
              </a:rPr>
              <a:t>77</a:t>
            </a:r>
            <a:r>
              <a:rPr lang="en-US" noProof="0" dirty="0"/>
              <a:t>mm</a:t>
            </a:r>
          </a:p>
        </p:txBody>
      </p:sp>
      <p:sp>
        <p:nvSpPr>
          <p:cNvPr id="99" name="TextBox 39">
            <a:extLst>
              <a:ext uri="{FF2B5EF4-FFF2-40B4-BE49-F238E27FC236}">
                <a16:creationId xmlns:a16="http://schemas.microsoft.com/office/drawing/2014/main" id="{1F8E06BC-BA1E-17AB-D386-938A52896D9F}"/>
              </a:ext>
            </a:extLst>
          </p:cNvPr>
          <p:cNvSpPr txBox="1"/>
          <p:nvPr/>
        </p:nvSpPr>
        <p:spPr>
          <a:xfrm>
            <a:off x="7414097" y="3563236"/>
            <a:ext cx="882907" cy="2857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it-IT"/>
            </a:defPPr>
            <a:lvl1pPr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 sz="1400" noProof="0" dirty="0">
                <a:latin typeface="+mj-lt"/>
              </a:rPr>
              <a:t>234</a:t>
            </a:r>
            <a:r>
              <a:rPr lang="en-US" noProof="0" dirty="0"/>
              <a:t>mm</a:t>
            </a:r>
          </a:p>
        </p:txBody>
      </p:sp>
      <p:pic>
        <p:nvPicPr>
          <p:cNvPr id="100" name="Picture 34" descr="A black rectangular object with a black background&#10;&#10;Le contenu généré par l’IA peut être incorrect.">
            <a:extLst>
              <a:ext uri="{FF2B5EF4-FFF2-40B4-BE49-F238E27FC236}">
                <a16:creationId xmlns:a16="http://schemas.microsoft.com/office/drawing/2014/main" id="{059B478A-915D-8A58-5F10-34513CB5D0F9}"/>
              </a:ext>
            </a:extLst>
          </p:cNvPr>
          <p:cNvPicPr>
            <a:picLocks noChangeAspect="1"/>
          </p:cNvPicPr>
          <p:nvPr/>
        </p:nvPicPr>
        <p:blipFill>
          <a:blip r:embed="rId8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2845" r="19809" b="45852"/>
          <a:stretch/>
        </p:blipFill>
        <p:spPr>
          <a:xfrm>
            <a:off x="6816685" y="3186822"/>
            <a:ext cx="597411" cy="1038731"/>
          </a:xfrm>
          <a:prstGeom prst="rect">
            <a:avLst/>
          </a:prstGeom>
        </p:spPr>
      </p:pic>
      <p:sp>
        <p:nvSpPr>
          <p:cNvPr id="101" name="TextBox 39">
            <a:extLst>
              <a:ext uri="{FF2B5EF4-FFF2-40B4-BE49-F238E27FC236}">
                <a16:creationId xmlns:a16="http://schemas.microsoft.com/office/drawing/2014/main" id="{059B7813-3596-2BC2-2CD5-EBC835BA205D}"/>
              </a:ext>
            </a:extLst>
          </p:cNvPr>
          <p:cNvSpPr txBox="1"/>
          <p:nvPr/>
        </p:nvSpPr>
        <p:spPr>
          <a:xfrm>
            <a:off x="6687843" y="5761051"/>
            <a:ext cx="10819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+mj-lt"/>
              </a:rPr>
              <a:t>403</a:t>
            </a:r>
            <a:r>
              <a:rPr lang="en-US" sz="1200" noProof="0" dirty="0">
                <a:solidFill>
                  <a:schemeClr val="bg1"/>
                </a:solidFill>
              </a:rPr>
              <a:t>mm</a:t>
            </a:r>
          </a:p>
        </p:txBody>
      </p:sp>
      <p:cxnSp>
        <p:nvCxnSpPr>
          <p:cNvPr id="102" name="Straight Arrow Connector 40">
            <a:extLst>
              <a:ext uri="{FF2B5EF4-FFF2-40B4-BE49-F238E27FC236}">
                <a16:creationId xmlns:a16="http://schemas.microsoft.com/office/drawing/2014/main" id="{F79D1AAC-9A90-AD7A-0F7B-BB5BDF8EF2B3}"/>
              </a:ext>
            </a:extLst>
          </p:cNvPr>
          <p:cNvCxnSpPr>
            <a:cxnSpLocks/>
          </p:cNvCxnSpPr>
          <p:nvPr/>
        </p:nvCxnSpPr>
        <p:spPr>
          <a:xfrm>
            <a:off x="6460963" y="5760783"/>
            <a:ext cx="1577319" cy="0"/>
          </a:xfrm>
          <a:prstGeom prst="straightConnector1">
            <a:avLst/>
          </a:prstGeom>
          <a:ln>
            <a:solidFill>
              <a:schemeClr val="accent4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Arrow Connector 40">
            <a:extLst>
              <a:ext uri="{FF2B5EF4-FFF2-40B4-BE49-F238E27FC236}">
                <a16:creationId xmlns:a16="http://schemas.microsoft.com/office/drawing/2014/main" id="{C8147E12-1982-7872-CB42-47CC5512E732}"/>
              </a:ext>
            </a:extLst>
          </p:cNvPr>
          <p:cNvCxnSpPr>
            <a:cxnSpLocks/>
          </p:cNvCxnSpPr>
          <p:nvPr/>
        </p:nvCxnSpPr>
        <p:spPr>
          <a:xfrm>
            <a:off x="6433966" y="5194193"/>
            <a:ext cx="0" cy="368021"/>
          </a:xfrm>
          <a:prstGeom prst="straightConnector1">
            <a:avLst/>
          </a:prstGeom>
          <a:ln>
            <a:solidFill>
              <a:schemeClr val="accent4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Straight Arrow Connector 40">
            <a:extLst>
              <a:ext uri="{FF2B5EF4-FFF2-40B4-BE49-F238E27FC236}">
                <a16:creationId xmlns:a16="http://schemas.microsoft.com/office/drawing/2014/main" id="{54F60073-C4F0-F47E-8D35-38BFF25558AE}"/>
              </a:ext>
            </a:extLst>
          </p:cNvPr>
          <p:cNvCxnSpPr>
            <a:cxnSpLocks/>
          </p:cNvCxnSpPr>
          <p:nvPr/>
        </p:nvCxnSpPr>
        <p:spPr>
          <a:xfrm>
            <a:off x="8084363" y="5289334"/>
            <a:ext cx="0" cy="272880"/>
          </a:xfrm>
          <a:prstGeom prst="straightConnector1">
            <a:avLst/>
          </a:prstGeom>
          <a:ln>
            <a:solidFill>
              <a:schemeClr val="accent4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Arrow Connector 40">
            <a:extLst>
              <a:ext uri="{FF2B5EF4-FFF2-40B4-BE49-F238E27FC236}">
                <a16:creationId xmlns:a16="http://schemas.microsoft.com/office/drawing/2014/main" id="{9FBBE987-CB54-13B7-D2AB-052C8CE8E2CD}"/>
              </a:ext>
            </a:extLst>
          </p:cNvPr>
          <p:cNvCxnSpPr>
            <a:cxnSpLocks/>
          </p:cNvCxnSpPr>
          <p:nvPr/>
        </p:nvCxnSpPr>
        <p:spPr>
          <a:xfrm>
            <a:off x="7399875" y="3262935"/>
            <a:ext cx="0" cy="851310"/>
          </a:xfrm>
          <a:prstGeom prst="straightConnector1">
            <a:avLst/>
          </a:prstGeom>
          <a:ln>
            <a:solidFill>
              <a:schemeClr val="accent4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Straight Arrow Connector 40">
            <a:extLst>
              <a:ext uri="{FF2B5EF4-FFF2-40B4-BE49-F238E27FC236}">
                <a16:creationId xmlns:a16="http://schemas.microsoft.com/office/drawing/2014/main" id="{660DCA58-BDA9-CBC3-DE57-6ECAA885CC66}"/>
              </a:ext>
            </a:extLst>
          </p:cNvPr>
          <p:cNvCxnSpPr>
            <a:cxnSpLocks/>
          </p:cNvCxnSpPr>
          <p:nvPr/>
        </p:nvCxnSpPr>
        <p:spPr>
          <a:xfrm>
            <a:off x="6954019" y="4211854"/>
            <a:ext cx="363156" cy="0"/>
          </a:xfrm>
          <a:prstGeom prst="straightConnector1">
            <a:avLst/>
          </a:prstGeom>
          <a:ln>
            <a:solidFill>
              <a:schemeClr val="accent4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1" name="CasellaDiTesto 120">
            <a:extLst>
              <a:ext uri="{FF2B5EF4-FFF2-40B4-BE49-F238E27FC236}">
                <a16:creationId xmlns:a16="http://schemas.microsoft.com/office/drawing/2014/main" id="{F0AC943C-C3E3-CAD2-A567-F32B5F63B747}"/>
              </a:ext>
            </a:extLst>
          </p:cNvPr>
          <p:cNvSpPr txBox="1"/>
          <p:nvPr/>
        </p:nvSpPr>
        <p:spPr>
          <a:xfrm>
            <a:off x="6243810" y="4625946"/>
            <a:ext cx="205319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+mj-lt"/>
                <a:cs typeface="Calibri" panose="020F0502020204030204" pitchFamily="34" charset="0"/>
              </a:rPr>
              <a:t>SIDE DRIVER SEAT</a:t>
            </a:r>
          </a:p>
        </p:txBody>
      </p:sp>
      <p:cxnSp>
        <p:nvCxnSpPr>
          <p:cNvPr id="22" name="Connettore 2 21">
            <a:extLst>
              <a:ext uri="{FF2B5EF4-FFF2-40B4-BE49-F238E27FC236}">
                <a16:creationId xmlns:a16="http://schemas.microsoft.com/office/drawing/2014/main" id="{F886711A-B0B3-28F4-0BA3-602D3AFB46A9}"/>
              </a:ext>
            </a:extLst>
          </p:cNvPr>
          <p:cNvCxnSpPr>
            <a:cxnSpLocks/>
            <a:stCxn id="17" idx="3"/>
          </p:cNvCxnSpPr>
          <p:nvPr/>
        </p:nvCxnSpPr>
        <p:spPr>
          <a:xfrm flipV="1">
            <a:off x="9196714" y="3002145"/>
            <a:ext cx="1464659" cy="862987"/>
          </a:xfrm>
          <a:prstGeom prst="straightConnector1">
            <a:avLst/>
          </a:prstGeom>
          <a:ln>
            <a:solidFill>
              <a:schemeClr val="bg1"/>
            </a:solidFill>
            <a:tailEnd type="oval" w="lg" len="lg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Connettore 2 22">
            <a:extLst>
              <a:ext uri="{FF2B5EF4-FFF2-40B4-BE49-F238E27FC236}">
                <a16:creationId xmlns:a16="http://schemas.microsoft.com/office/drawing/2014/main" id="{DF7435BC-4EAA-0037-C644-29FF79E3C323}"/>
              </a:ext>
            </a:extLst>
          </p:cNvPr>
          <p:cNvCxnSpPr>
            <a:cxnSpLocks/>
            <a:stCxn id="18" idx="3"/>
          </p:cNvCxnSpPr>
          <p:nvPr/>
        </p:nvCxnSpPr>
        <p:spPr>
          <a:xfrm flipV="1">
            <a:off x="9196714" y="3681574"/>
            <a:ext cx="1522615" cy="1820266"/>
          </a:xfrm>
          <a:prstGeom prst="straightConnector1">
            <a:avLst/>
          </a:prstGeom>
          <a:ln>
            <a:solidFill>
              <a:schemeClr val="bg1"/>
            </a:solidFill>
            <a:tailEnd type="oval" w="lg" len="lg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Picture 27">
            <a:extLst>
              <a:ext uri="{FF2B5EF4-FFF2-40B4-BE49-F238E27FC236}">
                <a16:creationId xmlns:a16="http://schemas.microsoft.com/office/drawing/2014/main" id="{A1BAED17-CAA5-39F4-516E-CC6946DA40FB}"/>
              </a:ext>
            </a:extLst>
          </p:cNvPr>
          <p:cNvPicPr>
            <a:picLocks noChangeAspect="1"/>
          </p:cNvPicPr>
          <p:nvPr/>
        </p:nvPicPr>
        <p:blipFill>
          <a:blip r:embed="rId9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8509"/>
          <a:stretch/>
        </p:blipFill>
        <p:spPr>
          <a:xfrm>
            <a:off x="5166201" y="3239865"/>
            <a:ext cx="531172" cy="2914376"/>
          </a:xfrm>
          <a:prstGeom prst="rect">
            <a:avLst/>
          </a:prstGeom>
        </p:spPr>
      </p:pic>
      <p:pic>
        <p:nvPicPr>
          <p:cNvPr id="3" name="Picture 34" descr="A black chair with a black background&#10;&#10;Le contenu généré par l’IA peut être incorrect.">
            <a:extLst>
              <a:ext uri="{FF2B5EF4-FFF2-40B4-BE49-F238E27FC236}">
                <a16:creationId xmlns:a16="http://schemas.microsoft.com/office/drawing/2014/main" id="{EF5B92E6-B359-D3B0-4AD1-389FDAC2010E}"/>
              </a:ext>
            </a:extLst>
          </p:cNvPr>
          <p:cNvPicPr>
            <a:picLocks noChangeAspect="1"/>
          </p:cNvPicPr>
          <p:nvPr/>
        </p:nvPicPr>
        <p:blipFill>
          <a:blip r:embed="rId10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2547" r="9744"/>
          <a:stretch/>
        </p:blipFill>
        <p:spPr>
          <a:xfrm>
            <a:off x="8587861" y="3109606"/>
            <a:ext cx="468349" cy="2900034"/>
          </a:xfrm>
          <a:prstGeom prst="rect">
            <a:avLst/>
          </a:prstGeom>
        </p:spPr>
      </p:pic>
      <p:pic>
        <p:nvPicPr>
          <p:cNvPr id="11" name="Picture 27">
            <a:extLst>
              <a:ext uri="{FF2B5EF4-FFF2-40B4-BE49-F238E27FC236}">
                <a16:creationId xmlns:a16="http://schemas.microsoft.com/office/drawing/2014/main" id="{EC267376-AAEE-7935-D965-0C9AA144FC2A}"/>
              </a:ext>
            </a:extLst>
          </p:cNvPr>
          <p:cNvPicPr>
            <a:picLocks noChangeAspect="1"/>
          </p:cNvPicPr>
          <p:nvPr/>
        </p:nvPicPr>
        <p:blipFill>
          <a:blip r:embed="rId9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379" t="60761" r="19689" b="32442"/>
          <a:stretch/>
        </p:blipFill>
        <p:spPr>
          <a:xfrm>
            <a:off x="2830734" y="5265029"/>
            <a:ext cx="2646567" cy="316935"/>
          </a:xfrm>
          <a:prstGeom prst="rect">
            <a:avLst/>
          </a:prstGeom>
        </p:spPr>
      </p:pic>
      <p:sp>
        <p:nvSpPr>
          <p:cNvPr id="15" name="O 14">
            <a:extLst>
              <a:ext uri="{FF2B5EF4-FFF2-40B4-BE49-F238E27FC236}">
                <a16:creationId xmlns:a16="http://schemas.microsoft.com/office/drawing/2014/main" id="{FD6467AA-C30D-0F77-C25C-965C04561104}"/>
              </a:ext>
            </a:extLst>
          </p:cNvPr>
          <p:cNvSpPr/>
          <p:nvPr/>
        </p:nvSpPr>
        <p:spPr>
          <a:xfrm>
            <a:off x="4105649" y="5318418"/>
            <a:ext cx="201866" cy="201866"/>
          </a:xfrm>
          <a:prstGeom prst="flowChartOr">
            <a:avLst/>
          </a:prstGeom>
          <a:solidFill>
            <a:schemeClr val="accent6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4" name="Connettore diritto 23">
            <a:extLst>
              <a:ext uri="{FF2B5EF4-FFF2-40B4-BE49-F238E27FC236}">
                <a16:creationId xmlns:a16="http://schemas.microsoft.com/office/drawing/2014/main" id="{CF866BC8-7BD3-DC06-266D-D62C5D190E34}"/>
              </a:ext>
            </a:extLst>
          </p:cNvPr>
          <p:cNvCxnSpPr>
            <a:cxnSpLocks/>
            <a:stCxn id="15" idx="2"/>
          </p:cNvCxnSpPr>
          <p:nvPr/>
        </p:nvCxnSpPr>
        <p:spPr>
          <a:xfrm flipH="1">
            <a:off x="2864243" y="5419351"/>
            <a:ext cx="1241406" cy="13188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34" descr="A black chair with a black background&#10;&#10;Le contenu généré par l’IA peut être incorrect.">
            <a:extLst>
              <a:ext uri="{FF2B5EF4-FFF2-40B4-BE49-F238E27FC236}">
                <a16:creationId xmlns:a16="http://schemas.microsoft.com/office/drawing/2014/main" id="{E9856D4E-768E-E463-55B0-FCBC9A4519DC}"/>
              </a:ext>
            </a:extLst>
          </p:cNvPr>
          <p:cNvPicPr>
            <a:picLocks noChangeAspect="1"/>
          </p:cNvPicPr>
          <p:nvPr/>
        </p:nvPicPr>
        <p:blipFill>
          <a:blip r:embed="rId10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53872" r="25823" b="30898"/>
          <a:stretch/>
        </p:blipFill>
        <p:spPr>
          <a:xfrm>
            <a:off x="6359768" y="5056590"/>
            <a:ext cx="1663181" cy="587860"/>
          </a:xfrm>
          <a:prstGeom prst="rect">
            <a:avLst/>
          </a:prstGeom>
        </p:spPr>
      </p:pic>
      <p:grpSp>
        <p:nvGrpSpPr>
          <p:cNvPr id="26" name="Gruppo 25">
            <a:extLst>
              <a:ext uri="{FF2B5EF4-FFF2-40B4-BE49-F238E27FC236}">
                <a16:creationId xmlns:a16="http://schemas.microsoft.com/office/drawing/2014/main" id="{720DAD39-0F22-4F19-EA45-43FD7F2B84DA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27" name="Gruppo 26">
              <a:extLst>
                <a:ext uri="{FF2B5EF4-FFF2-40B4-BE49-F238E27FC236}">
                  <a16:creationId xmlns:a16="http://schemas.microsoft.com/office/drawing/2014/main" id="{4EF35D49-00B3-79F2-67D2-F188FF05646D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29" name="Figura a mano libera: forma 28">
                <a:extLst>
                  <a:ext uri="{FF2B5EF4-FFF2-40B4-BE49-F238E27FC236}">
                    <a16:creationId xmlns:a16="http://schemas.microsoft.com/office/drawing/2014/main" id="{A076D76E-4862-A81C-446F-9A86CC35C9D8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0" name="Figura a mano libera: forma 29">
                <a:extLst>
                  <a:ext uri="{FF2B5EF4-FFF2-40B4-BE49-F238E27FC236}">
                    <a16:creationId xmlns:a16="http://schemas.microsoft.com/office/drawing/2014/main" id="{3E4433A4-C69F-1F5C-E57D-672ACC66211A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1" name="Ovale 30">
                <a:extLst>
                  <a:ext uri="{FF2B5EF4-FFF2-40B4-BE49-F238E27FC236}">
                    <a16:creationId xmlns:a16="http://schemas.microsoft.com/office/drawing/2014/main" id="{73B699CA-8928-7B14-0D65-D7CBA1BE4A6E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2" name="Ovale 31">
                <a:extLst>
                  <a:ext uri="{FF2B5EF4-FFF2-40B4-BE49-F238E27FC236}">
                    <a16:creationId xmlns:a16="http://schemas.microsoft.com/office/drawing/2014/main" id="{735F8449-9F3B-3783-B5D5-ABA9F79A5590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28" name="Rettangolo 27">
              <a:extLst>
                <a:ext uri="{FF2B5EF4-FFF2-40B4-BE49-F238E27FC236}">
                  <a16:creationId xmlns:a16="http://schemas.microsoft.com/office/drawing/2014/main" id="{08FC7B60-CB77-5F99-C225-168C9CCDD881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255587931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D67D3A-F960-2E7B-1257-926E91B438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Immagine 17">
            <a:extLst>
              <a:ext uri="{FF2B5EF4-FFF2-40B4-BE49-F238E27FC236}">
                <a16:creationId xmlns:a16="http://schemas.microsoft.com/office/drawing/2014/main" id="{B3436BDA-1FFB-19C4-9DCC-20C0A6B67B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2707940" y="3904394"/>
            <a:ext cx="4346691" cy="2596273"/>
          </a:xfrm>
          <a:prstGeom prst="rect">
            <a:avLst/>
          </a:prstGeom>
        </p:spPr>
      </p:pic>
      <p:sp>
        <p:nvSpPr>
          <p:cNvPr id="14" name="O 13">
            <a:extLst>
              <a:ext uri="{FF2B5EF4-FFF2-40B4-BE49-F238E27FC236}">
                <a16:creationId xmlns:a16="http://schemas.microsoft.com/office/drawing/2014/main" id="{12B9438C-79DD-37A6-B57A-4C1426DF5EF8}"/>
              </a:ext>
            </a:extLst>
          </p:cNvPr>
          <p:cNvSpPr/>
          <p:nvPr/>
        </p:nvSpPr>
        <p:spPr>
          <a:xfrm>
            <a:off x="5262422" y="3843435"/>
            <a:ext cx="342729" cy="342729"/>
          </a:xfrm>
          <a:prstGeom prst="flowChartOr">
            <a:avLst/>
          </a:prstGeom>
          <a:solidFill>
            <a:schemeClr val="accent6"/>
          </a:solidFill>
          <a:ln w="12700">
            <a:solidFill>
              <a:schemeClr val="bg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CasellaDiTesto 31">
            <a:extLst>
              <a:ext uri="{FF2B5EF4-FFF2-40B4-BE49-F238E27FC236}">
                <a16:creationId xmlns:a16="http://schemas.microsoft.com/office/drawing/2014/main" id="{839EE8A0-B35B-9924-8A09-3E920FE7B010}"/>
              </a:ext>
            </a:extLst>
          </p:cNvPr>
          <p:cNvSpPr txBox="1"/>
          <p:nvPr/>
        </p:nvSpPr>
        <p:spPr>
          <a:xfrm>
            <a:off x="7496175" y="3824366"/>
            <a:ext cx="4430781" cy="1214795"/>
          </a:xfrm>
          <a:prstGeom prst="roundRect">
            <a:avLst>
              <a:gd name="adj" fmla="val 7552"/>
            </a:avLst>
          </a:prstGeom>
          <a:solidFill>
            <a:schemeClr val="accent6"/>
          </a:solidFill>
          <a:ln w="12700">
            <a:solidFill>
              <a:schemeClr val="bg1"/>
            </a:solidFill>
          </a:ln>
        </p:spPr>
        <p:txBody>
          <a:bodyPr wrap="square" lIns="108000" rIns="108000" rtlCol="0">
            <a:noAutofit/>
          </a:bodyPr>
          <a:lstStyle>
            <a:defPPr>
              <a:defRPr lang="en-US"/>
            </a:defPPr>
            <a:lvl1pPr>
              <a:defRPr b="1">
                <a:solidFill>
                  <a:schemeClr val="tx2">
                    <a:lumMod val="50000"/>
                  </a:schemeClr>
                </a:solidFill>
                <a:latin typeface="Gotham Condensed Light" panose="02000000000000000000" pitchFamily="50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cs typeface="Calibri" panose="020F0502020204030204" pitchFamily="34" charset="0"/>
              </a:rPr>
              <a:t>DRIVING POSITION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cs typeface="Calibri" panose="020F0502020204030204" pitchFamily="34" charset="0"/>
              </a:rPr>
              <a:t>Steering handlebar angle </a:t>
            </a:r>
            <a:r>
              <a:rPr lang="en-US" sz="1400" b="0" noProof="0" dirty="0">
                <a:solidFill>
                  <a:schemeClr val="bg1"/>
                </a:solidFill>
                <a:latin typeface="+mn-lt"/>
                <a:cs typeface="Calibri" panose="020F0502020204030204" pitchFamily="34" charset="0"/>
              </a:rPr>
              <a:t>24.5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cs typeface="Calibri" panose="020F0502020204030204" pitchFamily="34" charset="0"/>
              </a:rPr>
              <a:t>°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400" b="0" noProof="0" dirty="0">
                <a:solidFill>
                  <a:schemeClr val="bg1"/>
                </a:solidFill>
                <a:latin typeface="+mn-lt"/>
                <a:cs typeface="Calibri" panose="020F0502020204030204" pitchFamily="34" charset="0"/>
              </a:rPr>
              <a:t>R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cs typeface="Calibri" panose="020F0502020204030204" pitchFamily="34" charset="0"/>
              </a:rPr>
              <a:t> point: </a:t>
            </a:r>
          </a:p>
          <a:p>
            <a:pPr marL="180975" marR="0" lvl="0" indent="-18097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400" b="0" noProof="0" dirty="0">
                <a:solidFill>
                  <a:schemeClr val="bg1"/>
                </a:solidFill>
                <a:latin typeface="+mn-lt"/>
                <a:cs typeface="Calibri" panose="020F0502020204030204" pitchFamily="34" charset="0"/>
              </a:rPr>
              <a:t>586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cs typeface="Calibri" panose="020F0502020204030204" pitchFamily="34" charset="0"/>
              </a:rPr>
              <a:t> mm from the internal floor (vertical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cs typeface="Calibri" panose="020F0502020204030204" pitchFamily="34" charset="0"/>
              </a:rPr>
              <a:t>dir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cs typeface="Calibri" panose="020F0502020204030204" pitchFamily="34" charset="0"/>
              </a:rPr>
              <a:t>)</a:t>
            </a:r>
          </a:p>
          <a:p>
            <a:pPr marL="180975" marR="0" lvl="0" indent="-18097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cs typeface="Calibri" panose="020F0502020204030204" pitchFamily="34" charset="0"/>
              </a:rPr>
              <a:t>947 mm to front axle (longitudinal direction) </a:t>
            </a:r>
          </a:p>
        </p:txBody>
      </p:sp>
      <p:sp>
        <p:nvSpPr>
          <p:cNvPr id="20" name="CasellaDiTesto 31">
            <a:extLst>
              <a:ext uri="{FF2B5EF4-FFF2-40B4-BE49-F238E27FC236}">
                <a16:creationId xmlns:a16="http://schemas.microsoft.com/office/drawing/2014/main" id="{494AB94F-47CF-D5AD-F217-6D7F3DB2AD37}"/>
              </a:ext>
            </a:extLst>
          </p:cNvPr>
          <p:cNvSpPr txBox="1"/>
          <p:nvPr/>
        </p:nvSpPr>
        <p:spPr>
          <a:xfrm>
            <a:off x="7496174" y="5255078"/>
            <a:ext cx="4430781" cy="798297"/>
          </a:xfrm>
          <a:prstGeom prst="roundRect">
            <a:avLst>
              <a:gd name="adj" fmla="val 11929"/>
            </a:avLst>
          </a:prstGeom>
          <a:solidFill>
            <a:schemeClr val="accent6"/>
          </a:solidFill>
          <a:ln w="12700">
            <a:solidFill>
              <a:schemeClr val="bg1"/>
            </a:solidFill>
          </a:ln>
        </p:spPr>
        <p:txBody>
          <a:bodyPr wrap="square" lIns="108000" rIns="108000" rtlCol="0">
            <a:noAutofit/>
          </a:bodyPr>
          <a:lstStyle>
            <a:defPPr>
              <a:defRPr lang="en-US"/>
            </a:defPPr>
            <a:lvl1pPr>
              <a:defRPr b="1">
                <a:solidFill>
                  <a:schemeClr val="tx2">
                    <a:lumMod val="50000"/>
                  </a:schemeClr>
                </a:solidFill>
                <a:latin typeface="Gotham Condensed Light" panose="02000000000000000000" pitchFamily="50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cs typeface="Calibri" panose="020F0502020204030204" pitchFamily="34" charset="0"/>
              </a:rPr>
              <a:t>LOADING HEIGHT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400" b="0" noProof="0" dirty="0">
                <a:solidFill>
                  <a:schemeClr val="bg1"/>
                </a:solidFill>
                <a:latin typeface="+mn-lt"/>
                <a:cs typeface="Calibri" panose="020F0502020204030204" pitchFamily="34" charset="0"/>
              </a:rPr>
              <a:t>706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cs typeface="Calibri" panose="020F0502020204030204" pitchFamily="34" charset="0"/>
              </a:rPr>
              <a:t> mm from the </a:t>
            </a:r>
            <a:r>
              <a:rPr lang="en-US" sz="1400" b="0" noProof="0" dirty="0">
                <a:solidFill>
                  <a:schemeClr val="bg1"/>
                </a:solidFill>
                <a:latin typeface="+mn-lt"/>
                <a:cs typeface="Calibri" panose="020F0502020204030204" pitchFamily="34" charset="0"/>
              </a:rPr>
              <a:t>loading bed to the floor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cs typeface="Calibri" panose="020F0502020204030204" pitchFamily="34" charset="0"/>
              </a:rPr>
              <a:t>(vertical direction)</a:t>
            </a:r>
          </a:p>
        </p:txBody>
      </p:sp>
      <p:sp>
        <p:nvSpPr>
          <p:cNvPr id="7" name="Segnaposto contenuto 3">
            <a:extLst>
              <a:ext uri="{FF2B5EF4-FFF2-40B4-BE49-F238E27FC236}">
                <a16:creationId xmlns:a16="http://schemas.microsoft.com/office/drawing/2014/main" id="{E643CC96-763C-02C4-CA46-C920B808DE39}"/>
              </a:ext>
            </a:extLst>
          </p:cNvPr>
          <p:cNvSpPr txBox="1">
            <a:spLocks/>
          </p:cNvSpPr>
          <p:nvPr/>
        </p:nvSpPr>
        <p:spPr>
          <a:xfrm>
            <a:off x="4676776" y="1689654"/>
            <a:ext cx="7063002" cy="1918795"/>
          </a:xfrm>
          <a:prstGeom prst="rect">
            <a:avLst/>
          </a:prstGeom>
        </p:spPr>
        <p:txBody>
          <a:bodyPr wrap="square">
            <a:sp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000"/>
              </a:lnSpc>
              <a:spcAft>
                <a:spcPts val="600"/>
              </a:spcAft>
            </a:pPr>
            <a:r>
              <a:rPr lang="en-US" noProof="0" dirty="0">
                <a:solidFill>
                  <a:schemeClr val="bg1"/>
                </a:solidFill>
              </a:rPr>
              <a:t>TRIS delivers a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smooth</a:t>
            </a:r>
            <a:r>
              <a:rPr lang="en-US" noProof="0" dirty="0">
                <a:solidFill>
                  <a:schemeClr val="bg1"/>
                </a:solidFill>
              </a:rPr>
              <a:t>,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comfortable drive</a:t>
            </a:r>
            <a:r>
              <a:rPr lang="en-US" noProof="0" dirty="0">
                <a:solidFill>
                  <a:schemeClr val="bg1"/>
                </a:solidFill>
              </a:rPr>
              <a:t>, helping your Customer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work more efficiently </a:t>
            </a:r>
            <a:r>
              <a:rPr lang="en-US" noProof="0" dirty="0">
                <a:solidFill>
                  <a:schemeClr val="bg1"/>
                </a:solidFill>
              </a:rPr>
              <a:t>with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less strain</a:t>
            </a:r>
            <a:r>
              <a:rPr lang="en-US" noProof="0" dirty="0">
                <a:solidFill>
                  <a:schemeClr val="bg1"/>
                </a:solidFill>
              </a:rPr>
              <a:t>, thanks to:</a:t>
            </a:r>
          </a:p>
          <a:p>
            <a:pPr marL="266700" indent="-266700">
              <a:lnSpc>
                <a:spcPts val="2000"/>
              </a:lnSpc>
              <a:spcAft>
                <a:spcPts val="600"/>
              </a:spcAft>
              <a:buFont typeface="Arial" panose="020B0604020202020204" pitchFamily="34" charset="0"/>
              <a:buChar char="●"/>
            </a:pPr>
            <a:r>
              <a:rPr lang="en-US" noProof="0" dirty="0">
                <a:solidFill>
                  <a:schemeClr val="bg1"/>
                </a:solidFill>
              </a:rPr>
              <a:t>a wider cabin, with more room for legs and head</a:t>
            </a:r>
          </a:p>
          <a:p>
            <a:pPr marL="266700" indent="-266700">
              <a:lnSpc>
                <a:spcPts val="2000"/>
              </a:lnSpc>
              <a:spcAft>
                <a:spcPts val="600"/>
              </a:spcAft>
              <a:buFont typeface="Arial" panose="020B0604020202020204" pitchFamily="34" charset="0"/>
              <a:buChar char="●"/>
            </a:pPr>
            <a:r>
              <a:rPr lang="en-US" noProof="0" dirty="0">
                <a:solidFill>
                  <a:schemeClr val="bg1"/>
                </a:solidFill>
              </a:rPr>
              <a:t>ergonomic driving position for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great visibility </a:t>
            </a:r>
            <a:r>
              <a:rPr lang="en-US" noProof="0" dirty="0">
                <a:solidFill>
                  <a:schemeClr val="bg1"/>
                </a:solidFill>
              </a:rPr>
              <a:t>and alignment</a:t>
            </a:r>
          </a:p>
          <a:p>
            <a:pPr marL="266700" indent="-266700">
              <a:lnSpc>
                <a:spcPts val="2000"/>
              </a:lnSpc>
              <a:spcAft>
                <a:spcPts val="600"/>
              </a:spcAft>
              <a:buFont typeface="Arial" panose="020B0604020202020204" pitchFamily="34" charset="0"/>
              <a:buChar char="●"/>
            </a:pPr>
            <a:r>
              <a:rPr lang="en-US" noProof="0" dirty="0">
                <a:solidFill>
                  <a:schemeClr val="bg1"/>
                </a:solidFill>
              </a:rPr>
              <a:t>seats designed for lasting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comfort</a:t>
            </a:r>
            <a:r>
              <a:rPr lang="en-US" noProof="0" dirty="0">
                <a:solidFill>
                  <a:schemeClr val="bg1"/>
                </a:solidFill>
              </a:rPr>
              <a:t>, reducing fatigue</a:t>
            </a:r>
          </a:p>
          <a:p>
            <a:pPr marL="266700" indent="-266700">
              <a:lnSpc>
                <a:spcPts val="2000"/>
              </a:lnSpc>
              <a:spcAft>
                <a:spcPts val="600"/>
              </a:spcAft>
              <a:buFont typeface="Arial" panose="020B0604020202020204" pitchFamily="34" charset="0"/>
              <a:buChar char="●"/>
            </a:pPr>
            <a:r>
              <a:rPr lang="en-US" noProof="0" dirty="0">
                <a:solidFill>
                  <a:schemeClr val="bg1"/>
                </a:solidFill>
                <a:latin typeface="+mj-lt"/>
              </a:rPr>
              <a:t>low loading height </a:t>
            </a:r>
            <a:r>
              <a:rPr lang="en-US" noProof="0" dirty="0">
                <a:solidFill>
                  <a:schemeClr val="bg1"/>
                </a:solidFill>
              </a:rPr>
              <a:t>to load and unload with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less</a:t>
            </a:r>
            <a:r>
              <a:rPr lang="en-US" noProof="0" dirty="0">
                <a:solidFill>
                  <a:schemeClr val="bg1"/>
                </a:solidFill>
              </a:rPr>
              <a:t> effort and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back strain</a:t>
            </a:r>
          </a:p>
        </p:txBody>
      </p:sp>
      <p:sp>
        <p:nvSpPr>
          <p:cNvPr id="8" name="Ovale 7">
            <a:extLst>
              <a:ext uri="{FF2B5EF4-FFF2-40B4-BE49-F238E27FC236}">
                <a16:creationId xmlns:a16="http://schemas.microsoft.com/office/drawing/2014/main" id="{C752352C-E807-18A6-675C-C09DA368ABF3}"/>
              </a:ext>
            </a:extLst>
          </p:cNvPr>
          <p:cNvSpPr/>
          <p:nvPr/>
        </p:nvSpPr>
        <p:spPr>
          <a:xfrm rot="20777078">
            <a:off x="10829068" y="2249187"/>
            <a:ext cx="760187" cy="760187"/>
          </a:xfrm>
          <a:prstGeom prst="ellipse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lIns="0" tIns="72000" rIns="0" bIns="46800" rtlCol="0" anchor="ctr"/>
          <a:lstStyle/>
          <a:p>
            <a:pPr algn="ctr"/>
            <a:r>
              <a:rPr lang="en-US" sz="1100" kern="100" noProof="0" dirty="0">
                <a:solidFill>
                  <a:schemeClr val="bg1"/>
                </a:solidFill>
                <a:cs typeface="Calibri" panose="020F0502020204030204" pitchFamily="34" charset="0"/>
              </a:rPr>
              <a:t>TRIS IS </a:t>
            </a:r>
          </a:p>
          <a:p>
            <a:pPr algn="ctr"/>
            <a:r>
              <a:rPr lang="en-US" sz="1400" b="1" kern="100" noProof="0" dirty="0">
                <a:solidFill>
                  <a:schemeClr val="bg1"/>
                </a:solidFill>
                <a:cs typeface="Calibri" panose="020F0502020204030204" pitchFamily="34" charset="0"/>
              </a:rPr>
              <a:t>SAFE</a:t>
            </a:r>
            <a:endParaRPr lang="en-US" sz="1400" noProof="0" dirty="0">
              <a:solidFill>
                <a:schemeClr val="bg1"/>
              </a:solidFill>
              <a:cs typeface="Calibri" panose="020F0502020204030204" pitchFamily="34" charset="0"/>
            </a:endParaRPr>
          </a:p>
        </p:txBody>
      </p:sp>
      <p:sp>
        <p:nvSpPr>
          <p:cNvPr id="24" name="Titolo 23">
            <a:extLst>
              <a:ext uri="{FF2B5EF4-FFF2-40B4-BE49-F238E27FC236}">
                <a16:creationId xmlns:a16="http://schemas.microsoft.com/office/drawing/2014/main" id="{28C86302-A302-740B-ECDD-0FEDCB47B1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>
                <a:latin typeface="+mn-lt"/>
              </a:rPr>
              <a:t>A </a:t>
            </a:r>
            <a:r>
              <a:rPr lang="en-US" noProof="0" dirty="0"/>
              <a:t>smoother </a:t>
            </a:r>
            <a:r>
              <a:rPr lang="en-US" noProof="0" dirty="0">
                <a:latin typeface="+mn-lt"/>
              </a:rPr>
              <a:t>workday</a:t>
            </a: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8DA62752-F11E-40CA-D342-84E28B830E1C}"/>
              </a:ext>
            </a:extLst>
          </p:cNvPr>
          <p:cNvSpPr txBox="1"/>
          <p:nvPr/>
        </p:nvSpPr>
        <p:spPr>
          <a:xfrm>
            <a:off x="946066" y="6394166"/>
            <a:ext cx="3412286" cy="2921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>
                <a:solidFill>
                  <a:schemeClr val="bg1"/>
                </a:solidFill>
              </a:rPr>
              <a:t>Click on the </a:t>
            </a:r>
            <a:r>
              <a:rPr lang="en-US" sz="1100" b="1" i="1" noProof="0" dirty="0" err="1">
                <a:solidFill>
                  <a:schemeClr val="bg1"/>
                </a:solidFill>
              </a:rPr>
              <a:t>hotpoints</a:t>
            </a:r>
            <a:r>
              <a:rPr lang="en-US" sz="1100" b="1" i="1" noProof="0" dirty="0">
                <a:solidFill>
                  <a:schemeClr val="bg1"/>
                </a:solidFill>
              </a:rPr>
              <a:t> </a:t>
            </a:r>
            <a:r>
              <a:rPr lang="en-US" sz="1100" i="1" noProof="0" dirty="0">
                <a:solidFill>
                  <a:schemeClr val="bg1"/>
                </a:solidFill>
              </a:rPr>
              <a:t>to know more</a:t>
            </a:r>
          </a:p>
        </p:txBody>
      </p:sp>
      <p:sp>
        <p:nvSpPr>
          <p:cNvPr id="13" name="O 12">
            <a:extLst>
              <a:ext uri="{FF2B5EF4-FFF2-40B4-BE49-F238E27FC236}">
                <a16:creationId xmlns:a16="http://schemas.microsoft.com/office/drawing/2014/main" id="{98F896F1-E0FD-D6CB-B4B6-AA0DDAA2918E}"/>
              </a:ext>
            </a:extLst>
          </p:cNvPr>
          <p:cNvSpPr/>
          <p:nvPr/>
        </p:nvSpPr>
        <p:spPr>
          <a:xfrm>
            <a:off x="1758338" y="4977916"/>
            <a:ext cx="342729" cy="342729"/>
          </a:xfrm>
          <a:prstGeom prst="flowChartOr">
            <a:avLst/>
          </a:prstGeom>
          <a:solidFill>
            <a:schemeClr val="accent6"/>
          </a:solidFill>
          <a:ln w="12700">
            <a:solidFill>
              <a:schemeClr val="bg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Rettangolo 18">
            <a:extLst>
              <a:ext uri="{FF2B5EF4-FFF2-40B4-BE49-F238E27FC236}">
                <a16:creationId xmlns:a16="http://schemas.microsoft.com/office/drawing/2014/main" id="{1AA44CB4-D786-19D6-4956-1A7156B333F8}"/>
              </a:ext>
            </a:extLst>
          </p:cNvPr>
          <p:cNvSpPr/>
          <p:nvPr/>
        </p:nvSpPr>
        <p:spPr>
          <a:xfrm>
            <a:off x="3624545" y="5357890"/>
            <a:ext cx="2670706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rgbClr val="FF0000"/>
                </a:solidFill>
              </a:rPr>
              <a:t>Cambiare</a:t>
            </a:r>
            <a:r>
              <a:rPr lang="en-US" noProof="0" dirty="0">
                <a:solidFill>
                  <a:srgbClr val="FF0000"/>
                </a:solidFill>
              </a:rPr>
              <a:t> </a:t>
            </a:r>
            <a:r>
              <a:rPr lang="en-US" noProof="0" dirty="0" err="1">
                <a:solidFill>
                  <a:srgbClr val="FF0000"/>
                </a:solidFill>
              </a:rPr>
              <a:t>immagine</a:t>
            </a:r>
            <a:endParaRPr lang="en-US" noProof="0" dirty="0">
              <a:solidFill>
                <a:srgbClr val="FF0000"/>
              </a:solidFill>
            </a:endParaRPr>
          </a:p>
        </p:txBody>
      </p:sp>
      <p:grpSp>
        <p:nvGrpSpPr>
          <p:cNvPr id="21" name="Gruppo 20">
            <a:extLst>
              <a:ext uri="{FF2B5EF4-FFF2-40B4-BE49-F238E27FC236}">
                <a16:creationId xmlns:a16="http://schemas.microsoft.com/office/drawing/2014/main" id="{6380BE00-F9CB-B708-E1C8-9660C41A0800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22" name="Gruppo 21">
              <a:extLst>
                <a:ext uri="{FF2B5EF4-FFF2-40B4-BE49-F238E27FC236}">
                  <a16:creationId xmlns:a16="http://schemas.microsoft.com/office/drawing/2014/main" id="{6F1695D6-FDC3-7B6C-BC3D-98440EA6541E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25" name="Figura a mano libera: forma 24">
                <a:extLst>
                  <a:ext uri="{FF2B5EF4-FFF2-40B4-BE49-F238E27FC236}">
                    <a16:creationId xmlns:a16="http://schemas.microsoft.com/office/drawing/2014/main" id="{B35BBE6C-2C69-5BF9-53EB-B6A9D736E138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6" name="Figura a mano libera: forma 25">
                <a:extLst>
                  <a:ext uri="{FF2B5EF4-FFF2-40B4-BE49-F238E27FC236}">
                    <a16:creationId xmlns:a16="http://schemas.microsoft.com/office/drawing/2014/main" id="{2B48F6DA-929B-27EC-FDF4-E5E51E85A587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7" name="Ovale 26">
                <a:extLst>
                  <a:ext uri="{FF2B5EF4-FFF2-40B4-BE49-F238E27FC236}">
                    <a16:creationId xmlns:a16="http://schemas.microsoft.com/office/drawing/2014/main" id="{12D2FD18-9029-AF19-2ED5-1D7A7409BC5A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8" name="Ovale 27">
                <a:extLst>
                  <a:ext uri="{FF2B5EF4-FFF2-40B4-BE49-F238E27FC236}">
                    <a16:creationId xmlns:a16="http://schemas.microsoft.com/office/drawing/2014/main" id="{761E459F-89C9-CB13-7760-483123F6E709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23" name="Rettangolo 22">
              <a:extLst>
                <a:ext uri="{FF2B5EF4-FFF2-40B4-BE49-F238E27FC236}">
                  <a16:creationId xmlns:a16="http://schemas.microsoft.com/office/drawing/2014/main" id="{803E492F-BF85-65B3-2946-11F4586EAFBF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163676104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re 4">
            <a:extLst>
              <a:ext uri="{FF2B5EF4-FFF2-40B4-BE49-F238E27FC236}">
                <a16:creationId xmlns:a16="http://schemas.microsoft.com/office/drawing/2014/main" id="{97310BD9-8FEE-54CC-173A-B224DB0654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defTabSz="914400">
              <a:defRPr/>
            </a:pPr>
            <a:r>
              <a:rPr lang="en-US" sz="2400" noProof="0" dirty="0">
                <a:solidFill>
                  <a:prstClr val="white"/>
                </a:solidFill>
                <a:cs typeface="Poppins Black" panose="00000A00000000000000" pitchFamily="2" charset="0"/>
              </a:rPr>
              <a:t>Accessories</a:t>
            </a:r>
          </a:p>
        </p:txBody>
      </p:sp>
      <p:sp>
        <p:nvSpPr>
          <p:cNvPr id="2" name="Segnaposto contenuto 1">
            <a:extLst>
              <a:ext uri="{FF2B5EF4-FFF2-40B4-BE49-F238E27FC236}">
                <a16:creationId xmlns:a16="http://schemas.microsoft.com/office/drawing/2014/main" id="{0B7804BE-1C77-ACA5-CD05-16E917A046BE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30492" y="1286252"/>
            <a:ext cx="10050463" cy="4452938"/>
          </a:xfrm>
          <a:prstGeom prst="rect">
            <a:avLst/>
          </a:prstGeom>
        </p:spPr>
        <p:txBody>
          <a:bodyPr/>
          <a:lstStyle/>
          <a:p>
            <a:pPr marL="0" indent="0" algn="just">
              <a:buNone/>
            </a:pPr>
            <a:r>
              <a:rPr lang="en-US" sz="1800" noProof="0" dirty="0"/>
              <a:t>A selection of The Authentic Accessories powered by Mopar®, meticulously curated to elevate last-mile delivery and ride-hailing journey ! </a:t>
            </a:r>
          </a:p>
        </p:txBody>
      </p:sp>
      <p:pic>
        <p:nvPicPr>
          <p:cNvPr id="11" name="Image 10">
            <a:extLst>
              <a:ext uri="{FF2B5EF4-FFF2-40B4-BE49-F238E27FC236}">
                <a16:creationId xmlns:a16="http://schemas.microsoft.com/office/drawing/2014/main" id="{02F1E681-07BA-1A11-CBAA-BBC1F916BE9B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053499" y="2464356"/>
            <a:ext cx="2991363" cy="2752053"/>
          </a:xfrm>
          <a:prstGeom prst="rect">
            <a:avLst/>
          </a:prstGeom>
        </p:spPr>
      </p:pic>
      <p:sp>
        <p:nvSpPr>
          <p:cNvPr id="12" name="CasellaDiTesto 53">
            <a:extLst>
              <a:ext uri="{FF2B5EF4-FFF2-40B4-BE49-F238E27FC236}">
                <a16:creationId xmlns:a16="http://schemas.microsoft.com/office/drawing/2014/main" id="{7695C195-D223-D0EE-2F99-D8BCE4F1912B}"/>
              </a:ext>
            </a:extLst>
          </p:cNvPr>
          <p:cNvSpPr txBox="1"/>
          <p:nvPr/>
        </p:nvSpPr>
        <p:spPr>
          <a:xfrm>
            <a:off x="3181496" y="2163195"/>
            <a:ext cx="3307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 pitchFamily="34" charset="0"/>
                <a:ea typeface="+mn-ea"/>
                <a:cs typeface="+mn-cs"/>
              </a:rPr>
              <a:t>CABIN FLOOR MAT</a:t>
            </a:r>
          </a:p>
        </p:txBody>
      </p:sp>
      <p:pic>
        <p:nvPicPr>
          <p:cNvPr id="13" name="Google Shape;549;p56">
            <a:extLst>
              <a:ext uri="{FF2B5EF4-FFF2-40B4-BE49-F238E27FC236}">
                <a16:creationId xmlns:a16="http://schemas.microsoft.com/office/drawing/2014/main" id="{E860E873-9F27-F24E-86A4-93D16B5BAE48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016520" y="2240938"/>
            <a:ext cx="304549" cy="28940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4" name="Straight Connector 12">
            <a:extLst>
              <a:ext uri="{FF2B5EF4-FFF2-40B4-BE49-F238E27FC236}">
                <a16:creationId xmlns:a16="http://schemas.microsoft.com/office/drawing/2014/main" id="{D1BDA210-444E-6D9B-746D-A29EE41379A6}"/>
              </a:ext>
            </a:extLst>
          </p:cNvPr>
          <p:cNvCxnSpPr>
            <a:cxnSpLocks/>
          </p:cNvCxnSpPr>
          <p:nvPr/>
        </p:nvCxnSpPr>
        <p:spPr>
          <a:xfrm>
            <a:off x="2879327" y="2331762"/>
            <a:ext cx="0" cy="2490078"/>
          </a:xfrm>
          <a:prstGeom prst="line">
            <a:avLst/>
          </a:prstGeom>
          <a:ln w="76200">
            <a:solidFill>
              <a:srgbClr val="A3615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40">
            <a:extLst>
              <a:ext uri="{FF2B5EF4-FFF2-40B4-BE49-F238E27FC236}">
                <a16:creationId xmlns:a16="http://schemas.microsoft.com/office/drawing/2014/main" id="{C193F504-2898-CCEA-A479-BC65D57ECE4F}"/>
              </a:ext>
            </a:extLst>
          </p:cNvPr>
          <p:cNvCxnSpPr>
            <a:cxnSpLocks/>
          </p:cNvCxnSpPr>
          <p:nvPr/>
        </p:nvCxnSpPr>
        <p:spPr>
          <a:xfrm>
            <a:off x="3110517" y="5294152"/>
            <a:ext cx="3012230" cy="0"/>
          </a:xfrm>
          <a:prstGeom prst="straightConnector1">
            <a:avLst/>
          </a:prstGeom>
          <a:ln>
            <a:solidFill>
              <a:srgbClr val="A36153"/>
            </a:solidFill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40">
            <a:extLst>
              <a:ext uri="{FF2B5EF4-FFF2-40B4-BE49-F238E27FC236}">
                <a16:creationId xmlns:a16="http://schemas.microsoft.com/office/drawing/2014/main" id="{B28AFC7C-AD54-EFF1-71A6-9FC390D159AD}"/>
              </a:ext>
            </a:extLst>
          </p:cNvPr>
          <p:cNvCxnSpPr>
            <a:cxnSpLocks/>
          </p:cNvCxnSpPr>
          <p:nvPr/>
        </p:nvCxnSpPr>
        <p:spPr>
          <a:xfrm>
            <a:off x="6950777" y="2331762"/>
            <a:ext cx="0" cy="2780014"/>
          </a:xfrm>
          <a:prstGeom prst="straightConnector1">
            <a:avLst/>
          </a:prstGeom>
          <a:ln>
            <a:solidFill>
              <a:srgbClr val="A36153"/>
            </a:solidFill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39">
            <a:extLst>
              <a:ext uri="{FF2B5EF4-FFF2-40B4-BE49-F238E27FC236}">
                <a16:creationId xmlns:a16="http://schemas.microsoft.com/office/drawing/2014/main" id="{408CD5B0-DED5-5968-DFF9-857421DE1CBB}"/>
              </a:ext>
            </a:extLst>
          </p:cNvPr>
          <p:cNvSpPr txBox="1"/>
          <p:nvPr/>
        </p:nvSpPr>
        <p:spPr>
          <a:xfrm>
            <a:off x="6941360" y="3471144"/>
            <a:ext cx="5501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 Condensed" panose="020B0606020104020203" pitchFamily="34" charset="0"/>
                <a:ea typeface="+mn-ea"/>
                <a:cs typeface="+mn-cs"/>
              </a:rPr>
              <a:t>976 mm</a:t>
            </a:r>
          </a:p>
        </p:txBody>
      </p:sp>
      <p:pic>
        <p:nvPicPr>
          <p:cNvPr id="49" name="Image 48">
            <a:extLst>
              <a:ext uri="{FF2B5EF4-FFF2-40B4-BE49-F238E27FC236}">
                <a16:creationId xmlns:a16="http://schemas.microsoft.com/office/drawing/2014/main" id="{55D10D32-EF6A-51A3-8A69-38C63CF475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74176" y="2558664"/>
            <a:ext cx="1492327" cy="2101958"/>
          </a:xfrm>
          <a:prstGeom prst="rect">
            <a:avLst/>
          </a:prstGeom>
        </p:spPr>
      </p:pic>
      <p:pic>
        <p:nvPicPr>
          <p:cNvPr id="51" name="Image 50">
            <a:extLst>
              <a:ext uri="{FF2B5EF4-FFF2-40B4-BE49-F238E27FC236}">
                <a16:creationId xmlns:a16="http://schemas.microsoft.com/office/drawing/2014/main" id="{BF595811-6FD1-F026-B2C0-22E0CB09028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62607" y="3471144"/>
            <a:ext cx="1854295" cy="2044805"/>
          </a:xfrm>
          <a:prstGeom prst="rect">
            <a:avLst/>
          </a:prstGeom>
        </p:spPr>
      </p:pic>
      <p:sp>
        <p:nvSpPr>
          <p:cNvPr id="61" name="TextBox 39">
            <a:extLst>
              <a:ext uri="{FF2B5EF4-FFF2-40B4-BE49-F238E27FC236}">
                <a16:creationId xmlns:a16="http://schemas.microsoft.com/office/drawing/2014/main" id="{43999569-1D4F-11BD-93AD-37BB7ACF4A97}"/>
              </a:ext>
            </a:extLst>
          </p:cNvPr>
          <p:cNvSpPr txBox="1"/>
          <p:nvPr/>
        </p:nvSpPr>
        <p:spPr>
          <a:xfrm>
            <a:off x="10120707" y="3838783"/>
            <a:ext cx="834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 Condensed" panose="020B0606020104020203" pitchFamily="34" charset="0"/>
                <a:ea typeface="+mn-ea"/>
                <a:cs typeface="+mn-cs"/>
              </a:rPr>
              <a:t>1433 mm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 Condensed" panose="020B0606020104020203" pitchFamily="34" charset="0"/>
              <a:ea typeface="+mn-ea"/>
              <a:cs typeface="+mn-cs"/>
            </a:endParaRPr>
          </a:p>
        </p:txBody>
      </p:sp>
      <p:sp>
        <p:nvSpPr>
          <p:cNvPr id="74" name="CasellaDiTesto 53">
            <a:extLst>
              <a:ext uri="{FF2B5EF4-FFF2-40B4-BE49-F238E27FC236}">
                <a16:creationId xmlns:a16="http://schemas.microsoft.com/office/drawing/2014/main" id="{A5629DE9-12BF-4EF4-86D9-2FE5368F45C0}"/>
              </a:ext>
            </a:extLst>
          </p:cNvPr>
          <p:cNvSpPr txBox="1"/>
          <p:nvPr/>
        </p:nvSpPr>
        <p:spPr>
          <a:xfrm>
            <a:off x="7579590" y="2181790"/>
            <a:ext cx="3307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 pitchFamily="34" charset="0"/>
                <a:ea typeface="+mn-ea"/>
                <a:cs typeface="+mn-cs"/>
              </a:rPr>
              <a:t>STORAGE NETS</a:t>
            </a:r>
          </a:p>
        </p:txBody>
      </p:sp>
      <p:cxnSp>
        <p:nvCxnSpPr>
          <p:cNvPr id="75" name="Straight Connector 12">
            <a:extLst>
              <a:ext uri="{FF2B5EF4-FFF2-40B4-BE49-F238E27FC236}">
                <a16:creationId xmlns:a16="http://schemas.microsoft.com/office/drawing/2014/main" id="{0F1A478A-790B-BA82-BA00-9040A26B1286}"/>
              </a:ext>
            </a:extLst>
          </p:cNvPr>
          <p:cNvCxnSpPr>
            <a:cxnSpLocks/>
          </p:cNvCxnSpPr>
          <p:nvPr/>
        </p:nvCxnSpPr>
        <p:spPr>
          <a:xfrm>
            <a:off x="7491511" y="2226105"/>
            <a:ext cx="0" cy="2490078"/>
          </a:xfrm>
          <a:prstGeom prst="line">
            <a:avLst/>
          </a:prstGeom>
          <a:ln w="76200">
            <a:solidFill>
              <a:srgbClr val="A3615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TextBox 39">
            <a:extLst>
              <a:ext uri="{FF2B5EF4-FFF2-40B4-BE49-F238E27FC236}">
                <a16:creationId xmlns:a16="http://schemas.microsoft.com/office/drawing/2014/main" id="{D1FFE374-6F39-79B0-153E-39425850B865}"/>
              </a:ext>
            </a:extLst>
          </p:cNvPr>
          <p:cNvSpPr txBox="1"/>
          <p:nvPr/>
        </p:nvSpPr>
        <p:spPr>
          <a:xfrm>
            <a:off x="4154680" y="4931174"/>
            <a:ext cx="7889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 Condensed" panose="020B0606020104020203" pitchFamily="34" charset="0"/>
                <a:ea typeface="+mn-ea"/>
                <a:cs typeface="+mn-cs"/>
              </a:rPr>
              <a:t>1.113 mm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 Condensed" panose="020B0606020104020203" pitchFamily="34" charset="0"/>
              <a:ea typeface="+mn-ea"/>
              <a:cs typeface="+mn-cs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21375C31-E7D8-E82B-A49F-183CACCE498E}"/>
              </a:ext>
            </a:extLst>
          </p:cNvPr>
          <p:cNvSpPr txBox="1"/>
          <p:nvPr/>
        </p:nvSpPr>
        <p:spPr>
          <a:xfrm>
            <a:off x="1070768" y="5917710"/>
            <a:ext cx="100504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Additional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Upfit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 accessories </a:t>
            </a:r>
            <a:r>
              <a:rPr lang="en-US" sz="1600" noProof="0" dirty="0">
                <a:solidFill>
                  <a:prstClr val="black"/>
                </a:solidFill>
                <a:latin typeface="Poppins"/>
              </a:rPr>
              <a:t>have been quoted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: rear-cabin protective fence</a:t>
            </a:r>
            <a:r>
              <a:rPr lang="en-US" sz="1600" noProof="0" dirty="0">
                <a:solidFill>
                  <a:prstClr val="black"/>
                </a:solidFill>
                <a:latin typeface="Poppins"/>
              </a:rPr>
              <a:t> or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small water tank or </a:t>
            </a:r>
            <a:r>
              <a:rPr lang="en-US" sz="1600" noProof="0" dirty="0">
                <a:solidFill>
                  <a:prstClr val="black"/>
                </a:solidFill>
              </a:rPr>
              <a:t>storage toolbox 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B00EE9F3-A2B3-0168-150F-66E1303CCFFC}"/>
              </a:ext>
            </a:extLst>
          </p:cNvPr>
          <p:cNvSpPr txBox="1"/>
          <p:nvPr/>
        </p:nvSpPr>
        <p:spPr>
          <a:xfrm>
            <a:off x="435429" y="2884714"/>
            <a:ext cx="171215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 noProof="0" dirty="0"/>
              <a:t>No connectivity dongle available in 2026</a:t>
            </a:r>
          </a:p>
        </p:txBody>
      </p:sp>
      <p:sp>
        <p:nvSpPr>
          <p:cNvPr id="6" name="Ovale 5">
            <a:extLst>
              <a:ext uri="{FF2B5EF4-FFF2-40B4-BE49-F238E27FC236}">
                <a16:creationId xmlns:a16="http://schemas.microsoft.com/office/drawing/2014/main" id="{72391F6A-D39C-10FE-9EDE-A8F8C4C051F1}"/>
              </a:ext>
            </a:extLst>
          </p:cNvPr>
          <p:cNvSpPr/>
          <p:nvPr/>
        </p:nvSpPr>
        <p:spPr>
          <a:xfrm>
            <a:off x="8429897" y="87086"/>
            <a:ext cx="1750423" cy="79740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/>
              <a:t>OK</a:t>
            </a:r>
          </a:p>
        </p:txBody>
      </p:sp>
      <p:sp>
        <p:nvSpPr>
          <p:cNvPr id="8" name="Rettangolo 7">
            <a:extLst>
              <a:ext uri="{FF2B5EF4-FFF2-40B4-BE49-F238E27FC236}">
                <a16:creationId xmlns:a16="http://schemas.microsoft.com/office/drawing/2014/main" id="{CFF0B9AD-90DF-B19B-305E-2642C2397414}"/>
              </a:ext>
            </a:extLst>
          </p:cNvPr>
          <p:cNvSpPr/>
          <p:nvPr/>
        </p:nvSpPr>
        <p:spPr>
          <a:xfrm>
            <a:off x="3006437" y="355515"/>
            <a:ext cx="2670706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>
                <a:solidFill>
                  <a:srgbClr val="FF0000"/>
                </a:solidFill>
              </a:rPr>
              <a:t>Aggiornare le due slide successive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2785411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196398-3BC3-B9BF-412C-6A8C1F33E0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magine 12" descr="Immagine che contiene Elementi grafici, schermata, Carattere, cerchio&#10;&#10;Il contenuto generato dall'IA potrebbe non essere corretto.">
            <a:extLst>
              <a:ext uri="{FF2B5EF4-FFF2-40B4-BE49-F238E27FC236}">
                <a16:creationId xmlns:a16="http://schemas.microsoft.com/office/drawing/2014/main" id="{3FE7334D-0E69-9066-A7FD-9A6764C678F5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alphaModFix amt="1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hotocopy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97" t="1122" r="6521" b="20607"/>
          <a:stretch/>
        </p:blipFill>
        <p:spPr>
          <a:xfrm>
            <a:off x="5476469" y="1357436"/>
            <a:ext cx="5833036" cy="4706270"/>
          </a:xfrm>
          <a:prstGeom prst="rect">
            <a:avLst/>
          </a:prstGeom>
        </p:spPr>
      </p:pic>
      <p:sp>
        <p:nvSpPr>
          <p:cNvPr id="11" name="CasellaDiTesto 52">
            <a:extLst>
              <a:ext uri="{FF2B5EF4-FFF2-40B4-BE49-F238E27FC236}">
                <a16:creationId xmlns:a16="http://schemas.microsoft.com/office/drawing/2014/main" id="{FC7F6B88-3741-E1C0-4D3E-358E94DA704C}"/>
              </a:ext>
            </a:extLst>
          </p:cNvPr>
          <p:cNvSpPr txBox="1"/>
          <p:nvPr/>
        </p:nvSpPr>
        <p:spPr>
          <a:xfrm>
            <a:off x="371474" y="3417934"/>
            <a:ext cx="2609852" cy="38951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12700">
            <a:solidFill>
              <a:schemeClr val="accent6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spAutoFit/>
          </a:bodyPr>
          <a:lstStyle>
            <a:defPPr>
              <a:defRPr lang="it-IT"/>
            </a:defPPr>
            <a:lvl1pPr algn="ctr">
              <a:defRPr sz="1400">
                <a:solidFill>
                  <a:srgbClr val="924C3D"/>
                </a:solidFill>
                <a:latin typeface="+mj-lt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en-US" sz="1800" noProof="0" dirty="0">
                <a:solidFill>
                  <a:schemeClr val="accent6">
                    <a:lumMod val="75000"/>
                  </a:schemeClr>
                </a:solidFill>
              </a:rPr>
              <a:t>Mopar</a:t>
            </a:r>
            <a:r>
              <a:rPr lang="en-US" sz="1800" baseline="-25000" noProof="0" dirty="0">
                <a:solidFill>
                  <a:schemeClr val="accent6">
                    <a:lumMod val="75000"/>
                  </a:schemeClr>
                </a:solidFill>
              </a:rPr>
              <a:t>®</a:t>
            </a:r>
            <a:r>
              <a:rPr lang="en-US" sz="1800" noProof="0" dirty="0">
                <a:solidFill>
                  <a:schemeClr val="accent6">
                    <a:lumMod val="75000"/>
                  </a:schemeClr>
                </a:solidFill>
              </a:rPr>
              <a:t> floor mats </a:t>
            </a:r>
          </a:p>
        </p:txBody>
      </p:sp>
      <p:sp>
        <p:nvSpPr>
          <p:cNvPr id="25" name="CasellaDiTesto 24">
            <a:extLst>
              <a:ext uri="{FF2B5EF4-FFF2-40B4-BE49-F238E27FC236}">
                <a16:creationId xmlns:a16="http://schemas.microsoft.com/office/drawing/2014/main" id="{890135AF-74DE-C830-67F2-08D3BC3677BE}"/>
              </a:ext>
            </a:extLst>
          </p:cNvPr>
          <p:cNvSpPr txBox="1"/>
          <p:nvPr/>
        </p:nvSpPr>
        <p:spPr>
          <a:xfrm>
            <a:off x="371473" y="3969660"/>
            <a:ext cx="288607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noProof="0" dirty="0">
                <a:solidFill>
                  <a:schemeClr val="bg1"/>
                </a:solidFill>
              </a:rPr>
              <a:t>shield interiors from spills, dirt, and wear</a:t>
            </a:r>
          </a:p>
        </p:txBody>
      </p:sp>
      <p:pic>
        <p:nvPicPr>
          <p:cNvPr id="27" name="Image 2">
            <a:extLst>
              <a:ext uri="{FF2B5EF4-FFF2-40B4-BE49-F238E27FC236}">
                <a16:creationId xmlns:a16="http://schemas.microsoft.com/office/drawing/2014/main" id="{675542D1-C877-9F8E-FE8C-DB72148EDB4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-11601" t="-20896" r="-11640" b="-17373"/>
          <a:stretch/>
        </p:blipFill>
        <p:spPr>
          <a:xfrm>
            <a:off x="7273735" y="3174464"/>
            <a:ext cx="2212880" cy="2212878"/>
          </a:xfrm>
          <a:prstGeom prst="ellipse">
            <a:avLst/>
          </a:prstGeom>
          <a:solidFill>
            <a:schemeClr val="bg1"/>
          </a:solidFill>
        </p:spPr>
      </p:pic>
      <p:sp>
        <p:nvSpPr>
          <p:cNvPr id="28" name="TextBox 39">
            <a:extLst>
              <a:ext uri="{FF2B5EF4-FFF2-40B4-BE49-F238E27FC236}">
                <a16:creationId xmlns:a16="http://schemas.microsoft.com/office/drawing/2014/main" id="{311203E4-CF4E-EEE8-4304-99B68ADFC80A}"/>
              </a:ext>
            </a:extLst>
          </p:cNvPr>
          <p:cNvSpPr txBox="1"/>
          <p:nvPr/>
        </p:nvSpPr>
        <p:spPr>
          <a:xfrm>
            <a:off x="7909538" y="5558635"/>
            <a:ext cx="104387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b="1" noProof="0" dirty="0">
                <a:solidFill>
                  <a:schemeClr val="bg1"/>
                </a:solidFill>
                <a:latin typeface="+mj-lt"/>
                <a:cs typeface="Calibri" panose="020F0502020204030204" pitchFamily="34" charset="0"/>
              </a:rPr>
              <a:t>1.113</a:t>
            </a:r>
            <a:r>
              <a:rPr lang="en-US" sz="1400" noProof="0" dirty="0">
                <a:solidFill>
                  <a:schemeClr val="bg1"/>
                </a:solidFill>
                <a:cs typeface="Calibri" panose="020F0502020204030204" pitchFamily="34" charset="0"/>
              </a:rPr>
              <a:t> mm</a:t>
            </a:r>
          </a:p>
        </p:txBody>
      </p:sp>
      <p:cxnSp>
        <p:nvCxnSpPr>
          <p:cNvPr id="29" name="Straight Arrow Connector 40">
            <a:extLst>
              <a:ext uri="{FF2B5EF4-FFF2-40B4-BE49-F238E27FC236}">
                <a16:creationId xmlns:a16="http://schemas.microsoft.com/office/drawing/2014/main" id="{83A99F2A-4605-52F7-86CE-D50B4D1F7E45}"/>
              </a:ext>
            </a:extLst>
          </p:cNvPr>
          <p:cNvCxnSpPr>
            <a:cxnSpLocks/>
          </p:cNvCxnSpPr>
          <p:nvPr/>
        </p:nvCxnSpPr>
        <p:spPr>
          <a:xfrm>
            <a:off x="7720642" y="5558635"/>
            <a:ext cx="1380226" cy="10930"/>
          </a:xfrm>
          <a:prstGeom prst="straightConnector1">
            <a:avLst/>
          </a:prstGeom>
          <a:ln>
            <a:solidFill>
              <a:schemeClr val="bg1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40">
            <a:extLst>
              <a:ext uri="{FF2B5EF4-FFF2-40B4-BE49-F238E27FC236}">
                <a16:creationId xmlns:a16="http://schemas.microsoft.com/office/drawing/2014/main" id="{9D44D46A-36AE-C4AA-7647-292C53C92569}"/>
              </a:ext>
            </a:extLst>
          </p:cNvPr>
          <p:cNvCxnSpPr>
            <a:cxnSpLocks/>
          </p:cNvCxnSpPr>
          <p:nvPr/>
        </p:nvCxnSpPr>
        <p:spPr>
          <a:xfrm>
            <a:off x="9652002" y="3606887"/>
            <a:ext cx="0" cy="1182632"/>
          </a:xfrm>
          <a:prstGeom prst="straightConnector1">
            <a:avLst/>
          </a:prstGeom>
          <a:ln>
            <a:solidFill>
              <a:schemeClr val="bg1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9">
            <a:extLst>
              <a:ext uri="{FF2B5EF4-FFF2-40B4-BE49-F238E27FC236}">
                <a16:creationId xmlns:a16="http://schemas.microsoft.com/office/drawing/2014/main" id="{5B8BEC17-A4BD-DE7B-CAAD-9D92DB1BD7E9}"/>
              </a:ext>
            </a:extLst>
          </p:cNvPr>
          <p:cNvSpPr txBox="1"/>
          <p:nvPr/>
        </p:nvSpPr>
        <p:spPr>
          <a:xfrm>
            <a:off x="9683421" y="4022257"/>
            <a:ext cx="12265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noProof="0" dirty="0">
                <a:solidFill>
                  <a:schemeClr val="bg1"/>
                </a:solidFill>
                <a:latin typeface="+mj-lt"/>
                <a:cs typeface="Calibri" panose="020F0502020204030204" pitchFamily="34" charset="0"/>
              </a:rPr>
              <a:t>976</a:t>
            </a:r>
            <a:r>
              <a:rPr lang="en-US" sz="1400" noProof="0" dirty="0">
                <a:solidFill>
                  <a:schemeClr val="bg1"/>
                </a:solidFill>
                <a:cs typeface="Calibri" panose="020F0502020204030204" pitchFamily="34" charset="0"/>
              </a:rPr>
              <a:t> mm</a:t>
            </a:r>
          </a:p>
        </p:txBody>
      </p:sp>
      <p:sp>
        <p:nvSpPr>
          <p:cNvPr id="32" name="CasellaDiTesto 53">
            <a:extLst>
              <a:ext uri="{FF2B5EF4-FFF2-40B4-BE49-F238E27FC236}">
                <a16:creationId xmlns:a16="http://schemas.microsoft.com/office/drawing/2014/main" id="{30FEA7A4-FA13-8478-140E-3B4762710A13}"/>
              </a:ext>
            </a:extLst>
          </p:cNvPr>
          <p:cNvSpPr txBox="1"/>
          <p:nvPr/>
        </p:nvSpPr>
        <p:spPr>
          <a:xfrm>
            <a:off x="6806242" y="2294046"/>
            <a:ext cx="3164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400" b="1">
                <a:solidFill>
                  <a:schemeClr val="tx2">
                    <a:lumMod val="50000"/>
                  </a:schemeClr>
                </a:solidFill>
                <a:latin typeface="Tw Cen MT" panose="020B0602020104020603" pitchFamily="34" charset="0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noProof="0" dirty="0">
                <a:solidFill>
                  <a:schemeClr val="bg1"/>
                </a:solidFill>
                <a:latin typeface="+mn-lt"/>
                <a:cs typeface="Calibri" panose="020F0502020204030204" pitchFamily="34" charset="0"/>
              </a:rPr>
              <a:t>CABIN FLOOR MAT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cs typeface="Calibri" panose="020F0502020204030204" pitchFamily="34" charset="0"/>
            </a:endParaRPr>
          </a:p>
        </p:txBody>
      </p:sp>
      <p:pic>
        <p:nvPicPr>
          <p:cNvPr id="36" name="Immagine 35" descr="Immagine che contiene Elementi grafici, schermata, Carattere, cerchio&#10;&#10;Il contenuto generato dall'IA potrebbe non essere corretto.">
            <a:extLst>
              <a:ext uri="{FF2B5EF4-FFF2-40B4-BE49-F238E27FC236}">
                <a16:creationId xmlns:a16="http://schemas.microsoft.com/office/drawing/2014/main" id="{B081F3E9-00A5-7FC6-A981-33B7F0D5E47E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alphaModFix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hotocopy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78913" y="603397"/>
            <a:ext cx="845586" cy="800008"/>
          </a:xfrm>
          <a:prstGeom prst="rect">
            <a:avLst/>
          </a:prstGeom>
        </p:spPr>
      </p:pic>
      <p:sp>
        <p:nvSpPr>
          <p:cNvPr id="10" name="Titolo 7">
            <a:extLst>
              <a:ext uri="{FF2B5EF4-FFF2-40B4-BE49-F238E27FC236}">
                <a16:creationId xmlns:a16="http://schemas.microsoft.com/office/drawing/2014/main" id="{B2FAE2BC-8EC2-8E5F-8846-715E66F380BF}"/>
              </a:ext>
            </a:extLst>
          </p:cNvPr>
          <p:cNvSpPr txBox="1">
            <a:spLocks/>
          </p:cNvSpPr>
          <p:nvPr/>
        </p:nvSpPr>
        <p:spPr>
          <a:xfrm>
            <a:off x="371475" y="587995"/>
            <a:ext cx="11449050" cy="769441"/>
          </a:xfrm>
          <a:prstGeom prst="rect">
            <a:avLst/>
          </a:prstGeom>
        </p:spPr>
        <p:txBody>
          <a:bodyPr>
            <a:sp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it-IT" sz="44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  <a:latin typeface="+mn-lt"/>
              </a:rPr>
              <a:t>Mopar </a:t>
            </a:r>
            <a:r>
              <a:rPr lang="en-US" noProof="0" dirty="0">
                <a:solidFill>
                  <a:schemeClr val="bg1"/>
                </a:solidFill>
              </a:rPr>
              <a:t>makes it organized</a:t>
            </a:r>
          </a:p>
        </p:txBody>
      </p:sp>
      <p:sp>
        <p:nvSpPr>
          <p:cNvPr id="12" name="Segnaposto contenuto 3">
            <a:extLst>
              <a:ext uri="{FF2B5EF4-FFF2-40B4-BE49-F238E27FC236}">
                <a16:creationId xmlns:a16="http://schemas.microsoft.com/office/drawing/2014/main" id="{9522C2D8-EF1E-C013-FC35-ACC7835E300B}"/>
              </a:ext>
            </a:extLst>
          </p:cNvPr>
          <p:cNvSpPr txBox="1">
            <a:spLocks/>
          </p:cNvSpPr>
          <p:nvPr/>
        </p:nvSpPr>
        <p:spPr>
          <a:xfrm>
            <a:off x="371476" y="1732226"/>
            <a:ext cx="5104994" cy="1261884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noProof="0" dirty="0">
                <a:solidFill>
                  <a:schemeClr val="bg1"/>
                </a:solidFill>
                <a:latin typeface="+mj-lt"/>
              </a:rPr>
              <a:t>Accessories</a:t>
            </a:r>
            <a:r>
              <a:rPr lang="en-US" noProof="0" dirty="0">
                <a:solidFill>
                  <a:schemeClr val="bg1"/>
                </a:solidFill>
              </a:rPr>
              <a:t> are always a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selling opportunity</a:t>
            </a:r>
            <a:r>
              <a:rPr lang="en-US" noProof="0" dirty="0">
                <a:solidFill>
                  <a:schemeClr val="bg1"/>
                </a:solidFill>
              </a:rPr>
              <a:t>. </a:t>
            </a:r>
          </a:p>
          <a:p>
            <a:r>
              <a:rPr lang="en-US" noProof="0" dirty="0">
                <a:solidFill>
                  <a:schemeClr val="bg1"/>
                </a:solidFill>
              </a:rPr>
              <a:t>Don’t forget to offer your Customer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Mopar</a:t>
            </a:r>
            <a:r>
              <a:rPr lang="en-US" baseline="-25000" noProof="0" dirty="0">
                <a:solidFill>
                  <a:schemeClr val="bg1"/>
                </a:solidFill>
              </a:rPr>
              <a:t>®</a:t>
            </a:r>
            <a:r>
              <a:rPr lang="en-US" noProof="0" dirty="0">
                <a:solidFill>
                  <a:schemeClr val="bg1"/>
                </a:solidFill>
              </a:rPr>
              <a:t>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floor mats</a:t>
            </a:r>
            <a:r>
              <a:rPr lang="en-US" noProof="0" dirty="0">
                <a:solidFill>
                  <a:schemeClr val="bg1"/>
                </a:solidFill>
              </a:rPr>
              <a:t> to keep their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TRIS more organized </a:t>
            </a:r>
            <a:r>
              <a:rPr lang="en-US" noProof="0" dirty="0">
                <a:solidFill>
                  <a:schemeClr val="bg1"/>
                </a:solidFill>
              </a:rPr>
              <a:t>and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protected</a:t>
            </a:r>
            <a:r>
              <a:rPr lang="en-US" noProof="0" dirty="0">
                <a:solidFill>
                  <a:schemeClr val="bg1"/>
                </a:solidFill>
              </a:rPr>
              <a:t>. </a:t>
            </a:r>
          </a:p>
          <a:p>
            <a:r>
              <a:rPr lang="en-US" noProof="0" dirty="0">
                <a:solidFill>
                  <a:schemeClr val="bg1"/>
                </a:solidFill>
              </a:rPr>
              <a:t>This will also help them work more efficiently.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9162366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B6FD2B-964C-6F99-8CCF-FD9E5E169A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magine 4" descr="Immagine che contiene Elementi grafici, schermata, Carattere, cerchio&#10;&#10;Il contenuto generato dall'IA potrebbe non essere corretto.">
            <a:extLst>
              <a:ext uri="{FF2B5EF4-FFF2-40B4-BE49-F238E27FC236}">
                <a16:creationId xmlns:a16="http://schemas.microsoft.com/office/drawing/2014/main" id="{32E46007-160A-E62C-DF23-E4475410E846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alphaModFix amt="1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hotocopy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97" t="1122" r="6521" b="20607"/>
          <a:stretch/>
        </p:blipFill>
        <p:spPr>
          <a:xfrm>
            <a:off x="5476469" y="1357436"/>
            <a:ext cx="5833036" cy="4706270"/>
          </a:xfrm>
          <a:prstGeom prst="rect">
            <a:avLst/>
          </a:prstGeom>
        </p:spPr>
      </p:pic>
      <p:pic>
        <p:nvPicPr>
          <p:cNvPr id="11" name="Immagine 10" descr="Immagine che contiene Elementi grafici, schermata, Carattere, cerchio&#10;&#10;Il contenuto generato dall'IA potrebbe non essere corretto.">
            <a:extLst>
              <a:ext uri="{FF2B5EF4-FFF2-40B4-BE49-F238E27FC236}">
                <a16:creationId xmlns:a16="http://schemas.microsoft.com/office/drawing/2014/main" id="{E9EC3C10-DC54-C927-7730-EA00BC795414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alphaModFix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hotocopy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78913" y="603397"/>
            <a:ext cx="845586" cy="800008"/>
          </a:xfrm>
          <a:prstGeom prst="rect">
            <a:avLst/>
          </a:prstGeom>
        </p:spPr>
      </p:pic>
      <p:sp>
        <p:nvSpPr>
          <p:cNvPr id="20" name="Titolo 7">
            <a:extLst>
              <a:ext uri="{FF2B5EF4-FFF2-40B4-BE49-F238E27FC236}">
                <a16:creationId xmlns:a16="http://schemas.microsoft.com/office/drawing/2014/main" id="{74D71A34-0B10-BDF0-1DF4-035EAD26CC75}"/>
              </a:ext>
            </a:extLst>
          </p:cNvPr>
          <p:cNvSpPr txBox="1">
            <a:spLocks/>
          </p:cNvSpPr>
          <p:nvPr/>
        </p:nvSpPr>
        <p:spPr>
          <a:xfrm>
            <a:off x="371475" y="587995"/>
            <a:ext cx="11449050" cy="769441"/>
          </a:xfrm>
          <a:prstGeom prst="rect">
            <a:avLst/>
          </a:prstGeom>
        </p:spPr>
        <p:txBody>
          <a:bodyPr>
            <a:sp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it-IT" sz="44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  <a:latin typeface="+mn-lt"/>
              </a:rPr>
              <a:t>Mopar </a:t>
            </a:r>
            <a:r>
              <a:rPr lang="en-US" noProof="0" dirty="0">
                <a:solidFill>
                  <a:schemeClr val="bg1"/>
                </a:solidFill>
              </a:rPr>
              <a:t>makes it organized</a:t>
            </a:r>
          </a:p>
        </p:txBody>
      </p:sp>
      <p:sp>
        <p:nvSpPr>
          <p:cNvPr id="25" name="Segnaposto contenuto 3">
            <a:extLst>
              <a:ext uri="{FF2B5EF4-FFF2-40B4-BE49-F238E27FC236}">
                <a16:creationId xmlns:a16="http://schemas.microsoft.com/office/drawing/2014/main" id="{A6BCF16C-D140-0C04-6547-91393EF0673F}"/>
              </a:ext>
            </a:extLst>
          </p:cNvPr>
          <p:cNvSpPr txBox="1">
            <a:spLocks/>
          </p:cNvSpPr>
          <p:nvPr/>
        </p:nvSpPr>
        <p:spPr>
          <a:xfrm>
            <a:off x="371475" y="1732226"/>
            <a:ext cx="5147299" cy="1261884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noProof="0" dirty="0">
                <a:solidFill>
                  <a:schemeClr val="bg1"/>
                </a:solidFill>
                <a:latin typeface="+mj-lt"/>
              </a:rPr>
              <a:t>Accessories</a:t>
            </a:r>
            <a:r>
              <a:rPr lang="en-US" noProof="0" dirty="0">
                <a:solidFill>
                  <a:schemeClr val="bg1"/>
                </a:solidFill>
              </a:rPr>
              <a:t> are always a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selling opportunity</a:t>
            </a:r>
            <a:r>
              <a:rPr lang="en-US" noProof="0" dirty="0">
                <a:solidFill>
                  <a:schemeClr val="bg1"/>
                </a:solidFill>
              </a:rPr>
              <a:t>. </a:t>
            </a:r>
          </a:p>
          <a:p>
            <a:r>
              <a:rPr lang="en-US" noProof="0" dirty="0">
                <a:solidFill>
                  <a:schemeClr val="bg1"/>
                </a:solidFill>
              </a:rPr>
              <a:t>Don’t forget to offer your Customer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Mopar</a:t>
            </a:r>
            <a:r>
              <a:rPr lang="en-US" baseline="-25000" noProof="0" dirty="0">
                <a:solidFill>
                  <a:schemeClr val="bg1"/>
                </a:solidFill>
              </a:rPr>
              <a:t>®</a:t>
            </a:r>
            <a:r>
              <a:rPr lang="en-US" noProof="0" dirty="0">
                <a:solidFill>
                  <a:schemeClr val="bg1"/>
                </a:solidFill>
              </a:rPr>
              <a:t>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floor mats</a:t>
            </a:r>
            <a:r>
              <a:rPr lang="en-US" noProof="0" dirty="0">
                <a:solidFill>
                  <a:schemeClr val="bg1"/>
                </a:solidFill>
              </a:rPr>
              <a:t> to keep their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TRIS more organized </a:t>
            </a:r>
            <a:r>
              <a:rPr lang="en-US" noProof="0" dirty="0">
                <a:solidFill>
                  <a:schemeClr val="bg1"/>
                </a:solidFill>
              </a:rPr>
              <a:t>and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protected</a:t>
            </a:r>
            <a:r>
              <a:rPr lang="en-US" noProof="0" dirty="0">
                <a:solidFill>
                  <a:schemeClr val="bg1"/>
                </a:solidFill>
              </a:rPr>
              <a:t>. </a:t>
            </a:r>
          </a:p>
          <a:p>
            <a:r>
              <a:rPr lang="en-US" noProof="0" dirty="0">
                <a:solidFill>
                  <a:schemeClr val="bg1"/>
                </a:solidFill>
              </a:rPr>
              <a:t>This will also help them work more efficiently.</a:t>
            </a:r>
          </a:p>
        </p:txBody>
      </p:sp>
      <p:sp>
        <p:nvSpPr>
          <p:cNvPr id="15" name="CasellaDiTesto 53">
            <a:extLst>
              <a:ext uri="{FF2B5EF4-FFF2-40B4-BE49-F238E27FC236}">
                <a16:creationId xmlns:a16="http://schemas.microsoft.com/office/drawing/2014/main" id="{DE90D2AB-08B2-E654-71D9-001EA7260BEA}"/>
              </a:ext>
            </a:extLst>
          </p:cNvPr>
          <p:cNvSpPr txBox="1"/>
          <p:nvPr/>
        </p:nvSpPr>
        <p:spPr>
          <a:xfrm>
            <a:off x="371473" y="3414244"/>
            <a:ext cx="2339977" cy="38951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12700">
            <a:solidFill>
              <a:schemeClr val="accent6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spAutoFit/>
          </a:bodyPr>
          <a:lstStyle>
            <a:defPPr>
              <a:defRPr lang="it-IT"/>
            </a:defPPr>
            <a:lvl1pPr algn="ctr">
              <a:defRPr sz="1500">
                <a:solidFill>
                  <a:schemeClr val="accent6">
                    <a:lumMod val="75000"/>
                  </a:schemeClr>
                </a:solidFill>
                <a:latin typeface="+mj-lt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en-US" sz="1800" noProof="0" dirty="0"/>
              <a:t>Mopar</a:t>
            </a:r>
            <a:r>
              <a:rPr lang="en-US" sz="1800" baseline="-25000" noProof="0" dirty="0"/>
              <a:t>®</a:t>
            </a:r>
            <a:r>
              <a:rPr lang="en-US" sz="1800" noProof="0" dirty="0"/>
              <a:t> nets</a:t>
            </a:r>
          </a:p>
        </p:txBody>
      </p:sp>
      <p:sp>
        <p:nvSpPr>
          <p:cNvPr id="26" name="CasellaDiTesto 25">
            <a:extLst>
              <a:ext uri="{FF2B5EF4-FFF2-40B4-BE49-F238E27FC236}">
                <a16:creationId xmlns:a16="http://schemas.microsoft.com/office/drawing/2014/main" id="{CADCBC72-FB7B-A371-EED6-03EF2416BF31}"/>
              </a:ext>
            </a:extLst>
          </p:cNvPr>
          <p:cNvSpPr txBox="1"/>
          <p:nvPr/>
        </p:nvSpPr>
        <p:spPr>
          <a:xfrm>
            <a:off x="371473" y="3923861"/>
            <a:ext cx="233997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noProof="0" dirty="0">
                <a:solidFill>
                  <a:schemeClr val="bg1"/>
                </a:solidFill>
              </a:rPr>
              <a:t>secure tools, essentials, </a:t>
            </a:r>
            <a:br>
              <a:rPr lang="en-US" sz="1400" noProof="0" dirty="0">
                <a:solidFill>
                  <a:schemeClr val="bg1"/>
                </a:solidFill>
              </a:rPr>
            </a:br>
            <a:r>
              <a:rPr lang="en-US" sz="1400" noProof="0" dirty="0">
                <a:solidFill>
                  <a:schemeClr val="bg1"/>
                </a:solidFill>
              </a:rPr>
              <a:t>or travel items.</a:t>
            </a:r>
          </a:p>
        </p:txBody>
      </p:sp>
      <p:sp>
        <p:nvSpPr>
          <p:cNvPr id="33" name="TextBox 39">
            <a:extLst>
              <a:ext uri="{FF2B5EF4-FFF2-40B4-BE49-F238E27FC236}">
                <a16:creationId xmlns:a16="http://schemas.microsoft.com/office/drawing/2014/main" id="{82EBC7ED-699C-7E9A-3E7F-377ABF2837A9}"/>
              </a:ext>
            </a:extLst>
          </p:cNvPr>
          <p:cNvSpPr txBox="1"/>
          <p:nvPr/>
        </p:nvSpPr>
        <p:spPr>
          <a:xfrm>
            <a:off x="8991194" y="5574884"/>
            <a:ext cx="98937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it-IT"/>
            </a:defPPr>
            <a:lvl1pPr algn="ctr">
              <a:defRPr sz="1600" b="1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1pPr>
          </a:lstStyle>
          <a:p>
            <a:pPr algn="l"/>
            <a:r>
              <a:rPr lang="en-US" noProof="0" dirty="0"/>
              <a:t>325</a:t>
            </a:r>
            <a:r>
              <a:rPr lang="en-US" sz="1400" noProof="0" dirty="0">
                <a:latin typeface="+mn-lt"/>
              </a:rPr>
              <a:t> </a:t>
            </a:r>
            <a:r>
              <a:rPr lang="en-US" sz="1400" b="0" noProof="0" dirty="0">
                <a:latin typeface="+mn-lt"/>
              </a:rPr>
              <a:t>mm</a:t>
            </a:r>
          </a:p>
        </p:txBody>
      </p:sp>
      <p:cxnSp>
        <p:nvCxnSpPr>
          <p:cNvPr id="34" name="Straight Arrow Connector 40">
            <a:extLst>
              <a:ext uri="{FF2B5EF4-FFF2-40B4-BE49-F238E27FC236}">
                <a16:creationId xmlns:a16="http://schemas.microsoft.com/office/drawing/2014/main" id="{3D2C4FD6-3A39-DB7C-7F9F-0ECC83559821}"/>
              </a:ext>
            </a:extLst>
          </p:cNvPr>
          <p:cNvCxnSpPr>
            <a:cxnSpLocks/>
          </p:cNvCxnSpPr>
          <p:nvPr/>
        </p:nvCxnSpPr>
        <p:spPr>
          <a:xfrm>
            <a:off x="8875196" y="5561807"/>
            <a:ext cx="1164545" cy="0"/>
          </a:xfrm>
          <a:prstGeom prst="straightConnector1">
            <a:avLst/>
          </a:prstGeom>
          <a:ln>
            <a:solidFill>
              <a:schemeClr val="bg1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40">
            <a:extLst>
              <a:ext uri="{FF2B5EF4-FFF2-40B4-BE49-F238E27FC236}">
                <a16:creationId xmlns:a16="http://schemas.microsoft.com/office/drawing/2014/main" id="{6E6A44AE-8FD2-FE4F-DE03-64AA27733618}"/>
              </a:ext>
            </a:extLst>
          </p:cNvPr>
          <p:cNvCxnSpPr>
            <a:cxnSpLocks/>
          </p:cNvCxnSpPr>
          <p:nvPr/>
        </p:nvCxnSpPr>
        <p:spPr>
          <a:xfrm flipH="1">
            <a:off x="10543798" y="3101093"/>
            <a:ext cx="1983" cy="2246065"/>
          </a:xfrm>
          <a:prstGeom prst="straightConnector1">
            <a:avLst/>
          </a:prstGeom>
          <a:ln>
            <a:solidFill>
              <a:schemeClr val="bg1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9">
            <a:extLst>
              <a:ext uri="{FF2B5EF4-FFF2-40B4-BE49-F238E27FC236}">
                <a16:creationId xmlns:a16="http://schemas.microsoft.com/office/drawing/2014/main" id="{19201B7B-8F54-4BF6-F0D4-5DB1B40425B0}"/>
              </a:ext>
            </a:extLst>
          </p:cNvPr>
          <p:cNvSpPr txBox="1"/>
          <p:nvPr/>
        </p:nvSpPr>
        <p:spPr>
          <a:xfrm>
            <a:off x="10553686" y="4068783"/>
            <a:ext cx="11197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it-IT"/>
            </a:defPPr>
            <a:lvl1pPr>
              <a:defRPr sz="1600" b="1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1pPr>
          </a:lstStyle>
          <a:p>
            <a:r>
              <a:rPr lang="en-US" noProof="0" dirty="0"/>
              <a:t>892 </a:t>
            </a:r>
            <a:r>
              <a:rPr lang="en-US" sz="1400" b="0" noProof="0" dirty="0">
                <a:latin typeface="+mn-lt"/>
              </a:rPr>
              <a:t>mm</a:t>
            </a:r>
          </a:p>
        </p:txBody>
      </p:sp>
      <p:sp>
        <p:nvSpPr>
          <p:cNvPr id="38" name="CasellaDiTesto 53">
            <a:extLst>
              <a:ext uri="{FF2B5EF4-FFF2-40B4-BE49-F238E27FC236}">
                <a16:creationId xmlns:a16="http://schemas.microsoft.com/office/drawing/2014/main" id="{FDAD6B80-5C1A-7BC4-D9C4-BF5D5F40518F}"/>
              </a:ext>
            </a:extLst>
          </p:cNvPr>
          <p:cNvSpPr txBox="1"/>
          <p:nvPr/>
        </p:nvSpPr>
        <p:spPr>
          <a:xfrm>
            <a:off x="8595292" y="2300642"/>
            <a:ext cx="17848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it-IT"/>
            </a:defPPr>
            <a:lvl1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 b="1">
                <a:solidFill>
                  <a:schemeClr val="bg1"/>
                </a:solidFill>
                <a:cs typeface="Calibri" panose="020F0502020204030204" pitchFamily="34" charset="0"/>
              </a:defRPr>
            </a:lvl1pPr>
          </a:lstStyle>
          <a:p>
            <a:r>
              <a:rPr lang="en-US" noProof="0" dirty="0"/>
              <a:t>CAPUCINE ROOF NET</a:t>
            </a: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7529FDCA-A960-AFF9-434E-6200B83C9EBF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rot="5400000">
            <a:off x="8307402" y="3352845"/>
            <a:ext cx="2329180" cy="1814361"/>
          </a:xfrm>
          <a:prstGeom prst="rect">
            <a:avLst/>
          </a:prstGeom>
        </p:spPr>
      </p:pic>
      <p:sp>
        <p:nvSpPr>
          <p:cNvPr id="4" name="TextBox 39">
            <a:extLst>
              <a:ext uri="{FF2B5EF4-FFF2-40B4-BE49-F238E27FC236}">
                <a16:creationId xmlns:a16="http://schemas.microsoft.com/office/drawing/2014/main" id="{CB9021D9-A68A-3149-CD05-3ECBCDE9F598}"/>
              </a:ext>
            </a:extLst>
          </p:cNvPr>
          <p:cNvSpPr txBox="1"/>
          <p:nvPr/>
        </p:nvSpPr>
        <p:spPr>
          <a:xfrm>
            <a:off x="6750941" y="5542249"/>
            <a:ext cx="9749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it-IT"/>
            </a:defPPr>
            <a:lvl1pPr algn="ctr">
              <a:defRPr sz="1600" b="1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1pPr>
          </a:lstStyle>
          <a:p>
            <a:pPr algn="l"/>
            <a:r>
              <a:rPr lang="en-US" noProof="0" dirty="0"/>
              <a:t>174</a:t>
            </a:r>
            <a:r>
              <a:rPr lang="en-US" sz="1400" noProof="0" dirty="0">
                <a:latin typeface="+mn-lt"/>
              </a:rPr>
              <a:t> </a:t>
            </a:r>
            <a:r>
              <a:rPr lang="en-US" sz="1400" b="0" noProof="0" dirty="0">
                <a:latin typeface="+mn-lt"/>
              </a:rPr>
              <a:t>mm</a:t>
            </a:r>
          </a:p>
        </p:txBody>
      </p:sp>
      <p:cxnSp>
        <p:nvCxnSpPr>
          <p:cNvPr id="6" name="Straight Arrow Connector 40">
            <a:extLst>
              <a:ext uri="{FF2B5EF4-FFF2-40B4-BE49-F238E27FC236}">
                <a16:creationId xmlns:a16="http://schemas.microsoft.com/office/drawing/2014/main" id="{D104E9AA-9ED0-94E3-4213-716A464870DE}"/>
              </a:ext>
            </a:extLst>
          </p:cNvPr>
          <p:cNvCxnSpPr>
            <a:cxnSpLocks/>
          </p:cNvCxnSpPr>
          <p:nvPr/>
        </p:nvCxnSpPr>
        <p:spPr>
          <a:xfrm>
            <a:off x="6814719" y="5519000"/>
            <a:ext cx="663916" cy="0"/>
          </a:xfrm>
          <a:prstGeom prst="straightConnector1">
            <a:avLst/>
          </a:prstGeom>
          <a:ln>
            <a:solidFill>
              <a:schemeClr val="bg1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40">
            <a:extLst>
              <a:ext uri="{FF2B5EF4-FFF2-40B4-BE49-F238E27FC236}">
                <a16:creationId xmlns:a16="http://schemas.microsoft.com/office/drawing/2014/main" id="{A8E9C278-C49C-96C1-853B-93F94CB812CD}"/>
              </a:ext>
            </a:extLst>
          </p:cNvPr>
          <p:cNvCxnSpPr>
            <a:cxnSpLocks/>
          </p:cNvCxnSpPr>
          <p:nvPr/>
        </p:nvCxnSpPr>
        <p:spPr>
          <a:xfrm>
            <a:off x="6487795" y="3710571"/>
            <a:ext cx="0" cy="1093904"/>
          </a:xfrm>
          <a:prstGeom prst="straightConnector1">
            <a:avLst/>
          </a:prstGeom>
          <a:ln>
            <a:solidFill>
              <a:schemeClr val="bg1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39">
            <a:extLst>
              <a:ext uri="{FF2B5EF4-FFF2-40B4-BE49-F238E27FC236}">
                <a16:creationId xmlns:a16="http://schemas.microsoft.com/office/drawing/2014/main" id="{9B0F7821-8C2D-A106-FF4F-F4DB113BC24C}"/>
              </a:ext>
            </a:extLst>
          </p:cNvPr>
          <p:cNvSpPr txBox="1"/>
          <p:nvPr/>
        </p:nvSpPr>
        <p:spPr>
          <a:xfrm>
            <a:off x="5422336" y="4105613"/>
            <a:ext cx="106305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it-IT"/>
            </a:defPPr>
            <a:lvl1pPr>
              <a:defRPr sz="1600" b="1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1pPr>
          </a:lstStyle>
          <a:p>
            <a:pPr algn="r"/>
            <a:r>
              <a:rPr lang="en-US" noProof="0" dirty="0"/>
              <a:t>350 </a:t>
            </a:r>
            <a:r>
              <a:rPr lang="en-US" sz="1400" b="0" noProof="0" dirty="0">
                <a:latin typeface="+mn-lt"/>
              </a:rPr>
              <a:t>mm</a:t>
            </a:r>
          </a:p>
        </p:txBody>
      </p:sp>
      <p:sp>
        <p:nvSpPr>
          <p:cNvPr id="14" name="CasellaDiTesto 53">
            <a:extLst>
              <a:ext uri="{FF2B5EF4-FFF2-40B4-BE49-F238E27FC236}">
                <a16:creationId xmlns:a16="http://schemas.microsoft.com/office/drawing/2014/main" id="{99AE5B4D-571D-39C6-792F-7F9F2A36E735}"/>
              </a:ext>
            </a:extLst>
          </p:cNvPr>
          <p:cNvSpPr txBox="1"/>
          <p:nvPr/>
        </p:nvSpPr>
        <p:spPr>
          <a:xfrm>
            <a:off x="6359363" y="2300642"/>
            <a:ext cx="13065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it-IT"/>
            </a:defPPr>
            <a:lvl1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 b="1">
                <a:solidFill>
                  <a:schemeClr val="bg1"/>
                </a:solidFill>
                <a:cs typeface="Calibri" panose="020F0502020204030204" pitchFamily="34" charset="0"/>
              </a:defRPr>
            </a:lvl1pPr>
          </a:lstStyle>
          <a:p>
            <a:r>
              <a:rPr lang="en-US" noProof="0" dirty="0"/>
              <a:t>VERTICAL NET</a:t>
            </a:r>
          </a:p>
        </p:txBody>
      </p:sp>
      <p:pic>
        <p:nvPicPr>
          <p:cNvPr id="16" name="Image 2">
            <a:extLst>
              <a:ext uri="{FF2B5EF4-FFF2-40B4-BE49-F238E27FC236}">
                <a16:creationId xmlns:a16="http://schemas.microsoft.com/office/drawing/2014/main" id="{B2294CC7-6ED5-CB3F-A3C2-5CD81D484978}"/>
              </a:ext>
            </a:extLst>
          </p:cNvPr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850344" y="3514862"/>
            <a:ext cx="663916" cy="140497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9656935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2848F9-2D53-E08E-DDAF-AEA4F4C141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olo 7">
            <a:extLst>
              <a:ext uri="{FF2B5EF4-FFF2-40B4-BE49-F238E27FC236}">
                <a16:creationId xmlns:a16="http://schemas.microsoft.com/office/drawing/2014/main" id="{C9D51D5B-96EE-7A8A-99DF-8BCDCC6F01FA}"/>
              </a:ext>
            </a:extLst>
          </p:cNvPr>
          <p:cNvSpPr txBox="1">
            <a:spLocks/>
          </p:cNvSpPr>
          <p:nvPr/>
        </p:nvSpPr>
        <p:spPr>
          <a:xfrm>
            <a:off x="339107" y="897106"/>
            <a:ext cx="11449050" cy="57663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noProof="0" dirty="0"/>
              <a:t>KEY POINTS </a:t>
            </a:r>
            <a:r>
              <a:rPr lang="en-US" sz="4000" noProof="0" dirty="0">
                <a:latin typeface="+mn-lt"/>
              </a:rPr>
              <a:t>TO REMEMBER </a:t>
            </a:r>
          </a:p>
        </p:txBody>
      </p:sp>
      <p:sp>
        <p:nvSpPr>
          <p:cNvPr id="7" name="Segnaposto contenuto 12">
            <a:extLst>
              <a:ext uri="{FF2B5EF4-FFF2-40B4-BE49-F238E27FC236}">
                <a16:creationId xmlns:a16="http://schemas.microsoft.com/office/drawing/2014/main" id="{B9CDC30E-D2E7-3C64-264D-4A1211EB5E9B}"/>
              </a:ext>
            </a:extLst>
          </p:cNvPr>
          <p:cNvSpPr txBox="1">
            <a:spLocks/>
          </p:cNvSpPr>
          <p:nvPr/>
        </p:nvSpPr>
        <p:spPr>
          <a:xfrm>
            <a:off x="371475" y="1960318"/>
            <a:ext cx="241935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 indent="0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>
                <a:solidFill>
                  <a:schemeClr val="bg1"/>
                </a:solidFill>
                <a:effectLst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b="0" smtClean="0"/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b="0" smtClean="0"/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b="0" smtClean="0"/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b="0"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Let’s recap the key points to remember about 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Tris interior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. </a:t>
            </a:r>
          </a:p>
        </p:txBody>
      </p:sp>
      <p:sp>
        <p:nvSpPr>
          <p:cNvPr id="8" name="Segnaposto numero diapositiva 5">
            <a:extLst>
              <a:ext uri="{FF2B5EF4-FFF2-40B4-BE49-F238E27FC236}">
                <a16:creationId xmlns:a16="http://schemas.microsoft.com/office/drawing/2014/main" id="{FB260915-AD8B-269A-650F-845402AA059D}"/>
              </a:ext>
            </a:extLst>
          </p:cNvPr>
          <p:cNvSpPr txBox="1">
            <a:spLocks/>
          </p:cNvSpPr>
          <p:nvPr/>
        </p:nvSpPr>
        <p:spPr>
          <a:xfrm>
            <a:off x="11064125" y="6433916"/>
            <a:ext cx="68167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it-IT"/>
            </a:defPPr>
            <a:lvl1pPr marL="0" algn="l" defTabSz="914400" rtl="0" eaLnBrk="1" latinLnBrk="0" hangingPunct="1">
              <a:defRPr lang="it-IT" sz="1800" kern="1200" smtClean="0">
                <a:solidFill>
                  <a:schemeClr val="bg1">
                    <a:lumMod val="9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11C14EFE-B788-4813-B1DA-AB9F54DE47DF}" type="slidenum">
              <a:rPr lang="en-US" noProof="0" smtClean="0"/>
              <a:pPr algn="ctr"/>
              <a:t>49</a:t>
            </a:fld>
            <a:endParaRPr lang="en-US" noProof="0" dirty="0">
              <a:latin typeface="+mn-lt"/>
            </a:endParaRPr>
          </a:p>
        </p:txBody>
      </p:sp>
      <p:sp>
        <p:nvSpPr>
          <p:cNvPr id="37" name="Freeform 5">
            <a:extLst>
              <a:ext uri="{FF2B5EF4-FFF2-40B4-BE49-F238E27FC236}">
                <a16:creationId xmlns:a16="http://schemas.microsoft.com/office/drawing/2014/main" id="{C6ECB78B-CE2E-FED3-C8E5-DA87F6DE8BA3}"/>
              </a:ext>
            </a:extLst>
          </p:cNvPr>
          <p:cNvSpPr>
            <a:spLocks/>
          </p:cNvSpPr>
          <p:nvPr/>
        </p:nvSpPr>
        <p:spPr bwMode="auto">
          <a:xfrm>
            <a:off x="3086100" y="2757492"/>
            <a:ext cx="1910441" cy="901382"/>
          </a:xfrm>
          <a:prstGeom prst="rect">
            <a:avLst/>
          </a:prstGeom>
          <a:noFill/>
          <a:ln w="25400">
            <a:noFill/>
          </a:ln>
          <a:effectLst/>
        </p:spPr>
        <p:txBody>
          <a:bodyPr vert="horz" wrap="square" lIns="72000" tIns="72000" rIns="72000" bIns="7200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safer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, thanks </a:t>
            </a:r>
            <a:b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</a:b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to integrated seatbelt.</a:t>
            </a:r>
          </a:p>
        </p:txBody>
      </p:sp>
      <p:grpSp>
        <p:nvGrpSpPr>
          <p:cNvPr id="38" name="Gruppo 37">
            <a:extLst>
              <a:ext uri="{FF2B5EF4-FFF2-40B4-BE49-F238E27FC236}">
                <a16:creationId xmlns:a16="http://schemas.microsoft.com/office/drawing/2014/main" id="{D59E244F-B424-390A-6026-A98A8DAD8D8D}"/>
              </a:ext>
            </a:extLst>
          </p:cNvPr>
          <p:cNvGrpSpPr/>
          <p:nvPr/>
        </p:nvGrpSpPr>
        <p:grpSpPr>
          <a:xfrm>
            <a:off x="3743980" y="2122988"/>
            <a:ext cx="578139" cy="570976"/>
            <a:chOff x="7549113" y="1527597"/>
            <a:chExt cx="534366" cy="534366"/>
          </a:xfrm>
        </p:grpSpPr>
        <p:sp>
          <p:nvSpPr>
            <p:cNvPr id="39" name="Freeform 6">
              <a:extLst>
                <a:ext uri="{FF2B5EF4-FFF2-40B4-BE49-F238E27FC236}">
                  <a16:creationId xmlns:a16="http://schemas.microsoft.com/office/drawing/2014/main" id="{0DF27B67-7241-911A-879B-940D43885B25}"/>
                </a:ext>
              </a:extLst>
            </p:cNvPr>
            <p:cNvSpPr>
              <a:spLocks/>
            </p:cNvSpPr>
            <p:nvPr/>
          </p:nvSpPr>
          <p:spPr bwMode="auto">
            <a:xfrm>
              <a:off x="7549113" y="1527597"/>
              <a:ext cx="534366" cy="534366"/>
            </a:xfrm>
            <a:custGeom>
              <a:avLst/>
              <a:gdLst>
                <a:gd name="T0" fmla="*/ 1 w 806"/>
                <a:gd name="T1" fmla="*/ 381 h 806"/>
                <a:gd name="T2" fmla="*/ 8 w 806"/>
                <a:gd name="T3" fmla="*/ 321 h 806"/>
                <a:gd name="T4" fmla="*/ 25 w 806"/>
                <a:gd name="T5" fmla="*/ 264 h 806"/>
                <a:gd name="T6" fmla="*/ 49 w 806"/>
                <a:gd name="T7" fmla="*/ 211 h 806"/>
                <a:gd name="T8" fmla="*/ 81 w 806"/>
                <a:gd name="T9" fmla="*/ 161 h 806"/>
                <a:gd name="T10" fmla="*/ 118 w 806"/>
                <a:gd name="T11" fmla="*/ 118 h 806"/>
                <a:gd name="T12" fmla="*/ 162 w 806"/>
                <a:gd name="T13" fmla="*/ 79 h 806"/>
                <a:gd name="T14" fmla="*/ 211 w 806"/>
                <a:gd name="T15" fmla="*/ 49 h 806"/>
                <a:gd name="T16" fmla="*/ 264 w 806"/>
                <a:gd name="T17" fmla="*/ 24 h 806"/>
                <a:gd name="T18" fmla="*/ 322 w 806"/>
                <a:gd name="T19" fmla="*/ 8 h 806"/>
                <a:gd name="T20" fmla="*/ 383 w 806"/>
                <a:gd name="T21" fmla="*/ 0 h 806"/>
                <a:gd name="T22" fmla="*/ 424 w 806"/>
                <a:gd name="T23" fmla="*/ 0 h 806"/>
                <a:gd name="T24" fmla="*/ 485 w 806"/>
                <a:gd name="T25" fmla="*/ 8 h 806"/>
                <a:gd name="T26" fmla="*/ 542 w 806"/>
                <a:gd name="T27" fmla="*/ 24 h 806"/>
                <a:gd name="T28" fmla="*/ 596 w 806"/>
                <a:gd name="T29" fmla="*/ 49 h 806"/>
                <a:gd name="T30" fmla="*/ 645 w 806"/>
                <a:gd name="T31" fmla="*/ 79 h 806"/>
                <a:gd name="T32" fmla="*/ 689 w 806"/>
                <a:gd name="T33" fmla="*/ 118 h 806"/>
                <a:gd name="T34" fmla="*/ 726 w 806"/>
                <a:gd name="T35" fmla="*/ 161 h 806"/>
                <a:gd name="T36" fmla="*/ 758 w 806"/>
                <a:gd name="T37" fmla="*/ 211 h 806"/>
                <a:gd name="T38" fmla="*/ 781 w 806"/>
                <a:gd name="T39" fmla="*/ 264 h 806"/>
                <a:gd name="T40" fmla="*/ 798 w 806"/>
                <a:gd name="T41" fmla="*/ 321 h 806"/>
                <a:gd name="T42" fmla="*/ 806 w 806"/>
                <a:gd name="T43" fmla="*/ 381 h 806"/>
                <a:gd name="T44" fmla="*/ 806 w 806"/>
                <a:gd name="T45" fmla="*/ 423 h 806"/>
                <a:gd name="T46" fmla="*/ 798 w 806"/>
                <a:gd name="T47" fmla="*/ 483 h 806"/>
                <a:gd name="T48" fmla="*/ 781 w 806"/>
                <a:gd name="T49" fmla="*/ 541 h 806"/>
                <a:gd name="T50" fmla="*/ 758 w 806"/>
                <a:gd name="T51" fmla="*/ 595 h 806"/>
                <a:gd name="T52" fmla="*/ 726 w 806"/>
                <a:gd name="T53" fmla="*/ 643 h 806"/>
                <a:gd name="T54" fmla="*/ 689 w 806"/>
                <a:gd name="T55" fmla="*/ 687 h 806"/>
                <a:gd name="T56" fmla="*/ 645 w 806"/>
                <a:gd name="T57" fmla="*/ 725 h 806"/>
                <a:gd name="T58" fmla="*/ 596 w 806"/>
                <a:gd name="T59" fmla="*/ 757 h 806"/>
                <a:gd name="T60" fmla="*/ 542 w 806"/>
                <a:gd name="T61" fmla="*/ 781 h 806"/>
                <a:gd name="T62" fmla="*/ 485 w 806"/>
                <a:gd name="T63" fmla="*/ 797 h 806"/>
                <a:gd name="T64" fmla="*/ 424 w 806"/>
                <a:gd name="T65" fmla="*/ 805 h 806"/>
                <a:gd name="T66" fmla="*/ 383 w 806"/>
                <a:gd name="T67" fmla="*/ 805 h 806"/>
                <a:gd name="T68" fmla="*/ 322 w 806"/>
                <a:gd name="T69" fmla="*/ 797 h 806"/>
                <a:gd name="T70" fmla="*/ 264 w 806"/>
                <a:gd name="T71" fmla="*/ 781 h 806"/>
                <a:gd name="T72" fmla="*/ 211 w 806"/>
                <a:gd name="T73" fmla="*/ 757 h 806"/>
                <a:gd name="T74" fmla="*/ 162 w 806"/>
                <a:gd name="T75" fmla="*/ 725 h 806"/>
                <a:gd name="T76" fmla="*/ 118 w 806"/>
                <a:gd name="T77" fmla="*/ 687 h 806"/>
                <a:gd name="T78" fmla="*/ 81 w 806"/>
                <a:gd name="T79" fmla="*/ 643 h 806"/>
                <a:gd name="T80" fmla="*/ 49 w 806"/>
                <a:gd name="T81" fmla="*/ 595 h 806"/>
                <a:gd name="T82" fmla="*/ 25 w 806"/>
                <a:gd name="T83" fmla="*/ 541 h 806"/>
                <a:gd name="T84" fmla="*/ 8 w 806"/>
                <a:gd name="T85" fmla="*/ 483 h 806"/>
                <a:gd name="T86" fmla="*/ 1 w 806"/>
                <a:gd name="T87" fmla="*/ 423 h 8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806" h="806">
                  <a:moveTo>
                    <a:pt x="0" y="403"/>
                  </a:moveTo>
                  <a:lnTo>
                    <a:pt x="0" y="403"/>
                  </a:lnTo>
                  <a:lnTo>
                    <a:pt x="1" y="381"/>
                  </a:lnTo>
                  <a:lnTo>
                    <a:pt x="2" y="361"/>
                  </a:lnTo>
                  <a:lnTo>
                    <a:pt x="5" y="342"/>
                  </a:lnTo>
                  <a:lnTo>
                    <a:pt x="8" y="321"/>
                  </a:lnTo>
                  <a:lnTo>
                    <a:pt x="13" y="302"/>
                  </a:lnTo>
                  <a:lnTo>
                    <a:pt x="19" y="282"/>
                  </a:lnTo>
                  <a:lnTo>
                    <a:pt x="25" y="264"/>
                  </a:lnTo>
                  <a:lnTo>
                    <a:pt x="32" y="246"/>
                  </a:lnTo>
                  <a:lnTo>
                    <a:pt x="40" y="228"/>
                  </a:lnTo>
                  <a:lnTo>
                    <a:pt x="49" y="211"/>
                  </a:lnTo>
                  <a:lnTo>
                    <a:pt x="59" y="194"/>
                  </a:lnTo>
                  <a:lnTo>
                    <a:pt x="70" y="177"/>
                  </a:lnTo>
                  <a:lnTo>
                    <a:pt x="81" y="161"/>
                  </a:lnTo>
                  <a:lnTo>
                    <a:pt x="93" y="147"/>
                  </a:lnTo>
                  <a:lnTo>
                    <a:pt x="105" y="132"/>
                  </a:lnTo>
                  <a:lnTo>
                    <a:pt x="118" y="118"/>
                  </a:lnTo>
                  <a:lnTo>
                    <a:pt x="133" y="104"/>
                  </a:lnTo>
                  <a:lnTo>
                    <a:pt x="147" y="92"/>
                  </a:lnTo>
                  <a:lnTo>
                    <a:pt x="162" y="79"/>
                  </a:lnTo>
                  <a:lnTo>
                    <a:pt x="178" y="68"/>
                  </a:lnTo>
                  <a:lnTo>
                    <a:pt x="194" y="58"/>
                  </a:lnTo>
                  <a:lnTo>
                    <a:pt x="211" y="49"/>
                  </a:lnTo>
                  <a:lnTo>
                    <a:pt x="229" y="40"/>
                  </a:lnTo>
                  <a:lnTo>
                    <a:pt x="247" y="32"/>
                  </a:lnTo>
                  <a:lnTo>
                    <a:pt x="264" y="24"/>
                  </a:lnTo>
                  <a:lnTo>
                    <a:pt x="284" y="18"/>
                  </a:lnTo>
                  <a:lnTo>
                    <a:pt x="303" y="12"/>
                  </a:lnTo>
                  <a:lnTo>
                    <a:pt x="322" y="8"/>
                  </a:lnTo>
                  <a:lnTo>
                    <a:pt x="342" y="4"/>
                  </a:lnTo>
                  <a:lnTo>
                    <a:pt x="362" y="2"/>
                  </a:lnTo>
                  <a:lnTo>
                    <a:pt x="383" y="0"/>
                  </a:lnTo>
                  <a:lnTo>
                    <a:pt x="403" y="0"/>
                  </a:lnTo>
                  <a:lnTo>
                    <a:pt x="403" y="0"/>
                  </a:lnTo>
                  <a:lnTo>
                    <a:pt x="424" y="0"/>
                  </a:lnTo>
                  <a:lnTo>
                    <a:pt x="445" y="2"/>
                  </a:lnTo>
                  <a:lnTo>
                    <a:pt x="464" y="4"/>
                  </a:lnTo>
                  <a:lnTo>
                    <a:pt x="485" y="8"/>
                  </a:lnTo>
                  <a:lnTo>
                    <a:pt x="504" y="12"/>
                  </a:lnTo>
                  <a:lnTo>
                    <a:pt x="523" y="18"/>
                  </a:lnTo>
                  <a:lnTo>
                    <a:pt x="542" y="24"/>
                  </a:lnTo>
                  <a:lnTo>
                    <a:pt x="560" y="32"/>
                  </a:lnTo>
                  <a:lnTo>
                    <a:pt x="577" y="40"/>
                  </a:lnTo>
                  <a:lnTo>
                    <a:pt x="596" y="49"/>
                  </a:lnTo>
                  <a:lnTo>
                    <a:pt x="612" y="58"/>
                  </a:lnTo>
                  <a:lnTo>
                    <a:pt x="628" y="68"/>
                  </a:lnTo>
                  <a:lnTo>
                    <a:pt x="645" y="79"/>
                  </a:lnTo>
                  <a:lnTo>
                    <a:pt x="659" y="92"/>
                  </a:lnTo>
                  <a:lnTo>
                    <a:pt x="674" y="104"/>
                  </a:lnTo>
                  <a:lnTo>
                    <a:pt x="689" y="118"/>
                  </a:lnTo>
                  <a:lnTo>
                    <a:pt x="702" y="132"/>
                  </a:lnTo>
                  <a:lnTo>
                    <a:pt x="714" y="147"/>
                  </a:lnTo>
                  <a:lnTo>
                    <a:pt x="726" y="161"/>
                  </a:lnTo>
                  <a:lnTo>
                    <a:pt x="738" y="177"/>
                  </a:lnTo>
                  <a:lnTo>
                    <a:pt x="748" y="194"/>
                  </a:lnTo>
                  <a:lnTo>
                    <a:pt x="758" y="211"/>
                  </a:lnTo>
                  <a:lnTo>
                    <a:pt x="766" y="228"/>
                  </a:lnTo>
                  <a:lnTo>
                    <a:pt x="774" y="246"/>
                  </a:lnTo>
                  <a:lnTo>
                    <a:pt x="781" y="264"/>
                  </a:lnTo>
                  <a:lnTo>
                    <a:pt x="788" y="282"/>
                  </a:lnTo>
                  <a:lnTo>
                    <a:pt x="794" y="302"/>
                  </a:lnTo>
                  <a:lnTo>
                    <a:pt x="798" y="321"/>
                  </a:lnTo>
                  <a:lnTo>
                    <a:pt x="802" y="342"/>
                  </a:lnTo>
                  <a:lnTo>
                    <a:pt x="804" y="361"/>
                  </a:lnTo>
                  <a:lnTo>
                    <a:pt x="806" y="381"/>
                  </a:lnTo>
                  <a:lnTo>
                    <a:pt x="806" y="403"/>
                  </a:lnTo>
                  <a:lnTo>
                    <a:pt x="806" y="403"/>
                  </a:lnTo>
                  <a:lnTo>
                    <a:pt x="806" y="423"/>
                  </a:lnTo>
                  <a:lnTo>
                    <a:pt x="804" y="444"/>
                  </a:lnTo>
                  <a:lnTo>
                    <a:pt x="802" y="464"/>
                  </a:lnTo>
                  <a:lnTo>
                    <a:pt x="798" y="483"/>
                  </a:lnTo>
                  <a:lnTo>
                    <a:pt x="794" y="503"/>
                  </a:lnTo>
                  <a:lnTo>
                    <a:pt x="788" y="522"/>
                  </a:lnTo>
                  <a:lnTo>
                    <a:pt x="781" y="541"/>
                  </a:lnTo>
                  <a:lnTo>
                    <a:pt x="774" y="560"/>
                  </a:lnTo>
                  <a:lnTo>
                    <a:pt x="766" y="577"/>
                  </a:lnTo>
                  <a:lnTo>
                    <a:pt x="758" y="595"/>
                  </a:lnTo>
                  <a:lnTo>
                    <a:pt x="748" y="612"/>
                  </a:lnTo>
                  <a:lnTo>
                    <a:pt x="738" y="628"/>
                  </a:lnTo>
                  <a:lnTo>
                    <a:pt x="726" y="643"/>
                  </a:lnTo>
                  <a:lnTo>
                    <a:pt x="714" y="659"/>
                  </a:lnTo>
                  <a:lnTo>
                    <a:pt x="702" y="673"/>
                  </a:lnTo>
                  <a:lnTo>
                    <a:pt x="689" y="687"/>
                  </a:lnTo>
                  <a:lnTo>
                    <a:pt x="674" y="701"/>
                  </a:lnTo>
                  <a:lnTo>
                    <a:pt x="659" y="714"/>
                  </a:lnTo>
                  <a:lnTo>
                    <a:pt x="645" y="725"/>
                  </a:lnTo>
                  <a:lnTo>
                    <a:pt x="628" y="736"/>
                  </a:lnTo>
                  <a:lnTo>
                    <a:pt x="612" y="747"/>
                  </a:lnTo>
                  <a:lnTo>
                    <a:pt x="596" y="757"/>
                  </a:lnTo>
                  <a:lnTo>
                    <a:pt x="577" y="766"/>
                  </a:lnTo>
                  <a:lnTo>
                    <a:pt x="560" y="774"/>
                  </a:lnTo>
                  <a:lnTo>
                    <a:pt x="542" y="781"/>
                  </a:lnTo>
                  <a:lnTo>
                    <a:pt x="523" y="787"/>
                  </a:lnTo>
                  <a:lnTo>
                    <a:pt x="504" y="792"/>
                  </a:lnTo>
                  <a:lnTo>
                    <a:pt x="485" y="797"/>
                  </a:lnTo>
                  <a:lnTo>
                    <a:pt x="464" y="801"/>
                  </a:lnTo>
                  <a:lnTo>
                    <a:pt x="445" y="804"/>
                  </a:lnTo>
                  <a:lnTo>
                    <a:pt x="424" y="805"/>
                  </a:lnTo>
                  <a:lnTo>
                    <a:pt x="403" y="806"/>
                  </a:lnTo>
                  <a:lnTo>
                    <a:pt x="403" y="806"/>
                  </a:lnTo>
                  <a:lnTo>
                    <a:pt x="383" y="805"/>
                  </a:lnTo>
                  <a:lnTo>
                    <a:pt x="362" y="804"/>
                  </a:lnTo>
                  <a:lnTo>
                    <a:pt x="342" y="801"/>
                  </a:lnTo>
                  <a:lnTo>
                    <a:pt x="322" y="797"/>
                  </a:lnTo>
                  <a:lnTo>
                    <a:pt x="303" y="792"/>
                  </a:lnTo>
                  <a:lnTo>
                    <a:pt x="284" y="787"/>
                  </a:lnTo>
                  <a:lnTo>
                    <a:pt x="264" y="781"/>
                  </a:lnTo>
                  <a:lnTo>
                    <a:pt x="247" y="774"/>
                  </a:lnTo>
                  <a:lnTo>
                    <a:pt x="229" y="766"/>
                  </a:lnTo>
                  <a:lnTo>
                    <a:pt x="211" y="757"/>
                  </a:lnTo>
                  <a:lnTo>
                    <a:pt x="194" y="747"/>
                  </a:lnTo>
                  <a:lnTo>
                    <a:pt x="178" y="736"/>
                  </a:lnTo>
                  <a:lnTo>
                    <a:pt x="162" y="725"/>
                  </a:lnTo>
                  <a:lnTo>
                    <a:pt x="147" y="714"/>
                  </a:lnTo>
                  <a:lnTo>
                    <a:pt x="133" y="701"/>
                  </a:lnTo>
                  <a:lnTo>
                    <a:pt x="118" y="687"/>
                  </a:lnTo>
                  <a:lnTo>
                    <a:pt x="105" y="673"/>
                  </a:lnTo>
                  <a:lnTo>
                    <a:pt x="93" y="659"/>
                  </a:lnTo>
                  <a:lnTo>
                    <a:pt x="81" y="643"/>
                  </a:lnTo>
                  <a:lnTo>
                    <a:pt x="70" y="628"/>
                  </a:lnTo>
                  <a:lnTo>
                    <a:pt x="59" y="612"/>
                  </a:lnTo>
                  <a:lnTo>
                    <a:pt x="49" y="595"/>
                  </a:lnTo>
                  <a:lnTo>
                    <a:pt x="40" y="577"/>
                  </a:lnTo>
                  <a:lnTo>
                    <a:pt x="32" y="560"/>
                  </a:lnTo>
                  <a:lnTo>
                    <a:pt x="25" y="541"/>
                  </a:lnTo>
                  <a:lnTo>
                    <a:pt x="19" y="522"/>
                  </a:lnTo>
                  <a:lnTo>
                    <a:pt x="13" y="503"/>
                  </a:lnTo>
                  <a:lnTo>
                    <a:pt x="8" y="483"/>
                  </a:lnTo>
                  <a:lnTo>
                    <a:pt x="5" y="464"/>
                  </a:lnTo>
                  <a:lnTo>
                    <a:pt x="2" y="444"/>
                  </a:lnTo>
                  <a:lnTo>
                    <a:pt x="1" y="423"/>
                  </a:lnTo>
                  <a:lnTo>
                    <a:pt x="0" y="403"/>
                  </a:lnTo>
                  <a:lnTo>
                    <a:pt x="0" y="403"/>
                  </a:lnTo>
                  <a:close/>
                </a:path>
              </a:pathLst>
            </a:custGeom>
            <a:solidFill>
              <a:schemeClr val="bg1">
                <a:lumMod val="95000"/>
                <a:alpha val="3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en-US" sz="1351" noProof="0" dirty="0"/>
            </a:p>
          </p:txBody>
        </p:sp>
        <p:sp>
          <p:nvSpPr>
            <p:cNvPr id="40" name="Freeform 7">
              <a:extLst>
                <a:ext uri="{FF2B5EF4-FFF2-40B4-BE49-F238E27FC236}">
                  <a16:creationId xmlns:a16="http://schemas.microsoft.com/office/drawing/2014/main" id="{4922276A-9E55-D4E0-B9E9-D0A5D0FCED28}"/>
                </a:ext>
              </a:extLst>
            </p:cNvPr>
            <p:cNvSpPr>
              <a:spLocks/>
            </p:cNvSpPr>
            <p:nvPr/>
          </p:nvSpPr>
          <p:spPr bwMode="auto">
            <a:xfrm>
              <a:off x="7594196" y="1573344"/>
              <a:ext cx="442211" cy="442211"/>
            </a:xfrm>
            <a:custGeom>
              <a:avLst/>
              <a:gdLst>
                <a:gd name="T0" fmla="*/ 1 w 667"/>
                <a:gd name="T1" fmla="*/ 316 h 667"/>
                <a:gd name="T2" fmla="*/ 7 w 667"/>
                <a:gd name="T3" fmla="*/ 266 h 667"/>
                <a:gd name="T4" fmla="*/ 20 w 667"/>
                <a:gd name="T5" fmla="*/ 219 h 667"/>
                <a:gd name="T6" fmla="*/ 40 w 667"/>
                <a:gd name="T7" fmla="*/ 175 h 667"/>
                <a:gd name="T8" fmla="*/ 66 w 667"/>
                <a:gd name="T9" fmla="*/ 134 h 667"/>
                <a:gd name="T10" fmla="*/ 97 w 667"/>
                <a:gd name="T11" fmla="*/ 98 h 667"/>
                <a:gd name="T12" fmla="*/ 134 w 667"/>
                <a:gd name="T13" fmla="*/ 67 h 667"/>
                <a:gd name="T14" fmla="*/ 174 w 667"/>
                <a:gd name="T15" fmla="*/ 40 h 667"/>
                <a:gd name="T16" fmla="*/ 219 w 667"/>
                <a:gd name="T17" fmla="*/ 21 h 667"/>
                <a:gd name="T18" fmla="*/ 266 w 667"/>
                <a:gd name="T19" fmla="*/ 7 h 667"/>
                <a:gd name="T20" fmla="*/ 316 w 667"/>
                <a:gd name="T21" fmla="*/ 0 h 667"/>
                <a:gd name="T22" fmla="*/ 350 w 667"/>
                <a:gd name="T23" fmla="*/ 0 h 667"/>
                <a:gd name="T24" fmla="*/ 400 w 667"/>
                <a:gd name="T25" fmla="*/ 7 h 667"/>
                <a:gd name="T26" fmla="*/ 448 w 667"/>
                <a:gd name="T27" fmla="*/ 21 h 667"/>
                <a:gd name="T28" fmla="*/ 492 w 667"/>
                <a:gd name="T29" fmla="*/ 40 h 667"/>
                <a:gd name="T30" fmla="*/ 533 w 667"/>
                <a:gd name="T31" fmla="*/ 67 h 667"/>
                <a:gd name="T32" fmla="*/ 569 w 667"/>
                <a:gd name="T33" fmla="*/ 98 h 667"/>
                <a:gd name="T34" fmla="*/ 600 w 667"/>
                <a:gd name="T35" fmla="*/ 134 h 667"/>
                <a:gd name="T36" fmla="*/ 627 w 667"/>
                <a:gd name="T37" fmla="*/ 175 h 667"/>
                <a:gd name="T38" fmla="*/ 646 w 667"/>
                <a:gd name="T39" fmla="*/ 219 h 667"/>
                <a:gd name="T40" fmla="*/ 659 w 667"/>
                <a:gd name="T41" fmla="*/ 266 h 667"/>
                <a:gd name="T42" fmla="*/ 667 w 667"/>
                <a:gd name="T43" fmla="*/ 316 h 667"/>
                <a:gd name="T44" fmla="*/ 667 w 667"/>
                <a:gd name="T45" fmla="*/ 351 h 667"/>
                <a:gd name="T46" fmla="*/ 659 w 667"/>
                <a:gd name="T47" fmla="*/ 401 h 667"/>
                <a:gd name="T48" fmla="*/ 646 w 667"/>
                <a:gd name="T49" fmla="*/ 448 h 667"/>
                <a:gd name="T50" fmla="*/ 627 w 667"/>
                <a:gd name="T51" fmla="*/ 493 h 667"/>
                <a:gd name="T52" fmla="*/ 600 w 667"/>
                <a:gd name="T53" fmla="*/ 533 h 667"/>
                <a:gd name="T54" fmla="*/ 569 w 667"/>
                <a:gd name="T55" fmla="*/ 569 h 667"/>
                <a:gd name="T56" fmla="*/ 533 w 667"/>
                <a:gd name="T57" fmla="*/ 601 h 667"/>
                <a:gd name="T58" fmla="*/ 492 w 667"/>
                <a:gd name="T59" fmla="*/ 626 h 667"/>
                <a:gd name="T60" fmla="*/ 448 w 667"/>
                <a:gd name="T61" fmla="*/ 647 h 667"/>
                <a:gd name="T62" fmla="*/ 400 w 667"/>
                <a:gd name="T63" fmla="*/ 660 h 667"/>
                <a:gd name="T64" fmla="*/ 350 w 667"/>
                <a:gd name="T65" fmla="*/ 666 h 667"/>
                <a:gd name="T66" fmla="*/ 316 w 667"/>
                <a:gd name="T67" fmla="*/ 666 h 667"/>
                <a:gd name="T68" fmla="*/ 266 w 667"/>
                <a:gd name="T69" fmla="*/ 660 h 667"/>
                <a:gd name="T70" fmla="*/ 219 w 667"/>
                <a:gd name="T71" fmla="*/ 647 h 667"/>
                <a:gd name="T72" fmla="*/ 174 w 667"/>
                <a:gd name="T73" fmla="*/ 626 h 667"/>
                <a:gd name="T74" fmla="*/ 134 w 667"/>
                <a:gd name="T75" fmla="*/ 601 h 667"/>
                <a:gd name="T76" fmla="*/ 97 w 667"/>
                <a:gd name="T77" fmla="*/ 569 h 667"/>
                <a:gd name="T78" fmla="*/ 66 w 667"/>
                <a:gd name="T79" fmla="*/ 533 h 667"/>
                <a:gd name="T80" fmla="*/ 40 w 667"/>
                <a:gd name="T81" fmla="*/ 493 h 667"/>
                <a:gd name="T82" fmla="*/ 20 w 667"/>
                <a:gd name="T83" fmla="*/ 448 h 667"/>
                <a:gd name="T84" fmla="*/ 7 w 667"/>
                <a:gd name="T85" fmla="*/ 401 h 667"/>
                <a:gd name="T86" fmla="*/ 1 w 667"/>
                <a:gd name="T87" fmla="*/ 351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67" h="667">
                  <a:moveTo>
                    <a:pt x="0" y="334"/>
                  </a:moveTo>
                  <a:lnTo>
                    <a:pt x="0" y="334"/>
                  </a:lnTo>
                  <a:lnTo>
                    <a:pt x="1" y="316"/>
                  </a:lnTo>
                  <a:lnTo>
                    <a:pt x="2" y="299"/>
                  </a:lnTo>
                  <a:lnTo>
                    <a:pt x="4" y="283"/>
                  </a:lnTo>
                  <a:lnTo>
                    <a:pt x="7" y="266"/>
                  </a:lnTo>
                  <a:lnTo>
                    <a:pt x="11" y="250"/>
                  </a:lnTo>
                  <a:lnTo>
                    <a:pt x="15" y="235"/>
                  </a:lnTo>
                  <a:lnTo>
                    <a:pt x="20" y="219"/>
                  </a:lnTo>
                  <a:lnTo>
                    <a:pt x="26" y="204"/>
                  </a:lnTo>
                  <a:lnTo>
                    <a:pt x="33" y="189"/>
                  </a:lnTo>
                  <a:lnTo>
                    <a:pt x="40" y="175"/>
                  </a:lnTo>
                  <a:lnTo>
                    <a:pt x="48" y="160"/>
                  </a:lnTo>
                  <a:lnTo>
                    <a:pt x="57" y="147"/>
                  </a:lnTo>
                  <a:lnTo>
                    <a:pt x="66" y="134"/>
                  </a:lnTo>
                  <a:lnTo>
                    <a:pt x="76" y="122"/>
                  </a:lnTo>
                  <a:lnTo>
                    <a:pt x="86" y="109"/>
                  </a:lnTo>
                  <a:lnTo>
                    <a:pt x="97" y="98"/>
                  </a:lnTo>
                  <a:lnTo>
                    <a:pt x="110" y="87"/>
                  </a:lnTo>
                  <a:lnTo>
                    <a:pt x="121" y="77"/>
                  </a:lnTo>
                  <a:lnTo>
                    <a:pt x="134" y="67"/>
                  </a:lnTo>
                  <a:lnTo>
                    <a:pt x="147" y="57"/>
                  </a:lnTo>
                  <a:lnTo>
                    <a:pt x="161" y="48"/>
                  </a:lnTo>
                  <a:lnTo>
                    <a:pt x="174" y="40"/>
                  </a:lnTo>
                  <a:lnTo>
                    <a:pt x="189" y="33"/>
                  </a:lnTo>
                  <a:lnTo>
                    <a:pt x="204" y="27"/>
                  </a:lnTo>
                  <a:lnTo>
                    <a:pt x="219" y="21"/>
                  </a:lnTo>
                  <a:lnTo>
                    <a:pt x="234" y="16"/>
                  </a:lnTo>
                  <a:lnTo>
                    <a:pt x="250" y="10"/>
                  </a:lnTo>
                  <a:lnTo>
                    <a:pt x="266" y="7"/>
                  </a:lnTo>
                  <a:lnTo>
                    <a:pt x="282" y="4"/>
                  </a:lnTo>
                  <a:lnTo>
                    <a:pt x="299" y="2"/>
                  </a:lnTo>
                  <a:lnTo>
                    <a:pt x="316" y="0"/>
                  </a:lnTo>
                  <a:lnTo>
                    <a:pt x="333" y="0"/>
                  </a:lnTo>
                  <a:lnTo>
                    <a:pt x="333" y="0"/>
                  </a:lnTo>
                  <a:lnTo>
                    <a:pt x="350" y="0"/>
                  </a:lnTo>
                  <a:lnTo>
                    <a:pt x="368" y="2"/>
                  </a:lnTo>
                  <a:lnTo>
                    <a:pt x="384" y="4"/>
                  </a:lnTo>
                  <a:lnTo>
                    <a:pt x="400" y="7"/>
                  </a:lnTo>
                  <a:lnTo>
                    <a:pt x="417" y="10"/>
                  </a:lnTo>
                  <a:lnTo>
                    <a:pt x="432" y="16"/>
                  </a:lnTo>
                  <a:lnTo>
                    <a:pt x="448" y="21"/>
                  </a:lnTo>
                  <a:lnTo>
                    <a:pt x="463" y="27"/>
                  </a:lnTo>
                  <a:lnTo>
                    <a:pt x="478" y="33"/>
                  </a:lnTo>
                  <a:lnTo>
                    <a:pt x="492" y="40"/>
                  </a:lnTo>
                  <a:lnTo>
                    <a:pt x="506" y="48"/>
                  </a:lnTo>
                  <a:lnTo>
                    <a:pt x="520" y="57"/>
                  </a:lnTo>
                  <a:lnTo>
                    <a:pt x="533" y="67"/>
                  </a:lnTo>
                  <a:lnTo>
                    <a:pt x="545" y="77"/>
                  </a:lnTo>
                  <a:lnTo>
                    <a:pt x="557" y="87"/>
                  </a:lnTo>
                  <a:lnTo>
                    <a:pt x="569" y="98"/>
                  </a:lnTo>
                  <a:lnTo>
                    <a:pt x="580" y="109"/>
                  </a:lnTo>
                  <a:lnTo>
                    <a:pt x="590" y="122"/>
                  </a:lnTo>
                  <a:lnTo>
                    <a:pt x="600" y="134"/>
                  </a:lnTo>
                  <a:lnTo>
                    <a:pt x="609" y="147"/>
                  </a:lnTo>
                  <a:lnTo>
                    <a:pt x="619" y="160"/>
                  </a:lnTo>
                  <a:lnTo>
                    <a:pt x="627" y="175"/>
                  </a:lnTo>
                  <a:lnTo>
                    <a:pt x="634" y="189"/>
                  </a:lnTo>
                  <a:lnTo>
                    <a:pt x="640" y="204"/>
                  </a:lnTo>
                  <a:lnTo>
                    <a:pt x="646" y="219"/>
                  </a:lnTo>
                  <a:lnTo>
                    <a:pt x="651" y="235"/>
                  </a:lnTo>
                  <a:lnTo>
                    <a:pt x="656" y="250"/>
                  </a:lnTo>
                  <a:lnTo>
                    <a:pt x="659" y="266"/>
                  </a:lnTo>
                  <a:lnTo>
                    <a:pt x="662" y="283"/>
                  </a:lnTo>
                  <a:lnTo>
                    <a:pt x="665" y="299"/>
                  </a:lnTo>
                  <a:lnTo>
                    <a:pt x="667" y="316"/>
                  </a:lnTo>
                  <a:lnTo>
                    <a:pt x="667" y="334"/>
                  </a:lnTo>
                  <a:lnTo>
                    <a:pt x="667" y="334"/>
                  </a:lnTo>
                  <a:lnTo>
                    <a:pt x="667" y="351"/>
                  </a:lnTo>
                  <a:lnTo>
                    <a:pt x="665" y="367"/>
                  </a:lnTo>
                  <a:lnTo>
                    <a:pt x="662" y="385"/>
                  </a:lnTo>
                  <a:lnTo>
                    <a:pt x="659" y="401"/>
                  </a:lnTo>
                  <a:lnTo>
                    <a:pt x="656" y="416"/>
                  </a:lnTo>
                  <a:lnTo>
                    <a:pt x="651" y="433"/>
                  </a:lnTo>
                  <a:lnTo>
                    <a:pt x="646" y="448"/>
                  </a:lnTo>
                  <a:lnTo>
                    <a:pt x="640" y="463"/>
                  </a:lnTo>
                  <a:lnTo>
                    <a:pt x="634" y="478"/>
                  </a:lnTo>
                  <a:lnTo>
                    <a:pt x="627" y="493"/>
                  </a:lnTo>
                  <a:lnTo>
                    <a:pt x="619" y="506"/>
                  </a:lnTo>
                  <a:lnTo>
                    <a:pt x="609" y="520"/>
                  </a:lnTo>
                  <a:lnTo>
                    <a:pt x="600" y="533"/>
                  </a:lnTo>
                  <a:lnTo>
                    <a:pt x="590" y="546"/>
                  </a:lnTo>
                  <a:lnTo>
                    <a:pt x="580" y="558"/>
                  </a:lnTo>
                  <a:lnTo>
                    <a:pt x="569" y="569"/>
                  </a:lnTo>
                  <a:lnTo>
                    <a:pt x="557" y="581"/>
                  </a:lnTo>
                  <a:lnTo>
                    <a:pt x="545" y="591"/>
                  </a:lnTo>
                  <a:lnTo>
                    <a:pt x="533" y="601"/>
                  </a:lnTo>
                  <a:lnTo>
                    <a:pt x="520" y="610"/>
                  </a:lnTo>
                  <a:lnTo>
                    <a:pt x="506" y="618"/>
                  </a:lnTo>
                  <a:lnTo>
                    <a:pt x="492" y="626"/>
                  </a:lnTo>
                  <a:lnTo>
                    <a:pt x="478" y="634"/>
                  </a:lnTo>
                  <a:lnTo>
                    <a:pt x="463" y="641"/>
                  </a:lnTo>
                  <a:lnTo>
                    <a:pt x="448" y="647"/>
                  </a:lnTo>
                  <a:lnTo>
                    <a:pt x="432" y="652"/>
                  </a:lnTo>
                  <a:lnTo>
                    <a:pt x="417" y="656"/>
                  </a:lnTo>
                  <a:lnTo>
                    <a:pt x="400" y="660"/>
                  </a:lnTo>
                  <a:lnTo>
                    <a:pt x="384" y="663"/>
                  </a:lnTo>
                  <a:lnTo>
                    <a:pt x="368" y="665"/>
                  </a:lnTo>
                  <a:lnTo>
                    <a:pt x="350" y="666"/>
                  </a:lnTo>
                  <a:lnTo>
                    <a:pt x="333" y="667"/>
                  </a:lnTo>
                  <a:lnTo>
                    <a:pt x="333" y="667"/>
                  </a:lnTo>
                  <a:lnTo>
                    <a:pt x="316" y="666"/>
                  </a:lnTo>
                  <a:lnTo>
                    <a:pt x="299" y="665"/>
                  </a:lnTo>
                  <a:lnTo>
                    <a:pt x="282" y="663"/>
                  </a:lnTo>
                  <a:lnTo>
                    <a:pt x="266" y="660"/>
                  </a:lnTo>
                  <a:lnTo>
                    <a:pt x="250" y="656"/>
                  </a:lnTo>
                  <a:lnTo>
                    <a:pt x="234" y="652"/>
                  </a:lnTo>
                  <a:lnTo>
                    <a:pt x="219" y="647"/>
                  </a:lnTo>
                  <a:lnTo>
                    <a:pt x="204" y="641"/>
                  </a:lnTo>
                  <a:lnTo>
                    <a:pt x="189" y="634"/>
                  </a:lnTo>
                  <a:lnTo>
                    <a:pt x="174" y="626"/>
                  </a:lnTo>
                  <a:lnTo>
                    <a:pt x="161" y="618"/>
                  </a:lnTo>
                  <a:lnTo>
                    <a:pt x="147" y="610"/>
                  </a:lnTo>
                  <a:lnTo>
                    <a:pt x="134" y="601"/>
                  </a:lnTo>
                  <a:lnTo>
                    <a:pt x="121" y="591"/>
                  </a:lnTo>
                  <a:lnTo>
                    <a:pt x="110" y="581"/>
                  </a:lnTo>
                  <a:lnTo>
                    <a:pt x="97" y="569"/>
                  </a:lnTo>
                  <a:lnTo>
                    <a:pt x="86" y="558"/>
                  </a:lnTo>
                  <a:lnTo>
                    <a:pt x="76" y="546"/>
                  </a:lnTo>
                  <a:lnTo>
                    <a:pt x="66" y="533"/>
                  </a:lnTo>
                  <a:lnTo>
                    <a:pt x="57" y="520"/>
                  </a:lnTo>
                  <a:lnTo>
                    <a:pt x="48" y="506"/>
                  </a:lnTo>
                  <a:lnTo>
                    <a:pt x="40" y="493"/>
                  </a:lnTo>
                  <a:lnTo>
                    <a:pt x="33" y="478"/>
                  </a:lnTo>
                  <a:lnTo>
                    <a:pt x="26" y="463"/>
                  </a:lnTo>
                  <a:lnTo>
                    <a:pt x="20" y="448"/>
                  </a:lnTo>
                  <a:lnTo>
                    <a:pt x="15" y="433"/>
                  </a:lnTo>
                  <a:lnTo>
                    <a:pt x="11" y="416"/>
                  </a:lnTo>
                  <a:lnTo>
                    <a:pt x="7" y="401"/>
                  </a:lnTo>
                  <a:lnTo>
                    <a:pt x="4" y="385"/>
                  </a:lnTo>
                  <a:lnTo>
                    <a:pt x="2" y="367"/>
                  </a:lnTo>
                  <a:lnTo>
                    <a:pt x="1" y="351"/>
                  </a:lnTo>
                  <a:lnTo>
                    <a:pt x="0" y="334"/>
                  </a:lnTo>
                  <a:lnTo>
                    <a:pt x="0" y="334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en-US" sz="1351" noProof="0" dirty="0"/>
            </a:p>
          </p:txBody>
        </p:sp>
        <p:grpSp>
          <p:nvGrpSpPr>
            <p:cNvPr id="41" name="Group 69">
              <a:extLst>
                <a:ext uri="{FF2B5EF4-FFF2-40B4-BE49-F238E27FC236}">
                  <a16:creationId xmlns:a16="http://schemas.microsoft.com/office/drawing/2014/main" id="{778A2F6C-BC21-04C6-C1D0-D20345D9ECFF}"/>
                </a:ext>
              </a:extLst>
            </p:cNvPr>
            <p:cNvGrpSpPr/>
            <p:nvPr/>
          </p:nvGrpSpPr>
          <p:grpSpPr>
            <a:xfrm>
              <a:off x="7692972" y="1671550"/>
              <a:ext cx="246648" cy="245798"/>
              <a:chOff x="9732169" y="3162300"/>
              <a:chExt cx="460375" cy="458788"/>
            </a:xfrm>
            <a:solidFill>
              <a:schemeClr val="accent2"/>
            </a:solidFill>
          </p:grpSpPr>
          <p:sp>
            <p:nvSpPr>
              <p:cNvPr id="42" name="Freeform 42">
                <a:extLst>
                  <a:ext uri="{FF2B5EF4-FFF2-40B4-BE49-F238E27FC236}">
                    <a16:creationId xmlns:a16="http://schemas.microsoft.com/office/drawing/2014/main" id="{03EAD288-005C-F04E-57E9-311ABB7AAA02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9736932" y="3165475"/>
                <a:ext cx="450850" cy="452438"/>
              </a:xfrm>
              <a:custGeom>
                <a:avLst/>
                <a:gdLst>
                  <a:gd name="T0" fmla="*/ 190 w 284"/>
                  <a:gd name="T1" fmla="*/ 7 h 285"/>
                  <a:gd name="T2" fmla="*/ 229 w 284"/>
                  <a:gd name="T3" fmla="*/ 27 h 285"/>
                  <a:gd name="T4" fmla="*/ 252 w 284"/>
                  <a:gd name="T5" fmla="*/ 48 h 285"/>
                  <a:gd name="T6" fmla="*/ 274 w 284"/>
                  <a:gd name="T7" fmla="*/ 84 h 285"/>
                  <a:gd name="T8" fmla="*/ 259 w 284"/>
                  <a:gd name="T9" fmla="*/ 116 h 285"/>
                  <a:gd name="T10" fmla="*/ 238 w 284"/>
                  <a:gd name="T11" fmla="*/ 71 h 285"/>
                  <a:gd name="T12" fmla="*/ 201 w 284"/>
                  <a:gd name="T13" fmla="*/ 38 h 285"/>
                  <a:gd name="T14" fmla="*/ 169 w 284"/>
                  <a:gd name="T15" fmla="*/ 0 h 285"/>
                  <a:gd name="T16" fmla="*/ 278 w 284"/>
                  <a:gd name="T17" fmla="*/ 192 h 285"/>
                  <a:gd name="T18" fmla="*/ 259 w 284"/>
                  <a:gd name="T19" fmla="*/ 229 h 285"/>
                  <a:gd name="T20" fmla="*/ 227 w 284"/>
                  <a:gd name="T21" fmla="*/ 259 h 285"/>
                  <a:gd name="T22" fmla="*/ 190 w 284"/>
                  <a:gd name="T23" fmla="*/ 279 h 285"/>
                  <a:gd name="T24" fmla="*/ 169 w 284"/>
                  <a:gd name="T25" fmla="*/ 261 h 285"/>
                  <a:gd name="T26" fmla="*/ 227 w 284"/>
                  <a:gd name="T27" fmla="*/ 228 h 285"/>
                  <a:gd name="T28" fmla="*/ 254 w 284"/>
                  <a:gd name="T29" fmla="*/ 186 h 285"/>
                  <a:gd name="T30" fmla="*/ 115 w 284"/>
                  <a:gd name="T31" fmla="*/ 285 h 285"/>
                  <a:gd name="T32" fmla="*/ 84 w 284"/>
                  <a:gd name="T33" fmla="*/ 276 h 285"/>
                  <a:gd name="T34" fmla="*/ 48 w 284"/>
                  <a:gd name="T35" fmla="*/ 252 h 285"/>
                  <a:gd name="T36" fmla="*/ 26 w 284"/>
                  <a:gd name="T37" fmla="*/ 229 h 285"/>
                  <a:gd name="T38" fmla="*/ 5 w 284"/>
                  <a:gd name="T39" fmla="*/ 191 h 285"/>
                  <a:gd name="T40" fmla="*/ 24 w 284"/>
                  <a:gd name="T41" fmla="*/ 169 h 285"/>
                  <a:gd name="T42" fmla="*/ 56 w 284"/>
                  <a:gd name="T43" fmla="*/ 228 h 285"/>
                  <a:gd name="T44" fmla="*/ 99 w 284"/>
                  <a:gd name="T45" fmla="*/ 256 h 285"/>
                  <a:gd name="T46" fmla="*/ 0 w 284"/>
                  <a:gd name="T47" fmla="*/ 116 h 285"/>
                  <a:gd name="T48" fmla="*/ 10 w 284"/>
                  <a:gd name="T49" fmla="*/ 83 h 285"/>
                  <a:gd name="T50" fmla="*/ 32 w 284"/>
                  <a:gd name="T51" fmla="*/ 48 h 285"/>
                  <a:gd name="T52" fmla="*/ 55 w 284"/>
                  <a:gd name="T53" fmla="*/ 27 h 285"/>
                  <a:gd name="T54" fmla="*/ 94 w 284"/>
                  <a:gd name="T55" fmla="*/ 7 h 285"/>
                  <a:gd name="T56" fmla="*/ 115 w 284"/>
                  <a:gd name="T57" fmla="*/ 25 h 285"/>
                  <a:gd name="T58" fmla="*/ 56 w 284"/>
                  <a:gd name="T59" fmla="*/ 58 h 285"/>
                  <a:gd name="T60" fmla="*/ 30 w 284"/>
                  <a:gd name="T61" fmla="*/ 99 h 285"/>
                  <a:gd name="T62" fmla="*/ 169 w 284"/>
                  <a:gd name="T63" fmla="*/ 50 h 285"/>
                  <a:gd name="T64" fmla="*/ 201 w 284"/>
                  <a:gd name="T65" fmla="*/ 66 h 285"/>
                  <a:gd name="T66" fmla="*/ 225 w 284"/>
                  <a:gd name="T67" fmla="*/ 94 h 285"/>
                  <a:gd name="T68" fmla="*/ 209 w 284"/>
                  <a:gd name="T69" fmla="*/ 116 h 285"/>
                  <a:gd name="T70" fmla="*/ 193 w 284"/>
                  <a:gd name="T71" fmla="*/ 92 h 285"/>
                  <a:gd name="T72" fmla="*/ 175 w 284"/>
                  <a:gd name="T73" fmla="*/ 79 h 285"/>
                  <a:gd name="T74" fmla="*/ 235 w 284"/>
                  <a:gd name="T75" fmla="*/ 169 h 285"/>
                  <a:gd name="T76" fmla="*/ 218 w 284"/>
                  <a:gd name="T77" fmla="*/ 201 h 285"/>
                  <a:gd name="T78" fmla="*/ 191 w 284"/>
                  <a:gd name="T79" fmla="*/ 226 h 285"/>
                  <a:gd name="T80" fmla="*/ 169 w 284"/>
                  <a:gd name="T81" fmla="*/ 210 h 285"/>
                  <a:gd name="T82" fmla="*/ 193 w 284"/>
                  <a:gd name="T83" fmla="*/ 194 h 285"/>
                  <a:gd name="T84" fmla="*/ 206 w 284"/>
                  <a:gd name="T85" fmla="*/ 177 h 285"/>
                  <a:gd name="T86" fmla="*/ 115 w 284"/>
                  <a:gd name="T87" fmla="*/ 235 h 285"/>
                  <a:gd name="T88" fmla="*/ 83 w 284"/>
                  <a:gd name="T89" fmla="*/ 219 h 285"/>
                  <a:gd name="T90" fmla="*/ 58 w 284"/>
                  <a:gd name="T91" fmla="*/ 192 h 285"/>
                  <a:gd name="T92" fmla="*/ 74 w 284"/>
                  <a:gd name="T93" fmla="*/ 169 h 285"/>
                  <a:gd name="T94" fmla="*/ 90 w 284"/>
                  <a:gd name="T95" fmla="*/ 194 h 285"/>
                  <a:gd name="T96" fmla="*/ 108 w 284"/>
                  <a:gd name="T97" fmla="*/ 207 h 285"/>
                  <a:gd name="T98" fmla="*/ 49 w 284"/>
                  <a:gd name="T99" fmla="*/ 116 h 285"/>
                  <a:gd name="T100" fmla="*/ 66 w 284"/>
                  <a:gd name="T101" fmla="*/ 84 h 285"/>
                  <a:gd name="T102" fmla="*/ 92 w 284"/>
                  <a:gd name="T103" fmla="*/ 60 h 285"/>
                  <a:gd name="T104" fmla="*/ 115 w 284"/>
                  <a:gd name="T105" fmla="*/ 76 h 285"/>
                  <a:gd name="T106" fmla="*/ 90 w 284"/>
                  <a:gd name="T107" fmla="*/ 92 h 285"/>
                  <a:gd name="T108" fmla="*/ 78 w 284"/>
                  <a:gd name="T109" fmla="*/ 110 h 2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284" h="285">
                    <a:moveTo>
                      <a:pt x="169" y="0"/>
                    </a:moveTo>
                    <a:lnTo>
                      <a:pt x="169" y="0"/>
                    </a:lnTo>
                    <a:lnTo>
                      <a:pt x="180" y="4"/>
                    </a:lnTo>
                    <a:lnTo>
                      <a:pt x="190" y="7"/>
                    </a:lnTo>
                    <a:lnTo>
                      <a:pt x="200" y="10"/>
                    </a:lnTo>
                    <a:lnTo>
                      <a:pt x="209" y="15"/>
                    </a:lnTo>
                    <a:lnTo>
                      <a:pt x="219" y="21"/>
                    </a:lnTo>
                    <a:lnTo>
                      <a:pt x="229" y="27"/>
                    </a:lnTo>
                    <a:lnTo>
                      <a:pt x="236" y="33"/>
                    </a:lnTo>
                    <a:lnTo>
                      <a:pt x="244" y="41"/>
                    </a:lnTo>
                    <a:lnTo>
                      <a:pt x="244" y="41"/>
                    </a:lnTo>
                    <a:lnTo>
                      <a:pt x="252" y="48"/>
                    </a:lnTo>
                    <a:lnTo>
                      <a:pt x="258" y="57"/>
                    </a:lnTo>
                    <a:lnTo>
                      <a:pt x="265" y="65"/>
                    </a:lnTo>
                    <a:lnTo>
                      <a:pt x="270" y="75"/>
                    </a:lnTo>
                    <a:lnTo>
                      <a:pt x="274" y="84"/>
                    </a:lnTo>
                    <a:lnTo>
                      <a:pt x="278" y="95"/>
                    </a:lnTo>
                    <a:lnTo>
                      <a:pt x="282" y="106"/>
                    </a:lnTo>
                    <a:lnTo>
                      <a:pt x="284" y="116"/>
                    </a:lnTo>
                    <a:lnTo>
                      <a:pt x="259" y="116"/>
                    </a:lnTo>
                    <a:lnTo>
                      <a:pt x="259" y="116"/>
                    </a:lnTo>
                    <a:lnTo>
                      <a:pt x="254" y="99"/>
                    </a:lnTo>
                    <a:lnTo>
                      <a:pt x="248" y="84"/>
                    </a:lnTo>
                    <a:lnTo>
                      <a:pt x="238" y="71"/>
                    </a:lnTo>
                    <a:lnTo>
                      <a:pt x="227" y="58"/>
                    </a:lnTo>
                    <a:lnTo>
                      <a:pt x="227" y="58"/>
                    </a:lnTo>
                    <a:lnTo>
                      <a:pt x="215" y="47"/>
                    </a:lnTo>
                    <a:lnTo>
                      <a:pt x="201" y="38"/>
                    </a:lnTo>
                    <a:lnTo>
                      <a:pt x="185" y="30"/>
                    </a:lnTo>
                    <a:lnTo>
                      <a:pt x="169" y="25"/>
                    </a:lnTo>
                    <a:lnTo>
                      <a:pt x="169" y="0"/>
                    </a:lnTo>
                    <a:lnTo>
                      <a:pt x="169" y="0"/>
                    </a:lnTo>
                    <a:close/>
                    <a:moveTo>
                      <a:pt x="284" y="169"/>
                    </a:moveTo>
                    <a:lnTo>
                      <a:pt x="284" y="169"/>
                    </a:lnTo>
                    <a:lnTo>
                      <a:pt x="282" y="181"/>
                    </a:lnTo>
                    <a:lnTo>
                      <a:pt x="278" y="192"/>
                    </a:lnTo>
                    <a:lnTo>
                      <a:pt x="274" y="202"/>
                    </a:lnTo>
                    <a:lnTo>
                      <a:pt x="270" y="212"/>
                    </a:lnTo>
                    <a:lnTo>
                      <a:pt x="265" y="220"/>
                    </a:lnTo>
                    <a:lnTo>
                      <a:pt x="259" y="229"/>
                    </a:lnTo>
                    <a:lnTo>
                      <a:pt x="252" y="237"/>
                    </a:lnTo>
                    <a:lnTo>
                      <a:pt x="244" y="245"/>
                    </a:lnTo>
                    <a:lnTo>
                      <a:pt x="244" y="245"/>
                    </a:lnTo>
                    <a:lnTo>
                      <a:pt x="227" y="259"/>
                    </a:lnTo>
                    <a:lnTo>
                      <a:pt x="219" y="265"/>
                    </a:lnTo>
                    <a:lnTo>
                      <a:pt x="209" y="270"/>
                    </a:lnTo>
                    <a:lnTo>
                      <a:pt x="200" y="276"/>
                    </a:lnTo>
                    <a:lnTo>
                      <a:pt x="190" y="279"/>
                    </a:lnTo>
                    <a:lnTo>
                      <a:pt x="180" y="283"/>
                    </a:lnTo>
                    <a:lnTo>
                      <a:pt x="169" y="285"/>
                    </a:lnTo>
                    <a:lnTo>
                      <a:pt x="169" y="261"/>
                    </a:lnTo>
                    <a:lnTo>
                      <a:pt x="169" y="261"/>
                    </a:lnTo>
                    <a:lnTo>
                      <a:pt x="185" y="256"/>
                    </a:lnTo>
                    <a:lnTo>
                      <a:pt x="201" y="248"/>
                    </a:lnTo>
                    <a:lnTo>
                      <a:pt x="215" y="240"/>
                    </a:lnTo>
                    <a:lnTo>
                      <a:pt x="227" y="228"/>
                    </a:lnTo>
                    <a:lnTo>
                      <a:pt x="227" y="228"/>
                    </a:lnTo>
                    <a:lnTo>
                      <a:pt x="238" y="216"/>
                    </a:lnTo>
                    <a:lnTo>
                      <a:pt x="248" y="201"/>
                    </a:lnTo>
                    <a:lnTo>
                      <a:pt x="254" y="186"/>
                    </a:lnTo>
                    <a:lnTo>
                      <a:pt x="259" y="169"/>
                    </a:lnTo>
                    <a:lnTo>
                      <a:pt x="284" y="169"/>
                    </a:lnTo>
                    <a:lnTo>
                      <a:pt x="284" y="169"/>
                    </a:lnTo>
                    <a:close/>
                    <a:moveTo>
                      <a:pt x="115" y="285"/>
                    </a:moveTo>
                    <a:lnTo>
                      <a:pt x="115" y="285"/>
                    </a:lnTo>
                    <a:lnTo>
                      <a:pt x="104" y="283"/>
                    </a:lnTo>
                    <a:lnTo>
                      <a:pt x="94" y="280"/>
                    </a:lnTo>
                    <a:lnTo>
                      <a:pt x="84" y="276"/>
                    </a:lnTo>
                    <a:lnTo>
                      <a:pt x="74" y="270"/>
                    </a:lnTo>
                    <a:lnTo>
                      <a:pt x="65" y="265"/>
                    </a:lnTo>
                    <a:lnTo>
                      <a:pt x="55" y="260"/>
                    </a:lnTo>
                    <a:lnTo>
                      <a:pt x="48" y="252"/>
                    </a:lnTo>
                    <a:lnTo>
                      <a:pt x="39" y="245"/>
                    </a:lnTo>
                    <a:lnTo>
                      <a:pt x="39" y="245"/>
                    </a:lnTo>
                    <a:lnTo>
                      <a:pt x="32" y="237"/>
                    </a:lnTo>
                    <a:lnTo>
                      <a:pt x="26" y="229"/>
                    </a:lnTo>
                    <a:lnTo>
                      <a:pt x="19" y="220"/>
                    </a:lnTo>
                    <a:lnTo>
                      <a:pt x="14" y="211"/>
                    </a:lnTo>
                    <a:lnTo>
                      <a:pt x="10" y="201"/>
                    </a:lnTo>
                    <a:lnTo>
                      <a:pt x="5" y="191"/>
                    </a:lnTo>
                    <a:lnTo>
                      <a:pt x="2" y="181"/>
                    </a:lnTo>
                    <a:lnTo>
                      <a:pt x="0" y="169"/>
                    </a:lnTo>
                    <a:lnTo>
                      <a:pt x="24" y="169"/>
                    </a:lnTo>
                    <a:lnTo>
                      <a:pt x="24" y="169"/>
                    </a:lnTo>
                    <a:lnTo>
                      <a:pt x="30" y="186"/>
                    </a:lnTo>
                    <a:lnTo>
                      <a:pt x="36" y="201"/>
                    </a:lnTo>
                    <a:lnTo>
                      <a:pt x="46" y="216"/>
                    </a:lnTo>
                    <a:lnTo>
                      <a:pt x="56" y="228"/>
                    </a:lnTo>
                    <a:lnTo>
                      <a:pt x="56" y="228"/>
                    </a:lnTo>
                    <a:lnTo>
                      <a:pt x="69" y="240"/>
                    </a:lnTo>
                    <a:lnTo>
                      <a:pt x="83" y="248"/>
                    </a:lnTo>
                    <a:lnTo>
                      <a:pt x="99" y="256"/>
                    </a:lnTo>
                    <a:lnTo>
                      <a:pt x="115" y="261"/>
                    </a:lnTo>
                    <a:lnTo>
                      <a:pt x="115" y="285"/>
                    </a:lnTo>
                    <a:lnTo>
                      <a:pt x="115" y="285"/>
                    </a:lnTo>
                    <a:close/>
                    <a:moveTo>
                      <a:pt x="0" y="116"/>
                    </a:moveTo>
                    <a:lnTo>
                      <a:pt x="0" y="116"/>
                    </a:lnTo>
                    <a:lnTo>
                      <a:pt x="2" y="105"/>
                    </a:lnTo>
                    <a:lnTo>
                      <a:pt x="6" y="93"/>
                    </a:lnTo>
                    <a:lnTo>
                      <a:pt x="10" y="83"/>
                    </a:lnTo>
                    <a:lnTo>
                      <a:pt x="15" y="74"/>
                    </a:lnTo>
                    <a:lnTo>
                      <a:pt x="20" y="64"/>
                    </a:lnTo>
                    <a:lnTo>
                      <a:pt x="26" y="57"/>
                    </a:lnTo>
                    <a:lnTo>
                      <a:pt x="32" y="48"/>
                    </a:lnTo>
                    <a:lnTo>
                      <a:pt x="39" y="41"/>
                    </a:lnTo>
                    <a:lnTo>
                      <a:pt x="39" y="41"/>
                    </a:lnTo>
                    <a:lnTo>
                      <a:pt x="48" y="33"/>
                    </a:lnTo>
                    <a:lnTo>
                      <a:pt x="55" y="27"/>
                    </a:lnTo>
                    <a:lnTo>
                      <a:pt x="65" y="21"/>
                    </a:lnTo>
                    <a:lnTo>
                      <a:pt x="74" y="15"/>
                    </a:lnTo>
                    <a:lnTo>
                      <a:pt x="84" y="10"/>
                    </a:lnTo>
                    <a:lnTo>
                      <a:pt x="94" y="7"/>
                    </a:lnTo>
                    <a:lnTo>
                      <a:pt x="104" y="4"/>
                    </a:lnTo>
                    <a:lnTo>
                      <a:pt x="115" y="0"/>
                    </a:lnTo>
                    <a:lnTo>
                      <a:pt x="115" y="25"/>
                    </a:lnTo>
                    <a:lnTo>
                      <a:pt x="115" y="25"/>
                    </a:lnTo>
                    <a:lnTo>
                      <a:pt x="99" y="30"/>
                    </a:lnTo>
                    <a:lnTo>
                      <a:pt x="83" y="38"/>
                    </a:lnTo>
                    <a:lnTo>
                      <a:pt x="69" y="47"/>
                    </a:lnTo>
                    <a:lnTo>
                      <a:pt x="56" y="58"/>
                    </a:lnTo>
                    <a:lnTo>
                      <a:pt x="56" y="58"/>
                    </a:lnTo>
                    <a:lnTo>
                      <a:pt x="46" y="71"/>
                    </a:lnTo>
                    <a:lnTo>
                      <a:pt x="36" y="84"/>
                    </a:lnTo>
                    <a:lnTo>
                      <a:pt x="30" y="99"/>
                    </a:lnTo>
                    <a:lnTo>
                      <a:pt x="24" y="116"/>
                    </a:lnTo>
                    <a:lnTo>
                      <a:pt x="0" y="116"/>
                    </a:lnTo>
                    <a:lnTo>
                      <a:pt x="0" y="116"/>
                    </a:lnTo>
                    <a:close/>
                    <a:moveTo>
                      <a:pt x="169" y="50"/>
                    </a:moveTo>
                    <a:lnTo>
                      <a:pt x="169" y="50"/>
                    </a:lnTo>
                    <a:lnTo>
                      <a:pt x="181" y="55"/>
                    </a:lnTo>
                    <a:lnTo>
                      <a:pt x="191" y="60"/>
                    </a:lnTo>
                    <a:lnTo>
                      <a:pt x="201" y="66"/>
                    </a:lnTo>
                    <a:lnTo>
                      <a:pt x="210" y="75"/>
                    </a:lnTo>
                    <a:lnTo>
                      <a:pt x="210" y="75"/>
                    </a:lnTo>
                    <a:lnTo>
                      <a:pt x="218" y="83"/>
                    </a:lnTo>
                    <a:lnTo>
                      <a:pt x="225" y="94"/>
                    </a:lnTo>
                    <a:lnTo>
                      <a:pt x="231" y="105"/>
                    </a:lnTo>
                    <a:lnTo>
                      <a:pt x="235" y="116"/>
                    </a:lnTo>
                    <a:lnTo>
                      <a:pt x="209" y="116"/>
                    </a:lnTo>
                    <a:lnTo>
                      <a:pt x="209" y="116"/>
                    </a:lnTo>
                    <a:lnTo>
                      <a:pt x="206" y="110"/>
                    </a:lnTo>
                    <a:lnTo>
                      <a:pt x="202" y="104"/>
                    </a:lnTo>
                    <a:lnTo>
                      <a:pt x="198" y="97"/>
                    </a:lnTo>
                    <a:lnTo>
                      <a:pt x="193" y="92"/>
                    </a:lnTo>
                    <a:lnTo>
                      <a:pt x="193" y="92"/>
                    </a:lnTo>
                    <a:lnTo>
                      <a:pt x="188" y="87"/>
                    </a:lnTo>
                    <a:lnTo>
                      <a:pt x="182" y="82"/>
                    </a:lnTo>
                    <a:lnTo>
                      <a:pt x="175" y="79"/>
                    </a:lnTo>
                    <a:lnTo>
                      <a:pt x="169" y="76"/>
                    </a:lnTo>
                    <a:lnTo>
                      <a:pt x="169" y="50"/>
                    </a:lnTo>
                    <a:lnTo>
                      <a:pt x="169" y="50"/>
                    </a:lnTo>
                    <a:close/>
                    <a:moveTo>
                      <a:pt x="235" y="169"/>
                    </a:moveTo>
                    <a:lnTo>
                      <a:pt x="235" y="169"/>
                    </a:lnTo>
                    <a:lnTo>
                      <a:pt x="231" y="180"/>
                    </a:lnTo>
                    <a:lnTo>
                      <a:pt x="225" y="192"/>
                    </a:lnTo>
                    <a:lnTo>
                      <a:pt x="218" y="201"/>
                    </a:lnTo>
                    <a:lnTo>
                      <a:pt x="210" y="211"/>
                    </a:lnTo>
                    <a:lnTo>
                      <a:pt x="210" y="211"/>
                    </a:lnTo>
                    <a:lnTo>
                      <a:pt x="201" y="219"/>
                    </a:lnTo>
                    <a:lnTo>
                      <a:pt x="191" y="226"/>
                    </a:lnTo>
                    <a:lnTo>
                      <a:pt x="181" y="231"/>
                    </a:lnTo>
                    <a:lnTo>
                      <a:pt x="169" y="235"/>
                    </a:lnTo>
                    <a:lnTo>
                      <a:pt x="169" y="210"/>
                    </a:lnTo>
                    <a:lnTo>
                      <a:pt x="169" y="210"/>
                    </a:lnTo>
                    <a:lnTo>
                      <a:pt x="175" y="207"/>
                    </a:lnTo>
                    <a:lnTo>
                      <a:pt x="182" y="203"/>
                    </a:lnTo>
                    <a:lnTo>
                      <a:pt x="188" y="199"/>
                    </a:lnTo>
                    <a:lnTo>
                      <a:pt x="193" y="194"/>
                    </a:lnTo>
                    <a:lnTo>
                      <a:pt x="193" y="194"/>
                    </a:lnTo>
                    <a:lnTo>
                      <a:pt x="198" y="189"/>
                    </a:lnTo>
                    <a:lnTo>
                      <a:pt x="202" y="183"/>
                    </a:lnTo>
                    <a:lnTo>
                      <a:pt x="206" y="177"/>
                    </a:lnTo>
                    <a:lnTo>
                      <a:pt x="209" y="169"/>
                    </a:lnTo>
                    <a:lnTo>
                      <a:pt x="235" y="169"/>
                    </a:lnTo>
                    <a:lnTo>
                      <a:pt x="235" y="169"/>
                    </a:lnTo>
                    <a:close/>
                    <a:moveTo>
                      <a:pt x="115" y="235"/>
                    </a:moveTo>
                    <a:lnTo>
                      <a:pt x="115" y="235"/>
                    </a:lnTo>
                    <a:lnTo>
                      <a:pt x="103" y="231"/>
                    </a:lnTo>
                    <a:lnTo>
                      <a:pt x="92" y="226"/>
                    </a:lnTo>
                    <a:lnTo>
                      <a:pt x="83" y="219"/>
                    </a:lnTo>
                    <a:lnTo>
                      <a:pt x="73" y="211"/>
                    </a:lnTo>
                    <a:lnTo>
                      <a:pt x="73" y="211"/>
                    </a:lnTo>
                    <a:lnTo>
                      <a:pt x="66" y="202"/>
                    </a:lnTo>
                    <a:lnTo>
                      <a:pt x="58" y="192"/>
                    </a:lnTo>
                    <a:lnTo>
                      <a:pt x="53" y="181"/>
                    </a:lnTo>
                    <a:lnTo>
                      <a:pt x="49" y="169"/>
                    </a:lnTo>
                    <a:lnTo>
                      <a:pt x="74" y="169"/>
                    </a:lnTo>
                    <a:lnTo>
                      <a:pt x="74" y="169"/>
                    </a:lnTo>
                    <a:lnTo>
                      <a:pt x="78" y="177"/>
                    </a:lnTo>
                    <a:lnTo>
                      <a:pt x="82" y="183"/>
                    </a:lnTo>
                    <a:lnTo>
                      <a:pt x="86" y="189"/>
                    </a:lnTo>
                    <a:lnTo>
                      <a:pt x="90" y="194"/>
                    </a:lnTo>
                    <a:lnTo>
                      <a:pt x="90" y="194"/>
                    </a:lnTo>
                    <a:lnTo>
                      <a:pt x="96" y="199"/>
                    </a:lnTo>
                    <a:lnTo>
                      <a:pt x="102" y="203"/>
                    </a:lnTo>
                    <a:lnTo>
                      <a:pt x="108" y="207"/>
                    </a:lnTo>
                    <a:lnTo>
                      <a:pt x="115" y="210"/>
                    </a:lnTo>
                    <a:lnTo>
                      <a:pt x="115" y="235"/>
                    </a:lnTo>
                    <a:lnTo>
                      <a:pt x="115" y="235"/>
                    </a:lnTo>
                    <a:close/>
                    <a:moveTo>
                      <a:pt x="49" y="116"/>
                    </a:moveTo>
                    <a:lnTo>
                      <a:pt x="49" y="116"/>
                    </a:lnTo>
                    <a:lnTo>
                      <a:pt x="53" y="107"/>
                    </a:lnTo>
                    <a:lnTo>
                      <a:pt x="58" y="96"/>
                    </a:lnTo>
                    <a:lnTo>
                      <a:pt x="66" y="84"/>
                    </a:lnTo>
                    <a:lnTo>
                      <a:pt x="73" y="75"/>
                    </a:lnTo>
                    <a:lnTo>
                      <a:pt x="73" y="75"/>
                    </a:lnTo>
                    <a:lnTo>
                      <a:pt x="83" y="66"/>
                    </a:lnTo>
                    <a:lnTo>
                      <a:pt x="92" y="60"/>
                    </a:lnTo>
                    <a:lnTo>
                      <a:pt x="103" y="55"/>
                    </a:lnTo>
                    <a:lnTo>
                      <a:pt x="115" y="50"/>
                    </a:lnTo>
                    <a:lnTo>
                      <a:pt x="115" y="76"/>
                    </a:lnTo>
                    <a:lnTo>
                      <a:pt x="115" y="76"/>
                    </a:lnTo>
                    <a:lnTo>
                      <a:pt x="108" y="79"/>
                    </a:lnTo>
                    <a:lnTo>
                      <a:pt x="102" y="82"/>
                    </a:lnTo>
                    <a:lnTo>
                      <a:pt x="96" y="87"/>
                    </a:lnTo>
                    <a:lnTo>
                      <a:pt x="90" y="92"/>
                    </a:lnTo>
                    <a:lnTo>
                      <a:pt x="90" y="92"/>
                    </a:lnTo>
                    <a:lnTo>
                      <a:pt x="86" y="97"/>
                    </a:lnTo>
                    <a:lnTo>
                      <a:pt x="82" y="104"/>
                    </a:lnTo>
                    <a:lnTo>
                      <a:pt x="78" y="110"/>
                    </a:lnTo>
                    <a:lnTo>
                      <a:pt x="74" y="116"/>
                    </a:lnTo>
                    <a:lnTo>
                      <a:pt x="49" y="116"/>
                    </a:lnTo>
                    <a:lnTo>
                      <a:pt x="49" y="116"/>
                    </a:lnTo>
                    <a:close/>
                  </a:path>
                </a:pathLst>
              </a:custGeom>
              <a:solidFill>
                <a:schemeClr val="tx1">
                  <a:lumMod val="85000"/>
                  <a:lumOff val="15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  <p:sp>
            <p:nvSpPr>
              <p:cNvPr id="43" name="Freeform 43">
                <a:extLst>
                  <a:ext uri="{FF2B5EF4-FFF2-40B4-BE49-F238E27FC236}">
                    <a16:creationId xmlns:a16="http://schemas.microsoft.com/office/drawing/2014/main" id="{D56FD2ED-A46D-CE33-0726-411A74A99B22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9732169" y="3162300"/>
                <a:ext cx="460375" cy="458788"/>
              </a:xfrm>
              <a:custGeom>
                <a:avLst/>
                <a:gdLst>
                  <a:gd name="T0" fmla="*/ 153 w 290"/>
                  <a:gd name="T1" fmla="*/ 98 h 289"/>
                  <a:gd name="T2" fmla="*/ 167 w 290"/>
                  <a:gd name="T3" fmla="*/ 103 h 289"/>
                  <a:gd name="T4" fmla="*/ 178 w 290"/>
                  <a:gd name="T5" fmla="*/ 112 h 289"/>
                  <a:gd name="T6" fmla="*/ 183 w 290"/>
                  <a:gd name="T7" fmla="*/ 117 h 289"/>
                  <a:gd name="T8" fmla="*/ 189 w 290"/>
                  <a:gd name="T9" fmla="*/ 130 h 289"/>
                  <a:gd name="T10" fmla="*/ 290 w 290"/>
                  <a:gd name="T11" fmla="*/ 137 h 289"/>
                  <a:gd name="T12" fmla="*/ 191 w 290"/>
                  <a:gd name="T13" fmla="*/ 153 h 289"/>
                  <a:gd name="T14" fmla="*/ 189 w 290"/>
                  <a:gd name="T15" fmla="*/ 160 h 289"/>
                  <a:gd name="T16" fmla="*/ 183 w 290"/>
                  <a:gd name="T17" fmla="*/ 173 h 289"/>
                  <a:gd name="T18" fmla="*/ 178 w 290"/>
                  <a:gd name="T19" fmla="*/ 178 h 289"/>
                  <a:gd name="T20" fmla="*/ 167 w 290"/>
                  <a:gd name="T21" fmla="*/ 186 h 289"/>
                  <a:gd name="T22" fmla="*/ 153 w 290"/>
                  <a:gd name="T23" fmla="*/ 192 h 289"/>
                  <a:gd name="T24" fmla="*/ 137 w 290"/>
                  <a:gd name="T25" fmla="*/ 289 h 289"/>
                  <a:gd name="T26" fmla="*/ 137 w 290"/>
                  <a:gd name="T27" fmla="*/ 192 h 289"/>
                  <a:gd name="T28" fmla="*/ 123 w 290"/>
                  <a:gd name="T29" fmla="*/ 186 h 289"/>
                  <a:gd name="T30" fmla="*/ 111 w 290"/>
                  <a:gd name="T31" fmla="*/ 178 h 289"/>
                  <a:gd name="T32" fmla="*/ 107 w 290"/>
                  <a:gd name="T33" fmla="*/ 173 h 289"/>
                  <a:gd name="T34" fmla="*/ 101 w 290"/>
                  <a:gd name="T35" fmla="*/ 160 h 289"/>
                  <a:gd name="T36" fmla="*/ 0 w 290"/>
                  <a:gd name="T37" fmla="*/ 153 h 289"/>
                  <a:gd name="T38" fmla="*/ 99 w 290"/>
                  <a:gd name="T39" fmla="*/ 137 h 289"/>
                  <a:gd name="T40" fmla="*/ 101 w 290"/>
                  <a:gd name="T41" fmla="*/ 130 h 289"/>
                  <a:gd name="T42" fmla="*/ 107 w 290"/>
                  <a:gd name="T43" fmla="*/ 117 h 289"/>
                  <a:gd name="T44" fmla="*/ 111 w 290"/>
                  <a:gd name="T45" fmla="*/ 112 h 289"/>
                  <a:gd name="T46" fmla="*/ 123 w 290"/>
                  <a:gd name="T47" fmla="*/ 103 h 289"/>
                  <a:gd name="T48" fmla="*/ 137 w 290"/>
                  <a:gd name="T49" fmla="*/ 98 h 289"/>
                  <a:gd name="T50" fmla="*/ 153 w 290"/>
                  <a:gd name="T51" fmla="*/ 0 h 289"/>
                  <a:gd name="T52" fmla="*/ 153 w 290"/>
                  <a:gd name="T53" fmla="*/ 98 h 289"/>
                  <a:gd name="T54" fmla="*/ 161 w 290"/>
                  <a:gd name="T55" fmla="*/ 129 h 289"/>
                  <a:gd name="T56" fmla="*/ 154 w 290"/>
                  <a:gd name="T57" fmla="*/ 124 h 289"/>
                  <a:gd name="T58" fmla="*/ 144 w 290"/>
                  <a:gd name="T59" fmla="*/ 123 h 289"/>
                  <a:gd name="T60" fmla="*/ 140 w 290"/>
                  <a:gd name="T61" fmla="*/ 123 h 289"/>
                  <a:gd name="T62" fmla="*/ 132 w 290"/>
                  <a:gd name="T63" fmla="*/ 126 h 289"/>
                  <a:gd name="T64" fmla="*/ 128 w 290"/>
                  <a:gd name="T65" fmla="*/ 129 h 289"/>
                  <a:gd name="T66" fmla="*/ 124 w 290"/>
                  <a:gd name="T67" fmla="*/ 136 h 289"/>
                  <a:gd name="T68" fmla="*/ 122 w 290"/>
                  <a:gd name="T69" fmla="*/ 145 h 289"/>
                  <a:gd name="T70" fmla="*/ 122 w 290"/>
                  <a:gd name="T71" fmla="*/ 149 h 289"/>
                  <a:gd name="T72" fmla="*/ 126 w 290"/>
                  <a:gd name="T73" fmla="*/ 158 h 289"/>
                  <a:gd name="T74" fmla="*/ 128 w 290"/>
                  <a:gd name="T75" fmla="*/ 161 h 289"/>
                  <a:gd name="T76" fmla="*/ 136 w 290"/>
                  <a:gd name="T77" fmla="*/ 166 h 289"/>
                  <a:gd name="T78" fmla="*/ 144 w 290"/>
                  <a:gd name="T79" fmla="*/ 168 h 289"/>
                  <a:gd name="T80" fmla="*/ 150 w 290"/>
                  <a:gd name="T81" fmla="*/ 167 h 289"/>
                  <a:gd name="T82" fmla="*/ 158 w 290"/>
                  <a:gd name="T83" fmla="*/ 164 h 289"/>
                  <a:gd name="T84" fmla="*/ 161 w 290"/>
                  <a:gd name="T85" fmla="*/ 161 h 289"/>
                  <a:gd name="T86" fmla="*/ 166 w 290"/>
                  <a:gd name="T87" fmla="*/ 154 h 289"/>
                  <a:gd name="T88" fmla="*/ 168 w 290"/>
                  <a:gd name="T89" fmla="*/ 145 h 289"/>
                  <a:gd name="T90" fmla="*/ 168 w 290"/>
                  <a:gd name="T91" fmla="*/ 141 h 289"/>
                  <a:gd name="T92" fmla="*/ 164 w 290"/>
                  <a:gd name="T93" fmla="*/ 132 h 289"/>
                  <a:gd name="T94" fmla="*/ 161 w 290"/>
                  <a:gd name="T95" fmla="*/ 129 h 2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290" h="289">
                    <a:moveTo>
                      <a:pt x="153" y="98"/>
                    </a:moveTo>
                    <a:lnTo>
                      <a:pt x="153" y="98"/>
                    </a:lnTo>
                    <a:lnTo>
                      <a:pt x="160" y="100"/>
                    </a:lnTo>
                    <a:lnTo>
                      <a:pt x="167" y="103"/>
                    </a:lnTo>
                    <a:lnTo>
                      <a:pt x="173" y="107"/>
                    </a:lnTo>
                    <a:lnTo>
                      <a:pt x="178" y="112"/>
                    </a:lnTo>
                    <a:lnTo>
                      <a:pt x="178" y="112"/>
                    </a:lnTo>
                    <a:lnTo>
                      <a:pt x="183" y="117"/>
                    </a:lnTo>
                    <a:lnTo>
                      <a:pt x="187" y="124"/>
                    </a:lnTo>
                    <a:lnTo>
                      <a:pt x="189" y="130"/>
                    </a:lnTo>
                    <a:lnTo>
                      <a:pt x="191" y="137"/>
                    </a:lnTo>
                    <a:lnTo>
                      <a:pt x="290" y="137"/>
                    </a:lnTo>
                    <a:lnTo>
                      <a:pt x="290" y="153"/>
                    </a:lnTo>
                    <a:lnTo>
                      <a:pt x="191" y="153"/>
                    </a:lnTo>
                    <a:lnTo>
                      <a:pt x="191" y="153"/>
                    </a:lnTo>
                    <a:lnTo>
                      <a:pt x="189" y="160"/>
                    </a:lnTo>
                    <a:lnTo>
                      <a:pt x="187" y="167"/>
                    </a:lnTo>
                    <a:lnTo>
                      <a:pt x="183" y="173"/>
                    </a:lnTo>
                    <a:lnTo>
                      <a:pt x="178" y="178"/>
                    </a:lnTo>
                    <a:lnTo>
                      <a:pt x="178" y="178"/>
                    </a:lnTo>
                    <a:lnTo>
                      <a:pt x="173" y="183"/>
                    </a:lnTo>
                    <a:lnTo>
                      <a:pt x="167" y="186"/>
                    </a:lnTo>
                    <a:lnTo>
                      <a:pt x="160" y="190"/>
                    </a:lnTo>
                    <a:lnTo>
                      <a:pt x="153" y="192"/>
                    </a:lnTo>
                    <a:lnTo>
                      <a:pt x="153" y="289"/>
                    </a:lnTo>
                    <a:lnTo>
                      <a:pt x="137" y="289"/>
                    </a:lnTo>
                    <a:lnTo>
                      <a:pt x="137" y="192"/>
                    </a:lnTo>
                    <a:lnTo>
                      <a:pt x="137" y="192"/>
                    </a:lnTo>
                    <a:lnTo>
                      <a:pt x="130" y="190"/>
                    </a:lnTo>
                    <a:lnTo>
                      <a:pt x="123" y="186"/>
                    </a:lnTo>
                    <a:lnTo>
                      <a:pt x="117" y="183"/>
                    </a:lnTo>
                    <a:lnTo>
                      <a:pt x="111" y="178"/>
                    </a:lnTo>
                    <a:lnTo>
                      <a:pt x="111" y="178"/>
                    </a:lnTo>
                    <a:lnTo>
                      <a:pt x="107" y="173"/>
                    </a:lnTo>
                    <a:lnTo>
                      <a:pt x="103" y="167"/>
                    </a:lnTo>
                    <a:lnTo>
                      <a:pt x="101" y="160"/>
                    </a:lnTo>
                    <a:lnTo>
                      <a:pt x="99" y="153"/>
                    </a:lnTo>
                    <a:lnTo>
                      <a:pt x="0" y="153"/>
                    </a:lnTo>
                    <a:lnTo>
                      <a:pt x="0" y="137"/>
                    </a:lnTo>
                    <a:lnTo>
                      <a:pt x="99" y="137"/>
                    </a:lnTo>
                    <a:lnTo>
                      <a:pt x="99" y="137"/>
                    </a:lnTo>
                    <a:lnTo>
                      <a:pt x="101" y="130"/>
                    </a:lnTo>
                    <a:lnTo>
                      <a:pt x="103" y="124"/>
                    </a:lnTo>
                    <a:lnTo>
                      <a:pt x="107" y="117"/>
                    </a:lnTo>
                    <a:lnTo>
                      <a:pt x="111" y="112"/>
                    </a:lnTo>
                    <a:lnTo>
                      <a:pt x="111" y="112"/>
                    </a:lnTo>
                    <a:lnTo>
                      <a:pt x="117" y="107"/>
                    </a:lnTo>
                    <a:lnTo>
                      <a:pt x="123" y="103"/>
                    </a:lnTo>
                    <a:lnTo>
                      <a:pt x="130" y="100"/>
                    </a:lnTo>
                    <a:lnTo>
                      <a:pt x="137" y="98"/>
                    </a:lnTo>
                    <a:lnTo>
                      <a:pt x="137" y="0"/>
                    </a:lnTo>
                    <a:lnTo>
                      <a:pt x="153" y="0"/>
                    </a:lnTo>
                    <a:lnTo>
                      <a:pt x="153" y="98"/>
                    </a:lnTo>
                    <a:lnTo>
                      <a:pt x="153" y="98"/>
                    </a:lnTo>
                    <a:close/>
                    <a:moveTo>
                      <a:pt x="161" y="129"/>
                    </a:moveTo>
                    <a:lnTo>
                      <a:pt x="161" y="129"/>
                    </a:lnTo>
                    <a:lnTo>
                      <a:pt x="158" y="126"/>
                    </a:lnTo>
                    <a:lnTo>
                      <a:pt x="154" y="124"/>
                    </a:lnTo>
                    <a:lnTo>
                      <a:pt x="150" y="123"/>
                    </a:lnTo>
                    <a:lnTo>
                      <a:pt x="144" y="123"/>
                    </a:lnTo>
                    <a:lnTo>
                      <a:pt x="144" y="123"/>
                    </a:lnTo>
                    <a:lnTo>
                      <a:pt x="140" y="123"/>
                    </a:lnTo>
                    <a:lnTo>
                      <a:pt x="136" y="124"/>
                    </a:lnTo>
                    <a:lnTo>
                      <a:pt x="132" y="126"/>
                    </a:lnTo>
                    <a:lnTo>
                      <a:pt x="128" y="129"/>
                    </a:lnTo>
                    <a:lnTo>
                      <a:pt x="128" y="129"/>
                    </a:lnTo>
                    <a:lnTo>
                      <a:pt x="126" y="132"/>
                    </a:lnTo>
                    <a:lnTo>
                      <a:pt x="124" y="136"/>
                    </a:lnTo>
                    <a:lnTo>
                      <a:pt x="122" y="141"/>
                    </a:lnTo>
                    <a:lnTo>
                      <a:pt x="122" y="145"/>
                    </a:lnTo>
                    <a:lnTo>
                      <a:pt x="122" y="145"/>
                    </a:lnTo>
                    <a:lnTo>
                      <a:pt x="122" y="149"/>
                    </a:lnTo>
                    <a:lnTo>
                      <a:pt x="124" y="154"/>
                    </a:lnTo>
                    <a:lnTo>
                      <a:pt x="126" y="158"/>
                    </a:lnTo>
                    <a:lnTo>
                      <a:pt x="128" y="161"/>
                    </a:lnTo>
                    <a:lnTo>
                      <a:pt x="128" y="161"/>
                    </a:lnTo>
                    <a:lnTo>
                      <a:pt x="132" y="164"/>
                    </a:lnTo>
                    <a:lnTo>
                      <a:pt x="136" y="166"/>
                    </a:lnTo>
                    <a:lnTo>
                      <a:pt x="140" y="167"/>
                    </a:lnTo>
                    <a:lnTo>
                      <a:pt x="144" y="168"/>
                    </a:lnTo>
                    <a:lnTo>
                      <a:pt x="144" y="168"/>
                    </a:lnTo>
                    <a:lnTo>
                      <a:pt x="150" y="167"/>
                    </a:lnTo>
                    <a:lnTo>
                      <a:pt x="154" y="166"/>
                    </a:lnTo>
                    <a:lnTo>
                      <a:pt x="158" y="164"/>
                    </a:lnTo>
                    <a:lnTo>
                      <a:pt x="161" y="161"/>
                    </a:lnTo>
                    <a:lnTo>
                      <a:pt x="161" y="161"/>
                    </a:lnTo>
                    <a:lnTo>
                      <a:pt x="164" y="158"/>
                    </a:lnTo>
                    <a:lnTo>
                      <a:pt x="166" y="154"/>
                    </a:lnTo>
                    <a:lnTo>
                      <a:pt x="168" y="149"/>
                    </a:lnTo>
                    <a:lnTo>
                      <a:pt x="168" y="145"/>
                    </a:lnTo>
                    <a:lnTo>
                      <a:pt x="168" y="145"/>
                    </a:lnTo>
                    <a:lnTo>
                      <a:pt x="168" y="141"/>
                    </a:lnTo>
                    <a:lnTo>
                      <a:pt x="166" y="136"/>
                    </a:lnTo>
                    <a:lnTo>
                      <a:pt x="164" y="132"/>
                    </a:lnTo>
                    <a:lnTo>
                      <a:pt x="161" y="129"/>
                    </a:lnTo>
                    <a:lnTo>
                      <a:pt x="161" y="129"/>
                    </a:lnTo>
                    <a:close/>
                  </a:path>
                </a:pathLst>
              </a:custGeom>
              <a:solidFill>
                <a:schemeClr val="tx1">
                  <a:lumMod val="85000"/>
                  <a:lumOff val="15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</p:grpSp>
      </p:grpSp>
      <p:sp>
        <p:nvSpPr>
          <p:cNvPr id="46" name="Rectangle 8">
            <a:extLst>
              <a:ext uri="{FF2B5EF4-FFF2-40B4-BE49-F238E27FC236}">
                <a16:creationId xmlns:a16="http://schemas.microsoft.com/office/drawing/2014/main" id="{FCF47ED3-7596-323C-56D1-74BC0B6ED593}"/>
              </a:ext>
            </a:extLst>
          </p:cNvPr>
          <p:cNvSpPr/>
          <p:nvPr/>
        </p:nvSpPr>
        <p:spPr>
          <a:xfrm>
            <a:off x="371475" y="737179"/>
            <a:ext cx="6070547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100" noProof="0" dirty="0">
                <a:latin typeface="Montserrat Light" panose="00000400000000000000" pitchFamily="50" charset="0"/>
              </a:rPr>
              <a:t>02 | EXTERIOR</a:t>
            </a:r>
            <a:endParaRPr lang="en-US" noProof="0" dirty="0"/>
          </a:p>
        </p:txBody>
      </p:sp>
      <p:sp>
        <p:nvSpPr>
          <p:cNvPr id="49" name="Freeform 5">
            <a:extLst>
              <a:ext uri="{FF2B5EF4-FFF2-40B4-BE49-F238E27FC236}">
                <a16:creationId xmlns:a16="http://schemas.microsoft.com/office/drawing/2014/main" id="{D2122BB3-6F1F-7ADC-6C86-B30FBBA6D0EB}"/>
              </a:ext>
            </a:extLst>
          </p:cNvPr>
          <p:cNvSpPr>
            <a:spLocks/>
          </p:cNvSpPr>
          <p:nvPr/>
        </p:nvSpPr>
        <p:spPr bwMode="auto">
          <a:xfrm>
            <a:off x="2153571" y="5056090"/>
            <a:ext cx="2842970" cy="1411907"/>
          </a:xfrm>
          <a:prstGeom prst="rect">
            <a:avLst/>
          </a:prstGeom>
          <a:noFill/>
          <a:ln w="25400">
            <a:noFill/>
          </a:ln>
          <a:effectLst/>
        </p:spPr>
        <p:txBody>
          <a:bodyPr vert="horz" wrap="square" lIns="72000" tIns="72000" rIns="72000" bIns="7200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easy to handle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, </a:t>
            </a:r>
            <a:b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</a:b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with all key controls conveniently placed </a:t>
            </a:r>
            <a:b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</a:b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on the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handlebar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 and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central cluster.</a:t>
            </a:r>
          </a:p>
        </p:txBody>
      </p:sp>
      <p:sp>
        <p:nvSpPr>
          <p:cNvPr id="52" name="Freeform 5">
            <a:extLst>
              <a:ext uri="{FF2B5EF4-FFF2-40B4-BE49-F238E27FC236}">
                <a16:creationId xmlns:a16="http://schemas.microsoft.com/office/drawing/2014/main" id="{D4C48ECF-DCDC-7633-3FB6-0C1B683A2C7B}"/>
              </a:ext>
            </a:extLst>
          </p:cNvPr>
          <p:cNvSpPr>
            <a:spLocks/>
          </p:cNvSpPr>
          <p:nvPr/>
        </p:nvSpPr>
        <p:spPr bwMode="auto">
          <a:xfrm>
            <a:off x="6603684" y="5019742"/>
            <a:ext cx="3548441" cy="1670824"/>
          </a:xfrm>
          <a:prstGeom prst="rect">
            <a:avLst/>
          </a:prstGeom>
          <a:noFill/>
          <a:ln w="25400">
            <a:noFill/>
          </a:ln>
          <a:effectLst/>
        </p:spPr>
        <p:txBody>
          <a:bodyPr vert="horz" wrap="square" lIns="72000" tIns="72000" rIns="72000" bIns="7200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more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comfortable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, thanks to</a:t>
            </a:r>
          </a:p>
          <a:p>
            <a:pPr marL="179388" marR="0" lvl="0" indent="-179388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more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roominess</a:t>
            </a:r>
          </a:p>
          <a:p>
            <a:pPr marL="179388" marR="0" lvl="0" indent="-179388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ergonomic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 seat and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driving position</a:t>
            </a:r>
          </a:p>
          <a:p>
            <a:pPr marL="179388" marR="0" lvl="0" indent="-179388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low loading height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to work with less effort and back strain.</a:t>
            </a:r>
          </a:p>
        </p:txBody>
      </p:sp>
      <p:sp>
        <p:nvSpPr>
          <p:cNvPr id="2" name="Segnaposto contenuto 12">
            <a:extLst>
              <a:ext uri="{FF2B5EF4-FFF2-40B4-BE49-F238E27FC236}">
                <a16:creationId xmlns:a16="http://schemas.microsoft.com/office/drawing/2014/main" id="{FE2A684D-33A5-8A2E-73C2-C40B7184E88D}"/>
              </a:ext>
            </a:extLst>
          </p:cNvPr>
          <p:cNvSpPr txBox="1">
            <a:spLocks/>
          </p:cNvSpPr>
          <p:nvPr/>
        </p:nvSpPr>
        <p:spPr>
          <a:xfrm>
            <a:off x="371475" y="1825729"/>
            <a:ext cx="2562225" cy="84157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noProof="0" dirty="0"/>
          </a:p>
        </p:txBody>
      </p:sp>
      <p:grpSp>
        <p:nvGrpSpPr>
          <p:cNvPr id="62" name="Gruppo 61">
            <a:extLst>
              <a:ext uri="{FF2B5EF4-FFF2-40B4-BE49-F238E27FC236}">
                <a16:creationId xmlns:a16="http://schemas.microsoft.com/office/drawing/2014/main" id="{1D136FA0-EF73-5C5B-E589-668963FF5EE2}"/>
              </a:ext>
            </a:extLst>
          </p:cNvPr>
          <p:cNvGrpSpPr/>
          <p:nvPr/>
        </p:nvGrpSpPr>
        <p:grpSpPr>
          <a:xfrm>
            <a:off x="8094436" y="4424669"/>
            <a:ext cx="566936" cy="570976"/>
            <a:chOff x="3939723" y="1742476"/>
            <a:chExt cx="566936" cy="570976"/>
          </a:xfrm>
        </p:grpSpPr>
        <p:grpSp>
          <p:nvGrpSpPr>
            <p:cNvPr id="63" name="Gruppo 62">
              <a:extLst>
                <a:ext uri="{FF2B5EF4-FFF2-40B4-BE49-F238E27FC236}">
                  <a16:creationId xmlns:a16="http://schemas.microsoft.com/office/drawing/2014/main" id="{B79C9234-53DD-528B-6CFC-400970EBB588}"/>
                </a:ext>
              </a:extLst>
            </p:cNvPr>
            <p:cNvGrpSpPr/>
            <p:nvPr/>
          </p:nvGrpSpPr>
          <p:grpSpPr>
            <a:xfrm>
              <a:off x="3939723" y="1742476"/>
              <a:ext cx="566936" cy="570976"/>
              <a:chOff x="6538100" y="1527597"/>
              <a:chExt cx="534366" cy="534366"/>
            </a:xfrm>
          </p:grpSpPr>
          <p:sp>
            <p:nvSpPr>
              <p:cNvPr id="65" name="Freeform 6">
                <a:extLst>
                  <a:ext uri="{FF2B5EF4-FFF2-40B4-BE49-F238E27FC236}">
                    <a16:creationId xmlns:a16="http://schemas.microsoft.com/office/drawing/2014/main" id="{DCCBF584-115F-475A-3D88-066153FCC8C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538100" y="1527597"/>
                <a:ext cx="534366" cy="534366"/>
              </a:xfrm>
              <a:custGeom>
                <a:avLst/>
                <a:gdLst>
                  <a:gd name="T0" fmla="*/ 1 w 806"/>
                  <a:gd name="T1" fmla="*/ 381 h 806"/>
                  <a:gd name="T2" fmla="*/ 8 w 806"/>
                  <a:gd name="T3" fmla="*/ 321 h 806"/>
                  <a:gd name="T4" fmla="*/ 25 w 806"/>
                  <a:gd name="T5" fmla="*/ 264 h 806"/>
                  <a:gd name="T6" fmla="*/ 49 w 806"/>
                  <a:gd name="T7" fmla="*/ 211 h 806"/>
                  <a:gd name="T8" fmla="*/ 81 w 806"/>
                  <a:gd name="T9" fmla="*/ 161 h 806"/>
                  <a:gd name="T10" fmla="*/ 118 w 806"/>
                  <a:gd name="T11" fmla="*/ 118 h 806"/>
                  <a:gd name="T12" fmla="*/ 162 w 806"/>
                  <a:gd name="T13" fmla="*/ 79 h 806"/>
                  <a:gd name="T14" fmla="*/ 211 w 806"/>
                  <a:gd name="T15" fmla="*/ 49 h 806"/>
                  <a:gd name="T16" fmla="*/ 264 w 806"/>
                  <a:gd name="T17" fmla="*/ 24 h 806"/>
                  <a:gd name="T18" fmla="*/ 322 w 806"/>
                  <a:gd name="T19" fmla="*/ 8 h 806"/>
                  <a:gd name="T20" fmla="*/ 383 w 806"/>
                  <a:gd name="T21" fmla="*/ 0 h 806"/>
                  <a:gd name="T22" fmla="*/ 424 w 806"/>
                  <a:gd name="T23" fmla="*/ 0 h 806"/>
                  <a:gd name="T24" fmla="*/ 485 w 806"/>
                  <a:gd name="T25" fmla="*/ 8 h 806"/>
                  <a:gd name="T26" fmla="*/ 542 w 806"/>
                  <a:gd name="T27" fmla="*/ 24 h 806"/>
                  <a:gd name="T28" fmla="*/ 596 w 806"/>
                  <a:gd name="T29" fmla="*/ 49 h 806"/>
                  <a:gd name="T30" fmla="*/ 645 w 806"/>
                  <a:gd name="T31" fmla="*/ 79 h 806"/>
                  <a:gd name="T32" fmla="*/ 689 w 806"/>
                  <a:gd name="T33" fmla="*/ 118 h 806"/>
                  <a:gd name="T34" fmla="*/ 726 w 806"/>
                  <a:gd name="T35" fmla="*/ 161 h 806"/>
                  <a:gd name="T36" fmla="*/ 758 w 806"/>
                  <a:gd name="T37" fmla="*/ 211 h 806"/>
                  <a:gd name="T38" fmla="*/ 781 w 806"/>
                  <a:gd name="T39" fmla="*/ 264 h 806"/>
                  <a:gd name="T40" fmla="*/ 798 w 806"/>
                  <a:gd name="T41" fmla="*/ 321 h 806"/>
                  <a:gd name="T42" fmla="*/ 806 w 806"/>
                  <a:gd name="T43" fmla="*/ 381 h 806"/>
                  <a:gd name="T44" fmla="*/ 806 w 806"/>
                  <a:gd name="T45" fmla="*/ 423 h 806"/>
                  <a:gd name="T46" fmla="*/ 798 w 806"/>
                  <a:gd name="T47" fmla="*/ 483 h 806"/>
                  <a:gd name="T48" fmla="*/ 781 w 806"/>
                  <a:gd name="T49" fmla="*/ 541 h 806"/>
                  <a:gd name="T50" fmla="*/ 758 w 806"/>
                  <a:gd name="T51" fmla="*/ 595 h 806"/>
                  <a:gd name="T52" fmla="*/ 726 w 806"/>
                  <a:gd name="T53" fmla="*/ 643 h 806"/>
                  <a:gd name="T54" fmla="*/ 689 w 806"/>
                  <a:gd name="T55" fmla="*/ 687 h 806"/>
                  <a:gd name="T56" fmla="*/ 645 w 806"/>
                  <a:gd name="T57" fmla="*/ 725 h 806"/>
                  <a:gd name="T58" fmla="*/ 596 w 806"/>
                  <a:gd name="T59" fmla="*/ 757 h 806"/>
                  <a:gd name="T60" fmla="*/ 542 w 806"/>
                  <a:gd name="T61" fmla="*/ 781 h 806"/>
                  <a:gd name="T62" fmla="*/ 485 w 806"/>
                  <a:gd name="T63" fmla="*/ 797 h 806"/>
                  <a:gd name="T64" fmla="*/ 424 w 806"/>
                  <a:gd name="T65" fmla="*/ 805 h 806"/>
                  <a:gd name="T66" fmla="*/ 383 w 806"/>
                  <a:gd name="T67" fmla="*/ 805 h 806"/>
                  <a:gd name="T68" fmla="*/ 322 w 806"/>
                  <a:gd name="T69" fmla="*/ 797 h 806"/>
                  <a:gd name="T70" fmla="*/ 264 w 806"/>
                  <a:gd name="T71" fmla="*/ 781 h 806"/>
                  <a:gd name="T72" fmla="*/ 211 w 806"/>
                  <a:gd name="T73" fmla="*/ 757 h 806"/>
                  <a:gd name="T74" fmla="*/ 162 w 806"/>
                  <a:gd name="T75" fmla="*/ 725 h 806"/>
                  <a:gd name="T76" fmla="*/ 118 w 806"/>
                  <a:gd name="T77" fmla="*/ 687 h 806"/>
                  <a:gd name="T78" fmla="*/ 81 w 806"/>
                  <a:gd name="T79" fmla="*/ 643 h 806"/>
                  <a:gd name="T80" fmla="*/ 49 w 806"/>
                  <a:gd name="T81" fmla="*/ 595 h 806"/>
                  <a:gd name="T82" fmla="*/ 25 w 806"/>
                  <a:gd name="T83" fmla="*/ 541 h 806"/>
                  <a:gd name="T84" fmla="*/ 8 w 806"/>
                  <a:gd name="T85" fmla="*/ 483 h 806"/>
                  <a:gd name="T86" fmla="*/ 1 w 806"/>
                  <a:gd name="T87" fmla="*/ 423 h 8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806" h="806">
                    <a:moveTo>
                      <a:pt x="0" y="403"/>
                    </a:moveTo>
                    <a:lnTo>
                      <a:pt x="0" y="403"/>
                    </a:lnTo>
                    <a:lnTo>
                      <a:pt x="1" y="381"/>
                    </a:lnTo>
                    <a:lnTo>
                      <a:pt x="2" y="361"/>
                    </a:lnTo>
                    <a:lnTo>
                      <a:pt x="5" y="342"/>
                    </a:lnTo>
                    <a:lnTo>
                      <a:pt x="8" y="321"/>
                    </a:lnTo>
                    <a:lnTo>
                      <a:pt x="13" y="302"/>
                    </a:lnTo>
                    <a:lnTo>
                      <a:pt x="19" y="282"/>
                    </a:lnTo>
                    <a:lnTo>
                      <a:pt x="25" y="264"/>
                    </a:lnTo>
                    <a:lnTo>
                      <a:pt x="32" y="246"/>
                    </a:lnTo>
                    <a:lnTo>
                      <a:pt x="40" y="228"/>
                    </a:lnTo>
                    <a:lnTo>
                      <a:pt x="49" y="211"/>
                    </a:lnTo>
                    <a:lnTo>
                      <a:pt x="59" y="194"/>
                    </a:lnTo>
                    <a:lnTo>
                      <a:pt x="70" y="177"/>
                    </a:lnTo>
                    <a:lnTo>
                      <a:pt x="81" y="161"/>
                    </a:lnTo>
                    <a:lnTo>
                      <a:pt x="93" y="147"/>
                    </a:lnTo>
                    <a:lnTo>
                      <a:pt x="105" y="132"/>
                    </a:lnTo>
                    <a:lnTo>
                      <a:pt x="118" y="118"/>
                    </a:lnTo>
                    <a:lnTo>
                      <a:pt x="133" y="104"/>
                    </a:lnTo>
                    <a:lnTo>
                      <a:pt x="147" y="92"/>
                    </a:lnTo>
                    <a:lnTo>
                      <a:pt x="162" y="79"/>
                    </a:lnTo>
                    <a:lnTo>
                      <a:pt x="178" y="68"/>
                    </a:lnTo>
                    <a:lnTo>
                      <a:pt x="194" y="58"/>
                    </a:lnTo>
                    <a:lnTo>
                      <a:pt x="211" y="49"/>
                    </a:lnTo>
                    <a:lnTo>
                      <a:pt x="229" y="40"/>
                    </a:lnTo>
                    <a:lnTo>
                      <a:pt x="247" y="32"/>
                    </a:lnTo>
                    <a:lnTo>
                      <a:pt x="264" y="24"/>
                    </a:lnTo>
                    <a:lnTo>
                      <a:pt x="284" y="18"/>
                    </a:lnTo>
                    <a:lnTo>
                      <a:pt x="303" y="12"/>
                    </a:lnTo>
                    <a:lnTo>
                      <a:pt x="322" y="8"/>
                    </a:lnTo>
                    <a:lnTo>
                      <a:pt x="342" y="4"/>
                    </a:lnTo>
                    <a:lnTo>
                      <a:pt x="362" y="2"/>
                    </a:lnTo>
                    <a:lnTo>
                      <a:pt x="383" y="0"/>
                    </a:lnTo>
                    <a:lnTo>
                      <a:pt x="403" y="0"/>
                    </a:lnTo>
                    <a:lnTo>
                      <a:pt x="403" y="0"/>
                    </a:lnTo>
                    <a:lnTo>
                      <a:pt x="424" y="0"/>
                    </a:lnTo>
                    <a:lnTo>
                      <a:pt x="445" y="2"/>
                    </a:lnTo>
                    <a:lnTo>
                      <a:pt x="464" y="4"/>
                    </a:lnTo>
                    <a:lnTo>
                      <a:pt x="485" y="8"/>
                    </a:lnTo>
                    <a:lnTo>
                      <a:pt x="504" y="12"/>
                    </a:lnTo>
                    <a:lnTo>
                      <a:pt x="523" y="18"/>
                    </a:lnTo>
                    <a:lnTo>
                      <a:pt x="542" y="24"/>
                    </a:lnTo>
                    <a:lnTo>
                      <a:pt x="560" y="32"/>
                    </a:lnTo>
                    <a:lnTo>
                      <a:pt x="577" y="40"/>
                    </a:lnTo>
                    <a:lnTo>
                      <a:pt x="596" y="49"/>
                    </a:lnTo>
                    <a:lnTo>
                      <a:pt x="612" y="58"/>
                    </a:lnTo>
                    <a:lnTo>
                      <a:pt x="628" y="68"/>
                    </a:lnTo>
                    <a:lnTo>
                      <a:pt x="645" y="79"/>
                    </a:lnTo>
                    <a:lnTo>
                      <a:pt x="659" y="92"/>
                    </a:lnTo>
                    <a:lnTo>
                      <a:pt x="674" y="104"/>
                    </a:lnTo>
                    <a:lnTo>
                      <a:pt x="689" y="118"/>
                    </a:lnTo>
                    <a:lnTo>
                      <a:pt x="702" y="132"/>
                    </a:lnTo>
                    <a:lnTo>
                      <a:pt x="714" y="147"/>
                    </a:lnTo>
                    <a:lnTo>
                      <a:pt x="726" y="161"/>
                    </a:lnTo>
                    <a:lnTo>
                      <a:pt x="738" y="177"/>
                    </a:lnTo>
                    <a:lnTo>
                      <a:pt x="748" y="194"/>
                    </a:lnTo>
                    <a:lnTo>
                      <a:pt x="758" y="211"/>
                    </a:lnTo>
                    <a:lnTo>
                      <a:pt x="766" y="228"/>
                    </a:lnTo>
                    <a:lnTo>
                      <a:pt x="774" y="246"/>
                    </a:lnTo>
                    <a:lnTo>
                      <a:pt x="781" y="264"/>
                    </a:lnTo>
                    <a:lnTo>
                      <a:pt x="788" y="282"/>
                    </a:lnTo>
                    <a:lnTo>
                      <a:pt x="794" y="302"/>
                    </a:lnTo>
                    <a:lnTo>
                      <a:pt x="798" y="321"/>
                    </a:lnTo>
                    <a:lnTo>
                      <a:pt x="802" y="342"/>
                    </a:lnTo>
                    <a:lnTo>
                      <a:pt x="804" y="361"/>
                    </a:lnTo>
                    <a:lnTo>
                      <a:pt x="806" y="381"/>
                    </a:lnTo>
                    <a:lnTo>
                      <a:pt x="806" y="403"/>
                    </a:lnTo>
                    <a:lnTo>
                      <a:pt x="806" y="403"/>
                    </a:lnTo>
                    <a:lnTo>
                      <a:pt x="806" y="423"/>
                    </a:lnTo>
                    <a:lnTo>
                      <a:pt x="804" y="444"/>
                    </a:lnTo>
                    <a:lnTo>
                      <a:pt x="802" y="464"/>
                    </a:lnTo>
                    <a:lnTo>
                      <a:pt x="798" y="483"/>
                    </a:lnTo>
                    <a:lnTo>
                      <a:pt x="794" y="503"/>
                    </a:lnTo>
                    <a:lnTo>
                      <a:pt x="788" y="522"/>
                    </a:lnTo>
                    <a:lnTo>
                      <a:pt x="781" y="541"/>
                    </a:lnTo>
                    <a:lnTo>
                      <a:pt x="774" y="560"/>
                    </a:lnTo>
                    <a:lnTo>
                      <a:pt x="766" y="577"/>
                    </a:lnTo>
                    <a:lnTo>
                      <a:pt x="758" y="595"/>
                    </a:lnTo>
                    <a:lnTo>
                      <a:pt x="748" y="612"/>
                    </a:lnTo>
                    <a:lnTo>
                      <a:pt x="738" y="628"/>
                    </a:lnTo>
                    <a:lnTo>
                      <a:pt x="726" y="643"/>
                    </a:lnTo>
                    <a:lnTo>
                      <a:pt x="714" y="659"/>
                    </a:lnTo>
                    <a:lnTo>
                      <a:pt x="702" y="673"/>
                    </a:lnTo>
                    <a:lnTo>
                      <a:pt x="689" y="687"/>
                    </a:lnTo>
                    <a:lnTo>
                      <a:pt x="674" y="701"/>
                    </a:lnTo>
                    <a:lnTo>
                      <a:pt x="659" y="714"/>
                    </a:lnTo>
                    <a:lnTo>
                      <a:pt x="645" y="725"/>
                    </a:lnTo>
                    <a:lnTo>
                      <a:pt x="628" y="736"/>
                    </a:lnTo>
                    <a:lnTo>
                      <a:pt x="612" y="747"/>
                    </a:lnTo>
                    <a:lnTo>
                      <a:pt x="596" y="757"/>
                    </a:lnTo>
                    <a:lnTo>
                      <a:pt x="577" y="766"/>
                    </a:lnTo>
                    <a:lnTo>
                      <a:pt x="560" y="774"/>
                    </a:lnTo>
                    <a:lnTo>
                      <a:pt x="542" y="781"/>
                    </a:lnTo>
                    <a:lnTo>
                      <a:pt x="523" y="787"/>
                    </a:lnTo>
                    <a:lnTo>
                      <a:pt x="504" y="792"/>
                    </a:lnTo>
                    <a:lnTo>
                      <a:pt x="485" y="797"/>
                    </a:lnTo>
                    <a:lnTo>
                      <a:pt x="464" y="801"/>
                    </a:lnTo>
                    <a:lnTo>
                      <a:pt x="445" y="804"/>
                    </a:lnTo>
                    <a:lnTo>
                      <a:pt x="424" y="805"/>
                    </a:lnTo>
                    <a:lnTo>
                      <a:pt x="403" y="806"/>
                    </a:lnTo>
                    <a:lnTo>
                      <a:pt x="403" y="806"/>
                    </a:lnTo>
                    <a:lnTo>
                      <a:pt x="383" y="805"/>
                    </a:lnTo>
                    <a:lnTo>
                      <a:pt x="362" y="804"/>
                    </a:lnTo>
                    <a:lnTo>
                      <a:pt x="342" y="801"/>
                    </a:lnTo>
                    <a:lnTo>
                      <a:pt x="322" y="797"/>
                    </a:lnTo>
                    <a:lnTo>
                      <a:pt x="303" y="792"/>
                    </a:lnTo>
                    <a:lnTo>
                      <a:pt x="284" y="787"/>
                    </a:lnTo>
                    <a:lnTo>
                      <a:pt x="264" y="781"/>
                    </a:lnTo>
                    <a:lnTo>
                      <a:pt x="247" y="774"/>
                    </a:lnTo>
                    <a:lnTo>
                      <a:pt x="229" y="766"/>
                    </a:lnTo>
                    <a:lnTo>
                      <a:pt x="211" y="757"/>
                    </a:lnTo>
                    <a:lnTo>
                      <a:pt x="194" y="747"/>
                    </a:lnTo>
                    <a:lnTo>
                      <a:pt x="178" y="736"/>
                    </a:lnTo>
                    <a:lnTo>
                      <a:pt x="162" y="725"/>
                    </a:lnTo>
                    <a:lnTo>
                      <a:pt x="147" y="714"/>
                    </a:lnTo>
                    <a:lnTo>
                      <a:pt x="133" y="701"/>
                    </a:lnTo>
                    <a:lnTo>
                      <a:pt x="118" y="687"/>
                    </a:lnTo>
                    <a:lnTo>
                      <a:pt x="105" y="673"/>
                    </a:lnTo>
                    <a:lnTo>
                      <a:pt x="93" y="659"/>
                    </a:lnTo>
                    <a:lnTo>
                      <a:pt x="81" y="643"/>
                    </a:lnTo>
                    <a:lnTo>
                      <a:pt x="70" y="628"/>
                    </a:lnTo>
                    <a:lnTo>
                      <a:pt x="59" y="612"/>
                    </a:lnTo>
                    <a:lnTo>
                      <a:pt x="49" y="595"/>
                    </a:lnTo>
                    <a:lnTo>
                      <a:pt x="40" y="577"/>
                    </a:lnTo>
                    <a:lnTo>
                      <a:pt x="32" y="560"/>
                    </a:lnTo>
                    <a:lnTo>
                      <a:pt x="25" y="541"/>
                    </a:lnTo>
                    <a:lnTo>
                      <a:pt x="19" y="522"/>
                    </a:lnTo>
                    <a:lnTo>
                      <a:pt x="13" y="503"/>
                    </a:lnTo>
                    <a:lnTo>
                      <a:pt x="8" y="483"/>
                    </a:lnTo>
                    <a:lnTo>
                      <a:pt x="5" y="464"/>
                    </a:lnTo>
                    <a:lnTo>
                      <a:pt x="2" y="444"/>
                    </a:lnTo>
                    <a:lnTo>
                      <a:pt x="1" y="423"/>
                    </a:lnTo>
                    <a:lnTo>
                      <a:pt x="0" y="403"/>
                    </a:lnTo>
                    <a:lnTo>
                      <a:pt x="0" y="403"/>
                    </a:lnTo>
                    <a:close/>
                  </a:path>
                </a:pathLst>
              </a:custGeom>
              <a:solidFill>
                <a:schemeClr val="bg1">
                  <a:lumMod val="95000"/>
                  <a:alpha val="3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  <p:sp>
            <p:nvSpPr>
              <p:cNvPr id="66" name="Freeform 7">
                <a:extLst>
                  <a:ext uri="{FF2B5EF4-FFF2-40B4-BE49-F238E27FC236}">
                    <a16:creationId xmlns:a16="http://schemas.microsoft.com/office/drawing/2014/main" id="{C3F2E06E-3CC3-4A0E-DE71-6EF9029400E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584509" y="1573344"/>
                <a:ext cx="442211" cy="442211"/>
              </a:xfrm>
              <a:custGeom>
                <a:avLst/>
                <a:gdLst>
                  <a:gd name="T0" fmla="*/ 1 w 667"/>
                  <a:gd name="T1" fmla="*/ 316 h 667"/>
                  <a:gd name="T2" fmla="*/ 7 w 667"/>
                  <a:gd name="T3" fmla="*/ 266 h 667"/>
                  <a:gd name="T4" fmla="*/ 20 w 667"/>
                  <a:gd name="T5" fmla="*/ 219 h 667"/>
                  <a:gd name="T6" fmla="*/ 40 w 667"/>
                  <a:gd name="T7" fmla="*/ 175 h 667"/>
                  <a:gd name="T8" fmla="*/ 66 w 667"/>
                  <a:gd name="T9" fmla="*/ 134 h 667"/>
                  <a:gd name="T10" fmla="*/ 97 w 667"/>
                  <a:gd name="T11" fmla="*/ 98 h 667"/>
                  <a:gd name="T12" fmla="*/ 134 w 667"/>
                  <a:gd name="T13" fmla="*/ 67 h 667"/>
                  <a:gd name="T14" fmla="*/ 174 w 667"/>
                  <a:gd name="T15" fmla="*/ 40 h 667"/>
                  <a:gd name="T16" fmla="*/ 219 w 667"/>
                  <a:gd name="T17" fmla="*/ 21 h 667"/>
                  <a:gd name="T18" fmla="*/ 266 w 667"/>
                  <a:gd name="T19" fmla="*/ 7 h 667"/>
                  <a:gd name="T20" fmla="*/ 316 w 667"/>
                  <a:gd name="T21" fmla="*/ 0 h 667"/>
                  <a:gd name="T22" fmla="*/ 350 w 667"/>
                  <a:gd name="T23" fmla="*/ 0 h 667"/>
                  <a:gd name="T24" fmla="*/ 400 w 667"/>
                  <a:gd name="T25" fmla="*/ 7 h 667"/>
                  <a:gd name="T26" fmla="*/ 448 w 667"/>
                  <a:gd name="T27" fmla="*/ 21 h 667"/>
                  <a:gd name="T28" fmla="*/ 492 w 667"/>
                  <a:gd name="T29" fmla="*/ 40 h 667"/>
                  <a:gd name="T30" fmla="*/ 533 w 667"/>
                  <a:gd name="T31" fmla="*/ 67 h 667"/>
                  <a:gd name="T32" fmla="*/ 569 w 667"/>
                  <a:gd name="T33" fmla="*/ 98 h 667"/>
                  <a:gd name="T34" fmla="*/ 600 w 667"/>
                  <a:gd name="T35" fmla="*/ 134 h 667"/>
                  <a:gd name="T36" fmla="*/ 627 w 667"/>
                  <a:gd name="T37" fmla="*/ 175 h 667"/>
                  <a:gd name="T38" fmla="*/ 646 w 667"/>
                  <a:gd name="T39" fmla="*/ 219 h 667"/>
                  <a:gd name="T40" fmla="*/ 659 w 667"/>
                  <a:gd name="T41" fmla="*/ 266 h 667"/>
                  <a:gd name="T42" fmla="*/ 667 w 667"/>
                  <a:gd name="T43" fmla="*/ 316 h 667"/>
                  <a:gd name="T44" fmla="*/ 667 w 667"/>
                  <a:gd name="T45" fmla="*/ 351 h 667"/>
                  <a:gd name="T46" fmla="*/ 659 w 667"/>
                  <a:gd name="T47" fmla="*/ 401 h 667"/>
                  <a:gd name="T48" fmla="*/ 646 w 667"/>
                  <a:gd name="T49" fmla="*/ 448 h 667"/>
                  <a:gd name="T50" fmla="*/ 627 w 667"/>
                  <a:gd name="T51" fmla="*/ 493 h 667"/>
                  <a:gd name="T52" fmla="*/ 600 w 667"/>
                  <a:gd name="T53" fmla="*/ 533 h 667"/>
                  <a:gd name="T54" fmla="*/ 569 w 667"/>
                  <a:gd name="T55" fmla="*/ 569 h 667"/>
                  <a:gd name="T56" fmla="*/ 533 w 667"/>
                  <a:gd name="T57" fmla="*/ 601 h 667"/>
                  <a:gd name="T58" fmla="*/ 492 w 667"/>
                  <a:gd name="T59" fmla="*/ 626 h 667"/>
                  <a:gd name="T60" fmla="*/ 448 w 667"/>
                  <a:gd name="T61" fmla="*/ 647 h 667"/>
                  <a:gd name="T62" fmla="*/ 400 w 667"/>
                  <a:gd name="T63" fmla="*/ 660 h 667"/>
                  <a:gd name="T64" fmla="*/ 350 w 667"/>
                  <a:gd name="T65" fmla="*/ 666 h 667"/>
                  <a:gd name="T66" fmla="*/ 316 w 667"/>
                  <a:gd name="T67" fmla="*/ 666 h 667"/>
                  <a:gd name="T68" fmla="*/ 266 w 667"/>
                  <a:gd name="T69" fmla="*/ 660 h 667"/>
                  <a:gd name="T70" fmla="*/ 219 w 667"/>
                  <a:gd name="T71" fmla="*/ 647 h 667"/>
                  <a:gd name="T72" fmla="*/ 174 w 667"/>
                  <a:gd name="T73" fmla="*/ 626 h 667"/>
                  <a:gd name="T74" fmla="*/ 134 w 667"/>
                  <a:gd name="T75" fmla="*/ 601 h 667"/>
                  <a:gd name="T76" fmla="*/ 97 w 667"/>
                  <a:gd name="T77" fmla="*/ 569 h 667"/>
                  <a:gd name="T78" fmla="*/ 66 w 667"/>
                  <a:gd name="T79" fmla="*/ 533 h 667"/>
                  <a:gd name="T80" fmla="*/ 40 w 667"/>
                  <a:gd name="T81" fmla="*/ 493 h 667"/>
                  <a:gd name="T82" fmla="*/ 20 w 667"/>
                  <a:gd name="T83" fmla="*/ 448 h 667"/>
                  <a:gd name="T84" fmla="*/ 7 w 667"/>
                  <a:gd name="T85" fmla="*/ 401 h 667"/>
                  <a:gd name="T86" fmla="*/ 1 w 667"/>
                  <a:gd name="T87" fmla="*/ 351 h 6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67" h="667">
                    <a:moveTo>
                      <a:pt x="0" y="334"/>
                    </a:moveTo>
                    <a:lnTo>
                      <a:pt x="0" y="334"/>
                    </a:lnTo>
                    <a:lnTo>
                      <a:pt x="1" y="316"/>
                    </a:lnTo>
                    <a:lnTo>
                      <a:pt x="2" y="299"/>
                    </a:lnTo>
                    <a:lnTo>
                      <a:pt x="4" y="283"/>
                    </a:lnTo>
                    <a:lnTo>
                      <a:pt x="7" y="266"/>
                    </a:lnTo>
                    <a:lnTo>
                      <a:pt x="11" y="250"/>
                    </a:lnTo>
                    <a:lnTo>
                      <a:pt x="15" y="235"/>
                    </a:lnTo>
                    <a:lnTo>
                      <a:pt x="20" y="219"/>
                    </a:lnTo>
                    <a:lnTo>
                      <a:pt x="26" y="204"/>
                    </a:lnTo>
                    <a:lnTo>
                      <a:pt x="33" y="189"/>
                    </a:lnTo>
                    <a:lnTo>
                      <a:pt x="40" y="175"/>
                    </a:lnTo>
                    <a:lnTo>
                      <a:pt x="48" y="160"/>
                    </a:lnTo>
                    <a:lnTo>
                      <a:pt x="57" y="147"/>
                    </a:lnTo>
                    <a:lnTo>
                      <a:pt x="66" y="134"/>
                    </a:lnTo>
                    <a:lnTo>
                      <a:pt x="76" y="122"/>
                    </a:lnTo>
                    <a:lnTo>
                      <a:pt x="86" y="109"/>
                    </a:lnTo>
                    <a:lnTo>
                      <a:pt x="97" y="98"/>
                    </a:lnTo>
                    <a:lnTo>
                      <a:pt x="110" y="87"/>
                    </a:lnTo>
                    <a:lnTo>
                      <a:pt x="121" y="77"/>
                    </a:lnTo>
                    <a:lnTo>
                      <a:pt x="134" y="67"/>
                    </a:lnTo>
                    <a:lnTo>
                      <a:pt x="147" y="57"/>
                    </a:lnTo>
                    <a:lnTo>
                      <a:pt x="161" y="48"/>
                    </a:lnTo>
                    <a:lnTo>
                      <a:pt x="174" y="40"/>
                    </a:lnTo>
                    <a:lnTo>
                      <a:pt x="189" y="33"/>
                    </a:lnTo>
                    <a:lnTo>
                      <a:pt x="204" y="27"/>
                    </a:lnTo>
                    <a:lnTo>
                      <a:pt x="219" y="21"/>
                    </a:lnTo>
                    <a:lnTo>
                      <a:pt x="234" y="16"/>
                    </a:lnTo>
                    <a:lnTo>
                      <a:pt x="250" y="10"/>
                    </a:lnTo>
                    <a:lnTo>
                      <a:pt x="266" y="7"/>
                    </a:lnTo>
                    <a:lnTo>
                      <a:pt x="282" y="4"/>
                    </a:lnTo>
                    <a:lnTo>
                      <a:pt x="299" y="2"/>
                    </a:lnTo>
                    <a:lnTo>
                      <a:pt x="316" y="0"/>
                    </a:lnTo>
                    <a:lnTo>
                      <a:pt x="333" y="0"/>
                    </a:lnTo>
                    <a:lnTo>
                      <a:pt x="333" y="0"/>
                    </a:lnTo>
                    <a:lnTo>
                      <a:pt x="350" y="0"/>
                    </a:lnTo>
                    <a:lnTo>
                      <a:pt x="368" y="2"/>
                    </a:lnTo>
                    <a:lnTo>
                      <a:pt x="384" y="4"/>
                    </a:lnTo>
                    <a:lnTo>
                      <a:pt x="400" y="7"/>
                    </a:lnTo>
                    <a:lnTo>
                      <a:pt x="417" y="10"/>
                    </a:lnTo>
                    <a:lnTo>
                      <a:pt x="432" y="16"/>
                    </a:lnTo>
                    <a:lnTo>
                      <a:pt x="448" y="21"/>
                    </a:lnTo>
                    <a:lnTo>
                      <a:pt x="463" y="27"/>
                    </a:lnTo>
                    <a:lnTo>
                      <a:pt x="478" y="33"/>
                    </a:lnTo>
                    <a:lnTo>
                      <a:pt x="492" y="40"/>
                    </a:lnTo>
                    <a:lnTo>
                      <a:pt x="506" y="48"/>
                    </a:lnTo>
                    <a:lnTo>
                      <a:pt x="520" y="57"/>
                    </a:lnTo>
                    <a:lnTo>
                      <a:pt x="533" y="67"/>
                    </a:lnTo>
                    <a:lnTo>
                      <a:pt x="545" y="77"/>
                    </a:lnTo>
                    <a:lnTo>
                      <a:pt x="557" y="87"/>
                    </a:lnTo>
                    <a:lnTo>
                      <a:pt x="569" y="98"/>
                    </a:lnTo>
                    <a:lnTo>
                      <a:pt x="580" y="109"/>
                    </a:lnTo>
                    <a:lnTo>
                      <a:pt x="590" y="122"/>
                    </a:lnTo>
                    <a:lnTo>
                      <a:pt x="600" y="134"/>
                    </a:lnTo>
                    <a:lnTo>
                      <a:pt x="609" y="147"/>
                    </a:lnTo>
                    <a:lnTo>
                      <a:pt x="619" y="160"/>
                    </a:lnTo>
                    <a:lnTo>
                      <a:pt x="627" y="175"/>
                    </a:lnTo>
                    <a:lnTo>
                      <a:pt x="634" y="189"/>
                    </a:lnTo>
                    <a:lnTo>
                      <a:pt x="640" y="204"/>
                    </a:lnTo>
                    <a:lnTo>
                      <a:pt x="646" y="219"/>
                    </a:lnTo>
                    <a:lnTo>
                      <a:pt x="651" y="235"/>
                    </a:lnTo>
                    <a:lnTo>
                      <a:pt x="656" y="250"/>
                    </a:lnTo>
                    <a:lnTo>
                      <a:pt x="659" y="266"/>
                    </a:lnTo>
                    <a:lnTo>
                      <a:pt x="662" y="283"/>
                    </a:lnTo>
                    <a:lnTo>
                      <a:pt x="665" y="299"/>
                    </a:lnTo>
                    <a:lnTo>
                      <a:pt x="667" y="316"/>
                    </a:lnTo>
                    <a:lnTo>
                      <a:pt x="667" y="334"/>
                    </a:lnTo>
                    <a:lnTo>
                      <a:pt x="667" y="334"/>
                    </a:lnTo>
                    <a:lnTo>
                      <a:pt x="667" y="351"/>
                    </a:lnTo>
                    <a:lnTo>
                      <a:pt x="665" y="367"/>
                    </a:lnTo>
                    <a:lnTo>
                      <a:pt x="662" y="385"/>
                    </a:lnTo>
                    <a:lnTo>
                      <a:pt x="659" y="401"/>
                    </a:lnTo>
                    <a:lnTo>
                      <a:pt x="656" y="416"/>
                    </a:lnTo>
                    <a:lnTo>
                      <a:pt x="651" y="433"/>
                    </a:lnTo>
                    <a:lnTo>
                      <a:pt x="646" y="448"/>
                    </a:lnTo>
                    <a:lnTo>
                      <a:pt x="640" y="463"/>
                    </a:lnTo>
                    <a:lnTo>
                      <a:pt x="634" y="478"/>
                    </a:lnTo>
                    <a:lnTo>
                      <a:pt x="627" y="493"/>
                    </a:lnTo>
                    <a:lnTo>
                      <a:pt x="619" y="506"/>
                    </a:lnTo>
                    <a:lnTo>
                      <a:pt x="609" y="520"/>
                    </a:lnTo>
                    <a:lnTo>
                      <a:pt x="600" y="533"/>
                    </a:lnTo>
                    <a:lnTo>
                      <a:pt x="590" y="546"/>
                    </a:lnTo>
                    <a:lnTo>
                      <a:pt x="580" y="558"/>
                    </a:lnTo>
                    <a:lnTo>
                      <a:pt x="569" y="569"/>
                    </a:lnTo>
                    <a:lnTo>
                      <a:pt x="557" y="581"/>
                    </a:lnTo>
                    <a:lnTo>
                      <a:pt x="545" y="591"/>
                    </a:lnTo>
                    <a:lnTo>
                      <a:pt x="533" y="601"/>
                    </a:lnTo>
                    <a:lnTo>
                      <a:pt x="520" y="610"/>
                    </a:lnTo>
                    <a:lnTo>
                      <a:pt x="506" y="618"/>
                    </a:lnTo>
                    <a:lnTo>
                      <a:pt x="492" y="626"/>
                    </a:lnTo>
                    <a:lnTo>
                      <a:pt x="478" y="634"/>
                    </a:lnTo>
                    <a:lnTo>
                      <a:pt x="463" y="641"/>
                    </a:lnTo>
                    <a:lnTo>
                      <a:pt x="448" y="647"/>
                    </a:lnTo>
                    <a:lnTo>
                      <a:pt x="432" y="652"/>
                    </a:lnTo>
                    <a:lnTo>
                      <a:pt x="417" y="656"/>
                    </a:lnTo>
                    <a:lnTo>
                      <a:pt x="400" y="660"/>
                    </a:lnTo>
                    <a:lnTo>
                      <a:pt x="384" y="663"/>
                    </a:lnTo>
                    <a:lnTo>
                      <a:pt x="368" y="665"/>
                    </a:lnTo>
                    <a:lnTo>
                      <a:pt x="350" y="666"/>
                    </a:lnTo>
                    <a:lnTo>
                      <a:pt x="333" y="667"/>
                    </a:lnTo>
                    <a:lnTo>
                      <a:pt x="333" y="667"/>
                    </a:lnTo>
                    <a:lnTo>
                      <a:pt x="316" y="666"/>
                    </a:lnTo>
                    <a:lnTo>
                      <a:pt x="299" y="665"/>
                    </a:lnTo>
                    <a:lnTo>
                      <a:pt x="282" y="663"/>
                    </a:lnTo>
                    <a:lnTo>
                      <a:pt x="266" y="660"/>
                    </a:lnTo>
                    <a:lnTo>
                      <a:pt x="250" y="656"/>
                    </a:lnTo>
                    <a:lnTo>
                      <a:pt x="234" y="652"/>
                    </a:lnTo>
                    <a:lnTo>
                      <a:pt x="219" y="647"/>
                    </a:lnTo>
                    <a:lnTo>
                      <a:pt x="204" y="641"/>
                    </a:lnTo>
                    <a:lnTo>
                      <a:pt x="189" y="634"/>
                    </a:lnTo>
                    <a:lnTo>
                      <a:pt x="174" y="626"/>
                    </a:lnTo>
                    <a:lnTo>
                      <a:pt x="161" y="618"/>
                    </a:lnTo>
                    <a:lnTo>
                      <a:pt x="147" y="610"/>
                    </a:lnTo>
                    <a:lnTo>
                      <a:pt x="134" y="601"/>
                    </a:lnTo>
                    <a:lnTo>
                      <a:pt x="121" y="591"/>
                    </a:lnTo>
                    <a:lnTo>
                      <a:pt x="110" y="581"/>
                    </a:lnTo>
                    <a:lnTo>
                      <a:pt x="97" y="569"/>
                    </a:lnTo>
                    <a:lnTo>
                      <a:pt x="86" y="558"/>
                    </a:lnTo>
                    <a:lnTo>
                      <a:pt x="76" y="546"/>
                    </a:lnTo>
                    <a:lnTo>
                      <a:pt x="66" y="533"/>
                    </a:lnTo>
                    <a:lnTo>
                      <a:pt x="57" y="520"/>
                    </a:lnTo>
                    <a:lnTo>
                      <a:pt x="48" y="506"/>
                    </a:lnTo>
                    <a:lnTo>
                      <a:pt x="40" y="493"/>
                    </a:lnTo>
                    <a:lnTo>
                      <a:pt x="33" y="478"/>
                    </a:lnTo>
                    <a:lnTo>
                      <a:pt x="26" y="463"/>
                    </a:lnTo>
                    <a:lnTo>
                      <a:pt x="20" y="448"/>
                    </a:lnTo>
                    <a:lnTo>
                      <a:pt x="15" y="433"/>
                    </a:lnTo>
                    <a:lnTo>
                      <a:pt x="11" y="416"/>
                    </a:lnTo>
                    <a:lnTo>
                      <a:pt x="7" y="401"/>
                    </a:lnTo>
                    <a:lnTo>
                      <a:pt x="4" y="385"/>
                    </a:lnTo>
                    <a:lnTo>
                      <a:pt x="2" y="367"/>
                    </a:lnTo>
                    <a:lnTo>
                      <a:pt x="1" y="351"/>
                    </a:lnTo>
                    <a:lnTo>
                      <a:pt x="0" y="334"/>
                    </a:lnTo>
                    <a:lnTo>
                      <a:pt x="0" y="334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  <p:grpSp>
            <p:nvGrpSpPr>
              <p:cNvPr id="67" name="Gruppo 66">
                <a:extLst>
                  <a:ext uri="{FF2B5EF4-FFF2-40B4-BE49-F238E27FC236}">
                    <a16:creationId xmlns:a16="http://schemas.microsoft.com/office/drawing/2014/main" id="{5AE9358B-9130-F4C6-8F66-1C220BB3352B}"/>
                  </a:ext>
                </a:extLst>
              </p:cNvPr>
              <p:cNvGrpSpPr/>
              <p:nvPr/>
            </p:nvGrpSpPr>
            <p:grpSpPr>
              <a:xfrm>
                <a:off x="6619431" y="1678829"/>
                <a:ext cx="391377" cy="231240"/>
                <a:chOff x="2733674" y="2119313"/>
                <a:chExt cx="7378349" cy="4359403"/>
              </a:xfrm>
              <a:solidFill>
                <a:schemeClr val="tx2"/>
              </a:solidFill>
            </p:grpSpPr>
            <p:sp>
              <p:nvSpPr>
                <p:cNvPr id="68" name="Figura a mano libera: forma 67">
                  <a:extLst>
                    <a:ext uri="{FF2B5EF4-FFF2-40B4-BE49-F238E27FC236}">
                      <a16:creationId xmlns:a16="http://schemas.microsoft.com/office/drawing/2014/main" id="{4CCAC28C-6136-1DE3-18B4-B9FDF9EE465B}"/>
                    </a:ext>
                  </a:extLst>
                </p:cNvPr>
                <p:cNvSpPr/>
                <p:nvPr/>
              </p:nvSpPr>
              <p:spPr>
                <a:xfrm>
                  <a:off x="6112042" y="4940447"/>
                  <a:ext cx="3999981" cy="1093650"/>
                </a:xfrm>
                <a:custGeom>
                  <a:avLst/>
                  <a:gdLst>
                    <a:gd name="connsiteX0" fmla="*/ 1393031 w 3995738"/>
                    <a:gd name="connsiteY0" fmla="*/ 1066800 h 1876425"/>
                    <a:gd name="connsiteX1" fmla="*/ 1390650 w 3995738"/>
                    <a:gd name="connsiteY1" fmla="*/ 1259681 h 1876425"/>
                    <a:gd name="connsiteX2" fmla="*/ 1433513 w 3995738"/>
                    <a:gd name="connsiteY2" fmla="*/ 1259681 h 1876425"/>
                    <a:gd name="connsiteX3" fmla="*/ 1433513 w 3995738"/>
                    <a:gd name="connsiteY3" fmla="*/ 1104900 h 1876425"/>
                    <a:gd name="connsiteX4" fmla="*/ 235744 w 3995738"/>
                    <a:gd name="connsiteY4" fmla="*/ 1012031 h 1876425"/>
                    <a:gd name="connsiteX5" fmla="*/ 142875 w 3995738"/>
                    <a:gd name="connsiteY5" fmla="*/ 1109662 h 1876425"/>
                    <a:gd name="connsiteX6" fmla="*/ 142875 w 3995738"/>
                    <a:gd name="connsiteY6" fmla="*/ 1257300 h 1876425"/>
                    <a:gd name="connsiteX7" fmla="*/ 235744 w 3995738"/>
                    <a:gd name="connsiteY7" fmla="*/ 1257300 h 1876425"/>
                    <a:gd name="connsiteX8" fmla="*/ 340519 w 3995738"/>
                    <a:gd name="connsiteY8" fmla="*/ 981075 h 1876425"/>
                    <a:gd name="connsiteX9" fmla="*/ 347663 w 3995738"/>
                    <a:gd name="connsiteY9" fmla="*/ 1176337 h 1876425"/>
                    <a:gd name="connsiteX10" fmla="*/ 407194 w 3995738"/>
                    <a:gd name="connsiteY10" fmla="*/ 1259681 h 1876425"/>
                    <a:gd name="connsiteX11" fmla="*/ 1281113 w 3995738"/>
                    <a:gd name="connsiteY11" fmla="*/ 1259681 h 1876425"/>
                    <a:gd name="connsiteX12" fmla="*/ 1281113 w 3995738"/>
                    <a:gd name="connsiteY12" fmla="*/ 981075 h 1876425"/>
                    <a:gd name="connsiteX13" fmla="*/ 142875 w 3995738"/>
                    <a:gd name="connsiteY13" fmla="*/ 978693 h 1876425"/>
                    <a:gd name="connsiteX14" fmla="*/ 147638 w 3995738"/>
                    <a:gd name="connsiteY14" fmla="*/ 1042987 h 1876425"/>
                    <a:gd name="connsiteX15" fmla="*/ 197644 w 3995738"/>
                    <a:gd name="connsiteY15" fmla="*/ 978693 h 1876425"/>
                    <a:gd name="connsiteX16" fmla="*/ 1390649 w 3995738"/>
                    <a:gd name="connsiteY16" fmla="*/ 976312 h 1876425"/>
                    <a:gd name="connsiteX17" fmla="*/ 1393030 w 3995738"/>
                    <a:gd name="connsiteY17" fmla="*/ 1014412 h 1876425"/>
                    <a:gd name="connsiteX18" fmla="*/ 1438274 w 3995738"/>
                    <a:gd name="connsiteY18" fmla="*/ 1052512 h 1876425"/>
                    <a:gd name="connsiteX19" fmla="*/ 1440655 w 3995738"/>
                    <a:gd name="connsiteY19" fmla="*/ 976312 h 1876425"/>
                    <a:gd name="connsiteX20" fmla="*/ 1676400 w 3995738"/>
                    <a:gd name="connsiteY20" fmla="*/ 973931 h 1876425"/>
                    <a:gd name="connsiteX21" fmla="*/ 1659731 w 3995738"/>
                    <a:gd name="connsiteY21" fmla="*/ 1002506 h 1876425"/>
                    <a:gd name="connsiteX22" fmla="*/ 1550194 w 3995738"/>
                    <a:gd name="connsiteY22" fmla="*/ 995362 h 1876425"/>
                    <a:gd name="connsiteX23" fmla="*/ 1550194 w 3995738"/>
                    <a:gd name="connsiteY23" fmla="*/ 1226343 h 1876425"/>
                    <a:gd name="connsiteX24" fmla="*/ 1574006 w 3995738"/>
                    <a:gd name="connsiteY24" fmla="*/ 1226343 h 1876425"/>
                    <a:gd name="connsiteX25" fmla="*/ 1702594 w 3995738"/>
                    <a:gd name="connsiteY25" fmla="*/ 973931 h 1876425"/>
                    <a:gd name="connsiteX26" fmla="*/ 47625 w 3995738"/>
                    <a:gd name="connsiteY26" fmla="*/ 0 h 1876425"/>
                    <a:gd name="connsiteX27" fmla="*/ 3338513 w 3995738"/>
                    <a:gd name="connsiteY27" fmla="*/ 0 h 1876425"/>
                    <a:gd name="connsiteX28" fmla="*/ 3995738 w 3995738"/>
                    <a:gd name="connsiteY28" fmla="*/ 114300 h 1876425"/>
                    <a:gd name="connsiteX29" fmla="*/ 3995738 w 3995738"/>
                    <a:gd name="connsiteY29" fmla="*/ 881062 h 1876425"/>
                    <a:gd name="connsiteX30" fmla="*/ 3962400 w 3995738"/>
                    <a:gd name="connsiteY30" fmla="*/ 881062 h 1876425"/>
                    <a:gd name="connsiteX31" fmla="*/ 3962400 w 3995738"/>
                    <a:gd name="connsiteY31" fmla="*/ 1138237 h 1876425"/>
                    <a:gd name="connsiteX32" fmla="*/ 3557588 w 3995738"/>
                    <a:gd name="connsiteY32" fmla="*/ 1138237 h 1876425"/>
                    <a:gd name="connsiteX33" fmla="*/ 3557588 w 3995738"/>
                    <a:gd name="connsiteY33" fmla="*/ 1333500 h 1876425"/>
                    <a:gd name="connsiteX34" fmla="*/ 3471863 w 3995738"/>
                    <a:gd name="connsiteY34" fmla="*/ 1276350 h 1876425"/>
                    <a:gd name="connsiteX35" fmla="*/ 3471863 w 3995738"/>
                    <a:gd name="connsiteY35" fmla="*/ 1133475 h 1876425"/>
                    <a:gd name="connsiteX36" fmla="*/ 3257550 w 3995738"/>
                    <a:gd name="connsiteY36" fmla="*/ 1133475 h 1876425"/>
                    <a:gd name="connsiteX37" fmla="*/ 3143250 w 3995738"/>
                    <a:gd name="connsiteY37" fmla="*/ 1485900 h 1876425"/>
                    <a:gd name="connsiteX38" fmla="*/ 3036471 w 3995738"/>
                    <a:gd name="connsiteY38" fmla="*/ 1470146 h 1876425"/>
                    <a:gd name="connsiteX39" fmla="*/ 2950369 w 3995738"/>
                    <a:gd name="connsiteY39" fmla="*/ 1202531 h 1876425"/>
                    <a:gd name="connsiteX40" fmla="*/ 2921794 w 3995738"/>
                    <a:gd name="connsiteY40" fmla="*/ 1202531 h 1876425"/>
                    <a:gd name="connsiteX41" fmla="*/ 2869406 w 3995738"/>
                    <a:gd name="connsiteY41" fmla="*/ 1131093 h 1876425"/>
                    <a:gd name="connsiteX42" fmla="*/ 2840831 w 3995738"/>
                    <a:gd name="connsiteY42" fmla="*/ 1221581 h 1876425"/>
                    <a:gd name="connsiteX43" fmla="*/ 3033277 w 3995738"/>
                    <a:gd name="connsiteY43" fmla="*/ 1469675 h 1876425"/>
                    <a:gd name="connsiteX44" fmla="*/ 2562225 w 3995738"/>
                    <a:gd name="connsiteY44" fmla="*/ 1400175 h 1876425"/>
                    <a:gd name="connsiteX45" fmla="*/ 1905000 w 3995738"/>
                    <a:gd name="connsiteY45" fmla="*/ 1876425 h 1876425"/>
                    <a:gd name="connsiteX46" fmla="*/ 1681163 w 3995738"/>
                    <a:gd name="connsiteY46" fmla="*/ 1766887 h 1876425"/>
                    <a:gd name="connsiteX47" fmla="*/ 1585913 w 3995738"/>
                    <a:gd name="connsiteY47" fmla="*/ 1790700 h 1876425"/>
                    <a:gd name="connsiteX48" fmla="*/ 1466850 w 3995738"/>
                    <a:gd name="connsiteY48" fmla="*/ 1604962 h 1876425"/>
                    <a:gd name="connsiteX49" fmla="*/ 0 w 3995738"/>
                    <a:gd name="connsiteY49" fmla="*/ 1604962 h 1876425"/>
                    <a:gd name="connsiteX50" fmla="*/ 0 w 3995738"/>
                    <a:gd name="connsiteY50" fmla="*/ 695325 h 1876425"/>
                    <a:gd name="connsiteX51" fmla="*/ 57150 w 3995738"/>
                    <a:gd name="connsiteY51" fmla="*/ 695325 h 1876425"/>
                    <a:gd name="connsiteX52" fmla="*/ 47625 w 3995738"/>
                    <a:gd name="connsiteY52" fmla="*/ 0 h 1876425"/>
                    <a:gd name="connsiteX0" fmla="*/ 1393031 w 3995738"/>
                    <a:gd name="connsiteY0" fmla="*/ 1066800 h 1876425"/>
                    <a:gd name="connsiteX1" fmla="*/ 1390650 w 3995738"/>
                    <a:gd name="connsiteY1" fmla="*/ 1259681 h 1876425"/>
                    <a:gd name="connsiteX2" fmla="*/ 1433513 w 3995738"/>
                    <a:gd name="connsiteY2" fmla="*/ 1259681 h 1876425"/>
                    <a:gd name="connsiteX3" fmla="*/ 1433513 w 3995738"/>
                    <a:gd name="connsiteY3" fmla="*/ 1104900 h 1876425"/>
                    <a:gd name="connsiteX4" fmla="*/ 1393031 w 3995738"/>
                    <a:gd name="connsiteY4" fmla="*/ 1066800 h 1876425"/>
                    <a:gd name="connsiteX5" fmla="*/ 235744 w 3995738"/>
                    <a:gd name="connsiteY5" fmla="*/ 1012031 h 1876425"/>
                    <a:gd name="connsiteX6" fmla="*/ 142875 w 3995738"/>
                    <a:gd name="connsiteY6" fmla="*/ 1109662 h 1876425"/>
                    <a:gd name="connsiteX7" fmla="*/ 142875 w 3995738"/>
                    <a:gd name="connsiteY7" fmla="*/ 1257300 h 1876425"/>
                    <a:gd name="connsiteX8" fmla="*/ 235744 w 3995738"/>
                    <a:gd name="connsiteY8" fmla="*/ 1257300 h 1876425"/>
                    <a:gd name="connsiteX9" fmla="*/ 235744 w 3995738"/>
                    <a:gd name="connsiteY9" fmla="*/ 1012031 h 1876425"/>
                    <a:gd name="connsiteX10" fmla="*/ 340519 w 3995738"/>
                    <a:gd name="connsiteY10" fmla="*/ 981075 h 1876425"/>
                    <a:gd name="connsiteX11" fmla="*/ 347663 w 3995738"/>
                    <a:gd name="connsiteY11" fmla="*/ 1176337 h 1876425"/>
                    <a:gd name="connsiteX12" fmla="*/ 407194 w 3995738"/>
                    <a:gd name="connsiteY12" fmla="*/ 1259681 h 1876425"/>
                    <a:gd name="connsiteX13" fmla="*/ 1281113 w 3995738"/>
                    <a:gd name="connsiteY13" fmla="*/ 1259681 h 1876425"/>
                    <a:gd name="connsiteX14" fmla="*/ 1281113 w 3995738"/>
                    <a:gd name="connsiteY14" fmla="*/ 981075 h 1876425"/>
                    <a:gd name="connsiteX15" fmla="*/ 340519 w 3995738"/>
                    <a:gd name="connsiteY15" fmla="*/ 981075 h 1876425"/>
                    <a:gd name="connsiteX16" fmla="*/ 142875 w 3995738"/>
                    <a:gd name="connsiteY16" fmla="*/ 978693 h 1876425"/>
                    <a:gd name="connsiteX17" fmla="*/ 147638 w 3995738"/>
                    <a:gd name="connsiteY17" fmla="*/ 1042987 h 1876425"/>
                    <a:gd name="connsiteX18" fmla="*/ 197644 w 3995738"/>
                    <a:gd name="connsiteY18" fmla="*/ 978693 h 1876425"/>
                    <a:gd name="connsiteX19" fmla="*/ 142875 w 3995738"/>
                    <a:gd name="connsiteY19" fmla="*/ 978693 h 1876425"/>
                    <a:gd name="connsiteX20" fmla="*/ 1390649 w 3995738"/>
                    <a:gd name="connsiteY20" fmla="*/ 976312 h 1876425"/>
                    <a:gd name="connsiteX21" fmla="*/ 1393030 w 3995738"/>
                    <a:gd name="connsiteY21" fmla="*/ 1014412 h 1876425"/>
                    <a:gd name="connsiteX22" fmla="*/ 1438274 w 3995738"/>
                    <a:gd name="connsiteY22" fmla="*/ 1052512 h 1876425"/>
                    <a:gd name="connsiteX23" fmla="*/ 1440655 w 3995738"/>
                    <a:gd name="connsiteY23" fmla="*/ 976312 h 1876425"/>
                    <a:gd name="connsiteX24" fmla="*/ 1390649 w 3995738"/>
                    <a:gd name="connsiteY24" fmla="*/ 976312 h 1876425"/>
                    <a:gd name="connsiteX25" fmla="*/ 1676400 w 3995738"/>
                    <a:gd name="connsiteY25" fmla="*/ 973931 h 1876425"/>
                    <a:gd name="connsiteX26" fmla="*/ 1659731 w 3995738"/>
                    <a:gd name="connsiteY26" fmla="*/ 1002506 h 1876425"/>
                    <a:gd name="connsiteX27" fmla="*/ 1550194 w 3995738"/>
                    <a:gd name="connsiteY27" fmla="*/ 995362 h 1876425"/>
                    <a:gd name="connsiteX28" fmla="*/ 1550194 w 3995738"/>
                    <a:gd name="connsiteY28" fmla="*/ 1226343 h 1876425"/>
                    <a:gd name="connsiteX29" fmla="*/ 1574006 w 3995738"/>
                    <a:gd name="connsiteY29" fmla="*/ 1226343 h 1876425"/>
                    <a:gd name="connsiteX30" fmla="*/ 1702594 w 3995738"/>
                    <a:gd name="connsiteY30" fmla="*/ 973931 h 1876425"/>
                    <a:gd name="connsiteX31" fmla="*/ 1676400 w 3995738"/>
                    <a:gd name="connsiteY31" fmla="*/ 973931 h 1876425"/>
                    <a:gd name="connsiteX32" fmla="*/ 47622 w 3995738"/>
                    <a:gd name="connsiteY32" fmla="*/ 436660 h 1876425"/>
                    <a:gd name="connsiteX33" fmla="*/ 3338513 w 3995738"/>
                    <a:gd name="connsiteY33" fmla="*/ 0 h 1876425"/>
                    <a:gd name="connsiteX34" fmla="*/ 3995738 w 3995738"/>
                    <a:gd name="connsiteY34" fmla="*/ 114300 h 1876425"/>
                    <a:gd name="connsiteX35" fmla="*/ 3995738 w 3995738"/>
                    <a:gd name="connsiteY35" fmla="*/ 881062 h 1876425"/>
                    <a:gd name="connsiteX36" fmla="*/ 3962400 w 3995738"/>
                    <a:gd name="connsiteY36" fmla="*/ 881062 h 1876425"/>
                    <a:gd name="connsiteX37" fmla="*/ 3962400 w 3995738"/>
                    <a:gd name="connsiteY37" fmla="*/ 1138237 h 1876425"/>
                    <a:gd name="connsiteX38" fmla="*/ 3557588 w 3995738"/>
                    <a:gd name="connsiteY38" fmla="*/ 1138237 h 1876425"/>
                    <a:gd name="connsiteX39" fmla="*/ 3557588 w 3995738"/>
                    <a:gd name="connsiteY39" fmla="*/ 1333500 h 1876425"/>
                    <a:gd name="connsiteX40" fmla="*/ 3471863 w 3995738"/>
                    <a:gd name="connsiteY40" fmla="*/ 1276350 h 1876425"/>
                    <a:gd name="connsiteX41" fmla="*/ 3471863 w 3995738"/>
                    <a:gd name="connsiteY41" fmla="*/ 1133475 h 1876425"/>
                    <a:gd name="connsiteX42" fmla="*/ 3257550 w 3995738"/>
                    <a:gd name="connsiteY42" fmla="*/ 1133475 h 1876425"/>
                    <a:gd name="connsiteX43" fmla="*/ 3143250 w 3995738"/>
                    <a:gd name="connsiteY43" fmla="*/ 1485900 h 1876425"/>
                    <a:gd name="connsiteX44" fmla="*/ 3036471 w 3995738"/>
                    <a:gd name="connsiteY44" fmla="*/ 1470146 h 1876425"/>
                    <a:gd name="connsiteX45" fmla="*/ 2950369 w 3995738"/>
                    <a:gd name="connsiteY45" fmla="*/ 1202531 h 1876425"/>
                    <a:gd name="connsiteX46" fmla="*/ 2921794 w 3995738"/>
                    <a:gd name="connsiteY46" fmla="*/ 1202531 h 1876425"/>
                    <a:gd name="connsiteX47" fmla="*/ 2869406 w 3995738"/>
                    <a:gd name="connsiteY47" fmla="*/ 1131093 h 1876425"/>
                    <a:gd name="connsiteX48" fmla="*/ 2840831 w 3995738"/>
                    <a:gd name="connsiteY48" fmla="*/ 1221581 h 1876425"/>
                    <a:gd name="connsiteX49" fmla="*/ 3033277 w 3995738"/>
                    <a:gd name="connsiteY49" fmla="*/ 1469675 h 1876425"/>
                    <a:gd name="connsiteX50" fmla="*/ 2562225 w 3995738"/>
                    <a:gd name="connsiteY50" fmla="*/ 1400175 h 1876425"/>
                    <a:gd name="connsiteX51" fmla="*/ 1905000 w 3995738"/>
                    <a:gd name="connsiteY51" fmla="*/ 1876425 h 1876425"/>
                    <a:gd name="connsiteX52" fmla="*/ 1681163 w 3995738"/>
                    <a:gd name="connsiteY52" fmla="*/ 1766887 h 1876425"/>
                    <a:gd name="connsiteX53" fmla="*/ 1585913 w 3995738"/>
                    <a:gd name="connsiteY53" fmla="*/ 1790700 h 1876425"/>
                    <a:gd name="connsiteX54" fmla="*/ 1466850 w 3995738"/>
                    <a:gd name="connsiteY54" fmla="*/ 1604962 h 1876425"/>
                    <a:gd name="connsiteX55" fmla="*/ 0 w 3995738"/>
                    <a:gd name="connsiteY55" fmla="*/ 1604962 h 1876425"/>
                    <a:gd name="connsiteX56" fmla="*/ 0 w 3995738"/>
                    <a:gd name="connsiteY56" fmla="*/ 695325 h 1876425"/>
                    <a:gd name="connsiteX57" fmla="*/ 57150 w 3995738"/>
                    <a:gd name="connsiteY57" fmla="*/ 695325 h 1876425"/>
                    <a:gd name="connsiteX58" fmla="*/ 47622 w 3995738"/>
                    <a:gd name="connsiteY58" fmla="*/ 436660 h 1876425"/>
                    <a:gd name="connsiteX0" fmla="*/ 1393031 w 3995738"/>
                    <a:gd name="connsiteY0" fmla="*/ 952503 h 1762128"/>
                    <a:gd name="connsiteX1" fmla="*/ 1390650 w 3995738"/>
                    <a:gd name="connsiteY1" fmla="*/ 1145384 h 1762128"/>
                    <a:gd name="connsiteX2" fmla="*/ 1433513 w 3995738"/>
                    <a:gd name="connsiteY2" fmla="*/ 1145384 h 1762128"/>
                    <a:gd name="connsiteX3" fmla="*/ 1433513 w 3995738"/>
                    <a:gd name="connsiteY3" fmla="*/ 990603 h 1762128"/>
                    <a:gd name="connsiteX4" fmla="*/ 1393031 w 3995738"/>
                    <a:gd name="connsiteY4" fmla="*/ 952503 h 1762128"/>
                    <a:gd name="connsiteX5" fmla="*/ 235744 w 3995738"/>
                    <a:gd name="connsiteY5" fmla="*/ 897734 h 1762128"/>
                    <a:gd name="connsiteX6" fmla="*/ 142875 w 3995738"/>
                    <a:gd name="connsiteY6" fmla="*/ 995365 h 1762128"/>
                    <a:gd name="connsiteX7" fmla="*/ 142875 w 3995738"/>
                    <a:gd name="connsiteY7" fmla="*/ 1143003 h 1762128"/>
                    <a:gd name="connsiteX8" fmla="*/ 235744 w 3995738"/>
                    <a:gd name="connsiteY8" fmla="*/ 1143003 h 1762128"/>
                    <a:gd name="connsiteX9" fmla="*/ 235744 w 3995738"/>
                    <a:gd name="connsiteY9" fmla="*/ 897734 h 1762128"/>
                    <a:gd name="connsiteX10" fmla="*/ 340519 w 3995738"/>
                    <a:gd name="connsiteY10" fmla="*/ 866778 h 1762128"/>
                    <a:gd name="connsiteX11" fmla="*/ 347663 w 3995738"/>
                    <a:gd name="connsiteY11" fmla="*/ 1062040 h 1762128"/>
                    <a:gd name="connsiteX12" fmla="*/ 407194 w 3995738"/>
                    <a:gd name="connsiteY12" fmla="*/ 1145384 h 1762128"/>
                    <a:gd name="connsiteX13" fmla="*/ 1281113 w 3995738"/>
                    <a:gd name="connsiteY13" fmla="*/ 1145384 h 1762128"/>
                    <a:gd name="connsiteX14" fmla="*/ 1281113 w 3995738"/>
                    <a:gd name="connsiteY14" fmla="*/ 866778 h 1762128"/>
                    <a:gd name="connsiteX15" fmla="*/ 340519 w 3995738"/>
                    <a:gd name="connsiteY15" fmla="*/ 866778 h 1762128"/>
                    <a:gd name="connsiteX16" fmla="*/ 142875 w 3995738"/>
                    <a:gd name="connsiteY16" fmla="*/ 864396 h 1762128"/>
                    <a:gd name="connsiteX17" fmla="*/ 147638 w 3995738"/>
                    <a:gd name="connsiteY17" fmla="*/ 928690 h 1762128"/>
                    <a:gd name="connsiteX18" fmla="*/ 197644 w 3995738"/>
                    <a:gd name="connsiteY18" fmla="*/ 864396 h 1762128"/>
                    <a:gd name="connsiteX19" fmla="*/ 142875 w 3995738"/>
                    <a:gd name="connsiteY19" fmla="*/ 864396 h 1762128"/>
                    <a:gd name="connsiteX20" fmla="*/ 1390649 w 3995738"/>
                    <a:gd name="connsiteY20" fmla="*/ 862015 h 1762128"/>
                    <a:gd name="connsiteX21" fmla="*/ 1393030 w 3995738"/>
                    <a:gd name="connsiteY21" fmla="*/ 900115 h 1762128"/>
                    <a:gd name="connsiteX22" fmla="*/ 1438274 w 3995738"/>
                    <a:gd name="connsiteY22" fmla="*/ 938215 h 1762128"/>
                    <a:gd name="connsiteX23" fmla="*/ 1440655 w 3995738"/>
                    <a:gd name="connsiteY23" fmla="*/ 862015 h 1762128"/>
                    <a:gd name="connsiteX24" fmla="*/ 1390649 w 3995738"/>
                    <a:gd name="connsiteY24" fmla="*/ 862015 h 1762128"/>
                    <a:gd name="connsiteX25" fmla="*/ 1676400 w 3995738"/>
                    <a:gd name="connsiteY25" fmla="*/ 859634 h 1762128"/>
                    <a:gd name="connsiteX26" fmla="*/ 1659731 w 3995738"/>
                    <a:gd name="connsiteY26" fmla="*/ 888209 h 1762128"/>
                    <a:gd name="connsiteX27" fmla="*/ 1550194 w 3995738"/>
                    <a:gd name="connsiteY27" fmla="*/ 881065 h 1762128"/>
                    <a:gd name="connsiteX28" fmla="*/ 1550194 w 3995738"/>
                    <a:gd name="connsiteY28" fmla="*/ 1112046 h 1762128"/>
                    <a:gd name="connsiteX29" fmla="*/ 1574006 w 3995738"/>
                    <a:gd name="connsiteY29" fmla="*/ 1112046 h 1762128"/>
                    <a:gd name="connsiteX30" fmla="*/ 1702594 w 3995738"/>
                    <a:gd name="connsiteY30" fmla="*/ 859634 h 1762128"/>
                    <a:gd name="connsiteX31" fmla="*/ 1676400 w 3995738"/>
                    <a:gd name="connsiteY31" fmla="*/ 859634 h 1762128"/>
                    <a:gd name="connsiteX32" fmla="*/ 47622 w 3995738"/>
                    <a:gd name="connsiteY32" fmla="*/ 322363 h 1762128"/>
                    <a:gd name="connsiteX33" fmla="*/ 3251181 w 3995738"/>
                    <a:gd name="connsiteY33" fmla="*/ 300533 h 1762128"/>
                    <a:gd name="connsiteX34" fmla="*/ 3995738 w 3995738"/>
                    <a:gd name="connsiteY34" fmla="*/ 3 h 1762128"/>
                    <a:gd name="connsiteX35" fmla="*/ 3995738 w 3995738"/>
                    <a:gd name="connsiteY35" fmla="*/ 766765 h 1762128"/>
                    <a:gd name="connsiteX36" fmla="*/ 3962400 w 3995738"/>
                    <a:gd name="connsiteY36" fmla="*/ 766765 h 1762128"/>
                    <a:gd name="connsiteX37" fmla="*/ 3962400 w 3995738"/>
                    <a:gd name="connsiteY37" fmla="*/ 1023940 h 1762128"/>
                    <a:gd name="connsiteX38" fmla="*/ 3557588 w 3995738"/>
                    <a:gd name="connsiteY38" fmla="*/ 1023940 h 1762128"/>
                    <a:gd name="connsiteX39" fmla="*/ 3557588 w 3995738"/>
                    <a:gd name="connsiteY39" fmla="*/ 1219203 h 1762128"/>
                    <a:gd name="connsiteX40" fmla="*/ 3471863 w 3995738"/>
                    <a:gd name="connsiteY40" fmla="*/ 1162053 h 1762128"/>
                    <a:gd name="connsiteX41" fmla="*/ 3471863 w 3995738"/>
                    <a:gd name="connsiteY41" fmla="*/ 1019178 h 1762128"/>
                    <a:gd name="connsiteX42" fmla="*/ 3257550 w 3995738"/>
                    <a:gd name="connsiteY42" fmla="*/ 1019178 h 1762128"/>
                    <a:gd name="connsiteX43" fmla="*/ 3143250 w 3995738"/>
                    <a:gd name="connsiteY43" fmla="*/ 1371603 h 1762128"/>
                    <a:gd name="connsiteX44" fmla="*/ 3036471 w 3995738"/>
                    <a:gd name="connsiteY44" fmla="*/ 1355849 h 1762128"/>
                    <a:gd name="connsiteX45" fmla="*/ 2950369 w 3995738"/>
                    <a:gd name="connsiteY45" fmla="*/ 1088234 h 1762128"/>
                    <a:gd name="connsiteX46" fmla="*/ 2921794 w 3995738"/>
                    <a:gd name="connsiteY46" fmla="*/ 1088234 h 1762128"/>
                    <a:gd name="connsiteX47" fmla="*/ 2869406 w 3995738"/>
                    <a:gd name="connsiteY47" fmla="*/ 1016796 h 1762128"/>
                    <a:gd name="connsiteX48" fmla="*/ 2840831 w 3995738"/>
                    <a:gd name="connsiteY48" fmla="*/ 1107284 h 1762128"/>
                    <a:gd name="connsiteX49" fmla="*/ 3033277 w 3995738"/>
                    <a:gd name="connsiteY49" fmla="*/ 1355378 h 1762128"/>
                    <a:gd name="connsiteX50" fmla="*/ 2562225 w 3995738"/>
                    <a:gd name="connsiteY50" fmla="*/ 1285878 h 1762128"/>
                    <a:gd name="connsiteX51" fmla="*/ 1905000 w 3995738"/>
                    <a:gd name="connsiteY51" fmla="*/ 1762128 h 1762128"/>
                    <a:gd name="connsiteX52" fmla="*/ 1681163 w 3995738"/>
                    <a:gd name="connsiteY52" fmla="*/ 1652590 h 1762128"/>
                    <a:gd name="connsiteX53" fmla="*/ 1585913 w 3995738"/>
                    <a:gd name="connsiteY53" fmla="*/ 1676403 h 1762128"/>
                    <a:gd name="connsiteX54" fmla="*/ 1466850 w 3995738"/>
                    <a:gd name="connsiteY54" fmla="*/ 1490665 h 1762128"/>
                    <a:gd name="connsiteX55" fmla="*/ 0 w 3995738"/>
                    <a:gd name="connsiteY55" fmla="*/ 1490665 h 1762128"/>
                    <a:gd name="connsiteX56" fmla="*/ 0 w 3995738"/>
                    <a:gd name="connsiteY56" fmla="*/ 581028 h 1762128"/>
                    <a:gd name="connsiteX57" fmla="*/ 57150 w 3995738"/>
                    <a:gd name="connsiteY57" fmla="*/ 581028 h 1762128"/>
                    <a:gd name="connsiteX58" fmla="*/ 47622 w 3995738"/>
                    <a:gd name="connsiteY58" fmla="*/ 322363 h 1762128"/>
                    <a:gd name="connsiteX0" fmla="*/ 1393031 w 3995738"/>
                    <a:gd name="connsiteY0" fmla="*/ 651971 h 1461596"/>
                    <a:gd name="connsiteX1" fmla="*/ 1390650 w 3995738"/>
                    <a:gd name="connsiteY1" fmla="*/ 844852 h 1461596"/>
                    <a:gd name="connsiteX2" fmla="*/ 1433513 w 3995738"/>
                    <a:gd name="connsiteY2" fmla="*/ 844852 h 1461596"/>
                    <a:gd name="connsiteX3" fmla="*/ 1433513 w 3995738"/>
                    <a:gd name="connsiteY3" fmla="*/ 690071 h 1461596"/>
                    <a:gd name="connsiteX4" fmla="*/ 1393031 w 3995738"/>
                    <a:gd name="connsiteY4" fmla="*/ 651971 h 1461596"/>
                    <a:gd name="connsiteX5" fmla="*/ 235744 w 3995738"/>
                    <a:gd name="connsiteY5" fmla="*/ 597202 h 1461596"/>
                    <a:gd name="connsiteX6" fmla="*/ 142875 w 3995738"/>
                    <a:gd name="connsiteY6" fmla="*/ 694833 h 1461596"/>
                    <a:gd name="connsiteX7" fmla="*/ 142875 w 3995738"/>
                    <a:gd name="connsiteY7" fmla="*/ 842471 h 1461596"/>
                    <a:gd name="connsiteX8" fmla="*/ 235744 w 3995738"/>
                    <a:gd name="connsiteY8" fmla="*/ 842471 h 1461596"/>
                    <a:gd name="connsiteX9" fmla="*/ 235744 w 3995738"/>
                    <a:gd name="connsiteY9" fmla="*/ 597202 h 1461596"/>
                    <a:gd name="connsiteX10" fmla="*/ 340519 w 3995738"/>
                    <a:gd name="connsiteY10" fmla="*/ 566246 h 1461596"/>
                    <a:gd name="connsiteX11" fmla="*/ 347663 w 3995738"/>
                    <a:gd name="connsiteY11" fmla="*/ 761508 h 1461596"/>
                    <a:gd name="connsiteX12" fmla="*/ 407194 w 3995738"/>
                    <a:gd name="connsiteY12" fmla="*/ 844852 h 1461596"/>
                    <a:gd name="connsiteX13" fmla="*/ 1281113 w 3995738"/>
                    <a:gd name="connsiteY13" fmla="*/ 844852 h 1461596"/>
                    <a:gd name="connsiteX14" fmla="*/ 1281113 w 3995738"/>
                    <a:gd name="connsiteY14" fmla="*/ 566246 h 1461596"/>
                    <a:gd name="connsiteX15" fmla="*/ 340519 w 3995738"/>
                    <a:gd name="connsiteY15" fmla="*/ 566246 h 1461596"/>
                    <a:gd name="connsiteX16" fmla="*/ 142875 w 3995738"/>
                    <a:gd name="connsiteY16" fmla="*/ 563864 h 1461596"/>
                    <a:gd name="connsiteX17" fmla="*/ 147638 w 3995738"/>
                    <a:gd name="connsiteY17" fmla="*/ 628158 h 1461596"/>
                    <a:gd name="connsiteX18" fmla="*/ 197644 w 3995738"/>
                    <a:gd name="connsiteY18" fmla="*/ 563864 h 1461596"/>
                    <a:gd name="connsiteX19" fmla="*/ 142875 w 3995738"/>
                    <a:gd name="connsiteY19" fmla="*/ 563864 h 1461596"/>
                    <a:gd name="connsiteX20" fmla="*/ 1390649 w 3995738"/>
                    <a:gd name="connsiteY20" fmla="*/ 561483 h 1461596"/>
                    <a:gd name="connsiteX21" fmla="*/ 1393030 w 3995738"/>
                    <a:gd name="connsiteY21" fmla="*/ 599583 h 1461596"/>
                    <a:gd name="connsiteX22" fmla="*/ 1438274 w 3995738"/>
                    <a:gd name="connsiteY22" fmla="*/ 637683 h 1461596"/>
                    <a:gd name="connsiteX23" fmla="*/ 1440655 w 3995738"/>
                    <a:gd name="connsiteY23" fmla="*/ 561483 h 1461596"/>
                    <a:gd name="connsiteX24" fmla="*/ 1390649 w 3995738"/>
                    <a:gd name="connsiteY24" fmla="*/ 561483 h 1461596"/>
                    <a:gd name="connsiteX25" fmla="*/ 1676400 w 3995738"/>
                    <a:gd name="connsiteY25" fmla="*/ 559102 h 1461596"/>
                    <a:gd name="connsiteX26" fmla="*/ 1659731 w 3995738"/>
                    <a:gd name="connsiteY26" fmla="*/ 587677 h 1461596"/>
                    <a:gd name="connsiteX27" fmla="*/ 1550194 w 3995738"/>
                    <a:gd name="connsiteY27" fmla="*/ 580533 h 1461596"/>
                    <a:gd name="connsiteX28" fmla="*/ 1550194 w 3995738"/>
                    <a:gd name="connsiteY28" fmla="*/ 811514 h 1461596"/>
                    <a:gd name="connsiteX29" fmla="*/ 1574006 w 3995738"/>
                    <a:gd name="connsiteY29" fmla="*/ 811514 h 1461596"/>
                    <a:gd name="connsiteX30" fmla="*/ 1702594 w 3995738"/>
                    <a:gd name="connsiteY30" fmla="*/ 559102 h 1461596"/>
                    <a:gd name="connsiteX31" fmla="*/ 1676400 w 3995738"/>
                    <a:gd name="connsiteY31" fmla="*/ 559102 h 1461596"/>
                    <a:gd name="connsiteX32" fmla="*/ 47622 w 3995738"/>
                    <a:gd name="connsiteY32" fmla="*/ 21831 h 1461596"/>
                    <a:gd name="connsiteX33" fmla="*/ 3251181 w 3995738"/>
                    <a:gd name="connsiteY33" fmla="*/ 1 h 1461596"/>
                    <a:gd name="connsiteX34" fmla="*/ 3973907 w 3995738"/>
                    <a:gd name="connsiteY34" fmla="*/ 26966 h 1461596"/>
                    <a:gd name="connsiteX35" fmla="*/ 3995738 w 3995738"/>
                    <a:gd name="connsiteY35" fmla="*/ 466233 h 1461596"/>
                    <a:gd name="connsiteX36" fmla="*/ 3962400 w 3995738"/>
                    <a:gd name="connsiteY36" fmla="*/ 466233 h 1461596"/>
                    <a:gd name="connsiteX37" fmla="*/ 3962400 w 3995738"/>
                    <a:gd name="connsiteY37" fmla="*/ 723408 h 1461596"/>
                    <a:gd name="connsiteX38" fmla="*/ 3557588 w 3995738"/>
                    <a:gd name="connsiteY38" fmla="*/ 723408 h 1461596"/>
                    <a:gd name="connsiteX39" fmla="*/ 3557588 w 3995738"/>
                    <a:gd name="connsiteY39" fmla="*/ 918671 h 1461596"/>
                    <a:gd name="connsiteX40" fmla="*/ 3471863 w 3995738"/>
                    <a:gd name="connsiteY40" fmla="*/ 861521 h 1461596"/>
                    <a:gd name="connsiteX41" fmla="*/ 3471863 w 3995738"/>
                    <a:gd name="connsiteY41" fmla="*/ 718646 h 1461596"/>
                    <a:gd name="connsiteX42" fmla="*/ 3257550 w 3995738"/>
                    <a:gd name="connsiteY42" fmla="*/ 718646 h 1461596"/>
                    <a:gd name="connsiteX43" fmla="*/ 3143250 w 3995738"/>
                    <a:gd name="connsiteY43" fmla="*/ 1071071 h 1461596"/>
                    <a:gd name="connsiteX44" fmla="*/ 3036471 w 3995738"/>
                    <a:gd name="connsiteY44" fmla="*/ 1055317 h 1461596"/>
                    <a:gd name="connsiteX45" fmla="*/ 2950369 w 3995738"/>
                    <a:gd name="connsiteY45" fmla="*/ 787702 h 1461596"/>
                    <a:gd name="connsiteX46" fmla="*/ 2921794 w 3995738"/>
                    <a:gd name="connsiteY46" fmla="*/ 787702 h 1461596"/>
                    <a:gd name="connsiteX47" fmla="*/ 2869406 w 3995738"/>
                    <a:gd name="connsiteY47" fmla="*/ 716264 h 1461596"/>
                    <a:gd name="connsiteX48" fmla="*/ 2840831 w 3995738"/>
                    <a:gd name="connsiteY48" fmla="*/ 806752 h 1461596"/>
                    <a:gd name="connsiteX49" fmla="*/ 3033277 w 3995738"/>
                    <a:gd name="connsiteY49" fmla="*/ 1054846 h 1461596"/>
                    <a:gd name="connsiteX50" fmla="*/ 2562225 w 3995738"/>
                    <a:gd name="connsiteY50" fmla="*/ 985346 h 1461596"/>
                    <a:gd name="connsiteX51" fmla="*/ 1905000 w 3995738"/>
                    <a:gd name="connsiteY51" fmla="*/ 1461596 h 1461596"/>
                    <a:gd name="connsiteX52" fmla="*/ 1681163 w 3995738"/>
                    <a:gd name="connsiteY52" fmla="*/ 1352058 h 1461596"/>
                    <a:gd name="connsiteX53" fmla="*/ 1585913 w 3995738"/>
                    <a:gd name="connsiteY53" fmla="*/ 1375871 h 1461596"/>
                    <a:gd name="connsiteX54" fmla="*/ 1466850 w 3995738"/>
                    <a:gd name="connsiteY54" fmla="*/ 1190133 h 1461596"/>
                    <a:gd name="connsiteX55" fmla="*/ 0 w 3995738"/>
                    <a:gd name="connsiteY55" fmla="*/ 1190133 h 1461596"/>
                    <a:gd name="connsiteX56" fmla="*/ 0 w 3995738"/>
                    <a:gd name="connsiteY56" fmla="*/ 280496 h 1461596"/>
                    <a:gd name="connsiteX57" fmla="*/ 57150 w 3995738"/>
                    <a:gd name="connsiteY57" fmla="*/ 280496 h 1461596"/>
                    <a:gd name="connsiteX58" fmla="*/ 47622 w 3995738"/>
                    <a:gd name="connsiteY58" fmla="*/ 21831 h 1461596"/>
                    <a:gd name="connsiteX0" fmla="*/ 1393031 w 3995738"/>
                    <a:gd name="connsiteY0" fmla="*/ 630140 h 1439765"/>
                    <a:gd name="connsiteX1" fmla="*/ 1390650 w 3995738"/>
                    <a:gd name="connsiteY1" fmla="*/ 823021 h 1439765"/>
                    <a:gd name="connsiteX2" fmla="*/ 1433513 w 3995738"/>
                    <a:gd name="connsiteY2" fmla="*/ 823021 h 1439765"/>
                    <a:gd name="connsiteX3" fmla="*/ 1433513 w 3995738"/>
                    <a:gd name="connsiteY3" fmla="*/ 668240 h 1439765"/>
                    <a:gd name="connsiteX4" fmla="*/ 1393031 w 3995738"/>
                    <a:gd name="connsiteY4" fmla="*/ 630140 h 1439765"/>
                    <a:gd name="connsiteX5" fmla="*/ 235744 w 3995738"/>
                    <a:gd name="connsiteY5" fmla="*/ 575371 h 1439765"/>
                    <a:gd name="connsiteX6" fmla="*/ 142875 w 3995738"/>
                    <a:gd name="connsiteY6" fmla="*/ 673002 h 1439765"/>
                    <a:gd name="connsiteX7" fmla="*/ 142875 w 3995738"/>
                    <a:gd name="connsiteY7" fmla="*/ 820640 h 1439765"/>
                    <a:gd name="connsiteX8" fmla="*/ 235744 w 3995738"/>
                    <a:gd name="connsiteY8" fmla="*/ 820640 h 1439765"/>
                    <a:gd name="connsiteX9" fmla="*/ 235744 w 3995738"/>
                    <a:gd name="connsiteY9" fmla="*/ 575371 h 1439765"/>
                    <a:gd name="connsiteX10" fmla="*/ 340519 w 3995738"/>
                    <a:gd name="connsiteY10" fmla="*/ 544415 h 1439765"/>
                    <a:gd name="connsiteX11" fmla="*/ 347663 w 3995738"/>
                    <a:gd name="connsiteY11" fmla="*/ 739677 h 1439765"/>
                    <a:gd name="connsiteX12" fmla="*/ 407194 w 3995738"/>
                    <a:gd name="connsiteY12" fmla="*/ 823021 h 1439765"/>
                    <a:gd name="connsiteX13" fmla="*/ 1281113 w 3995738"/>
                    <a:gd name="connsiteY13" fmla="*/ 823021 h 1439765"/>
                    <a:gd name="connsiteX14" fmla="*/ 1281113 w 3995738"/>
                    <a:gd name="connsiteY14" fmla="*/ 544415 h 1439765"/>
                    <a:gd name="connsiteX15" fmla="*/ 340519 w 3995738"/>
                    <a:gd name="connsiteY15" fmla="*/ 544415 h 1439765"/>
                    <a:gd name="connsiteX16" fmla="*/ 142875 w 3995738"/>
                    <a:gd name="connsiteY16" fmla="*/ 542033 h 1439765"/>
                    <a:gd name="connsiteX17" fmla="*/ 147638 w 3995738"/>
                    <a:gd name="connsiteY17" fmla="*/ 606327 h 1439765"/>
                    <a:gd name="connsiteX18" fmla="*/ 197644 w 3995738"/>
                    <a:gd name="connsiteY18" fmla="*/ 542033 h 1439765"/>
                    <a:gd name="connsiteX19" fmla="*/ 142875 w 3995738"/>
                    <a:gd name="connsiteY19" fmla="*/ 542033 h 1439765"/>
                    <a:gd name="connsiteX20" fmla="*/ 1390649 w 3995738"/>
                    <a:gd name="connsiteY20" fmla="*/ 539652 h 1439765"/>
                    <a:gd name="connsiteX21" fmla="*/ 1393030 w 3995738"/>
                    <a:gd name="connsiteY21" fmla="*/ 577752 h 1439765"/>
                    <a:gd name="connsiteX22" fmla="*/ 1438274 w 3995738"/>
                    <a:gd name="connsiteY22" fmla="*/ 615852 h 1439765"/>
                    <a:gd name="connsiteX23" fmla="*/ 1440655 w 3995738"/>
                    <a:gd name="connsiteY23" fmla="*/ 539652 h 1439765"/>
                    <a:gd name="connsiteX24" fmla="*/ 1390649 w 3995738"/>
                    <a:gd name="connsiteY24" fmla="*/ 539652 h 1439765"/>
                    <a:gd name="connsiteX25" fmla="*/ 1676400 w 3995738"/>
                    <a:gd name="connsiteY25" fmla="*/ 537271 h 1439765"/>
                    <a:gd name="connsiteX26" fmla="*/ 1659731 w 3995738"/>
                    <a:gd name="connsiteY26" fmla="*/ 565846 h 1439765"/>
                    <a:gd name="connsiteX27" fmla="*/ 1550194 w 3995738"/>
                    <a:gd name="connsiteY27" fmla="*/ 558702 h 1439765"/>
                    <a:gd name="connsiteX28" fmla="*/ 1550194 w 3995738"/>
                    <a:gd name="connsiteY28" fmla="*/ 789683 h 1439765"/>
                    <a:gd name="connsiteX29" fmla="*/ 1574006 w 3995738"/>
                    <a:gd name="connsiteY29" fmla="*/ 789683 h 1439765"/>
                    <a:gd name="connsiteX30" fmla="*/ 1702594 w 3995738"/>
                    <a:gd name="connsiteY30" fmla="*/ 537271 h 1439765"/>
                    <a:gd name="connsiteX31" fmla="*/ 1676400 w 3995738"/>
                    <a:gd name="connsiteY31" fmla="*/ 537271 h 1439765"/>
                    <a:gd name="connsiteX32" fmla="*/ 47622 w 3995738"/>
                    <a:gd name="connsiteY32" fmla="*/ 0 h 1439765"/>
                    <a:gd name="connsiteX33" fmla="*/ 3973907 w 3995738"/>
                    <a:gd name="connsiteY33" fmla="*/ 5135 h 1439765"/>
                    <a:gd name="connsiteX34" fmla="*/ 3995738 w 3995738"/>
                    <a:gd name="connsiteY34" fmla="*/ 444402 h 1439765"/>
                    <a:gd name="connsiteX35" fmla="*/ 3962400 w 3995738"/>
                    <a:gd name="connsiteY35" fmla="*/ 444402 h 1439765"/>
                    <a:gd name="connsiteX36" fmla="*/ 3962400 w 3995738"/>
                    <a:gd name="connsiteY36" fmla="*/ 701577 h 1439765"/>
                    <a:gd name="connsiteX37" fmla="*/ 3557588 w 3995738"/>
                    <a:gd name="connsiteY37" fmla="*/ 701577 h 1439765"/>
                    <a:gd name="connsiteX38" fmla="*/ 3557588 w 3995738"/>
                    <a:gd name="connsiteY38" fmla="*/ 896840 h 1439765"/>
                    <a:gd name="connsiteX39" fmla="*/ 3471863 w 3995738"/>
                    <a:gd name="connsiteY39" fmla="*/ 839690 h 1439765"/>
                    <a:gd name="connsiteX40" fmla="*/ 3471863 w 3995738"/>
                    <a:gd name="connsiteY40" fmla="*/ 696815 h 1439765"/>
                    <a:gd name="connsiteX41" fmla="*/ 3257550 w 3995738"/>
                    <a:gd name="connsiteY41" fmla="*/ 696815 h 1439765"/>
                    <a:gd name="connsiteX42" fmla="*/ 3143250 w 3995738"/>
                    <a:gd name="connsiteY42" fmla="*/ 1049240 h 1439765"/>
                    <a:gd name="connsiteX43" fmla="*/ 3036471 w 3995738"/>
                    <a:gd name="connsiteY43" fmla="*/ 1033486 h 1439765"/>
                    <a:gd name="connsiteX44" fmla="*/ 2950369 w 3995738"/>
                    <a:gd name="connsiteY44" fmla="*/ 765871 h 1439765"/>
                    <a:gd name="connsiteX45" fmla="*/ 2921794 w 3995738"/>
                    <a:gd name="connsiteY45" fmla="*/ 765871 h 1439765"/>
                    <a:gd name="connsiteX46" fmla="*/ 2869406 w 3995738"/>
                    <a:gd name="connsiteY46" fmla="*/ 694433 h 1439765"/>
                    <a:gd name="connsiteX47" fmla="*/ 2840831 w 3995738"/>
                    <a:gd name="connsiteY47" fmla="*/ 784921 h 1439765"/>
                    <a:gd name="connsiteX48" fmla="*/ 3033277 w 3995738"/>
                    <a:gd name="connsiteY48" fmla="*/ 1033015 h 1439765"/>
                    <a:gd name="connsiteX49" fmla="*/ 2562225 w 3995738"/>
                    <a:gd name="connsiteY49" fmla="*/ 963515 h 1439765"/>
                    <a:gd name="connsiteX50" fmla="*/ 1905000 w 3995738"/>
                    <a:gd name="connsiteY50" fmla="*/ 1439765 h 1439765"/>
                    <a:gd name="connsiteX51" fmla="*/ 1681163 w 3995738"/>
                    <a:gd name="connsiteY51" fmla="*/ 1330227 h 1439765"/>
                    <a:gd name="connsiteX52" fmla="*/ 1585913 w 3995738"/>
                    <a:gd name="connsiteY52" fmla="*/ 1354040 h 1439765"/>
                    <a:gd name="connsiteX53" fmla="*/ 1466850 w 3995738"/>
                    <a:gd name="connsiteY53" fmla="*/ 1168302 h 1439765"/>
                    <a:gd name="connsiteX54" fmla="*/ 0 w 3995738"/>
                    <a:gd name="connsiteY54" fmla="*/ 1168302 h 1439765"/>
                    <a:gd name="connsiteX55" fmla="*/ 0 w 3995738"/>
                    <a:gd name="connsiteY55" fmla="*/ 258665 h 1439765"/>
                    <a:gd name="connsiteX56" fmla="*/ 57150 w 3995738"/>
                    <a:gd name="connsiteY56" fmla="*/ 258665 h 1439765"/>
                    <a:gd name="connsiteX57" fmla="*/ 47622 w 3995738"/>
                    <a:gd name="connsiteY57" fmla="*/ 0 h 1439765"/>
                    <a:gd name="connsiteX0" fmla="*/ 1393031 w 3995738"/>
                    <a:gd name="connsiteY0" fmla="*/ 630140 h 1439765"/>
                    <a:gd name="connsiteX1" fmla="*/ 1390650 w 3995738"/>
                    <a:gd name="connsiteY1" fmla="*/ 823021 h 1439765"/>
                    <a:gd name="connsiteX2" fmla="*/ 1433513 w 3995738"/>
                    <a:gd name="connsiteY2" fmla="*/ 823021 h 1439765"/>
                    <a:gd name="connsiteX3" fmla="*/ 1433513 w 3995738"/>
                    <a:gd name="connsiteY3" fmla="*/ 668240 h 1439765"/>
                    <a:gd name="connsiteX4" fmla="*/ 1393031 w 3995738"/>
                    <a:gd name="connsiteY4" fmla="*/ 630140 h 1439765"/>
                    <a:gd name="connsiteX5" fmla="*/ 235744 w 3995738"/>
                    <a:gd name="connsiteY5" fmla="*/ 575371 h 1439765"/>
                    <a:gd name="connsiteX6" fmla="*/ 142875 w 3995738"/>
                    <a:gd name="connsiteY6" fmla="*/ 673002 h 1439765"/>
                    <a:gd name="connsiteX7" fmla="*/ 142875 w 3995738"/>
                    <a:gd name="connsiteY7" fmla="*/ 820640 h 1439765"/>
                    <a:gd name="connsiteX8" fmla="*/ 235744 w 3995738"/>
                    <a:gd name="connsiteY8" fmla="*/ 820640 h 1439765"/>
                    <a:gd name="connsiteX9" fmla="*/ 235744 w 3995738"/>
                    <a:gd name="connsiteY9" fmla="*/ 575371 h 1439765"/>
                    <a:gd name="connsiteX10" fmla="*/ 340519 w 3995738"/>
                    <a:gd name="connsiteY10" fmla="*/ 544415 h 1439765"/>
                    <a:gd name="connsiteX11" fmla="*/ 347663 w 3995738"/>
                    <a:gd name="connsiteY11" fmla="*/ 739677 h 1439765"/>
                    <a:gd name="connsiteX12" fmla="*/ 407194 w 3995738"/>
                    <a:gd name="connsiteY12" fmla="*/ 823021 h 1439765"/>
                    <a:gd name="connsiteX13" fmla="*/ 1281113 w 3995738"/>
                    <a:gd name="connsiteY13" fmla="*/ 823021 h 1439765"/>
                    <a:gd name="connsiteX14" fmla="*/ 1281113 w 3995738"/>
                    <a:gd name="connsiteY14" fmla="*/ 544415 h 1439765"/>
                    <a:gd name="connsiteX15" fmla="*/ 340519 w 3995738"/>
                    <a:gd name="connsiteY15" fmla="*/ 544415 h 1439765"/>
                    <a:gd name="connsiteX16" fmla="*/ 142875 w 3995738"/>
                    <a:gd name="connsiteY16" fmla="*/ 542033 h 1439765"/>
                    <a:gd name="connsiteX17" fmla="*/ 147638 w 3995738"/>
                    <a:gd name="connsiteY17" fmla="*/ 606327 h 1439765"/>
                    <a:gd name="connsiteX18" fmla="*/ 197644 w 3995738"/>
                    <a:gd name="connsiteY18" fmla="*/ 542033 h 1439765"/>
                    <a:gd name="connsiteX19" fmla="*/ 142875 w 3995738"/>
                    <a:gd name="connsiteY19" fmla="*/ 542033 h 1439765"/>
                    <a:gd name="connsiteX20" fmla="*/ 1390649 w 3995738"/>
                    <a:gd name="connsiteY20" fmla="*/ 539652 h 1439765"/>
                    <a:gd name="connsiteX21" fmla="*/ 1393030 w 3995738"/>
                    <a:gd name="connsiteY21" fmla="*/ 577752 h 1439765"/>
                    <a:gd name="connsiteX22" fmla="*/ 1438274 w 3995738"/>
                    <a:gd name="connsiteY22" fmla="*/ 615852 h 1439765"/>
                    <a:gd name="connsiteX23" fmla="*/ 1440655 w 3995738"/>
                    <a:gd name="connsiteY23" fmla="*/ 539652 h 1439765"/>
                    <a:gd name="connsiteX24" fmla="*/ 1390649 w 3995738"/>
                    <a:gd name="connsiteY24" fmla="*/ 539652 h 1439765"/>
                    <a:gd name="connsiteX25" fmla="*/ 1676400 w 3995738"/>
                    <a:gd name="connsiteY25" fmla="*/ 537271 h 1439765"/>
                    <a:gd name="connsiteX26" fmla="*/ 1659731 w 3995738"/>
                    <a:gd name="connsiteY26" fmla="*/ 565846 h 1439765"/>
                    <a:gd name="connsiteX27" fmla="*/ 1550194 w 3995738"/>
                    <a:gd name="connsiteY27" fmla="*/ 558702 h 1439765"/>
                    <a:gd name="connsiteX28" fmla="*/ 1550194 w 3995738"/>
                    <a:gd name="connsiteY28" fmla="*/ 789683 h 1439765"/>
                    <a:gd name="connsiteX29" fmla="*/ 1574006 w 3995738"/>
                    <a:gd name="connsiteY29" fmla="*/ 789683 h 1439765"/>
                    <a:gd name="connsiteX30" fmla="*/ 1702594 w 3995738"/>
                    <a:gd name="connsiteY30" fmla="*/ 537271 h 1439765"/>
                    <a:gd name="connsiteX31" fmla="*/ 1676400 w 3995738"/>
                    <a:gd name="connsiteY31" fmla="*/ 537271 h 1439765"/>
                    <a:gd name="connsiteX32" fmla="*/ 47622 w 3995738"/>
                    <a:gd name="connsiteY32" fmla="*/ 0 h 1439765"/>
                    <a:gd name="connsiteX33" fmla="*/ 3993965 w 3995738"/>
                    <a:gd name="connsiteY33" fmla="*/ 358150 h 1439765"/>
                    <a:gd name="connsiteX34" fmla="*/ 3995738 w 3995738"/>
                    <a:gd name="connsiteY34" fmla="*/ 444402 h 1439765"/>
                    <a:gd name="connsiteX35" fmla="*/ 3962400 w 3995738"/>
                    <a:gd name="connsiteY35" fmla="*/ 444402 h 1439765"/>
                    <a:gd name="connsiteX36" fmla="*/ 3962400 w 3995738"/>
                    <a:gd name="connsiteY36" fmla="*/ 701577 h 1439765"/>
                    <a:gd name="connsiteX37" fmla="*/ 3557588 w 3995738"/>
                    <a:gd name="connsiteY37" fmla="*/ 701577 h 1439765"/>
                    <a:gd name="connsiteX38" fmla="*/ 3557588 w 3995738"/>
                    <a:gd name="connsiteY38" fmla="*/ 896840 h 1439765"/>
                    <a:gd name="connsiteX39" fmla="*/ 3471863 w 3995738"/>
                    <a:gd name="connsiteY39" fmla="*/ 839690 h 1439765"/>
                    <a:gd name="connsiteX40" fmla="*/ 3471863 w 3995738"/>
                    <a:gd name="connsiteY40" fmla="*/ 696815 h 1439765"/>
                    <a:gd name="connsiteX41" fmla="*/ 3257550 w 3995738"/>
                    <a:gd name="connsiteY41" fmla="*/ 696815 h 1439765"/>
                    <a:gd name="connsiteX42" fmla="*/ 3143250 w 3995738"/>
                    <a:gd name="connsiteY42" fmla="*/ 1049240 h 1439765"/>
                    <a:gd name="connsiteX43" fmla="*/ 3036471 w 3995738"/>
                    <a:gd name="connsiteY43" fmla="*/ 1033486 h 1439765"/>
                    <a:gd name="connsiteX44" fmla="*/ 2950369 w 3995738"/>
                    <a:gd name="connsiteY44" fmla="*/ 765871 h 1439765"/>
                    <a:gd name="connsiteX45" fmla="*/ 2921794 w 3995738"/>
                    <a:gd name="connsiteY45" fmla="*/ 765871 h 1439765"/>
                    <a:gd name="connsiteX46" fmla="*/ 2869406 w 3995738"/>
                    <a:gd name="connsiteY46" fmla="*/ 694433 h 1439765"/>
                    <a:gd name="connsiteX47" fmla="*/ 2840831 w 3995738"/>
                    <a:gd name="connsiteY47" fmla="*/ 784921 h 1439765"/>
                    <a:gd name="connsiteX48" fmla="*/ 3033277 w 3995738"/>
                    <a:gd name="connsiteY48" fmla="*/ 1033015 h 1439765"/>
                    <a:gd name="connsiteX49" fmla="*/ 2562225 w 3995738"/>
                    <a:gd name="connsiteY49" fmla="*/ 963515 h 1439765"/>
                    <a:gd name="connsiteX50" fmla="*/ 1905000 w 3995738"/>
                    <a:gd name="connsiteY50" fmla="*/ 1439765 h 1439765"/>
                    <a:gd name="connsiteX51" fmla="*/ 1681163 w 3995738"/>
                    <a:gd name="connsiteY51" fmla="*/ 1330227 h 1439765"/>
                    <a:gd name="connsiteX52" fmla="*/ 1585913 w 3995738"/>
                    <a:gd name="connsiteY52" fmla="*/ 1354040 h 1439765"/>
                    <a:gd name="connsiteX53" fmla="*/ 1466850 w 3995738"/>
                    <a:gd name="connsiteY53" fmla="*/ 1168302 h 1439765"/>
                    <a:gd name="connsiteX54" fmla="*/ 0 w 3995738"/>
                    <a:gd name="connsiteY54" fmla="*/ 1168302 h 1439765"/>
                    <a:gd name="connsiteX55" fmla="*/ 0 w 3995738"/>
                    <a:gd name="connsiteY55" fmla="*/ 258665 h 1439765"/>
                    <a:gd name="connsiteX56" fmla="*/ 57150 w 3995738"/>
                    <a:gd name="connsiteY56" fmla="*/ 258665 h 1439765"/>
                    <a:gd name="connsiteX57" fmla="*/ 47622 w 3995738"/>
                    <a:gd name="connsiteY57" fmla="*/ 0 h 1439765"/>
                    <a:gd name="connsiteX0" fmla="*/ 1393031 w 3995738"/>
                    <a:gd name="connsiteY0" fmla="*/ 427939 h 1237564"/>
                    <a:gd name="connsiteX1" fmla="*/ 1390650 w 3995738"/>
                    <a:gd name="connsiteY1" fmla="*/ 620820 h 1237564"/>
                    <a:gd name="connsiteX2" fmla="*/ 1433513 w 3995738"/>
                    <a:gd name="connsiteY2" fmla="*/ 620820 h 1237564"/>
                    <a:gd name="connsiteX3" fmla="*/ 1433513 w 3995738"/>
                    <a:gd name="connsiteY3" fmla="*/ 466039 h 1237564"/>
                    <a:gd name="connsiteX4" fmla="*/ 1393031 w 3995738"/>
                    <a:gd name="connsiteY4" fmla="*/ 427939 h 1237564"/>
                    <a:gd name="connsiteX5" fmla="*/ 235744 w 3995738"/>
                    <a:gd name="connsiteY5" fmla="*/ 373170 h 1237564"/>
                    <a:gd name="connsiteX6" fmla="*/ 142875 w 3995738"/>
                    <a:gd name="connsiteY6" fmla="*/ 470801 h 1237564"/>
                    <a:gd name="connsiteX7" fmla="*/ 142875 w 3995738"/>
                    <a:gd name="connsiteY7" fmla="*/ 618439 h 1237564"/>
                    <a:gd name="connsiteX8" fmla="*/ 235744 w 3995738"/>
                    <a:gd name="connsiteY8" fmla="*/ 618439 h 1237564"/>
                    <a:gd name="connsiteX9" fmla="*/ 235744 w 3995738"/>
                    <a:gd name="connsiteY9" fmla="*/ 373170 h 1237564"/>
                    <a:gd name="connsiteX10" fmla="*/ 340519 w 3995738"/>
                    <a:gd name="connsiteY10" fmla="*/ 342214 h 1237564"/>
                    <a:gd name="connsiteX11" fmla="*/ 347663 w 3995738"/>
                    <a:gd name="connsiteY11" fmla="*/ 537476 h 1237564"/>
                    <a:gd name="connsiteX12" fmla="*/ 407194 w 3995738"/>
                    <a:gd name="connsiteY12" fmla="*/ 620820 h 1237564"/>
                    <a:gd name="connsiteX13" fmla="*/ 1281113 w 3995738"/>
                    <a:gd name="connsiteY13" fmla="*/ 620820 h 1237564"/>
                    <a:gd name="connsiteX14" fmla="*/ 1281113 w 3995738"/>
                    <a:gd name="connsiteY14" fmla="*/ 342214 h 1237564"/>
                    <a:gd name="connsiteX15" fmla="*/ 340519 w 3995738"/>
                    <a:gd name="connsiteY15" fmla="*/ 342214 h 1237564"/>
                    <a:gd name="connsiteX16" fmla="*/ 142875 w 3995738"/>
                    <a:gd name="connsiteY16" fmla="*/ 339832 h 1237564"/>
                    <a:gd name="connsiteX17" fmla="*/ 147638 w 3995738"/>
                    <a:gd name="connsiteY17" fmla="*/ 404126 h 1237564"/>
                    <a:gd name="connsiteX18" fmla="*/ 197644 w 3995738"/>
                    <a:gd name="connsiteY18" fmla="*/ 339832 h 1237564"/>
                    <a:gd name="connsiteX19" fmla="*/ 142875 w 3995738"/>
                    <a:gd name="connsiteY19" fmla="*/ 339832 h 1237564"/>
                    <a:gd name="connsiteX20" fmla="*/ 1390649 w 3995738"/>
                    <a:gd name="connsiteY20" fmla="*/ 337451 h 1237564"/>
                    <a:gd name="connsiteX21" fmla="*/ 1393030 w 3995738"/>
                    <a:gd name="connsiteY21" fmla="*/ 375551 h 1237564"/>
                    <a:gd name="connsiteX22" fmla="*/ 1438274 w 3995738"/>
                    <a:gd name="connsiteY22" fmla="*/ 413651 h 1237564"/>
                    <a:gd name="connsiteX23" fmla="*/ 1440655 w 3995738"/>
                    <a:gd name="connsiteY23" fmla="*/ 337451 h 1237564"/>
                    <a:gd name="connsiteX24" fmla="*/ 1390649 w 3995738"/>
                    <a:gd name="connsiteY24" fmla="*/ 337451 h 1237564"/>
                    <a:gd name="connsiteX25" fmla="*/ 1676400 w 3995738"/>
                    <a:gd name="connsiteY25" fmla="*/ 335070 h 1237564"/>
                    <a:gd name="connsiteX26" fmla="*/ 1659731 w 3995738"/>
                    <a:gd name="connsiteY26" fmla="*/ 363645 h 1237564"/>
                    <a:gd name="connsiteX27" fmla="*/ 1550194 w 3995738"/>
                    <a:gd name="connsiteY27" fmla="*/ 356501 h 1237564"/>
                    <a:gd name="connsiteX28" fmla="*/ 1550194 w 3995738"/>
                    <a:gd name="connsiteY28" fmla="*/ 587482 h 1237564"/>
                    <a:gd name="connsiteX29" fmla="*/ 1574006 w 3995738"/>
                    <a:gd name="connsiteY29" fmla="*/ 587482 h 1237564"/>
                    <a:gd name="connsiteX30" fmla="*/ 1702594 w 3995738"/>
                    <a:gd name="connsiteY30" fmla="*/ 335070 h 1237564"/>
                    <a:gd name="connsiteX31" fmla="*/ 1676400 w 3995738"/>
                    <a:gd name="connsiteY31" fmla="*/ 335070 h 1237564"/>
                    <a:gd name="connsiteX32" fmla="*/ 488891 w 3995738"/>
                    <a:gd name="connsiteY32" fmla="*/ 154825 h 1237564"/>
                    <a:gd name="connsiteX33" fmla="*/ 3993965 w 3995738"/>
                    <a:gd name="connsiteY33" fmla="*/ 155949 h 1237564"/>
                    <a:gd name="connsiteX34" fmla="*/ 3995738 w 3995738"/>
                    <a:gd name="connsiteY34" fmla="*/ 242201 h 1237564"/>
                    <a:gd name="connsiteX35" fmla="*/ 3962400 w 3995738"/>
                    <a:gd name="connsiteY35" fmla="*/ 242201 h 1237564"/>
                    <a:gd name="connsiteX36" fmla="*/ 3962400 w 3995738"/>
                    <a:gd name="connsiteY36" fmla="*/ 499376 h 1237564"/>
                    <a:gd name="connsiteX37" fmla="*/ 3557588 w 3995738"/>
                    <a:gd name="connsiteY37" fmla="*/ 499376 h 1237564"/>
                    <a:gd name="connsiteX38" fmla="*/ 3557588 w 3995738"/>
                    <a:gd name="connsiteY38" fmla="*/ 694639 h 1237564"/>
                    <a:gd name="connsiteX39" fmla="*/ 3471863 w 3995738"/>
                    <a:gd name="connsiteY39" fmla="*/ 637489 h 1237564"/>
                    <a:gd name="connsiteX40" fmla="*/ 3471863 w 3995738"/>
                    <a:gd name="connsiteY40" fmla="*/ 494614 h 1237564"/>
                    <a:gd name="connsiteX41" fmla="*/ 3257550 w 3995738"/>
                    <a:gd name="connsiteY41" fmla="*/ 494614 h 1237564"/>
                    <a:gd name="connsiteX42" fmla="*/ 3143250 w 3995738"/>
                    <a:gd name="connsiteY42" fmla="*/ 847039 h 1237564"/>
                    <a:gd name="connsiteX43" fmla="*/ 3036471 w 3995738"/>
                    <a:gd name="connsiteY43" fmla="*/ 831285 h 1237564"/>
                    <a:gd name="connsiteX44" fmla="*/ 2950369 w 3995738"/>
                    <a:gd name="connsiteY44" fmla="*/ 563670 h 1237564"/>
                    <a:gd name="connsiteX45" fmla="*/ 2921794 w 3995738"/>
                    <a:gd name="connsiteY45" fmla="*/ 563670 h 1237564"/>
                    <a:gd name="connsiteX46" fmla="*/ 2869406 w 3995738"/>
                    <a:gd name="connsiteY46" fmla="*/ 492232 h 1237564"/>
                    <a:gd name="connsiteX47" fmla="*/ 2840831 w 3995738"/>
                    <a:gd name="connsiteY47" fmla="*/ 582720 h 1237564"/>
                    <a:gd name="connsiteX48" fmla="*/ 3033277 w 3995738"/>
                    <a:gd name="connsiteY48" fmla="*/ 830814 h 1237564"/>
                    <a:gd name="connsiteX49" fmla="*/ 2562225 w 3995738"/>
                    <a:gd name="connsiteY49" fmla="*/ 761314 h 1237564"/>
                    <a:gd name="connsiteX50" fmla="*/ 1905000 w 3995738"/>
                    <a:gd name="connsiteY50" fmla="*/ 1237564 h 1237564"/>
                    <a:gd name="connsiteX51" fmla="*/ 1681163 w 3995738"/>
                    <a:gd name="connsiteY51" fmla="*/ 1128026 h 1237564"/>
                    <a:gd name="connsiteX52" fmla="*/ 1585913 w 3995738"/>
                    <a:gd name="connsiteY52" fmla="*/ 1151839 h 1237564"/>
                    <a:gd name="connsiteX53" fmla="*/ 1466850 w 3995738"/>
                    <a:gd name="connsiteY53" fmla="*/ 966101 h 1237564"/>
                    <a:gd name="connsiteX54" fmla="*/ 0 w 3995738"/>
                    <a:gd name="connsiteY54" fmla="*/ 966101 h 1237564"/>
                    <a:gd name="connsiteX55" fmla="*/ 0 w 3995738"/>
                    <a:gd name="connsiteY55" fmla="*/ 56464 h 1237564"/>
                    <a:gd name="connsiteX56" fmla="*/ 57150 w 3995738"/>
                    <a:gd name="connsiteY56" fmla="*/ 56464 h 1237564"/>
                    <a:gd name="connsiteX57" fmla="*/ 488891 w 3995738"/>
                    <a:gd name="connsiteY57" fmla="*/ 154825 h 1237564"/>
                    <a:gd name="connsiteX0" fmla="*/ 1393031 w 3995738"/>
                    <a:gd name="connsiteY0" fmla="*/ 371476 h 1181101"/>
                    <a:gd name="connsiteX1" fmla="*/ 1390650 w 3995738"/>
                    <a:gd name="connsiteY1" fmla="*/ 564357 h 1181101"/>
                    <a:gd name="connsiteX2" fmla="*/ 1433513 w 3995738"/>
                    <a:gd name="connsiteY2" fmla="*/ 564357 h 1181101"/>
                    <a:gd name="connsiteX3" fmla="*/ 1433513 w 3995738"/>
                    <a:gd name="connsiteY3" fmla="*/ 409576 h 1181101"/>
                    <a:gd name="connsiteX4" fmla="*/ 1393031 w 3995738"/>
                    <a:gd name="connsiteY4" fmla="*/ 371476 h 1181101"/>
                    <a:gd name="connsiteX5" fmla="*/ 235744 w 3995738"/>
                    <a:gd name="connsiteY5" fmla="*/ 316707 h 1181101"/>
                    <a:gd name="connsiteX6" fmla="*/ 142875 w 3995738"/>
                    <a:gd name="connsiteY6" fmla="*/ 414338 h 1181101"/>
                    <a:gd name="connsiteX7" fmla="*/ 142875 w 3995738"/>
                    <a:gd name="connsiteY7" fmla="*/ 561976 h 1181101"/>
                    <a:gd name="connsiteX8" fmla="*/ 235744 w 3995738"/>
                    <a:gd name="connsiteY8" fmla="*/ 561976 h 1181101"/>
                    <a:gd name="connsiteX9" fmla="*/ 235744 w 3995738"/>
                    <a:gd name="connsiteY9" fmla="*/ 316707 h 1181101"/>
                    <a:gd name="connsiteX10" fmla="*/ 340519 w 3995738"/>
                    <a:gd name="connsiteY10" fmla="*/ 285751 h 1181101"/>
                    <a:gd name="connsiteX11" fmla="*/ 347663 w 3995738"/>
                    <a:gd name="connsiteY11" fmla="*/ 481013 h 1181101"/>
                    <a:gd name="connsiteX12" fmla="*/ 407194 w 3995738"/>
                    <a:gd name="connsiteY12" fmla="*/ 564357 h 1181101"/>
                    <a:gd name="connsiteX13" fmla="*/ 1281113 w 3995738"/>
                    <a:gd name="connsiteY13" fmla="*/ 564357 h 1181101"/>
                    <a:gd name="connsiteX14" fmla="*/ 1281113 w 3995738"/>
                    <a:gd name="connsiteY14" fmla="*/ 285751 h 1181101"/>
                    <a:gd name="connsiteX15" fmla="*/ 340519 w 3995738"/>
                    <a:gd name="connsiteY15" fmla="*/ 285751 h 1181101"/>
                    <a:gd name="connsiteX16" fmla="*/ 142875 w 3995738"/>
                    <a:gd name="connsiteY16" fmla="*/ 283369 h 1181101"/>
                    <a:gd name="connsiteX17" fmla="*/ 147638 w 3995738"/>
                    <a:gd name="connsiteY17" fmla="*/ 347663 h 1181101"/>
                    <a:gd name="connsiteX18" fmla="*/ 197644 w 3995738"/>
                    <a:gd name="connsiteY18" fmla="*/ 283369 h 1181101"/>
                    <a:gd name="connsiteX19" fmla="*/ 142875 w 3995738"/>
                    <a:gd name="connsiteY19" fmla="*/ 283369 h 1181101"/>
                    <a:gd name="connsiteX20" fmla="*/ 1390649 w 3995738"/>
                    <a:gd name="connsiteY20" fmla="*/ 280988 h 1181101"/>
                    <a:gd name="connsiteX21" fmla="*/ 1393030 w 3995738"/>
                    <a:gd name="connsiteY21" fmla="*/ 319088 h 1181101"/>
                    <a:gd name="connsiteX22" fmla="*/ 1438274 w 3995738"/>
                    <a:gd name="connsiteY22" fmla="*/ 357188 h 1181101"/>
                    <a:gd name="connsiteX23" fmla="*/ 1440655 w 3995738"/>
                    <a:gd name="connsiteY23" fmla="*/ 280988 h 1181101"/>
                    <a:gd name="connsiteX24" fmla="*/ 1390649 w 3995738"/>
                    <a:gd name="connsiteY24" fmla="*/ 280988 h 1181101"/>
                    <a:gd name="connsiteX25" fmla="*/ 1676400 w 3995738"/>
                    <a:gd name="connsiteY25" fmla="*/ 278607 h 1181101"/>
                    <a:gd name="connsiteX26" fmla="*/ 1659731 w 3995738"/>
                    <a:gd name="connsiteY26" fmla="*/ 307182 h 1181101"/>
                    <a:gd name="connsiteX27" fmla="*/ 1550194 w 3995738"/>
                    <a:gd name="connsiteY27" fmla="*/ 300038 h 1181101"/>
                    <a:gd name="connsiteX28" fmla="*/ 1550194 w 3995738"/>
                    <a:gd name="connsiteY28" fmla="*/ 531019 h 1181101"/>
                    <a:gd name="connsiteX29" fmla="*/ 1574006 w 3995738"/>
                    <a:gd name="connsiteY29" fmla="*/ 531019 h 1181101"/>
                    <a:gd name="connsiteX30" fmla="*/ 1702594 w 3995738"/>
                    <a:gd name="connsiteY30" fmla="*/ 278607 h 1181101"/>
                    <a:gd name="connsiteX31" fmla="*/ 1676400 w 3995738"/>
                    <a:gd name="connsiteY31" fmla="*/ 278607 h 1181101"/>
                    <a:gd name="connsiteX32" fmla="*/ 488891 w 3995738"/>
                    <a:gd name="connsiteY32" fmla="*/ 98362 h 1181101"/>
                    <a:gd name="connsiteX33" fmla="*/ 3993965 w 3995738"/>
                    <a:gd name="connsiteY33" fmla="*/ 99486 h 1181101"/>
                    <a:gd name="connsiteX34" fmla="*/ 3995738 w 3995738"/>
                    <a:gd name="connsiteY34" fmla="*/ 185738 h 1181101"/>
                    <a:gd name="connsiteX35" fmla="*/ 3962400 w 3995738"/>
                    <a:gd name="connsiteY35" fmla="*/ 185738 h 1181101"/>
                    <a:gd name="connsiteX36" fmla="*/ 3962400 w 3995738"/>
                    <a:gd name="connsiteY36" fmla="*/ 442913 h 1181101"/>
                    <a:gd name="connsiteX37" fmla="*/ 3557588 w 3995738"/>
                    <a:gd name="connsiteY37" fmla="*/ 442913 h 1181101"/>
                    <a:gd name="connsiteX38" fmla="*/ 3557588 w 3995738"/>
                    <a:gd name="connsiteY38" fmla="*/ 638176 h 1181101"/>
                    <a:gd name="connsiteX39" fmla="*/ 3471863 w 3995738"/>
                    <a:gd name="connsiteY39" fmla="*/ 581026 h 1181101"/>
                    <a:gd name="connsiteX40" fmla="*/ 3471863 w 3995738"/>
                    <a:gd name="connsiteY40" fmla="*/ 438151 h 1181101"/>
                    <a:gd name="connsiteX41" fmla="*/ 3257550 w 3995738"/>
                    <a:gd name="connsiteY41" fmla="*/ 438151 h 1181101"/>
                    <a:gd name="connsiteX42" fmla="*/ 3143250 w 3995738"/>
                    <a:gd name="connsiteY42" fmla="*/ 790576 h 1181101"/>
                    <a:gd name="connsiteX43" fmla="*/ 3036471 w 3995738"/>
                    <a:gd name="connsiteY43" fmla="*/ 774822 h 1181101"/>
                    <a:gd name="connsiteX44" fmla="*/ 2950369 w 3995738"/>
                    <a:gd name="connsiteY44" fmla="*/ 507207 h 1181101"/>
                    <a:gd name="connsiteX45" fmla="*/ 2921794 w 3995738"/>
                    <a:gd name="connsiteY45" fmla="*/ 507207 h 1181101"/>
                    <a:gd name="connsiteX46" fmla="*/ 2869406 w 3995738"/>
                    <a:gd name="connsiteY46" fmla="*/ 435769 h 1181101"/>
                    <a:gd name="connsiteX47" fmla="*/ 2840831 w 3995738"/>
                    <a:gd name="connsiteY47" fmla="*/ 526257 h 1181101"/>
                    <a:gd name="connsiteX48" fmla="*/ 3033277 w 3995738"/>
                    <a:gd name="connsiteY48" fmla="*/ 774351 h 1181101"/>
                    <a:gd name="connsiteX49" fmla="*/ 2562225 w 3995738"/>
                    <a:gd name="connsiteY49" fmla="*/ 704851 h 1181101"/>
                    <a:gd name="connsiteX50" fmla="*/ 1905000 w 3995738"/>
                    <a:gd name="connsiteY50" fmla="*/ 1181101 h 1181101"/>
                    <a:gd name="connsiteX51" fmla="*/ 1681163 w 3995738"/>
                    <a:gd name="connsiteY51" fmla="*/ 1071563 h 1181101"/>
                    <a:gd name="connsiteX52" fmla="*/ 1585913 w 3995738"/>
                    <a:gd name="connsiteY52" fmla="*/ 1095376 h 1181101"/>
                    <a:gd name="connsiteX53" fmla="*/ 1466850 w 3995738"/>
                    <a:gd name="connsiteY53" fmla="*/ 909638 h 1181101"/>
                    <a:gd name="connsiteX54" fmla="*/ 0 w 3995738"/>
                    <a:gd name="connsiteY54" fmla="*/ 909638 h 1181101"/>
                    <a:gd name="connsiteX55" fmla="*/ 0 w 3995738"/>
                    <a:gd name="connsiteY55" fmla="*/ 1 h 1181101"/>
                    <a:gd name="connsiteX56" fmla="*/ 488891 w 3995738"/>
                    <a:gd name="connsiteY56" fmla="*/ 98362 h 1181101"/>
                    <a:gd name="connsiteX0" fmla="*/ 1393031 w 3995738"/>
                    <a:gd name="connsiteY0" fmla="*/ 273114 h 1082739"/>
                    <a:gd name="connsiteX1" fmla="*/ 1390650 w 3995738"/>
                    <a:gd name="connsiteY1" fmla="*/ 465995 h 1082739"/>
                    <a:gd name="connsiteX2" fmla="*/ 1433513 w 3995738"/>
                    <a:gd name="connsiteY2" fmla="*/ 465995 h 1082739"/>
                    <a:gd name="connsiteX3" fmla="*/ 1433513 w 3995738"/>
                    <a:gd name="connsiteY3" fmla="*/ 311214 h 1082739"/>
                    <a:gd name="connsiteX4" fmla="*/ 1393031 w 3995738"/>
                    <a:gd name="connsiteY4" fmla="*/ 273114 h 1082739"/>
                    <a:gd name="connsiteX5" fmla="*/ 235744 w 3995738"/>
                    <a:gd name="connsiteY5" fmla="*/ 218345 h 1082739"/>
                    <a:gd name="connsiteX6" fmla="*/ 142875 w 3995738"/>
                    <a:gd name="connsiteY6" fmla="*/ 315976 h 1082739"/>
                    <a:gd name="connsiteX7" fmla="*/ 142875 w 3995738"/>
                    <a:gd name="connsiteY7" fmla="*/ 463614 h 1082739"/>
                    <a:gd name="connsiteX8" fmla="*/ 235744 w 3995738"/>
                    <a:gd name="connsiteY8" fmla="*/ 463614 h 1082739"/>
                    <a:gd name="connsiteX9" fmla="*/ 235744 w 3995738"/>
                    <a:gd name="connsiteY9" fmla="*/ 218345 h 1082739"/>
                    <a:gd name="connsiteX10" fmla="*/ 340519 w 3995738"/>
                    <a:gd name="connsiteY10" fmla="*/ 187389 h 1082739"/>
                    <a:gd name="connsiteX11" fmla="*/ 347663 w 3995738"/>
                    <a:gd name="connsiteY11" fmla="*/ 382651 h 1082739"/>
                    <a:gd name="connsiteX12" fmla="*/ 407194 w 3995738"/>
                    <a:gd name="connsiteY12" fmla="*/ 465995 h 1082739"/>
                    <a:gd name="connsiteX13" fmla="*/ 1281113 w 3995738"/>
                    <a:gd name="connsiteY13" fmla="*/ 465995 h 1082739"/>
                    <a:gd name="connsiteX14" fmla="*/ 1281113 w 3995738"/>
                    <a:gd name="connsiteY14" fmla="*/ 187389 h 1082739"/>
                    <a:gd name="connsiteX15" fmla="*/ 340519 w 3995738"/>
                    <a:gd name="connsiteY15" fmla="*/ 187389 h 1082739"/>
                    <a:gd name="connsiteX16" fmla="*/ 142875 w 3995738"/>
                    <a:gd name="connsiteY16" fmla="*/ 185007 h 1082739"/>
                    <a:gd name="connsiteX17" fmla="*/ 147638 w 3995738"/>
                    <a:gd name="connsiteY17" fmla="*/ 249301 h 1082739"/>
                    <a:gd name="connsiteX18" fmla="*/ 197644 w 3995738"/>
                    <a:gd name="connsiteY18" fmla="*/ 185007 h 1082739"/>
                    <a:gd name="connsiteX19" fmla="*/ 142875 w 3995738"/>
                    <a:gd name="connsiteY19" fmla="*/ 185007 h 1082739"/>
                    <a:gd name="connsiteX20" fmla="*/ 1390649 w 3995738"/>
                    <a:gd name="connsiteY20" fmla="*/ 182626 h 1082739"/>
                    <a:gd name="connsiteX21" fmla="*/ 1393030 w 3995738"/>
                    <a:gd name="connsiteY21" fmla="*/ 220726 h 1082739"/>
                    <a:gd name="connsiteX22" fmla="*/ 1438274 w 3995738"/>
                    <a:gd name="connsiteY22" fmla="*/ 258826 h 1082739"/>
                    <a:gd name="connsiteX23" fmla="*/ 1440655 w 3995738"/>
                    <a:gd name="connsiteY23" fmla="*/ 182626 h 1082739"/>
                    <a:gd name="connsiteX24" fmla="*/ 1390649 w 3995738"/>
                    <a:gd name="connsiteY24" fmla="*/ 182626 h 1082739"/>
                    <a:gd name="connsiteX25" fmla="*/ 1676400 w 3995738"/>
                    <a:gd name="connsiteY25" fmla="*/ 180245 h 1082739"/>
                    <a:gd name="connsiteX26" fmla="*/ 1659731 w 3995738"/>
                    <a:gd name="connsiteY26" fmla="*/ 208820 h 1082739"/>
                    <a:gd name="connsiteX27" fmla="*/ 1550194 w 3995738"/>
                    <a:gd name="connsiteY27" fmla="*/ 201676 h 1082739"/>
                    <a:gd name="connsiteX28" fmla="*/ 1550194 w 3995738"/>
                    <a:gd name="connsiteY28" fmla="*/ 432657 h 1082739"/>
                    <a:gd name="connsiteX29" fmla="*/ 1574006 w 3995738"/>
                    <a:gd name="connsiteY29" fmla="*/ 432657 h 1082739"/>
                    <a:gd name="connsiteX30" fmla="*/ 1702594 w 3995738"/>
                    <a:gd name="connsiteY30" fmla="*/ 180245 h 1082739"/>
                    <a:gd name="connsiteX31" fmla="*/ 1676400 w 3995738"/>
                    <a:gd name="connsiteY31" fmla="*/ 180245 h 1082739"/>
                    <a:gd name="connsiteX32" fmla="*/ 488891 w 3995738"/>
                    <a:gd name="connsiteY32" fmla="*/ 0 h 1082739"/>
                    <a:gd name="connsiteX33" fmla="*/ 3993965 w 3995738"/>
                    <a:gd name="connsiteY33" fmla="*/ 1124 h 1082739"/>
                    <a:gd name="connsiteX34" fmla="*/ 3995738 w 3995738"/>
                    <a:gd name="connsiteY34" fmla="*/ 87376 h 1082739"/>
                    <a:gd name="connsiteX35" fmla="*/ 3962400 w 3995738"/>
                    <a:gd name="connsiteY35" fmla="*/ 87376 h 1082739"/>
                    <a:gd name="connsiteX36" fmla="*/ 3962400 w 3995738"/>
                    <a:gd name="connsiteY36" fmla="*/ 344551 h 1082739"/>
                    <a:gd name="connsiteX37" fmla="*/ 3557588 w 3995738"/>
                    <a:gd name="connsiteY37" fmla="*/ 344551 h 1082739"/>
                    <a:gd name="connsiteX38" fmla="*/ 3557588 w 3995738"/>
                    <a:gd name="connsiteY38" fmla="*/ 539814 h 1082739"/>
                    <a:gd name="connsiteX39" fmla="*/ 3471863 w 3995738"/>
                    <a:gd name="connsiteY39" fmla="*/ 482664 h 1082739"/>
                    <a:gd name="connsiteX40" fmla="*/ 3471863 w 3995738"/>
                    <a:gd name="connsiteY40" fmla="*/ 339789 h 1082739"/>
                    <a:gd name="connsiteX41" fmla="*/ 3257550 w 3995738"/>
                    <a:gd name="connsiteY41" fmla="*/ 339789 h 1082739"/>
                    <a:gd name="connsiteX42" fmla="*/ 3143250 w 3995738"/>
                    <a:gd name="connsiteY42" fmla="*/ 692214 h 1082739"/>
                    <a:gd name="connsiteX43" fmla="*/ 3036471 w 3995738"/>
                    <a:gd name="connsiteY43" fmla="*/ 676460 h 1082739"/>
                    <a:gd name="connsiteX44" fmla="*/ 2950369 w 3995738"/>
                    <a:gd name="connsiteY44" fmla="*/ 408845 h 1082739"/>
                    <a:gd name="connsiteX45" fmla="*/ 2921794 w 3995738"/>
                    <a:gd name="connsiteY45" fmla="*/ 408845 h 1082739"/>
                    <a:gd name="connsiteX46" fmla="*/ 2869406 w 3995738"/>
                    <a:gd name="connsiteY46" fmla="*/ 337407 h 1082739"/>
                    <a:gd name="connsiteX47" fmla="*/ 2840831 w 3995738"/>
                    <a:gd name="connsiteY47" fmla="*/ 427895 h 1082739"/>
                    <a:gd name="connsiteX48" fmla="*/ 3033277 w 3995738"/>
                    <a:gd name="connsiteY48" fmla="*/ 675989 h 1082739"/>
                    <a:gd name="connsiteX49" fmla="*/ 2562225 w 3995738"/>
                    <a:gd name="connsiteY49" fmla="*/ 606489 h 1082739"/>
                    <a:gd name="connsiteX50" fmla="*/ 1905000 w 3995738"/>
                    <a:gd name="connsiteY50" fmla="*/ 1082739 h 1082739"/>
                    <a:gd name="connsiteX51" fmla="*/ 1681163 w 3995738"/>
                    <a:gd name="connsiteY51" fmla="*/ 973201 h 1082739"/>
                    <a:gd name="connsiteX52" fmla="*/ 1585913 w 3995738"/>
                    <a:gd name="connsiteY52" fmla="*/ 997014 h 1082739"/>
                    <a:gd name="connsiteX53" fmla="*/ 1466850 w 3995738"/>
                    <a:gd name="connsiteY53" fmla="*/ 811276 h 1082739"/>
                    <a:gd name="connsiteX54" fmla="*/ 0 w 3995738"/>
                    <a:gd name="connsiteY54" fmla="*/ 811276 h 1082739"/>
                    <a:gd name="connsiteX55" fmla="*/ 0 w 3995738"/>
                    <a:gd name="connsiteY55" fmla="*/ 1928 h 1082739"/>
                    <a:gd name="connsiteX56" fmla="*/ 488891 w 3995738"/>
                    <a:gd name="connsiteY56" fmla="*/ 0 h 1082739"/>
                    <a:gd name="connsiteX0" fmla="*/ 1393031 w 3995738"/>
                    <a:gd name="connsiteY0" fmla="*/ 271990 h 1081615"/>
                    <a:gd name="connsiteX1" fmla="*/ 1390650 w 3995738"/>
                    <a:gd name="connsiteY1" fmla="*/ 464871 h 1081615"/>
                    <a:gd name="connsiteX2" fmla="*/ 1433513 w 3995738"/>
                    <a:gd name="connsiteY2" fmla="*/ 464871 h 1081615"/>
                    <a:gd name="connsiteX3" fmla="*/ 1433513 w 3995738"/>
                    <a:gd name="connsiteY3" fmla="*/ 310090 h 1081615"/>
                    <a:gd name="connsiteX4" fmla="*/ 1393031 w 3995738"/>
                    <a:gd name="connsiteY4" fmla="*/ 271990 h 1081615"/>
                    <a:gd name="connsiteX5" fmla="*/ 235744 w 3995738"/>
                    <a:gd name="connsiteY5" fmla="*/ 217221 h 1081615"/>
                    <a:gd name="connsiteX6" fmla="*/ 142875 w 3995738"/>
                    <a:gd name="connsiteY6" fmla="*/ 314852 h 1081615"/>
                    <a:gd name="connsiteX7" fmla="*/ 142875 w 3995738"/>
                    <a:gd name="connsiteY7" fmla="*/ 462490 h 1081615"/>
                    <a:gd name="connsiteX8" fmla="*/ 235744 w 3995738"/>
                    <a:gd name="connsiteY8" fmla="*/ 462490 h 1081615"/>
                    <a:gd name="connsiteX9" fmla="*/ 235744 w 3995738"/>
                    <a:gd name="connsiteY9" fmla="*/ 217221 h 1081615"/>
                    <a:gd name="connsiteX10" fmla="*/ 340519 w 3995738"/>
                    <a:gd name="connsiteY10" fmla="*/ 186265 h 1081615"/>
                    <a:gd name="connsiteX11" fmla="*/ 347663 w 3995738"/>
                    <a:gd name="connsiteY11" fmla="*/ 381527 h 1081615"/>
                    <a:gd name="connsiteX12" fmla="*/ 407194 w 3995738"/>
                    <a:gd name="connsiteY12" fmla="*/ 464871 h 1081615"/>
                    <a:gd name="connsiteX13" fmla="*/ 1281113 w 3995738"/>
                    <a:gd name="connsiteY13" fmla="*/ 464871 h 1081615"/>
                    <a:gd name="connsiteX14" fmla="*/ 1281113 w 3995738"/>
                    <a:gd name="connsiteY14" fmla="*/ 186265 h 1081615"/>
                    <a:gd name="connsiteX15" fmla="*/ 340519 w 3995738"/>
                    <a:gd name="connsiteY15" fmla="*/ 186265 h 1081615"/>
                    <a:gd name="connsiteX16" fmla="*/ 142875 w 3995738"/>
                    <a:gd name="connsiteY16" fmla="*/ 183883 h 1081615"/>
                    <a:gd name="connsiteX17" fmla="*/ 147638 w 3995738"/>
                    <a:gd name="connsiteY17" fmla="*/ 248177 h 1081615"/>
                    <a:gd name="connsiteX18" fmla="*/ 197644 w 3995738"/>
                    <a:gd name="connsiteY18" fmla="*/ 183883 h 1081615"/>
                    <a:gd name="connsiteX19" fmla="*/ 142875 w 3995738"/>
                    <a:gd name="connsiteY19" fmla="*/ 183883 h 1081615"/>
                    <a:gd name="connsiteX20" fmla="*/ 1390649 w 3995738"/>
                    <a:gd name="connsiteY20" fmla="*/ 181502 h 1081615"/>
                    <a:gd name="connsiteX21" fmla="*/ 1393030 w 3995738"/>
                    <a:gd name="connsiteY21" fmla="*/ 219602 h 1081615"/>
                    <a:gd name="connsiteX22" fmla="*/ 1438274 w 3995738"/>
                    <a:gd name="connsiteY22" fmla="*/ 257702 h 1081615"/>
                    <a:gd name="connsiteX23" fmla="*/ 1440655 w 3995738"/>
                    <a:gd name="connsiteY23" fmla="*/ 181502 h 1081615"/>
                    <a:gd name="connsiteX24" fmla="*/ 1390649 w 3995738"/>
                    <a:gd name="connsiteY24" fmla="*/ 181502 h 1081615"/>
                    <a:gd name="connsiteX25" fmla="*/ 1676400 w 3995738"/>
                    <a:gd name="connsiteY25" fmla="*/ 179121 h 1081615"/>
                    <a:gd name="connsiteX26" fmla="*/ 1659731 w 3995738"/>
                    <a:gd name="connsiteY26" fmla="*/ 207696 h 1081615"/>
                    <a:gd name="connsiteX27" fmla="*/ 1550194 w 3995738"/>
                    <a:gd name="connsiteY27" fmla="*/ 200552 h 1081615"/>
                    <a:gd name="connsiteX28" fmla="*/ 1550194 w 3995738"/>
                    <a:gd name="connsiteY28" fmla="*/ 431533 h 1081615"/>
                    <a:gd name="connsiteX29" fmla="*/ 1574006 w 3995738"/>
                    <a:gd name="connsiteY29" fmla="*/ 431533 h 1081615"/>
                    <a:gd name="connsiteX30" fmla="*/ 1702594 w 3995738"/>
                    <a:gd name="connsiteY30" fmla="*/ 179121 h 1081615"/>
                    <a:gd name="connsiteX31" fmla="*/ 1676400 w 3995738"/>
                    <a:gd name="connsiteY31" fmla="*/ 179121 h 1081615"/>
                    <a:gd name="connsiteX32" fmla="*/ 0 w 3995738"/>
                    <a:gd name="connsiteY32" fmla="*/ 804 h 1081615"/>
                    <a:gd name="connsiteX33" fmla="*/ 3993965 w 3995738"/>
                    <a:gd name="connsiteY33" fmla="*/ 0 h 1081615"/>
                    <a:gd name="connsiteX34" fmla="*/ 3995738 w 3995738"/>
                    <a:gd name="connsiteY34" fmla="*/ 86252 h 1081615"/>
                    <a:gd name="connsiteX35" fmla="*/ 3962400 w 3995738"/>
                    <a:gd name="connsiteY35" fmla="*/ 86252 h 1081615"/>
                    <a:gd name="connsiteX36" fmla="*/ 3962400 w 3995738"/>
                    <a:gd name="connsiteY36" fmla="*/ 343427 h 1081615"/>
                    <a:gd name="connsiteX37" fmla="*/ 3557588 w 3995738"/>
                    <a:gd name="connsiteY37" fmla="*/ 343427 h 1081615"/>
                    <a:gd name="connsiteX38" fmla="*/ 3557588 w 3995738"/>
                    <a:gd name="connsiteY38" fmla="*/ 538690 h 1081615"/>
                    <a:gd name="connsiteX39" fmla="*/ 3471863 w 3995738"/>
                    <a:gd name="connsiteY39" fmla="*/ 481540 h 1081615"/>
                    <a:gd name="connsiteX40" fmla="*/ 3471863 w 3995738"/>
                    <a:gd name="connsiteY40" fmla="*/ 338665 h 1081615"/>
                    <a:gd name="connsiteX41" fmla="*/ 3257550 w 3995738"/>
                    <a:gd name="connsiteY41" fmla="*/ 338665 h 1081615"/>
                    <a:gd name="connsiteX42" fmla="*/ 3143250 w 3995738"/>
                    <a:gd name="connsiteY42" fmla="*/ 691090 h 1081615"/>
                    <a:gd name="connsiteX43" fmla="*/ 3036471 w 3995738"/>
                    <a:gd name="connsiteY43" fmla="*/ 675336 h 1081615"/>
                    <a:gd name="connsiteX44" fmla="*/ 2950369 w 3995738"/>
                    <a:gd name="connsiteY44" fmla="*/ 407721 h 1081615"/>
                    <a:gd name="connsiteX45" fmla="*/ 2921794 w 3995738"/>
                    <a:gd name="connsiteY45" fmla="*/ 407721 h 1081615"/>
                    <a:gd name="connsiteX46" fmla="*/ 2869406 w 3995738"/>
                    <a:gd name="connsiteY46" fmla="*/ 336283 h 1081615"/>
                    <a:gd name="connsiteX47" fmla="*/ 2840831 w 3995738"/>
                    <a:gd name="connsiteY47" fmla="*/ 426771 h 1081615"/>
                    <a:gd name="connsiteX48" fmla="*/ 3033277 w 3995738"/>
                    <a:gd name="connsiteY48" fmla="*/ 674865 h 1081615"/>
                    <a:gd name="connsiteX49" fmla="*/ 2562225 w 3995738"/>
                    <a:gd name="connsiteY49" fmla="*/ 605365 h 1081615"/>
                    <a:gd name="connsiteX50" fmla="*/ 1905000 w 3995738"/>
                    <a:gd name="connsiteY50" fmla="*/ 1081615 h 1081615"/>
                    <a:gd name="connsiteX51" fmla="*/ 1681163 w 3995738"/>
                    <a:gd name="connsiteY51" fmla="*/ 972077 h 1081615"/>
                    <a:gd name="connsiteX52" fmla="*/ 1585913 w 3995738"/>
                    <a:gd name="connsiteY52" fmla="*/ 995890 h 1081615"/>
                    <a:gd name="connsiteX53" fmla="*/ 1466850 w 3995738"/>
                    <a:gd name="connsiteY53" fmla="*/ 810152 h 1081615"/>
                    <a:gd name="connsiteX54" fmla="*/ 0 w 3995738"/>
                    <a:gd name="connsiteY54" fmla="*/ 810152 h 1081615"/>
                    <a:gd name="connsiteX55" fmla="*/ 0 w 3995738"/>
                    <a:gd name="connsiteY55" fmla="*/ 804 h 1081615"/>
                    <a:gd name="connsiteX0" fmla="*/ 1393031 w 3995738"/>
                    <a:gd name="connsiteY0" fmla="*/ 281016 h 1090641"/>
                    <a:gd name="connsiteX1" fmla="*/ 1390650 w 3995738"/>
                    <a:gd name="connsiteY1" fmla="*/ 473897 h 1090641"/>
                    <a:gd name="connsiteX2" fmla="*/ 1433513 w 3995738"/>
                    <a:gd name="connsiteY2" fmla="*/ 473897 h 1090641"/>
                    <a:gd name="connsiteX3" fmla="*/ 1433513 w 3995738"/>
                    <a:gd name="connsiteY3" fmla="*/ 319116 h 1090641"/>
                    <a:gd name="connsiteX4" fmla="*/ 1393031 w 3995738"/>
                    <a:gd name="connsiteY4" fmla="*/ 281016 h 1090641"/>
                    <a:gd name="connsiteX5" fmla="*/ 235744 w 3995738"/>
                    <a:gd name="connsiteY5" fmla="*/ 226247 h 1090641"/>
                    <a:gd name="connsiteX6" fmla="*/ 142875 w 3995738"/>
                    <a:gd name="connsiteY6" fmla="*/ 323878 h 1090641"/>
                    <a:gd name="connsiteX7" fmla="*/ 142875 w 3995738"/>
                    <a:gd name="connsiteY7" fmla="*/ 471516 h 1090641"/>
                    <a:gd name="connsiteX8" fmla="*/ 235744 w 3995738"/>
                    <a:gd name="connsiteY8" fmla="*/ 471516 h 1090641"/>
                    <a:gd name="connsiteX9" fmla="*/ 235744 w 3995738"/>
                    <a:gd name="connsiteY9" fmla="*/ 226247 h 1090641"/>
                    <a:gd name="connsiteX10" fmla="*/ 340519 w 3995738"/>
                    <a:gd name="connsiteY10" fmla="*/ 195291 h 1090641"/>
                    <a:gd name="connsiteX11" fmla="*/ 347663 w 3995738"/>
                    <a:gd name="connsiteY11" fmla="*/ 390553 h 1090641"/>
                    <a:gd name="connsiteX12" fmla="*/ 407194 w 3995738"/>
                    <a:gd name="connsiteY12" fmla="*/ 473897 h 1090641"/>
                    <a:gd name="connsiteX13" fmla="*/ 1281113 w 3995738"/>
                    <a:gd name="connsiteY13" fmla="*/ 473897 h 1090641"/>
                    <a:gd name="connsiteX14" fmla="*/ 1281113 w 3995738"/>
                    <a:gd name="connsiteY14" fmla="*/ 195291 h 1090641"/>
                    <a:gd name="connsiteX15" fmla="*/ 340519 w 3995738"/>
                    <a:gd name="connsiteY15" fmla="*/ 195291 h 1090641"/>
                    <a:gd name="connsiteX16" fmla="*/ 142875 w 3995738"/>
                    <a:gd name="connsiteY16" fmla="*/ 192909 h 1090641"/>
                    <a:gd name="connsiteX17" fmla="*/ 147638 w 3995738"/>
                    <a:gd name="connsiteY17" fmla="*/ 257203 h 1090641"/>
                    <a:gd name="connsiteX18" fmla="*/ 197644 w 3995738"/>
                    <a:gd name="connsiteY18" fmla="*/ 192909 h 1090641"/>
                    <a:gd name="connsiteX19" fmla="*/ 142875 w 3995738"/>
                    <a:gd name="connsiteY19" fmla="*/ 192909 h 1090641"/>
                    <a:gd name="connsiteX20" fmla="*/ 1390649 w 3995738"/>
                    <a:gd name="connsiteY20" fmla="*/ 190528 h 1090641"/>
                    <a:gd name="connsiteX21" fmla="*/ 1393030 w 3995738"/>
                    <a:gd name="connsiteY21" fmla="*/ 228628 h 1090641"/>
                    <a:gd name="connsiteX22" fmla="*/ 1438274 w 3995738"/>
                    <a:gd name="connsiteY22" fmla="*/ 266728 h 1090641"/>
                    <a:gd name="connsiteX23" fmla="*/ 1440655 w 3995738"/>
                    <a:gd name="connsiteY23" fmla="*/ 190528 h 1090641"/>
                    <a:gd name="connsiteX24" fmla="*/ 1390649 w 3995738"/>
                    <a:gd name="connsiteY24" fmla="*/ 190528 h 1090641"/>
                    <a:gd name="connsiteX25" fmla="*/ 1676400 w 3995738"/>
                    <a:gd name="connsiteY25" fmla="*/ 188147 h 1090641"/>
                    <a:gd name="connsiteX26" fmla="*/ 1659731 w 3995738"/>
                    <a:gd name="connsiteY26" fmla="*/ 216722 h 1090641"/>
                    <a:gd name="connsiteX27" fmla="*/ 1550194 w 3995738"/>
                    <a:gd name="connsiteY27" fmla="*/ 209578 h 1090641"/>
                    <a:gd name="connsiteX28" fmla="*/ 1550194 w 3995738"/>
                    <a:gd name="connsiteY28" fmla="*/ 440559 h 1090641"/>
                    <a:gd name="connsiteX29" fmla="*/ 1574006 w 3995738"/>
                    <a:gd name="connsiteY29" fmla="*/ 440559 h 1090641"/>
                    <a:gd name="connsiteX30" fmla="*/ 1702594 w 3995738"/>
                    <a:gd name="connsiteY30" fmla="*/ 188147 h 1090641"/>
                    <a:gd name="connsiteX31" fmla="*/ 1676400 w 3995738"/>
                    <a:gd name="connsiteY31" fmla="*/ 188147 h 1090641"/>
                    <a:gd name="connsiteX32" fmla="*/ 0 w 3995738"/>
                    <a:gd name="connsiteY32" fmla="*/ 9830 h 1090641"/>
                    <a:gd name="connsiteX33" fmla="*/ 3993965 w 3995738"/>
                    <a:gd name="connsiteY33" fmla="*/ 0 h 1090641"/>
                    <a:gd name="connsiteX34" fmla="*/ 3995738 w 3995738"/>
                    <a:gd name="connsiteY34" fmla="*/ 95278 h 1090641"/>
                    <a:gd name="connsiteX35" fmla="*/ 3962400 w 3995738"/>
                    <a:gd name="connsiteY35" fmla="*/ 95278 h 1090641"/>
                    <a:gd name="connsiteX36" fmla="*/ 3962400 w 3995738"/>
                    <a:gd name="connsiteY36" fmla="*/ 352453 h 1090641"/>
                    <a:gd name="connsiteX37" fmla="*/ 3557588 w 3995738"/>
                    <a:gd name="connsiteY37" fmla="*/ 352453 h 1090641"/>
                    <a:gd name="connsiteX38" fmla="*/ 3557588 w 3995738"/>
                    <a:gd name="connsiteY38" fmla="*/ 547716 h 1090641"/>
                    <a:gd name="connsiteX39" fmla="*/ 3471863 w 3995738"/>
                    <a:gd name="connsiteY39" fmla="*/ 490566 h 1090641"/>
                    <a:gd name="connsiteX40" fmla="*/ 3471863 w 3995738"/>
                    <a:gd name="connsiteY40" fmla="*/ 347691 h 1090641"/>
                    <a:gd name="connsiteX41" fmla="*/ 3257550 w 3995738"/>
                    <a:gd name="connsiteY41" fmla="*/ 347691 h 1090641"/>
                    <a:gd name="connsiteX42" fmla="*/ 3143250 w 3995738"/>
                    <a:gd name="connsiteY42" fmla="*/ 700116 h 1090641"/>
                    <a:gd name="connsiteX43" fmla="*/ 3036471 w 3995738"/>
                    <a:gd name="connsiteY43" fmla="*/ 684362 h 1090641"/>
                    <a:gd name="connsiteX44" fmla="*/ 2950369 w 3995738"/>
                    <a:gd name="connsiteY44" fmla="*/ 416747 h 1090641"/>
                    <a:gd name="connsiteX45" fmla="*/ 2921794 w 3995738"/>
                    <a:gd name="connsiteY45" fmla="*/ 416747 h 1090641"/>
                    <a:gd name="connsiteX46" fmla="*/ 2869406 w 3995738"/>
                    <a:gd name="connsiteY46" fmla="*/ 345309 h 1090641"/>
                    <a:gd name="connsiteX47" fmla="*/ 2840831 w 3995738"/>
                    <a:gd name="connsiteY47" fmla="*/ 435797 h 1090641"/>
                    <a:gd name="connsiteX48" fmla="*/ 3033277 w 3995738"/>
                    <a:gd name="connsiteY48" fmla="*/ 683891 h 1090641"/>
                    <a:gd name="connsiteX49" fmla="*/ 2562225 w 3995738"/>
                    <a:gd name="connsiteY49" fmla="*/ 614391 h 1090641"/>
                    <a:gd name="connsiteX50" fmla="*/ 1905000 w 3995738"/>
                    <a:gd name="connsiteY50" fmla="*/ 1090641 h 1090641"/>
                    <a:gd name="connsiteX51" fmla="*/ 1681163 w 3995738"/>
                    <a:gd name="connsiteY51" fmla="*/ 981103 h 1090641"/>
                    <a:gd name="connsiteX52" fmla="*/ 1585913 w 3995738"/>
                    <a:gd name="connsiteY52" fmla="*/ 1004916 h 1090641"/>
                    <a:gd name="connsiteX53" fmla="*/ 1466850 w 3995738"/>
                    <a:gd name="connsiteY53" fmla="*/ 819178 h 1090641"/>
                    <a:gd name="connsiteX54" fmla="*/ 0 w 3995738"/>
                    <a:gd name="connsiteY54" fmla="*/ 819178 h 1090641"/>
                    <a:gd name="connsiteX55" fmla="*/ 0 w 3995738"/>
                    <a:gd name="connsiteY55" fmla="*/ 9830 h 1090641"/>
                    <a:gd name="connsiteX0" fmla="*/ 1393031 w 4006000"/>
                    <a:gd name="connsiteY0" fmla="*/ 281016 h 1090641"/>
                    <a:gd name="connsiteX1" fmla="*/ 1390650 w 4006000"/>
                    <a:gd name="connsiteY1" fmla="*/ 473897 h 1090641"/>
                    <a:gd name="connsiteX2" fmla="*/ 1433513 w 4006000"/>
                    <a:gd name="connsiteY2" fmla="*/ 473897 h 1090641"/>
                    <a:gd name="connsiteX3" fmla="*/ 1433513 w 4006000"/>
                    <a:gd name="connsiteY3" fmla="*/ 319116 h 1090641"/>
                    <a:gd name="connsiteX4" fmla="*/ 1393031 w 4006000"/>
                    <a:gd name="connsiteY4" fmla="*/ 281016 h 1090641"/>
                    <a:gd name="connsiteX5" fmla="*/ 235744 w 4006000"/>
                    <a:gd name="connsiteY5" fmla="*/ 226247 h 1090641"/>
                    <a:gd name="connsiteX6" fmla="*/ 142875 w 4006000"/>
                    <a:gd name="connsiteY6" fmla="*/ 323878 h 1090641"/>
                    <a:gd name="connsiteX7" fmla="*/ 142875 w 4006000"/>
                    <a:gd name="connsiteY7" fmla="*/ 471516 h 1090641"/>
                    <a:gd name="connsiteX8" fmla="*/ 235744 w 4006000"/>
                    <a:gd name="connsiteY8" fmla="*/ 471516 h 1090641"/>
                    <a:gd name="connsiteX9" fmla="*/ 235744 w 4006000"/>
                    <a:gd name="connsiteY9" fmla="*/ 226247 h 1090641"/>
                    <a:gd name="connsiteX10" fmla="*/ 340519 w 4006000"/>
                    <a:gd name="connsiteY10" fmla="*/ 195291 h 1090641"/>
                    <a:gd name="connsiteX11" fmla="*/ 347663 w 4006000"/>
                    <a:gd name="connsiteY11" fmla="*/ 390553 h 1090641"/>
                    <a:gd name="connsiteX12" fmla="*/ 407194 w 4006000"/>
                    <a:gd name="connsiteY12" fmla="*/ 473897 h 1090641"/>
                    <a:gd name="connsiteX13" fmla="*/ 1281113 w 4006000"/>
                    <a:gd name="connsiteY13" fmla="*/ 473897 h 1090641"/>
                    <a:gd name="connsiteX14" fmla="*/ 1281113 w 4006000"/>
                    <a:gd name="connsiteY14" fmla="*/ 195291 h 1090641"/>
                    <a:gd name="connsiteX15" fmla="*/ 340519 w 4006000"/>
                    <a:gd name="connsiteY15" fmla="*/ 195291 h 1090641"/>
                    <a:gd name="connsiteX16" fmla="*/ 142875 w 4006000"/>
                    <a:gd name="connsiteY16" fmla="*/ 192909 h 1090641"/>
                    <a:gd name="connsiteX17" fmla="*/ 147638 w 4006000"/>
                    <a:gd name="connsiteY17" fmla="*/ 257203 h 1090641"/>
                    <a:gd name="connsiteX18" fmla="*/ 197644 w 4006000"/>
                    <a:gd name="connsiteY18" fmla="*/ 192909 h 1090641"/>
                    <a:gd name="connsiteX19" fmla="*/ 142875 w 4006000"/>
                    <a:gd name="connsiteY19" fmla="*/ 192909 h 1090641"/>
                    <a:gd name="connsiteX20" fmla="*/ 1390649 w 4006000"/>
                    <a:gd name="connsiteY20" fmla="*/ 190528 h 1090641"/>
                    <a:gd name="connsiteX21" fmla="*/ 1393030 w 4006000"/>
                    <a:gd name="connsiteY21" fmla="*/ 228628 h 1090641"/>
                    <a:gd name="connsiteX22" fmla="*/ 1438274 w 4006000"/>
                    <a:gd name="connsiteY22" fmla="*/ 266728 h 1090641"/>
                    <a:gd name="connsiteX23" fmla="*/ 1440655 w 4006000"/>
                    <a:gd name="connsiteY23" fmla="*/ 190528 h 1090641"/>
                    <a:gd name="connsiteX24" fmla="*/ 1390649 w 4006000"/>
                    <a:gd name="connsiteY24" fmla="*/ 190528 h 1090641"/>
                    <a:gd name="connsiteX25" fmla="*/ 1676400 w 4006000"/>
                    <a:gd name="connsiteY25" fmla="*/ 188147 h 1090641"/>
                    <a:gd name="connsiteX26" fmla="*/ 1659731 w 4006000"/>
                    <a:gd name="connsiteY26" fmla="*/ 216722 h 1090641"/>
                    <a:gd name="connsiteX27" fmla="*/ 1550194 w 4006000"/>
                    <a:gd name="connsiteY27" fmla="*/ 209578 h 1090641"/>
                    <a:gd name="connsiteX28" fmla="*/ 1550194 w 4006000"/>
                    <a:gd name="connsiteY28" fmla="*/ 440559 h 1090641"/>
                    <a:gd name="connsiteX29" fmla="*/ 1574006 w 4006000"/>
                    <a:gd name="connsiteY29" fmla="*/ 440559 h 1090641"/>
                    <a:gd name="connsiteX30" fmla="*/ 1702594 w 4006000"/>
                    <a:gd name="connsiteY30" fmla="*/ 188147 h 1090641"/>
                    <a:gd name="connsiteX31" fmla="*/ 1676400 w 4006000"/>
                    <a:gd name="connsiteY31" fmla="*/ 188147 h 1090641"/>
                    <a:gd name="connsiteX32" fmla="*/ 0 w 4006000"/>
                    <a:gd name="connsiteY32" fmla="*/ 9830 h 1090641"/>
                    <a:gd name="connsiteX33" fmla="*/ 4006000 w 4006000"/>
                    <a:gd name="connsiteY33" fmla="*/ 0 h 1090641"/>
                    <a:gd name="connsiteX34" fmla="*/ 3995738 w 4006000"/>
                    <a:gd name="connsiteY34" fmla="*/ 95278 h 1090641"/>
                    <a:gd name="connsiteX35" fmla="*/ 3962400 w 4006000"/>
                    <a:gd name="connsiteY35" fmla="*/ 95278 h 1090641"/>
                    <a:gd name="connsiteX36" fmla="*/ 3962400 w 4006000"/>
                    <a:gd name="connsiteY36" fmla="*/ 352453 h 1090641"/>
                    <a:gd name="connsiteX37" fmla="*/ 3557588 w 4006000"/>
                    <a:gd name="connsiteY37" fmla="*/ 352453 h 1090641"/>
                    <a:gd name="connsiteX38" fmla="*/ 3557588 w 4006000"/>
                    <a:gd name="connsiteY38" fmla="*/ 547716 h 1090641"/>
                    <a:gd name="connsiteX39" fmla="*/ 3471863 w 4006000"/>
                    <a:gd name="connsiteY39" fmla="*/ 490566 h 1090641"/>
                    <a:gd name="connsiteX40" fmla="*/ 3471863 w 4006000"/>
                    <a:gd name="connsiteY40" fmla="*/ 347691 h 1090641"/>
                    <a:gd name="connsiteX41" fmla="*/ 3257550 w 4006000"/>
                    <a:gd name="connsiteY41" fmla="*/ 347691 h 1090641"/>
                    <a:gd name="connsiteX42" fmla="*/ 3143250 w 4006000"/>
                    <a:gd name="connsiteY42" fmla="*/ 700116 h 1090641"/>
                    <a:gd name="connsiteX43" fmla="*/ 3036471 w 4006000"/>
                    <a:gd name="connsiteY43" fmla="*/ 684362 h 1090641"/>
                    <a:gd name="connsiteX44" fmla="*/ 2950369 w 4006000"/>
                    <a:gd name="connsiteY44" fmla="*/ 416747 h 1090641"/>
                    <a:gd name="connsiteX45" fmla="*/ 2921794 w 4006000"/>
                    <a:gd name="connsiteY45" fmla="*/ 416747 h 1090641"/>
                    <a:gd name="connsiteX46" fmla="*/ 2869406 w 4006000"/>
                    <a:gd name="connsiteY46" fmla="*/ 345309 h 1090641"/>
                    <a:gd name="connsiteX47" fmla="*/ 2840831 w 4006000"/>
                    <a:gd name="connsiteY47" fmla="*/ 435797 h 1090641"/>
                    <a:gd name="connsiteX48" fmla="*/ 3033277 w 4006000"/>
                    <a:gd name="connsiteY48" fmla="*/ 683891 h 1090641"/>
                    <a:gd name="connsiteX49" fmla="*/ 2562225 w 4006000"/>
                    <a:gd name="connsiteY49" fmla="*/ 614391 h 1090641"/>
                    <a:gd name="connsiteX50" fmla="*/ 1905000 w 4006000"/>
                    <a:gd name="connsiteY50" fmla="*/ 1090641 h 1090641"/>
                    <a:gd name="connsiteX51" fmla="*/ 1681163 w 4006000"/>
                    <a:gd name="connsiteY51" fmla="*/ 981103 h 1090641"/>
                    <a:gd name="connsiteX52" fmla="*/ 1585913 w 4006000"/>
                    <a:gd name="connsiteY52" fmla="*/ 1004916 h 1090641"/>
                    <a:gd name="connsiteX53" fmla="*/ 1466850 w 4006000"/>
                    <a:gd name="connsiteY53" fmla="*/ 819178 h 1090641"/>
                    <a:gd name="connsiteX54" fmla="*/ 0 w 4006000"/>
                    <a:gd name="connsiteY54" fmla="*/ 819178 h 1090641"/>
                    <a:gd name="connsiteX55" fmla="*/ 0 w 4006000"/>
                    <a:gd name="connsiteY55" fmla="*/ 9830 h 1090641"/>
                    <a:gd name="connsiteX0" fmla="*/ 1393031 w 3995738"/>
                    <a:gd name="connsiteY0" fmla="*/ 284024 h 1093649"/>
                    <a:gd name="connsiteX1" fmla="*/ 1390650 w 3995738"/>
                    <a:gd name="connsiteY1" fmla="*/ 476905 h 1093649"/>
                    <a:gd name="connsiteX2" fmla="*/ 1433513 w 3995738"/>
                    <a:gd name="connsiteY2" fmla="*/ 476905 h 1093649"/>
                    <a:gd name="connsiteX3" fmla="*/ 1433513 w 3995738"/>
                    <a:gd name="connsiteY3" fmla="*/ 322124 h 1093649"/>
                    <a:gd name="connsiteX4" fmla="*/ 1393031 w 3995738"/>
                    <a:gd name="connsiteY4" fmla="*/ 284024 h 1093649"/>
                    <a:gd name="connsiteX5" fmla="*/ 235744 w 3995738"/>
                    <a:gd name="connsiteY5" fmla="*/ 229255 h 1093649"/>
                    <a:gd name="connsiteX6" fmla="*/ 142875 w 3995738"/>
                    <a:gd name="connsiteY6" fmla="*/ 326886 h 1093649"/>
                    <a:gd name="connsiteX7" fmla="*/ 142875 w 3995738"/>
                    <a:gd name="connsiteY7" fmla="*/ 474524 h 1093649"/>
                    <a:gd name="connsiteX8" fmla="*/ 235744 w 3995738"/>
                    <a:gd name="connsiteY8" fmla="*/ 474524 h 1093649"/>
                    <a:gd name="connsiteX9" fmla="*/ 235744 w 3995738"/>
                    <a:gd name="connsiteY9" fmla="*/ 229255 h 1093649"/>
                    <a:gd name="connsiteX10" fmla="*/ 340519 w 3995738"/>
                    <a:gd name="connsiteY10" fmla="*/ 198299 h 1093649"/>
                    <a:gd name="connsiteX11" fmla="*/ 347663 w 3995738"/>
                    <a:gd name="connsiteY11" fmla="*/ 393561 h 1093649"/>
                    <a:gd name="connsiteX12" fmla="*/ 407194 w 3995738"/>
                    <a:gd name="connsiteY12" fmla="*/ 476905 h 1093649"/>
                    <a:gd name="connsiteX13" fmla="*/ 1281113 w 3995738"/>
                    <a:gd name="connsiteY13" fmla="*/ 476905 h 1093649"/>
                    <a:gd name="connsiteX14" fmla="*/ 1281113 w 3995738"/>
                    <a:gd name="connsiteY14" fmla="*/ 198299 h 1093649"/>
                    <a:gd name="connsiteX15" fmla="*/ 340519 w 3995738"/>
                    <a:gd name="connsiteY15" fmla="*/ 198299 h 1093649"/>
                    <a:gd name="connsiteX16" fmla="*/ 142875 w 3995738"/>
                    <a:gd name="connsiteY16" fmla="*/ 195917 h 1093649"/>
                    <a:gd name="connsiteX17" fmla="*/ 147638 w 3995738"/>
                    <a:gd name="connsiteY17" fmla="*/ 260211 h 1093649"/>
                    <a:gd name="connsiteX18" fmla="*/ 197644 w 3995738"/>
                    <a:gd name="connsiteY18" fmla="*/ 195917 h 1093649"/>
                    <a:gd name="connsiteX19" fmla="*/ 142875 w 3995738"/>
                    <a:gd name="connsiteY19" fmla="*/ 195917 h 1093649"/>
                    <a:gd name="connsiteX20" fmla="*/ 1390649 w 3995738"/>
                    <a:gd name="connsiteY20" fmla="*/ 193536 h 1093649"/>
                    <a:gd name="connsiteX21" fmla="*/ 1393030 w 3995738"/>
                    <a:gd name="connsiteY21" fmla="*/ 231636 h 1093649"/>
                    <a:gd name="connsiteX22" fmla="*/ 1438274 w 3995738"/>
                    <a:gd name="connsiteY22" fmla="*/ 269736 h 1093649"/>
                    <a:gd name="connsiteX23" fmla="*/ 1440655 w 3995738"/>
                    <a:gd name="connsiteY23" fmla="*/ 193536 h 1093649"/>
                    <a:gd name="connsiteX24" fmla="*/ 1390649 w 3995738"/>
                    <a:gd name="connsiteY24" fmla="*/ 193536 h 1093649"/>
                    <a:gd name="connsiteX25" fmla="*/ 1676400 w 3995738"/>
                    <a:gd name="connsiteY25" fmla="*/ 191155 h 1093649"/>
                    <a:gd name="connsiteX26" fmla="*/ 1659731 w 3995738"/>
                    <a:gd name="connsiteY26" fmla="*/ 219730 h 1093649"/>
                    <a:gd name="connsiteX27" fmla="*/ 1550194 w 3995738"/>
                    <a:gd name="connsiteY27" fmla="*/ 212586 h 1093649"/>
                    <a:gd name="connsiteX28" fmla="*/ 1550194 w 3995738"/>
                    <a:gd name="connsiteY28" fmla="*/ 443567 h 1093649"/>
                    <a:gd name="connsiteX29" fmla="*/ 1574006 w 3995738"/>
                    <a:gd name="connsiteY29" fmla="*/ 443567 h 1093649"/>
                    <a:gd name="connsiteX30" fmla="*/ 1702594 w 3995738"/>
                    <a:gd name="connsiteY30" fmla="*/ 191155 h 1093649"/>
                    <a:gd name="connsiteX31" fmla="*/ 1676400 w 3995738"/>
                    <a:gd name="connsiteY31" fmla="*/ 191155 h 1093649"/>
                    <a:gd name="connsiteX32" fmla="*/ 0 w 3995738"/>
                    <a:gd name="connsiteY32" fmla="*/ 12838 h 1093649"/>
                    <a:gd name="connsiteX33" fmla="*/ 3987949 w 3995738"/>
                    <a:gd name="connsiteY33" fmla="*/ 0 h 1093649"/>
                    <a:gd name="connsiteX34" fmla="*/ 3995738 w 3995738"/>
                    <a:gd name="connsiteY34" fmla="*/ 98286 h 1093649"/>
                    <a:gd name="connsiteX35" fmla="*/ 3962400 w 3995738"/>
                    <a:gd name="connsiteY35" fmla="*/ 98286 h 1093649"/>
                    <a:gd name="connsiteX36" fmla="*/ 3962400 w 3995738"/>
                    <a:gd name="connsiteY36" fmla="*/ 355461 h 1093649"/>
                    <a:gd name="connsiteX37" fmla="*/ 3557588 w 3995738"/>
                    <a:gd name="connsiteY37" fmla="*/ 355461 h 1093649"/>
                    <a:gd name="connsiteX38" fmla="*/ 3557588 w 3995738"/>
                    <a:gd name="connsiteY38" fmla="*/ 550724 h 1093649"/>
                    <a:gd name="connsiteX39" fmla="*/ 3471863 w 3995738"/>
                    <a:gd name="connsiteY39" fmla="*/ 493574 h 1093649"/>
                    <a:gd name="connsiteX40" fmla="*/ 3471863 w 3995738"/>
                    <a:gd name="connsiteY40" fmla="*/ 350699 h 1093649"/>
                    <a:gd name="connsiteX41" fmla="*/ 3257550 w 3995738"/>
                    <a:gd name="connsiteY41" fmla="*/ 350699 h 1093649"/>
                    <a:gd name="connsiteX42" fmla="*/ 3143250 w 3995738"/>
                    <a:gd name="connsiteY42" fmla="*/ 703124 h 1093649"/>
                    <a:gd name="connsiteX43" fmla="*/ 3036471 w 3995738"/>
                    <a:gd name="connsiteY43" fmla="*/ 687370 h 1093649"/>
                    <a:gd name="connsiteX44" fmla="*/ 2950369 w 3995738"/>
                    <a:gd name="connsiteY44" fmla="*/ 419755 h 1093649"/>
                    <a:gd name="connsiteX45" fmla="*/ 2921794 w 3995738"/>
                    <a:gd name="connsiteY45" fmla="*/ 419755 h 1093649"/>
                    <a:gd name="connsiteX46" fmla="*/ 2869406 w 3995738"/>
                    <a:gd name="connsiteY46" fmla="*/ 348317 h 1093649"/>
                    <a:gd name="connsiteX47" fmla="*/ 2840831 w 3995738"/>
                    <a:gd name="connsiteY47" fmla="*/ 438805 h 1093649"/>
                    <a:gd name="connsiteX48" fmla="*/ 3033277 w 3995738"/>
                    <a:gd name="connsiteY48" fmla="*/ 686899 h 1093649"/>
                    <a:gd name="connsiteX49" fmla="*/ 2562225 w 3995738"/>
                    <a:gd name="connsiteY49" fmla="*/ 617399 h 1093649"/>
                    <a:gd name="connsiteX50" fmla="*/ 1905000 w 3995738"/>
                    <a:gd name="connsiteY50" fmla="*/ 1093649 h 1093649"/>
                    <a:gd name="connsiteX51" fmla="*/ 1681163 w 3995738"/>
                    <a:gd name="connsiteY51" fmla="*/ 984111 h 1093649"/>
                    <a:gd name="connsiteX52" fmla="*/ 1585913 w 3995738"/>
                    <a:gd name="connsiteY52" fmla="*/ 1007924 h 1093649"/>
                    <a:gd name="connsiteX53" fmla="*/ 1466850 w 3995738"/>
                    <a:gd name="connsiteY53" fmla="*/ 822186 h 1093649"/>
                    <a:gd name="connsiteX54" fmla="*/ 0 w 3995738"/>
                    <a:gd name="connsiteY54" fmla="*/ 822186 h 1093649"/>
                    <a:gd name="connsiteX55" fmla="*/ 0 w 3995738"/>
                    <a:gd name="connsiteY55" fmla="*/ 12838 h 1093649"/>
                    <a:gd name="connsiteX0" fmla="*/ 1393031 w 3996974"/>
                    <a:gd name="connsiteY0" fmla="*/ 284024 h 1093649"/>
                    <a:gd name="connsiteX1" fmla="*/ 1390650 w 3996974"/>
                    <a:gd name="connsiteY1" fmla="*/ 476905 h 1093649"/>
                    <a:gd name="connsiteX2" fmla="*/ 1433513 w 3996974"/>
                    <a:gd name="connsiteY2" fmla="*/ 476905 h 1093649"/>
                    <a:gd name="connsiteX3" fmla="*/ 1433513 w 3996974"/>
                    <a:gd name="connsiteY3" fmla="*/ 322124 h 1093649"/>
                    <a:gd name="connsiteX4" fmla="*/ 1393031 w 3996974"/>
                    <a:gd name="connsiteY4" fmla="*/ 284024 h 1093649"/>
                    <a:gd name="connsiteX5" fmla="*/ 235744 w 3996974"/>
                    <a:gd name="connsiteY5" fmla="*/ 229255 h 1093649"/>
                    <a:gd name="connsiteX6" fmla="*/ 142875 w 3996974"/>
                    <a:gd name="connsiteY6" fmla="*/ 326886 h 1093649"/>
                    <a:gd name="connsiteX7" fmla="*/ 142875 w 3996974"/>
                    <a:gd name="connsiteY7" fmla="*/ 474524 h 1093649"/>
                    <a:gd name="connsiteX8" fmla="*/ 235744 w 3996974"/>
                    <a:gd name="connsiteY8" fmla="*/ 474524 h 1093649"/>
                    <a:gd name="connsiteX9" fmla="*/ 235744 w 3996974"/>
                    <a:gd name="connsiteY9" fmla="*/ 229255 h 1093649"/>
                    <a:gd name="connsiteX10" fmla="*/ 340519 w 3996974"/>
                    <a:gd name="connsiteY10" fmla="*/ 198299 h 1093649"/>
                    <a:gd name="connsiteX11" fmla="*/ 347663 w 3996974"/>
                    <a:gd name="connsiteY11" fmla="*/ 393561 h 1093649"/>
                    <a:gd name="connsiteX12" fmla="*/ 407194 w 3996974"/>
                    <a:gd name="connsiteY12" fmla="*/ 476905 h 1093649"/>
                    <a:gd name="connsiteX13" fmla="*/ 1281113 w 3996974"/>
                    <a:gd name="connsiteY13" fmla="*/ 476905 h 1093649"/>
                    <a:gd name="connsiteX14" fmla="*/ 1281113 w 3996974"/>
                    <a:gd name="connsiteY14" fmla="*/ 198299 h 1093649"/>
                    <a:gd name="connsiteX15" fmla="*/ 340519 w 3996974"/>
                    <a:gd name="connsiteY15" fmla="*/ 198299 h 1093649"/>
                    <a:gd name="connsiteX16" fmla="*/ 142875 w 3996974"/>
                    <a:gd name="connsiteY16" fmla="*/ 195917 h 1093649"/>
                    <a:gd name="connsiteX17" fmla="*/ 147638 w 3996974"/>
                    <a:gd name="connsiteY17" fmla="*/ 260211 h 1093649"/>
                    <a:gd name="connsiteX18" fmla="*/ 197644 w 3996974"/>
                    <a:gd name="connsiteY18" fmla="*/ 195917 h 1093649"/>
                    <a:gd name="connsiteX19" fmla="*/ 142875 w 3996974"/>
                    <a:gd name="connsiteY19" fmla="*/ 195917 h 1093649"/>
                    <a:gd name="connsiteX20" fmla="*/ 1390649 w 3996974"/>
                    <a:gd name="connsiteY20" fmla="*/ 193536 h 1093649"/>
                    <a:gd name="connsiteX21" fmla="*/ 1393030 w 3996974"/>
                    <a:gd name="connsiteY21" fmla="*/ 231636 h 1093649"/>
                    <a:gd name="connsiteX22" fmla="*/ 1438274 w 3996974"/>
                    <a:gd name="connsiteY22" fmla="*/ 269736 h 1093649"/>
                    <a:gd name="connsiteX23" fmla="*/ 1440655 w 3996974"/>
                    <a:gd name="connsiteY23" fmla="*/ 193536 h 1093649"/>
                    <a:gd name="connsiteX24" fmla="*/ 1390649 w 3996974"/>
                    <a:gd name="connsiteY24" fmla="*/ 193536 h 1093649"/>
                    <a:gd name="connsiteX25" fmla="*/ 1676400 w 3996974"/>
                    <a:gd name="connsiteY25" fmla="*/ 191155 h 1093649"/>
                    <a:gd name="connsiteX26" fmla="*/ 1659731 w 3996974"/>
                    <a:gd name="connsiteY26" fmla="*/ 219730 h 1093649"/>
                    <a:gd name="connsiteX27" fmla="*/ 1550194 w 3996974"/>
                    <a:gd name="connsiteY27" fmla="*/ 212586 h 1093649"/>
                    <a:gd name="connsiteX28" fmla="*/ 1550194 w 3996974"/>
                    <a:gd name="connsiteY28" fmla="*/ 443567 h 1093649"/>
                    <a:gd name="connsiteX29" fmla="*/ 1574006 w 3996974"/>
                    <a:gd name="connsiteY29" fmla="*/ 443567 h 1093649"/>
                    <a:gd name="connsiteX30" fmla="*/ 1702594 w 3996974"/>
                    <a:gd name="connsiteY30" fmla="*/ 191155 h 1093649"/>
                    <a:gd name="connsiteX31" fmla="*/ 1676400 w 3996974"/>
                    <a:gd name="connsiteY31" fmla="*/ 191155 h 1093649"/>
                    <a:gd name="connsiteX32" fmla="*/ 0 w 3996974"/>
                    <a:gd name="connsiteY32" fmla="*/ 12838 h 1093649"/>
                    <a:gd name="connsiteX33" fmla="*/ 3996974 w 3996974"/>
                    <a:gd name="connsiteY33" fmla="*/ 0 h 1093649"/>
                    <a:gd name="connsiteX34" fmla="*/ 3995738 w 3996974"/>
                    <a:gd name="connsiteY34" fmla="*/ 98286 h 1093649"/>
                    <a:gd name="connsiteX35" fmla="*/ 3962400 w 3996974"/>
                    <a:gd name="connsiteY35" fmla="*/ 98286 h 1093649"/>
                    <a:gd name="connsiteX36" fmla="*/ 3962400 w 3996974"/>
                    <a:gd name="connsiteY36" fmla="*/ 355461 h 1093649"/>
                    <a:gd name="connsiteX37" fmla="*/ 3557588 w 3996974"/>
                    <a:gd name="connsiteY37" fmla="*/ 355461 h 1093649"/>
                    <a:gd name="connsiteX38" fmla="*/ 3557588 w 3996974"/>
                    <a:gd name="connsiteY38" fmla="*/ 550724 h 1093649"/>
                    <a:gd name="connsiteX39" fmla="*/ 3471863 w 3996974"/>
                    <a:gd name="connsiteY39" fmla="*/ 493574 h 1093649"/>
                    <a:gd name="connsiteX40" fmla="*/ 3471863 w 3996974"/>
                    <a:gd name="connsiteY40" fmla="*/ 350699 h 1093649"/>
                    <a:gd name="connsiteX41" fmla="*/ 3257550 w 3996974"/>
                    <a:gd name="connsiteY41" fmla="*/ 350699 h 1093649"/>
                    <a:gd name="connsiteX42" fmla="*/ 3143250 w 3996974"/>
                    <a:gd name="connsiteY42" fmla="*/ 703124 h 1093649"/>
                    <a:gd name="connsiteX43" fmla="*/ 3036471 w 3996974"/>
                    <a:gd name="connsiteY43" fmla="*/ 687370 h 1093649"/>
                    <a:gd name="connsiteX44" fmla="*/ 2950369 w 3996974"/>
                    <a:gd name="connsiteY44" fmla="*/ 419755 h 1093649"/>
                    <a:gd name="connsiteX45" fmla="*/ 2921794 w 3996974"/>
                    <a:gd name="connsiteY45" fmla="*/ 419755 h 1093649"/>
                    <a:gd name="connsiteX46" fmla="*/ 2869406 w 3996974"/>
                    <a:gd name="connsiteY46" fmla="*/ 348317 h 1093649"/>
                    <a:gd name="connsiteX47" fmla="*/ 2840831 w 3996974"/>
                    <a:gd name="connsiteY47" fmla="*/ 438805 h 1093649"/>
                    <a:gd name="connsiteX48" fmla="*/ 3033277 w 3996974"/>
                    <a:gd name="connsiteY48" fmla="*/ 686899 h 1093649"/>
                    <a:gd name="connsiteX49" fmla="*/ 2562225 w 3996974"/>
                    <a:gd name="connsiteY49" fmla="*/ 617399 h 1093649"/>
                    <a:gd name="connsiteX50" fmla="*/ 1905000 w 3996974"/>
                    <a:gd name="connsiteY50" fmla="*/ 1093649 h 1093649"/>
                    <a:gd name="connsiteX51" fmla="*/ 1681163 w 3996974"/>
                    <a:gd name="connsiteY51" fmla="*/ 984111 h 1093649"/>
                    <a:gd name="connsiteX52" fmla="*/ 1585913 w 3996974"/>
                    <a:gd name="connsiteY52" fmla="*/ 1007924 h 1093649"/>
                    <a:gd name="connsiteX53" fmla="*/ 1466850 w 3996974"/>
                    <a:gd name="connsiteY53" fmla="*/ 822186 h 1093649"/>
                    <a:gd name="connsiteX54" fmla="*/ 0 w 3996974"/>
                    <a:gd name="connsiteY54" fmla="*/ 822186 h 1093649"/>
                    <a:gd name="connsiteX55" fmla="*/ 0 w 3996974"/>
                    <a:gd name="connsiteY55" fmla="*/ 12838 h 1093649"/>
                    <a:gd name="connsiteX0" fmla="*/ 1393031 w 3996974"/>
                    <a:gd name="connsiteY0" fmla="*/ 289237 h 1098862"/>
                    <a:gd name="connsiteX1" fmla="*/ 1390650 w 3996974"/>
                    <a:gd name="connsiteY1" fmla="*/ 482118 h 1098862"/>
                    <a:gd name="connsiteX2" fmla="*/ 1433513 w 3996974"/>
                    <a:gd name="connsiteY2" fmla="*/ 482118 h 1098862"/>
                    <a:gd name="connsiteX3" fmla="*/ 1433513 w 3996974"/>
                    <a:gd name="connsiteY3" fmla="*/ 327337 h 1098862"/>
                    <a:gd name="connsiteX4" fmla="*/ 1393031 w 3996974"/>
                    <a:gd name="connsiteY4" fmla="*/ 289237 h 1098862"/>
                    <a:gd name="connsiteX5" fmla="*/ 235744 w 3996974"/>
                    <a:gd name="connsiteY5" fmla="*/ 234468 h 1098862"/>
                    <a:gd name="connsiteX6" fmla="*/ 142875 w 3996974"/>
                    <a:gd name="connsiteY6" fmla="*/ 332099 h 1098862"/>
                    <a:gd name="connsiteX7" fmla="*/ 142875 w 3996974"/>
                    <a:gd name="connsiteY7" fmla="*/ 479737 h 1098862"/>
                    <a:gd name="connsiteX8" fmla="*/ 235744 w 3996974"/>
                    <a:gd name="connsiteY8" fmla="*/ 479737 h 1098862"/>
                    <a:gd name="connsiteX9" fmla="*/ 235744 w 3996974"/>
                    <a:gd name="connsiteY9" fmla="*/ 234468 h 1098862"/>
                    <a:gd name="connsiteX10" fmla="*/ 340519 w 3996974"/>
                    <a:gd name="connsiteY10" fmla="*/ 203512 h 1098862"/>
                    <a:gd name="connsiteX11" fmla="*/ 347663 w 3996974"/>
                    <a:gd name="connsiteY11" fmla="*/ 398774 h 1098862"/>
                    <a:gd name="connsiteX12" fmla="*/ 407194 w 3996974"/>
                    <a:gd name="connsiteY12" fmla="*/ 482118 h 1098862"/>
                    <a:gd name="connsiteX13" fmla="*/ 1281113 w 3996974"/>
                    <a:gd name="connsiteY13" fmla="*/ 482118 h 1098862"/>
                    <a:gd name="connsiteX14" fmla="*/ 1281113 w 3996974"/>
                    <a:gd name="connsiteY14" fmla="*/ 203512 h 1098862"/>
                    <a:gd name="connsiteX15" fmla="*/ 340519 w 3996974"/>
                    <a:gd name="connsiteY15" fmla="*/ 203512 h 1098862"/>
                    <a:gd name="connsiteX16" fmla="*/ 142875 w 3996974"/>
                    <a:gd name="connsiteY16" fmla="*/ 201130 h 1098862"/>
                    <a:gd name="connsiteX17" fmla="*/ 147638 w 3996974"/>
                    <a:gd name="connsiteY17" fmla="*/ 265424 h 1098862"/>
                    <a:gd name="connsiteX18" fmla="*/ 197644 w 3996974"/>
                    <a:gd name="connsiteY18" fmla="*/ 201130 h 1098862"/>
                    <a:gd name="connsiteX19" fmla="*/ 142875 w 3996974"/>
                    <a:gd name="connsiteY19" fmla="*/ 201130 h 1098862"/>
                    <a:gd name="connsiteX20" fmla="*/ 1390649 w 3996974"/>
                    <a:gd name="connsiteY20" fmla="*/ 198749 h 1098862"/>
                    <a:gd name="connsiteX21" fmla="*/ 1393030 w 3996974"/>
                    <a:gd name="connsiteY21" fmla="*/ 236849 h 1098862"/>
                    <a:gd name="connsiteX22" fmla="*/ 1438274 w 3996974"/>
                    <a:gd name="connsiteY22" fmla="*/ 274949 h 1098862"/>
                    <a:gd name="connsiteX23" fmla="*/ 1440655 w 3996974"/>
                    <a:gd name="connsiteY23" fmla="*/ 198749 h 1098862"/>
                    <a:gd name="connsiteX24" fmla="*/ 1390649 w 3996974"/>
                    <a:gd name="connsiteY24" fmla="*/ 198749 h 1098862"/>
                    <a:gd name="connsiteX25" fmla="*/ 1676400 w 3996974"/>
                    <a:gd name="connsiteY25" fmla="*/ 196368 h 1098862"/>
                    <a:gd name="connsiteX26" fmla="*/ 1659731 w 3996974"/>
                    <a:gd name="connsiteY26" fmla="*/ 224943 h 1098862"/>
                    <a:gd name="connsiteX27" fmla="*/ 1550194 w 3996974"/>
                    <a:gd name="connsiteY27" fmla="*/ 217799 h 1098862"/>
                    <a:gd name="connsiteX28" fmla="*/ 1550194 w 3996974"/>
                    <a:gd name="connsiteY28" fmla="*/ 448780 h 1098862"/>
                    <a:gd name="connsiteX29" fmla="*/ 1574006 w 3996974"/>
                    <a:gd name="connsiteY29" fmla="*/ 448780 h 1098862"/>
                    <a:gd name="connsiteX30" fmla="*/ 1702594 w 3996974"/>
                    <a:gd name="connsiteY30" fmla="*/ 196368 h 1098862"/>
                    <a:gd name="connsiteX31" fmla="*/ 1676400 w 3996974"/>
                    <a:gd name="connsiteY31" fmla="*/ 196368 h 1098862"/>
                    <a:gd name="connsiteX32" fmla="*/ 0 w 3996974"/>
                    <a:gd name="connsiteY32" fmla="*/ 0 h 1098862"/>
                    <a:gd name="connsiteX33" fmla="*/ 3996974 w 3996974"/>
                    <a:gd name="connsiteY33" fmla="*/ 5213 h 1098862"/>
                    <a:gd name="connsiteX34" fmla="*/ 3995738 w 3996974"/>
                    <a:gd name="connsiteY34" fmla="*/ 103499 h 1098862"/>
                    <a:gd name="connsiteX35" fmla="*/ 3962400 w 3996974"/>
                    <a:gd name="connsiteY35" fmla="*/ 103499 h 1098862"/>
                    <a:gd name="connsiteX36" fmla="*/ 3962400 w 3996974"/>
                    <a:gd name="connsiteY36" fmla="*/ 360674 h 1098862"/>
                    <a:gd name="connsiteX37" fmla="*/ 3557588 w 3996974"/>
                    <a:gd name="connsiteY37" fmla="*/ 360674 h 1098862"/>
                    <a:gd name="connsiteX38" fmla="*/ 3557588 w 3996974"/>
                    <a:gd name="connsiteY38" fmla="*/ 555937 h 1098862"/>
                    <a:gd name="connsiteX39" fmla="*/ 3471863 w 3996974"/>
                    <a:gd name="connsiteY39" fmla="*/ 498787 h 1098862"/>
                    <a:gd name="connsiteX40" fmla="*/ 3471863 w 3996974"/>
                    <a:gd name="connsiteY40" fmla="*/ 355912 h 1098862"/>
                    <a:gd name="connsiteX41" fmla="*/ 3257550 w 3996974"/>
                    <a:gd name="connsiteY41" fmla="*/ 355912 h 1098862"/>
                    <a:gd name="connsiteX42" fmla="*/ 3143250 w 3996974"/>
                    <a:gd name="connsiteY42" fmla="*/ 708337 h 1098862"/>
                    <a:gd name="connsiteX43" fmla="*/ 3036471 w 3996974"/>
                    <a:gd name="connsiteY43" fmla="*/ 692583 h 1098862"/>
                    <a:gd name="connsiteX44" fmla="*/ 2950369 w 3996974"/>
                    <a:gd name="connsiteY44" fmla="*/ 424968 h 1098862"/>
                    <a:gd name="connsiteX45" fmla="*/ 2921794 w 3996974"/>
                    <a:gd name="connsiteY45" fmla="*/ 424968 h 1098862"/>
                    <a:gd name="connsiteX46" fmla="*/ 2869406 w 3996974"/>
                    <a:gd name="connsiteY46" fmla="*/ 353530 h 1098862"/>
                    <a:gd name="connsiteX47" fmla="*/ 2840831 w 3996974"/>
                    <a:gd name="connsiteY47" fmla="*/ 444018 h 1098862"/>
                    <a:gd name="connsiteX48" fmla="*/ 3033277 w 3996974"/>
                    <a:gd name="connsiteY48" fmla="*/ 692112 h 1098862"/>
                    <a:gd name="connsiteX49" fmla="*/ 2562225 w 3996974"/>
                    <a:gd name="connsiteY49" fmla="*/ 622612 h 1098862"/>
                    <a:gd name="connsiteX50" fmla="*/ 1905000 w 3996974"/>
                    <a:gd name="connsiteY50" fmla="*/ 1098862 h 1098862"/>
                    <a:gd name="connsiteX51" fmla="*/ 1681163 w 3996974"/>
                    <a:gd name="connsiteY51" fmla="*/ 989324 h 1098862"/>
                    <a:gd name="connsiteX52" fmla="*/ 1585913 w 3996974"/>
                    <a:gd name="connsiteY52" fmla="*/ 1013137 h 1098862"/>
                    <a:gd name="connsiteX53" fmla="*/ 1466850 w 3996974"/>
                    <a:gd name="connsiteY53" fmla="*/ 827399 h 1098862"/>
                    <a:gd name="connsiteX54" fmla="*/ 0 w 3996974"/>
                    <a:gd name="connsiteY54" fmla="*/ 827399 h 1098862"/>
                    <a:gd name="connsiteX55" fmla="*/ 0 w 3996974"/>
                    <a:gd name="connsiteY55" fmla="*/ 0 h 1098862"/>
                    <a:gd name="connsiteX0" fmla="*/ 1396041 w 3999984"/>
                    <a:gd name="connsiteY0" fmla="*/ 284024 h 1093649"/>
                    <a:gd name="connsiteX1" fmla="*/ 1393660 w 3999984"/>
                    <a:gd name="connsiteY1" fmla="*/ 476905 h 1093649"/>
                    <a:gd name="connsiteX2" fmla="*/ 1436523 w 3999984"/>
                    <a:gd name="connsiteY2" fmla="*/ 476905 h 1093649"/>
                    <a:gd name="connsiteX3" fmla="*/ 1436523 w 3999984"/>
                    <a:gd name="connsiteY3" fmla="*/ 322124 h 1093649"/>
                    <a:gd name="connsiteX4" fmla="*/ 1396041 w 3999984"/>
                    <a:gd name="connsiteY4" fmla="*/ 284024 h 1093649"/>
                    <a:gd name="connsiteX5" fmla="*/ 238754 w 3999984"/>
                    <a:gd name="connsiteY5" fmla="*/ 229255 h 1093649"/>
                    <a:gd name="connsiteX6" fmla="*/ 145885 w 3999984"/>
                    <a:gd name="connsiteY6" fmla="*/ 326886 h 1093649"/>
                    <a:gd name="connsiteX7" fmla="*/ 145885 w 3999984"/>
                    <a:gd name="connsiteY7" fmla="*/ 474524 h 1093649"/>
                    <a:gd name="connsiteX8" fmla="*/ 238754 w 3999984"/>
                    <a:gd name="connsiteY8" fmla="*/ 474524 h 1093649"/>
                    <a:gd name="connsiteX9" fmla="*/ 238754 w 3999984"/>
                    <a:gd name="connsiteY9" fmla="*/ 229255 h 1093649"/>
                    <a:gd name="connsiteX10" fmla="*/ 343529 w 3999984"/>
                    <a:gd name="connsiteY10" fmla="*/ 198299 h 1093649"/>
                    <a:gd name="connsiteX11" fmla="*/ 350673 w 3999984"/>
                    <a:gd name="connsiteY11" fmla="*/ 393561 h 1093649"/>
                    <a:gd name="connsiteX12" fmla="*/ 410204 w 3999984"/>
                    <a:gd name="connsiteY12" fmla="*/ 476905 h 1093649"/>
                    <a:gd name="connsiteX13" fmla="*/ 1284123 w 3999984"/>
                    <a:gd name="connsiteY13" fmla="*/ 476905 h 1093649"/>
                    <a:gd name="connsiteX14" fmla="*/ 1284123 w 3999984"/>
                    <a:gd name="connsiteY14" fmla="*/ 198299 h 1093649"/>
                    <a:gd name="connsiteX15" fmla="*/ 343529 w 3999984"/>
                    <a:gd name="connsiteY15" fmla="*/ 198299 h 1093649"/>
                    <a:gd name="connsiteX16" fmla="*/ 145885 w 3999984"/>
                    <a:gd name="connsiteY16" fmla="*/ 195917 h 1093649"/>
                    <a:gd name="connsiteX17" fmla="*/ 150648 w 3999984"/>
                    <a:gd name="connsiteY17" fmla="*/ 260211 h 1093649"/>
                    <a:gd name="connsiteX18" fmla="*/ 200654 w 3999984"/>
                    <a:gd name="connsiteY18" fmla="*/ 195917 h 1093649"/>
                    <a:gd name="connsiteX19" fmla="*/ 145885 w 3999984"/>
                    <a:gd name="connsiteY19" fmla="*/ 195917 h 1093649"/>
                    <a:gd name="connsiteX20" fmla="*/ 1393659 w 3999984"/>
                    <a:gd name="connsiteY20" fmla="*/ 193536 h 1093649"/>
                    <a:gd name="connsiteX21" fmla="*/ 1396040 w 3999984"/>
                    <a:gd name="connsiteY21" fmla="*/ 231636 h 1093649"/>
                    <a:gd name="connsiteX22" fmla="*/ 1441284 w 3999984"/>
                    <a:gd name="connsiteY22" fmla="*/ 269736 h 1093649"/>
                    <a:gd name="connsiteX23" fmla="*/ 1443665 w 3999984"/>
                    <a:gd name="connsiteY23" fmla="*/ 193536 h 1093649"/>
                    <a:gd name="connsiteX24" fmla="*/ 1393659 w 3999984"/>
                    <a:gd name="connsiteY24" fmla="*/ 193536 h 1093649"/>
                    <a:gd name="connsiteX25" fmla="*/ 1679410 w 3999984"/>
                    <a:gd name="connsiteY25" fmla="*/ 191155 h 1093649"/>
                    <a:gd name="connsiteX26" fmla="*/ 1662741 w 3999984"/>
                    <a:gd name="connsiteY26" fmla="*/ 219730 h 1093649"/>
                    <a:gd name="connsiteX27" fmla="*/ 1553204 w 3999984"/>
                    <a:gd name="connsiteY27" fmla="*/ 212586 h 1093649"/>
                    <a:gd name="connsiteX28" fmla="*/ 1553204 w 3999984"/>
                    <a:gd name="connsiteY28" fmla="*/ 443567 h 1093649"/>
                    <a:gd name="connsiteX29" fmla="*/ 1577016 w 3999984"/>
                    <a:gd name="connsiteY29" fmla="*/ 443567 h 1093649"/>
                    <a:gd name="connsiteX30" fmla="*/ 1705604 w 3999984"/>
                    <a:gd name="connsiteY30" fmla="*/ 191155 h 1093649"/>
                    <a:gd name="connsiteX31" fmla="*/ 1679410 w 3999984"/>
                    <a:gd name="connsiteY31" fmla="*/ 191155 h 1093649"/>
                    <a:gd name="connsiteX32" fmla="*/ 0 w 3999984"/>
                    <a:gd name="connsiteY32" fmla="*/ 3812 h 1093649"/>
                    <a:gd name="connsiteX33" fmla="*/ 3999984 w 3999984"/>
                    <a:gd name="connsiteY33" fmla="*/ 0 h 1093649"/>
                    <a:gd name="connsiteX34" fmla="*/ 3998748 w 3999984"/>
                    <a:gd name="connsiteY34" fmla="*/ 98286 h 1093649"/>
                    <a:gd name="connsiteX35" fmla="*/ 3965410 w 3999984"/>
                    <a:gd name="connsiteY35" fmla="*/ 98286 h 1093649"/>
                    <a:gd name="connsiteX36" fmla="*/ 3965410 w 3999984"/>
                    <a:gd name="connsiteY36" fmla="*/ 355461 h 1093649"/>
                    <a:gd name="connsiteX37" fmla="*/ 3560598 w 3999984"/>
                    <a:gd name="connsiteY37" fmla="*/ 355461 h 1093649"/>
                    <a:gd name="connsiteX38" fmla="*/ 3560598 w 3999984"/>
                    <a:gd name="connsiteY38" fmla="*/ 550724 h 1093649"/>
                    <a:gd name="connsiteX39" fmla="*/ 3474873 w 3999984"/>
                    <a:gd name="connsiteY39" fmla="*/ 493574 h 1093649"/>
                    <a:gd name="connsiteX40" fmla="*/ 3474873 w 3999984"/>
                    <a:gd name="connsiteY40" fmla="*/ 350699 h 1093649"/>
                    <a:gd name="connsiteX41" fmla="*/ 3260560 w 3999984"/>
                    <a:gd name="connsiteY41" fmla="*/ 350699 h 1093649"/>
                    <a:gd name="connsiteX42" fmla="*/ 3146260 w 3999984"/>
                    <a:gd name="connsiteY42" fmla="*/ 703124 h 1093649"/>
                    <a:gd name="connsiteX43" fmla="*/ 3039481 w 3999984"/>
                    <a:gd name="connsiteY43" fmla="*/ 687370 h 1093649"/>
                    <a:gd name="connsiteX44" fmla="*/ 2953379 w 3999984"/>
                    <a:gd name="connsiteY44" fmla="*/ 419755 h 1093649"/>
                    <a:gd name="connsiteX45" fmla="*/ 2924804 w 3999984"/>
                    <a:gd name="connsiteY45" fmla="*/ 419755 h 1093649"/>
                    <a:gd name="connsiteX46" fmla="*/ 2872416 w 3999984"/>
                    <a:gd name="connsiteY46" fmla="*/ 348317 h 1093649"/>
                    <a:gd name="connsiteX47" fmla="*/ 2843841 w 3999984"/>
                    <a:gd name="connsiteY47" fmla="*/ 438805 h 1093649"/>
                    <a:gd name="connsiteX48" fmla="*/ 3036287 w 3999984"/>
                    <a:gd name="connsiteY48" fmla="*/ 686899 h 1093649"/>
                    <a:gd name="connsiteX49" fmla="*/ 2565235 w 3999984"/>
                    <a:gd name="connsiteY49" fmla="*/ 617399 h 1093649"/>
                    <a:gd name="connsiteX50" fmla="*/ 1908010 w 3999984"/>
                    <a:gd name="connsiteY50" fmla="*/ 1093649 h 1093649"/>
                    <a:gd name="connsiteX51" fmla="*/ 1684173 w 3999984"/>
                    <a:gd name="connsiteY51" fmla="*/ 984111 h 1093649"/>
                    <a:gd name="connsiteX52" fmla="*/ 1588923 w 3999984"/>
                    <a:gd name="connsiteY52" fmla="*/ 1007924 h 1093649"/>
                    <a:gd name="connsiteX53" fmla="*/ 1469860 w 3999984"/>
                    <a:gd name="connsiteY53" fmla="*/ 822186 h 1093649"/>
                    <a:gd name="connsiteX54" fmla="*/ 3010 w 3999984"/>
                    <a:gd name="connsiteY54" fmla="*/ 822186 h 1093649"/>
                    <a:gd name="connsiteX55" fmla="*/ 0 w 3999984"/>
                    <a:gd name="connsiteY55" fmla="*/ 3812 h 109364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</a:cxnLst>
                  <a:rect l="l" t="t" r="r" b="b"/>
                  <a:pathLst>
                    <a:path w="3999984" h="1093649">
                      <a:moveTo>
                        <a:pt x="1396041" y="284024"/>
                      </a:moveTo>
                      <a:cubicBezTo>
                        <a:pt x="1395247" y="348318"/>
                        <a:pt x="1394454" y="412611"/>
                        <a:pt x="1393660" y="476905"/>
                      </a:cubicBezTo>
                      <a:lnTo>
                        <a:pt x="1436523" y="476905"/>
                      </a:lnTo>
                      <a:lnTo>
                        <a:pt x="1436523" y="322124"/>
                      </a:lnTo>
                      <a:lnTo>
                        <a:pt x="1396041" y="284024"/>
                      </a:lnTo>
                      <a:close/>
                      <a:moveTo>
                        <a:pt x="238754" y="229255"/>
                      </a:moveTo>
                      <a:lnTo>
                        <a:pt x="145885" y="326886"/>
                      </a:lnTo>
                      <a:lnTo>
                        <a:pt x="145885" y="474524"/>
                      </a:lnTo>
                      <a:lnTo>
                        <a:pt x="238754" y="474524"/>
                      </a:lnTo>
                      <a:lnTo>
                        <a:pt x="238754" y="229255"/>
                      </a:lnTo>
                      <a:close/>
                      <a:moveTo>
                        <a:pt x="343529" y="198299"/>
                      </a:moveTo>
                      <a:lnTo>
                        <a:pt x="350673" y="393561"/>
                      </a:lnTo>
                      <a:lnTo>
                        <a:pt x="410204" y="476905"/>
                      </a:lnTo>
                      <a:lnTo>
                        <a:pt x="1284123" y="476905"/>
                      </a:lnTo>
                      <a:lnTo>
                        <a:pt x="1284123" y="198299"/>
                      </a:lnTo>
                      <a:lnTo>
                        <a:pt x="343529" y="198299"/>
                      </a:lnTo>
                      <a:close/>
                      <a:moveTo>
                        <a:pt x="145885" y="195917"/>
                      </a:moveTo>
                      <a:lnTo>
                        <a:pt x="150648" y="260211"/>
                      </a:lnTo>
                      <a:lnTo>
                        <a:pt x="200654" y="195917"/>
                      </a:lnTo>
                      <a:lnTo>
                        <a:pt x="145885" y="195917"/>
                      </a:lnTo>
                      <a:close/>
                      <a:moveTo>
                        <a:pt x="1393659" y="193536"/>
                      </a:moveTo>
                      <a:lnTo>
                        <a:pt x="1396040" y="231636"/>
                      </a:lnTo>
                      <a:lnTo>
                        <a:pt x="1441284" y="269736"/>
                      </a:lnTo>
                      <a:cubicBezTo>
                        <a:pt x="1440490" y="243542"/>
                        <a:pt x="1444459" y="219730"/>
                        <a:pt x="1443665" y="193536"/>
                      </a:cubicBezTo>
                      <a:lnTo>
                        <a:pt x="1393659" y="193536"/>
                      </a:lnTo>
                      <a:close/>
                      <a:moveTo>
                        <a:pt x="1679410" y="191155"/>
                      </a:moveTo>
                      <a:lnTo>
                        <a:pt x="1662741" y="219730"/>
                      </a:lnTo>
                      <a:lnTo>
                        <a:pt x="1553204" y="212586"/>
                      </a:lnTo>
                      <a:lnTo>
                        <a:pt x="1553204" y="443567"/>
                      </a:lnTo>
                      <a:lnTo>
                        <a:pt x="1577016" y="443567"/>
                      </a:lnTo>
                      <a:cubicBezTo>
                        <a:pt x="1607973" y="304661"/>
                        <a:pt x="1646072" y="261005"/>
                        <a:pt x="1705604" y="191155"/>
                      </a:cubicBezTo>
                      <a:lnTo>
                        <a:pt x="1679410" y="191155"/>
                      </a:lnTo>
                      <a:close/>
                      <a:moveTo>
                        <a:pt x="0" y="3812"/>
                      </a:moveTo>
                      <a:lnTo>
                        <a:pt x="3999984" y="0"/>
                      </a:lnTo>
                      <a:lnTo>
                        <a:pt x="3998748" y="98286"/>
                      </a:lnTo>
                      <a:lnTo>
                        <a:pt x="3965410" y="98286"/>
                      </a:lnTo>
                      <a:lnTo>
                        <a:pt x="3965410" y="355461"/>
                      </a:lnTo>
                      <a:lnTo>
                        <a:pt x="3560598" y="355461"/>
                      </a:lnTo>
                      <a:lnTo>
                        <a:pt x="3560598" y="550724"/>
                      </a:lnTo>
                      <a:lnTo>
                        <a:pt x="3474873" y="493574"/>
                      </a:lnTo>
                      <a:lnTo>
                        <a:pt x="3474873" y="350699"/>
                      </a:lnTo>
                      <a:lnTo>
                        <a:pt x="3260560" y="350699"/>
                      </a:lnTo>
                      <a:lnTo>
                        <a:pt x="3146260" y="703124"/>
                      </a:lnTo>
                      <a:lnTo>
                        <a:pt x="3039481" y="687370"/>
                      </a:lnTo>
                      <a:lnTo>
                        <a:pt x="2953379" y="419755"/>
                      </a:lnTo>
                      <a:lnTo>
                        <a:pt x="2924804" y="419755"/>
                      </a:lnTo>
                      <a:lnTo>
                        <a:pt x="2872416" y="348317"/>
                      </a:lnTo>
                      <a:lnTo>
                        <a:pt x="2843841" y="438805"/>
                      </a:lnTo>
                      <a:lnTo>
                        <a:pt x="3036287" y="686899"/>
                      </a:lnTo>
                      <a:lnTo>
                        <a:pt x="2565235" y="617399"/>
                      </a:lnTo>
                      <a:lnTo>
                        <a:pt x="1908010" y="1093649"/>
                      </a:lnTo>
                      <a:lnTo>
                        <a:pt x="1684173" y="984111"/>
                      </a:lnTo>
                      <a:lnTo>
                        <a:pt x="1588923" y="1007924"/>
                      </a:lnTo>
                      <a:lnTo>
                        <a:pt x="1469860" y="822186"/>
                      </a:lnTo>
                      <a:lnTo>
                        <a:pt x="3010" y="822186"/>
                      </a:lnTo>
                      <a:cubicBezTo>
                        <a:pt x="2007" y="549395"/>
                        <a:pt x="1003" y="276603"/>
                        <a:pt x="0" y="3812"/>
                      </a:cubicBezTo>
                      <a:close/>
                    </a:path>
                  </a:pathLst>
                </a:custGeom>
                <a:solidFill>
                  <a:schemeClr val="tx1">
                    <a:lumMod val="85000"/>
                    <a:lumOff val="1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69" name="Figura a mano libera: forma 68">
                  <a:extLst>
                    <a:ext uri="{FF2B5EF4-FFF2-40B4-BE49-F238E27FC236}">
                      <a16:creationId xmlns:a16="http://schemas.microsoft.com/office/drawing/2014/main" id="{48053393-0C8F-C05F-466C-5B59240A53EA}"/>
                    </a:ext>
                  </a:extLst>
                </p:cNvPr>
                <p:cNvSpPr/>
                <p:nvPr/>
              </p:nvSpPr>
              <p:spPr>
                <a:xfrm>
                  <a:off x="3074172" y="2119313"/>
                  <a:ext cx="3040878" cy="3719512"/>
                </a:xfrm>
                <a:custGeom>
                  <a:avLst/>
                  <a:gdLst>
                    <a:gd name="connsiteX0" fmla="*/ 1678803 w 3040878"/>
                    <a:gd name="connsiteY0" fmla="*/ 404812 h 3719512"/>
                    <a:gd name="connsiteX1" fmla="*/ 1426391 w 3040878"/>
                    <a:gd name="connsiteY1" fmla="*/ 895350 h 3719512"/>
                    <a:gd name="connsiteX2" fmla="*/ 1437503 w 3040878"/>
                    <a:gd name="connsiteY2" fmla="*/ 1314450 h 3719512"/>
                    <a:gd name="connsiteX3" fmla="*/ 1316853 w 3040878"/>
                    <a:gd name="connsiteY3" fmla="*/ 1300162 h 3719512"/>
                    <a:gd name="connsiteX4" fmla="*/ 1297803 w 3040878"/>
                    <a:gd name="connsiteY4" fmla="*/ 1147762 h 3719512"/>
                    <a:gd name="connsiteX5" fmla="*/ 1088253 w 3040878"/>
                    <a:gd name="connsiteY5" fmla="*/ 1704975 h 3719512"/>
                    <a:gd name="connsiteX6" fmla="*/ 1078728 w 3040878"/>
                    <a:gd name="connsiteY6" fmla="*/ 1766887 h 3719512"/>
                    <a:gd name="connsiteX7" fmla="*/ 1364478 w 3040878"/>
                    <a:gd name="connsiteY7" fmla="*/ 1739900 h 3719512"/>
                    <a:gd name="connsiteX8" fmla="*/ 1464491 w 3040878"/>
                    <a:gd name="connsiteY8" fmla="*/ 1814512 h 3719512"/>
                    <a:gd name="connsiteX9" fmla="*/ 1569266 w 3040878"/>
                    <a:gd name="connsiteY9" fmla="*/ 1835150 h 3719512"/>
                    <a:gd name="connsiteX10" fmla="*/ 1562916 w 3040878"/>
                    <a:gd name="connsiteY10" fmla="*/ 1901825 h 3719512"/>
                    <a:gd name="connsiteX11" fmla="*/ 1448616 w 3040878"/>
                    <a:gd name="connsiteY11" fmla="*/ 1874837 h 3719512"/>
                    <a:gd name="connsiteX12" fmla="*/ 1408928 w 3040878"/>
                    <a:gd name="connsiteY12" fmla="*/ 1963737 h 3719512"/>
                    <a:gd name="connsiteX13" fmla="*/ 1329553 w 3040878"/>
                    <a:gd name="connsiteY13" fmla="*/ 1911350 h 3719512"/>
                    <a:gd name="connsiteX14" fmla="*/ 1197791 w 3040878"/>
                    <a:gd name="connsiteY14" fmla="*/ 2033587 h 3719512"/>
                    <a:gd name="connsiteX15" fmla="*/ 1221603 w 3040878"/>
                    <a:gd name="connsiteY15" fmla="*/ 2038350 h 3719512"/>
                    <a:gd name="connsiteX16" fmla="*/ 1221603 w 3040878"/>
                    <a:gd name="connsiteY16" fmla="*/ 2247900 h 3719512"/>
                    <a:gd name="connsiteX17" fmla="*/ 1078728 w 3040878"/>
                    <a:gd name="connsiteY17" fmla="*/ 2262187 h 3719512"/>
                    <a:gd name="connsiteX18" fmla="*/ 1107303 w 3040878"/>
                    <a:gd name="connsiteY18" fmla="*/ 2447925 h 3719512"/>
                    <a:gd name="connsiteX19" fmla="*/ 1202553 w 3040878"/>
                    <a:gd name="connsiteY19" fmla="*/ 2433637 h 3719512"/>
                    <a:gd name="connsiteX20" fmla="*/ 1302566 w 3040878"/>
                    <a:gd name="connsiteY20" fmla="*/ 2781300 h 3719512"/>
                    <a:gd name="connsiteX21" fmla="*/ 1364478 w 3040878"/>
                    <a:gd name="connsiteY21" fmla="*/ 2771775 h 3719512"/>
                    <a:gd name="connsiteX22" fmla="*/ 1431153 w 3040878"/>
                    <a:gd name="connsiteY22" fmla="*/ 3024187 h 3719512"/>
                    <a:gd name="connsiteX23" fmla="*/ 1369241 w 3040878"/>
                    <a:gd name="connsiteY23" fmla="*/ 3033712 h 3719512"/>
                    <a:gd name="connsiteX24" fmla="*/ 1378766 w 3040878"/>
                    <a:gd name="connsiteY24" fmla="*/ 3086100 h 3719512"/>
                    <a:gd name="connsiteX25" fmla="*/ 1278753 w 3040878"/>
                    <a:gd name="connsiteY25" fmla="*/ 3100387 h 3719512"/>
                    <a:gd name="connsiteX26" fmla="*/ 1488303 w 3040878"/>
                    <a:gd name="connsiteY26" fmla="*/ 3267075 h 3719512"/>
                    <a:gd name="connsiteX27" fmla="*/ 1988366 w 3040878"/>
                    <a:gd name="connsiteY27" fmla="*/ 3267075 h 3719512"/>
                    <a:gd name="connsiteX28" fmla="*/ 1988366 w 3040878"/>
                    <a:gd name="connsiteY28" fmla="*/ 2633662 h 3719512"/>
                    <a:gd name="connsiteX29" fmla="*/ 2021703 w 3040878"/>
                    <a:gd name="connsiteY29" fmla="*/ 2595562 h 3719512"/>
                    <a:gd name="connsiteX30" fmla="*/ 1888353 w 3040878"/>
                    <a:gd name="connsiteY30" fmla="*/ 2595562 h 3719512"/>
                    <a:gd name="connsiteX31" fmla="*/ 1793103 w 3040878"/>
                    <a:gd name="connsiteY31" fmla="*/ 2514600 h 3719512"/>
                    <a:gd name="connsiteX32" fmla="*/ 1797866 w 3040878"/>
                    <a:gd name="connsiteY32" fmla="*/ 2362200 h 3719512"/>
                    <a:gd name="connsiteX33" fmla="*/ 1874066 w 3040878"/>
                    <a:gd name="connsiteY33" fmla="*/ 2300287 h 3719512"/>
                    <a:gd name="connsiteX34" fmla="*/ 2159816 w 3040878"/>
                    <a:gd name="connsiteY34" fmla="*/ 2324100 h 3719512"/>
                    <a:gd name="connsiteX35" fmla="*/ 2717028 w 3040878"/>
                    <a:gd name="connsiteY35" fmla="*/ 2386012 h 3719512"/>
                    <a:gd name="connsiteX36" fmla="*/ 2717028 w 3040878"/>
                    <a:gd name="connsiteY36" fmla="*/ 404812 h 3719512"/>
                    <a:gd name="connsiteX37" fmla="*/ 1731191 w 3040878"/>
                    <a:gd name="connsiteY37" fmla="*/ 0 h 3719512"/>
                    <a:gd name="connsiteX38" fmla="*/ 3007541 w 3040878"/>
                    <a:gd name="connsiteY38" fmla="*/ 4762 h 3719512"/>
                    <a:gd name="connsiteX39" fmla="*/ 3040878 w 3040878"/>
                    <a:gd name="connsiteY39" fmla="*/ 276225 h 3719512"/>
                    <a:gd name="connsiteX40" fmla="*/ 3040878 w 3040878"/>
                    <a:gd name="connsiteY40" fmla="*/ 3719512 h 3719512"/>
                    <a:gd name="connsiteX41" fmla="*/ 1302566 w 3040878"/>
                    <a:gd name="connsiteY41" fmla="*/ 3714750 h 3719512"/>
                    <a:gd name="connsiteX42" fmla="*/ 164328 w 3040878"/>
                    <a:gd name="connsiteY42" fmla="*/ 3586162 h 3719512"/>
                    <a:gd name="connsiteX43" fmla="*/ 2403 w 3040878"/>
                    <a:gd name="connsiteY43" fmla="*/ 2924175 h 3719512"/>
                    <a:gd name="connsiteX44" fmla="*/ 61935 w 3040878"/>
                    <a:gd name="connsiteY44" fmla="*/ 2747962 h 3719512"/>
                    <a:gd name="connsiteX45" fmla="*/ 302441 w 3040878"/>
                    <a:gd name="connsiteY45" fmla="*/ 2424112 h 3719512"/>
                    <a:gd name="connsiteX46" fmla="*/ 278628 w 3040878"/>
                    <a:gd name="connsiteY46" fmla="*/ 2305050 h 3719512"/>
                    <a:gd name="connsiteX47" fmla="*/ 245291 w 3040878"/>
                    <a:gd name="connsiteY47" fmla="*/ 2305050 h 3719512"/>
                    <a:gd name="connsiteX48" fmla="*/ 240528 w 3040878"/>
                    <a:gd name="connsiteY48" fmla="*/ 1914525 h 3719512"/>
                    <a:gd name="connsiteX49" fmla="*/ 278628 w 3040878"/>
                    <a:gd name="connsiteY49" fmla="*/ 1905000 h 3719512"/>
                    <a:gd name="connsiteX50" fmla="*/ 283391 w 3040878"/>
                    <a:gd name="connsiteY50" fmla="*/ 1790700 h 3719512"/>
                    <a:gd name="connsiteX51" fmla="*/ 516753 w 3040878"/>
                    <a:gd name="connsiteY51" fmla="*/ 1590675 h 3719512"/>
                    <a:gd name="connsiteX52" fmla="*/ 1169216 w 3040878"/>
                    <a:gd name="connsiteY52" fmla="*/ 361950 h 3719512"/>
                    <a:gd name="connsiteX53" fmla="*/ 1097778 w 3040878"/>
                    <a:gd name="connsiteY53" fmla="*/ 333375 h 3719512"/>
                    <a:gd name="connsiteX54" fmla="*/ 1173978 w 3040878"/>
                    <a:gd name="connsiteY54" fmla="*/ 204787 h 3719512"/>
                    <a:gd name="connsiteX55" fmla="*/ 1731191 w 3040878"/>
                    <a:gd name="connsiteY55" fmla="*/ 0 h 371951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</a:cxnLst>
                  <a:rect l="l" t="t" r="r" b="b"/>
                  <a:pathLst>
                    <a:path w="3040878" h="3719512">
                      <a:moveTo>
                        <a:pt x="1678803" y="404812"/>
                      </a:moveTo>
                      <a:lnTo>
                        <a:pt x="1426391" y="895350"/>
                      </a:lnTo>
                      <a:lnTo>
                        <a:pt x="1437503" y="1314450"/>
                      </a:lnTo>
                      <a:lnTo>
                        <a:pt x="1316853" y="1300162"/>
                      </a:lnTo>
                      <a:lnTo>
                        <a:pt x="1297803" y="1147762"/>
                      </a:lnTo>
                      <a:lnTo>
                        <a:pt x="1088253" y="1704975"/>
                      </a:lnTo>
                      <a:lnTo>
                        <a:pt x="1078728" y="1766887"/>
                      </a:lnTo>
                      <a:lnTo>
                        <a:pt x="1364478" y="1739900"/>
                      </a:lnTo>
                      <a:lnTo>
                        <a:pt x="1464491" y="1814512"/>
                      </a:lnTo>
                      <a:lnTo>
                        <a:pt x="1569266" y="1835150"/>
                      </a:lnTo>
                      <a:lnTo>
                        <a:pt x="1562916" y="1901825"/>
                      </a:lnTo>
                      <a:lnTo>
                        <a:pt x="1448616" y="1874837"/>
                      </a:lnTo>
                      <a:lnTo>
                        <a:pt x="1408928" y="1963737"/>
                      </a:lnTo>
                      <a:lnTo>
                        <a:pt x="1329553" y="1911350"/>
                      </a:lnTo>
                      <a:lnTo>
                        <a:pt x="1197791" y="2033587"/>
                      </a:lnTo>
                      <a:lnTo>
                        <a:pt x="1221603" y="2038350"/>
                      </a:lnTo>
                      <a:lnTo>
                        <a:pt x="1221603" y="2247900"/>
                      </a:lnTo>
                      <a:lnTo>
                        <a:pt x="1078728" y="2262187"/>
                      </a:lnTo>
                      <a:lnTo>
                        <a:pt x="1107303" y="2447925"/>
                      </a:lnTo>
                      <a:lnTo>
                        <a:pt x="1202553" y="2433637"/>
                      </a:lnTo>
                      <a:lnTo>
                        <a:pt x="1302566" y="2781300"/>
                      </a:lnTo>
                      <a:lnTo>
                        <a:pt x="1364478" y="2771775"/>
                      </a:lnTo>
                      <a:lnTo>
                        <a:pt x="1431153" y="3024187"/>
                      </a:lnTo>
                      <a:lnTo>
                        <a:pt x="1369241" y="3033712"/>
                      </a:lnTo>
                      <a:lnTo>
                        <a:pt x="1378766" y="3086100"/>
                      </a:lnTo>
                      <a:lnTo>
                        <a:pt x="1278753" y="3100387"/>
                      </a:lnTo>
                      <a:lnTo>
                        <a:pt x="1488303" y="3267075"/>
                      </a:lnTo>
                      <a:lnTo>
                        <a:pt x="1988366" y="3267075"/>
                      </a:lnTo>
                      <a:lnTo>
                        <a:pt x="1988366" y="2633662"/>
                      </a:lnTo>
                      <a:lnTo>
                        <a:pt x="2021703" y="2595562"/>
                      </a:lnTo>
                      <a:lnTo>
                        <a:pt x="1888353" y="2595562"/>
                      </a:lnTo>
                      <a:cubicBezTo>
                        <a:pt x="1828028" y="2584450"/>
                        <a:pt x="1818503" y="2557462"/>
                        <a:pt x="1793103" y="2514600"/>
                      </a:cubicBezTo>
                      <a:cubicBezTo>
                        <a:pt x="1772466" y="2460625"/>
                        <a:pt x="1764528" y="2419350"/>
                        <a:pt x="1797866" y="2362200"/>
                      </a:cubicBezTo>
                      <a:cubicBezTo>
                        <a:pt x="1823266" y="2341562"/>
                        <a:pt x="1832791" y="2314575"/>
                        <a:pt x="1874066" y="2300287"/>
                      </a:cubicBezTo>
                      <a:lnTo>
                        <a:pt x="2159816" y="2324100"/>
                      </a:lnTo>
                      <a:lnTo>
                        <a:pt x="2717028" y="2386012"/>
                      </a:lnTo>
                      <a:lnTo>
                        <a:pt x="2717028" y="404812"/>
                      </a:lnTo>
                      <a:close/>
                      <a:moveTo>
                        <a:pt x="1731191" y="0"/>
                      </a:moveTo>
                      <a:lnTo>
                        <a:pt x="3007541" y="4762"/>
                      </a:lnTo>
                      <a:lnTo>
                        <a:pt x="3040878" y="276225"/>
                      </a:lnTo>
                      <a:lnTo>
                        <a:pt x="3040878" y="3719512"/>
                      </a:lnTo>
                      <a:lnTo>
                        <a:pt x="1302566" y="3714750"/>
                      </a:lnTo>
                      <a:lnTo>
                        <a:pt x="164328" y="3586162"/>
                      </a:lnTo>
                      <a:lnTo>
                        <a:pt x="2403" y="2924175"/>
                      </a:lnTo>
                      <a:cubicBezTo>
                        <a:pt x="816" y="2889250"/>
                        <a:pt x="-15059" y="2828130"/>
                        <a:pt x="61935" y="2747962"/>
                      </a:cubicBezTo>
                      <a:lnTo>
                        <a:pt x="302441" y="2424112"/>
                      </a:lnTo>
                      <a:lnTo>
                        <a:pt x="278628" y="2305050"/>
                      </a:lnTo>
                      <a:lnTo>
                        <a:pt x="245291" y="2305050"/>
                      </a:lnTo>
                      <a:cubicBezTo>
                        <a:pt x="243703" y="2174875"/>
                        <a:pt x="242116" y="2044700"/>
                        <a:pt x="240528" y="1914525"/>
                      </a:cubicBezTo>
                      <a:lnTo>
                        <a:pt x="278628" y="1905000"/>
                      </a:lnTo>
                      <a:lnTo>
                        <a:pt x="283391" y="1790700"/>
                      </a:lnTo>
                      <a:cubicBezTo>
                        <a:pt x="418328" y="1726406"/>
                        <a:pt x="438966" y="1695450"/>
                        <a:pt x="516753" y="1590675"/>
                      </a:cubicBezTo>
                      <a:cubicBezTo>
                        <a:pt x="734241" y="1181100"/>
                        <a:pt x="820760" y="914400"/>
                        <a:pt x="1169216" y="361950"/>
                      </a:cubicBezTo>
                      <a:lnTo>
                        <a:pt x="1097778" y="333375"/>
                      </a:lnTo>
                      <a:cubicBezTo>
                        <a:pt x="1094603" y="285750"/>
                        <a:pt x="1115241" y="245269"/>
                        <a:pt x="1173978" y="204787"/>
                      </a:cubicBezTo>
                      <a:cubicBezTo>
                        <a:pt x="1319234" y="93662"/>
                        <a:pt x="1402578" y="3968"/>
                        <a:pt x="1731191" y="0"/>
                      </a:cubicBezTo>
                      <a:close/>
                    </a:path>
                  </a:pathLst>
                </a:custGeom>
                <a:solidFill>
                  <a:schemeClr val="tx1">
                    <a:lumMod val="85000"/>
                    <a:lumOff val="1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70" name="Ovale 69">
                  <a:extLst>
                    <a:ext uri="{FF2B5EF4-FFF2-40B4-BE49-F238E27FC236}">
                      <a16:creationId xmlns:a16="http://schemas.microsoft.com/office/drawing/2014/main" id="{9966A4A6-C424-E897-417D-F08A601BDBAC}"/>
                    </a:ext>
                  </a:extLst>
                </p:cNvPr>
                <p:cNvSpPr/>
                <p:nvPr/>
              </p:nvSpPr>
              <p:spPr>
                <a:xfrm>
                  <a:off x="7917656" y="5207152"/>
                  <a:ext cx="1271564" cy="1271564"/>
                </a:xfrm>
                <a:prstGeom prst="ellipse">
                  <a:avLst/>
                </a:prstGeom>
                <a:solidFill>
                  <a:schemeClr val="tx1">
                    <a:lumMod val="85000"/>
                    <a:lumOff val="1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71" name="Ovale 70">
                  <a:extLst>
                    <a:ext uri="{FF2B5EF4-FFF2-40B4-BE49-F238E27FC236}">
                      <a16:creationId xmlns:a16="http://schemas.microsoft.com/office/drawing/2014/main" id="{67C6631A-3199-5984-4FD0-E7CF09DBA3A6}"/>
                    </a:ext>
                  </a:extLst>
                </p:cNvPr>
                <p:cNvSpPr/>
                <p:nvPr/>
              </p:nvSpPr>
              <p:spPr>
                <a:xfrm>
                  <a:off x="2733674" y="5085168"/>
                  <a:ext cx="1196579" cy="1196579"/>
                </a:xfrm>
                <a:prstGeom prst="ellipse">
                  <a:avLst/>
                </a:prstGeom>
                <a:solidFill>
                  <a:schemeClr val="tx1">
                    <a:lumMod val="85000"/>
                    <a:lumOff val="1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</p:grpSp>
        <p:sp>
          <p:nvSpPr>
            <p:cNvPr id="64" name="Rettangolo 63">
              <a:extLst>
                <a:ext uri="{FF2B5EF4-FFF2-40B4-BE49-F238E27FC236}">
                  <a16:creationId xmlns:a16="http://schemas.microsoft.com/office/drawing/2014/main" id="{548D59D0-4954-8625-B68B-14338E4E1EE6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5" name="Gruppo 4">
            <a:extLst>
              <a:ext uri="{FF2B5EF4-FFF2-40B4-BE49-F238E27FC236}">
                <a16:creationId xmlns:a16="http://schemas.microsoft.com/office/drawing/2014/main" id="{67B40400-F664-A746-B096-BFA5C6F8A89C}"/>
              </a:ext>
            </a:extLst>
          </p:cNvPr>
          <p:cNvGrpSpPr/>
          <p:nvPr/>
        </p:nvGrpSpPr>
        <p:grpSpPr>
          <a:xfrm>
            <a:off x="3287383" y="4454696"/>
            <a:ext cx="576938" cy="570976"/>
            <a:chOff x="3553801" y="3961269"/>
            <a:chExt cx="576938" cy="570976"/>
          </a:xfrm>
        </p:grpSpPr>
        <p:grpSp>
          <p:nvGrpSpPr>
            <p:cNvPr id="17" name="Gruppo 16">
              <a:extLst>
                <a:ext uri="{FF2B5EF4-FFF2-40B4-BE49-F238E27FC236}">
                  <a16:creationId xmlns:a16="http://schemas.microsoft.com/office/drawing/2014/main" id="{5B66865B-F349-D875-2034-5BB30D43056C}"/>
                </a:ext>
              </a:extLst>
            </p:cNvPr>
            <p:cNvGrpSpPr/>
            <p:nvPr/>
          </p:nvGrpSpPr>
          <p:grpSpPr>
            <a:xfrm>
              <a:off x="3553801" y="3961269"/>
              <a:ext cx="576938" cy="570976"/>
              <a:chOff x="5525802" y="1527597"/>
              <a:chExt cx="534366" cy="534366"/>
            </a:xfrm>
          </p:grpSpPr>
          <p:sp>
            <p:nvSpPr>
              <p:cNvPr id="18" name="Freeform 6">
                <a:extLst>
                  <a:ext uri="{FF2B5EF4-FFF2-40B4-BE49-F238E27FC236}">
                    <a16:creationId xmlns:a16="http://schemas.microsoft.com/office/drawing/2014/main" id="{7BD4A9D6-2A61-48F2-851D-E9E2EFB9B9E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525802" y="1527597"/>
                <a:ext cx="534366" cy="534366"/>
              </a:xfrm>
              <a:custGeom>
                <a:avLst/>
                <a:gdLst>
                  <a:gd name="T0" fmla="*/ 1 w 806"/>
                  <a:gd name="T1" fmla="*/ 381 h 806"/>
                  <a:gd name="T2" fmla="*/ 8 w 806"/>
                  <a:gd name="T3" fmla="*/ 321 h 806"/>
                  <a:gd name="T4" fmla="*/ 25 w 806"/>
                  <a:gd name="T5" fmla="*/ 264 h 806"/>
                  <a:gd name="T6" fmla="*/ 49 w 806"/>
                  <a:gd name="T7" fmla="*/ 211 h 806"/>
                  <a:gd name="T8" fmla="*/ 81 w 806"/>
                  <a:gd name="T9" fmla="*/ 161 h 806"/>
                  <a:gd name="T10" fmla="*/ 118 w 806"/>
                  <a:gd name="T11" fmla="*/ 118 h 806"/>
                  <a:gd name="T12" fmla="*/ 162 w 806"/>
                  <a:gd name="T13" fmla="*/ 79 h 806"/>
                  <a:gd name="T14" fmla="*/ 211 w 806"/>
                  <a:gd name="T15" fmla="*/ 49 h 806"/>
                  <a:gd name="T16" fmla="*/ 264 w 806"/>
                  <a:gd name="T17" fmla="*/ 24 h 806"/>
                  <a:gd name="T18" fmla="*/ 322 w 806"/>
                  <a:gd name="T19" fmla="*/ 8 h 806"/>
                  <a:gd name="T20" fmla="*/ 383 w 806"/>
                  <a:gd name="T21" fmla="*/ 0 h 806"/>
                  <a:gd name="T22" fmla="*/ 424 w 806"/>
                  <a:gd name="T23" fmla="*/ 0 h 806"/>
                  <a:gd name="T24" fmla="*/ 485 w 806"/>
                  <a:gd name="T25" fmla="*/ 8 h 806"/>
                  <a:gd name="T26" fmla="*/ 542 w 806"/>
                  <a:gd name="T27" fmla="*/ 24 h 806"/>
                  <a:gd name="T28" fmla="*/ 596 w 806"/>
                  <a:gd name="T29" fmla="*/ 49 h 806"/>
                  <a:gd name="T30" fmla="*/ 645 w 806"/>
                  <a:gd name="T31" fmla="*/ 79 h 806"/>
                  <a:gd name="T32" fmla="*/ 689 w 806"/>
                  <a:gd name="T33" fmla="*/ 118 h 806"/>
                  <a:gd name="T34" fmla="*/ 726 w 806"/>
                  <a:gd name="T35" fmla="*/ 161 h 806"/>
                  <a:gd name="T36" fmla="*/ 758 w 806"/>
                  <a:gd name="T37" fmla="*/ 211 h 806"/>
                  <a:gd name="T38" fmla="*/ 781 w 806"/>
                  <a:gd name="T39" fmla="*/ 264 h 806"/>
                  <a:gd name="T40" fmla="*/ 798 w 806"/>
                  <a:gd name="T41" fmla="*/ 321 h 806"/>
                  <a:gd name="T42" fmla="*/ 806 w 806"/>
                  <a:gd name="T43" fmla="*/ 381 h 806"/>
                  <a:gd name="T44" fmla="*/ 806 w 806"/>
                  <a:gd name="T45" fmla="*/ 423 h 806"/>
                  <a:gd name="T46" fmla="*/ 798 w 806"/>
                  <a:gd name="T47" fmla="*/ 483 h 806"/>
                  <a:gd name="T48" fmla="*/ 781 w 806"/>
                  <a:gd name="T49" fmla="*/ 541 h 806"/>
                  <a:gd name="T50" fmla="*/ 758 w 806"/>
                  <a:gd name="T51" fmla="*/ 595 h 806"/>
                  <a:gd name="T52" fmla="*/ 726 w 806"/>
                  <a:gd name="T53" fmla="*/ 643 h 806"/>
                  <a:gd name="T54" fmla="*/ 689 w 806"/>
                  <a:gd name="T55" fmla="*/ 687 h 806"/>
                  <a:gd name="T56" fmla="*/ 645 w 806"/>
                  <a:gd name="T57" fmla="*/ 725 h 806"/>
                  <a:gd name="T58" fmla="*/ 596 w 806"/>
                  <a:gd name="T59" fmla="*/ 757 h 806"/>
                  <a:gd name="T60" fmla="*/ 542 w 806"/>
                  <a:gd name="T61" fmla="*/ 781 h 806"/>
                  <a:gd name="T62" fmla="*/ 485 w 806"/>
                  <a:gd name="T63" fmla="*/ 797 h 806"/>
                  <a:gd name="T64" fmla="*/ 424 w 806"/>
                  <a:gd name="T65" fmla="*/ 805 h 806"/>
                  <a:gd name="T66" fmla="*/ 383 w 806"/>
                  <a:gd name="T67" fmla="*/ 805 h 806"/>
                  <a:gd name="T68" fmla="*/ 322 w 806"/>
                  <a:gd name="T69" fmla="*/ 797 h 806"/>
                  <a:gd name="T70" fmla="*/ 264 w 806"/>
                  <a:gd name="T71" fmla="*/ 781 h 806"/>
                  <a:gd name="T72" fmla="*/ 211 w 806"/>
                  <a:gd name="T73" fmla="*/ 757 h 806"/>
                  <a:gd name="T74" fmla="*/ 162 w 806"/>
                  <a:gd name="T75" fmla="*/ 725 h 806"/>
                  <a:gd name="T76" fmla="*/ 118 w 806"/>
                  <a:gd name="T77" fmla="*/ 687 h 806"/>
                  <a:gd name="T78" fmla="*/ 81 w 806"/>
                  <a:gd name="T79" fmla="*/ 643 h 806"/>
                  <a:gd name="T80" fmla="*/ 49 w 806"/>
                  <a:gd name="T81" fmla="*/ 595 h 806"/>
                  <a:gd name="T82" fmla="*/ 25 w 806"/>
                  <a:gd name="T83" fmla="*/ 541 h 806"/>
                  <a:gd name="T84" fmla="*/ 8 w 806"/>
                  <a:gd name="T85" fmla="*/ 483 h 806"/>
                  <a:gd name="T86" fmla="*/ 1 w 806"/>
                  <a:gd name="T87" fmla="*/ 423 h 8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806" h="806">
                    <a:moveTo>
                      <a:pt x="0" y="403"/>
                    </a:moveTo>
                    <a:lnTo>
                      <a:pt x="0" y="403"/>
                    </a:lnTo>
                    <a:lnTo>
                      <a:pt x="1" y="381"/>
                    </a:lnTo>
                    <a:lnTo>
                      <a:pt x="2" y="361"/>
                    </a:lnTo>
                    <a:lnTo>
                      <a:pt x="5" y="342"/>
                    </a:lnTo>
                    <a:lnTo>
                      <a:pt x="8" y="321"/>
                    </a:lnTo>
                    <a:lnTo>
                      <a:pt x="13" y="302"/>
                    </a:lnTo>
                    <a:lnTo>
                      <a:pt x="19" y="282"/>
                    </a:lnTo>
                    <a:lnTo>
                      <a:pt x="25" y="264"/>
                    </a:lnTo>
                    <a:lnTo>
                      <a:pt x="32" y="246"/>
                    </a:lnTo>
                    <a:lnTo>
                      <a:pt x="40" y="228"/>
                    </a:lnTo>
                    <a:lnTo>
                      <a:pt x="49" y="211"/>
                    </a:lnTo>
                    <a:lnTo>
                      <a:pt x="59" y="194"/>
                    </a:lnTo>
                    <a:lnTo>
                      <a:pt x="70" y="177"/>
                    </a:lnTo>
                    <a:lnTo>
                      <a:pt x="81" y="161"/>
                    </a:lnTo>
                    <a:lnTo>
                      <a:pt x="93" y="147"/>
                    </a:lnTo>
                    <a:lnTo>
                      <a:pt x="105" y="132"/>
                    </a:lnTo>
                    <a:lnTo>
                      <a:pt x="118" y="118"/>
                    </a:lnTo>
                    <a:lnTo>
                      <a:pt x="133" y="104"/>
                    </a:lnTo>
                    <a:lnTo>
                      <a:pt x="147" y="92"/>
                    </a:lnTo>
                    <a:lnTo>
                      <a:pt x="162" y="79"/>
                    </a:lnTo>
                    <a:lnTo>
                      <a:pt x="178" y="68"/>
                    </a:lnTo>
                    <a:lnTo>
                      <a:pt x="194" y="58"/>
                    </a:lnTo>
                    <a:lnTo>
                      <a:pt x="211" y="49"/>
                    </a:lnTo>
                    <a:lnTo>
                      <a:pt x="229" y="40"/>
                    </a:lnTo>
                    <a:lnTo>
                      <a:pt x="247" y="32"/>
                    </a:lnTo>
                    <a:lnTo>
                      <a:pt x="264" y="24"/>
                    </a:lnTo>
                    <a:lnTo>
                      <a:pt x="284" y="18"/>
                    </a:lnTo>
                    <a:lnTo>
                      <a:pt x="303" y="12"/>
                    </a:lnTo>
                    <a:lnTo>
                      <a:pt x="322" y="8"/>
                    </a:lnTo>
                    <a:lnTo>
                      <a:pt x="342" y="4"/>
                    </a:lnTo>
                    <a:lnTo>
                      <a:pt x="362" y="2"/>
                    </a:lnTo>
                    <a:lnTo>
                      <a:pt x="383" y="0"/>
                    </a:lnTo>
                    <a:lnTo>
                      <a:pt x="403" y="0"/>
                    </a:lnTo>
                    <a:lnTo>
                      <a:pt x="403" y="0"/>
                    </a:lnTo>
                    <a:lnTo>
                      <a:pt x="424" y="0"/>
                    </a:lnTo>
                    <a:lnTo>
                      <a:pt x="445" y="2"/>
                    </a:lnTo>
                    <a:lnTo>
                      <a:pt x="464" y="4"/>
                    </a:lnTo>
                    <a:lnTo>
                      <a:pt x="485" y="8"/>
                    </a:lnTo>
                    <a:lnTo>
                      <a:pt x="504" y="12"/>
                    </a:lnTo>
                    <a:lnTo>
                      <a:pt x="523" y="18"/>
                    </a:lnTo>
                    <a:lnTo>
                      <a:pt x="542" y="24"/>
                    </a:lnTo>
                    <a:lnTo>
                      <a:pt x="560" y="32"/>
                    </a:lnTo>
                    <a:lnTo>
                      <a:pt x="577" y="40"/>
                    </a:lnTo>
                    <a:lnTo>
                      <a:pt x="596" y="49"/>
                    </a:lnTo>
                    <a:lnTo>
                      <a:pt x="612" y="58"/>
                    </a:lnTo>
                    <a:lnTo>
                      <a:pt x="628" y="68"/>
                    </a:lnTo>
                    <a:lnTo>
                      <a:pt x="645" y="79"/>
                    </a:lnTo>
                    <a:lnTo>
                      <a:pt x="659" y="92"/>
                    </a:lnTo>
                    <a:lnTo>
                      <a:pt x="674" y="104"/>
                    </a:lnTo>
                    <a:lnTo>
                      <a:pt x="689" y="118"/>
                    </a:lnTo>
                    <a:lnTo>
                      <a:pt x="702" y="132"/>
                    </a:lnTo>
                    <a:lnTo>
                      <a:pt x="714" y="147"/>
                    </a:lnTo>
                    <a:lnTo>
                      <a:pt x="726" y="161"/>
                    </a:lnTo>
                    <a:lnTo>
                      <a:pt x="738" y="177"/>
                    </a:lnTo>
                    <a:lnTo>
                      <a:pt x="748" y="194"/>
                    </a:lnTo>
                    <a:lnTo>
                      <a:pt x="758" y="211"/>
                    </a:lnTo>
                    <a:lnTo>
                      <a:pt x="766" y="228"/>
                    </a:lnTo>
                    <a:lnTo>
                      <a:pt x="774" y="246"/>
                    </a:lnTo>
                    <a:lnTo>
                      <a:pt x="781" y="264"/>
                    </a:lnTo>
                    <a:lnTo>
                      <a:pt x="788" y="282"/>
                    </a:lnTo>
                    <a:lnTo>
                      <a:pt x="794" y="302"/>
                    </a:lnTo>
                    <a:lnTo>
                      <a:pt x="798" y="321"/>
                    </a:lnTo>
                    <a:lnTo>
                      <a:pt x="802" y="342"/>
                    </a:lnTo>
                    <a:lnTo>
                      <a:pt x="804" y="361"/>
                    </a:lnTo>
                    <a:lnTo>
                      <a:pt x="806" y="381"/>
                    </a:lnTo>
                    <a:lnTo>
                      <a:pt x="806" y="403"/>
                    </a:lnTo>
                    <a:lnTo>
                      <a:pt x="806" y="403"/>
                    </a:lnTo>
                    <a:lnTo>
                      <a:pt x="806" y="423"/>
                    </a:lnTo>
                    <a:lnTo>
                      <a:pt x="804" y="444"/>
                    </a:lnTo>
                    <a:lnTo>
                      <a:pt x="802" y="464"/>
                    </a:lnTo>
                    <a:lnTo>
                      <a:pt x="798" y="483"/>
                    </a:lnTo>
                    <a:lnTo>
                      <a:pt x="794" y="503"/>
                    </a:lnTo>
                    <a:lnTo>
                      <a:pt x="788" y="522"/>
                    </a:lnTo>
                    <a:lnTo>
                      <a:pt x="781" y="541"/>
                    </a:lnTo>
                    <a:lnTo>
                      <a:pt x="774" y="560"/>
                    </a:lnTo>
                    <a:lnTo>
                      <a:pt x="766" y="577"/>
                    </a:lnTo>
                    <a:lnTo>
                      <a:pt x="758" y="595"/>
                    </a:lnTo>
                    <a:lnTo>
                      <a:pt x="748" y="612"/>
                    </a:lnTo>
                    <a:lnTo>
                      <a:pt x="738" y="628"/>
                    </a:lnTo>
                    <a:lnTo>
                      <a:pt x="726" y="643"/>
                    </a:lnTo>
                    <a:lnTo>
                      <a:pt x="714" y="659"/>
                    </a:lnTo>
                    <a:lnTo>
                      <a:pt x="702" y="673"/>
                    </a:lnTo>
                    <a:lnTo>
                      <a:pt x="689" y="687"/>
                    </a:lnTo>
                    <a:lnTo>
                      <a:pt x="674" y="701"/>
                    </a:lnTo>
                    <a:lnTo>
                      <a:pt x="659" y="714"/>
                    </a:lnTo>
                    <a:lnTo>
                      <a:pt x="645" y="725"/>
                    </a:lnTo>
                    <a:lnTo>
                      <a:pt x="628" y="736"/>
                    </a:lnTo>
                    <a:lnTo>
                      <a:pt x="612" y="747"/>
                    </a:lnTo>
                    <a:lnTo>
                      <a:pt x="596" y="757"/>
                    </a:lnTo>
                    <a:lnTo>
                      <a:pt x="577" y="766"/>
                    </a:lnTo>
                    <a:lnTo>
                      <a:pt x="560" y="774"/>
                    </a:lnTo>
                    <a:lnTo>
                      <a:pt x="542" y="781"/>
                    </a:lnTo>
                    <a:lnTo>
                      <a:pt x="523" y="787"/>
                    </a:lnTo>
                    <a:lnTo>
                      <a:pt x="504" y="792"/>
                    </a:lnTo>
                    <a:lnTo>
                      <a:pt x="485" y="797"/>
                    </a:lnTo>
                    <a:lnTo>
                      <a:pt x="464" y="801"/>
                    </a:lnTo>
                    <a:lnTo>
                      <a:pt x="445" y="804"/>
                    </a:lnTo>
                    <a:lnTo>
                      <a:pt x="424" y="805"/>
                    </a:lnTo>
                    <a:lnTo>
                      <a:pt x="403" y="806"/>
                    </a:lnTo>
                    <a:lnTo>
                      <a:pt x="403" y="806"/>
                    </a:lnTo>
                    <a:lnTo>
                      <a:pt x="383" y="805"/>
                    </a:lnTo>
                    <a:lnTo>
                      <a:pt x="362" y="804"/>
                    </a:lnTo>
                    <a:lnTo>
                      <a:pt x="342" y="801"/>
                    </a:lnTo>
                    <a:lnTo>
                      <a:pt x="322" y="797"/>
                    </a:lnTo>
                    <a:lnTo>
                      <a:pt x="303" y="792"/>
                    </a:lnTo>
                    <a:lnTo>
                      <a:pt x="284" y="787"/>
                    </a:lnTo>
                    <a:lnTo>
                      <a:pt x="264" y="781"/>
                    </a:lnTo>
                    <a:lnTo>
                      <a:pt x="247" y="774"/>
                    </a:lnTo>
                    <a:lnTo>
                      <a:pt x="229" y="766"/>
                    </a:lnTo>
                    <a:lnTo>
                      <a:pt x="211" y="757"/>
                    </a:lnTo>
                    <a:lnTo>
                      <a:pt x="194" y="747"/>
                    </a:lnTo>
                    <a:lnTo>
                      <a:pt x="178" y="736"/>
                    </a:lnTo>
                    <a:lnTo>
                      <a:pt x="162" y="725"/>
                    </a:lnTo>
                    <a:lnTo>
                      <a:pt x="147" y="714"/>
                    </a:lnTo>
                    <a:lnTo>
                      <a:pt x="133" y="701"/>
                    </a:lnTo>
                    <a:lnTo>
                      <a:pt x="118" y="687"/>
                    </a:lnTo>
                    <a:lnTo>
                      <a:pt x="105" y="673"/>
                    </a:lnTo>
                    <a:lnTo>
                      <a:pt x="93" y="659"/>
                    </a:lnTo>
                    <a:lnTo>
                      <a:pt x="81" y="643"/>
                    </a:lnTo>
                    <a:lnTo>
                      <a:pt x="70" y="628"/>
                    </a:lnTo>
                    <a:lnTo>
                      <a:pt x="59" y="612"/>
                    </a:lnTo>
                    <a:lnTo>
                      <a:pt x="49" y="595"/>
                    </a:lnTo>
                    <a:lnTo>
                      <a:pt x="40" y="577"/>
                    </a:lnTo>
                    <a:lnTo>
                      <a:pt x="32" y="560"/>
                    </a:lnTo>
                    <a:lnTo>
                      <a:pt x="25" y="541"/>
                    </a:lnTo>
                    <a:lnTo>
                      <a:pt x="19" y="522"/>
                    </a:lnTo>
                    <a:lnTo>
                      <a:pt x="13" y="503"/>
                    </a:lnTo>
                    <a:lnTo>
                      <a:pt x="8" y="483"/>
                    </a:lnTo>
                    <a:lnTo>
                      <a:pt x="5" y="464"/>
                    </a:lnTo>
                    <a:lnTo>
                      <a:pt x="2" y="444"/>
                    </a:lnTo>
                    <a:lnTo>
                      <a:pt x="1" y="423"/>
                    </a:lnTo>
                    <a:lnTo>
                      <a:pt x="0" y="403"/>
                    </a:lnTo>
                    <a:lnTo>
                      <a:pt x="0" y="403"/>
                    </a:lnTo>
                    <a:close/>
                  </a:path>
                </a:pathLst>
              </a:custGeom>
              <a:solidFill>
                <a:schemeClr val="bg1">
                  <a:lumMod val="95000"/>
                  <a:alpha val="3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  <p:sp>
            <p:nvSpPr>
              <p:cNvPr id="19" name="Freeform 7">
                <a:extLst>
                  <a:ext uri="{FF2B5EF4-FFF2-40B4-BE49-F238E27FC236}">
                    <a16:creationId xmlns:a16="http://schemas.microsoft.com/office/drawing/2014/main" id="{22F94A0C-F71A-18F3-A4C9-D1D1A275EAB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572211" y="1573344"/>
                <a:ext cx="442211" cy="442211"/>
              </a:xfrm>
              <a:custGeom>
                <a:avLst/>
                <a:gdLst>
                  <a:gd name="T0" fmla="*/ 1 w 667"/>
                  <a:gd name="T1" fmla="*/ 316 h 667"/>
                  <a:gd name="T2" fmla="*/ 7 w 667"/>
                  <a:gd name="T3" fmla="*/ 266 h 667"/>
                  <a:gd name="T4" fmla="*/ 20 w 667"/>
                  <a:gd name="T5" fmla="*/ 219 h 667"/>
                  <a:gd name="T6" fmla="*/ 40 w 667"/>
                  <a:gd name="T7" fmla="*/ 175 h 667"/>
                  <a:gd name="T8" fmla="*/ 66 w 667"/>
                  <a:gd name="T9" fmla="*/ 134 h 667"/>
                  <a:gd name="T10" fmla="*/ 97 w 667"/>
                  <a:gd name="T11" fmla="*/ 98 h 667"/>
                  <a:gd name="T12" fmla="*/ 134 w 667"/>
                  <a:gd name="T13" fmla="*/ 67 h 667"/>
                  <a:gd name="T14" fmla="*/ 174 w 667"/>
                  <a:gd name="T15" fmla="*/ 40 h 667"/>
                  <a:gd name="T16" fmla="*/ 219 w 667"/>
                  <a:gd name="T17" fmla="*/ 21 h 667"/>
                  <a:gd name="T18" fmla="*/ 266 w 667"/>
                  <a:gd name="T19" fmla="*/ 7 h 667"/>
                  <a:gd name="T20" fmla="*/ 316 w 667"/>
                  <a:gd name="T21" fmla="*/ 0 h 667"/>
                  <a:gd name="T22" fmla="*/ 350 w 667"/>
                  <a:gd name="T23" fmla="*/ 0 h 667"/>
                  <a:gd name="T24" fmla="*/ 400 w 667"/>
                  <a:gd name="T25" fmla="*/ 7 h 667"/>
                  <a:gd name="T26" fmla="*/ 448 w 667"/>
                  <a:gd name="T27" fmla="*/ 21 h 667"/>
                  <a:gd name="T28" fmla="*/ 492 w 667"/>
                  <a:gd name="T29" fmla="*/ 40 h 667"/>
                  <a:gd name="T30" fmla="*/ 533 w 667"/>
                  <a:gd name="T31" fmla="*/ 67 h 667"/>
                  <a:gd name="T32" fmla="*/ 569 w 667"/>
                  <a:gd name="T33" fmla="*/ 98 h 667"/>
                  <a:gd name="T34" fmla="*/ 600 w 667"/>
                  <a:gd name="T35" fmla="*/ 134 h 667"/>
                  <a:gd name="T36" fmla="*/ 627 w 667"/>
                  <a:gd name="T37" fmla="*/ 175 h 667"/>
                  <a:gd name="T38" fmla="*/ 646 w 667"/>
                  <a:gd name="T39" fmla="*/ 219 h 667"/>
                  <a:gd name="T40" fmla="*/ 659 w 667"/>
                  <a:gd name="T41" fmla="*/ 266 h 667"/>
                  <a:gd name="T42" fmla="*/ 667 w 667"/>
                  <a:gd name="T43" fmla="*/ 316 h 667"/>
                  <a:gd name="T44" fmla="*/ 667 w 667"/>
                  <a:gd name="T45" fmla="*/ 351 h 667"/>
                  <a:gd name="T46" fmla="*/ 659 w 667"/>
                  <a:gd name="T47" fmla="*/ 401 h 667"/>
                  <a:gd name="T48" fmla="*/ 646 w 667"/>
                  <a:gd name="T49" fmla="*/ 448 h 667"/>
                  <a:gd name="T50" fmla="*/ 627 w 667"/>
                  <a:gd name="T51" fmla="*/ 493 h 667"/>
                  <a:gd name="T52" fmla="*/ 600 w 667"/>
                  <a:gd name="T53" fmla="*/ 533 h 667"/>
                  <a:gd name="T54" fmla="*/ 569 w 667"/>
                  <a:gd name="T55" fmla="*/ 569 h 667"/>
                  <a:gd name="T56" fmla="*/ 533 w 667"/>
                  <a:gd name="T57" fmla="*/ 601 h 667"/>
                  <a:gd name="T58" fmla="*/ 492 w 667"/>
                  <a:gd name="T59" fmla="*/ 626 h 667"/>
                  <a:gd name="T60" fmla="*/ 448 w 667"/>
                  <a:gd name="T61" fmla="*/ 647 h 667"/>
                  <a:gd name="T62" fmla="*/ 400 w 667"/>
                  <a:gd name="T63" fmla="*/ 660 h 667"/>
                  <a:gd name="T64" fmla="*/ 350 w 667"/>
                  <a:gd name="T65" fmla="*/ 666 h 667"/>
                  <a:gd name="T66" fmla="*/ 316 w 667"/>
                  <a:gd name="T67" fmla="*/ 666 h 667"/>
                  <a:gd name="T68" fmla="*/ 266 w 667"/>
                  <a:gd name="T69" fmla="*/ 660 h 667"/>
                  <a:gd name="T70" fmla="*/ 219 w 667"/>
                  <a:gd name="T71" fmla="*/ 647 h 667"/>
                  <a:gd name="T72" fmla="*/ 174 w 667"/>
                  <a:gd name="T73" fmla="*/ 626 h 667"/>
                  <a:gd name="T74" fmla="*/ 134 w 667"/>
                  <a:gd name="T75" fmla="*/ 601 h 667"/>
                  <a:gd name="T76" fmla="*/ 97 w 667"/>
                  <a:gd name="T77" fmla="*/ 569 h 667"/>
                  <a:gd name="T78" fmla="*/ 66 w 667"/>
                  <a:gd name="T79" fmla="*/ 533 h 667"/>
                  <a:gd name="T80" fmla="*/ 40 w 667"/>
                  <a:gd name="T81" fmla="*/ 493 h 667"/>
                  <a:gd name="T82" fmla="*/ 20 w 667"/>
                  <a:gd name="T83" fmla="*/ 448 h 667"/>
                  <a:gd name="T84" fmla="*/ 7 w 667"/>
                  <a:gd name="T85" fmla="*/ 401 h 667"/>
                  <a:gd name="T86" fmla="*/ 1 w 667"/>
                  <a:gd name="T87" fmla="*/ 351 h 6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67" h="667">
                    <a:moveTo>
                      <a:pt x="0" y="334"/>
                    </a:moveTo>
                    <a:lnTo>
                      <a:pt x="0" y="334"/>
                    </a:lnTo>
                    <a:lnTo>
                      <a:pt x="1" y="316"/>
                    </a:lnTo>
                    <a:lnTo>
                      <a:pt x="2" y="299"/>
                    </a:lnTo>
                    <a:lnTo>
                      <a:pt x="4" y="283"/>
                    </a:lnTo>
                    <a:lnTo>
                      <a:pt x="7" y="266"/>
                    </a:lnTo>
                    <a:lnTo>
                      <a:pt x="11" y="250"/>
                    </a:lnTo>
                    <a:lnTo>
                      <a:pt x="15" y="235"/>
                    </a:lnTo>
                    <a:lnTo>
                      <a:pt x="20" y="219"/>
                    </a:lnTo>
                    <a:lnTo>
                      <a:pt x="26" y="204"/>
                    </a:lnTo>
                    <a:lnTo>
                      <a:pt x="33" y="189"/>
                    </a:lnTo>
                    <a:lnTo>
                      <a:pt x="40" y="175"/>
                    </a:lnTo>
                    <a:lnTo>
                      <a:pt x="48" y="160"/>
                    </a:lnTo>
                    <a:lnTo>
                      <a:pt x="57" y="147"/>
                    </a:lnTo>
                    <a:lnTo>
                      <a:pt x="66" y="134"/>
                    </a:lnTo>
                    <a:lnTo>
                      <a:pt x="76" y="122"/>
                    </a:lnTo>
                    <a:lnTo>
                      <a:pt x="86" y="109"/>
                    </a:lnTo>
                    <a:lnTo>
                      <a:pt x="97" y="98"/>
                    </a:lnTo>
                    <a:lnTo>
                      <a:pt x="110" y="87"/>
                    </a:lnTo>
                    <a:lnTo>
                      <a:pt x="121" y="77"/>
                    </a:lnTo>
                    <a:lnTo>
                      <a:pt x="134" y="67"/>
                    </a:lnTo>
                    <a:lnTo>
                      <a:pt x="147" y="57"/>
                    </a:lnTo>
                    <a:lnTo>
                      <a:pt x="161" y="48"/>
                    </a:lnTo>
                    <a:lnTo>
                      <a:pt x="174" y="40"/>
                    </a:lnTo>
                    <a:lnTo>
                      <a:pt x="189" y="33"/>
                    </a:lnTo>
                    <a:lnTo>
                      <a:pt x="204" y="27"/>
                    </a:lnTo>
                    <a:lnTo>
                      <a:pt x="219" y="21"/>
                    </a:lnTo>
                    <a:lnTo>
                      <a:pt x="234" y="16"/>
                    </a:lnTo>
                    <a:lnTo>
                      <a:pt x="250" y="10"/>
                    </a:lnTo>
                    <a:lnTo>
                      <a:pt x="266" y="7"/>
                    </a:lnTo>
                    <a:lnTo>
                      <a:pt x="282" y="4"/>
                    </a:lnTo>
                    <a:lnTo>
                      <a:pt x="299" y="2"/>
                    </a:lnTo>
                    <a:lnTo>
                      <a:pt x="316" y="0"/>
                    </a:lnTo>
                    <a:lnTo>
                      <a:pt x="333" y="0"/>
                    </a:lnTo>
                    <a:lnTo>
                      <a:pt x="333" y="0"/>
                    </a:lnTo>
                    <a:lnTo>
                      <a:pt x="350" y="0"/>
                    </a:lnTo>
                    <a:lnTo>
                      <a:pt x="368" y="2"/>
                    </a:lnTo>
                    <a:lnTo>
                      <a:pt x="384" y="4"/>
                    </a:lnTo>
                    <a:lnTo>
                      <a:pt x="400" y="7"/>
                    </a:lnTo>
                    <a:lnTo>
                      <a:pt x="417" y="10"/>
                    </a:lnTo>
                    <a:lnTo>
                      <a:pt x="432" y="16"/>
                    </a:lnTo>
                    <a:lnTo>
                      <a:pt x="448" y="21"/>
                    </a:lnTo>
                    <a:lnTo>
                      <a:pt x="463" y="27"/>
                    </a:lnTo>
                    <a:lnTo>
                      <a:pt x="478" y="33"/>
                    </a:lnTo>
                    <a:lnTo>
                      <a:pt x="492" y="40"/>
                    </a:lnTo>
                    <a:lnTo>
                      <a:pt x="506" y="48"/>
                    </a:lnTo>
                    <a:lnTo>
                      <a:pt x="520" y="57"/>
                    </a:lnTo>
                    <a:lnTo>
                      <a:pt x="533" y="67"/>
                    </a:lnTo>
                    <a:lnTo>
                      <a:pt x="545" y="77"/>
                    </a:lnTo>
                    <a:lnTo>
                      <a:pt x="557" y="87"/>
                    </a:lnTo>
                    <a:lnTo>
                      <a:pt x="569" y="98"/>
                    </a:lnTo>
                    <a:lnTo>
                      <a:pt x="580" y="109"/>
                    </a:lnTo>
                    <a:lnTo>
                      <a:pt x="590" y="122"/>
                    </a:lnTo>
                    <a:lnTo>
                      <a:pt x="600" y="134"/>
                    </a:lnTo>
                    <a:lnTo>
                      <a:pt x="609" y="147"/>
                    </a:lnTo>
                    <a:lnTo>
                      <a:pt x="619" y="160"/>
                    </a:lnTo>
                    <a:lnTo>
                      <a:pt x="627" y="175"/>
                    </a:lnTo>
                    <a:lnTo>
                      <a:pt x="634" y="189"/>
                    </a:lnTo>
                    <a:lnTo>
                      <a:pt x="640" y="204"/>
                    </a:lnTo>
                    <a:lnTo>
                      <a:pt x="646" y="219"/>
                    </a:lnTo>
                    <a:lnTo>
                      <a:pt x="651" y="235"/>
                    </a:lnTo>
                    <a:lnTo>
                      <a:pt x="656" y="250"/>
                    </a:lnTo>
                    <a:lnTo>
                      <a:pt x="659" y="266"/>
                    </a:lnTo>
                    <a:lnTo>
                      <a:pt x="662" y="283"/>
                    </a:lnTo>
                    <a:lnTo>
                      <a:pt x="665" y="299"/>
                    </a:lnTo>
                    <a:lnTo>
                      <a:pt x="667" y="316"/>
                    </a:lnTo>
                    <a:lnTo>
                      <a:pt x="667" y="334"/>
                    </a:lnTo>
                    <a:lnTo>
                      <a:pt x="667" y="334"/>
                    </a:lnTo>
                    <a:lnTo>
                      <a:pt x="667" y="351"/>
                    </a:lnTo>
                    <a:lnTo>
                      <a:pt x="665" y="367"/>
                    </a:lnTo>
                    <a:lnTo>
                      <a:pt x="662" y="385"/>
                    </a:lnTo>
                    <a:lnTo>
                      <a:pt x="659" y="401"/>
                    </a:lnTo>
                    <a:lnTo>
                      <a:pt x="656" y="416"/>
                    </a:lnTo>
                    <a:lnTo>
                      <a:pt x="651" y="433"/>
                    </a:lnTo>
                    <a:lnTo>
                      <a:pt x="646" y="448"/>
                    </a:lnTo>
                    <a:lnTo>
                      <a:pt x="640" y="463"/>
                    </a:lnTo>
                    <a:lnTo>
                      <a:pt x="634" y="478"/>
                    </a:lnTo>
                    <a:lnTo>
                      <a:pt x="627" y="493"/>
                    </a:lnTo>
                    <a:lnTo>
                      <a:pt x="619" y="506"/>
                    </a:lnTo>
                    <a:lnTo>
                      <a:pt x="609" y="520"/>
                    </a:lnTo>
                    <a:lnTo>
                      <a:pt x="600" y="533"/>
                    </a:lnTo>
                    <a:lnTo>
                      <a:pt x="590" y="546"/>
                    </a:lnTo>
                    <a:lnTo>
                      <a:pt x="580" y="558"/>
                    </a:lnTo>
                    <a:lnTo>
                      <a:pt x="569" y="569"/>
                    </a:lnTo>
                    <a:lnTo>
                      <a:pt x="557" y="581"/>
                    </a:lnTo>
                    <a:lnTo>
                      <a:pt x="545" y="591"/>
                    </a:lnTo>
                    <a:lnTo>
                      <a:pt x="533" y="601"/>
                    </a:lnTo>
                    <a:lnTo>
                      <a:pt x="520" y="610"/>
                    </a:lnTo>
                    <a:lnTo>
                      <a:pt x="506" y="618"/>
                    </a:lnTo>
                    <a:lnTo>
                      <a:pt x="492" y="626"/>
                    </a:lnTo>
                    <a:lnTo>
                      <a:pt x="478" y="634"/>
                    </a:lnTo>
                    <a:lnTo>
                      <a:pt x="463" y="641"/>
                    </a:lnTo>
                    <a:lnTo>
                      <a:pt x="448" y="647"/>
                    </a:lnTo>
                    <a:lnTo>
                      <a:pt x="432" y="652"/>
                    </a:lnTo>
                    <a:lnTo>
                      <a:pt x="417" y="656"/>
                    </a:lnTo>
                    <a:lnTo>
                      <a:pt x="400" y="660"/>
                    </a:lnTo>
                    <a:lnTo>
                      <a:pt x="384" y="663"/>
                    </a:lnTo>
                    <a:lnTo>
                      <a:pt x="368" y="665"/>
                    </a:lnTo>
                    <a:lnTo>
                      <a:pt x="350" y="666"/>
                    </a:lnTo>
                    <a:lnTo>
                      <a:pt x="333" y="667"/>
                    </a:lnTo>
                    <a:lnTo>
                      <a:pt x="333" y="667"/>
                    </a:lnTo>
                    <a:lnTo>
                      <a:pt x="316" y="666"/>
                    </a:lnTo>
                    <a:lnTo>
                      <a:pt x="299" y="665"/>
                    </a:lnTo>
                    <a:lnTo>
                      <a:pt x="282" y="663"/>
                    </a:lnTo>
                    <a:lnTo>
                      <a:pt x="266" y="660"/>
                    </a:lnTo>
                    <a:lnTo>
                      <a:pt x="250" y="656"/>
                    </a:lnTo>
                    <a:lnTo>
                      <a:pt x="234" y="652"/>
                    </a:lnTo>
                    <a:lnTo>
                      <a:pt x="219" y="647"/>
                    </a:lnTo>
                    <a:lnTo>
                      <a:pt x="204" y="641"/>
                    </a:lnTo>
                    <a:lnTo>
                      <a:pt x="189" y="634"/>
                    </a:lnTo>
                    <a:lnTo>
                      <a:pt x="174" y="626"/>
                    </a:lnTo>
                    <a:lnTo>
                      <a:pt x="161" y="618"/>
                    </a:lnTo>
                    <a:lnTo>
                      <a:pt x="147" y="610"/>
                    </a:lnTo>
                    <a:lnTo>
                      <a:pt x="134" y="601"/>
                    </a:lnTo>
                    <a:lnTo>
                      <a:pt x="121" y="591"/>
                    </a:lnTo>
                    <a:lnTo>
                      <a:pt x="110" y="581"/>
                    </a:lnTo>
                    <a:lnTo>
                      <a:pt x="97" y="569"/>
                    </a:lnTo>
                    <a:lnTo>
                      <a:pt x="86" y="558"/>
                    </a:lnTo>
                    <a:lnTo>
                      <a:pt x="76" y="546"/>
                    </a:lnTo>
                    <a:lnTo>
                      <a:pt x="66" y="533"/>
                    </a:lnTo>
                    <a:lnTo>
                      <a:pt x="57" y="520"/>
                    </a:lnTo>
                    <a:lnTo>
                      <a:pt x="48" y="506"/>
                    </a:lnTo>
                    <a:lnTo>
                      <a:pt x="40" y="493"/>
                    </a:lnTo>
                    <a:lnTo>
                      <a:pt x="33" y="478"/>
                    </a:lnTo>
                    <a:lnTo>
                      <a:pt x="26" y="463"/>
                    </a:lnTo>
                    <a:lnTo>
                      <a:pt x="20" y="448"/>
                    </a:lnTo>
                    <a:lnTo>
                      <a:pt x="15" y="433"/>
                    </a:lnTo>
                    <a:lnTo>
                      <a:pt x="11" y="416"/>
                    </a:lnTo>
                    <a:lnTo>
                      <a:pt x="7" y="401"/>
                    </a:lnTo>
                    <a:lnTo>
                      <a:pt x="4" y="385"/>
                    </a:lnTo>
                    <a:lnTo>
                      <a:pt x="2" y="367"/>
                    </a:lnTo>
                    <a:lnTo>
                      <a:pt x="1" y="351"/>
                    </a:lnTo>
                    <a:lnTo>
                      <a:pt x="0" y="334"/>
                    </a:lnTo>
                    <a:lnTo>
                      <a:pt x="0" y="334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</p:grpSp>
        <p:pic>
          <p:nvPicPr>
            <p:cNvPr id="44" name="Immagine 43" descr="Immagine che contiene silhouette&#10;&#10;Il contenuto generato dall'IA potrebbe non essere corretto.">
              <a:extLst>
                <a:ext uri="{FF2B5EF4-FFF2-40B4-BE49-F238E27FC236}">
                  <a16:creationId xmlns:a16="http://schemas.microsoft.com/office/drawing/2014/main" id="{C4C573C8-B5DC-8121-BB91-A288C0A0D3C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biLevel thresh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21336" y="4192037"/>
              <a:ext cx="440276" cy="108732"/>
            </a:xfrm>
            <a:prstGeom prst="rect">
              <a:avLst/>
            </a:prstGeom>
          </p:spPr>
        </p:pic>
      </p:grpSp>
      <p:sp>
        <p:nvSpPr>
          <p:cNvPr id="4" name="Segnaposto contenuto 12">
            <a:extLst>
              <a:ext uri="{FF2B5EF4-FFF2-40B4-BE49-F238E27FC236}">
                <a16:creationId xmlns:a16="http://schemas.microsoft.com/office/drawing/2014/main" id="{B0602F26-71B2-464F-822C-0CDBF63A923B}"/>
              </a:ext>
            </a:extLst>
          </p:cNvPr>
          <p:cNvSpPr txBox="1">
            <a:spLocks/>
          </p:cNvSpPr>
          <p:nvPr/>
        </p:nvSpPr>
        <p:spPr>
          <a:xfrm>
            <a:off x="5305878" y="2972494"/>
            <a:ext cx="2083751" cy="654222"/>
          </a:xfrm>
          <a:prstGeom prst="wedgeRoundRectCallout">
            <a:avLst>
              <a:gd name="adj1" fmla="val 84000"/>
              <a:gd name="adj2" fmla="val -38683"/>
              <a:gd name="adj3" fmla="val 16667"/>
            </a:avLst>
          </a:prstGeom>
          <a:solidFill>
            <a:schemeClr val="bg1"/>
          </a:solidFill>
          <a:ln w="12700"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>
            <a:lvl1pPr marL="0" indent="0" algn="l" defTabSz="914400" rtl="0" eaLnBrk="1" latinLnBrk="0" hangingPunct="1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600" noProof="0" dirty="0">
                <a:solidFill>
                  <a:schemeClr val="tx1"/>
                </a:solidFill>
              </a:rPr>
              <a:t>Fiat Professional </a:t>
            </a:r>
            <a:r>
              <a:rPr lang="en-US" sz="1600" noProof="0" dirty="0">
                <a:solidFill>
                  <a:schemeClr val="tx1"/>
                </a:solidFill>
                <a:latin typeface="+mj-lt"/>
              </a:rPr>
              <a:t>Tris is</a:t>
            </a:r>
            <a:r>
              <a:rPr lang="en-US" sz="1600" noProof="0" dirty="0">
                <a:solidFill>
                  <a:schemeClr val="tx1"/>
                </a:solidFill>
              </a:rPr>
              <a:t>: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9249102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19CC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E29CF84-CEE9-FF94-49D5-D1AC1657E9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magine 4">
            <a:extLst>
              <a:ext uri="{FF2B5EF4-FFF2-40B4-BE49-F238E27FC236}">
                <a16:creationId xmlns:a16="http://schemas.microsoft.com/office/drawing/2014/main" id="{189DA76D-599D-AF11-0926-CF431788266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3" name="Rectangle 8">
            <a:extLst>
              <a:ext uri="{FF2B5EF4-FFF2-40B4-BE49-F238E27FC236}">
                <a16:creationId xmlns:a16="http://schemas.microsoft.com/office/drawing/2014/main" id="{E43901B4-4847-FE04-9904-BE15001BF322}"/>
              </a:ext>
            </a:extLst>
          </p:cNvPr>
          <p:cNvSpPr/>
          <p:nvPr/>
        </p:nvSpPr>
        <p:spPr>
          <a:xfrm>
            <a:off x="3457574" y="834312"/>
            <a:ext cx="771232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 defTabSz="457200">
              <a:tabLst>
                <a:tab pos="84138" algn="l"/>
              </a:tabLst>
            </a:pPr>
            <a:r>
              <a:rPr lang="en-US" sz="5400" noProof="0" dirty="0">
                <a:solidFill>
                  <a:schemeClr val="bg1"/>
                </a:solidFill>
                <a:latin typeface="+mj-lt"/>
              </a:rPr>
              <a:t>POWERTRAIN</a:t>
            </a:r>
          </a:p>
        </p:txBody>
      </p:sp>
      <p:pic>
        <p:nvPicPr>
          <p:cNvPr id="2" name="Immagine 1" descr="Immagine che contiene testo, Carattere, Elementi grafici, grafica&#10;&#10;Il contenuto generato dall'IA potrebbe non essere corretto.">
            <a:extLst>
              <a:ext uri="{FF2B5EF4-FFF2-40B4-BE49-F238E27FC236}">
                <a16:creationId xmlns:a16="http://schemas.microsoft.com/office/drawing/2014/main" id="{B4C187CB-D3F4-DC19-01A7-A001D8BEDF2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8019"/>
            <a:ext cx="1023321" cy="1023321"/>
          </a:xfrm>
          <a:prstGeom prst="rect">
            <a:avLst/>
          </a:prstGeom>
        </p:spPr>
      </p:pic>
      <p:pic>
        <p:nvPicPr>
          <p:cNvPr id="3" name="Immagine 2" descr="Immagine che contiene ruota, pneumatico, veicolo, Veicolo terrestre&#10;&#10;Il contenuto generato dall'IA potrebbe non essere corretto.">
            <a:extLst>
              <a:ext uri="{FF2B5EF4-FFF2-40B4-BE49-F238E27FC236}">
                <a16:creationId xmlns:a16="http://schemas.microsoft.com/office/drawing/2014/main" id="{86A97C4E-9A08-79C1-5B88-62BF861A5A7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561706" y="3048000"/>
            <a:ext cx="5841747" cy="3314774"/>
          </a:xfrm>
          <a:prstGeom prst="rect">
            <a:avLst/>
          </a:prstGeom>
        </p:spPr>
      </p:pic>
      <p:sp>
        <p:nvSpPr>
          <p:cNvPr id="7" name="Rettangolo 6">
            <a:extLst>
              <a:ext uri="{FF2B5EF4-FFF2-40B4-BE49-F238E27FC236}">
                <a16:creationId xmlns:a16="http://schemas.microsoft.com/office/drawing/2014/main" id="{AACDE494-C92C-7A48-3F96-24319E0AE2EA}"/>
              </a:ext>
            </a:extLst>
          </p:cNvPr>
          <p:cNvSpPr/>
          <p:nvPr/>
        </p:nvSpPr>
        <p:spPr>
          <a:xfrm>
            <a:off x="1660880" y="4705387"/>
            <a:ext cx="2707586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rgbClr val="FF0000"/>
                </a:solidFill>
              </a:rPr>
              <a:t>Cambiare</a:t>
            </a:r>
            <a:r>
              <a:rPr lang="en-US" noProof="0" dirty="0">
                <a:solidFill>
                  <a:srgbClr val="FF0000"/>
                </a:solidFill>
              </a:rPr>
              <a:t> </a:t>
            </a:r>
            <a:r>
              <a:rPr lang="en-US" noProof="0" dirty="0" err="1">
                <a:solidFill>
                  <a:srgbClr val="FF0000"/>
                </a:solidFill>
              </a:rPr>
              <a:t>immagine</a:t>
            </a:r>
            <a:endParaRPr lang="en-US" noProof="0" dirty="0">
              <a:solidFill>
                <a:srgbClr val="FF0000"/>
              </a:solidFill>
            </a:endParaRPr>
          </a:p>
        </p:txBody>
      </p:sp>
      <p:pic>
        <p:nvPicPr>
          <p:cNvPr id="9" name="Immagine 8" descr="Immagine che contiene bianco, Elementi grafici, simbolo, design&#10;&#10;Il contenuto generato dall'IA potrebbe non essere corretto.">
            <a:extLst>
              <a:ext uri="{FF2B5EF4-FFF2-40B4-BE49-F238E27FC236}">
                <a16:creationId xmlns:a16="http://schemas.microsoft.com/office/drawing/2014/main" id="{AE90071D-3FBB-2308-99FF-586437D2D9A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97754" y="1053370"/>
            <a:ext cx="370370" cy="485213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9741600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B4DA28-CA65-ABBB-EEEB-419BEBC2F2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egnaposto numero diapositiva 8">
            <a:extLst>
              <a:ext uri="{FF2B5EF4-FFF2-40B4-BE49-F238E27FC236}">
                <a16:creationId xmlns:a16="http://schemas.microsoft.com/office/drawing/2014/main" id="{BE81BDBB-66D7-1C5B-B9AB-7AA03D9005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51</a:t>
            </a:fld>
            <a:endParaRPr lang="en-US" noProof="0" dirty="0">
              <a:latin typeface="+mn-lt"/>
            </a:endParaRPr>
          </a:p>
        </p:txBody>
      </p:sp>
      <p:sp>
        <p:nvSpPr>
          <p:cNvPr id="4" name="Titolo 32">
            <a:extLst>
              <a:ext uri="{FF2B5EF4-FFF2-40B4-BE49-F238E27FC236}">
                <a16:creationId xmlns:a16="http://schemas.microsoft.com/office/drawing/2014/main" id="{CE0FDEFF-D913-F71F-9AA7-E6C655AB4726}"/>
              </a:ext>
            </a:extLst>
          </p:cNvPr>
          <p:cNvSpPr txBox="1">
            <a:spLocks/>
          </p:cNvSpPr>
          <p:nvPr/>
        </p:nvSpPr>
        <p:spPr>
          <a:xfrm>
            <a:off x="281536" y="1215433"/>
            <a:ext cx="5343525" cy="84023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sp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noProof="0" dirty="0"/>
              <a:t>POWERTRAIN</a:t>
            </a:r>
          </a:p>
        </p:txBody>
      </p:sp>
      <p:pic>
        <p:nvPicPr>
          <p:cNvPr id="5" name="Immagine 4" descr="Immagine che contiene bianco, Elementi grafici, simbolo, design&#10;&#10;Il contenuto generato dall'IA potrebbe non essere corretto.">
            <a:extLst>
              <a:ext uri="{FF2B5EF4-FFF2-40B4-BE49-F238E27FC236}">
                <a16:creationId xmlns:a16="http://schemas.microsoft.com/office/drawing/2014/main" id="{C967CF0D-6011-503B-0F35-03CDB4C4A4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5630" y="1358105"/>
            <a:ext cx="370370" cy="485213"/>
          </a:xfrm>
          <a:prstGeom prst="rect">
            <a:avLst/>
          </a:prstGeom>
        </p:spPr>
      </p:pic>
      <p:sp>
        <p:nvSpPr>
          <p:cNvPr id="7" name="Rectangle 8">
            <a:extLst>
              <a:ext uri="{FF2B5EF4-FFF2-40B4-BE49-F238E27FC236}">
                <a16:creationId xmlns:a16="http://schemas.microsoft.com/office/drawing/2014/main" id="{51477713-5CB9-690A-BEA6-08808401BA6C}"/>
              </a:ext>
            </a:extLst>
          </p:cNvPr>
          <p:cNvSpPr/>
          <p:nvPr/>
        </p:nvSpPr>
        <p:spPr>
          <a:xfrm>
            <a:off x="344698" y="1011943"/>
            <a:ext cx="259873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600" noProof="0" dirty="0">
                <a:solidFill>
                  <a:schemeClr val="bg1"/>
                </a:solidFill>
                <a:latin typeface="Montserrat Light" panose="00000400000000000000" pitchFamily="50" charset="0"/>
              </a:rPr>
              <a:t>SECTION 4</a:t>
            </a:r>
            <a:endParaRPr lang="en-US" sz="2800" noProof="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4223480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F68CCA-0233-DEE2-24CB-F47A7E6906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contenuto 29">
            <a:extLst>
              <a:ext uri="{FF2B5EF4-FFF2-40B4-BE49-F238E27FC236}">
                <a16:creationId xmlns:a16="http://schemas.microsoft.com/office/drawing/2014/main" id="{EC0D2AE4-26B4-336C-1FC7-0558F409AF9E}"/>
              </a:ext>
            </a:extLst>
          </p:cNvPr>
          <p:cNvSpPr txBox="1">
            <a:spLocks/>
          </p:cNvSpPr>
          <p:nvPr/>
        </p:nvSpPr>
        <p:spPr>
          <a:xfrm>
            <a:off x="371476" y="1964885"/>
            <a:ext cx="11449049" cy="371845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noProof="0" dirty="0"/>
              <a:t>As cities grow, TRIS makes sustainable urban mobility easy and affordable.</a:t>
            </a:r>
          </a:p>
          <a:p>
            <a:pPr marL="361950" indent="-195263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US" noProof="0" dirty="0">
                <a:latin typeface="+mj-lt"/>
              </a:rPr>
              <a:t>Zero emissions</a:t>
            </a:r>
            <a:r>
              <a:rPr lang="en-US" noProof="0" dirty="0"/>
              <a:t>, </a:t>
            </a:r>
            <a:r>
              <a:rPr lang="en-US" noProof="0" dirty="0">
                <a:latin typeface="+mj-lt"/>
              </a:rPr>
              <a:t>zero vibrations </a:t>
            </a:r>
            <a:r>
              <a:rPr lang="en-US" noProof="0" dirty="0"/>
              <a:t>– enjoy a cleaner ride with no stress.</a:t>
            </a:r>
          </a:p>
          <a:p>
            <a:pPr marL="361950" indent="-195263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US" noProof="0" dirty="0">
                <a:latin typeface="+mj-lt"/>
              </a:rPr>
              <a:t>Reliable range </a:t>
            </a:r>
            <a:r>
              <a:rPr lang="en-US" noProof="0" dirty="0"/>
              <a:t>– the 7kWh battery gives you up to 90 km per charge.</a:t>
            </a:r>
          </a:p>
          <a:p>
            <a:pPr marL="361950" indent="-195263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US" noProof="0" dirty="0">
                <a:latin typeface="+mj-lt"/>
              </a:rPr>
              <a:t>Quick and simple charging </a:t>
            </a:r>
            <a:r>
              <a:rPr lang="en-US" noProof="0" dirty="0"/>
              <a:t>– just plug into a standard domestic power socket for a full charge in 4h40.</a:t>
            </a:r>
          </a:p>
          <a:p>
            <a:pPr marL="361950" indent="-195263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US" noProof="0" dirty="0">
                <a:latin typeface="+mj-lt"/>
              </a:rPr>
              <a:t>Lower maintenance </a:t>
            </a:r>
            <a:r>
              <a:rPr lang="en-US" noProof="0" dirty="0"/>
              <a:t>– no transmission, no clutch, just smooth low-cost driving.</a:t>
            </a:r>
          </a:p>
          <a:p>
            <a:pPr marL="361950" indent="-195263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US" noProof="0" dirty="0">
                <a:latin typeface="+mj-lt"/>
              </a:rPr>
              <a:t>Smart energy use </a:t>
            </a:r>
            <a:r>
              <a:rPr lang="en-US" noProof="0" dirty="0"/>
              <a:t>– regenerative braking enhances efficiency and extends range</a:t>
            </a:r>
          </a:p>
          <a:p>
            <a:pPr marL="361950" indent="-195263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US" noProof="0" dirty="0">
                <a:latin typeface="+mj-lt"/>
              </a:rPr>
              <a:t>A quiet, comfortable ride </a:t>
            </a:r>
            <a:r>
              <a:rPr lang="en-US" noProof="0" dirty="0"/>
              <a:t>– perfect for driving through busy streets without noise or pollution.</a:t>
            </a:r>
          </a:p>
          <a:p>
            <a:pPr>
              <a:lnSpc>
                <a:spcPct val="150000"/>
              </a:lnSpc>
            </a:pPr>
            <a:r>
              <a:rPr lang="en-US" noProof="0" dirty="0"/>
              <a:t>Want to offer your customers an efficient, future-proof solution? Keep reading to discover how TRIS can power their business!</a:t>
            </a:r>
          </a:p>
        </p:txBody>
      </p:sp>
      <p:sp>
        <p:nvSpPr>
          <p:cNvPr id="8" name="Titolo 7">
            <a:extLst>
              <a:ext uri="{FF2B5EF4-FFF2-40B4-BE49-F238E27FC236}">
                <a16:creationId xmlns:a16="http://schemas.microsoft.com/office/drawing/2014/main" id="{9420627C-1350-7904-DA8F-A243615D8B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spAutoFit/>
          </a:bodyPr>
          <a:lstStyle/>
          <a:p>
            <a:r>
              <a:rPr lang="en-US" noProof="0" dirty="0">
                <a:latin typeface="+mn-lt"/>
              </a:rPr>
              <a:t>Smart </a:t>
            </a:r>
            <a:r>
              <a:rPr lang="en-US" noProof="0" dirty="0"/>
              <a:t>BEV</a:t>
            </a:r>
            <a:r>
              <a:rPr lang="en-US" noProof="0" dirty="0">
                <a:latin typeface="+mn-lt"/>
              </a:rPr>
              <a:t> for growing cities</a:t>
            </a:r>
          </a:p>
        </p:txBody>
      </p:sp>
      <p:sp>
        <p:nvSpPr>
          <p:cNvPr id="6" name="Segnaposto numero diapositiva 8">
            <a:extLst>
              <a:ext uri="{FF2B5EF4-FFF2-40B4-BE49-F238E27FC236}">
                <a16:creationId xmlns:a16="http://schemas.microsoft.com/office/drawing/2014/main" id="{336C56E5-7B09-2BE3-C1DA-16E2386291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52</a:t>
            </a:fld>
            <a:endParaRPr lang="en-US" noProof="0" dirty="0">
              <a:latin typeface="+mn-lt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E37C658-A655-165A-96F2-9FFF1A01A657}"/>
              </a:ext>
            </a:extLst>
          </p:cNvPr>
          <p:cNvSpPr/>
          <p:nvPr/>
        </p:nvSpPr>
        <p:spPr>
          <a:xfrm>
            <a:off x="371475" y="825005"/>
            <a:ext cx="607054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200" noProof="0" dirty="0">
                <a:solidFill>
                  <a:schemeClr val="bg1"/>
                </a:solidFill>
                <a:latin typeface="Montserrat Light" panose="00000400000000000000" pitchFamily="50" charset="0"/>
              </a:rPr>
              <a:t>04 | POWERTRAIN</a:t>
            </a:r>
            <a:endParaRPr lang="en-US" sz="2000" noProof="0" dirty="0">
              <a:solidFill>
                <a:schemeClr val="bg1"/>
              </a:solidFill>
            </a:endParaRPr>
          </a:p>
        </p:txBody>
      </p:sp>
      <p:sp>
        <p:nvSpPr>
          <p:cNvPr id="2" name="Ovale 1">
            <a:extLst>
              <a:ext uri="{FF2B5EF4-FFF2-40B4-BE49-F238E27FC236}">
                <a16:creationId xmlns:a16="http://schemas.microsoft.com/office/drawing/2014/main" id="{55550A3F-C68E-8166-27EB-BE54622584B0}"/>
              </a:ext>
            </a:extLst>
          </p:cNvPr>
          <p:cNvSpPr/>
          <p:nvPr/>
        </p:nvSpPr>
        <p:spPr>
          <a:xfrm rot="20777078">
            <a:off x="7856855" y="2059201"/>
            <a:ext cx="912557" cy="912557"/>
          </a:xfrm>
          <a:prstGeom prst="ellipse">
            <a:avLst/>
          </a:prstGeom>
          <a:solidFill>
            <a:schemeClr val="accent5"/>
          </a:solidFill>
          <a:ln>
            <a:solidFill>
              <a:schemeClr val="bg1"/>
            </a:solidFill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lIns="0" tIns="72000" rIns="0" bIns="46800" rtlCol="0" anchor="ctr"/>
          <a:lstStyle/>
          <a:p>
            <a:pPr algn="ctr"/>
            <a:r>
              <a:rPr lang="en-US" sz="1100" kern="100" noProof="0" dirty="0">
                <a:solidFill>
                  <a:schemeClr val="bg1"/>
                </a:solidFill>
                <a:cs typeface="Calibri" panose="020F0502020204030204" pitchFamily="34" charset="0"/>
              </a:rPr>
              <a:t>TRIS IS </a:t>
            </a:r>
          </a:p>
          <a:p>
            <a:pPr algn="ctr"/>
            <a:r>
              <a:rPr lang="en-US" sz="1400" b="1" kern="100" noProof="0" dirty="0">
                <a:solidFill>
                  <a:schemeClr val="bg1"/>
                </a:solidFill>
                <a:cs typeface="Calibri" panose="020F0502020204030204" pitchFamily="34" charset="0"/>
              </a:rPr>
              <a:t>CLEAN</a:t>
            </a:r>
            <a:endParaRPr lang="en-US" sz="1400" noProof="0" dirty="0">
              <a:cs typeface="Calibri" panose="020F050202020403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24093301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383BC6-FC72-3F83-FB57-3F9307CF87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olo 7">
            <a:extLst>
              <a:ext uri="{FF2B5EF4-FFF2-40B4-BE49-F238E27FC236}">
                <a16:creationId xmlns:a16="http://schemas.microsoft.com/office/drawing/2014/main" id="{9F6A9F4E-8792-F0E1-E3EE-F864651CFF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spAutoFit/>
          </a:bodyPr>
          <a:lstStyle/>
          <a:p>
            <a:r>
              <a:rPr lang="en-US" noProof="0" dirty="0">
                <a:latin typeface="+mn-lt"/>
              </a:rPr>
              <a:t>Understanding </a:t>
            </a:r>
            <a:r>
              <a:rPr lang="en-US" noProof="0" dirty="0"/>
              <a:t>TRIS BEV</a:t>
            </a:r>
          </a:p>
        </p:txBody>
      </p:sp>
      <p:sp>
        <p:nvSpPr>
          <p:cNvPr id="6" name="Segnaposto numero diapositiva 8">
            <a:extLst>
              <a:ext uri="{FF2B5EF4-FFF2-40B4-BE49-F238E27FC236}">
                <a16:creationId xmlns:a16="http://schemas.microsoft.com/office/drawing/2014/main" id="{FFBEDFBF-E356-582E-AAFD-FB3D35BA1C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53</a:t>
            </a:fld>
            <a:endParaRPr lang="en-US" noProof="0" dirty="0">
              <a:latin typeface="+mn-lt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3E02EB5-6B10-981C-83CC-AA5D5F63101D}"/>
              </a:ext>
            </a:extLst>
          </p:cNvPr>
          <p:cNvSpPr/>
          <p:nvPr/>
        </p:nvSpPr>
        <p:spPr>
          <a:xfrm>
            <a:off x="371475" y="825005"/>
            <a:ext cx="607054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200" noProof="0" dirty="0">
                <a:solidFill>
                  <a:schemeClr val="bg1"/>
                </a:solidFill>
                <a:latin typeface="Montserrat Light" panose="00000400000000000000" pitchFamily="50" charset="0"/>
              </a:rPr>
              <a:t>04 | POWERTRAIN</a:t>
            </a:r>
            <a:endParaRPr lang="en-US" sz="2000" noProof="0" dirty="0">
              <a:solidFill>
                <a:schemeClr val="bg1"/>
              </a:solidFill>
            </a:endParaRPr>
          </a:p>
        </p:txBody>
      </p:sp>
      <p:sp>
        <p:nvSpPr>
          <p:cNvPr id="7" name="Segnaposto contenuto 6">
            <a:extLst>
              <a:ext uri="{FF2B5EF4-FFF2-40B4-BE49-F238E27FC236}">
                <a16:creationId xmlns:a16="http://schemas.microsoft.com/office/drawing/2014/main" id="{6F20754D-C371-EB36-CFB8-02CE1ACF68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1854944"/>
            <a:ext cx="11449050" cy="307777"/>
          </a:xfrm>
        </p:spPr>
        <p:txBody>
          <a:bodyPr/>
          <a:lstStyle/>
          <a:p>
            <a:r>
              <a:rPr lang="en-US" noProof="0" dirty="0"/>
              <a:t>Let’s discover its main parts how the high-performance Electric Drivetrain Module works!</a:t>
            </a:r>
          </a:p>
        </p:txBody>
      </p:sp>
      <p:sp>
        <p:nvSpPr>
          <p:cNvPr id="11" name="CasellaDiTesto 53">
            <a:extLst>
              <a:ext uri="{FF2B5EF4-FFF2-40B4-BE49-F238E27FC236}">
                <a16:creationId xmlns:a16="http://schemas.microsoft.com/office/drawing/2014/main" id="{FCE421A6-9195-85BD-110C-DACA7C333C89}"/>
              </a:ext>
            </a:extLst>
          </p:cNvPr>
          <p:cNvSpPr txBox="1"/>
          <p:nvPr/>
        </p:nvSpPr>
        <p:spPr>
          <a:xfrm>
            <a:off x="823882" y="2389579"/>
            <a:ext cx="315858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>
              <a:defRPr/>
            </a:pPr>
            <a:r>
              <a:rPr lang="en-US" sz="1600" noProof="0" dirty="0">
                <a:solidFill>
                  <a:schemeClr val="bg1"/>
                </a:solidFill>
                <a:latin typeface="+mj-lt"/>
                <a:cs typeface="Calibri" panose="020F0502020204030204" pitchFamily="34" charset="0"/>
              </a:rPr>
              <a:t>Traction battery </a:t>
            </a:r>
          </a:p>
        </p:txBody>
      </p:sp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00FD8ADE-69BA-7247-9F3B-F67866189C85}"/>
              </a:ext>
            </a:extLst>
          </p:cNvPr>
          <p:cNvSpPr txBox="1"/>
          <p:nvPr/>
        </p:nvSpPr>
        <p:spPr>
          <a:xfrm>
            <a:off x="946066" y="6423900"/>
            <a:ext cx="3412286" cy="291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>
                <a:solidFill>
                  <a:schemeClr val="bg1"/>
                </a:solidFill>
              </a:rPr>
              <a:t>Click on the </a:t>
            </a:r>
            <a:r>
              <a:rPr lang="en-US" sz="1100" i="1" noProof="0" dirty="0">
                <a:solidFill>
                  <a:schemeClr val="bg1"/>
                </a:solidFill>
                <a:latin typeface="+mj-lt"/>
              </a:rPr>
              <a:t>titles </a:t>
            </a:r>
            <a:r>
              <a:rPr lang="en-US" sz="1100" i="1" noProof="0" dirty="0">
                <a:solidFill>
                  <a:schemeClr val="bg1"/>
                </a:solidFill>
              </a:rPr>
              <a:t>to discover more</a:t>
            </a:r>
          </a:p>
        </p:txBody>
      </p:sp>
      <p:sp>
        <p:nvSpPr>
          <p:cNvPr id="36" name="Ovale 35">
            <a:extLst>
              <a:ext uri="{FF2B5EF4-FFF2-40B4-BE49-F238E27FC236}">
                <a16:creationId xmlns:a16="http://schemas.microsoft.com/office/drawing/2014/main" id="{185E2A12-1B30-A9C1-2190-90F41781E911}"/>
              </a:ext>
            </a:extLst>
          </p:cNvPr>
          <p:cNvSpPr/>
          <p:nvPr/>
        </p:nvSpPr>
        <p:spPr>
          <a:xfrm>
            <a:off x="501023" y="2475024"/>
            <a:ext cx="223954" cy="22395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 noProof="0" dirty="0">
              <a:solidFill>
                <a:schemeClr val="tx1"/>
              </a:solidFill>
            </a:endParaRPr>
          </a:p>
        </p:txBody>
      </p:sp>
      <p:sp>
        <p:nvSpPr>
          <p:cNvPr id="26" name="CasellaDiTesto 53">
            <a:extLst>
              <a:ext uri="{FF2B5EF4-FFF2-40B4-BE49-F238E27FC236}">
                <a16:creationId xmlns:a16="http://schemas.microsoft.com/office/drawing/2014/main" id="{346DF41D-3DB8-5B79-4154-7550CD16543E}"/>
              </a:ext>
            </a:extLst>
          </p:cNvPr>
          <p:cNvSpPr txBox="1"/>
          <p:nvPr/>
        </p:nvSpPr>
        <p:spPr>
          <a:xfrm>
            <a:off x="823882" y="2931655"/>
            <a:ext cx="315858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>
              <a:defRPr/>
            </a:pPr>
            <a:r>
              <a:rPr lang="en-US" sz="1600" noProof="0" dirty="0">
                <a:solidFill>
                  <a:schemeClr val="bg1"/>
                </a:solidFill>
                <a:latin typeface="+mj-lt"/>
                <a:cs typeface="Calibri" panose="020F0502020204030204" pitchFamily="34" charset="0"/>
              </a:rPr>
              <a:t>Charging cable </a:t>
            </a:r>
          </a:p>
        </p:txBody>
      </p:sp>
      <p:sp>
        <p:nvSpPr>
          <p:cNvPr id="27" name="Ovale 26">
            <a:extLst>
              <a:ext uri="{FF2B5EF4-FFF2-40B4-BE49-F238E27FC236}">
                <a16:creationId xmlns:a16="http://schemas.microsoft.com/office/drawing/2014/main" id="{FD47A7A6-7E87-E916-264C-8FA32E1042E2}"/>
              </a:ext>
            </a:extLst>
          </p:cNvPr>
          <p:cNvSpPr/>
          <p:nvPr/>
        </p:nvSpPr>
        <p:spPr>
          <a:xfrm>
            <a:off x="501023" y="3017100"/>
            <a:ext cx="223954" cy="22395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 noProof="0" dirty="0">
              <a:solidFill>
                <a:schemeClr val="tx1"/>
              </a:solidFill>
            </a:endParaRPr>
          </a:p>
        </p:txBody>
      </p:sp>
      <p:sp>
        <p:nvSpPr>
          <p:cNvPr id="28" name="CasellaDiTesto 53">
            <a:extLst>
              <a:ext uri="{FF2B5EF4-FFF2-40B4-BE49-F238E27FC236}">
                <a16:creationId xmlns:a16="http://schemas.microsoft.com/office/drawing/2014/main" id="{8D1A156A-E03D-28FF-B864-E5F0DDD78332}"/>
              </a:ext>
            </a:extLst>
          </p:cNvPr>
          <p:cNvSpPr txBox="1"/>
          <p:nvPr/>
        </p:nvSpPr>
        <p:spPr>
          <a:xfrm>
            <a:off x="823882" y="3529196"/>
            <a:ext cx="42624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>
              <a:defRPr/>
            </a:pPr>
            <a:r>
              <a:rPr lang="en-US" sz="1600" noProof="0" dirty="0">
                <a:solidFill>
                  <a:schemeClr val="bg1"/>
                </a:solidFill>
                <a:cs typeface="Calibri" panose="020F0502020204030204" pitchFamily="34" charset="0"/>
              </a:rPr>
              <a:t>Wiring harness 48V </a:t>
            </a:r>
          </a:p>
        </p:txBody>
      </p:sp>
      <p:sp>
        <p:nvSpPr>
          <p:cNvPr id="31" name="CasellaDiTesto 53">
            <a:extLst>
              <a:ext uri="{FF2B5EF4-FFF2-40B4-BE49-F238E27FC236}">
                <a16:creationId xmlns:a16="http://schemas.microsoft.com/office/drawing/2014/main" id="{BF2D8433-F631-B98F-856D-03A1A7F526B7}"/>
              </a:ext>
            </a:extLst>
          </p:cNvPr>
          <p:cNvSpPr txBox="1"/>
          <p:nvPr/>
        </p:nvSpPr>
        <p:spPr>
          <a:xfrm>
            <a:off x="823882" y="4124986"/>
            <a:ext cx="527211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>
              <a:defRPr/>
            </a:pPr>
            <a:r>
              <a:rPr lang="en-US" sz="1600" noProof="0" dirty="0">
                <a:solidFill>
                  <a:schemeClr val="bg1"/>
                </a:solidFill>
                <a:latin typeface="+mj-lt"/>
                <a:cs typeface="Calibri" panose="020F0502020204030204" pitchFamily="34" charset="0"/>
              </a:rPr>
              <a:t>Rear </a:t>
            </a:r>
            <a:r>
              <a:rPr lang="en-US" sz="1600" noProof="0" dirty="0" err="1">
                <a:solidFill>
                  <a:schemeClr val="bg1"/>
                </a:solidFill>
                <a:latin typeface="+mj-lt"/>
                <a:cs typeface="Calibri" panose="020F0502020204030204" pitchFamily="34" charset="0"/>
              </a:rPr>
              <a:t>eMotor</a:t>
            </a:r>
            <a:r>
              <a:rPr lang="en-US" sz="1600" noProof="0" dirty="0">
                <a:solidFill>
                  <a:schemeClr val="bg1"/>
                </a:solidFill>
                <a:latin typeface="+mj-lt"/>
                <a:cs typeface="Calibri" panose="020F0502020204030204" pitchFamily="34" charset="0"/>
              </a:rPr>
              <a:t> with reducer</a:t>
            </a:r>
          </a:p>
        </p:txBody>
      </p:sp>
      <p:sp>
        <p:nvSpPr>
          <p:cNvPr id="38" name="Ovale 37">
            <a:extLst>
              <a:ext uri="{FF2B5EF4-FFF2-40B4-BE49-F238E27FC236}">
                <a16:creationId xmlns:a16="http://schemas.microsoft.com/office/drawing/2014/main" id="{BC7D6870-E4E8-DEA8-6F5C-4F3335696B63}"/>
              </a:ext>
            </a:extLst>
          </p:cNvPr>
          <p:cNvSpPr/>
          <p:nvPr/>
        </p:nvSpPr>
        <p:spPr>
          <a:xfrm>
            <a:off x="501023" y="4210431"/>
            <a:ext cx="223954" cy="22395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 noProof="0" dirty="0">
              <a:solidFill>
                <a:schemeClr val="tx1"/>
              </a:solidFill>
            </a:endParaRPr>
          </a:p>
        </p:txBody>
      </p:sp>
      <p:sp>
        <p:nvSpPr>
          <p:cNvPr id="39" name="CasellaDiTesto 53">
            <a:extLst>
              <a:ext uri="{FF2B5EF4-FFF2-40B4-BE49-F238E27FC236}">
                <a16:creationId xmlns:a16="http://schemas.microsoft.com/office/drawing/2014/main" id="{8D7022E5-E8D4-046B-ED8E-D516B3C83BE8}"/>
              </a:ext>
            </a:extLst>
          </p:cNvPr>
          <p:cNvSpPr txBox="1"/>
          <p:nvPr/>
        </p:nvSpPr>
        <p:spPr>
          <a:xfrm>
            <a:off x="823882" y="4696877"/>
            <a:ext cx="527211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>
              <a:defRPr/>
            </a:pPr>
            <a:r>
              <a:rPr lang="en-US" sz="1600" noProof="0" dirty="0">
                <a:solidFill>
                  <a:schemeClr val="bg1"/>
                </a:solidFill>
                <a:cs typeface="Calibri" panose="020F0502020204030204" pitchFamily="34" charset="0"/>
              </a:rPr>
              <a:t>Fuses box</a:t>
            </a:r>
          </a:p>
        </p:txBody>
      </p:sp>
      <p:sp>
        <p:nvSpPr>
          <p:cNvPr id="41" name="CasellaDiTesto 53">
            <a:extLst>
              <a:ext uri="{FF2B5EF4-FFF2-40B4-BE49-F238E27FC236}">
                <a16:creationId xmlns:a16="http://schemas.microsoft.com/office/drawing/2014/main" id="{19380E39-580C-47D2-6B72-FFC73A1F017B}"/>
              </a:ext>
            </a:extLst>
          </p:cNvPr>
          <p:cNvSpPr txBox="1"/>
          <p:nvPr/>
        </p:nvSpPr>
        <p:spPr>
          <a:xfrm>
            <a:off x="823882" y="5279377"/>
            <a:ext cx="41291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>
              <a:defRPr/>
            </a:pPr>
            <a:r>
              <a:rPr lang="en-US" sz="1600" noProof="0" dirty="0">
                <a:solidFill>
                  <a:schemeClr val="bg1"/>
                </a:solidFill>
                <a:latin typeface="+mj-lt"/>
                <a:cs typeface="Calibri" panose="020F0502020204030204" pitchFamily="34" charset="0"/>
              </a:rPr>
              <a:t>Inverter/On-board Charger DC/DC Converter 48V/12V</a:t>
            </a:r>
          </a:p>
        </p:txBody>
      </p:sp>
      <p:sp>
        <p:nvSpPr>
          <p:cNvPr id="42" name="Ovale 41">
            <a:extLst>
              <a:ext uri="{FF2B5EF4-FFF2-40B4-BE49-F238E27FC236}">
                <a16:creationId xmlns:a16="http://schemas.microsoft.com/office/drawing/2014/main" id="{BB49C98E-9112-0BBC-BAEE-C15B6AA4B6C6}"/>
              </a:ext>
            </a:extLst>
          </p:cNvPr>
          <p:cNvSpPr/>
          <p:nvPr/>
        </p:nvSpPr>
        <p:spPr>
          <a:xfrm>
            <a:off x="501023" y="5364822"/>
            <a:ext cx="223954" cy="22395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 noProof="0" dirty="0">
              <a:solidFill>
                <a:schemeClr val="tx1"/>
              </a:solidFill>
            </a:endParaRPr>
          </a:p>
        </p:txBody>
      </p:sp>
      <p:pic>
        <p:nvPicPr>
          <p:cNvPr id="43" name="Immagine 42">
            <a:extLst>
              <a:ext uri="{FF2B5EF4-FFF2-40B4-BE49-F238E27FC236}">
                <a16:creationId xmlns:a16="http://schemas.microsoft.com/office/drawing/2014/main" id="{54ED5881-2607-9F60-41FA-C8F9CEBC235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38" r="23638"/>
          <a:stretch/>
        </p:blipFill>
        <p:spPr>
          <a:xfrm>
            <a:off x="5962548" y="2389579"/>
            <a:ext cx="3819627" cy="3819627"/>
          </a:xfrm>
          <a:prstGeom prst="ellipse">
            <a:avLst/>
          </a:prstGeom>
          <a:solidFill>
            <a:srgbClr val="6573A3"/>
          </a:solidFill>
          <a:ln w="38100">
            <a:noFill/>
          </a:ln>
        </p:spPr>
      </p:pic>
      <p:sp>
        <p:nvSpPr>
          <p:cNvPr id="3" name="Rettangolo 2">
            <a:extLst>
              <a:ext uri="{FF2B5EF4-FFF2-40B4-BE49-F238E27FC236}">
                <a16:creationId xmlns:a16="http://schemas.microsoft.com/office/drawing/2014/main" id="{07698D1C-0AFD-E6BA-7198-BD0EAED01036}"/>
              </a:ext>
            </a:extLst>
          </p:cNvPr>
          <p:cNvSpPr/>
          <p:nvPr/>
        </p:nvSpPr>
        <p:spPr>
          <a:xfrm>
            <a:off x="6442022" y="4452563"/>
            <a:ext cx="2670706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rgbClr val="FF0000"/>
                </a:solidFill>
              </a:rPr>
              <a:t>Cambiare</a:t>
            </a:r>
            <a:r>
              <a:rPr lang="en-US" noProof="0" dirty="0">
                <a:solidFill>
                  <a:srgbClr val="FF0000"/>
                </a:solidFill>
              </a:rPr>
              <a:t> </a:t>
            </a:r>
            <a:r>
              <a:rPr lang="en-US" noProof="0" dirty="0" err="1">
                <a:solidFill>
                  <a:srgbClr val="FF0000"/>
                </a:solidFill>
              </a:rPr>
              <a:t>immagine</a:t>
            </a:r>
            <a:endParaRPr lang="en-US" noProof="0" dirty="0">
              <a:solidFill>
                <a:srgbClr val="FF0000"/>
              </a:solidFill>
            </a:endParaRPr>
          </a:p>
        </p:txBody>
      </p:sp>
      <p:grpSp>
        <p:nvGrpSpPr>
          <p:cNvPr id="4" name="Gruppo 3">
            <a:extLst>
              <a:ext uri="{FF2B5EF4-FFF2-40B4-BE49-F238E27FC236}">
                <a16:creationId xmlns:a16="http://schemas.microsoft.com/office/drawing/2014/main" id="{7B579E84-A713-397C-01FD-CC41313CC87F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5" name="Gruppo 4">
              <a:extLst>
                <a:ext uri="{FF2B5EF4-FFF2-40B4-BE49-F238E27FC236}">
                  <a16:creationId xmlns:a16="http://schemas.microsoft.com/office/drawing/2014/main" id="{B514BFE2-49BB-D969-548D-0D949DF68CAA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12" name="Figura a mano libera: forma 11">
                <a:extLst>
                  <a:ext uri="{FF2B5EF4-FFF2-40B4-BE49-F238E27FC236}">
                    <a16:creationId xmlns:a16="http://schemas.microsoft.com/office/drawing/2014/main" id="{CD25F2ED-E04D-B6CC-1DF4-4166C995898B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3" name="Figura a mano libera: forma 12">
                <a:extLst>
                  <a:ext uri="{FF2B5EF4-FFF2-40B4-BE49-F238E27FC236}">
                    <a16:creationId xmlns:a16="http://schemas.microsoft.com/office/drawing/2014/main" id="{61597339-33CD-FE24-1858-6439FF120939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4" name="Ovale 13">
                <a:extLst>
                  <a:ext uri="{FF2B5EF4-FFF2-40B4-BE49-F238E27FC236}">
                    <a16:creationId xmlns:a16="http://schemas.microsoft.com/office/drawing/2014/main" id="{F6C0F7A0-183A-9BD3-E8AD-1E146EAC48C0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5" name="Ovale 14">
                <a:extLst>
                  <a:ext uri="{FF2B5EF4-FFF2-40B4-BE49-F238E27FC236}">
                    <a16:creationId xmlns:a16="http://schemas.microsoft.com/office/drawing/2014/main" id="{84679191-E03D-52EA-B82C-B8AB1381972D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10" name="Rettangolo 9">
              <a:extLst>
                <a:ext uri="{FF2B5EF4-FFF2-40B4-BE49-F238E27FC236}">
                  <a16:creationId xmlns:a16="http://schemas.microsoft.com/office/drawing/2014/main" id="{A6BD5ECD-8359-CB7D-F909-C855A42B4015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118240719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Content Placeholder 5">
            <a:extLst>
              <a:ext uri="{FF2B5EF4-FFF2-40B4-BE49-F238E27FC236}">
                <a16:creationId xmlns:a16="http://schemas.microsoft.com/office/drawing/2014/main" id="{9256B0AC-701D-CF24-3661-92D3B699C0F3}"/>
              </a:ext>
            </a:extLst>
          </p:cNvPr>
          <p:cNvSpPr txBox="1">
            <a:spLocks/>
          </p:cNvSpPr>
          <p:nvPr/>
        </p:nvSpPr>
        <p:spPr>
          <a:xfrm>
            <a:off x="240489" y="2788062"/>
            <a:ext cx="8916988" cy="4452772"/>
          </a:xfrm>
          <a:prstGeom prst="rect">
            <a:avLst/>
          </a:prstGeom>
        </p:spPr>
        <p:txBody>
          <a:bodyPr/>
          <a:lstStyle>
            <a:lvl1pPr marL="228605" indent="-228605" algn="l" defTabSz="914418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14" indent="-228605" algn="l" defTabSz="914418" rtl="0" eaLnBrk="1" latinLnBrk="0" hangingPunct="1">
              <a:lnSpc>
                <a:spcPct val="90000"/>
              </a:lnSpc>
              <a:spcBef>
                <a:spcPts val="501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23" indent="-228605" algn="l" defTabSz="914418" rtl="0" eaLnBrk="1" latinLnBrk="0" hangingPunct="1">
              <a:lnSpc>
                <a:spcPct val="90000"/>
              </a:lnSpc>
              <a:spcBef>
                <a:spcPts val="501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32" indent="-228605" algn="l" defTabSz="914418" rtl="0" eaLnBrk="1" latinLnBrk="0" hangingPunct="1">
              <a:lnSpc>
                <a:spcPct val="90000"/>
              </a:lnSpc>
              <a:spcBef>
                <a:spcPts val="501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41" indent="-228605" algn="l" defTabSz="914418" rtl="0" eaLnBrk="1" latinLnBrk="0" hangingPunct="1">
              <a:lnSpc>
                <a:spcPct val="90000"/>
              </a:lnSpc>
              <a:spcBef>
                <a:spcPts val="501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50" indent="-228605" algn="l" defTabSz="914418" rtl="0" eaLnBrk="1" latinLnBrk="0" hangingPunct="1">
              <a:lnSpc>
                <a:spcPct val="90000"/>
              </a:lnSpc>
              <a:spcBef>
                <a:spcPts val="501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59" indent="-228605" algn="l" defTabSz="914418" rtl="0" eaLnBrk="1" latinLnBrk="0" hangingPunct="1">
              <a:lnSpc>
                <a:spcPct val="90000"/>
              </a:lnSpc>
              <a:spcBef>
                <a:spcPts val="501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69" indent="-228605" algn="l" defTabSz="914418" rtl="0" eaLnBrk="1" latinLnBrk="0" hangingPunct="1">
              <a:lnSpc>
                <a:spcPct val="90000"/>
              </a:lnSpc>
              <a:spcBef>
                <a:spcPts val="501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78" indent="-228605" algn="l" defTabSz="914418" rtl="0" eaLnBrk="1" latinLnBrk="0" hangingPunct="1">
              <a:lnSpc>
                <a:spcPct val="90000"/>
              </a:lnSpc>
              <a:spcBef>
                <a:spcPts val="501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just" defTabSz="914418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The 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EV architecture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has been designed </a:t>
            </a:r>
          </a:p>
          <a:p>
            <a:pPr marL="0" marR="0" lvl="0" indent="0" algn="just" defTabSz="914418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in order to:</a:t>
            </a:r>
          </a:p>
          <a:p>
            <a:pPr marL="228605" marR="0" lvl="0" indent="-228605" algn="just" defTabSz="914418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prstClr val="black">
                  <a:lumMod val="50000"/>
                </a:prstClr>
              </a:buClr>
              <a:buSzPct val="7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Low running cost compared to ICE</a:t>
            </a:r>
          </a:p>
          <a:p>
            <a:pPr marL="228605" marR="0" lvl="0" indent="-228605" algn="just" defTabSz="914418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prstClr val="black">
                  <a:lumMod val="50000"/>
                </a:prstClr>
              </a:buClr>
              <a:buSzPct val="7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Simplified architecture to reduce maintenance</a:t>
            </a:r>
          </a:p>
          <a:p>
            <a:pPr marL="228605" marR="0" lvl="0" indent="-228605" algn="just" defTabSz="914418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prstClr val="black">
                  <a:lumMod val="50000"/>
                </a:prstClr>
              </a:buClr>
              <a:buSzPct val="7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Enhanced stability, handling &amp; braking</a:t>
            </a:r>
          </a:p>
          <a:p>
            <a:pPr marL="228605" marR="0" lvl="0" indent="-228605" algn="just" defTabSz="914418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prstClr val="black">
                  <a:lumMod val="50000"/>
                </a:prstClr>
              </a:buClr>
              <a:buSzPct val="7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Domestic charging plug (4hrs charging)</a:t>
            </a:r>
          </a:p>
          <a:p>
            <a:pPr marL="228605" marR="0" lvl="0" indent="-228605" algn="just" defTabSz="914418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prstClr val="black">
                  <a:lumMod val="50000"/>
                </a:prstClr>
              </a:buClr>
              <a:buSzPct val="7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No clutch &amp; No vibration</a:t>
            </a:r>
          </a:p>
          <a:p>
            <a:pPr marL="228605" marR="0" lvl="0" indent="-228605" algn="just" defTabSz="914418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prstClr val="black">
                  <a:lumMod val="50000"/>
                </a:prstClr>
              </a:buClr>
              <a:buSzPct val="7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Emission-free &amp; Noise-free</a:t>
            </a:r>
          </a:p>
          <a:p>
            <a:pPr marL="228605" marR="0" lvl="0" indent="-228605" algn="just" defTabSz="914418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prstClr val="black">
                  <a:lumMod val="50000"/>
                </a:prstClr>
              </a:buClr>
              <a:buSzPct val="7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Rear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wheeldrive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 propulsion</a:t>
            </a:r>
          </a:p>
          <a:p>
            <a:pPr marL="228605" marR="0" lvl="0" indent="-228605" algn="just" defTabSz="914418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prstClr val="black">
                  <a:lumMod val="50000"/>
                </a:prstClr>
              </a:buClr>
              <a:buSzPct val="7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Manual handbrake</a:t>
            </a:r>
          </a:p>
          <a:p>
            <a:pPr marL="228605" marR="0" lvl="0" indent="-228605" algn="just" defTabSz="914418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26D8369-FB90-D156-3897-186B3C1299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6468" y="1717262"/>
            <a:ext cx="4524612" cy="3362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itre 23">
            <a:extLst>
              <a:ext uri="{FF2B5EF4-FFF2-40B4-BE49-F238E27FC236}">
                <a16:creationId xmlns:a16="http://schemas.microsoft.com/office/drawing/2014/main" id="{FD4E0C46-BE41-2C2F-D28F-6981F3EBE6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defTabSz="914400">
              <a:defRPr/>
            </a:pPr>
            <a:r>
              <a:rPr lang="en-US" sz="2400" noProof="0" dirty="0">
                <a:solidFill>
                  <a:prstClr val="white"/>
                </a:solidFill>
                <a:cs typeface="Poppins Black" panose="00000A00000000000000" pitchFamily="2" charset="0"/>
              </a:rPr>
              <a:t>Powertrain Details</a:t>
            </a:r>
          </a:p>
        </p:txBody>
      </p:sp>
      <p:sp>
        <p:nvSpPr>
          <p:cNvPr id="3" name="Content Placeholder 48">
            <a:extLst>
              <a:ext uri="{FF2B5EF4-FFF2-40B4-BE49-F238E27FC236}">
                <a16:creationId xmlns:a16="http://schemas.microsoft.com/office/drawing/2014/main" id="{859E0137-874E-37C3-DE42-01D76DCBAC97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941388"/>
            <a:ext cx="11350625" cy="938212"/>
          </a:xfrm>
          <a:prstGeom prst="rect">
            <a:avLst/>
          </a:prstGeom>
        </p:spPr>
        <p:txBody>
          <a:bodyPr/>
          <a:lstStyle/>
          <a:p>
            <a:pPr marL="0" indent="0">
              <a:buNone/>
            </a:pPr>
            <a:r>
              <a:rPr lang="en-US" sz="1800" b="1" noProof="0" dirty="0"/>
              <a:t>TRIS runs on a high performing Electric Drivetrain Module, delivering an efficient clean mobility</a:t>
            </a:r>
            <a:r>
              <a:rPr lang="en-US" sz="2000" b="1" noProof="0" dirty="0"/>
              <a:t>.</a:t>
            </a:r>
          </a:p>
        </p:txBody>
      </p:sp>
      <p:cxnSp>
        <p:nvCxnSpPr>
          <p:cNvPr id="5" name="Straight Connector 21">
            <a:extLst>
              <a:ext uri="{FF2B5EF4-FFF2-40B4-BE49-F238E27FC236}">
                <a16:creationId xmlns:a16="http://schemas.microsoft.com/office/drawing/2014/main" id="{B44AC1F9-919A-0DC7-6AB9-89E95F852601}"/>
              </a:ext>
            </a:extLst>
          </p:cNvPr>
          <p:cNvCxnSpPr>
            <a:cxnSpLocks/>
          </p:cNvCxnSpPr>
          <p:nvPr/>
        </p:nvCxnSpPr>
        <p:spPr>
          <a:xfrm>
            <a:off x="7891639" y="3902513"/>
            <a:ext cx="652869" cy="693780"/>
          </a:xfrm>
          <a:prstGeom prst="line">
            <a:avLst/>
          </a:prstGeom>
          <a:ln>
            <a:solidFill>
              <a:srgbClr val="A36153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24">
            <a:extLst>
              <a:ext uri="{FF2B5EF4-FFF2-40B4-BE49-F238E27FC236}">
                <a16:creationId xmlns:a16="http://schemas.microsoft.com/office/drawing/2014/main" id="{3B785641-E800-F8B8-7DAA-79CEF85C46FF}"/>
              </a:ext>
            </a:extLst>
          </p:cNvPr>
          <p:cNvCxnSpPr>
            <a:cxnSpLocks/>
          </p:cNvCxnSpPr>
          <p:nvPr/>
        </p:nvCxnSpPr>
        <p:spPr>
          <a:xfrm flipH="1">
            <a:off x="4982006" y="3951757"/>
            <a:ext cx="1113994" cy="1197321"/>
          </a:xfrm>
          <a:prstGeom prst="line">
            <a:avLst/>
          </a:prstGeom>
          <a:ln>
            <a:solidFill>
              <a:srgbClr val="A36153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27">
            <a:extLst>
              <a:ext uri="{FF2B5EF4-FFF2-40B4-BE49-F238E27FC236}">
                <a16:creationId xmlns:a16="http://schemas.microsoft.com/office/drawing/2014/main" id="{97F4ED41-93A8-892F-E7D8-63E94D039D4A}"/>
              </a:ext>
            </a:extLst>
          </p:cNvPr>
          <p:cNvCxnSpPr>
            <a:cxnSpLocks/>
          </p:cNvCxnSpPr>
          <p:nvPr/>
        </p:nvCxnSpPr>
        <p:spPr>
          <a:xfrm flipH="1" flipV="1">
            <a:off x="5832353" y="2821351"/>
            <a:ext cx="1106515" cy="258615"/>
          </a:xfrm>
          <a:prstGeom prst="line">
            <a:avLst/>
          </a:prstGeom>
          <a:ln>
            <a:solidFill>
              <a:srgbClr val="A36153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53">
            <a:extLst>
              <a:ext uri="{FF2B5EF4-FFF2-40B4-BE49-F238E27FC236}">
                <a16:creationId xmlns:a16="http://schemas.microsoft.com/office/drawing/2014/main" id="{986905D7-15F5-8619-786F-BEA9638E7B7A}"/>
              </a:ext>
            </a:extLst>
          </p:cNvPr>
          <p:cNvSpPr txBox="1"/>
          <p:nvPr/>
        </p:nvSpPr>
        <p:spPr>
          <a:xfrm>
            <a:off x="3842642" y="5246434"/>
            <a:ext cx="2547211" cy="1077218"/>
          </a:xfrm>
          <a:prstGeom prst="rect">
            <a:avLst/>
          </a:prstGeom>
          <a:noFill/>
          <a:ln w="6350">
            <a:noFill/>
            <a:miter lim="800000"/>
            <a:headEnd type="stealth" w="lg" len="lg"/>
            <a:tailEnd/>
          </a:ln>
        </p:spPr>
        <p:txBody>
          <a:bodyPr wrap="square" anchor="ctr">
            <a:spAutoFit/>
          </a:bodyPr>
          <a:lstStyle>
            <a:defPPr>
              <a:defRPr lang="it-IT"/>
            </a:defPPr>
            <a:lvl1pPr defTabSz="457200" fontAlgn="base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bg2">
                    <a:lumMod val="50000"/>
                  </a:schemeClr>
                </a:solidFill>
                <a:latin typeface="Gotham Condensed Light" panose="02000000000000000000" pitchFamily="50" charset="0"/>
              </a:defRPr>
            </a:lvl1pPr>
            <a:lvl2pPr marL="742950" indent="-285750">
              <a:defRPr>
                <a:latin typeface="Arial" pitchFamily="34" charset="0"/>
              </a:defRPr>
            </a:lvl2pPr>
            <a:lvl3pPr marL="1143000" indent="-228600">
              <a:defRPr>
                <a:latin typeface="Arial" pitchFamily="34" charset="0"/>
              </a:defRPr>
            </a:lvl3pPr>
            <a:lvl4pPr marL="1600200" indent="-228600">
              <a:defRPr>
                <a:latin typeface="Arial" pitchFamily="34" charset="0"/>
              </a:defRPr>
            </a:lvl4pPr>
            <a:lvl5pPr marL="2057400" indent="-228600">
              <a:defRPr>
                <a:latin typeface="Arial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EDM ELECTRIC DRIVE MODULE</a:t>
            </a:r>
          </a:p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E-Motor –  5.7 kW |  9 Kw</a:t>
            </a:r>
          </a:p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Gearbox – 1:15 ratio</a:t>
            </a:r>
          </a:p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Inverter</a:t>
            </a:r>
          </a:p>
        </p:txBody>
      </p:sp>
      <p:sp>
        <p:nvSpPr>
          <p:cNvPr id="14" name="CasellaDiTesto 23">
            <a:extLst>
              <a:ext uri="{FF2B5EF4-FFF2-40B4-BE49-F238E27FC236}">
                <a16:creationId xmlns:a16="http://schemas.microsoft.com/office/drawing/2014/main" id="{A33C5ECE-C3AB-D210-C095-136E50900D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94432" y="1809068"/>
            <a:ext cx="3250727" cy="307777"/>
          </a:xfrm>
          <a:prstGeom prst="rect">
            <a:avLst/>
          </a:prstGeom>
          <a:noFill/>
          <a:ln w="6350">
            <a:noFill/>
            <a:miter lim="800000"/>
            <a:headEnd type="stealth" w="lg" len="lg"/>
            <a:tailEnd/>
          </a:ln>
        </p:spPr>
        <p:txBody>
          <a:bodyPr wrap="square" anchor="ctr">
            <a:spAutoFit/>
          </a:bodyPr>
          <a:lstStyle>
            <a:defPPr>
              <a:defRPr lang="en-US"/>
            </a:defPPr>
            <a:lvl1pPr fontAlgn="base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2">
                    <a:lumMod val="50000"/>
                  </a:schemeClr>
                </a:solidFill>
                <a:latin typeface="Tw Cen MT" panose="020B0602020104020603" pitchFamily="34" charset="0"/>
              </a:defRPr>
            </a:lvl1pPr>
            <a:lvl2pPr marL="742950" indent="-285750">
              <a:defRPr>
                <a:latin typeface="Arial" pitchFamily="34" charset="0"/>
              </a:defRPr>
            </a:lvl2pPr>
            <a:lvl3pPr marL="1143000" indent="-228600">
              <a:defRPr>
                <a:latin typeface="Arial" pitchFamily="34" charset="0"/>
              </a:defRPr>
            </a:lvl3pPr>
            <a:lvl4pPr marL="1600200" indent="-228600">
              <a:defRPr>
                <a:latin typeface="Arial" pitchFamily="34" charset="0"/>
              </a:defRPr>
            </a:lvl4pPr>
            <a:lvl5pPr marL="2057400" indent="-228600">
              <a:defRPr>
                <a:latin typeface="Arial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ELECTRIC VEHICLE CONTROL UNIT</a:t>
            </a:r>
          </a:p>
        </p:txBody>
      </p:sp>
      <p:cxnSp>
        <p:nvCxnSpPr>
          <p:cNvPr id="15" name="Straight Connector 17">
            <a:extLst>
              <a:ext uri="{FF2B5EF4-FFF2-40B4-BE49-F238E27FC236}">
                <a16:creationId xmlns:a16="http://schemas.microsoft.com/office/drawing/2014/main" id="{B2F11D74-8F3A-CC43-808A-E536DBC9FDA1}"/>
              </a:ext>
            </a:extLst>
          </p:cNvPr>
          <p:cNvCxnSpPr/>
          <p:nvPr/>
        </p:nvCxnSpPr>
        <p:spPr>
          <a:xfrm flipH="1">
            <a:off x="3803613" y="5397922"/>
            <a:ext cx="1" cy="821449"/>
          </a:xfrm>
          <a:prstGeom prst="line">
            <a:avLst/>
          </a:prstGeom>
          <a:ln w="76200">
            <a:solidFill>
              <a:srgbClr val="A3615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25">
            <a:extLst>
              <a:ext uri="{FF2B5EF4-FFF2-40B4-BE49-F238E27FC236}">
                <a16:creationId xmlns:a16="http://schemas.microsoft.com/office/drawing/2014/main" id="{7E98FE05-4AC7-9443-FD91-8CA3DC73B638}"/>
              </a:ext>
            </a:extLst>
          </p:cNvPr>
          <p:cNvCxnSpPr/>
          <p:nvPr/>
        </p:nvCxnSpPr>
        <p:spPr>
          <a:xfrm flipH="1">
            <a:off x="4385870" y="2194594"/>
            <a:ext cx="1" cy="821449"/>
          </a:xfrm>
          <a:prstGeom prst="line">
            <a:avLst/>
          </a:prstGeom>
          <a:ln w="76200">
            <a:solidFill>
              <a:srgbClr val="A3615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 Box 12">
            <a:extLst>
              <a:ext uri="{FF2B5EF4-FFF2-40B4-BE49-F238E27FC236}">
                <a16:creationId xmlns:a16="http://schemas.microsoft.com/office/drawing/2014/main" id="{39CAA958-6FD3-6DB6-3048-7B3E1C4638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51464" y="5691501"/>
            <a:ext cx="3009204" cy="861774"/>
          </a:xfrm>
          <a:prstGeom prst="rect">
            <a:avLst/>
          </a:prstGeom>
          <a:solidFill>
            <a:schemeClr val="bg1">
              <a:alpha val="75000"/>
            </a:schemeClr>
          </a:solidFill>
          <a:ln w="6350">
            <a:noFill/>
            <a:miter lim="800000"/>
            <a:headEnd type="stealth" w="lg" len="lg"/>
            <a:tailEnd/>
          </a:ln>
        </p:spPr>
        <p:txBody>
          <a:bodyPr wrap="square" anchor="ctr">
            <a:spAutoFit/>
          </a:bodyPr>
          <a:lstStyle>
            <a:defPPr>
              <a:defRPr lang="en-US"/>
            </a:defPPr>
            <a:lvl1pPr fontAlgn="base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2">
                    <a:lumMod val="50000"/>
                  </a:schemeClr>
                </a:solidFill>
                <a:latin typeface="Tw Cen MT" panose="020B0602020104020603" pitchFamily="34" charset="0"/>
              </a:defRPr>
            </a:lvl1pPr>
            <a:lvl2pPr marL="742950" indent="-285750">
              <a:defRPr>
                <a:latin typeface="Arial" pitchFamily="34" charset="0"/>
              </a:defRPr>
            </a:lvl2pPr>
            <a:lvl3pPr marL="1143000" indent="-228600">
              <a:defRPr>
                <a:latin typeface="Arial" pitchFamily="34" charset="0"/>
              </a:defRPr>
            </a:lvl3pPr>
            <a:lvl4pPr marL="1600200" indent="-228600">
              <a:defRPr>
                <a:latin typeface="Arial" pitchFamily="34" charset="0"/>
              </a:defRPr>
            </a:lvl4pPr>
            <a:lvl5pPr marL="2057400" indent="-228600">
              <a:defRPr>
                <a:latin typeface="Arial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LITHIUM BATTERY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6.9 kWh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132.5Ah cells, 1P16S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IP67</a:t>
            </a:r>
          </a:p>
        </p:txBody>
      </p:sp>
      <p:sp>
        <p:nvSpPr>
          <p:cNvPr id="19" name="Text Box 12">
            <a:extLst>
              <a:ext uri="{FF2B5EF4-FFF2-40B4-BE49-F238E27FC236}">
                <a16:creationId xmlns:a16="http://schemas.microsoft.com/office/drawing/2014/main" id="{BADEC1AF-7F29-F38F-47AB-80C1364ACA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56051" y="2879743"/>
            <a:ext cx="2175335" cy="861774"/>
          </a:xfrm>
          <a:prstGeom prst="rect">
            <a:avLst/>
          </a:prstGeom>
          <a:noFill/>
          <a:ln w="6350">
            <a:noFill/>
            <a:miter lim="800000"/>
            <a:headEnd type="stealth" w="lg" len="lg"/>
            <a:tailEnd/>
          </a:ln>
        </p:spPr>
        <p:txBody>
          <a:bodyPr wrap="square" anchor="ctr">
            <a:spAutoFit/>
          </a:bodyPr>
          <a:lstStyle>
            <a:lvl1pPr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ON-BOARD CHARGER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DC/DC Converter 48V / 12V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AC Mono phase 1.8kW</a:t>
            </a:r>
          </a:p>
        </p:txBody>
      </p:sp>
      <p:cxnSp>
        <p:nvCxnSpPr>
          <p:cNvPr id="20" name="Straight Connector 36">
            <a:extLst>
              <a:ext uri="{FF2B5EF4-FFF2-40B4-BE49-F238E27FC236}">
                <a16:creationId xmlns:a16="http://schemas.microsoft.com/office/drawing/2014/main" id="{5BFAA0D9-2FD2-3B49-2966-A8105249E877}"/>
              </a:ext>
            </a:extLst>
          </p:cNvPr>
          <p:cNvCxnSpPr/>
          <p:nvPr/>
        </p:nvCxnSpPr>
        <p:spPr>
          <a:xfrm flipH="1">
            <a:off x="9418331" y="3218233"/>
            <a:ext cx="1" cy="421533"/>
          </a:xfrm>
          <a:prstGeom prst="line">
            <a:avLst/>
          </a:prstGeom>
          <a:ln w="76200">
            <a:solidFill>
              <a:srgbClr val="A3615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Connettore 1 16">
            <a:extLst>
              <a:ext uri="{FF2B5EF4-FFF2-40B4-BE49-F238E27FC236}">
                <a16:creationId xmlns:a16="http://schemas.microsoft.com/office/drawing/2014/main" id="{9B364786-D599-6F56-1DB3-FBBC09C964A8}"/>
              </a:ext>
            </a:extLst>
          </p:cNvPr>
          <p:cNvCxnSpPr>
            <a:cxnSpLocks/>
          </p:cNvCxnSpPr>
          <p:nvPr/>
        </p:nvCxnSpPr>
        <p:spPr>
          <a:xfrm flipV="1">
            <a:off x="7688424" y="2356981"/>
            <a:ext cx="1883333" cy="808909"/>
          </a:xfrm>
          <a:prstGeom prst="line">
            <a:avLst/>
          </a:prstGeom>
          <a:ln>
            <a:solidFill>
              <a:srgbClr val="A36153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36">
            <a:extLst>
              <a:ext uri="{FF2B5EF4-FFF2-40B4-BE49-F238E27FC236}">
                <a16:creationId xmlns:a16="http://schemas.microsoft.com/office/drawing/2014/main" id="{2D7118F8-F71B-476F-A16B-F98B48D2DA38}"/>
              </a:ext>
            </a:extLst>
          </p:cNvPr>
          <p:cNvCxnSpPr>
            <a:cxnSpLocks/>
          </p:cNvCxnSpPr>
          <p:nvPr/>
        </p:nvCxnSpPr>
        <p:spPr>
          <a:xfrm flipH="1">
            <a:off x="8172306" y="5777651"/>
            <a:ext cx="1" cy="535098"/>
          </a:xfrm>
          <a:prstGeom prst="line">
            <a:avLst/>
          </a:prstGeom>
          <a:ln w="76200">
            <a:solidFill>
              <a:srgbClr val="A3615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Image 19">
            <a:extLst>
              <a:ext uri="{FF2B5EF4-FFF2-40B4-BE49-F238E27FC236}">
                <a16:creationId xmlns:a16="http://schemas.microsoft.com/office/drawing/2014/main" id="{8BF36311-258C-C98A-F0B4-C405CA475A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2213" y="1640093"/>
            <a:ext cx="1457959" cy="13436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Image 17">
            <a:extLst>
              <a:ext uri="{FF2B5EF4-FFF2-40B4-BE49-F238E27FC236}">
                <a16:creationId xmlns:a16="http://schemas.microsoft.com/office/drawing/2014/main" id="{50659595-2A31-1BC5-C791-3DB5D73EC79E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981388" y="4132680"/>
            <a:ext cx="2581141" cy="1542635"/>
          </a:xfrm>
          <a:prstGeom prst="rect">
            <a:avLst/>
          </a:prstGeom>
        </p:spPr>
      </p:pic>
      <p:pic>
        <p:nvPicPr>
          <p:cNvPr id="25" name="Picture 2">
            <a:extLst>
              <a:ext uri="{FF2B5EF4-FFF2-40B4-BE49-F238E27FC236}">
                <a16:creationId xmlns:a16="http://schemas.microsoft.com/office/drawing/2014/main" id="{78A50B1F-956D-A953-611C-B0D78E16CDF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251" t="23416" r="16109" b="23994"/>
          <a:stretch/>
        </p:blipFill>
        <p:spPr bwMode="auto">
          <a:xfrm>
            <a:off x="4517004" y="2142188"/>
            <a:ext cx="1354466" cy="932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>
            <a:extLst>
              <a:ext uri="{FF2B5EF4-FFF2-40B4-BE49-F238E27FC236}">
                <a16:creationId xmlns:a16="http://schemas.microsoft.com/office/drawing/2014/main" id="{3ADCA603-AA97-ABBB-D8F6-0B7D1E20FE0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5068" b="94257" l="9763" r="89819">
                        <a14:foregroundMark x1="45746" y1="9628" x2="62901" y2="12162"/>
                        <a14:foregroundMark x1="46444" y1="89865" x2="32218" y2="90372"/>
                        <a14:foregroundMark x1="32218" y1="90372" x2="30265" y2="89527"/>
                        <a14:foregroundMark x1="38075" y1="94257" x2="43375" y2="93581"/>
                        <a14:foregroundMark x1="57322" y1="10304" x2="62901" y2="9628"/>
                        <a14:foregroundMark x1="62483" y1="6250" x2="63877" y2="12331"/>
                        <a14:foregroundMark x1="58159" y1="6588" x2="57741" y2="12331"/>
                        <a14:foregroundMark x1="58717" y1="5068" x2="56904" y2="7770"/>
                        <a14:foregroundMark x1="58438" y1="11486" x2="58438" y2="11486"/>
                        <a14:foregroundMark x1="56346" y1="9797" x2="59414" y2="12838"/>
                        <a14:foregroundMark x1="63459" y1="11993" x2="62901" y2="108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068" r="20551"/>
          <a:stretch/>
        </p:blipFill>
        <p:spPr bwMode="auto">
          <a:xfrm>
            <a:off x="6176737" y="4798060"/>
            <a:ext cx="1327780" cy="178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ale 3">
            <a:extLst>
              <a:ext uri="{FF2B5EF4-FFF2-40B4-BE49-F238E27FC236}">
                <a16:creationId xmlns:a16="http://schemas.microsoft.com/office/drawing/2014/main" id="{4C4359B2-4F79-DEF6-8AF7-E29A63496291}"/>
              </a:ext>
            </a:extLst>
          </p:cNvPr>
          <p:cNvSpPr/>
          <p:nvPr/>
        </p:nvSpPr>
        <p:spPr>
          <a:xfrm>
            <a:off x="8425868" y="49771"/>
            <a:ext cx="1750423" cy="79740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/>
              <a:t>OK</a:t>
            </a:r>
          </a:p>
        </p:txBody>
      </p:sp>
      <p:sp>
        <p:nvSpPr>
          <p:cNvPr id="6" name="Rettangolo 5">
            <a:extLst>
              <a:ext uri="{FF2B5EF4-FFF2-40B4-BE49-F238E27FC236}">
                <a16:creationId xmlns:a16="http://schemas.microsoft.com/office/drawing/2014/main" id="{88FAC2F9-6439-5DE4-E2F4-E5DAB6E308DC}"/>
              </a:ext>
            </a:extLst>
          </p:cNvPr>
          <p:cNvSpPr/>
          <p:nvPr/>
        </p:nvSpPr>
        <p:spPr>
          <a:xfrm>
            <a:off x="3680380" y="157925"/>
            <a:ext cx="4078829" cy="452889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>
                <a:solidFill>
                  <a:srgbClr val="FF0000"/>
                </a:solidFill>
              </a:rPr>
              <a:t>Aggiornare slide successive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4153491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07D2C8-EC3D-7C91-3F54-5D3B61DD32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olo 7">
            <a:extLst>
              <a:ext uri="{FF2B5EF4-FFF2-40B4-BE49-F238E27FC236}">
                <a16:creationId xmlns:a16="http://schemas.microsoft.com/office/drawing/2014/main" id="{BAA92A0A-9038-C7EC-BA75-847A5E3F142C}"/>
              </a:ext>
            </a:extLst>
          </p:cNvPr>
          <p:cNvSpPr txBox="1">
            <a:spLocks/>
          </p:cNvSpPr>
          <p:nvPr/>
        </p:nvSpPr>
        <p:spPr>
          <a:xfrm>
            <a:off x="371475" y="574675"/>
            <a:ext cx="11449050" cy="769441"/>
          </a:xfrm>
          <a:prstGeom prst="rect">
            <a:avLst/>
          </a:prstGeom>
        </p:spPr>
        <p:txBody>
          <a:bodyPr>
            <a:sp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it-IT" sz="44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  <a:latin typeface="+mn-lt"/>
              </a:rPr>
              <a:t>The </a:t>
            </a:r>
            <a:r>
              <a:rPr lang="en-US" noProof="0" dirty="0">
                <a:solidFill>
                  <a:schemeClr val="bg1"/>
                </a:solidFill>
              </a:rPr>
              <a:t>heart </a:t>
            </a:r>
            <a:r>
              <a:rPr lang="en-US" noProof="0" dirty="0">
                <a:solidFill>
                  <a:schemeClr val="bg1"/>
                </a:solidFill>
                <a:latin typeface="+mn-lt"/>
              </a:rPr>
              <a:t>of </a:t>
            </a:r>
            <a:r>
              <a:rPr lang="en-US" noProof="0" dirty="0">
                <a:solidFill>
                  <a:schemeClr val="bg1"/>
                </a:solidFill>
              </a:rPr>
              <a:t>Fiat Tris</a:t>
            </a:r>
          </a:p>
        </p:txBody>
      </p:sp>
      <p:sp>
        <p:nvSpPr>
          <p:cNvPr id="11" name="Segnaposto contenuto 17">
            <a:extLst>
              <a:ext uri="{FF2B5EF4-FFF2-40B4-BE49-F238E27FC236}">
                <a16:creationId xmlns:a16="http://schemas.microsoft.com/office/drawing/2014/main" id="{4D813695-A1D4-461D-B5AB-E3FA949DE266}"/>
              </a:ext>
            </a:extLst>
          </p:cNvPr>
          <p:cNvSpPr txBox="1">
            <a:spLocks/>
          </p:cNvSpPr>
          <p:nvPr/>
        </p:nvSpPr>
        <p:spPr>
          <a:xfrm>
            <a:off x="371475" y="1601956"/>
            <a:ext cx="9101602" cy="3125319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000"/>
              </a:lnSpc>
            </a:pPr>
            <a:r>
              <a:rPr lang="en-US" noProof="0" dirty="0">
                <a:solidFill>
                  <a:schemeClr val="bg1"/>
                </a:solidFill>
              </a:rPr>
              <a:t>Fiat Professional Tris is powered by a reliable </a:t>
            </a:r>
            <a:r>
              <a:rPr lang="en-US" b="1" noProof="0" dirty="0">
                <a:solidFill>
                  <a:schemeClr val="bg1"/>
                </a:solidFill>
              </a:rPr>
              <a:t>6.9 kWh </a:t>
            </a:r>
            <a:r>
              <a:rPr lang="en-US" noProof="0" dirty="0">
                <a:solidFill>
                  <a:schemeClr val="bg1"/>
                </a:solidFill>
              </a:rPr>
              <a:t>LFP (Lithium Iron Phosphate) battery. </a:t>
            </a:r>
          </a:p>
          <a:p>
            <a:pPr>
              <a:lnSpc>
                <a:spcPts val="2000"/>
              </a:lnSpc>
            </a:pPr>
            <a:r>
              <a:rPr lang="en-US" noProof="0" dirty="0">
                <a:solidFill>
                  <a:schemeClr val="bg1"/>
                </a:solidFill>
              </a:rPr>
              <a:t>This small-yet-powerful battery is:</a:t>
            </a:r>
          </a:p>
          <a:p>
            <a:pPr marL="361950" indent="-195263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US" noProof="0" dirty="0">
                <a:solidFill>
                  <a:schemeClr val="bg1"/>
                </a:solidFill>
                <a:latin typeface="+mj-lt"/>
              </a:rPr>
              <a:t>safe</a:t>
            </a:r>
            <a:r>
              <a:rPr lang="en-US" noProof="0" dirty="0">
                <a:solidFill>
                  <a:schemeClr val="bg1"/>
                </a:solidFill>
              </a:rPr>
              <a:t> – meets M1-category safety standards</a:t>
            </a:r>
          </a:p>
          <a:p>
            <a:pPr marL="361950" indent="-195263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US" noProof="0" dirty="0">
                <a:solidFill>
                  <a:schemeClr val="bg1"/>
                </a:solidFill>
                <a:latin typeface="+mj-lt"/>
              </a:rPr>
              <a:t>long-lasting</a:t>
            </a:r>
            <a:r>
              <a:rPr lang="en-US" noProof="0" dirty="0">
                <a:solidFill>
                  <a:schemeClr val="bg1"/>
                </a:solidFill>
              </a:rPr>
              <a:t> – backed by a 3-year or 60,000 km warranty</a:t>
            </a:r>
          </a:p>
          <a:p>
            <a:pPr marL="361950" indent="-195263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US" noProof="0" dirty="0">
                <a:solidFill>
                  <a:schemeClr val="bg1"/>
                </a:solidFill>
                <a:latin typeface="+mj-lt"/>
              </a:rPr>
              <a:t>efficient &amp; economical </a:t>
            </a:r>
            <a:r>
              <a:rPr lang="en-US" noProof="0" dirty="0">
                <a:solidFill>
                  <a:schemeClr val="bg1"/>
                </a:solidFill>
              </a:rPr>
              <a:t>– keep running costs low without compromising reliability</a:t>
            </a:r>
          </a:p>
          <a:p>
            <a:pPr marL="361950" indent="-195263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US" noProof="0" dirty="0">
                <a:solidFill>
                  <a:schemeClr val="bg1"/>
                </a:solidFill>
              </a:rPr>
              <a:t>built with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more sustainable </a:t>
            </a:r>
            <a:r>
              <a:rPr lang="en-US" noProof="0" dirty="0">
                <a:solidFill>
                  <a:schemeClr val="bg1"/>
                </a:solidFill>
              </a:rPr>
              <a:t>materials than other types</a:t>
            </a:r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3F22A426-CD41-62EC-3B06-296A05258C75}"/>
              </a:ext>
            </a:extLst>
          </p:cNvPr>
          <p:cNvSpPr/>
          <p:nvPr/>
        </p:nvSpPr>
        <p:spPr>
          <a:xfrm>
            <a:off x="371475" y="472583"/>
            <a:ext cx="607054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200" noProof="0" dirty="0">
                <a:solidFill>
                  <a:schemeClr val="bg1"/>
                </a:solidFill>
                <a:latin typeface="Montserrat Light" panose="00000400000000000000" pitchFamily="50" charset="0"/>
              </a:rPr>
              <a:t>04 | LITHIUM BATTERY</a:t>
            </a:r>
          </a:p>
        </p:txBody>
      </p:sp>
      <p:sp>
        <p:nvSpPr>
          <p:cNvPr id="9" name="Ovale 8">
            <a:extLst>
              <a:ext uri="{FF2B5EF4-FFF2-40B4-BE49-F238E27FC236}">
                <a16:creationId xmlns:a16="http://schemas.microsoft.com/office/drawing/2014/main" id="{2AD7DA4D-EA90-C456-0AC9-CAAA5F76A40E}"/>
              </a:ext>
            </a:extLst>
          </p:cNvPr>
          <p:cNvSpPr/>
          <p:nvPr/>
        </p:nvSpPr>
        <p:spPr>
          <a:xfrm rot="20777078">
            <a:off x="8433651" y="2135384"/>
            <a:ext cx="760187" cy="760187"/>
          </a:xfrm>
          <a:prstGeom prst="ellipse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lIns="0" tIns="72000" rIns="0" bIns="46800" rtlCol="0" anchor="ctr"/>
          <a:lstStyle/>
          <a:p>
            <a:pPr algn="ctr"/>
            <a:r>
              <a:rPr lang="en-US" sz="1100" kern="100" noProof="0" dirty="0">
                <a:solidFill>
                  <a:schemeClr val="bg1"/>
                </a:solidFill>
                <a:cs typeface="Calibri" panose="020F0502020204030204" pitchFamily="34" charset="0"/>
              </a:rPr>
              <a:t>TRIS IS </a:t>
            </a:r>
          </a:p>
          <a:p>
            <a:pPr algn="ctr"/>
            <a:r>
              <a:rPr lang="en-US" sz="1400" b="1" kern="100" noProof="0" dirty="0">
                <a:solidFill>
                  <a:schemeClr val="bg1"/>
                </a:solidFill>
                <a:cs typeface="Calibri" panose="020F0502020204030204" pitchFamily="34" charset="0"/>
              </a:rPr>
              <a:t>SAFE</a:t>
            </a:r>
            <a:endParaRPr lang="en-US" sz="1400" noProof="0" dirty="0">
              <a:cs typeface="Calibri" panose="020F0502020204030204" pitchFamily="34" charset="0"/>
            </a:endParaRPr>
          </a:p>
        </p:txBody>
      </p:sp>
      <p:sp>
        <p:nvSpPr>
          <p:cNvPr id="12" name="Ovale 11">
            <a:extLst>
              <a:ext uri="{FF2B5EF4-FFF2-40B4-BE49-F238E27FC236}">
                <a16:creationId xmlns:a16="http://schemas.microsoft.com/office/drawing/2014/main" id="{8961406E-B3AE-0EBE-07B3-27EF5FA1F4DF}"/>
              </a:ext>
            </a:extLst>
          </p:cNvPr>
          <p:cNvSpPr/>
          <p:nvPr/>
        </p:nvSpPr>
        <p:spPr>
          <a:xfrm rot="20777078">
            <a:off x="9447530" y="2059201"/>
            <a:ext cx="912557" cy="912557"/>
          </a:xfrm>
          <a:prstGeom prst="ellipse">
            <a:avLst/>
          </a:prstGeom>
          <a:solidFill>
            <a:schemeClr val="accent5"/>
          </a:solidFill>
          <a:ln>
            <a:solidFill>
              <a:schemeClr val="bg1"/>
            </a:solidFill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lIns="0" tIns="72000" rIns="0" bIns="46800" rtlCol="0" anchor="ctr"/>
          <a:lstStyle/>
          <a:p>
            <a:pPr algn="ctr"/>
            <a:r>
              <a:rPr lang="en-US" sz="1100" kern="100" noProof="0" dirty="0">
                <a:solidFill>
                  <a:schemeClr val="bg1"/>
                </a:solidFill>
                <a:cs typeface="Calibri" panose="020F0502020204030204" pitchFamily="34" charset="0"/>
              </a:rPr>
              <a:t>TRIS IS </a:t>
            </a:r>
          </a:p>
          <a:p>
            <a:pPr algn="ctr"/>
            <a:r>
              <a:rPr lang="en-US" sz="1400" b="1" kern="100" noProof="0" dirty="0">
                <a:solidFill>
                  <a:schemeClr val="bg1"/>
                </a:solidFill>
                <a:cs typeface="Calibri" panose="020F0502020204030204" pitchFamily="34" charset="0"/>
              </a:rPr>
              <a:t>CLEAN</a:t>
            </a:r>
            <a:endParaRPr lang="en-US" sz="1400" noProof="0" dirty="0">
              <a:cs typeface="Calibri" panose="020F0502020204030204" pitchFamily="34" charset="0"/>
            </a:endParaRPr>
          </a:p>
        </p:txBody>
      </p:sp>
      <p:sp>
        <p:nvSpPr>
          <p:cNvPr id="13" name="Ovale 12">
            <a:extLst>
              <a:ext uri="{FF2B5EF4-FFF2-40B4-BE49-F238E27FC236}">
                <a16:creationId xmlns:a16="http://schemas.microsoft.com/office/drawing/2014/main" id="{406B783A-3989-A357-2C6B-F58C2477ABA0}"/>
              </a:ext>
            </a:extLst>
          </p:cNvPr>
          <p:cNvSpPr/>
          <p:nvPr/>
        </p:nvSpPr>
        <p:spPr>
          <a:xfrm rot="20777078">
            <a:off x="10573072" y="1950658"/>
            <a:ext cx="1129640" cy="1129640"/>
          </a:xfrm>
          <a:prstGeom prst="ellipse">
            <a:avLst/>
          </a:prstGeom>
          <a:solidFill>
            <a:schemeClr val="accent2"/>
          </a:solidFill>
          <a:ln>
            <a:solidFill>
              <a:schemeClr val="bg1"/>
            </a:solidFill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lIns="0" tIns="72000" rIns="0" bIns="46800" rtlCol="0" anchor="ctr"/>
          <a:lstStyle/>
          <a:p>
            <a:pPr algn="ctr"/>
            <a:r>
              <a:rPr lang="en-US" sz="1100" kern="100" noProof="0" dirty="0">
                <a:solidFill>
                  <a:schemeClr val="bg1"/>
                </a:solidFill>
                <a:cs typeface="Calibri" panose="020F0502020204030204" pitchFamily="34" charset="0"/>
              </a:rPr>
              <a:t>TRIS IS </a:t>
            </a:r>
          </a:p>
          <a:p>
            <a:pPr algn="ctr"/>
            <a:r>
              <a:rPr lang="en-US" sz="1400" b="1" kern="100" noProof="0" dirty="0">
                <a:solidFill>
                  <a:schemeClr val="bg1"/>
                </a:solidFill>
                <a:cs typeface="Calibri" panose="020F0502020204030204" pitchFamily="34" charset="0"/>
              </a:rPr>
              <a:t>EFFICIENT</a:t>
            </a:r>
            <a:endParaRPr lang="en-US" sz="1400" noProof="0" dirty="0">
              <a:cs typeface="Calibri" panose="020F0502020204030204" pitchFamily="34" charset="0"/>
            </a:endParaRPr>
          </a:p>
        </p:txBody>
      </p:sp>
      <p:pic>
        <p:nvPicPr>
          <p:cNvPr id="3" name="Image 1">
            <a:extLst>
              <a:ext uri="{FF2B5EF4-FFF2-40B4-BE49-F238E27FC236}">
                <a16:creationId xmlns:a16="http://schemas.microsoft.com/office/drawing/2014/main" id="{0ECD4017-B462-15FE-3D4F-2C2574D17845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262278" y="3436243"/>
            <a:ext cx="3670416" cy="219364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16475035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D78B94-EFF0-E1DD-2C43-9985579B91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olo 7">
            <a:extLst>
              <a:ext uri="{FF2B5EF4-FFF2-40B4-BE49-F238E27FC236}">
                <a16:creationId xmlns:a16="http://schemas.microsoft.com/office/drawing/2014/main" id="{BF17D648-F725-F556-D177-2B786A5725F5}"/>
              </a:ext>
            </a:extLst>
          </p:cNvPr>
          <p:cNvSpPr txBox="1">
            <a:spLocks/>
          </p:cNvSpPr>
          <p:nvPr/>
        </p:nvSpPr>
        <p:spPr>
          <a:xfrm>
            <a:off x="371475" y="574675"/>
            <a:ext cx="11449050" cy="769441"/>
          </a:xfrm>
          <a:prstGeom prst="rect">
            <a:avLst/>
          </a:prstGeom>
        </p:spPr>
        <p:txBody>
          <a:bodyPr>
            <a:sp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it-IT" sz="44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</a:rPr>
              <a:t>Start </a:t>
            </a:r>
            <a:r>
              <a:rPr lang="en-US" noProof="0" dirty="0">
                <a:solidFill>
                  <a:schemeClr val="bg1"/>
                </a:solidFill>
                <a:latin typeface="+mn-lt"/>
              </a:rPr>
              <a:t>your </a:t>
            </a:r>
            <a:r>
              <a:rPr lang="en-US" noProof="0" dirty="0">
                <a:solidFill>
                  <a:schemeClr val="bg1"/>
                </a:solidFill>
              </a:rPr>
              <a:t>journey </a:t>
            </a:r>
            <a:r>
              <a:rPr lang="en-US" noProof="0" dirty="0">
                <a:solidFill>
                  <a:schemeClr val="bg1"/>
                </a:solidFill>
                <a:latin typeface="+mn-lt"/>
              </a:rPr>
              <a:t>with </a:t>
            </a:r>
            <a:r>
              <a:rPr lang="en-US" noProof="0" dirty="0">
                <a:solidFill>
                  <a:schemeClr val="bg1"/>
                </a:solidFill>
              </a:rPr>
              <a:t>TRIS</a:t>
            </a:r>
          </a:p>
        </p:txBody>
      </p:sp>
      <p:sp>
        <p:nvSpPr>
          <p:cNvPr id="11" name="Segnaposto contenuto 17">
            <a:extLst>
              <a:ext uri="{FF2B5EF4-FFF2-40B4-BE49-F238E27FC236}">
                <a16:creationId xmlns:a16="http://schemas.microsoft.com/office/drawing/2014/main" id="{FC32785C-884B-72CD-4F55-25FF3B745222}"/>
              </a:ext>
            </a:extLst>
          </p:cNvPr>
          <p:cNvSpPr txBox="1">
            <a:spLocks/>
          </p:cNvSpPr>
          <p:nvPr/>
        </p:nvSpPr>
        <p:spPr>
          <a:xfrm>
            <a:off x="371475" y="1601956"/>
            <a:ext cx="9101602" cy="30777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000"/>
              </a:lnSpc>
            </a:pPr>
            <a:r>
              <a:rPr lang="en-US" noProof="0" dirty="0">
                <a:solidFill>
                  <a:schemeClr val="bg1"/>
                </a:solidFill>
              </a:rPr>
              <a:t>Your journey begins in the easiest way-just plug TRIS into a wall outlet to start charging it. </a:t>
            </a:r>
          </a:p>
          <a:p>
            <a:pPr>
              <a:lnSpc>
                <a:spcPts val="2000"/>
              </a:lnSpc>
            </a:pPr>
            <a:r>
              <a:rPr lang="en-US" noProof="0" dirty="0">
                <a:solidFill>
                  <a:schemeClr val="bg1"/>
                </a:solidFill>
              </a:rPr>
              <a:t>Cable types vary by region, so be sure to use the right one. The two main types are:</a:t>
            </a:r>
          </a:p>
        </p:txBody>
      </p:sp>
      <p:sp>
        <p:nvSpPr>
          <p:cNvPr id="12" name="Rounded Rectangle 48">
            <a:extLst>
              <a:ext uri="{FF2B5EF4-FFF2-40B4-BE49-F238E27FC236}">
                <a16:creationId xmlns:a16="http://schemas.microsoft.com/office/drawing/2014/main" id="{0AF020FC-D5CA-4E14-5435-737C6261CC0A}"/>
              </a:ext>
            </a:extLst>
          </p:cNvPr>
          <p:cNvSpPr/>
          <p:nvPr/>
        </p:nvSpPr>
        <p:spPr>
          <a:xfrm>
            <a:off x="2219301" y="2957305"/>
            <a:ext cx="2953220" cy="2811858"/>
          </a:xfrm>
          <a:prstGeom prst="roundRect">
            <a:avLst>
              <a:gd name="adj" fmla="val 8657"/>
            </a:avLst>
          </a:prstGeom>
          <a:solidFill>
            <a:schemeClr val="tx2">
              <a:lumMod val="65000"/>
            </a:schemeClr>
          </a:solidFill>
          <a:ln w="12700" cap="flat">
            <a:solidFill>
              <a:schemeClr val="bg1">
                <a:lumMod val="95000"/>
              </a:schemeClr>
            </a:solidFill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noAutofit/>
          </a:bodyPr>
          <a:lstStyle/>
          <a:p>
            <a:pPr marL="0" marR="0" indent="0" algn="ctr" defTabSz="8255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1500" b="0" i="0" u="none" strike="noStrike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FillTx/>
              <a:cs typeface="Calibri" panose="020F0502020204030204" pitchFamily="34" charset="0"/>
              <a:sym typeface="Helvetica Light"/>
            </a:endParaRPr>
          </a:p>
          <a:p>
            <a:pPr marL="0" marR="0" indent="0" algn="ctr" defTabSz="8255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lang="en-US" sz="1500" noProof="0" dirty="0">
              <a:solidFill>
                <a:srgbClr val="FFFFFF"/>
              </a:solidFill>
              <a:cs typeface="Calibri" panose="020F0502020204030204" pitchFamily="34" charset="0"/>
              <a:sym typeface="Helvetica Light"/>
            </a:endParaRPr>
          </a:p>
          <a:p>
            <a:pPr marL="0" marR="0" indent="0" algn="ctr" defTabSz="8255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1500" b="0" i="0" u="none" strike="noStrike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FillTx/>
              <a:cs typeface="Calibri" panose="020F0502020204030204" pitchFamily="34" charset="0"/>
              <a:sym typeface="Helvetica Light"/>
            </a:endParaRPr>
          </a:p>
          <a:p>
            <a:pPr marL="0" marR="0" indent="0" algn="ctr" defTabSz="8255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lang="en-US" sz="1500" noProof="0" dirty="0">
              <a:solidFill>
                <a:srgbClr val="FFFFFF"/>
              </a:solidFill>
              <a:cs typeface="Calibri" panose="020F0502020204030204" pitchFamily="34" charset="0"/>
              <a:sym typeface="Helvetica Light"/>
            </a:endParaRPr>
          </a:p>
          <a:p>
            <a:pPr marL="0" marR="0" indent="0" algn="ctr" defTabSz="8255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1500" b="0" i="0" u="none" strike="noStrike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FillTx/>
              <a:cs typeface="Calibri" panose="020F0502020204030204" pitchFamily="34" charset="0"/>
              <a:sym typeface="Helvetica Light"/>
            </a:endParaRPr>
          </a:p>
          <a:p>
            <a:pPr marL="0" marR="0" indent="0" algn="ctr" defTabSz="8255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1500" b="0" i="0" u="none" strike="noStrike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FillTx/>
              <a:cs typeface="Calibri" panose="020F0502020204030204" pitchFamily="34" charset="0"/>
              <a:sym typeface="Helvetica Light"/>
            </a:endParaRPr>
          </a:p>
        </p:txBody>
      </p:sp>
      <p:pic>
        <p:nvPicPr>
          <p:cNvPr id="13" name="Picture 7" descr="German SCHUKO, plug type F: Electrical plug type used in Austria">
            <a:extLst>
              <a:ext uri="{FF2B5EF4-FFF2-40B4-BE49-F238E27FC236}">
                <a16:creationId xmlns:a16="http://schemas.microsoft.com/office/drawing/2014/main" id="{01FEFA59-A8A4-7F5C-AE0E-B3D3142F773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>
                        <a14:foregroundMark x1="31341" y1="25966" x2="28714" y2="46498"/>
                        <a14:foregroundMark x1="28714" y1="46498" x2="28895" y2="58937"/>
                        <a14:foregroundMark x1="32428" y1="36836" x2="38315" y2="41063"/>
                        <a14:foregroundMark x1="23188" y1="78019" x2="29076" y2="84300"/>
                        <a14:foregroundMark x1="29076" y1="84300" x2="28351" y2="87319"/>
                        <a14:foregroundMark x1="41757" y1="77536" x2="41757" y2="89130"/>
                        <a14:foregroundMark x1="55344" y1="76087" x2="59692" y2="87198"/>
                        <a14:foregroundMark x1="59692" y1="87198" x2="58062" y2="89855"/>
                        <a14:foregroundMark x1="74094" y1="76691" x2="73822" y2="8949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880" t="12649" r="20797"/>
          <a:stretch/>
        </p:blipFill>
        <p:spPr bwMode="auto">
          <a:xfrm>
            <a:off x="2581117" y="3165894"/>
            <a:ext cx="2261601" cy="2456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8D7CCEF6-A26E-F2EB-6F6F-1FCF8CAE9326}"/>
              </a:ext>
            </a:extLst>
          </p:cNvPr>
          <p:cNvSpPr txBox="1"/>
          <p:nvPr/>
        </p:nvSpPr>
        <p:spPr>
          <a:xfrm>
            <a:off x="662215" y="3694956"/>
            <a:ext cx="1418237" cy="10926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sz="1300" noProof="0" dirty="0">
                <a:solidFill>
                  <a:schemeClr val="bg1"/>
                </a:solidFill>
                <a:cs typeface="Calibri" panose="020F0502020204030204" pitchFamily="34" charset="0"/>
              </a:rPr>
              <a:t>Morocco</a:t>
            </a:r>
          </a:p>
          <a:p>
            <a:pPr algn="r"/>
            <a:r>
              <a:rPr lang="en-US" sz="1300" noProof="0" dirty="0">
                <a:solidFill>
                  <a:schemeClr val="bg1"/>
                </a:solidFill>
                <a:cs typeface="Calibri" panose="020F0502020204030204" pitchFamily="34" charset="0"/>
              </a:rPr>
              <a:t>Burkina Faso</a:t>
            </a:r>
          </a:p>
          <a:p>
            <a:pPr algn="r"/>
            <a:r>
              <a:rPr lang="en-US" sz="1300" noProof="0" dirty="0">
                <a:solidFill>
                  <a:schemeClr val="bg1"/>
                </a:solidFill>
                <a:cs typeface="Calibri" panose="020F0502020204030204" pitchFamily="34" charset="0"/>
              </a:rPr>
              <a:t>Egypt</a:t>
            </a:r>
          </a:p>
          <a:p>
            <a:pPr algn="r"/>
            <a:r>
              <a:rPr lang="en-US" sz="1300" noProof="0" dirty="0">
                <a:solidFill>
                  <a:schemeClr val="bg1"/>
                </a:solidFill>
                <a:cs typeface="Calibri" panose="020F0502020204030204" pitchFamily="34" charset="0"/>
              </a:rPr>
              <a:t>Ethiopia</a:t>
            </a:r>
          </a:p>
          <a:p>
            <a:pPr algn="r"/>
            <a:r>
              <a:rPr lang="en-US" sz="1300" noProof="0" dirty="0">
                <a:solidFill>
                  <a:schemeClr val="bg1"/>
                </a:solidFill>
                <a:cs typeface="Calibri" panose="020F0502020204030204" pitchFamily="34" charset="0"/>
              </a:rPr>
              <a:t>Turkey</a:t>
            </a:r>
          </a:p>
        </p:txBody>
      </p: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2D3E2BD8-5796-86AB-A2AF-DD28ADB6C155}"/>
              </a:ext>
            </a:extLst>
          </p:cNvPr>
          <p:cNvSpPr txBox="1"/>
          <p:nvPr/>
        </p:nvSpPr>
        <p:spPr>
          <a:xfrm>
            <a:off x="10286496" y="3694956"/>
            <a:ext cx="1418237" cy="10926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-285750" algn="just">
              <a:buClr>
                <a:schemeClr val="tx1"/>
              </a:buClr>
              <a:buSzPct val="80000"/>
            </a:pPr>
            <a:r>
              <a:rPr lang="en-US" sz="1300" noProof="0" dirty="0">
                <a:solidFill>
                  <a:schemeClr val="bg1"/>
                </a:solidFill>
                <a:cs typeface="Calibri" panose="020F0502020204030204" pitchFamily="34" charset="0"/>
              </a:rPr>
              <a:t>Ghana</a:t>
            </a:r>
          </a:p>
          <a:p>
            <a:r>
              <a:rPr lang="en-US" sz="1300" noProof="0" dirty="0">
                <a:solidFill>
                  <a:schemeClr val="bg1"/>
                </a:solidFill>
                <a:cs typeface="Calibri" panose="020F0502020204030204" pitchFamily="34" charset="0"/>
              </a:rPr>
              <a:t>Kenya</a:t>
            </a:r>
          </a:p>
          <a:p>
            <a:r>
              <a:rPr lang="en-US" sz="1300" noProof="0" dirty="0">
                <a:solidFill>
                  <a:schemeClr val="bg1"/>
                </a:solidFill>
                <a:cs typeface="Calibri" panose="020F0502020204030204" pitchFamily="34" charset="0"/>
              </a:rPr>
              <a:t>Nigeria</a:t>
            </a:r>
          </a:p>
          <a:p>
            <a:r>
              <a:rPr lang="en-US" sz="1300" noProof="0" dirty="0">
                <a:solidFill>
                  <a:schemeClr val="bg1"/>
                </a:solidFill>
                <a:cs typeface="Calibri" panose="020F0502020204030204" pitchFamily="34" charset="0"/>
              </a:rPr>
              <a:t>Tanzania</a:t>
            </a:r>
          </a:p>
          <a:p>
            <a:r>
              <a:rPr lang="en-US" sz="1300" noProof="0" dirty="0">
                <a:solidFill>
                  <a:schemeClr val="bg1"/>
                </a:solidFill>
                <a:cs typeface="Calibri" panose="020F0502020204030204" pitchFamily="34" charset="0"/>
              </a:rPr>
              <a:t>Uganda</a:t>
            </a:r>
          </a:p>
        </p:txBody>
      </p:sp>
      <p:sp>
        <p:nvSpPr>
          <p:cNvPr id="19" name="Rounded Rectangle 48">
            <a:extLst>
              <a:ext uri="{FF2B5EF4-FFF2-40B4-BE49-F238E27FC236}">
                <a16:creationId xmlns:a16="http://schemas.microsoft.com/office/drawing/2014/main" id="{F3514EC2-12F1-6215-318F-2ED3F04A3217}"/>
              </a:ext>
            </a:extLst>
          </p:cNvPr>
          <p:cNvSpPr/>
          <p:nvPr/>
        </p:nvSpPr>
        <p:spPr>
          <a:xfrm>
            <a:off x="7085845" y="2957305"/>
            <a:ext cx="3025074" cy="2817892"/>
          </a:xfrm>
          <a:prstGeom prst="roundRect">
            <a:avLst>
              <a:gd name="adj" fmla="val 8657"/>
            </a:avLst>
          </a:prstGeom>
          <a:solidFill>
            <a:srgbClr val="A6A6A6"/>
          </a:solidFill>
          <a:ln w="12700" cap="flat">
            <a:solidFill>
              <a:schemeClr val="bg1">
                <a:lumMod val="95000"/>
              </a:schemeClr>
            </a:solidFill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2800" b="0" i="0" u="none" strike="noStrike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FillTx/>
              <a:sym typeface="Helvetica Light"/>
            </a:endParaRPr>
          </a:p>
          <a:p>
            <a:pPr marL="0" marR="0" indent="0" algn="ctr" defTabSz="8255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lang="en-US" sz="2800" noProof="0" dirty="0">
              <a:solidFill>
                <a:srgbClr val="FFFFFF"/>
              </a:solidFill>
              <a:sym typeface="Helvetica Light"/>
            </a:endParaRPr>
          </a:p>
          <a:p>
            <a:pPr marL="0" marR="0" indent="0" algn="ctr" defTabSz="8255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2800" b="0" i="0" u="none" strike="noStrike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FillTx/>
              <a:sym typeface="Helvetica Light"/>
            </a:endParaRPr>
          </a:p>
          <a:p>
            <a:pPr marL="0" marR="0" indent="0" algn="ctr" defTabSz="8255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lang="en-US" sz="2800" noProof="0" dirty="0">
              <a:solidFill>
                <a:srgbClr val="FFFFFF"/>
              </a:solidFill>
              <a:sym typeface="Helvetica Light"/>
            </a:endParaRPr>
          </a:p>
          <a:p>
            <a:pPr marL="0" marR="0" indent="0" algn="ctr" defTabSz="8255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2800" b="0" i="0" u="none" strike="noStrike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FillTx/>
              <a:sym typeface="Helvetica Light"/>
            </a:endParaRPr>
          </a:p>
          <a:p>
            <a:pPr marL="0" marR="0" indent="0" algn="ctr" defTabSz="8255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2800" b="0" i="0" u="none" strike="noStrike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FillTx/>
              <a:sym typeface="Helvetica Light"/>
            </a:endParaRPr>
          </a:p>
        </p:txBody>
      </p:sp>
      <p:pic>
        <p:nvPicPr>
          <p:cNvPr id="20" name="Picture 5" descr="Type G electrical plug type">
            <a:extLst>
              <a:ext uri="{FF2B5EF4-FFF2-40B4-BE49-F238E27FC236}">
                <a16:creationId xmlns:a16="http://schemas.microsoft.com/office/drawing/2014/main" id="{DCE5284E-7227-5667-86F5-D6F68A3CBF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903" b="90338" l="9964" r="89946">
                        <a14:foregroundMark x1="31884" y1="25966" x2="29710" y2="36111"/>
                        <a14:foregroundMark x1="29710" y1="36111" x2="32699" y2="42874"/>
                        <a14:foregroundMark x1="32699" y1="42874" x2="32790" y2="50000"/>
                        <a14:foregroundMark x1="32790" y1="50000" x2="32699" y2="50362"/>
                        <a14:foregroundMark x1="34873" y1="28744" x2="38949" y2="32850"/>
                        <a14:foregroundMark x1="26630" y1="32971" x2="25181" y2="38889"/>
                        <a14:foregroundMark x1="29801" y1="48430" x2="32518" y2="50000"/>
                        <a14:foregroundMark x1="32518" y1="50000" x2="32246" y2="63285"/>
                        <a14:foregroundMark x1="23098" y1="79589" x2="28351" y2="84300"/>
                        <a14:foregroundMark x1="28351" y1="84300" x2="25543" y2="87077"/>
                        <a14:foregroundMark x1="42029" y1="75966" x2="41486" y2="84420"/>
                        <a14:foregroundMark x1="55072" y1="77174" x2="56250" y2="86715"/>
                        <a14:foregroundMark x1="56250" y1="86715" x2="55344" y2="86715"/>
                        <a14:foregroundMark x1="74094" y1="78744" x2="74004" y2="84783"/>
                        <a14:foregroundMark x1="73641" y1="87923" x2="73641" y2="87923"/>
                        <a14:foregroundMark x1="70833" y1="79589" x2="72011" y2="76691"/>
                        <a14:foregroundMark x1="73732" y1="89251" x2="73732" y2="86836"/>
                        <a14:foregroundMark x1="41757" y1="39251" x2="39130" y2="37198"/>
                        <a14:foregroundMark x1="41486" y1="88406" x2="41486" y2="82850"/>
                        <a14:foregroundMark x1="57699" y1="90338" x2="57699" y2="86111"/>
                        <a14:foregroundMark x1="77174" y1="80314" x2="72736" y2="75000"/>
                        <a14:foregroundMark x1="72736" y1="75000" x2="72283" y2="75483"/>
                        <a14:foregroundMark x1="41757" y1="89130" x2="41395" y2="8538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865" t="14074" r="20829" b="7056"/>
          <a:stretch/>
        </p:blipFill>
        <p:spPr bwMode="auto">
          <a:xfrm>
            <a:off x="7224064" y="3027614"/>
            <a:ext cx="2748635" cy="2741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4">
            <a:extLst>
              <a:ext uri="{FF2B5EF4-FFF2-40B4-BE49-F238E27FC236}">
                <a16:creationId xmlns:a16="http://schemas.microsoft.com/office/drawing/2014/main" id="{81A1655F-AA2D-54C6-C92C-B447A55447B9}"/>
              </a:ext>
            </a:extLst>
          </p:cNvPr>
          <p:cNvSpPr/>
          <p:nvPr/>
        </p:nvSpPr>
        <p:spPr>
          <a:xfrm>
            <a:off x="2219301" y="2571048"/>
            <a:ext cx="295322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600" b="1" noProof="0" dirty="0">
                <a:solidFill>
                  <a:schemeClr val="bg1"/>
                </a:solidFill>
                <a:cs typeface="Calibri" panose="020F0502020204030204" pitchFamily="34" charset="0"/>
              </a:rPr>
              <a:t>PLUG TYPE F CEE 7/7</a:t>
            </a:r>
          </a:p>
        </p:txBody>
      </p:sp>
      <p:sp>
        <p:nvSpPr>
          <p:cNvPr id="15" name="Rectangle 15">
            <a:extLst>
              <a:ext uri="{FF2B5EF4-FFF2-40B4-BE49-F238E27FC236}">
                <a16:creationId xmlns:a16="http://schemas.microsoft.com/office/drawing/2014/main" id="{A7F4FA10-37C2-72F1-DEA5-0E3D8375DEAF}"/>
              </a:ext>
            </a:extLst>
          </p:cNvPr>
          <p:cNvSpPr/>
          <p:nvPr/>
        </p:nvSpPr>
        <p:spPr>
          <a:xfrm>
            <a:off x="7085845" y="2571048"/>
            <a:ext cx="302507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600" b="1" noProof="0" dirty="0">
                <a:solidFill>
                  <a:schemeClr val="bg1"/>
                </a:solidFill>
                <a:cs typeface="Calibri" panose="020F0502020204030204" pitchFamily="34" charset="0"/>
              </a:rPr>
              <a:t>PLUG TYPE G</a:t>
            </a:r>
            <a:endParaRPr lang="en-US" sz="1600" noProof="0" dirty="0">
              <a:solidFill>
                <a:schemeClr val="bg1"/>
              </a:solidFill>
              <a:cs typeface="Calibri" panose="020F0502020204030204" pitchFamily="34" charset="0"/>
            </a:endParaRPr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A5AD7E6C-5D65-BD78-A5AB-3BCE093E1224}"/>
              </a:ext>
            </a:extLst>
          </p:cNvPr>
          <p:cNvSpPr/>
          <p:nvPr/>
        </p:nvSpPr>
        <p:spPr>
          <a:xfrm>
            <a:off x="371475" y="472583"/>
            <a:ext cx="607054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200" noProof="0" dirty="0">
                <a:solidFill>
                  <a:schemeClr val="bg1"/>
                </a:solidFill>
                <a:latin typeface="Montserrat Light" panose="00000400000000000000" pitchFamily="50" charset="0"/>
              </a:rPr>
              <a:t>04 | ELECTRIC PLUG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83109422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2C5701-CE19-F025-4655-47ECC438F9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olo 7">
            <a:extLst>
              <a:ext uri="{FF2B5EF4-FFF2-40B4-BE49-F238E27FC236}">
                <a16:creationId xmlns:a16="http://schemas.microsoft.com/office/drawing/2014/main" id="{C6F1AEFF-5204-4965-0285-024B2B540AF6}"/>
              </a:ext>
            </a:extLst>
          </p:cNvPr>
          <p:cNvSpPr txBox="1">
            <a:spLocks/>
          </p:cNvSpPr>
          <p:nvPr/>
        </p:nvSpPr>
        <p:spPr>
          <a:xfrm>
            <a:off x="371475" y="574675"/>
            <a:ext cx="11449050" cy="769441"/>
          </a:xfrm>
          <a:prstGeom prst="rect">
            <a:avLst/>
          </a:prstGeom>
        </p:spPr>
        <p:txBody>
          <a:bodyPr>
            <a:sp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it-IT" sz="44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  <a:latin typeface="+mn-lt"/>
              </a:rPr>
              <a:t>Now, </a:t>
            </a:r>
            <a:r>
              <a:rPr lang="en-US" noProof="0" dirty="0">
                <a:solidFill>
                  <a:schemeClr val="bg1"/>
                </a:solidFill>
              </a:rPr>
              <a:t>let’s go</a:t>
            </a:r>
          </a:p>
        </p:txBody>
      </p:sp>
      <p:sp>
        <p:nvSpPr>
          <p:cNvPr id="11" name="Segnaposto contenuto 17">
            <a:extLst>
              <a:ext uri="{FF2B5EF4-FFF2-40B4-BE49-F238E27FC236}">
                <a16:creationId xmlns:a16="http://schemas.microsoft.com/office/drawing/2014/main" id="{A0ED4619-FC20-DE15-8F76-0C592DDEB7F9}"/>
              </a:ext>
            </a:extLst>
          </p:cNvPr>
          <p:cNvSpPr txBox="1">
            <a:spLocks/>
          </p:cNvSpPr>
          <p:nvPr/>
        </p:nvSpPr>
        <p:spPr>
          <a:xfrm>
            <a:off x="371474" y="1601956"/>
            <a:ext cx="7562851" cy="3846344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000"/>
              </a:lnSpc>
            </a:pPr>
            <a:r>
              <a:rPr lang="en-US" noProof="0" dirty="0">
                <a:solidFill>
                  <a:schemeClr val="bg1"/>
                </a:solidFill>
                <a:latin typeface="+mj-lt"/>
              </a:rPr>
              <a:t>TRIS’s 3-in-1 </a:t>
            </a:r>
            <a:r>
              <a:rPr lang="en-US" noProof="0" dirty="0" err="1">
                <a:solidFill>
                  <a:schemeClr val="bg1"/>
                </a:solidFill>
                <a:latin typeface="+mj-lt"/>
              </a:rPr>
              <a:t>eMotor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noProof="0" dirty="0">
                <a:solidFill>
                  <a:schemeClr val="bg1"/>
                </a:solidFill>
              </a:rPr>
              <a:t>(EDM) combines the electric motor, reducer, and inverter, seamlessly working with a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direct-drive transmission</a:t>
            </a:r>
            <a:r>
              <a:rPr lang="en-US" noProof="0" dirty="0">
                <a:solidFill>
                  <a:schemeClr val="bg1"/>
                </a:solidFill>
              </a:rPr>
              <a:t>. </a:t>
            </a:r>
          </a:p>
          <a:p>
            <a:pPr>
              <a:lnSpc>
                <a:spcPts val="2000"/>
              </a:lnSpc>
            </a:pPr>
            <a:endParaRPr lang="en-US" noProof="0" dirty="0">
              <a:solidFill>
                <a:schemeClr val="bg1"/>
              </a:solidFill>
            </a:endParaRPr>
          </a:p>
          <a:p>
            <a:pPr>
              <a:lnSpc>
                <a:spcPts val="2000"/>
              </a:lnSpc>
            </a:pPr>
            <a:r>
              <a:rPr lang="en-US" noProof="0" dirty="0">
                <a:solidFill>
                  <a:schemeClr val="bg1"/>
                </a:solidFill>
              </a:rPr>
              <a:t>This gives your Customers:</a:t>
            </a:r>
          </a:p>
          <a:p>
            <a:pPr marL="361950" indent="-195263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US" noProof="0" dirty="0">
                <a:solidFill>
                  <a:schemeClr val="bg1"/>
                </a:solidFill>
                <a:latin typeface="+mj-lt"/>
              </a:rPr>
              <a:t>a smooth, responsive drive </a:t>
            </a:r>
            <a:r>
              <a:rPr lang="en-US" noProof="0" dirty="0">
                <a:solidFill>
                  <a:schemeClr val="bg1"/>
                </a:solidFill>
              </a:rPr>
              <a:t>– instant torque and seamless acceleration for effortless mobility</a:t>
            </a:r>
          </a:p>
          <a:p>
            <a:pPr marL="361950" indent="-195263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US" noProof="0" dirty="0">
                <a:solidFill>
                  <a:schemeClr val="bg1"/>
                </a:solidFill>
                <a:latin typeface="+mj-lt"/>
              </a:rPr>
              <a:t>low costs, high reliability </a:t>
            </a:r>
            <a:r>
              <a:rPr lang="en-US" noProof="0" dirty="0">
                <a:solidFill>
                  <a:schemeClr val="bg1"/>
                </a:solidFill>
              </a:rPr>
              <a:t>– fewer moving parts mean lower maintenance and greater durability</a:t>
            </a:r>
          </a:p>
          <a:p>
            <a:pPr marL="361950" indent="-195263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US" noProof="0" dirty="0">
                <a:solidFill>
                  <a:schemeClr val="bg1"/>
                </a:solidFill>
              </a:rPr>
              <a:t>Peak torque: 45 Nm</a:t>
            </a:r>
          </a:p>
          <a:p>
            <a:pPr marL="361950" indent="-195263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US" noProof="0" dirty="0">
                <a:solidFill>
                  <a:schemeClr val="bg1"/>
                </a:solidFill>
              </a:rPr>
              <a:t>Peak power at base speed: 9 kW </a:t>
            </a:r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F982EFE1-DA87-1C27-43ED-57BE2C876290}"/>
              </a:ext>
            </a:extLst>
          </p:cNvPr>
          <p:cNvSpPr/>
          <p:nvPr/>
        </p:nvSpPr>
        <p:spPr>
          <a:xfrm>
            <a:off x="371475" y="472583"/>
            <a:ext cx="607054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200" noProof="0" dirty="0">
                <a:solidFill>
                  <a:schemeClr val="bg1"/>
                </a:solidFill>
                <a:latin typeface="Montserrat Light" panose="00000400000000000000" pitchFamily="50" charset="0"/>
              </a:rPr>
              <a:t>04 | ELECTRIC DRIVE MODULE (EDM)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779A6769-0925-4C5F-2F56-CDD394C508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9154" y="1671310"/>
            <a:ext cx="3293212" cy="2110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0866359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04F5C1-2388-8591-7961-22289FCDC9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olo 7">
            <a:extLst>
              <a:ext uri="{FF2B5EF4-FFF2-40B4-BE49-F238E27FC236}">
                <a16:creationId xmlns:a16="http://schemas.microsoft.com/office/drawing/2014/main" id="{ED867FAF-3165-D0C3-B45A-9C7AAA2E1AAD}"/>
              </a:ext>
            </a:extLst>
          </p:cNvPr>
          <p:cNvSpPr txBox="1">
            <a:spLocks/>
          </p:cNvSpPr>
          <p:nvPr/>
        </p:nvSpPr>
        <p:spPr>
          <a:xfrm>
            <a:off x="371475" y="574675"/>
            <a:ext cx="11449050" cy="769441"/>
          </a:xfrm>
          <a:prstGeom prst="rect">
            <a:avLst/>
          </a:prstGeom>
        </p:spPr>
        <p:txBody>
          <a:bodyPr>
            <a:sp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it-IT" sz="44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</a:rPr>
              <a:t>Easy Charging, daily use</a:t>
            </a:r>
          </a:p>
        </p:txBody>
      </p:sp>
      <p:sp>
        <p:nvSpPr>
          <p:cNvPr id="11" name="Segnaposto contenuto 17">
            <a:extLst>
              <a:ext uri="{FF2B5EF4-FFF2-40B4-BE49-F238E27FC236}">
                <a16:creationId xmlns:a16="http://schemas.microsoft.com/office/drawing/2014/main" id="{0071FEA8-F243-DCA7-E5BD-E3C5B1546266}"/>
              </a:ext>
            </a:extLst>
          </p:cNvPr>
          <p:cNvSpPr txBox="1">
            <a:spLocks/>
          </p:cNvSpPr>
          <p:nvPr/>
        </p:nvSpPr>
        <p:spPr>
          <a:xfrm>
            <a:off x="371475" y="1601956"/>
            <a:ext cx="9101602" cy="30777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000"/>
              </a:lnSpc>
            </a:pPr>
            <a:r>
              <a:rPr lang="en-US" noProof="0" dirty="0">
                <a:solidFill>
                  <a:schemeClr val="bg1"/>
                </a:solidFill>
              </a:rPr>
              <a:t>Tris on-board charger supports easy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home charging </a:t>
            </a:r>
            <a:r>
              <a:rPr lang="en-US" noProof="0" dirty="0">
                <a:solidFill>
                  <a:schemeClr val="bg1"/>
                </a:solidFill>
              </a:rPr>
              <a:t>for a hassle-free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daily use</a:t>
            </a:r>
            <a:r>
              <a:rPr lang="en-US" noProof="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C2120772-F7EE-9AC5-2D41-3571BF23ECAA}"/>
              </a:ext>
            </a:extLst>
          </p:cNvPr>
          <p:cNvSpPr/>
          <p:nvPr/>
        </p:nvSpPr>
        <p:spPr>
          <a:xfrm>
            <a:off x="371475" y="472583"/>
            <a:ext cx="607054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200" noProof="0" dirty="0">
                <a:solidFill>
                  <a:schemeClr val="bg1"/>
                </a:solidFill>
                <a:latin typeface="Montserrat Light" panose="00000400000000000000" pitchFamily="50" charset="0"/>
              </a:rPr>
              <a:t>04 | ON-BOARD CHARGER</a:t>
            </a:r>
          </a:p>
        </p:txBody>
      </p:sp>
      <p:pic>
        <p:nvPicPr>
          <p:cNvPr id="2" name="Image 19">
            <a:extLst>
              <a:ext uri="{FF2B5EF4-FFF2-40B4-BE49-F238E27FC236}">
                <a16:creationId xmlns:a16="http://schemas.microsoft.com/office/drawing/2014/main" id="{68F3F28F-3C1B-F755-ED26-545802D364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3469" y="3298321"/>
            <a:ext cx="2999591" cy="2764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Image 9">
            <a:extLst>
              <a:ext uri="{FF2B5EF4-FFF2-40B4-BE49-F238E27FC236}">
                <a16:creationId xmlns:a16="http://schemas.microsoft.com/office/drawing/2014/main" id="{D2330C4E-36CB-5045-B224-7BBEBF58CD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3060" y="1868979"/>
            <a:ext cx="3578651" cy="28586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egnaposto contenuto 17">
            <a:extLst>
              <a:ext uri="{FF2B5EF4-FFF2-40B4-BE49-F238E27FC236}">
                <a16:creationId xmlns:a16="http://schemas.microsoft.com/office/drawing/2014/main" id="{F3D7585E-FAC3-F547-7A3E-F17CD220203A}"/>
              </a:ext>
            </a:extLst>
          </p:cNvPr>
          <p:cNvSpPr txBox="1">
            <a:spLocks/>
          </p:cNvSpPr>
          <p:nvPr/>
        </p:nvSpPr>
        <p:spPr>
          <a:xfrm>
            <a:off x="1719634" y="2452064"/>
            <a:ext cx="4284611" cy="30777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000"/>
              </a:lnSpc>
            </a:pPr>
            <a:r>
              <a:rPr lang="en-US" noProof="0" dirty="0">
                <a:solidFill>
                  <a:schemeClr val="bg1"/>
                </a:solidFill>
              </a:rPr>
              <a:t>TYPE: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ON-BOARD MONOPHASE 1,8 kW, 8A </a:t>
            </a:r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8" name="Segnaposto contenuto 17">
            <a:extLst>
              <a:ext uri="{FF2B5EF4-FFF2-40B4-BE49-F238E27FC236}">
                <a16:creationId xmlns:a16="http://schemas.microsoft.com/office/drawing/2014/main" id="{DC595D43-BCCD-49F1-9B6D-8AD456E79FEA}"/>
              </a:ext>
            </a:extLst>
          </p:cNvPr>
          <p:cNvSpPr txBox="1">
            <a:spLocks/>
          </p:cNvSpPr>
          <p:nvPr/>
        </p:nvSpPr>
        <p:spPr>
          <a:xfrm>
            <a:off x="1719634" y="3352857"/>
            <a:ext cx="4284611" cy="30777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000"/>
              </a:lnSpc>
            </a:pPr>
            <a:r>
              <a:rPr lang="en-US" noProof="0" dirty="0">
                <a:solidFill>
                  <a:schemeClr val="bg1"/>
                </a:solidFill>
              </a:rPr>
              <a:t>CHARGING MODE: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MODE1</a:t>
            </a:r>
          </a:p>
          <a:p>
            <a:pPr>
              <a:lnSpc>
                <a:spcPts val="2000"/>
              </a:lnSpc>
            </a:pPr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9" name="Immagine 8" descr="Immagine che contiene simbolo, Elementi grafici, clipart, cerchio&#10;&#10;Il contenuto generato dall'IA potrebbe non essere corretto.">
            <a:extLst>
              <a:ext uri="{FF2B5EF4-FFF2-40B4-BE49-F238E27FC236}">
                <a16:creationId xmlns:a16="http://schemas.microsoft.com/office/drawing/2014/main" id="{29CC4731-53D6-AAC8-26B5-CB7234D6A3C8}"/>
              </a:ext>
            </a:extLst>
          </p:cNvPr>
          <p:cNvPicPr>
            <a:picLocks noChangeAspect="1"/>
          </p:cNvPicPr>
          <p:nvPr/>
        </p:nvPicPr>
        <p:blipFill>
          <a:blip r:embed="rId5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533" y="2277874"/>
            <a:ext cx="704485" cy="704485"/>
          </a:xfrm>
          <a:prstGeom prst="rect">
            <a:avLst/>
          </a:prstGeom>
        </p:spPr>
      </p:pic>
      <p:pic>
        <p:nvPicPr>
          <p:cNvPr id="12" name="Immagine 11" descr="Immagine che contiene simbolo, Elementi grafici, clipart, cerchio&#10;&#10;Il contenuto generato dall'IA potrebbe non essere corretto.">
            <a:extLst>
              <a:ext uri="{FF2B5EF4-FFF2-40B4-BE49-F238E27FC236}">
                <a16:creationId xmlns:a16="http://schemas.microsoft.com/office/drawing/2014/main" id="{F55F66B7-A9F9-929C-6E23-018196D4AC6D}"/>
              </a:ext>
            </a:extLst>
          </p:cNvPr>
          <p:cNvPicPr>
            <a:picLocks noChangeAspect="1"/>
          </p:cNvPicPr>
          <p:nvPr/>
        </p:nvPicPr>
        <p:blipFill>
          <a:blip r:embed="rId5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533" y="3154502"/>
            <a:ext cx="704485" cy="70448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823651709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2D9946-5B32-1CFB-36B8-423972B010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egnaposto numero diapositiva 8">
            <a:extLst>
              <a:ext uri="{FF2B5EF4-FFF2-40B4-BE49-F238E27FC236}">
                <a16:creationId xmlns:a16="http://schemas.microsoft.com/office/drawing/2014/main" id="{D4134EEF-835D-C057-9528-9C7FFB243F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4125" y="6416498"/>
            <a:ext cx="681678" cy="276999"/>
          </a:xfrm>
        </p:spPr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59</a:t>
            </a:fld>
            <a:endParaRPr lang="en-US" noProof="0" dirty="0">
              <a:latin typeface="+mn-lt"/>
            </a:endParaRPr>
          </a:p>
        </p:txBody>
      </p:sp>
      <p:sp>
        <p:nvSpPr>
          <p:cNvPr id="8" name="Titolo 7">
            <a:extLst>
              <a:ext uri="{FF2B5EF4-FFF2-40B4-BE49-F238E27FC236}">
                <a16:creationId xmlns:a16="http://schemas.microsoft.com/office/drawing/2014/main" id="{2F1A848D-280C-8BDE-950B-9FCF4FC04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143711"/>
            <a:ext cx="11449050" cy="769441"/>
          </a:xfrm>
        </p:spPr>
        <p:txBody>
          <a:bodyPr>
            <a:spAutoFit/>
          </a:bodyPr>
          <a:lstStyle/>
          <a:p>
            <a:r>
              <a:rPr lang="en-US" noProof="0" dirty="0"/>
              <a:t>Easy Charging </a:t>
            </a:r>
            <a:r>
              <a:rPr lang="en-US" noProof="0" dirty="0">
                <a:latin typeface="+mn-lt"/>
              </a:rPr>
              <a:t>on the go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E558EA8-8879-E54C-C371-58A108CE1AF5}"/>
              </a:ext>
            </a:extLst>
          </p:cNvPr>
          <p:cNvSpPr/>
          <p:nvPr/>
        </p:nvSpPr>
        <p:spPr>
          <a:xfrm>
            <a:off x="371475" y="825005"/>
            <a:ext cx="607054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200" noProof="0" dirty="0">
                <a:solidFill>
                  <a:schemeClr val="bg1"/>
                </a:solidFill>
                <a:latin typeface="Montserrat Light" panose="00000400000000000000" pitchFamily="50" charset="0"/>
              </a:rPr>
              <a:t>04 | POWERTRAIN</a:t>
            </a:r>
            <a:endParaRPr lang="en-US" sz="2000" noProof="0" dirty="0">
              <a:solidFill>
                <a:schemeClr val="bg1"/>
              </a:solidFill>
            </a:endParaRP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2AEE2322-AE73-6BBF-BFF2-6F5CEDB7D0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1737960"/>
            <a:ext cx="11449050" cy="892552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noProof="0" dirty="0"/>
              <a:t>TRIS makes </a:t>
            </a:r>
            <a:r>
              <a:rPr lang="en-US" noProof="0" dirty="0">
                <a:latin typeface="+mj-lt"/>
              </a:rPr>
              <a:t>charging easy </a:t>
            </a:r>
            <a:r>
              <a:rPr lang="en-US" noProof="0" dirty="0"/>
              <a:t>- without special infrastructure. </a:t>
            </a:r>
          </a:p>
          <a:p>
            <a:pPr>
              <a:spcAft>
                <a:spcPts val="600"/>
              </a:spcAft>
            </a:pPr>
            <a:r>
              <a:rPr lang="en-US" noProof="0" dirty="0">
                <a:latin typeface="+mj-lt"/>
              </a:rPr>
              <a:t>Your Customer can full charge it in just 4h40</a:t>
            </a:r>
            <a:r>
              <a:rPr lang="en-US" noProof="0" dirty="0"/>
              <a:t>. </a:t>
            </a:r>
          </a:p>
          <a:p>
            <a:pPr>
              <a:spcAft>
                <a:spcPts val="600"/>
              </a:spcAft>
            </a:pPr>
            <a:r>
              <a:rPr lang="en-US" noProof="0" dirty="0">
                <a:latin typeface="+mj-lt"/>
              </a:rPr>
              <a:t>He can always top up some charge </a:t>
            </a:r>
            <a:r>
              <a:rPr lang="en-US" noProof="0" dirty="0"/>
              <a:t>during </a:t>
            </a:r>
            <a:r>
              <a:rPr lang="en-US" noProof="0" dirty="0">
                <a:latin typeface="+mj-lt"/>
              </a:rPr>
              <a:t>lazy moments </a:t>
            </a:r>
            <a:r>
              <a:rPr lang="en-US" noProof="0" dirty="0"/>
              <a:t>or </a:t>
            </a:r>
            <a:r>
              <a:rPr lang="en-US" noProof="0" dirty="0">
                <a:latin typeface="+mj-lt"/>
              </a:rPr>
              <a:t>dead times </a:t>
            </a:r>
            <a:r>
              <a:rPr lang="en-US" noProof="0" dirty="0"/>
              <a:t>throughout the day, like:</a:t>
            </a:r>
          </a:p>
        </p:txBody>
      </p:sp>
      <p:grpSp>
        <p:nvGrpSpPr>
          <p:cNvPr id="4" name="Gruppo 3">
            <a:extLst>
              <a:ext uri="{FF2B5EF4-FFF2-40B4-BE49-F238E27FC236}">
                <a16:creationId xmlns:a16="http://schemas.microsoft.com/office/drawing/2014/main" id="{1A5F8776-E479-2E21-D8E3-7248F68AD056}"/>
              </a:ext>
            </a:extLst>
          </p:cNvPr>
          <p:cNvGrpSpPr/>
          <p:nvPr/>
        </p:nvGrpSpPr>
        <p:grpSpPr>
          <a:xfrm>
            <a:off x="9777890" y="3858105"/>
            <a:ext cx="1994338" cy="2162911"/>
            <a:chOff x="838845" y="3459099"/>
            <a:chExt cx="2304634" cy="2499435"/>
          </a:xfrm>
          <a:effectLst>
            <a:outerShdw blurRad="139700" dist="165100" dir="5400000" sx="95000" sy="95000" algn="t" rotWithShape="0">
              <a:prstClr val="black">
                <a:alpha val="40000"/>
              </a:prstClr>
            </a:outerShdw>
          </a:effectLst>
        </p:grpSpPr>
        <p:pic>
          <p:nvPicPr>
            <p:cNvPr id="10" name="Immagine 9">
              <a:extLst>
                <a:ext uri="{FF2B5EF4-FFF2-40B4-BE49-F238E27FC236}">
                  <a16:creationId xmlns:a16="http://schemas.microsoft.com/office/drawing/2014/main" id="{31590903-EB45-51E7-B1D0-766F69A49CF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334" r="10334"/>
            <a:stretch/>
          </p:blipFill>
          <p:spPr>
            <a:xfrm>
              <a:off x="917563" y="3459099"/>
              <a:ext cx="2147200" cy="2147200"/>
            </a:xfrm>
            <a:prstGeom prst="ellipse">
              <a:avLst/>
            </a:prstGeom>
            <a:ln w="63500">
              <a:solidFill>
                <a:schemeClr val="bg1"/>
              </a:solidFill>
            </a:ln>
          </p:spPr>
        </p:pic>
        <p:sp>
          <p:nvSpPr>
            <p:cNvPr id="11" name="Rettangolo con angoli arrotondati 10">
              <a:extLst>
                <a:ext uri="{FF2B5EF4-FFF2-40B4-BE49-F238E27FC236}">
                  <a16:creationId xmlns:a16="http://schemas.microsoft.com/office/drawing/2014/main" id="{3BC059CD-C478-34C2-82AE-FB8007083B22}"/>
                </a:ext>
              </a:extLst>
            </p:cNvPr>
            <p:cNvSpPr/>
            <p:nvPr/>
          </p:nvSpPr>
          <p:spPr>
            <a:xfrm>
              <a:off x="838845" y="5634534"/>
              <a:ext cx="2304634" cy="3240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US" sz="1400" noProof="0" dirty="0">
                  <a:solidFill>
                    <a:schemeClr val="accent3">
                      <a:lumMod val="75000"/>
                    </a:schemeClr>
                  </a:solidFill>
                  <a:latin typeface="+mj-lt"/>
                </a:rPr>
                <a:t>Selling arguments</a:t>
              </a:r>
            </a:p>
          </p:txBody>
        </p:sp>
      </p:grpSp>
      <p:sp>
        <p:nvSpPr>
          <p:cNvPr id="12" name="Figura a mano libera: forma 11">
            <a:extLst>
              <a:ext uri="{FF2B5EF4-FFF2-40B4-BE49-F238E27FC236}">
                <a16:creationId xmlns:a16="http://schemas.microsoft.com/office/drawing/2014/main" id="{963AD80D-45D5-21C6-F82E-8353F31A1C3C}"/>
              </a:ext>
            </a:extLst>
          </p:cNvPr>
          <p:cNvSpPr/>
          <p:nvPr/>
        </p:nvSpPr>
        <p:spPr>
          <a:xfrm>
            <a:off x="9606823" y="2286001"/>
            <a:ext cx="2336472" cy="1764864"/>
          </a:xfrm>
          <a:custGeom>
            <a:avLst/>
            <a:gdLst>
              <a:gd name="connsiteX0" fmla="*/ 145729 w 2336472"/>
              <a:gd name="connsiteY0" fmla="*/ 0 h 1902550"/>
              <a:gd name="connsiteX1" fmla="*/ 2190743 w 2336472"/>
              <a:gd name="connsiteY1" fmla="*/ 0 h 1902550"/>
              <a:gd name="connsiteX2" fmla="*/ 2336472 w 2336472"/>
              <a:gd name="connsiteY2" fmla="*/ 145729 h 1902550"/>
              <a:gd name="connsiteX3" fmla="*/ 2336472 w 2336472"/>
              <a:gd name="connsiteY3" fmla="*/ 1362697 h 1902550"/>
              <a:gd name="connsiteX4" fmla="*/ 2190743 w 2336472"/>
              <a:gd name="connsiteY4" fmla="*/ 1508426 h 1902550"/>
              <a:gd name="connsiteX5" fmla="*/ 1289168 w 2336472"/>
              <a:gd name="connsiteY5" fmla="*/ 1508426 h 1902550"/>
              <a:gd name="connsiteX6" fmla="*/ 1168235 w 2336472"/>
              <a:gd name="connsiteY6" fmla="*/ 1902550 h 1902550"/>
              <a:gd name="connsiteX7" fmla="*/ 1047302 w 2336472"/>
              <a:gd name="connsiteY7" fmla="*/ 1508426 h 1902550"/>
              <a:gd name="connsiteX8" fmla="*/ 145729 w 2336472"/>
              <a:gd name="connsiteY8" fmla="*/ 1508426 h 1902550"/>
              <a:gd name="connsiteX9" fmla="*/ 0 w 2336472"/>
              <a:gd name="connsiteY9" fmla="*/ 1362697 h 1902550"/>
              <a:gd name="connsiteX10" fmla="*/ 0 w 2336472"/>
              <a:gd name="connsiteY10" fmla="*/ 145729 h 1902550"/>
              <a:gd name="connsiteX11" fmla="*/ 145729 w 2336472"/>
              <a:gd name="connsiteY11" fmla="*/ 0 h 1902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36472" h="1902550">
                <a:moveTo>
                  <a:pt x="145729" y="0"/>
                </a:moveTo>
                <a:lnTo>
                  <a:pt x="2190743" y="0"/>
                </a:lnTo>
                <a:cubicBezTo>
                  <a:pt x="2271227" y="0"/>
                  <a:pt x="2336472" y="65245"/>
                  <a:pt x="2336472" y="145729"/>
                </a:cubicBezTo>
                <a:lnTo>
                  <a:pt x="2336472" y="1362697"/>
                </a:lnTo>
                <a:cubicBezTo>
                  <a:pt x="2336472" y="1443181"/>
                  <a:pt x="2271227" y="1508426"/>
                  <a:pt x="2190743" y="1508426"/>
                </a:cubicBezTo>
                <a:lnTo>
                  <a:pt x="1289168" y="1508426"/>
                </a:lnTo>
                <a:lnTo>
                  <a:pt x="1168235" y="1902550"/>
                </a:lnTo>
                <a:lnTo>
                  <a:pt x="1047302" y="1508426"/>
                </a:lnTo>
                <a:lnTo>
                  <a:pt x="145729" y="1508426"/>
                </a:lnTo>
                <a:cubicBezTo>
                  <a:pt x="65245" y="1508426"/>
                  <a:pt x="0" y="1443181"/>
                  <a:pt x="0" y="1362697"/>
                </a:cubicBezTo>
                <a:lnTo>
                  <a:pt x="0" y="145729"/>
                </a:lnTo>
                <a:cubicBezTo>
                  <a:pt x="0" y="65245"/>
                  <a:pt x="65245" y="0"/>
                  <a:pt x="145729" y="0"/>
                </a:cubicBezTo>
                <a:close/>
              </a:path>
            </a:pathLst>
          </a:custGeom>
          <a:solidFill>
            <a:schemeClr val="bg1"/>
          </a:solidFill>
          <a:ln w="38100">
            <a:solidFill>
              <a:schemeClr val="accent3">
                <a:lumMod val="75000"/>
              </a:schemeClr>
            </a:solidFill>
          </a:ln>
          <a:effectLst>
            <a:outerShdw blurRad="139700" dist="165100" dir="5400000" sx="95000" sy="95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72000" rtlCol="0" anchor="t">
            <a:noAutofit/>
          </a:bodyPr>
          <a:lstStyle/>
          <a:p>
            <a:pPr marL="0" indent="0" algn="ctr">
              <a:spcBef>
                <a:spcPts val="200"/>
              </a:spcBef>
              <a:spcAft>
                <a:spcPts val="300"/>
              </a:spcAft>
              <a:buNone/>
              <a:tabLst>
                <a:tab pos="208955" algn="l"/>
              </a:tabLst>
            </a:pPr>
            <a:r>
              <a:rPr lang="en-US" sz="1600" noProof="0" dirty="0">
                <a:solidFill>
                  <a:schemeClr val="accent3">
                    <a:lumMod val="75000"/>
                  </a:schemeClr>
                </a:solidFill>
              </a:rPr>
              <a:t>CHARGING TRIS IS SO EASY THAT YOU CAN DO IT ALMOST EVERYWHERE AND AT ANY TIME.</a:t>
            </a:r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A6C760F3-F3F4-4456-7300-C07C50FD57E0}"/>
              </a:ext>
            </a:extLst>
          </p:cNvPr>
          <p:cNvSpPr txBox="1"/>
          <p:nvPr/>
        </p:nvSpPr>
        <p:spPr>
          <a:xfrm>
            <a:off x="946066" y="6411038"/>
            <a:ext cx="3412286" cy="291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>
                <a:solidFill>
                  <a:schemeClr val="bg1"/>
                </a:solidFill>
              </a:rPr>
              <a:t>Click on </a:t>
            </a:r>
            <a:r>
              <a:rPr lang="en-US" sz="1100" i="1" noProof="0" dirty="0">
                <a:solidFill>
                  <a:schemeClr val="bg1"/>
                </a:solidFill>
                <a:latin typeface="+mj-lt"/>
              </a:rPr>
              <a:t>Selling arguments</a:t>
            </a:r>
          </a:p>
        </p:txBody>
      </p:sp>
      <p:pic>
        <p:nvPicPr>
          <p:cNvPr id="34" name="Image 44">
            <a:extLst>
              <a:ext uri="{FF2B5EF4-FFF2-40B4-BE49-F238E27FC236}">
                <a16:creationId xmlns:a16="http://schemas.microsoft.com/office/drawing/2014/main" id="{91F7D602-70E7-B1CF-92D0-263F26FBBAD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9609"/>
          <a:stretch/>
        </p:blipFill>
        <p:spPr>
          <a:xfrm>
            <a:off x="1667559" y="4108053"/>
            <a:ext cx="2724700" cy="1553196"/>
          </a:xfrm>
          <a:prstGeom prst="roundRect">
            <a:avLst>
              <a:gd name="adj" fmla="val 14868"/>
            </a:avLst>
          </a:prstGeom>
          <a:ln w="25400" cap="sq">
            <a:solidFill>
              <a:schemeClr val="accent3">
                <a:lumMod val="40000"/>
                <a:lumOff val="60000"/>
              </a:schemeClr>
            </a:solidFill>
            <a:miter lim="800000"/>
          </a:ln>
          <a:effectLst/>
        </p:spPr>
      </p:pic>
      <p:sp>
        <p:nvSpPr>
          <p:cNvPr id="38" name="CasellaDiTesto 53">
            <a:extLst>
              <a:ext uri="{FF2B5EF4-FFF2-40B4-BE49-F238E27FC236}">
                <a16:creationId xmlns:a16="http://schemas.microsoft.com/office/drawing/2014/main" id="{F4011C92-4980-A435-DAD2-7380089046B9}"/>
              </a:ext>
            </a:extLst>
          </p:cNvPr>
          <p:cNvSpPr txBox="1"/>
          <p:nvPr/>
        </p:nvSpPr>
        <p:spPr>
          <a:xfrm>
            <a:off x="2516579" y="3059751"/>
            <a:ext cx="15162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noProof="0" dirty="0">
                <a:solidFill>
                  <a:schemeClr val="bg1"/>
                </a:solidFill>
                <a:latin typeface="+mj-lt"/>
                <a:cs typeface="Calibri" panose="020F0502020204030204" pitchFamily="34" charset="0"/>
              </a:rPr>
              <a:t>LOADING DELIVERIES</a:t>
            </a:r>
          </a:p>
        </p:txBody>
      </p:sp>
      <p:sp>
        <p:nvSpPr>
          <p:cNvPr id="39" name="CasellaDiTesto 53">
            <a:extLst>
              <a:ext uri="{FF2B5EF4-FFF2-40B4-BE49-F238E27FC236}">
                <a16:creationId xmlns:a16="http://schemas.microsoft.com/office/drawing/2014/main" id="{523CF039-D2AC-8E50-F986-EA24864F5CF2}"/>
              </a:ext>
            </a:extLst>
          </p:cNvPr>
          <p:cNvSpPr txBox="1"/>
          <p:nvPr/>
        </p:nvSpPr>
        <p:spPr>
          <a:xfrm>
            <a:off x="5904990" y="3059751"/>
            <a:ext cx="1804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noProof="0" dirty="0">
                <a:solidFill>
                  <a:schemeClr val="bg1"/>
                </a:solidFill>
                <a:latin typeface="+mj-lt"/>
                <a:cs typeface="Calibri" panose="020F0502020204030204" pitchFamily="34" charset="0"/>
              </a:rPr>
              <a:t>ENJOYING LUNCH BREAK</a:t>
            </a:r>
          </a:p>
        </p:txBody>
      </p:sp>
      <p:grpSp>
        <p:nvGrpSpPr>
          <p:cNvPr id="52" name="Gruppo 51">
            <a:extLst>
              <a:ext uri="{FF2B5EF4-FFF2-40B4-BE49-F238E27FC236}">
                <a16:creationId xmlns:a16="http://schemas.microsoft.com/office/drawing/2014/main" id="{9B77F61E-FCF8-8394-F2DC-EE5AD740D0E6}"/>
              </a:ext>
            </a:extLst>
          </p:cNvPr>
          <p:cNvGrpSpPr/>
          <p:nvPr/>
        </p:nvGrpSpPr>
        <p:grpSpPr>
          <a:xfrm>
            <a:off x="4938921" y="2865701"/>
            <a:ext cx="886916" cy="972874"/>
            <a:chOff x="6836775" y="2985025"/>
            <a:chExt cx="1126789" cy="1235998"/>
          </a:xfrm>
        </p:grpSpPr>
        <p:grpSp>
          <p:nvGrpSpPr>
            <p:cNvPr id="47" name="Gruppo 46">
              <a:extLst>
                <a:ext uri="{FF2B5EF4-FFF2-40B4-BE49-F238E27FC236}">
                  <a16:creationId xmlns:a16="http://schemas.microsoft.com/office/drawing/2014/main" id="{AD213509-679B-0459-3AA0-C2D02E1BF332}"/>
                </a:ext>
              </a:extLst>
            </p:cNvPr>
            <p:cNvGrpSpPr/>
            <p:nvPr/>
          </p:nvGrpSpPr>
          <p:grpSpPr>
            <a:xfrm>
              <a:off x="6837158" y="2985025"/>
              <a:ext cx="1126406" cy="1235998"/>
              <a:chOff x="1010247" y="2911728"/>
              <a:chExt cx="1260000" cy="1382591"/>
            </a:xfrm>
          </p:grpSpPr>
          <p:sp>
            <p:nvSpPr>
              <p:cNvPr id="48" name="Figura a mano libera: forma 47">
                <a:extLst>
                  <a:ext uri="{FF2B5EF4-FFF2-40B4-BE49-F238E27FC236}">
                    <a16:creationId xmlns:a16="http://schemas.microsoft.com/office/drawing/2014/main" id="{30B9F835-DDC7-F450-F910-036E4A8FE386}"/>
                  </a:ext>
                </a:extLst>
              </p:cNvPr>
              <p:cNvSpPr/>
              <p:nvPr/>
            </p:nvSpPr>
            <p:spPr>
              <a:xfrm>
                <a:off x="1010247" y="2911728"/>
                <a:ext cx="1260000" cy="1382591"/>
              </a:xfrm>
              <a:custGeom>
                <a:avLst/>
                <a:gdLst>
                  <a:gd name="connsiteX0" fmla="*/ 600077 w 1260000"/>
                  <a:gd name="connsiteY0" fmla="*/ 0 h 1382591"/>
                  <a:gd name="connsiteX1" fmla="*/ 659923 w 1260000"/>
                  <a:gd name="connsiteY1" fmla="*/ 0 h 1382591"/>
                  <a:gd name="connsiteX2" fmla="*/ 659923 w 1260000"/>
                  <a:gd name="connsiteY2" fmla="*/ 1 h 1382591"/>
                  <a:gd name="connsiteX3" fmla="*/ 720455 w 1260000"/>
                  <a:gd name="connsiteY3" fmla="*/ 1 h 1382591"/>
                  <a:gd name="connsiteX4" fmla="*/ 720455 w 1260000"/>
                  <a:gd name="connsiteY4" fmla="*/ 59847 h 1382591"/>
                  <a:gd name="connsiteX5" fmla="*/ 659923 w 1260000"/>
                  <a:gd name="connsiteY5" fmla="*/ 59847 h 1382591"/>
                  <a:gd name="connsiteX6" fmla="*/ 659923 w 1260000"/>
                  <a:gd name="connsiteY6" fmla="*/ 125608 h 1382591"/>
                  <a:gd name="connsiteX7" fmla="*/ 756967 w 1260000"/>
                  <a:gd name="connsiteY7" fmla="*/ 135391 h 1382591"/>
                  <a:gd name="connsiteX8" fmla="*/ 1260000 w 1260000"/>
                  <a:gd name="connsiteY8" fmla="*/ 752591 h 1382591"/>
                  <a:gd name="connsiteX9" fmla="*/ 630000 w 1260000"/>
                  <a:gd name="connsiteY9" fmla="*/ 1382591 h 1382591"/>
                  <a:gd name="connsiteX10" fmla="*/ 0 w 1260000"/>
                  <a:gd name="connsiteY10" fmla="*/ 752591 h 1382591"/>
                  <a:gd name="connsiteX11" fmla="*/ 503033 w 1260000"/>
                  <a:gd name="connsiteY11" fmla="*/ 135391 h 1382591"/>
                  <a:gd name="connsiteX12" fmla="*/ 600077 w 1260000"/>
                  <a:gd name="connsiteY12" fmla="*/ 125608 h 1382591"/>
                  <a:gd name="connsiteX13" fmla="*/ 600077 w 1260000"/>
                  <a:gd name="connsiteY13" fmla="*/ 59847 h 1382591"/>
                  <a:gd name="connsiteX14" fmla="*/ 539545 w 1260000"/>
                  <a:gd name="connsiteY14" fmla="*/ 59847 h 1382591"/>
                  <a:gd name="connsiteX15" fmla="*/ 539545 w 1260000"/>
                  <a:gd name="connsiteY15" fmla="*/ 1 h 1382591"/>
                  <a:gd name="connsiteX16" fmla="*/ 600077 w 1260000"/>
                  <a:gd name="connsiteY16" fmla="*/ 1 h 138259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260000" h="1382591">
                    <a:moveTo>
                      <a:pt x="600077" y="0"/>
                    </a:moveTo>
                    <a:lnTo>
                      <a:pt x="659923" y="0"/>
                    </a:lnTo>
                    <a:lnTo>
                      <a:pt x="659923" y="1"/>
                    </a:lnTo>
                    <a:lnTo>
                      <a:pt x="720455" y="1"/>
                    </a:lnTo>
                    <a:lnTo>
                      <a:pt x="720455" y="59847"/>
                    </a:lnTo>
                    <a:lnTo>
                      <a:pt x="659923" y="59847"/>
                    </a:lnTo>
                    <a:lnTo>
                      <a:pt x="659923" y="125608"/>
                    </a:lnTo>
                    <a:lnTo>
                      <a:pt x="756967" y="135391"/>
                    </a:lnTo>
                    <a:cubicBezTo>
                      <a:pt x="1044047" y="194136"/>
                      <a:pt x="1260000" y="448145"/>
                      <a:pt x="1260000" y="752591"/>
                    </a:cubicBezTo>
                    <a:cubicBezTo>
                      <a:pt x="1260000" y="1100530"/>
                      <a:pt x="977939" y="1382591"/>
                      <a:pt x="630000" y="1382591"/>
                    </a:cubicBezTo>
                    <a:cubicBezTo>
                      <a:pt x="282061" y="1382591"/>
                      <a:pt x="0" y="1100530"/>
                      <a:pt x="0" y="752591"/>
                    </a:cubicBezTo>
                    <a:cubicBezTo>
                      <a:pt x="0" y="448145"/>
                      <a:pt x="215953" y="194136"/>
                      <a:pt x="503033" y="135391"/>
                    </a:cubicBezTo>
                    <a:lnTo>
                      <a:pt x="600077" y="125608"/>
                    </a:lnTo>
                    <a:lnTo>
                      <a:pt x="600077" y="59847"/>
                    </a:lnTo>
                    <a:lnTo>
                      <a:pt x="539545" y="59847"/>
                    </a:lnTo>
                    <a:lnTo>
                      <a:pt x="539545" y="1"/>
                    </a:lnTo>
                    <a:lnTo>
                      <a:pt x="600077" y="1"/>
                    </a:lnTo>
                    <a:close/>
                  </a:path>
                </a:pathLst>
              </a:custGeom>
              <a:solidFill>
                <a:schemeClr val="bg1">
                  <a:alpha val="25000"/>
                </a:schemeClr>
              </a:solidFill>
              <a:ln w="15875" cap="rnd" cmpd="sng" algn="ctr">
                <a:noFill/>
                <a:prstDash val="solid"/>
              </a:ln>
              <a:effectLst/>
            </p:spPr>
            <p:txBody>
              <a:bodyPr wrap="square" rtlCol="0" anchor="ctr">
                <a:noAutofit/>
              </a:bodyPr>
              <a:lstStyle/>
              <a:p>
                <a:pPr marL="0" marR="0" lvl="0" indent="0" algn="ctr" defTabSz="4572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49" name="Pie 35">
                <a:extLst>
                  <a:ext uri="{FF2B5EF4-FFF2-40B4-BE49-F238E27FC236}">
                    <a16:creationId xmlns:a16="http://schemas.microsoft.com/office/drawing/2014/main" id="{FE7A444B-D393-B834-2BE0-740D4BBE7DFE}"/>
                  </a:ext>
                </a:extLst>
              </p:cNvPr>
              <p:cNvSpPr/>
              <p:nvPr/>
            </p:nvSpPr>
            <p:spPr>
              <a:xfrm>
                <a:off x="1100247" y="3124319"/>
                <a:ext cx="1080000" cy="1080000"/>
              </a:xfrm>
              <a:prstGeom prst="pie">
                <a:avLst>
                  <a:gd name="adj1" fmla="val 16262494"/>
                  <a:gd name="adj2" fmla="val 10779756"/>
                </a:avLst>
              </a:prstGeom>
              <a:solidFill>
                <a:srgbClr val="FFFFFF"/>
              </a:solidFill>
              <a:ln w="15875" cap="rnd" cmpd="sng" algn="ctr">
                <a:noFill/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4572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sp>
          <p:nvSpPr>
            <p:cNvPr id="21" name="Rectangle 29">
              <a:extLst>
                <a:ext uri="{FF2B5EF4-FFF2-40B4-BE49-F238E27FC236}">
                  <a16:creationId xmlns:a16="http://schemas.microsoft.com/office/drawing/2014/main" id="{82A3093E-4F64-D0DF-C15F-BB83A2686DBF}"/>
                </a:ext>
              </a:extLst>
            </p:cNvPr>
            <p:cNvSpPr/>
            <p:nvPr/>
          </p:nvSpPr>
          <p:spPr>
            <a:xfrm>
              <a:off x="6836775" y="3401453"/>
              <a:ext cx="1126407" cy="63866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 defTabSz="457200">
                <a:lnSpc>
                  <a:spcPts val="1600"/>
                </a:lnSpc>
              </a:pPr>
              <a:r>
                <a:rPr lang="en-US" sz="2800" noProof="0" dirty="0">
                  <a:latin typeface="+mj-lt"/>
                  <a:cs typeface="Calibri" panose="020F0502020204030204" pitchFamily="34" charset="0"/>
                </a:rPr>
                <a:t>45’</a:t>
              </a:r>
            </a:p>
            <a:p>
              <a:pPr algn="ctr" defTabSz="457200">
                <a:lnSpc>
                  <a:spcPts val="1600"/>
                </a:lnSpc>
              </a:pPr>
              <a:r>
                <a:rPr lang="en-US" sz="1400" noProof="0" dirty="0"/>
                <a:t>~ </a:t>
              </a:r>
              <a:r>
                <a:rPr lang="en-US" sz="1400" noProof="0" dirty="0">
                  <a:cs typeface="Calibri" panose="020F0502020204030204" pitchFamily="34" charset="0"/>
                </a:rPr>
                <a:t>15 km</a:t>
              </a:r>
            </a:p>
          </p:txBody>
        </p:sp>
      </p:grpSp>
      <p:grpSp>
        <p:nvGrpSpPr>
          <p:cNvPr id="53" name="Gruppo 52">
            <a:extLst>
              <a:ext uri="{FF2B5EF4-FFF2-40B4-BE49-F238E27FC236}">
                <a16:creationId xmlns:a16="http://schemas.microsoft.com/office/drawing/2014/main" id="{F3FBF344-FD77-EF2E-4896-44EE45FF52D5}"/>
              </a:ext>
            </a:extLst>
          </p:cNvPr>
          <p:cNvGrpSpPr/>
          <p:nvPr/>
        </p:nvGrpSpPr>
        <p:grpSpPr>
          <a:xfrm>
            <a:off x="1550383" y="2865701"/>
            <a:ext cx="895406" cy="972874"/>
            <a:chOff x="4008438" y="2985025"/>
            <a:chExt cx="1137576" cy="1235998"/>
          </a:xfrm>
        </p:grpSpPr>
        <p:grpSp>
          <p:nvGrpSpPr>
            <p:cNvPr id="44" name="Gruppo 43">
              <a:extLst>
                <a:ext uri="{FF2B5EF4-FFF2-40B4-BE49-F238E27FC236}">
                  <a16:creationId xmlns:a16="http://schemas.microsoft.com/office/drawing/2014/main" id="{C1A9374E-74C8-DA89-C396-FFDA4BB6FD91}"/>
                </a:ext>
              </a:extLst>
            </p:cNvPr>
            <p:cNvGrpSpPr/>
            <p:nvPr/>
          </p:nvGrpSpPr>
          <p:grpSpPr>
            <a:xfrm>
              <a:off x="4008438" y="2985025"/>
              <a:ext cx="1126406" cy="1235998"/>
              <a:chOff x="1010247" y="2911728"/>
              <a:chExt cx="1260000" cy="1382591"/>
            </a:xfrm>
          </p:grpSpPr>
          <p:sp>
            <p:nvSpPr>
              <p:cNvPr id="45" name="Figura a mano libera: forma 44">
                <a:extLst>
                  <a:ext uri="{FF2B5EF4-FFF2-40B4-BE49-F238E27FC236}">
                    <a16:creationId xmlns:a16="http://schemas.microsoft.com/office/drawing/2014/main" id="{9B3D99C4-C854-3058-EB58-0B3917616EFD}"/>
                  </a:ext>
                </a:extLst>
              </p:cNvPr>
              <p:cNvSpPr/>
              <p:nvPr/>
            </p:nvSpPr>
            <p:spPr>
              <a:xfrm>
                <a:off x="1010247" y="2911728"/>
                <a:ext cx="1260000" cy="1382591"/>
              </a:xfrm>
              <a:custGeom>
                <a:avLst/>
                <a:gdLst>
                  <a:gd name="connsiteX0" fmla="*/ 600077 w 1260000"/>
                  <a:gd name="connsiteY0" fmla="*/ 0 h 1382591"/>
                  <a:gd name="connsiteX1" fmla="*/ 659923 w 1260000"/>
                  <a:gd name="connsiteY1" fmla="*/ 0 h 1382591"/>
                  <a:gd name="connsiteX2" fmla="*/ 659923 w 1260000"/>
                  <a:gd name="connsiteY2" fmla="*/ 1 h 1382591"/>
                  <a:gd name="connsiteX3" fmla="*/ 720455 w 1260000"/>
                  <a:gd name="connsiteY3" fmla="*/ 1 h 1382591"/>
                  <a:gd name="connsiteX4" fmla="*/ 720455 w 1260000"/>
                  <a:gd name="connsiteY4" fmla="*/ 59847 h 1382591"/>
                  <a:gd name="connsiteX5" fmla="*/ 659923 w 1260000"/>
                  <a:gd name="connsiteY5" fmla="*/ 59847 h 1382591"/>
                  <a:gd name="connsiteX6" fmla="*/ 659923 w 1260000"/>
                  <a:gd name="connsiteY6" fmla="*/ 125608 h 1382591"/>
                  <a:gd name="connsiteX7" fmla="*/ 756967 w 1260000"/>
                  <a:gd name="connsiteY7" fmla="*/ 135391 h 1382591"/>
                  <a:gd name="connsiteX8" fmla="*/ 1260000 w 1260000"/>
                  <a:gd name="connsiteY8" fmla="*/ 752591 h 1382591"/>
                  <a:gd name="connsiteX9" fmla="*/ 630000 w 1260000"/>
                  <a:gd name="connsiteY9" fmla="*/ 1382591 h 1382591"/>
                  <a:gd name="connsiteX10" fmla="*/ 0 w 1260000"/>
                  <a:gd name="connsiteY10" fmla="*/ 752591 h 1382591"/>
                  <a:gd name="connsiteX11" fmla="*/ 503033 w 1260000"/>
                  <a:gd name="connsiteY11" fmla="*/ 135391 h 1382591"/>
                  <a:gd name="connsiteX12" fmla="*/ 600077 w 1260000"/>
                  <a:gd name="connsiteY12" fmla="*/ 125608 h 1382591"/>
                  <a:gd name="connsiteX13" fmla="*/ 600077 w 1260000"/>
                  <a:gd name="connsiteY13" fmla="*/ 59847 h 1382591"/>
                  <a:gd name="connsiteX14" fmla="*/ 539545 w 1260000"/>
                  <a:gd name="connsiteY14" fmla="*/ 59847 h 1382591"/>
                  <a:gd name="connsiteX15" fmla="*/ 539545 w 1260000"/>
                  <a:gd name="connsiteY15" fmla="*/ 1 h 1382591"/>
                  <a:gd name="connsiteX16" fmla="*/ 600077 w 1260000"/>
                  <a:gd name="connsiteY16" fmla="*/ 1 h 138259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260000" h="1382591">
                    <a:moveTo>
                      <a:pt x="600077" y="0"/>
                    </a:moveTo>
                    <a:lnTo>
                      <a:pt x="659923" y="0"/>
                    </a:lnTo>
                    <a:lnTo>
                      <a:pt x="659923" y="1"/>
                    </a:lnTo>
                    <a:lnTo>
                      <a:pt x="720455" y="1"/>
                    </a:lnTo>
                    <a:lnTo>
                      <a:pt x="720455" y="59847"/>
                    </a:lnTo>
                    <a:lnTo>
                      <a:pt x="659923" y="59847"/>
                    </a:lnTo>
                    <a:lnTo>
                      <a:pt x="659923" y="125608"/>
                    </a:lnTo>
                    <a:lnTo>
                      <a:pt x="756967" y="135391"/>
                    </a:lnTo>
                    <a:cubicBezTo>
                      <a:pt x="1044047" y="194136"/>
                      <a:pt x="1260000" y="448145"/>
                      <a:pt x="1260000" y="752591"/>
                    </a:cubicBezTo>
                    <a:cubicBezTo>
                      <a:pt x="1260000" y="1100530"/>
                      <a:pt x="977939" y="1382591"/>
                      <a:pt x="630000" y="1382591"/>
                    </a:cubicBezTo>
                    <a:cubicBezTo>
                      <a:pt x="282061" y="1382591"/>
                      <a:pt x="0" y="1100530"/>
                      <a:pt x="0" y="752591"/>
                    </a:cubicBezTo>
                    <a:cubicBezTo>
                      <a:pt x="0" y="448145"/>
                      <a:pt x="215953" y="194136"/>
                      <a:pt x="503033" y="135391"/>
                    </a:cubicBezTo>
                    <a:lnTo>
                      <a:pt x="600077" y="125608"/>
                    </a:lnTo>
                    <a:lnTo>
                      <a:pt x="600077" y="59847"/>
                    </a:lnTo>
                    <a:lnTo>
                      <a:pt x="539545" y="59847"/>
                    </a:lnTo>
                    <a:lnTo>
                      <a:pt x="539545" y="1"/>
                    </a:lnTo>
                    <a:lnTo>
                      <a:pt x="600077" y="1"/>
                    </a:lnTo>
                    <a:close/>
                  </a:path>
                </a:pathLst>
              </a:custGeom>
              <a:solidFill>
                <a:schemeClr val="bg1">
                  <a:alpha val="25000"/>
                </a:schemeClr>
              </a:solidFill>
              <a:ln w="15875" cap="rnd" cmpd="sng" algn="ctr">
                <a:noFill/>
                <a:prstDash val="solid"/>
              </a:ln>
              <a:effectLst/>
            </p:spPr>
            <p:txBody>
              <a:bodyPr wrap="square" rtlCol="0" anchor="ctr">
                <a:noAutofit/>
              </a:bodyPr>
              <a:lstStyle/>
              <a:p>
                <a:pPr marL="0" marR="0" lvl="0" indent="0" algn="ctr" defTabSz="4572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46" name="Pie 35">
                <a:extLst>
                  <a:ext uri="{FF2B5EF4-FFF2-40B4-BE49-F238E27FC236}">
                    <a16:creationId xmlns:a16="http://schemas.microsoft.com/office/drawing/2014/main" id="{A5AF454E-48CE-67DC-E575-7223F61F7575}"/>
                  </a:ext>
                </a:extLst>
              </p:cNvPr>
              <p:cNvSpPr/>
              <p:nvPr/>
            </p:nvSpPr>
            <p:spPr>
              <a:xfrm>
                <a:off x="1100247" y="3124319"/>
                <a:ext cx="1080000" cy="1080000"/>
              </a:xfrm>
              <a:prstGeom prst="pie">
                <a:avLst>
                  <a:gd name="adj1" fmla="val 16262494"/>
                  <a:gd name="adj2" fmla="val 5402584"/>
                </a:avLst>
              </a:prstGeom>
              <a:solidFill>
                <a:srgbClr val="FFFFFF"/>
              </a:solidFill>
              <a:ln w="15875" cap="rnd" cmpd="sng" algn="ctr">
                <a:noFill/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4572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sp>
          <p:nvSpPr>
            <p:cNvPr id="50" name="Rectangle 29">
              <a:extLst>
                <a:ext uri="{FF2B5EF4-FFF2-40B4-BE49-F238E27FC236}">
                  <a16:creationId xmlns:a16="http://schemas.microsoft.com/office/drawing/2014/main" id="{334179BE-BEDD-A708-3863-2BA15A639C3B}"/>
                </a:ext>
              </a:extLst>
            </p:cNvPr>
            <p:cNvSpPr/>
            <p:nvPr/>
          </p:nvSpPr>
          <p:spPr>
            <a:xfrm>
              <a:off x="4019608" y="3413554"/>
              <a:ext cx="1126406" cy="63866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 defTabSz="457200">
                <a:lnSpc>
                  <a:spcPts val="1600"/>
                </a:lnSpc>
              </a:pPr>
              <a:r>
                <a:rPr lang="en-US" sz="2800" noProof="0" dirty="0">
                  <a:latin typeface="+mj-lt"/>
                  <a:cs typeface="Calibri" panose="020F0502020204030204" pitchFamily="34" charset="0"/>
                </a:rPr>
                <a:t>30’</a:t>
              </a:r>
            </a:p>
            <a:p>
              <a:pPr algn="ctr" defTabSz="457200">
                <a:lnSpc>
                  <a:spcPts val="1600"/>
                </a:lnSpc>
              </a:pPr>
              <a:r>
                <a:rPr lang="en-US" sz="1400" noProof="0" dirty="0"/>
                <a:t>~ </a:t>
              </a:r>
              <a:r>
                <a:rPr lang="en-US" sz="1400" noProof="0" dirty="0">
                  <a:cs typeface="Calibri" panose="020F0502020204030204" pitchFamily="34" charset="0"/>
                </a:rPr>
                <a:t>10 km</a:t>
              </a:r>
            </a:p>
          </p:txBody>
        </p:sp>
      </p:grpSp>
      <p:grpSp>
        <p:nvGrpSpPr>
          <p:cNvPr id="60" name="Gruppo 59">
            <a:extLst>
              <a:ext uri="{FF2B5EF4-FFF2-40B4-BE49-F238E27FC236}">
                <a16:creationId xmlns:a16="http://schemas.microsoft.com/office/drawing/2014/main" id="{A32E7032-FD62-EE7F-DA34-8FB2E100A9BE}"/>
              </a:ext>
            </a:extLst>
          </p:cNvPr>
          <p:cNvGrpSpPr/>
          <p:nvPr/>
        </p:nvGrpSpPr>
        <p:grpSpPr>
          <a:xfrm>
            <a:off x="1294475" y="2776332"/>
            <a:ext cx="6591495" cy="3092284"/>
            <a:chOff x="2864195" y="2928732"/>
            <a:chExt cx="6591495" cy="3265034"/>
          </a:xfrm>
        </p:grpSpPr>
        <p:cxnSp>
          <p:nvCxnSpPr>
            <p:cNvPr id="57" name="Connettore diritto 56">
              <a:extLst>
                <a:ext uri="{FF2B5EF4-FFF2-40B4-BE49-F238E27FC236}">
                  <a16:creationId xmlns:a16="http://schemas.microsoft.com/office/drawing/2014/main" id="{29EF210C-9158-0569-9DBE-6A6F6BFC8662}"/>
                </a:ext>
              </a:extLst>
            </p:cNvPr>
            <p:cNvCxnSpPr/>
            <p:nvPr/>
          </p:nvCxnSpPr>
          <p:spPr>
            <a:xfrm>
              <a:off x="2864195" y="2928732"/>
              <a:ext cx="0" cy="3265034"/>
            </a:xfrm>
            <a:prstGeom prst="line">
              <a:avLst/>
            </a:prstGeom>
            <a:ln w="12700">
              <a:solidFill>
                <a:schemeClr val="accent3">
                  <a:lumMod val="60000"/>
                  <a:lumOff val="40000"/>
                </a:schemeClr>
              </a:solidFill>
              <a:prstDash val="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Connettore diritto 57">
              <a:extLst>
                <a:ext uri="{FF2B5EF4-FFF2-40B4-BE49-F238E27FC236}">
                  <a16:creationId xmlns:a16="http://schemas.microsoft.com/office/drawing/2014/main" id="{F8F8EEED-E43A-A912-0E0F-10CD89CE241B}"/>
                </a:ext>
              </a:extLst>
            </p:cNvPr>
            <p:cNvCxnSpPr/>
            <p:nvPr/>
          </p:nvCxnSpPr>
          <p:spPr>
            <a:xfrm>
              <a:off x="6287762" y="2928732"/>
              <a:ext cx="0" cy="3265034"/>
            </a:xfrm>
            <a:prstGeom prst="line">
              <a:avLst/>
            </a:prstGeom>
            <a:ln w="12700">
              <a:solidFill>
                <a:schemeClr val="accent3">
                  <a:lumMod val="60000"/>
                  <a:lumOff val="40000"/>
                </a:schemeClr>
              </a:solidFill>
              <a:prstDash val="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Connettore diritto 58">
              <a:extLst>
                <a:ext uri="{FF2B5EF4-FFF2-40B4-BE49-F238E27FC236}">
                  <a16:creationId xmlns:a16="http://schemas.microsoft.com/office/drawing/2014/main" id="{2D3B360C-61F2-3996-E2E6-B7FEF87B7EAA}"/>
                </a:ext>
              </a:extLst>
            </p:cNvPr>
            <p:cNvCxnSpPr/>
            <p:nvPr/>
          </p:nvCxnSpPr>
          <p:spPr>
            <a:xfrm>
              <a:off x="9455690" y="2928732"/>
              <a:ext cx="0" cy="3265034"/>
            </a:xfrm>
            <a:prstGeom prst="line">
              <a:avLst/>
            </a:prstGeom>
            <a:ln w="12700">
              <a:solidFill>
                <a:schemeClr val="accent3">
                  <a:lumMod val="60000"/>
                  <a:lumOff val="40000"/>
                </a:schemeClr>
              </a:solidFill>
              <a:prstDash val="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" name="Immagine 19">
            <a:extLst>
              <a:ext uri="{FF2B5EF4-FFF2-40B4-BE49-F238E27FC236}">
                <a16:creationId xmlns:a16="http://schemas.microsoft.com/office/drawing/2014/main" id="{CEB3E265-5CE6-B34E-4D12-9E75CFC7838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5035137" y="4073764"/>
            <a:ext cx="2588290" cy="1587485"/>
          </a:xfrm>
          <a:prstGeom prst="roundRect">
            <a:avLst>
              <a:gd name="adj" fmla="val 14868"/>
            </a:avLst>
          </a:prstGeom>
          <a:ln w="25400" cap="sq">
            <a:solidFill>
              <a:schemeClr val="accent3">
                <a:lumMod val="40000"/>
                <a:lumOff val="60000"/>
              </a:schemeClr>
            </a:solidFill>
            <a:miter lim="800000"/>
          </a:ln>
          <a:effectLst/>
        </p:spPr>
      </p:pic>
      <p:sp>
        <p:nvSpPr>
          <p:cNvPr id="22" name="Ovale 21">
            <a:extLst>
              <a:ext uri="{FF2B5EF4-FFF2-40B4-BE49-F238E27FC236}">
                <a16:creationId xmlns:a16="http://schemas.microsoft.com/office/drawing/2014/main" id="{BF8EDEBF-77A0-02C7-DC9B-296F876C86D8}"/>
              </a:ext>
            </a:extLst>
          </p:cNvPr>
          <p:cNvSpPr/>
          <p:nvPr/>
        </p:nvSpPr>
        <p:spPr>
          <a:xfrm rot="20777078">
            <a:off x="7340442" y="5327597"/>
            <a:ext cx="933431" cy="933431"/>
          </a:xfrm>
          <a:prstGeom prst="ellipse">
            <a:avLst/>
          </a:prstGeom>
          <a:solidFill>
            <a:schemeClr val="accent2"/>
          </a:solidFill>
          <a:ln>
            <a:solidFill>
              <a:schemeClr val="bg1"/>
            </a:solidFill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lIns="0" tIns="72000" rIns="0" bIns="46800" rtlCol="0" anchor="ctr"/>
          <a:lstStyle/>
          <a:p>
            <a:pPr algn="ctr"/>
            <a:r>
              <a:rPr lang="en-US" sz="1050" kern="100" noProof="0" dirty="0">
                <a:solidFill>
                  <a:schemeClr val="bg1"/>
                </a:solidFill>
                <a:cs typeface="Calibri" panose="020F0502020204030204" pitchFamily="34" charset="0"/>
              </a:rPr>
              <a:t>TRIS IS </a:t>
            </a:r>
          </a:p>
          <a:p>
            <a:pPr algn="ctr"/>
            <a:r>
              <a:rPr lang="en-US" sz="1200" b="1" kern="100" noProof="0" dirty="0">
                <a:solidFill>
                  <a:schemeClr val="bg1"/>
                </a:solidFill>
                <a:cs typeface="Calibri" panose="020F0502020204030204" pitchFamily="34" charset="0"/>
              </a:rPr>
              <a:t>EFFICIENT</a:t>
            </a:r>
            <a:endParaRPr lang="en-US" sz="1200" noProof="0" dirty="0">
              <a:cs typeface="Calibri" panose="020F0502020204030204" pitchFamily="34" charset="0"/>
            </a:endParaRPr>
          </a:p>
        </p:txBody>
      </p:sp>
      <p:sp>
        <p:nvSpPr>
          <p:cNvPr id="5" name="Rettangolo 4">
            <a:extLst>
              <a:ext uri="{FF2B5EF4-FFF2-40B4-BE49-F238E27FC236}">
                <a16:creationId xmlns:a16="http://schemas.microsoft.com/office/drawing/2014/main" id="{F454743A-AED6-0930-B244-1BF5C031618E}"/>
              </a:ext>
            </a:extLst>
          </p:cNvPr>
          <p:cNvSpPr/>
          <p:nvPr/>
        </p:nvSpPr>
        <p:spPr>
          <a:xfrm>
            <a:off x="3188178" y="4714348"/>
            <a:ext cx="2670706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rgbClr val="FF0000"/>
                </a:solidFill>
              </a:rPr>
              <a:t>Cambiare</a:t>
            </a:r>
            <a:r>
              <a:rPr lang="en-US" noProof="0" dirty="0">
                <a:solidFill>
                  <a:srgbClr val="FF0000"/>
                </a:solidFill>
              </a:rPr>
              <a:t> </a:t>
            </a:r>
            <a:r>
              <a:rPr lang="en-US" noProof="0" dirty="0" err="1">
                <a:solidFill>
                  <a:srgbClr val="FF0000"/>
                </a:solidFill>
              </a:rPr>
              <a:t>immagini</a:t>
            </a:r>
            <a:endParaRPr lang="en-US" noProof="0" dirty="0">
              <a:solidFill>
                <a:srgbClr val="FF0000"/>
              </a:solidFill>
            </a:endParaRPr>
          </a:p>
        </p:txBody>
      </p:sp>
      <p:grpSp>
        <p:nvGrpSpPr>
          <p:cNvPr id="7" name="Gruppo 6">
            <a:extLst>
              <a:ext uri="{FF2B5EF4-FFF2-40B4-BE49-F238E27FC236}">
                <a16:creationId xmlns:a16="http://schemas.microsoft.com/office/drawing/2014/main" id="{2603C3F0-7876-2721-3C4C-CB74C0DFB94C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19" name="Gruppo 18">
              <a:extLst>
                <a:ext uri="{FF2B5EF4-FFF2-40B4-BE49-F238E27FC236}">
                  <a16:creationId xmlns:a16="http://schemas.microsoft.com/office/drawing/2014/main" id="{90B4A2E8-3814-DE83-4C39-CA67C396007D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24" name="Figura a mano libera: forma 23">
                <a:extLst>
                  <a:ext uri="{FF2B5EF4-FFF2-40B4-BE49-F238E27FC236}">
                    <a16:creationId xmlns:a16="http://schemas.microsoft.com/office/drawing/2014/main" id="{FA668B98-B701-1FC6-2066-0F14B2754848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5" name="Figura a mano libera: forma 24">
                <a:extLst>
                  <a:ext uri="{FF2B5EF4-FFF2-40B4-BE49-F238E27FC236}">
                    <a16:creationId xmlns:a16="http://schemas.microsoft.com/office/drawing/2014/main" id="{DA49D0DC-F9C1-97E2-96E4-03D3832274C0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6" name="Ovale 25">
                <a:extLst>
                  <a:ext uri="{FF2B5EF4-FFF2-40B4-BE49-F238E27FC236}">
                    <a16:creationId xmlns:a16="http://schemas.microsoft.com/office/drawing/2014/main" id="{41EB5668-3E87-41FC-83DB-3B31C03DF0E1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7" name="Ovale 26">
                <a:extLst>
                  <a:ext uri="{FF2B5EF4-FFF2-40B4-BE49-F238E27FC236}">
                    <a16:creationId xmlns:a16="http://schemas.microsoft.com/office/drawing/2014/main" id="{46CA5AC2-BF84-FD3E-D73E-4F3B0DB21AB1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23" name="Rettangolo 22">
              <a:extLst>
                <a:ext uri="{FF2B5EF4-FFF2-40B4-BE49-F238E27FC236}">
                  <a16:creationId xmlns:a16="http://schemas.microsoft.com/office/drawing/2014/main" id="{7B484078-827B-A523-B8F3-E0486641BE74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1675670669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20C72C-5384-7A0F-336E-C2BD2D014C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olo 7">
            <a:extLst>
              <a:ext uri="{FF2B5EF4-FFF2-40B4-BE49-F238E27FC236}">
                <a16:creationId xmlns:a16="http://schemas.microsoft.com/office/drawing/2014/main" id="{DF1A4C24-9737-BECD-A5EC-D5F8477427C4}"/>
              </a:ext>
            </a:extLst>
          </p:cNvPr>
          <p:cNvSpPr txBox="1">
            <a:spLocks/>
          </p:cNvSpPr>
          <p:nvPr/>
        </p:nvSpPr>
        <p:spPr>
          <a:xfrm>
            <a:off x="339107" y="897106"/>
            <a:ext cx="11449050" cy="57663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noProof="0" dirty="0"/>
              <a:t>KEY POINTS </a:t>
            </a:r>
            <a:r>
              <a:rPr lang="en-US" sz="4000" noProof="0" dirty="0">
                <a:latin typeface="+mn-lt"/>
              </a:rPr>
              <a:t>TO REMEMBER </a:t>
            </a:r>
          </a:p>
        </p:txBody>
      </p:sp>
      <p:sp>
        <p:nvSpPr>
          <p:cNvPr id="7" name="Segnaposto contenuto 12">
            <a:extLst>
              <a:ext uri="{FF2B5EF4-FFF2-40B4-BE49-F238E27FC236}">
                <a16:creationId xmlns:a16="http://schemas.microsoft.com/office/drawing/2014/main" id="{620E44C4-3F9B-8E0E-EC2D-5E8643E55B9F}"/>
              </a:ext>
            </a:extLst>
          </p:cNvPr>
          <p:cNvSpPr txBox="1">
            <a:spLocks/>
          </p:cNvSpPr>
          <p:nvPr/>
        </p:nvSpPr>
        <p:spPr>
          <a:xfrm>
            <a:off x="371475" y="1960318"/>
            <a:ext cx="2428874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 indent="0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>
                <a:solidFill>
                  <a:schemeClr val="bg1"/>
                </a:solidFill>
                <a:effectLst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b="0" smtClean="0"/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b="0" smtClean="0"/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b="0" smtClean="0"/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b="0"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Let’s recap the key points to remember about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Tris powertrain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. </a:t>
            </a:r>
          </a:p>
        </p:txBody>
      </p:sp>
      <p:sp>
        <p:nvSpPr>
          <p:cNvPr id="8" name="Segnaposto numero diapositiva 5">
            <a:extLst>
              <a:ext uri="{FF2B5EF4-FFF2-40B4-BE49-F238E27FC236}">
                <a16:creationId xmlns:a16="http://schemas.microsoft.com/office/drawing/2014/main" id="{65E4FCE0-8AC3-72F9-271D-EB117176C248}"/>
              </a:ext>
            </a:extLst>
          </p:cNvPr>
          <p:cNvSpPr txBox="1">
            <a:spLocks/>
          </p:cNvSpPr>
          <p:nvPr/>
        </p:nvSpPr>
        <p:spPr>
          <a:xfrm>
            <a:off x="11064125" y="6433916"/>
            <a:ext cx="68167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it-IT"/>
            </a:defPPr>
            <a:lvl1pPr marL="0" algn="l" defTabSz="914400" rtl="0" eaLnBrk="1" latinLnBrk="0" hangingPunct="1">
              <a:defRPr lang="it-IT" sz="1800" kern="1200" smtClean="0">
                <a:solidFill>
                  <a:schemeClr val="bg1">
                    <a:lumMod val="9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11C14EFE-B788-4813-B1DA-AB9F54DE47DF}" type="slidenum">
              <a:rPr lang="en-US" noProof="0" smtClean="0"/>
              <a:pPr algn="ctr"/>
              <a:t>60</a:t>
            </a:fld>
            <a:endParaRPr lang="en-US" noProof="0" dirty="0">
              <a:latin typeface="+mn-lt"/>
            </a:endParaRPr>
          </a:p>
        </p:txBody>
      </p:sp>
      <p:sp>
        <p:nvSpPr>
          <p:cNvPr id="37" name="Freeform 5">
            <a:extLst>
              <a:ext uri="{FF2B5EF4-FFF2-40B4-BE49-F238E27FC236}">
                <a16:creationId xmlns:a16="http://schemas.microsoft.com/office/drawing/2014/main" id="{2DBB8565-6FAE-A021-F99F-4F307F267DF6}"/>
              </a:ext>
            </a:extLst>
          </p:cNvPr>
          <p:cNvSpPr>
            <a:spLocks/>
          </p:cNvSpPr>
          <p:nvPr/>
        </p:nvSpPr>
        <p:spPr bwMode="auto">
          <a:xfrm>
            <a:off x="3108367" y="2643007"/>
            <a:ext cx="1910441" cy="1413830"/>
          </a:xfrm>
          <a:prstGeom prst="rect">
            <a:avLst/>
          </a:prstGeom>
          <a:noFill/>
          <a:ln w="25400">
            <a:noFill/>
          </a:ln>
          <a:effectLst/>
        </p:spPr>
        <p:txBody>
          <a:bodyPr vert="horz" wrap="square" lIns="72000" tIns="72000" rIns="72000" bIns="7200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7kWh lithium battery for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up to 90 km range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with a full charge in just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4h40.</a:t>
            </a:r>
          </a:p>
        </p:txBody>
      </p:sp>
      <p:sp>
        <p:nvSpPr>
          <p:cNvPr id="46" name="Rectangle 8">
            <a:extLst>
              <a:ext uri="{FF2B5EF4-FFF2-40B4-BE49-F238E27FC236}">
                <a16:creationId xmlns:a16="http://schemas.microsoft.com/office/drawing/2014/main" id="{260623A6-28EE-D037-5197-6B5476AC0258}"/>
              </a:ext>
            </a:extLst>
          </p:cNvPr>
          <p:cNvSpPr/>
          <p:nvPr/>
        </p:nvSpPr>
        <p:spPr>
          <a:xfrm>
            <a:off x="371475" y="737179"/>
            <a:ext cx="6070547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100" noProof="0" dirty="0">
                <a:latin typeface="Montserrat Light" panose="00000400000000000000" pitchFamily="50" charset="0"/>
              </a:rPr>
              <a:t>02 | EXTERIOR</a:t>
            </a:r>
            <a:endParaRPr lang="en-US" noProof="0" dirty="0"/>
          </a:p>
        </p:txBody>
      </p:sp>
      <p:sp>
        <p:nvSpPr>
          <p:cNvPr id="49" name="Freeform 5">
            <a:extLst>
              <a:ext uri="{FF2B5EF4-FFF2-40B4-BE49-F238E27FC236}">
                <a16:creationId xmlns:a16="http://schemas.microsoft.com/office/drawing/2014/main" id="{D7113F21-BFB4-BF5B-17B8-69CEBF99927E}"/>
              </a:ext>
            </a:extLst>
          </p:cNvPr>
          <p:cNvSpPr>
            <a:spLocks/>
          </p:cNvSpPr>
          <p:nvPr/>
        </p:nvSpPr>
        <p:spPr bwMode="auto">
          <a:xfrm>
            <a:off x="2269273" y="5093994"/>
            <a:ext cx="2594112" cy="1157863"/>
          </a:xfrm>
          <a:prstGeom prst="rect">
            <a:avLst/>
          </a:prstGeom>
          <a:noFill/>
          <a:ln w="25400">
            <a:noFill/>
          </a:ln>
          <a:effectLst/>
        </p:spPr>
        <p:txBody>
          <a:bodyPr vert="horz" wrap="square" lIns="72000" tIns="72000" rIns="72000" bIns="7200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On-board charger to just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plug-and-charge virtually everywhere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, even at home.</a:t>
            </a:r>
          </a:p>
        </p:txBody>
      </p:sp>
      <p:sp>
        <p:nvSpPr>
          <p:cNvPr id="52" name="Freeform 5">
            <a:extLst>
              <a:ext uri="{FF2B5EF4-FFF2-40B4-BE49-F238E27FC236}">
                <a16:creationId xmlns:a16="http://schemas.microsoft.com/office/drawing/2014/main" id="{38582FD8-70F1-9CA4-4CB1-492651443CC1}"/>
              </a:ext>
            </a:extLst>
          </p:cNvPr>
          <p:cNvSpPr>
            <a:spLocks/>
          </p:cNvSpPr>
          <p:nvPr/>
        </p:nvSpPr>
        <p:spPr bwMode="auto">
          <a:xfrm>
            <a:off x="6556058" y="5019742"/>
            <a:ext cx="3664267" cy="1670311"/>
          </a:xfrm>
          <a:prstGeom prst="rect">
            <a:avLst/>
          </a:prstGeom>
          <a:noFill/>
          <a:ln w="25400">
            <a:noFill/>
          </a:ln>
          <a:effectLst/>
        </p:spPr>
        <p:txBody>
          <a:bodyPr vert="horz" wrap="square" lIns="72000" tIns="72000" rIns="72000" bIns="7200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3-in-1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eMotor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(EDM) working with a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direct-drive transmission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 for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ontserrat ExtraBold"/>
              <a:ea typeface="+mn-ea"/>
              <a:cs typeface="+mn-cs"/>
            </a:endParaRPr>
          </a:p>
          <a:p>
            <a:pPr marL="179388" marR="0" lvl="0" indent="-179388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instant torque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and seamless acceleration </a:t>
            </a:r>
          </a:p>
          <a:p>
            <a:pPr marL="179388" marR="0" lvl="0" indent="-179388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low maintenance costs</a:t>
            </a:r>
          </a:p>
          <a:p>
            <a:pPr marL="179388" marR="0" lvl="0" indent="-179388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high reliability.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ontserrat"/>
              <a:ea typeface="+mn-ea"/>
              <a:cs typeface="+mn-cs"/>
            </a:endParaRPr>
          </a:p>
        </p:txBody>
      </p:sp>
      <p:sp>
        <p:nvSpPr>
          <p:cNvPr id="2" name="Segnaposto contenuto 12">
            <a:extLst>
              <a:ext uri="{FF2B5EF4-FFF2-40B4-BE49-F238E27FC236}">
                <a16:creationId xmlns:a16="http://schemas.microsoft.com/office/drawing/2014/main" id="{C338FB28-DD43-B99A-0B33-38855C2A0A15}"/>
              </a:ext>
            </a:extLst>
          </p:cNvPr>
          <p:cNvSpPr txBox="1">
            <a:spLocks/>
          </p:cNvSpPr>
          <p:nvPr/>
        </p:nvSpPr>
        <p:spPr>
          <a:xfrm>
            <a:off x="371475" y="1825729"/>
            <a:ext cx="2562225" cy="84157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noProof="0" dirty="0"/>
          </a:p>
        </p:txBody>
      </p:sp>
      <p:sp>
        <p:nvSpPr>
          <p:cNvPr id="4" name="Segnaposto contenuto 12">
            <a:extLst>
              <a:ext uri="{FF2B5EF4-FFF2-40B4-BE49-F238E27FC236}">
                <a16:creationId xmlns:a16="http://schemas.microsoft.com/office/drawing/2014/main" id="{D4AE9802-5C22-C303-19F1-68080952567F}"/>
              </a:ext>
            </a:extLst>
          </p:cNvPr>
          <p:cNvSpPr txBox="1">
            <a:spLocks/>
          </p:cNvSpPr>
          <p:nvPr/>
        </p:nvSpPr>
        <p:spPr>
          <a:xfrm>
            <a:off x="371475" y="2861112"/>
            <a:ext cx="2333626" cy="84157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 marL="0" indent="0" algn="l" defTabSz="914400" rtl="0" eaLnBrk="1" latinLnBrk="0" hangingPunct="1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noProof="0" dirty="0">
                <a:solidFill>
                  <a:schemeClr val="tx1"/>
                </a:solidFill>
              </a:rPr>
              <a:t>Fiat Tris is a </a:t>
            </a:r>
            <a:r>
              <a:rPr lang="en-US" noProof="0" dirty="0">
                <a:solidFill>
                  <a:schemeClr val="tx1"/>
                </a:solidFill>
                <a:latin typeface="+mj-lt"/>
              </a:rPr>
              <a:t>simple</a:t>
            </a:r>
            <a:r>
              <a:rPr lang="en-US" noProof="0" dirty="0">
                <a:solidFill>
                  <a:schemeClr val="tx1"/>
                </a:solidFill>
              </a:rPr>
              <a:t>, </a:t>
            </a:r>
            <a:r>
              <a:rPr lang="en-US" noProof="0" dirty="0">
                <a:solidFill>
                  <a:schemeClr val="tx1"/>
                </a:solidFill>
                <a:latin typeface="+mj-lt"/>
              </a:rPr>
              <a:t>reliable</a:t>
            </a:r>
            <a:r>
              <a:rPr lang="en-US" noProof="0" dirty="0">
                <a:solidFill>
                  <a:schemeClr val="tx1"/>
                </a:solidFill>
              </a:rPr>
              <a:t> and </a:t>
            </a:r>
            <a:r>
              <a:rPr lang="en-US" noProof="0" dirty="0">
                <a:solidFill>
                  <a:schemeClr val="tx1"/>
                </a:solidFill>
                <a:latin typeface="+mj-lt"/>
              </a:rPr>
              <a:t>sustainable BEV </a:t>
            </a:r>
            <a:r>
              <a:rPr lang="en-US" noProof="0" dirty="0">
                <a:solidFill>
                  <a:schemeClr val="tx1"/>
                </a:solidFill>
              </a:rPr>
              <a:t>with:</a:t>
            </a:r>
          </a:p>
        </p:txBody>
      </p:sp>
      <p:grpSp>
        <p:nvGrpSpPr>
          <p:cNvPr id="11" name="Gruppo 10">
            <a:extLst>
              <a:ext uri="{FF2B5EF4-FFF2-40B4-BE49-F238E27FC236}">
                <a16:creationId xmlns:a16="http://schemas.microsoft.com/office/drawing/2014/main" id="{CBF798F3-A92B-9417-4323-E02FAC7FD92C}"/>
              </a:ext>
            </a:extLst>
          </p:cNvPr>
          <p:cNvGrpSpPr/>
          <p:nvPr/>
        </p:nvGrpSpPr>
        <p:grpSpPr>
          <a:xfrm>
            <a:off x="8091058" y="4424669"/>
            <a:ext cx="566936" cy="570976"/>
            <a:chOff x="7986283" y="4424669"/>
            <a:chExt cx="566936" cy="570976"/>
          </a:xfrm>
        </p:grpSpPr>
        <p:grpSp>
          <p:nvGrpSpPr>
            <p:cNvPr id="63" name="Gruppo 62">
              <a:extLst>
                <a:ext uri="{FF2B5EF4-FFF2-40B4-BE49-F238E27FC236}">
                  <a16:creationId xmlns:a16="http://schemas.microsoft.com/office/drawing/2014/main" id="{7ACE4082-B273-3727-062B-CD61709E578C}"/>
                </a:ext>
              </a:extLst>
            </p:cNvPr>
            <p:cNvGrpSpPr/>
            <p:nvPr/>
          </p:nvGrpSpPr>
          <p:grpSpPr>
            <a:xfrm>
              <a:off x="7986283" y="4424669"/>
              <a:ext cx="566936" cy="570976"/>
              <a:chOff x="6538100" y="1527597"/>
              <a:chExt cx="534366" cy="534366"/>
            </a:xfrm>
          </p:grpSpPr>
          <p:sp>
            <p:nvSpPr>
              <p:cNvPr id="65" name="Freeform 6">
                <a:extLst>
                  <a:ext uri="{FF2B5EF4-FFF2-40B4-BE49-F238E27FC236}">
                    <a16:creationId xmlns:a16="http://schemas.microsoft.com/office/drawing/2014/main" id="{553FA4D8-FCB6-5C15-39FF-61339426798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538100" y="1527597"/>
                <a:ext cx="534366" cy="534366"/>
              </a:xfrm>
              <a:custGeom>
                <a:avLst/>
                <a:gdLst>
                  <a:gd name="T0" fmla="*/ 1 w 806"/>
                  <a:gd name="T1" fmla="*/ 381 h 806"/>
                  <a:gd name="T2" fmla="*/ 8 w 806"/>
                  <a:gd name="T3" fmla="*/ 321 h 806"/>
                  <a:gd name="T4" fmla="*/ 25 w 806"/>
                  <a:gd name="T5" fmla="*/ 264 h 806"/>
                  <a:gd name="T6" fmla="*/ 49 w 806"/>
                  <a:gd name="T7" fmla="*/ 211 h 806"/>
                  <a:gd name="T8" fmla="*/ 81 w 806"/>
                  <a:gd name="T9" fmla="*/ 161 h 806"/>
                  <a:gd name="T10" fmla="*/ 118 w 806"/>
                  <a:gd name="T11" fmla="*/ 118 h 806"/>
                  <a:gd name="T12" fmla="*/ 162 w 806"/>
                  <a:gd name="T13" fmla="*/ 79 h 806"/>
                  <a:gd name="T14" fmla="*/ 211 w 806"/>
                  <a:gd name="T15" fmla="*/ 49 h 806"/>
                  <a:gd name="T16" fmla="*/ 264 w 806"/>
                  <a:gd name="T17" fmla="*/ 24 h 806"/>
                  <a:gd name="T18" fmla="*/ 322 w 806"/>
                  <a:gd name="T19" fmla="*/ 8 h 806"/>
                  <a:gd name="T20" fmla="*/ 383 w 806"/>
                  <a:gd name="T21" fmla="*/ 0 h 806"/>
                  <a:gd name="T22" fmla="*/ 424 w 806"/>
                  <a:gd name="T23" fmla="*/ 0 h 806"/>
                  <a:gd name="T24" fmla="*/ 485 w 806"/>
                  <a:gd name="T25" fmla="*/ 8 h 806"/>
                  <a:gd name="T26" fmla="*/ 542 w 806"/>
                  <a:gd name="T27" fmla="*/ 24 h 806"/>
                  <a:gd name="T28" fmla="*/ 596 w 806"/>
                  <a:gd name="T29" fmla="*/ 49 h 806"/>
                  <a:gd name="T30" fmla="*/ 645 w 806"/>
                  <a:gd name="T31" fmla="*/ 79 h 806"/>
                  <a:gd name="T32" fmla="*/ 689 w 806"/>
                  <a:gd name="T33" fmla="*/ 118 h 806"/>
                  <a:gd name="T34" fmla="*/ 726 w 806"/>
                  <a:gd name="T35" fmla="*/ 161 h 806"/>
                  <a:gd name="T36" fmla="*/ 758 w 806"/>
                  <a:gd name="T37" fmla="*/ 211 h 806"/>
                  <a:gd name="T38" fmla="*/ 781 w 806"/>
                  <a:gd name="T39" fmla="*/ 264 h 806"/>
                  <a:gd name="T40" fmla="*/ 798 w 806"/>
                  <a:gd name="T41" fmla="*/ 321 h 806"/>
                  <a:gd name="T42" fmla="*/ 806 w 806"/>
                  <a:gd name="T43" fmla="*/ 381 h 806"/>
                  <a:gd name="T44" fmla="*/ 806 w 806"/>
                  <a:gd name="T45" fmla="*/ 423 h 806"/>
                  <a:gd name="T46" fmla="*/ 798 w 806"/>
                  <a:gd name="T47" fmla="*/ 483 h 806"/>
                  <a:gd name="T48" fmla="*/ 781 w 806"/>
                  <a:gd name="T49" fmla="*/ 541 h 806"/>
                  <a:gd name="T50" fmla="*/ 758 w 806"/>
                  <a:gd name="T51" fmla="*/ 595 h 806"/>
                  <a:gd name="T52" fmla="*/ 726 w 806"/>
                  <a:gd name="T53" fmla="*/ 643 h 806"/>
                  <a:gd name="T54" fmla="*/ 689 w 806"/>
                  <a:gd name="T55" fmla="*/ 687 h 806"/>
                  <a:gd name="T56" fmla="*/ 645 w 806"/>
                  <a:gd name="T57" fmla="*/ 725 h 806"/>
                  <a:gd name="T58" fmla="*/ 596 w 806"/>
                  <a:gd name="T59" fmla="*/ 757 h 806"/>
                  <a:gd name="T60" fmla="*/ 542 w 806"/>
                  <a:gd name="T61" fmla="*/ 781 h 806"/>
                  <a:gd name="T62" fmla="*/ 485 w 806"/>
                  <a:gd name="T63" fmla="*/ 797 h 806"/>
                  <a:gd name="T64" fmla="*/ 424 w 806"/>
                  <a:gd name="T65" fmla="*/ 805 h 806"/>
                  <a:gd name="T66" fmla="*/ 383 w 806"/>
                  <a:gd name="T67" fmla="*/ 805 h 806"/>
                  <a:gd name="T68" fmla="*/ 322 w 806"/>
                  <a:gd name="T69" fmla="*/ 797 h 806"/>
                  <a:gd name="T70" fmla="*/ 264 w 806"/>
                  <a:gd name="T71" fmla="*/ 781 h 806"/>
                  <a:gd name="T72" fmla="*/ 211 w 806"/>
                  <a:gd name="T73" fmla="*/ 757 h 806"/>
                  <a:gd name="T74" fmla="*/ 162 w 806"/>
                  <a:gd name="T75" fmla="*/ 725 h 806"/>
                  <a:gd name="T76" fmla="*/ 118 w 806"/>
                  <a:gd name="T77" fmla="*/ 687 h 806"/>
                  <a:gd name="T78" fmla="*/ 81 w 806"/>
                  <a:gd name="T79" fmla="*/ 643 h 806"/>
                  <a:gd name="T80" fmla="*/ 49 w 806"/>
                  <a:gd name="T81" fmla="*/ 595 h 806"/>
                  <a:gd name="T82" fmla="*/ 25 w 806"/>
                  <a:gd name="T83" fmla="*/ 541 h 806"/>
                  <a:gd name="T84" fmla="*/ 8 w 806"/>
                  <a:gd name="T85" fmla="*/ 483 h 806"/>
                  <a:gd name="T86" fmla="*/ 1 w 806"/>
                  <a:gd name="T87" fmla="*/ 423 h 8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806" h="806">
                    <a:moveTo>
                      <a:pt x="0" y="403"/>
                    </a:moveTo>
                    <a:lnTo>
                      <a:pt x="0" y="403"/>
                    </a:lnTo>
                    <a:lnTo>
                      <a:pt x="1" y="381"/>
                    </a:lnTo>
                    <a:lnTo>
                      <a:pt x="2" y="361"/>
                    </a:lnTo>
                    <a:lnTo>
                      <a:pt x="5" y="342"/>
                    </a:lnTo>
                    <a:lnTo>
                      <a:pt x="8" y="321"/>
                    </a:lnTo>
                    <a:lnTo>
                      <a:pt x="13" y="302"/>
                    </a:lnTo>
                    <a:lnTo>
                      <a:pt x="19" y="282"/>
                    </a:lnTo>
                    <a:lnTo>
                      <a:pt x="25" y="264"/>
                    </a:lnTo>
                    <a:lnTo>
                      <a:pt x="32" y="246"/>
                    </a:lnTo>
                    <a:lnTo>
                      <a:pt x="40" y="228"/>
                    </a:lnTo>
                    <a:lnTo>
                      <a:pt x="49" y="211"/>
                    </a:lnTo>
                    <a:lnTo>
                      <a:pt x="59" y="194"/>
                    </a:lnTo>
                    <a:lnTo>
                      <a:pt x="70" y="177"/>
                    </a:lnTo>
                    <a:lnTo>
                      <a:pt x="81" y="161"/>
                    </a:lnTo>
                    <a:lnTo>
                      <a:pt x="93" y="147"/>
                    </a:lnTo>
                    <a:lnTo>
                      <a:pt x="105" y="132"/>
                    </a:lnTo>
                    <a:lnTo>
                      <a:pt x="118" y="118"/>
                    </a:lnTo>
                    <a:lnTo>
                      <a:pt x="133" y="104"/>
                    </a:lnTo>
                    <a:lnTo>
                      <a:pt x="147" y="92"/>
                    </a:lnTo>
                    <a:lnTo>
                      <a:pt x="162" y="79"/>
                    </a:lnTo>
                    <a:lnTo>
                      <a:pt x="178" y="68"/>
                    </a:lnTo>
                    <a:lnTo>
                      <a:pt x="194" y="58"/>
                    </a:lnTo>
                    <a:lnTo>
                      <a:pt x="211" y="49"/>
                    </a:lnTo>
                    <a:lnTo>
                      <a:pt x="229" y="40"/>
                    </a:lnTo>
                    <a:lnTo>
                      <a:pt x="247" y="32"/>
                    </a:lnTo>
                    <a:lnTo>
                      <a:pt x="264" y="24"/>
                    </a:lnTo>
                    <a:lnTo>
                      <a:pt x="284" y="18"/>
                    </a:lnTo>
                    <a:lnTo>
                      <a:pt x="303" y="12"/>
                    </a:lnTo>
                    <a:lnTo>
                      <a:pt x="322" y="8"/>
                    </a:lnTo>
                    <a:lnTo>
                      <a:pt x="342" y="4"/>
                    </a:lnTo>
                    <a:lnTo>
                      <a:pt x="362" y="2"/>
                    </a:lnTo>
                    <a:lnTo>
                      <a:pt x="383" y="0"/>
                    </a:lnTo>
                    <a:lnTo>
                      <a:pt x="403" y="0"/>
                    </a:lnTo>
                    <a:lnTo>
                      <a:pt x="403" y="0"/>
                    </a:lnTo>
                    <a:lnTo>
                      <a:pt x="424" y="0"/>
                    </a:lnTo>
                    <a:lnTo>
                      <a:pt x="445" y="2"/>
                    </a:lnTo>
                    <a:lnTo>
                      <a:pt x="464" y="4"/>
                    </a:lnTo>
                    <a:lnTo>
                      <a:pt x="485" y="8"/>
                    </a:lnTo>
                    <a:lnTo>
                      <a:pt x="504" y="12"/>
                    </a:lnTo>
                    <a:lnTo>
                      <a:pt x="523" y="18"/>
                    </a:lnTo>
                    <a:lnTo>
                      <a:pt x="542" y="24"/>
                    </a:lnTo>
                    <a:lnTo>
                      <a:pt x="560" y="32"/>
                    </a:lnTo>
                    <a:lnTo>
                      <a:pt x="577" y="40"/>
                    </a:lnTo>
                    <a:lnTo>
                      <a:pt x="596" y="49"/>
                    </a:lnTo>
                    <a:lnTo>
                      <a:pt x="612" y="58"/>
                    </a:lnTo>
                    <a:lnTo>
                      <a:pt x="628" y="68"/>
                    </a:lnTo>
                    <a:lnTo>
                      <a:pt x="645" y="79"/>
                    </a:lnTo>
                    <a:lnTo>
                      <a:pt x="659" y="92"/>
                    </a:lnTo>
                    <a:lnTo>
                      <a:pt x="674" y="104"/>
                    </a:lnTo>
                    <a:lnTo>
                      <a:pt x="689" y="118"/>
                    </a:lnTo>
                    <a:lnTo>
                      <a:pt x="702" y="132"/>
                    </a:lnTo>
                    <a:lnTo>
                      <a:pt x="714" y="147"/>
                    </a:lnTo>
                    <a:lnTo>
                      <a:pt x="726" y="161"/>
                    </a:lnTo>
                    <a:lnTo>
                      <a:pt x="738" y="177"/>
                    </a:lnTo>
                    <a:lnTo>
                      <a:pt x="748" y="194"/>
                    </a:lnTo>
                    <a:lnTo>
                      <a:pt x="758" y="211"/>
                    </a:lnTo>
                    <a:lnTo>
                      <a:pt x="766" y="228"/>
                    </a:lnTo>
                    <a:lnTo>
                      <a:pt x="774" y="246"/>
                    </a:lnTo>
                    <a:lnTo>
                      <a:pt x="781" y="264"/>
                    </a:lnTo>
                    <a:lnTo>
                      <a:pt x="788" y="282"/>
                    </a:lnTo>
                    <a:lnTo>
                      <a:pt x="794" y="302"/>
                    </a:lnTo>
                    <a:lnTo>
                      <a:pt x="798" y="321"/>
                    </a:lnTo>
                    <a:lnTo>
                      <a:pt x="802" y="342"/>
                    </a:lnTo>
                    <a:lnTo>
                      <a:pt x="804" y="361"/>
                    </a:lnTo>
                    <a:lnTo>
                      <a:pt x="806" y="381"/>
                    </a:lnTo>
                    <a:lnTo>
                      <a:pt x="806" y="403"/>
                    </a:lnTo>
                    <a:lnTo>
                      <a:pt x="806" y="403"/>
                    </a:lnTo>
                    <a:lnTo>
                      <a:pt x="806" y="423"/>
                    </a:lnTo>
                    <a:lnTo>
                      <a:pt x="804" y="444"/>
                    </a:lnTo>
                    <a:lnTo>
                      <a:pt x="802" y="464"/>
                    </a:lnTo>
                    <a:lnTo>
                      <a:pt x="798" y="483"/>
                    </a:lnTo>
                    <a:lnTo>
                      <a:pt x="794" y="503"/>
                    </a:lnTo>
                    <a:lnTo>
                      <a:pt x="788" y="522"/>
                    </a:lnTo>
                    <a:lnTo>
                      <a:pt x="781" y="541"/>
                    </a:lnTo>
                    <a:lnTo>
                      <a:pt x="774" y="560"/>
                    </a:lnTo>
                    <a:lnTo>
                      <a:pt x="766" y="577"/>
                    </a:lnTo>
                    <a:lnTo>
                      <a:pt x="758" y="595"/>
                    </a:lnTo>
                    <a:lnTo>
                      <a:pt x="748" y="612"/>
                    </a:lnTo>
                    <a:lnTo>
                      <a:pt x="738" y="628"/>
                    </a:lnTo>
                    <a:lnTo>
                      <a:pt x="726" y="643"/>
                    </a:lnTo>
                    <a:lnTo>
                      <a:pt x="714" y="659"/>
                    </a:lnTo>
                    <a:lnTo>
                      <a:pt x="702" y="673"/>
                    </a:lnTo>
                    <a:lnTo>
                      <a:pt x="689" y="687"/>
                    </a:lnTo>
                    <a:lnTo>
                      <a:pt x="674" y="701"/>
                    </a:lnTo>
                    <a:lnTo>
                      <a:pt x="659" y="714"/>
                    </a:lnTo>
                    <a:lnTo>
                      <a:pt x="645" y="725"/>
                    </a:lnTo>
                    <a:lnTo>
                      <a:pt x="628" y="736"/>
                    </a:lnTo>
                    <a:lnTo>
                      <a:pt x="612" y="747"/>
                    </a:lnTo>
                    <a:lnTo>
                      <a:pt x="596" y="757"/>
                    </a:lnTo>
                    <a:lnTo>
                      <a:pt x="577" y="766"/>
                    </a:lnTo>
                    <a:lnTo>
                      <a:pt x="560" y="774"/>
                    </a:lnTo>
                    <a:lnTo>
                      <a:pt x="542" y="781"/>
                    </a:lnTo>
                    <a:lnTo>
                      <a:pt x="523" y="787"/>
                    </a:lnTo>
                    <a:lnTo>
                      <a:pt x="504" y="792"/>
                    </a:lnTo>
                    <a:lnTo>
                      <a:pt x="485" y="797"/>
                    </a:lnTo>
                    <a:lnTo>
                      <a:pt x="464" y="801"/>
                    </a:lnTo>
                    <a:lnTo>
                      <a:pt x="445" y="804"/>
                    </a:lnTo>
                    <a:lnTo>
                      <a:pt x="424" y="805"/>
                    </a:lnTo>
                    <a:lnTo>
                      <a:pt x="403" y="806"/>
                    </a:lnTo>
                    <a:lnTo>
                      <a:pt x="403" y="806"/>
                    </a:lnTo>
                    <a:lnTo>
                      <a:pt x="383" y="805"/>
                    </a:lnTo>
                    <a:lnTo>
                      <a:pt x="362" y="804"/>
                    </a:lnTo>
                    <a:lnTo>
                      <a:pt x="342" y="801"/>
                    </a:lnTo>
                    <a:lnTo>
                      <a:pt x="322" y="797"/>
                    </a:lnTo>
                    <a:lnTo>
                      <a:pt x="303" y="792"/>
                    </a:lnTo>
                    <a:lnTo>
                      <a:pt x="284" y="787"/>
                    </a:lnTo>
                    <a:lnTo>
                      <a:pt x="264" y="781"/>
                    </a:lnTo>
                    <a:lnTo>
                      <a:pt x="247" y="774"/>
                    </a:lnTo>
                    <a:lnTo>
                      <a:pt x="229" y="766"/>
                    </a:lnTo>
                    <a:lnTo>
                      <a:pt x="211" y="757"/>
                    </a:lnTo>
                    <a:lnTo>
                      <a:pt x="194" y="747"/>
                    </a:lnTo>
                    <a:lnTo>
                      <a:pt x="178" y="736"/>
                    </a:lnTo>
                    <a:lnTo>
                      <a:pt x="162" y="725"/>
                    </a:lnTo>
                    <a:lnTo>
                      <a:pt x="147" y="714"/>
                    </a:lnTo>
                    <a:lnTo>
                      <a:pt x="133" y="701"/>
                    </a:lnTo>
                    <a:lnTo>
                      <a:pt x="118" y="687"/>
                    </a:lnTo>
                    <a:lnTo>
                      <a:pt x="105" y="673"/>
                    </a:lnTo>
                    <a:lnTo>
                      <a:pt x="93" y="659"/>
                    </a:lnTo>
                    <a:lnTo>
                      <a:pt x="81" y="643"/>
                    </a:lnTo>
                    <a:lnTo>
                      <a:pt x="70" y="628"/>
                    </a:lnTo>
                    <a:lnTo>
                      <a:pt x="59" y="612"/>
                    </a:lnTo>
                    <a:lnTo>
                      <a:pt x="49" y="595"/>
                    </a:lnTo>
                    <a:lnTo>
                      <a:pt x="40" y="577"/>
                    </a:lnTo>
                    <a:lnTo>
                      <a:pt x="32" y="560"/>
                    </a:lnTo>
                    <a:lnTo>
                      <a:pt x="25" y="541"/>
                    </a:lnTo>
                    <a:lnTo>
                      <a:pt x="19" y="522"/>
                    </a:lnTo>
                    <a:lnTo>
                      <a:pt x="13" y="503"/>
                    </a:lnTo>
                    <a:lnTo>
                      <a:pt x="8" y="483"/>
                    </a:lnTo>
                    <a:lnTo>
                      <a:pt x="5" y="464"/>
                    </a:lnTo>
                    <a:lnTo>
                      <a:pt x="2" y="444"/>
                    </a:lnTo>
                    <a:lnTo>
                      <a:pt x="1" y="423"/>
                    </a:lnTo>
                    <a:lnTo>
                      <a:pt x="0" y="403"/>
                    </a:lnTo>
                    <a:lnTo>
                      <a:pt x="0" y="403"/>
                    </a:lnTo>
                    <a:close/>
                  </a:path>
                </a:pathLst>
              </a:custGeom>
              <a:solidFill>
                <a:schemeClr val="bg1">
                  <a:lumMod val="95000"/>
                  <a:alpha val="3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  <p:sp>
            <p:nvSpPr>
              <p:cNvPr id="66" name="Freeform 7">
                <a:extLst>
                  <a:ext uri="{FF2B5EF4-FFF2-40B4-BE49-F238E27FC236}">
                    <a16:creationId xmlns:a16="http://schemas.microsoft.com/office/drawing/2014/main" id="{379EC343-3129-359B-F530-5298DF0A0C4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584509" y="1573344"/>
                <a:ext cx="442211" cy="442211"/>
              </a:xfrm>
              <a:custGeom>
                <a:avLst/>
                <a:gdLst>
                  <a:gd name="T0" fmla="*/ 1 w 667"/>
                  <a:gd name="T1" fmla="*/ 316 h 667"/>
                  <a:gd name="T2" fmla="*/ 7 w 667"/>
                  <a:gd name="T3" fmla="*/ 266 h 667"/>
                  <a:gd name="T4" fmla="*/ 20 w 667"/>
                  <a:gd name="T5" fmla="*/ 219 h 667"/>
                  <a:gd name="T6" fmla="*/ 40 w 667"/>
                  <a:gd name="T7" fmla="*/ 175 h 667"/>
                  <a:gd name="T8" fmla="*/ 66 w 667"/>
                  <a:gd name="T9" fmla="*/ 134 h 667"/>
                  <a:gd name="T10" fmla="*/ 97 w 667"/>
                  <a:gd name="T11" fmla="*/ 98 h 667"/>
                  <a:gd name="T12" fmla="*/ 134 w 667"/>
                  <a:gd name="T13" fmla="*/ 67 h 667"/>
                  <a:gd name="T14" fmla="*/ 174 w 667"/>
                  <a:gd name="T15" fmla="*/ 40 h 667"/>
                  <a:gd name="T16" fmla="*/ 219 w 667"/>
                  <a:gd name="T17" fmla="*/ 21 h 667"/>
                  <a:gd name="T18" fmla="*/ 266 w 667"/>
                  <a:gd name="T19" fmla="*/ 7 h 667"/>
                  <a:gd name="T20" fmla="*/ 316 w 667"/>
                  <a:gd name="T21" fmla="*/ 0 h 667"/>
                  <a:gd name="T22" fmla="*/ 350 w 667"/>
                  <a:gd name="T23" fmla="*/ 0 h 667"/>
                  <a:gd name="T24" fmla="*/ 400 w 667"/>
                  <a:gd name="T25" fmla="*/ 7 h 667"/>
                  <a:gd name="T26" fmla="*/ 448 w 667"/>
                  <a:gd name="T27" fmla="*/ 21 h 667"/>
                  <a:gd name="T28" fmla="*/ 492 w 667"/>
                  <a:gd name="T29" fmla="*/ 40 h 667"/>
                  <a:gd name="T30" fmla="*/ 533 w 667"/>
                  <a:gd name="T31" fmla="*/ 67 h 667"/>
                  <a:gd name="T32" fmla="*/ 569 w 667"/>
                  <a:gd name="T33" fmla="*/ 98 h 667"/>
                  <a:gd name="T34" fmla="*/ 600 w 667"/>
                  <a:gd name="T35" fmla="*/ 134 h 667"/>
                  <a:gd name="T36" fmla="*/ 627 w 667"/>
                  <a:gd name="T37" fmla="*/ 175 h 667"/>
                  <a:gd name="T38" fmla="*/ 646 w 667"/>
                  <a:gd name="T39" fmla="*/ 219 h 667"/>
                  <a:gd name="T40" fmla="*/ 659 w 667"/>
                  <a:gd name="T41" fmla="*/ 266 h 667"/>
                  <a:gd name="T42" fmla="*/ 667 w 667"/>
                  <a:gd name="T43" fmla="*/ 316 h 667"/>
                  <a:gd name="T44" fmla="*/ 667 w 667"/>
                  <a:gd name="T45" fmla="*/ 351 h 667"/>
                  <a:gd name="T46" fmla="*/ 659 w 667"/>
                  <a:gd name="T47" fmla="*/ 401 h 667"/>
                  <a:gd name="T48" fmla="*/ 646 w 667"/>
                  <a:gd name="T49" fmla="*/ 448 h 667"/>
                  <a:gd name="T50" fmla="*/ 627 w 667"/>
                  <a:gd name="T51" fmla="*/ 493 h 667"/>
                  <a:gd name="T52" fmla="*/ 600 w 667"/>
                  <a:gd name="T53" fmla="*/ 533 h 667"/>
                  <a:gd name="T54" fmla="*/ 569 w 667"/>
                  <a:gd name="T55" fmla="*/ 569 h 667"/>
                  <a:gd name="T56" fmla="*/ 533 w 667"/>
                  <a:gd name="T57" fmla="*/ 601 h 667"/>
                  <a:gd name="T58" fmla="*/ 492 w 667"/>
                  <a:gd name="T59" fmla="*/ 626 h 667"/>
                  <a:gd name="T60" fmla="*/ 448 w 667"/>
                  <a:gd name="T61" fmla="*/ 647 h 667"/>
                  <a:gd name="T62" fmla="*/ 400 w 667"/>
                  <a:gd name="T63" fmla="*/ 660 h 667"/>
                  <a:gd name="T64" fmla="*/ 350 w 667"/>
                  <a:gd name="T65" fmla="*/ 666 h 667"/>
                  <a:gd name="T66" fmla="*/ 316 w 667"/>
                  <a:gd name="T67" fmla="*/ 666 h 667"/>
                  <a:gd name="T68" fmla="*/ 266 w 667"/>
                  <a:gd name="T69" fmla="*/ 660 h 667"/>
                  <a:gd name="T70" fmla="*/ 219 w 667"/>
                  <a:gd name="T71" fmla="*/ 647 h 667"/>
                  <a:gd name="T72" fmla="*/ 174 w 667"/>
                  <a:gd name="T73" fmla="*/ 626 h 667"/>
                  <a:gd name="T74" fmla="*/ 134 w 667"/>
                  <a:gd name="T75" fmla="*/ 601 h 667"/>
                  <a:gd name="T76" fmla="*/ 97 w 667"/>
                  <a:gd name="T77" fmla="*/ 569 h 667"/>
                  <a:gd name="T78" fmla="*/ 66 w 667"/>
                  <a:gd name="T79" fmla="*/ 533 h 667"/>
                  <a:gd name="T80" fmla="*/ 40 w 667"/>
                  <a:gd name="T81" fmla="*/ 493 h 667"/>
                  <a:gd name="T82" fmla="*/ 20 w 667"/>
                  <a:gd name="T83" fmla="*/ 448 h 667"/>
                  <a:gd name="T84" fmla="*/ 7 w 667"/>
                  <a:gd name="T85" fmla="*/ 401 h 667"/>
                  <a:gd name="T86" fmla="*/ 1 w 667"/>
                  <a:gd name="T87" fmla="*/ 351 h 6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67" h="667">
                    <a:moveTo>
                      <a:pt x="0" y="334"/>
                    </a:moveTo>
                    <a:lnTo>
                      <a:pt x="0" y="334"/>
                    </a:lnTo>
                    <a:lnTo>
                      <a:pt x="1" y="316"/>
                    </a:lnTo>
                    <a:lnTo>
                      <a:pt x="2" y="299"/>
                    </a:lnTo>
                    <a:lnTo>
                      <a:pt x="4" y="283"/>
                    </a:lnTo>
                    <a:lnTo>
                      <a:pt x="7" y="266"/>
                    </a:lnTo>
                    <a:lnTo>
                      <a:pt x="11" y="250"/>
                    </a:lnTo>
                    <a:lnTo>
                      <a:pt x="15" y="235"/>
                    </a:lnTo>
                    <a:lnTo>
                      <a:pt x="20" y="219"/>
                    </a:lnTo>
                    <a:lnTo>
                      <a:pt x="26" y="204"/>
                    </a:lnTo>
                    <a:lnTo>
                      <a:pt x="33" y="189"/>
                    </a:lnTo>
                    <a:lnTo>
                      <a:pt x="40" y="175"/>
                    </a:lnTo>
                    <a:lnTo>
                      <a:pt x="48" y="160"/>
                    </a:lnTo>
                    <a:lnTo>
                      <a:pt x="57" y="147"/>
                    </a:lnTo>
                    <a:lnTo>
                      <a:pt x="66" y="134"/>
                    </a:lnTo>
                    <a:lnTo>
                      <a:pt x="76" y="122"/>
                    </a:lnTo>
                    <a:lnTo>
                      <a:pt x="86" y="109"/>
                    </a:lnTo>
                    <a:lnTo>
                      <a:pt x="97" y="98"/>
                    </a:lnTo>
                    <a:lnTo>
                      <a:pt x="110" y="87"/>
                    </a:lnTo>
                    <a:lnTo>
                      <a:pt x="121" y="77"/>
                    </a:lnTo>
                    <a:lnTo>
                      <a:pt x="134" y="67"/>
                    </a:lnTo>
                    <a:lnTo>
                      <a:pt x="147" y="57"/>
                    </a:lnTo>
                    <a:lnTo>
                      <a:pt x="161" y="48"/>
                    </a:lnTo>
                    <a:lnTo>
                      <a:pt x="174" y="40"/>
                    </a:lnTo>
                    <a:lnTo>
                      <a:pt x="189" y="33"/>
                    </a:lnTo>
                    <a:lnTo>
                      <a:pt x="204" y="27"/>
                    </a:lnTo>
                    <a:lnTo>
                      <a:pt x="219" y="21"/>
                    </a:lnTo>
                    <a:lnTo>
                      <a:pt x="234" y="16"/>
                    </a:lnTo>
                    <a:lnTo>
                      <a:pt x="250" y="10"/>
                    </a:lnTo>
                    <a:lnTo>
                      <a:pt x="266" y="7"/>
                    </a:lnTo>
                    <a:lnTo>
                      <a:pt x="282" y="4"/>
                    </a:lnTo>
                    <a:lnTo>
                      <a:pt x="299" y="2"/>
                    </a:lnTo>
                    <a:lnTo>
                      <a:pt x="316" y="0"/>
                    </a:lnTo>
                    <a:lnTo>
                      <a:pt x="333" y="0"/>
                    </a:lnTo>
                    <a:lnTo>
                      <a:pt x="333" y="0"/>
                    </a:lnTo>
                    <a:lnTo>
                      <a:pt x="350" y="0"/>
                    </a:lnTo>
                    <a:lnTo>
                      <a:pt x="368" y="2"/>
                    </a:lnTo>
                    <a:lnTo>
                      <a:pt x="384" y="4"/>
                    </a:lnTo>
                    <a:lnTo>
                      <a:pt x="400" y="7"/>
                    </a:lnTo>
                    <a:lnTo>
                      <a:pt x="417" y="10"/>
                    </a:lnTo>
                    <a:lnTo>
                      <a:pt x="432" y="16"/>
                    </a:lnTo>
                    <a:lnTo>
                      <a:pt x="448" y="21"/>
                    </a:lnTo>
                    <a:lnTo>
                      <a:pt x="463" y="27"/>
                    </a:lnTo>
                    <a:lnTo>
                      <a:pt x="478" y="33"/>
                    </a:lnTo>
                    <a:lnTo>
                      <a:pt x="492" y="40"/>
                    </a:lnTo>
                    <a:lnTo>
                      <a:pt x="506" y="48"/>
                    </a:lnTo>
                    <a:lnTo>
                      <a:pt x="520" y="57"/>
                    </a:lnTo>
                    <a:lnTo>
                      <a:pt x="533" y="67"/>
                    </a:lnTo>
                    <a:lnTo>
                      <a:pt x="545" y="77"/>
                    </a:lnTo>
                    <a:lnTo>
                      <a:pt x="557" y="87"/>
                    </a:lnTo>
                    <a:lnTo>
                      <a:pt x="569" y="98"/>
                    </a:lnTo>
                    <a:lnTo>
                      <a:pt x="580" y="109"/>
                    </a:lnTo>
                    <a:lnTo>
                      <a:pt x="590" y="122"/>
                    </a:lnTo>
                    <a:lnTo>
                      <a:pt x="600" y="134"/>
                    </a:lnTo>
                    <a:lnTo>
                      <a:pt x="609" y="147"/>
                    </a:lnTo>
                    <a:lnTo>
                      <a:pt x="619" y="160"/>
                    </a:lnTo>
                    <a:lnTo>
                      <a:pt x="627" y="175"/>
                    </a:lnTo>
                    <a:lnTo>
                      <a:pt x="634" y="189"/>
                    </a:lnTo>
                    <a:lnTo>
                      <a:pt x="640" y="204"/>
                    </a:lnTo>
                    <a:lnTo>
                      <a:pt x="646" y="219"/>
                    </a:lnTo>
                    <a:lnTo>
                      <a:pt x="651" y="235"/>
                    </a:lnTo>
                    <a:lnTo>
                      <a:pt x="656" y="250"/>
                    </a:lnTo>
                    <a:lnTo>
                      <a:pt x="659" y="266"/>
                    </a:lnTo>
                    <a:lnTo>
                      <a:pt x="662" y="283"/>
                    </a:lnTo>
                    <a:lnTo>
                      <a:pt x="665" y="299"/>
                    </a:lnTo>
                    <a:lnTo>
                      <a:pt x="667" y="316"/>
                    </a:lnTo>
                    <a:lnTo>
                      <a:pt x="667" y="334"/>
                    </a:lnTo>
                    <a:lnTo>
                      <a:pt x="667" y="334"/>
                    </a:lnTo>
                    <a:lnTo>
                      <a:pt x="667" y="351"/>
                    </a:lnTo>
                    <a:lnTo>
                      <a:pt x="665" y="367"/>
                    </a:lnTo>
                    <a:lnTo>
                      <a:pt x="662" y="385"/>
                    </a:lnTo>
                    <a:lnTo>
                      <a:pt x="659" y="401"/>
                    </a:lnTo>
                    <a:lnTo>
                      <a:pt x="656" y="416"/>
                    </a:lnTo>
                    <a:lnTo>
                      <a:pt x="651" y="433"/>
                    </a:lnTo>
                    <a:lnTo>
                      <a:pt x="646" y="448"/>
                    </a:lnTo>
                    <a:lnTo>
                      <a:pt x="640" y="463"/>
                    </a:lnTo>
                    <a:lnTo>
                      <a:pt x="634" y="478"/>
                    </a:lnTo>
                    <a:lnTo>
                      <a:pt x="627" y="493"/>
                    </a:lnTo>
                    <a:lnTo>
                      <a:pt x="619" y="506"/>
                    </a:lnTo>
                    <a:lnTo>
                      <a:pt x="609" y="520"/>
                    </a:lnTo>
                    <a:lnTo>
                      <a:pt x="600" y="533"/>
                    </a:lnTo>
                    <a:lnTo>
                      <a:pt x="590" y="546"/>
                    </a:lnTo>
                    <a:lnTo>
                      <a:pt x="580" y="558"/>
                    </a:lnTo>
                    <a:lnTo>
                      <a:pt x="569" y="569"/>
                    </a:lnTo>
                    <a:lnTo>
                      <a:pt x="557" y="581"/>
                    </a:lnTo>
                    <a:lnTo>
                      <a:pt x="545" y="591"/>
                    </a:lnTo>
                    <a:lnTo>
                      <a:pt x="533" y="601"/>
                    </a:lnTo>
                    <a:lnTo>
                      <a:pt x="520" y="610"/>
                    </a:lnTo>
                    <a:lnTo>
                      <a:pt x="506" y="618"/>
                    </a:lnTo>
                    <a:lnTo>
                      <a:pt x="492" y="626"/>
                    </a:lnTo>
                    <a:lnTo>
                      <a:pt x="478" y="634"/>
                    </a:lnTo>
                    <a:lnTo>
                      <a:pt x="463" y="641"/>
                    </a:lnTo>
                    <a:lnTo>
                      <a:pt x="448" y="647"/>
                    </a:lnTo>
                    <a:lnTo>
                      <a:pt x="432" y="652"/>
                    </a:lnTo>
                    <a:lnTo>
                      <a:pt x="417" y="656"/>
                    </a:lnTo>
                    <a:lnTo>
                      <a:pt x="400" y="660"/>
                    </a:lnTo>
                    <a:lnTo>
                      <a:pt x="384" y="663"/>
                    </a:lnTo>
                    <a:lnTo>
                      <a:pt x="368" y="665"/>
                    </a:lnTo>
                    <a:lnTo>
                      <a:pt x="350" y="666"/>
                    </a:lnTo>
                    <a:lnTo>
                      <a:pt x="333" y="667"/>
                    </a:lnTo>
                    <a:lnTo>
                      <a:pt x="333" y="667"/>
                    </a:lnTo>
                    <a:lnTo>
                      <a:pt x="316" y="666"/>
                    </a:lnTo>
                    <a:lnTo>
                      <a:pt x="299" y="665"/>
                    </a:lnTo>
                    <a:lnTo>
                      <a:pt x="282" y="663"/>
                    </a:lnTo>
                    <a:lnTo>
                      <a:pt x="266" y="660"/>
                    </a:lnTo>
                    <a:lnTo>
                      <a:pt x="250" y="656"/>
                    </a:lnTo>
                    <a:lnTo>
                      <a:pt x="234" y="652"/>
                    </a:lnTo>
                    <a:lnTo>
                      <a:pt x="219" y="647"/>
                    </a:lnTo>
                    <a:lnTo>
                      <a:pt x="204" y="641"/>
                    </a:lnTo>
                    <a:lnTo>
                      <a:pt x="189" y="634"/>
                    </a:lnTo>
                    <a:lnTo>
                      <a:pt x="174" y="626"/>
                    </a:lnTo>
                    <a:lnTo>
                      <a:pt x="161" y="618"/>
                    </a:lnTo>
                    <a:lnTo>
                      <a:pt x="147" y="610"/>
                    </a:lnTo>
                    <a:lnTo>
                      <a:pt x="134" y="601"/>
                    </a:lnTo>
                    <a:lnTo>
                      <a:pt x="121" y="591"/>
                    </a:lnTo>
                    <a:lnTo>
                      <a:pt x="110" y="581"/>
                    </a:lnTo>
                    <a:lnTo>
                      <a:pt x="97" y="569"/>
                    </a:lnTo>
                    <a:lnTo>
                      <a:pt x="86" y="558"/>
                    </a:lnTo>
                    <a:lnTo>
                      <a:pt x="76" y="546"/>
                    </a:lnTo>
                    <a:lnTo>
                      <a:pt x="66" y="533"/>
                    </a:lnTo>
                    <a:lnTo>
                      <a:pt x="57" y="520"/>
                    </a:lnTo>
                    <a:lnTo>
                      <a:pt x="48" y="506"/>
                    </a:lnTo>
                    <a:lnTo>
                      <a:pt x="40" y="493"/>
                    </a:lnTo>
                    <a:lnTo>
                      <a:pt x="33" y="478"/>
                    </a:lnTo>
                    <a:lnTo>
                      <a:pt x="26" y="463"/>
                    </a:lnTo>
                    <a:lnTo>
                      <a:pt x="20" y="448"/>
                    </a:lnTo>
                    <a:lnTo>
                      <a:pt x="15" y="433"/>
                    </a:lnTo>
                    <a:lnTo>
                      <a:pt x="11" y="416"/>
                    </a:lnTo>
                    <a:lnTo>
                      <a:pt x="7" y="401"/>
                    </a:lnTo>
                    <a:lnTo>
                      <a:pt x="4" y="385"/>
                    </a:lnTo>
                    <a:lnTo>
                      <a:pt x="2" y="367"/>
                    </a:lnTo>
                    <a:lnTo>
                      <a:pt x="1" y="351"/>
                    </a:lnTo>
                    <a:lnTo>
                      <a:pt x="0" y="334"/>
                    </a:lnTo>
                    <a:lnTo>
                      <a:pt x="0" y="334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</p:grpSp>
        <p:pic>
          <p:nvPicPr>
            <p:cNvPr id="26" name="Immagine 25" descr="Immagine che contiene logo, simbolo, Elementi grafici, Carattere&#10;&#10;Il contenuto generato dall'IA potrebbe non essere corretto.">
              <a:extLst>
                <a:ext uri="{FF2B5EF4-FFF2-40B4-BE49-F238E27FC236}">
                  <a16:creationId xmlns:a16="http://schemas.microsoft.com/office/drawing/2014/main" id="{72E53A20-B6C6-E1AC-387D-2073DC71B20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biLevel thresh="7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089751" y="4511268"/>
              <a:ext cx="360000" cy="360000"/>
            </a:xfrm>
            <a:prstGeom prst="rect">
              <a:avLst/>
            </a:prstGeom>
          </p:spPr>
        </p:pic>
      </p:grpSp>
      <p:grpSp>
        <p:nvGrpSpPr>
          <p:cNvPr id="10" name="Gruppo 9">
            <a:extLst>
              <a:ext uri="{FF2B5EF4-FFF2-40B4-BE49-F238E27FC236}">
                <a16:creationId xmlns:a16="http://schemas.microsoft.com/office/drawing/2014/main" id="{8F6B449B-66CA-916F-A40D-9D789D85C896}"/>
              </a:ext>
            </a:extLst>
          </p:cNvPr>
          <p:cNvGrpSpPr/>
          <p:nvPr/>
        </p:nvGrpSpPr>
        <p:grpSpPr>
          <a:xfrm>
            <a:off x="3766247" y="2088381"/>
            <a:ext cx="578139" cy="570976"/>
            <a:chOff x="3949388" y="1674404"/>
            <a:chExt cx="578139" cy="570976"/>
          </a:xfrm>
        </p:grpSpPr>
        <p:grpSp>
          <p:nvGrpSpPr>
            <p:cNvPr id="38" name="Gruppo 37">
              <a:extLst>
                <a:ext uri="{FF2B5EF4-FFF2-40B4-BE49-F238E27FC236}">
                  <a16:creationId xmlns:a16="http://schemas.microsoft.com/office/drawing/2014/main" id="{38C9A56A-0E48-0153-6F62-8C17D8356DD1}"/>
                </a:ext>
              </a:extLst>
            </p:cNvPr>
            <p:cNvGrpSpPr/>
            <p:nvPr/>
          </p:nvGrpSpPr>
          <p:grpSpPr>
            <a:xfrm>
              <a:off x="3949388" y="1674404"/>
              <a:ext cx="578139" cy="570976"/>
              <a:chOff x="7549113" y="1527597"/>
              <a:chExt cx="534366" cy="534366"/>
            </a:xfrm>
          </p:grpSpPr>
          <p:sp>
            <p:nvSpPr>
              <p:cNvPr id="39" name="Freeform 6">
                <a:extLst>
                  <a:ext uri="{FF2B5EF4-FFF2-40B4-BE49-F238E27FC236}">
                    <a16:creationId xmlns:a16="http://schemas.microsoft.com/office/drawing/2014/main" id="{1B988B44-9A70-9B6B-CC5F-8DC34CE4651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549113" y="1527597"/>
                <a:ext cx="534366" cy="534366"/>
              </a:xfrm>
              <a:custGeom>
                <a:avLst/>
                <a:gdLst>
                  <a:gd name="T0" fmla="*/ 1 w 806"/>
                  <a:gd name="T1" fmla="*/ 381 h 806"/>
                  <a:gd name="T2" fmla="*/ 8 w 806"/>
                  <a:gd name="T3" fmla="*/ 321 h 806"/>
                  <a:gd name="T4" fmla="*/ 25 w 806"/>
                  <a:gd name="T5" fmla="*/ 264 h 806"/>
                  <a:gd name="T6" fmla="*/ 49 w 806"/>
                  <a:gd name="T7" fmla="*/ 211 h 806"/>
                  <a:gd name="T8" fmla="*/ 81 w 806"/>
                  <a:gd name="T9" fmla="*/ 161 h 806"/>
                  <a:gd name="T10" fmla="*/ 118 w 806"/>
                  <a:gd name="T11" fmla="*/ 118 h 806"/>
                  <a:gd name="T12" fmla="*/ 162 w 806"/>
                  <a:gd name="T13" fmla="*/ 79 h 806"/>
                  <a:gd name="T14" fmla="*/ 211 w 806"/>
                  <a:gd name="T15" fmla="*/ 49 h 806"/>
                  <a:gd name="T16" fmla="*/ 264 w 806"/>
                  <a:gd name="T17" fmla="*/ 24 h 806"/>
                  <a:gd name="T18" fmla="*/ 322 w 806"/>
                  <a:gd name="T19" fmla="*/ 8 h 806"/>
                  <a:gd name="T20" fmla="*/ 383 w 806"/>
                  <a:gd name="T21" fmla="*/ 0 h 806"/>
                  <a:gd name="T22" fmla="*/ 424 w 806"/>
                  <a:gd name="T23" fmla="*/ 0 h 806"/>
                  <a:gd name="T24" fmla="*/ 485 w 806"/>
                  <a:gd name="T25" fmla="*/ 8 h 806"/>
                  <a:gd name="T26" fmla="*/ 542 w 806"/>
                  <a:gd name="T27" fmla="*/ 24 h 806"/>
                  <a:gd name="T28" fmla="*/ 596 w 806"/>
                  <a:gd name="T29" fmla="*/ 49 h 806"/>
                  <a:gd name="T30" fmla="*/ 645 w 806"/>
                  <a:gd name="T31" fmla="*/ 79 h 806"/>
                  <a:gd name="T32" fmla="*/ 689 w 806"/>
                  <a:gd name="T33" fmla="*/ 118 h 806"/>
                  <a:gd name="T34" fmla="*/ 726 w 806"/>
                  <a:gd name="T35" fmla="*/ 161 h 806"/>
                  <a:gd name="T36" fmla="*/ 758 w 806"/>
                  <a:gd name="T37" fmla="*/ 211 h 806"/>
                  <a:gd name="T38" fmla="*/ 781 w 806"/>
                  <a:gd name="T39" fmla="*/ 264 h 806"/>
                  <a:gd name="T40" fmla="*/ 798 w 806"/>
                  <a:gd name="T41" fmla="*/ 321 h 806"/>
                  <a:gd name="T42" fmla="*/ 806 w 806"/>
                  <a:gd name="T43" fmla="*/ 381 h 806"/>
                  <a:gd name="T44" fmla="*/ 806 w 806"/>
                  <a:gd name="T45" fmla="*/ 423 h 806"/>
                  <a:gd name="T46" fmla="*/ 798 w 806"/>
                  <a:gd name="T47" fmla="*/ 483 h 806"/>
                  <a:gd name="T48" fmla="*/ 781 w 806"/>
                  <a:gd name="T49" fmla="*/ 541 h 806"/>
                  <a:gd name="T50" fmla="*/ 758 w 806"/>
                  <a:gd name="T51" fmla="*/ 595 h 806"/>
                  <a:gd name="T52" fmla="*/ 726 w 806"/>
                  <a:gd name="T53" fmla="*/ 643 h 806"/>
                  <a:gd name="T54" fmla="*/ 689 w 806"/>
                  <a:gd name="T55" fmla="*/ 687 h 806"/>
                  <a:gd name="T56" fmla="*/ 645 w 806"/>
                  <a:gd name="T57" fmla="*/ 725 h 806"/>
                  <a:gd name="T58" fmla="*/ 596 w 806"/>
                  <a:gd name="T59" fmla="*/ 757 h 806"/>
                  <a:gd name="T60" fmla="*/ 542 w 806"/>
                  <a:gd name="T61" fmla="*/ 781 h 806"/>
                  <a:gd name="T62" fmla="*/ 485 w 806"/>
                  <a:gd name="T63" fmla="*/ 797 h 806"/>
                  <a:gd name="T64" fmla="*/ 424 w 806"/>
                  <a:gd name="T65" fmla="*/ 805 h 806"/>
                  <a:gd name="T66" fmla="*/ 383 w 806"/>
                  <a:gd name="T67" fmla="*/ 805 h 806"/>
                  <a:gd name="T68" fmla="*/ 322 w 806"/>
                  <a:gd name="T69" fmla="*/ 797 h 806"/>
                  <a:gd name="T70" fmla="*/ 264 w 806"/>
                  <a:gd name="T71" fmla="*/ 781 h 806"/>
                  <a:gd name="T72" fmla="*/ 211 w 806"/>
                  <a:gd name="T73" fmla="*/ 757 h 806"/>
                  <a:gd name="T74" fmla="*/ 162 w 806"/>
                  <a:gd name="T75" fmla="*/ 725 h 806"/>
                  <a:gd name="T76" fmla="*/ 118 w 806"/>
                  <a:gd name="T77" fmla="*/ 687 h 806"/>
                  <a:gd name="T78" fmla="*/ 81 w 806"/>
                  <a:gd name="T79" fmla="*/ 643 h 806"/>
                  <a:gd name="T80" fmla="*/ 49 w 806"/>
                  <a:gd name="T81" fmla="*/ 595 h 806"/>
                  <a:gd name="T82" fmla="*/ 25 w 806"/>
                  <a:gd name="T83" fmla="*/ 541 h 806"/>
                  <a:gd name="T84" fmla="*/ 8 w 806"/>
                  <a:gd name="T85" fmla="*/ 483 h 806"/>
                  <a:gd name="T86" fmla="*/ 1 w 806"/>
                  <a:gd name="T87" fmla="*/ 423 h 8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806" h="806">
                    <a:moveTo>
                      <a:pt x="0" y="403"/>
                    </a:moveTo>
                    <a:lnTo>
                      <a:pt x="0" y="403"/>
                    </a:lnTo>
                    <a:lnTo>
                      <a:pt x="1" y="381"/>
                    </a:lnTo>
                    <a:lnTo>
                      <a:pt x="2" y="361"/>
                    </a:lnTo>
                    <a:lnTo>
                      <a:pt x="5" y="342"/>
                    </a:lnTo>
                    <a:lnTo>
                      <a:pt x="8" y="321"/>
                    </a:lnTo>
                    <a:lnTo>
                      <a:pt x="13" y="302"/>
                    </a:lnTo>
                    <a:lnTo>
                      <a:pt x="19" y="282"/>
                    </a:lnTo>
                    <a:lnTo>
                      <a:pt x="25" y="264"/>
                    </a:lnTo>
                    <a:lnTo>
                      <a:pt x="32" y="246"/>
                    </a:lnTo>
                    <a:lnTo>
                      <a:pt x="40" y="228"/>
                    </a:lnTo>
                    <a:lnTo>
                      <a:pt x="49" y="211"/>
                    </a:lnTo>
                    <a:lnTo>
                      <a:pt x="59" y="194"/>
                    </a:lnTo>
                    <a:lnTo>
                      <a:pt x="70" y="177"/>
                    </a:lnTo>
                    <a:lnTo>
                      <a:pt x="81" y="161"/>
                    </a:lnTo>
                    <a:lnTo>
                      <a:pt x="93" y="147"/>
                    </a:lnTo>
                    <a:lnTo>
                      <a:pt x="105" y="132"/>
                    </a:lnTo>
                    <a:lnTo>
                      <a:pt x="118" y="118"/>
                    </a:lnTo>
                    <a:lnTo>
                      <a:pt x="133" y="104"/>
                    </a:lnTo>
                    <a:lnTo>
                      <a:pt x="147" y="92"/>
                    </a:lnTo>
                    <a:lnTo>
                      <a:pt x="162" y="79"/>
                    </a:lnTo>
                    <a:lnTo>
                      <a:pt x="178" y="68"/>
                    </a:lnTo>
                    <a:lnTo>
                      <a:pt x="194" y="58"/>
                    </a:lnTo>
                    <a:lnTo>
                      <a:pt x="211" y="49"/>
                    </a:lnTo>
                    <a:lnTo>
                      <a:pt x="229" y="40"/>
                    </a:lnTo>
                    <a:lnTo>
                      <a:pt x="247" y="32"/>
                    </a:lnTo>
                    <a:lnTo>
                      <a:pt x="264" y="24"/>
                    </a:lnTo>
                    <a:lnTo>
                      <a:pt x="284" y="18"/>
                    </a:lnTo>
                    <a:lnTo>
                      <a:pt x="303" y="12"/>
                    </a:lnTo>
                    <a:lnTo>
                      <a:pt x="322" y="8"/>
                    </a:lnTo>
                    <a:lnTo>
                      <a:pt x="342" y="4"/>
                    </a:lnTo>
                    <a:lnTo>
                      <a:pt x="362" y="2"/>
                    </a:lnTo>
                    <a:lnTo>
                      <a:pt x="383" y="0"/>
                    </a:lnTo>
                    <a:lnTo>
                      <a:pt x="403" y="0"/>
                    </a:lnTo>
                    <a:lnTo>
                      <a:pt x="403" y="0"/>
                    </a:lnTo>
                    <a:lnTo>
                      <a:pt x="424" y="0"/>
                    </a:lnTo>
                    <a:lnTo>
                      <a:pt x="445" y="2"/>
                    </a:lnTo>
                    <a:lnTo>
                      <a:pt x="464" y="4"/>
                    </a:lnTo>
                    <a:lnTo>
                      <a:pt x="485" y="8"/>
                    </a:lnTo>
                    <a:lnTo>
                      <a:pt x="504" y="12"/>
                    </a:lnTo>
                    <a:lnTo>
                      <a:pt x="523" y="18"/>
                    </a:lnTo>
                    <a:lnTo>
                      <a:pt x="542" y="24"/>
                    </a:lnTo>
                    <a:lnTo>
                      <a:pt x="560" y="32"/>
                    </a:lnTo>
                    <a:lnTo>
                      <a:pt x="577" y="40"/>
                    </a:lnTo>
                    <a:lnTo>
                      <a:pt x="596" y="49"/>
                    </a:lnTo>
                    <a:lnTo>
                      <a:pt x="612" y="58"/>
                    </a:lnTo>
                    <a:lnTo>
                      <a:pt x="628" y="68"/>
                    </a:lnTo>
                    <a:lnTo>
                      <a:pt x="645" y="79"/>
                    </a:lnTo>
                    <a:lnTo>
                      <a:pt x="659" y="92"/>
                    </a:lnTo>
                    <a:lnTo>
                      <a:pt x="674" y="104"/>
                    </a:lnTo>
                    <a:lnTo>
                      <a:pt x="689" y="118"/>
                    </a:lnTo>
                    <a:lnTo>
                      <a:pt x="702" y="132"/>
                    </a:lnTo>
                    <a:lnTo>
                      <a:pt x="714" y="147"/>
                    </a:lnTo>
                    <a:lnTo>
                      <a:pt x="726" y="161"/>
                    </a:lnTo>
                    <a:lnTo>
                      <a:pt x="738" y="177"/>
                    </a:lnTo>
                    <a:lnTo>
                      <a:pt x="748" y="194"/>
                    </a:lnTo>
                    <a:lnTo>
                      <a:pt x="758" y="211"/>
                    </a:lnTo>
                    <a:lnTo>
                      <a:pt x="766" y="228"/>
                    </a:lnTo>
                    <a:lnTo>
                      <a:pt x="774" y="246"/>
                    </a:lnTo>
                    <a:lnTo>
                      <a:pt x="781" y="264"/>
                    </a:lnTo>
                    <a:lnTo>
                      <a:pt x="788" y="282"/>
                    </a:lnTo>
                    <a:lnTo>
                      <a:pt x="794" y="302"/>
                    </a:lnTo>
                    <a:lnTo>
                      <a:pt x="798" y="321"/>
                    </a:lnTo>
                    <a:lnTo>
                      <a:pt x="802" y="342"/>
                    </a:lnTo>
                    <a:lnTo>
                      <a:pt x="804" y="361"/>
                    </a:lnTo>
                    <a:lnTo>
                      <a:pt x="806" y="381"/>
                    </a:lnTo>
                    <a:lnTo>
                      <a:pt x="806" y="403"/>
                    </a:lnTo>
                    <a:lnTo>
                      <a:pt x="806" y="403"/>
                    </a:lnTo>
                    <a:lnTo>
                      <a:pt x="806" y="423"/>
                    </a:lnTo>
                    <a:lnTo>
                      <a:pt x="804" y="444"/>
                    </a:lnTo>
                    <a:lnTo>
                      <a:pt x="802" y="464"/>
                    </a:lnTo>
                    <a:lnTo>
                      <a:pt x="798" y="483"/>
                    </a:lnTo>
                    <a:lnTo>
                      <a:pt x="794" y="503"/>
                    </a:lnTo>
                    <a:lnTo>
                      <a:pt x="788" y="522"/>
                    </a:lnTo>
                    <a:lnTo>
                      <a:pt x="781" y="541"/>
                    </a:lnTo>
                    <a:lnTo>
                      <a:pt x="774" y="560"/>
                    </a:lnTo>
                    <a:lnTo>
                      <a:pt x="766" y="577"/>
                    </a:lnTo>
                    <a:lnTo>
                      <a:pt x="758" y="595"/>
                    </a:lnTo>
                    <a:lnTo>
                      <a:pt x="748" y="612"/>
                    </a:lnTo>
                    <a:lnTo>
                      <a:pt x="738" y="628"/>
                    </a:lnTo>
                    <a:lnTo>
                      <a:pt x="726" y="643"/>
                    </a:lnTo>
                    <a:lnTo>
                      <a:pt x="714" y="659"/>
                    </a:lnTo>
                    <a:lnTo>
                      <a:pt x="702" y="673"/>
                    </a:lnTo>
                    <a:lnTo>
                      <a:pt x="689" y="687"/>
                    </a:lnTo>
                    <a:lnTo>
                      <a:pt x="674" y="701"/>
                    </a:lnTo>
                    <a:lnTo>
                      <a:pt x="659" y="714"/>
                    </a:lnTo>
                    <a:lnTo>
                      <a:pt x="645" y="725"/>
                    </a:lnTo>
                    <a:lnTo>
                      <a:pt x="628" y="736"/>
                    </a:lnTo>
                    <a:lnTo>
                      <a:pt x="612" y="747"/>
                    </a:lnTo>
                    <a:lnTo>
                      <a:pt x="596" y="757"/>
                    </a:lnTo>
                    <a:lnTo>
                      <a:pt x="577" y="766"/>
                    </a:lnTo>
                    <a:lnTo>
                      <a:pt x="560" y="774"/>
                    </a:lnTo>
                    <a:lnTo>
                      <a:pt x="542" y="781"/>
                    </a:lnTo>
                    <a:lnTo>
                      <a:pt x="523" y="787"/>
                    </a:lnTo>
                    <a:lnTo>
                      <a:pt x="504" y="792"/>
                    </a:lnTo>
                    <a:lnTo>
                      <a:pt x="485" y="797"/>
                    </a:lnTo>
                    <a:lnTo>
                      <a:pt x="464" y="801"/>
                    </a:lnTo>
                    <a:lnTo>
                      <a:pt x="445" y="804"/>
                    </a:lnTo>
                    <a:lnTo>
                      <a:pt x="424" y="805"/>
                    </a:lnTo>
                    <a:lnTo>
                      <a:pt x="403" y="806"/>
                    </a:lnTo>
                    <a:lnTo>
                      <a:pt x="403" y="806"/>
                    </a:lnTo>
                    <a:lnTo>
                      <a:pt x="383" y="805"/>
                    </a:lnTo>
                    <a:lnTo>
                      <a:pt x="362" y="804"/>
                    </a:lnTo>
                    <a:lnTo>
                      <a:pt x="342" y="801"/>
                    </a:lnTo>
                    <a:lnTo>
                      <a:pt x="322" y="797"/>
                    </a:lnTo>
                    <a:lnTo>
                      <a:pt x="303" y="792"/>
                    </a:lnTo>
                    <a:lnTo>
                      <a:pt x="284" y="787"/>
                    </a:lnTo>
                    <a:lnTo>
                      <a:pt x="264" y="781"/>
                    </a:lnTo>
                    <a:lnTo>
                      <a:pt x="247" y="774"/>
                    </a:lnTo>
                    <a:lnTo>
                      <a:pt x="229" y="766"/>
                    </a:lnTo>
                    <a:lnTo>
                      <a:pt x="211" y="757"/>
                    </a:lnTo>
                    <a:lnTo>
                      <a:pt x="194" y="747"/>
                    </a:lnTo>
                    <a:lnTo>
                      <a:pt x="178" y="736"/>
                    </a:lnTo>
                    <a:lnTo>
                      <a:pt x="162" y="725"/>
                    </a:lnTo>
                    <a:lnTo>
                      <a:pt x="147" y="714"/>
                    </a:lnTo>
                    <a:lnTo>
                      <a:pt x="133" y="701"/>
                    </a:lnTo>
                    <a:lnTo>
                      <a:pt x="118" y="687"/>
                    </a:lnTo>
                    <a:lnTo>
                      <a:pt x="105" y="673"/>
                    </a:lnTo>
                    <a:lnTo>
                      <a:pt x="93" y="659"/>
                    </a:lnTo>
                    <a:lnTo>
                      <a:pt x="81" y="643"/>
                    </a:lnTo>
                    <a:lnTo>
                      <a:pt x="70" y="628"/>
                    </a:lnTo>
                    <a:lnTo>
                      <a:pt x="59" y="612"/>
                    </a:lnTo>
                    <a:lnTo>
                      <a:pt x="49" y="595"/>
                    </a:lnTo>
                    <a:lnTo>
                      <a:pt x="40" y="577"/>
                    </a:lnTo>
                    <a:lnTo>
                      <a:pt x="32" y="560"/>
                    </a:lnTo>
                    <a:lnTo>
                      <a:pt x="25" y="541"/>
                    </a:lnTo>
                    <a:lnTo>
                      <a:pt x="19" y="522"/>
                    </a:lnTo>
                    <a:lnTo>
                      <a:pt x="13" y="503"/>
                    </a:lnTo>
                    <a:lnTo>
                      <a:pt x="8" y="483"/>
                    </a:lnTo>
                    <a:lnTo>
                      <a:pt x="5" y="464"/>
                    </a:lnTo>
                    <a:lnTo>
                      <a:pt x="2" y="444"/>
                    </a:lnTo>
                    <a:lnTo>
                      <a:pt x="1" y="423"/>
                    </a:lnTo>
                    <a:lnTo>
                      <a:pt x="0" y="403"/>
                    </a:lnTo>
                    <a:lnTo>
                      <a:pt x="0" y="403"/>
                    </a:lnTo>
                    <a:close/>
                  </a:path>
                </a:pathLst>
              </a:custGeom>
              <a:solidFill>
                <a:schemeClr val="bg1">
                  <a:lumMod val="95000"/>
                  <a:alpha val="3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  <p:sp>
            <p:nvSpPr>
              <p:cNvPr id="40" name="Freeform 7">
                <a:extLst>
                  <a:ext uri="{FF2B5EF4-FFF2-40B4-BE49-F238E27FC236}">
                    <a16:creationId xmlns:a16="http://schemas.microsoft.com/office/drawing/2014/main" id="{E9092D85-499E-B218-909E-43135A18D1F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594196" y="1573344"/>
                <a:ext cx="442211" cy="442211"/>
              </a:xfrm>
              <a:custGeom>
                <a:avLst/>
                <a:gdLst>
                  <a:gd name="T0" fmla="*/ 1 w 667"/>
                  <a:gd name="T1" fmla="*/ 316 h 667"/>
                  <a:gd name="T2" fmla="*/ 7 w 667"/>
                  <a:gd name="T3" fmla="*/ 266 h 667"/>
                  <a:gd name="T4" fmla="*/ 20 w 667"/>
                  <a:gd name="T5" fmla="*/ 219 h 667"/>
                  <a:gd name="T6" fmla="*/ 40 w 667"/>
                  <a:gd name="T7" fmla="*/ 175 h 667"/>
                  <a:gd name="T8" fmla="*/ 66 w 667"/>
                  <a:gd name="T9" fmla="*/ 134 h 667"/>
                  <a:gd name="T10" fmla="*/ 97 w 667"/>
                  <a:gd name="T11" fmla="*/ 98 h 667"/>
                  <a:gd name="T12" fmla="*/ 134 w 667"/>
                  <a:gd name="T13" fmla="*/ 67 h 667"/>
                  <a:gd name="T14" fmla="*/ 174 w 667"/>
                  <a:gd name="T15" fmla="*/ 40 h 667"/>
                  <a:gd name="T16" fmla="*/ 219 w 667"/>
                  <a:gd name="T17" fmla="*/ 21 h 667"/>
                  <a:gd name="T18" fmla="*/ 266 w 667"/>
                  <a:gd name="T19" fmla="*/ 7 h 667"/>
                  <a:gd name="T20" fmla="*/ 316 w 667"/>
                  <a:gd name="T21" fmla="*/ 0 h 667"/>
                  <a:gd name="T22" fmla="*/ 350 w 667"/>
                  <a:gd name="T23" fmla="*/ 0 h 667"/>
                  <a:gd name="T24" fmla="*/ 400 w 667"/>
                  <a:gd name="T25" fmla="*/ 7 h 667"/>
                  <a:gd name="T26" fmla="*/ 448 w 667"/>
                  <a:gd name="T27" fmla="*/ 21 h 667"/>
                  <a:gd name="T28" fmla="*/ 492 w 667"/>
                  <a:gd name="T29" fmla="*/ 40 h 667"/>
                  <a:gd name="T30" fmla="*/ 533 w 667"/>
                  <a:gd name="T31" fmla="*/ 67 h 667"/>
                  <a:gd name="T32" fmla="*/ 569 w 667"/>
                  <a:gd name="T33" fmla="*/ 98 h 667"/>
                  <a:gd name="T34" fmla="*/ 600 w 667"/>
                  <a:gd name="T35" fmla="*/ 134 h 667"/>
                  <a:gd name="T36" fmla="*/ 627 w 667"/>
                  <a:gd name="T37" fmla="*/ 175 h 667"/>
                  <a:gd name="T38" fmla="*/ 646 w 667"/>
                  <a:gd name="T39" fmla="*/ 219 h 667"/>
                  <a:gd name="T40" fmla="*/ 659 w 667"/>
                  <a:gd name="T41" fmla="*/ 266 h 667"/>
                  <a:gd name="T42" fmla="*/ 667 w 667"/>
                  <a:gd name="T43" fmla="*/ 316 h 667"/>
                  <a:gd name="T44" fmla="*/ 667 w 667"/>
                  <a:gd name="T45" fmla="*/ 351 h 667"/>
                  <a:gd name="T46" fmla="*/ 659 w 667"/>
                  <a:gd name="T47" fmla="*/ 401 h 667"/>
                  <a:gd name="T48" fmla="*/ 646 w 667"/>
                  <a:gd name="T49" fmla="*/ 448 h 667"/>
                  <a:gd name="T50" fmla="*/ 627 w 667"/>
                  <a:gd name="T51" fmla="*/ 493 h 667"/>
                  <a:gd name="T52" fmla="*/ 600 w 667"/>
                  <a:gd name="T53" fmla="*/ 533 h 667"/>
                  <a:gd name="T54" fmla="*/ 569 w 667"/>
                  <a:gd name="T55" fmla="*/ 569 h 667"/>
                  <a:gd name="T56" fmla="*/ 533 w 667"/>
                  <a:gd name="T57" fmla="*/ 601 h 667"/>
                  <a:gd name="T58" fmla="*/ 492 w 667"/>
                  <a:gd name="T59" fmla="*/ 626 h 667"/>
                  <a:gd name="T60" fmla="*/ 448 w 667"/>
                  <a:gd name="T61" fmla="*/ 647 h 667"/>
                  <a:gd name="T62" fmla="*/ 400 w 667"/>
                  <a:gd name="T63" fmla="*/ 660 h 667"/>
                  <a:gd name="T64" fmla="*/ 350 w 667"/>
                  <a:gd name="T65" fmla="*/ 666 h 667"/>
                  <a:gd name="T66" fmla="*/ 316 w 667"/>
                  <a:gd name="T67" fmla="*/ 666 h 667"/>
                  <a:gd name="T68" fmla="*/ 266 w 667"/>
                  <a:gd name="T69" fmla="*/ 660 h 667"/>
                  <a:gd name="T70" fmla="*/ 219 w 667"/>
                  <a:gd name="T71" fmla="*/ 647 h 667"/>
                  <a:gd name="T72" fmla="*/ 174 w 667"/>
                  <a:gd name="T73" fmla="*/ 626 h 667"/>
                  <a:gd name="T74" fmla="*/ 134 w 667"/>
                  <a:gd name="T75" fmla="*/ 601 h 667"/>
                  <a:gd name="T76" fmla="*/ 97 w 667"/>
                  <a:gd name="T77" fmla="*/ 569 h 667"/>
                  <a:gd name="T78" fmla="*/ 66 w 667"/>
                  <a:gd name="T79" fmla="*/ 533 h 667"/>
                  <a:gd name="T80" fmla="*/ 40 w 667"/>
                  <a:gd name="T81" fmla="*/ 493 h 667"/>
                  <a:gd name="T82" fmla="*/ 20 w 667"/>
                  <a:gd name="T83" fmla="*/ 448 h 667"/>
                  <a:gd name="T84" fmla="*/ 7 w 667"/>
                  <a:gd name="T85" fmla="*/ 401 h 667"/>
                  <a:gd name="T86" fmla="*/ 1 w 667"/>
                  <a:gd name="T87" fmla="*/ 351 h 6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67" h="667">
                    <a:moveTo>
                      <a:pt x="0" y="334"/>
                    </a:moveTo>
                    <a:lnTo>
                      <a:pt x="0" y="334"/>
                    </a:lnTo>
                    <a:lnTo>
                      <a:pt x="1" y="316"/>
                    </a:lnTo>
                    <a:lnTo>
                      <a:pt x="2" y="299"/>
                    </a:lnTo>
                    <a:lnTo>
                      <a:pt x="4" y="283"/>
                    </a:lnTo>
                    <a:lnTo>
                      <a:pt x="7" y="266"/>
                    </a:lnTo>
                    <a:lnTo>
                      <a:pt x="11" y="250"/>
                    </a:lnTo>
                    <a:lnTo>
                      <a:pt x="15" y="235"/>
                    </a:lnTo>
                    <a:lnTo>
                      <a:pt x="20" y="219"/>
                    </a:lnTo>
                    <a:lnTo>
                      <a:pt x="26" y="204"/>
                    </a:lnTo>
                    <a:lnTo>
                      <a:pt x="33" y="189"/>
                    </a:lnTo>
                    <a:lnTo>
                      <a:pt x="40" y="175"/>
                    </a:lnTo>
                    <a:lnTo>
                      <a:pt x="48" y="160"/>
                    </a:lnTo>
                    <a:lnTo>
                      <a:pt x="57" y="147"/>
                    </a:lnTo>
                    <a:lnTo>
                      <a:pt x="66" y="134"/>
                    </a:lnTo>
                    <a:lnTo>
                      <a:pt x="76" y="122"/>
                    </a:lnTo>
                    <a:lnTo>
                      <a:pt x="86" y="109"/>
                    </a:lnTo>
                    <a:lnTo>
                      <a:pt x="97" y="98"/>
                    </a:lnTo>
                    <a:lnTo>
                      <a:pt x="110" y="87"/>
                    </a:lnTo>
                    <a:lnTo>
                      <a:pt x="121" y="77"/>
                    </a:lnTo>
                    <a:lnTo>
                      <a:pt x="134" y="67"/>
                    </a:lnTo>
                    <a:lnTo>
                      <a:pt x="147" y="57"/>
                    </a:lnTo>
                    <a:lnTo>
                      <a:pt x="161" y="48"/>
                    </a:lnTo>
                    <a:lnTo>
                      <a:pt x="174" y="40"/>
                    </a:lnTo>
                    <a:lnTo>
                      <a:pt x="189" y="33"/>
                    </a:lnTo>
                    <a:lnTo>
                      <a:pt x="204" y="27"/>
                    </a:lnTo>
                    <a:lnTo>
                      <a:pt x="219" y="21"/>
                    </a:lnTo>
                    <a:lnTo>
                      <a:pt x="234" y="16"/>
                    </a:lnTo>
                    <a:lnTo>
                      <a:pt x="250" y="10"/>
                    </a:lnTo>
                    <a:lnTo>
                      <a:pt x="266" y="7"/>
                    </a:lnTo>
                    <a:lnTo>
                      <a:pt x="282" y="4"/>
                    </a:lnTo>
                    <a:lnTo>
                      <a:pt x="299" y="2"/>
                    </a:lnTo>
                    <a:lnTo>
                      <a:pt x="316" y="0"/>
                    </a:lnTo>
                    <a:lnTo>
                      <a:pt x="333" y="0"/>
                    </a:lnTo>
                    <a:lnTo>
                      <a:pt x="333" y="0"/>
                    </a:lnTo>
                    <a:lnTo>
                      <a:pt x="350" y="0"/>
                    </a:lnTo>
                    <a:lnTo>
                      <a:pt x="368" y="2"/>
                    </a:lnTo>
                    <a:lnTo>
                      <a:pt x="384" y="4"/>
                    </a:lnTo>
                    <a:lnTo>
                      <a:pt x="400" y="7"/>
                    </a:lnTo>
                    <a:lnTo>
                      <a:pt x="417" y="10"/>
                    </a:lnTo>
                    <a:lnTo>
                      <a:pt x="432" y="16"/>
                    </a:lnTo>
                    <a:lnTo>
                      <a:pt x="448" y="21"/>
                    </a:lnTo>
                    <a:lnTo>
                      <a:pt x="463" y="27"/>
                    </a:lnTo>
                    <a:lnTo>
                      <a:pt x="478" y="33"/>
                    </a:lnTo>
                    <a:lnTo>
                      <a:pt x="492" y="40"/>
                    </a:lnTo>
                    <a:lnTo>
                      <a:pt x="506" y="48"/>
                    </a:lnTo>
                    <a:lnTo>
                      <a:pt x="520" y="57"/>
                    </a:lnTo>
                    <a:lnTo>
                      <a:pt x="533" y="67"/>
                    </a:lnTo>
                    <a:lnTo>
                      <a:pt x="545" y="77"/>
                    </a:lnTo>
                    <a:lnTo>
                      <a:pt x="557" y="87"/>
                    </a:lnTo>
                    <a:lnTo>
                      <a:pt x="569" y="98"/>
                    </a:lnTo>
                    <a:lnTo>
                      <a:pt x="580" y="109"/>
                    </a:lnTo>
                    <a:lnTo>
                      <a:pt x="590" y="122"/>
                    </a:lnTo>
                    <a:lnTo>
                      <a:pt x="600" y="134"/>
                    </a:lnTo>
                    <a:lnTo>
                      <a:pt x="609" y="147"/>
                    </a:lnTo>
                    <a:lnTo>
                      <a:pt x="619" y="160"/>
                    </a:lnTo>
                    <a:lnTo>
                      <a:pt x="627" y="175"/>
                    </a:lnTo>
                    <a:lnTo>
                      <a:pt x="634" y="189"/>
                    </a:lnTo>
                    <a:lnTo>
                      <a:pt x="640" y="204"/>
                    </a:lnTo>
                    <a:lnTo>
                      <a:pt x="646" y="219"/>
                    </a:lnTo>
                    <a:lnTo>
                      <a:pt x="651" y="235"/>
                    </a:lnTo>
                    <a:lnTo>
                      <a:pt x="656" y="250"/>
                    </a:lnTo>
                    <a:lnTo>
                      <a:pt x="659" y="266"/>
                    </a:lnTo>
                    <a:lnTo>
                      <a:pt x="662" y="283"/>
                    </a:lnTo>
                    <a:lnTo>
                      <a:pt x="665" y="299"/>
                    </a:lnTo>
                    <a:lnTo>
                      <a:pt x="667" y="316"/>
                    </a:lnTo>
                    <a:lnTo>
                      <a:pt x="667" y="334"/>
                    </a:lnTo>
                    <a:lnTo>
                      <a:pt x="667" y="334"/>
                    </a:lnTo>
                    <a:lnTo>
                      <a:pt x="667" y="351"/>
                    </a:lnTo>
                    <a:lnTo>
                      <a:pt x="665" y="367"/>
                    </a:lnTo>
                    <a:lnTo>
                      <a:pt x="662" y="385"/>
                    </a:lnTo>
                    <a:lnTo>
                      <a:pt x="659" y="401"/>
                    </a:lnTo>
                    <a:lnTo>
                      <a:pt x="656" y="416"/>
                    </a:lnTo>
                    <a:lnTo>
                      <a:pt x="651" y="433"/>
                    </a:lnTo>
                    <a:lnTo>
                      <a:pt x="646" y="448"/>
                    </a:lnTo>
                    <a:lnTo>
                      <a:pt x="640" y="463"/>
                    </a:lnTo>
                    <a:lnTo>
                      <a:pt x="634" y="478"/>
                    </a:lnTo>
                    <a:lnTo>
                      <a:pt x="627" y="493"/>
                    </a:lnTo>
                    <a:lnTo>
                      <a:pt x="619" y="506"/>
                    </a:lnTo>
                    <a:lnTo>
                      <a:pt x="609" y="520"/>
                    </a:lnTo>
                    <a:lnTo>
                      <a:pt x="600" y="533"/>
                    </a:lnTo>
                    <a:lnTo>
                      <a:pt x="590" y="546"/>
                    </a:lnTo>
                    <a:lnTo>
                      <a:pt x="580" y="558"/>
                    </a:lnTo>
                    <a:lnTo>
                      <a:pt x="569" y="569"/>
                    </a:lnTo>
                    <a:lnTo>
                      <a:pt x="557" y="581"/>
                    </a:lnTo>
                    <a:lnTo>
                      <a:pt x="545" y="591"/>
                    </a:lnTo>
                    <a:lnTo>
                      <a:pt x="533" y="601"/>
                    </a:lnTo>
                    <a:lnTo>
                      <a:pt x="520" y="610"/>
                    </a:lnTo>
                    <a:lnTo>
                      <a:pt x="506" y="618"/>
                    </a:lnTo>
                    <a:lnTo>
                      <a:pt x="492" y="626"/>
                    </a:lnTo>
                    <a:lnTo>
                      <a:pt x="478" y="634"/>
                    </a:lnTo>
                    <a:lnTo>
                      <a:pt x="463" y="641"/>
                    </a:lnTo>
                    <a:lnTo>
                      <a:pt x="448" y="647"/>
                    </a:lnTo>
                    <a:lnTo>
                      <a:pt x="432" y="652"/>
                    </a:lnTo>
                    <a:lnTo>
                      <a:pt x="417" y="656"/>
                    </a:lnTo>
                    <a:lnTo>
                      <a:pt x="400" y="660"/>
                    </a:lnTo>
                    <a:lnTo>
                      <a:pt x="384" y="663"/>
                    </a:lnTo>
                    <a:lnTo>
                      <a:pt x="368" y="665"/>
                    </a:lnTo>
                    <a:lnTo>
                      <a:pt x="350" y="666"/>
                    </a:lnTo>
                    <a:lnTo>
                      <a:pt x="333" y="667"/>
                    </a:lnTo>
                    <a:lnTo>
                      <a:pt x="333" y="667"/>
                    </a:lnTo>
                    <a:lnTo>
                      <a:pt x="316" y="666"/>
                    </a:lnTo>
                    <a:lnTo>
                      <a:pt x="299" y="665"/>
                    </a:lnTo>
                    <a:lnTo>
                      <a:pt x="282" y="663"/>
                    </a:lnTo>
                    <a:lnTo>
                      <a:pt x="266" y="660"/>
                    </a:lnTo>
                    <a:lnTo>
                      <a:pt x="250" y="656"/>
                    </a:lnTo>
                    <a:lnTo>
                      <a:pt x="234" y="652"/>
                    </a:lnTo>
                    <a:lnTo>
                      <a:pt x="219" y="647"/>
                    </a:lnTo>
                    <a:lnTo>
                      <a:pt x="204" y="641"/>
                    </a:lnTo>
                    <a:lnTo>
                      <a:pt x="189" y="634"/>
                    </a:lnTo>
                    <a:lnTo>
                      <a:pt x="174" y="626"/>
                    </a:lnTo>
                    <a:lnTo>
                      <a:pt x="161" y="618"/>
                    </a:lnTo>
                    <a:lnTo>
                      <a:pt x="147" y="610"/>
                    </a:lnTo>
                    <a:lnTo>
                      <a:pt x="134" y="601"/>
                    </a:lnTo>
                    <a:lnTo>
                      <a:pt x="121" y="591"/>
                    </a:lnTo>
                    <a:lnTo>
                      <a:pt x="110" y="581"/>
                    </a:lnTo>
                    <a:lnTo>
                      <a:pt x="97" y="569"/>
                    </a:lnTo>
                    <a:lnTo>
                      <a:pt x="86" y="558"/>
                    </a:lnTo>
                    <a:lnTo>
                      <a:pt x="76" y="546"/>
                    </a:lnTo>
                    <a:lnTo>
                      <a:pt x="66" y="533"/>
                    </a:lnTo>
                    <a:lnTo>
                      <a:pt x="57" y="520"/>
                    </a:lnTo>
                    <a:lnTo>
                      <a:pt x="48" y="506"/>
                    </a:lnTo>
                    <a:lnTo>
                      <a:pt x="40" y="493"/>
                    </a:lnTo>
                    <a:lnTo>
                      <a:pt x="33" y="478"/>
                    </a:lnTo>
                    <a:lnTo>
                      <a:pt x="26" y="463"/>
                    </a:lnTo>
                    <a:lnTo>
                      <a:pt x="20" y="448"/>
                    </a:lnTo>
                    <a:lnTo>
                      <a:pt x="15" y="433"/>
                    </a:lnTo>
                    <a:lnTo>
                      <a:pt x="11" y="416"/>
                    </a:lnTo>
                    <a:lnTo>
                      <a:pt x="7" y="401"/>
                    </a:lnTo>
                    <a:lnTo>
                      <a:pt x="4" y="385"/>
                    </a:lnTo>
                    <a:lnTo>
                      <a:pt x="2" y="367"/>
                    </a:lnTo>
                    <a:lnTo>
                      <a:pt x="1" y="351"/>
                    </a:lnTo>
                    <a:lnTo>
                      <a:pt x="0" y="334"/>
                    </a:lnTo>
                    <a:lnTo>
                      <a:pt x="0" y="334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</p:grpSp>
        <p:pic>
          <p:nvPicPr>
            <p:cNvPr id="27" name="Immagine 26">
              <a:extLst>
                <a:ext uri="{FF2B5EF4-FFF2-40B4-BE49-F238E27FC236}">
                  <a16:creationId xmlns:a16="http://schemas.microsoft.com/office/drawing/2014/main" id="{4582687B-5BFD-A46F-14E6-A925833DCB5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biLevel thresh="7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4067348" y="1789717"/>
              <a:ext cx="324000" cy="324000"/>
            </a:xfrm>
            <a:prstGeom prst="rect">
              <a:avLst/>
            </a:prstGeom>
          </p:spPr>
        </p:pic>
      </p:grpSp>
      <p:grpSp>
        <p:nvGrpSpPr>
          <p:cNvPr id="9" name="Gruppo 8">
            <a:extLst>
              <a:ext uri="{FF2B5EF4-FFF2-40B4-BE49-F238E27FC236}">
                <a16:creationId xmlns:a16="http://schemas.microsoft.com/office/drawing/2014/main" id="{D0997DE8-AA97-793F-21C8-60BBE388F503}"/>
              </a:ext>
            </a:extLst>
          </p:cNvPr>
          <p:cNvGrpSpPr/>
          <p:nvPr/>
        </p:nvGrpSpPr>
        <p:grpSpPr>
          <a:xfrm>
            <a:off x="3278656" y="4492600"/>
            <a:ext cx="576938" cy="570976"/>
            <a:chOff x="3553801" y="3961269"/>
            <a:chExt cx="576938" cy="570976"/>
          </a:xfrm>
        </p:grpSpPr>
        <p:grpSp>
          <p:nvGrpSpPr>
            <p:cNvPr id="17" name="Gruppo 16">
              <a:extLst>
                <a:ext uri="{FF2B5EF4-FFF2-40B4-BE49-F238E27FC236}">
                  <a16:creationId xmlns:a16="http://schemas.microsoft.com/office/drawing/2014/main" id="{5484D3A1-9CCA-BF54-E42E-69CE2579F5F8}"/>
                </a:ext>
              </a:extLst>
            </p:cNvPr>
            <p:cNvGrpSpPr/>
            <p:nvPr/>
          </p:nvGrpSpPr>
          <p:grpSpPr>
            <a:xfrm>
              <a:off x="3553801" y="3961269"/>
              <a:ext cx="576938" cy="570976"/>
              <a:chOff x="5525802" y="1527597"/>
              <a:chExt cx="534366" cy="534366"/>
            </a:xfrm>
          </p:grpSpPr>
          <p:sp>
            <p:nvSpPr>
              <p:cNvPr id="18" name="Freeform 6">
                <a:extLst>
                  <a:ext uri="{FF2B5EF4-FFF2-40B4-BE49-F238E27FC236}">
                    <a16:creationId xmlns:a16="http://schemas.microsoft.com/office/drawing/2014/main" id="{6A502A8E-9E94-DC29-A043-E8BC0968BFF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525802" y="1527597"/>
                <a:ext cx="534366" cy="534366"/>
              </a:xfrm>
              <a:custGeom>
                <a:avLst/>
                <a:gdLst>
                  <a:gd name="T0" fmla="*/ 1 w 806"/>
                  <a:gd name="T1" fmla="*/ 381 h 806"/>
                  <a:gd name="T2" fmla="*/ 8 w 806"/>
                  <a:gd name="T3" fmla="*/ 321 h 806"/>
                  <a:gd name="T4" fmla="*/ 25 w 806"/>
                  <a:gd name="T5" fmla="*/ 264 h 806"/>
                  <a:gd name="T6" fmla="*/ 49 w 806"/>
                  <a:gd name="T7" fmla="*/ 211 h 806"/>
                  <a:gd name="T8" fmla="*/ 81 w 806"/>
                  <a:gd name="T9" fmla="*/ 161 h 806"/>
                  <a:gd name="T10" fmla="*/ 118 w 806"/>
                  <a:gd name="T11" fmla="*/ 118 h 806"/>
                  <a:gd name="T12" fmla="*/ 162 w 806"/>
                  <a:gd name="T13" fmla="*/ 79 h 806"/>
                  <a:gd name="T14" fmla="*/ 211 w 806"/>
                  <a:gd name="T15" fmla="*/ 49 h 806"/>
                  <a:gd name="T16" fmla="*/ 264 w 806"/>
                  <a:gd name="T17" fmla="*/ 24 h 806"/>
                  <a:gd name="T18" fmla="*/ 322 w 806"/>
                  <a:gd name="T19" fmla="*/ 8 h 806"/>
                  <a:gd name="T20" fmla="*/ 383 w 806"/>
                  <a:gd name="T21" fmla="*/ 0 h 806"/>
                  <a:gd name="T22" fmla="*/ 424 w 806"/>
                  <a:gd name="T23" fmla="*/ 0 h 806"/>
                  <a:gd name="T24" fmla="*/ 485 w 806"/>
                  <a:gd name="T25" fmla="*/ 8 h 806"/>
                  <a:gd name="T26" fmla="*/ 542 w 806"/>
                  <a:gd name="T27" fmla="*/ 24 h 806"/>
                  <a:gd name="T28" fmla="*/ 596 w 806"/>
                  <a:gd name="T29" fmla="*/ 49 h 806"/>
                  <a:gd name="T30" fmla="*/ 645 w 806"/>
                  <a:gd name="T31" fmla="*/ 79 h 806"/>
                  <a:gd name="T32" fmla="*/ 689 w 806"/>
                  <a:gd name="T33" fmla="*/ 118 h 806"/>
                  <a:gd name="T34" fmla="*/ 726 w 806"/>
                  <a:gd name="T35" fmla="*/ 161 h 806"/>
                  <a:gd name="T36" fmla="*/ 758 w 806"/>
                  <a:gd name="T37" fmla="*/ 211 h 806"/>
                  <a:gd name="T38" fmla="*/ 781 w 806"/>
                  <a:gd name="T39" fmla="*/ 264 h 806"/>
                  <a:gd name="T40" fmla="*/ 798 w 806"/>
                  <a:gd name="T41" fmla="*/ 321 h 806"/>
                  <a:gd name="T42" fmla="*/ 806 w 806"/>
                  <a:gd name="T43" fmla="*/ 381 h 806"/>
                  <a:gd name="T44" fmla="*/ 806 w 806"/>
                  <a:gd name="T45" fmla="*/ 423 h 806"/>
                  <a:gd name="T46" fmla="*/ 798 w 806"/>
                  <a:gd name="T47" fmla="*/ 483 h 806"/>
                  <a:gd name="T48" fmla="*/ 781 w 806"/>
                  <a:gd name="T49" fmla="*/ 541 h 806"/>
                  <a:gd name="T50" fmla="*/ 758 w 806"/>
                  <a:gd name="T51" fmla="*/ 595 h 806"/>
                  <a:gd name="T52" fmla="*/ 726 w 806"/>
                  <a:gd name="T53" fmla="*/ 643 h 806"/>
                  <a:gd name="T54" fmla="*/ 689 w 806"/>
                  <a:gd name="T55" fmla="*/ 687 h 806"/>
                  <a:gd name="T56" fmla="*/ 645 w 806"/>
                  <a:gd name="T57" fmla="*/ 725 h 806"/>
                  <a:gd name="T58" fmla="*/ 596 w 806"/>
                  <a:gd name="T59" fmla="*/ 757 h 806"/>
                  <a:gd name="T60" fmla="*/ 542 w 806"/>
                  <a:gd name="T61" fmla="*/ 781 h 806"/>
                  <a:gd name="T62" fmla="*/ 485 w 806"/>
                  <a:gd name="T63" fmla="*/ 797 h 806"/>
                  <a:gd name="T64" fmla="*/ 424 w 806"/>
                  <a:gd name="T65" fmla="*/ 805 h 806"/>
                  <a:gd name="T66" fmla="*/ 383 w 806"/>
                  <a:gd name="T67" fmla="*/ 805 h 806"/>
                  <a:gd name="T68" fmla="*/ 322 w 806"/>
                  <a:gd name="T69" fmla="*/ 797 h 806"/>
                  <a:gd name="T70" fmla="*/ 264 w 806"/>
                  <a:gd name="T71" fmla="*/ 781 h 806"/>
                  <a:gd name="T72" fmla="*/ 211 w 806"/>
                  <a:gd name="T73" fmla="*/ 757 h 806"/>
                  <a:gd name="T74" fmla="*/ 162 w 806"/>
                  <a:gd name="T75" fmla="*/ 725 h 806"/>
                  <a:gd name="T76" fmla="*/ 118 w 806"/>
                  <a:gd name="T77" fmla="*/ 687 h 806"/>
                  <a:gd name="T78" fmla="*/ 81 w 806"/>
                  <a:gd name="T79" fmla="*/ 643 h 806"/>
                  <a:gd name="T80" fmla="*/ 49 w 806"/>
                  <a:gd name="T81" fmla="*/ 595 h 806"/>
                  <a:gd name="T82" fmla="*/ 25 w 806"/>
                  <a:gd name="T83" fmla="*/ 541 h 806"/>
                  <a:gd name="T84" fmla="*/ 8 w 806"/>
                  <a:gd name="T85" fmla="*/ 483 h 806"/>
                  <a:gd name="T86" fmla="*/ 1 w 806"/>
                  <a:gd name="T87" fmla="*/ 423 h 8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806" h="806">
                    <a:moveTo>
                      <a:pt x="0" y="403"/>
                    </a:moveTo>
                    <a:lnTo>
                      <a:pt x="0" y="403"/>
                    </a:lnTo>
                    <a:lnTo>
                      <a:pt x="1" y="381"/>
                    </a:lnTo>
                    <a:lnTo>
                      <a:pt x="2" y="361"/>
                    </a:lnTo>
                    <a:lnTo>
                      <a:pt x="5" y="342"/>
                    </a:lnTo>
                    <a:lnTo>
                      <a:pt x="8" y="321"/>
                    </a:lnTo>
                    <a:lnTo>
                      <a:pt x="13" y="302"/>
                    </a:lnTo>
                    <a:lnTo>
                      <a:pt x="19" y="282"/>
                    </a:lnTo>
                    <a:lnTo>
                      <a:pt x="25" y="264"/>
                    </a:lnTo>
                    <a:lnTo>
                      <a:pt x="32" y="246"/>
                    </a:lnTo>
                    <a:lnTo>
                      <a:pt x="40" y="228"/>
                    </a:lnTo>
                    <a:lnTo>
                      <a:pt x="49" y="211"/>
                    </a:lnTo>
                    <a:lnTo>
                      <a:pt x="59" y="194"/>
                    </a:lnTo>
                    <a:lnTo>
                      <a:pt x="70" y="177"/>
                    </a:lnTo>
                    <a:lnTo>
                      <a:pt x="81" y="161"/>
                    </a:lnTo>
                    <a:lnTo>
                      <a:pt x="93" y="147"/>
                    </a:lnTo>
                    <a:lnTo>
                      <a:pt x="105" y="132"/>
                    </a:lnTo>
                    <a:lnTo>
                      <a:pt x="118" y="118"/>
                    </a:lnTo>
                    <a:lnTo>
                      <a:pt x="133" y="104"/>
                    </a:lnTo>
                    <a:lnTo>
                      <a:pt x="147" y="92"/>
                    </a:lnTo>
                    <a:lnTo>
                      <a:pt x="162" y="79"/>
                    </a:lnTo>
                    <a:lnTo>
                      <a:pt x="178" y="68"/>
                    </a:lnTo>
                    <a:lnTo>
                      <a:pt x="194" y="58"/>
                    </a:lnTo>
                    <a:lnTo>
                      <a:pt x="211" y="49"/>
                    </a:lnTo>
                    <a:lnTo>
                      <a:pt x="229" y="40"/>
                    </a:lnTo>
                    <a:lnTo>
                      <a:pt x="247" y="32"/>
                    </a:lnTo>
                    <a:lnTo>
                      <a:pt x="264" y="24"/>
                    </a:lnTo>
                    <a:lnTo>
                      <a:pt x="284" y="18"/>
                    </a:lnTo>
                    <a:lnTo>
                      <a:pt x="303" y="12"/>
                    </a:lnTo>
                    <a:lnTo>
                      <a:pt x="322" y="8"/>
                    </a:lnTo>
                    <a:lnTo>
                      <a:pt x="342" y="4"/>
                    </a:lnTo>
                    <a:lnTo>
                      <a:pt x="362" y="2"/>
                    </a:lnTo>
                    <a:lnTo>
                      <a:pt x="383" y="0"/>
                    </a:lnTo>
                    <a:lnTo>
                      <a:pt x="403" y="0"/>
                    </a:lnTo>
                    <a:lnTo>
                      <a:pt x="403" y="0"/>
                    </a:lnTo>
                    <a:lnTo>
                      <a:pt x="424" y="0"/>
                    </a:lnTo>
                    <a:lnTo>
                      <a:pt x="445" y="2"/>
                    </a:lnTo>
                    <a:lnTo>
                      <a:pt x="464" y="4"/>
                    </a:lnTo>
                    <a:lnTo>
                      <a:pt x="485" y="8"/>
                    </a:lnTo>
                    <a:lnTo>
                      <a:pt x="504" y="12"/>
                    </a:lnTo>
                    <a:lnTo>
                      <a:pt x="523" y="18"/>
                    </a:lnTo>
                    <a:lnTo>
                      <a:pt x="542" y="24"/>
                    </a:lnTo>
                    <a:lnTo>
                      <a:pt x="560" y="32"/>
                    </a:lnTo>
                    <a:lnTo>
                      <a:pt x="577" y="40"/>
                    </a:lnTo>
                    <a:lnTo>
                      <a:pt x="596" y="49"/>
                    </a:lnTo>
                    <a:lnTo>
                      <a:pt x="612" y="58"/>
                    </a:lnTo>
                    <a:lnTo>
                      <a:pt x="628" y="68"/>
                    </a:lnTo>
                    <a:lnTo>
                      <a:pt x="645" y="79"/>
                    </a:lnTo>
                    <a:lnTo>
                      <a:pt x="659" y="92"/>
                    </a:lnTo>
                    <a:lnTo>
                      <a:pt x="674" y="104"/>
                    </a:lnTo>
                    <a:lnTo>
                      <a:pt x="689" y="118"/>
                    </a:lnTo>
                    <a:lnTo>
                      <a:pt x="702" y="132"/>
                    </a:lnTo>
                    <a:lnTo>
                      <a:pt x="714" y="147"/>
                    </a:lnTo>
                    <a:lnTo>
                      <a:pt x="726" y="161"/>
                    </a:lnTo>
                    <a:lnTo>
                      <a:pt x="738" y="177"/>
                    </a:lnTo>
                    <a:lnTo>
                      <a:pt x="748" y="194"/>
                    </a:lnTo>
                    <a:lnTo>
                      <a:pt x="758" y="211"/>
                    </a:lnTo>
                    <a:lnTo>
                      <a:pt x="766" y="228"/>
                    </a:lnTo>
                    <a:lnTo>
                      <a:pt x="774" y="246"/>
                    </a:lnTo>
                    <a:lnTo>
                      <a:pt x="781" y="264"/>
                    </a:lnTo>
                    <a:lnTo>
                      <a:pt x="788" y="282"/>
                    </a:lnTo>
                    <a:lnTo>
                      <a:pt x="794" y="302"/>
                    </a:lnTo>
                    <a:lnTo>
                      <a:pt x="798" y="321"/>
                    </a:lnTo>
                    <a:lnTo>
                      <a:pt x="802" y="342"/>
                    </a:lnTo>
                    <a:lnTo>
                      <a:pt x="804" y="361"/>
                    </a:lnTo>
                    <a:lnTo>
                      <a:pt x="806" y="381"/>
                    </a:lnTo>
                    <a:lnTo>
                      <a:pt x="806" y="403"/>
                    </a:lnTo>
                    <a:lnTo>
                      <a:pt x="806" y="403"/>
                    </a:lnTo>
                    <a:lnTo>
                      <a:pt x="806" y="423"/>
                    </a:lnTo>
                    <a:lnTo>
                      <a:pt x="804" y="444"/>
                    </a:lnTo>
                    <a:lnTo>
                      <a:pt x="802" y="464"/>
                    </a:lnTo>
                    <a:lnTo>
                      <a:pt x="798" y="483"/>
                    </a:lnTo>
                    <a:lnTo>
                      <a:pt x="794" y="503"/>
                    </a:lnTo>
                    <a:lnTo>
                      <a:pt x="788" y="522"/>
                    </a:lnTo>
                    <a:lnTo>
                      <a:pt x="781" y="541"/>
                    </a:lnTo>
                    <a:lnTo>
                      <a:pt x="774" y="560"/>
                    </a:lnTo>
                    <a:lnTo>
                      <a:pt x="766" y="577"/>
                    </a:lnTo>
                    <a:lnTo>
                      <a:pt x="758" y="595"/>
                    </a:lnTo>
                    <a:lnTo>
                      <a:pt x="748" y="612"/>
                    </a:lnTo>
                    <a:lnTo>
                      <a:pt x="738" y="628"/>
                    </a:lnTo>
                    <a:lnTo>
                      <a:pt x="726" y="643"/>
                    </a:lnTo>
                    <a:lnTo>
                      <a:pt x="714" y="659"/>
                    </a:lnTo>
                    <a:lnTo>
                      <a:pt x="702" y="673"/>
                    </a:lnTo>
                    <a:lnTo>
                      <a:pt x="689" y="687"/>
                    </a:lnTo>
                    <a:lnTo>
                      <a:pt x="674" y="701"/>
                    </a:lnTo>
                    <a:lnTo>
                      <a:pt x="659" y="714"/>
                    </a:lnTo>
                    <a:lnTo>
                      <a:pt x="645" y="725"/>
                    </a:lnTo>
                    <a:lnTo>
                      <a:pt x="628" y="736"/>
                    </a:lnTo>
                    <a:lnTo>
                      <a:pt x="612" y="747"/>
                    </a:lnTo>
                    <a:lnTo>
                      <a:pt x="596" y="757"/>
                    </a:lnTo>
                    <a:lnTo>
                      <a:pt x="577" y="766"/>
                    </a:lnTo>
                    <a:lnTo>
                      <a:pt x="560" y="774"/>
                    </a:lnTo>
                    <a:lnTo>
                      <a:pt x="542" y="781"/>
                    </a:lnTo>
                    <a:lnTo>
                      <a:pt x="523" y="787"/>
                    </a:lnTo>
                    <a:lnTo>
                      <a:pt x="504" y="792"/>
                    </a:lnTo>
                    <a:lnTo>
                      <a:pt x="485" y="797"/>
                    </a:lnTo>
                    <a:lnTo>
                      <a:pt x="464" y="801"/>
                    </a:lnTo>
                    <a:lnTo>
                      <a:pt x="445" y="804"/>
                    </a:lnTo>
                    <a:lnTo>
                      <a:pt x="424" y="805"/>
                    </a:lnTo>
                    <a:lnTo>
                      <a:pt x="403" y="806"/>
                    </a:lnTo>
                    <a:lnTo>
                      <a:pt x="403" y="806"/>
                    </a:lnTo>
                    <a:lnTo>
                      <a:pt x="383" y="805"/>
                    </a:lnTo>
                    <a:lnTo>
                      <a:pt x="362" y="804"/>
                    </a:lnTo>
                    <a:lnTo>
                      <a:pt x="342" y="801"/>
                    </a:lnTo>
                    <a:lnTo>
                      <a:pt x="322" y="797"/>
                    </a:lnTo>
                    <a:lnTo>
                      <a:pt x="303" y="792"/>
                    </a:lnTo>
                    <a:lnTo>
                      <a:pt x="284" y="787"/>
                    </a:lnTo>
                    <a:lnTo>
                      <a:pt x="264" y="781"/>
                    </a:lnTo>
                    <a:lnTo>
                      <a:pt x="247" y="774"/>
                    </a:lnTo>
                    <a:lnTo>
                      <a:pt x="229" y="766"/>
                    </a:lnTo>
                    <a:lnTo>
                      <a:pt x="211" y="757"/>
                    </a:lnTo>
                    <a:lnTo>
                      <a:pt x="194" y="747"/>
                    </a:lnTo>
                    <a:lnTo>
                      <a:pt x="178" y="736"/>
                    </a:lnTo>
                    <a:lnTo>
                      <a:pt x="162" y="725"/>
                    </a:lnTo>
                    <a:lnTo>
                      <a:pt x="147" y="714"/>
                    </a:lnTo>
                    <a:lnTo>
                      <a:pt x="133" y="701"/>
                    </a:lnTo>
                    <a:lnTo>
                      <a:pt x="118" y="687"/>
                    </a:lnTo>
                    <a:lnTo>
                      <a:pt x="105" y="673"/>
                    </a:lnTo>
                    <a:lnTo>
                      <a:pt x="93" y="659"/>
                    </a:lnTo>
                    <a:lnTo>
                      <a:pt x="81" y="643"/>
                    </a:lnTo>
                    <a:lnTo>
                      <a:pt x="70" y="628"/>
                    </a:lnTo>
                    <a:lnTo>
                      <a:pt x="59" y="612"/>
                    </a:lnTo>
                    <a:lnTo>
                      <a:pt x="49" y="595"/>
                    </a:lnTo>
                    <a:lnTo>
                      <a:pt x="40" y="577"/>
                    </a:lnTo>
                    <a:lnTo>
                      <a:pt x="32" y="560"/>
                    </a:lnTo>
                    <a:lnTo>
                      <a:pt x="25" y="541"/>
                    </a:lnTo>
                    <a:lnTo>
                      <a:pt x="19" y="522"/>
                    </a:lnTo>
                    <a:lnTo>
                      <a:pt x="13" y="503"/>
                    </a:lnTo>
                    <a:lnTo>
                      <a:pt x="8" y="483"/>
                    </a:lnTo>
                    <a:lnTo>
                      <a:pt x="5" y="464"/>
                    </a:lnTo>
                    <a:lnTo>
                      <a:pt x="2" y="444"/>
                    </a:lnTo>
                    <a:lnTo>
                      <a:pt x="1" y="423"/>
                    </a:lnTo>
                    <a:lnTo>
                      <a:pt x="0" y="403"/>
                    </a:lnTo>
                    <a:lnTo>
                      <a:pt x="0" y="403"/>
                    </a:lnTo>
                    <a:close/>
                  </a:path>
                </a:pathLst>
              </a:custGeom>
              <a:solidFill>
                <a:schemeClr val="bg1">
                  <a:lumMod val="95000"/>
                  <a:alpha val="3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  <p:sp>
            <p:nvSpPr>
              <p:cNvPr id="19" name="Freeform 7">
                <a:extLst>
                  <a:ext uri="{FF2B5EF4-FFF2-40B4-BE49-F238E27FC236}">
                    <a16:creationId xmlns:a16="http://schemas.microsoft.com/office/drawing/2014/main" id="{86F84AE2-E745-2AAC-F3F5-9C7466FE3AF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572211" y="1573344"/>
                <a:ext cx="442211" cy="442211"/>
              </a:xfrm>
              <a:custGeom>
                <a:avLst/>
                <a:gdLst>
                  <a:gd name="T0" fmla="*/ 1 w 667"/>
                  <a:gd name="T1" fmla="*/ 316 h 667"/>
                  <a:gd name="T2" fmla="*/ 7 w 667"/>
                  <a:gd name="T3" fmla="*/ 266 h 667"/>
                  <a:gd name="T4" fmla="*/ 20 w 667"/>
                  <a:gd name="T5" fmla="*/ 219 h 667"/>
                  <a:gd name="T6" fmla="*/ 40 w 667"/>
                  <a:gd name="T7" fmla="*/ 175 h 667"/>
                  <a:gd name="T8" fmla="*/ 66 w 667"/>
                  <a:gd name="T9" fmla="*/ 134 h 667"/>
                  <a:gd name="T10" fmla="*/ 97 w 667"/>
                  <a:gd name="T11" fmla="*/ 98 h 667"/>
                  <a:gd name="T12" fmla="*/ 134 w 667"/>
                  <a:gd name="T13" fmla="*/ 67 h 667"/>
                  <a:gd name="T14" fmla="*/ 174 w 667"/>
                  <a:gd name="T15" fmla="*/ 40 h 667"/>
                  <a:gd name="T16" fmla="*/ 219 w 667"/>
                  <a:gd name="T17" fmla="*/ 21 h 667"/>
                  <a:gd name="T18" fmla="*/ 266 w 667"/>
                  <a:gd name="T19" fmla="*/ 7 h 667"/>
                  <a:gd name="T20" fmla="*/ 316 w 667"/>
                  <a:gd name="T21" fmla="*/ 0 h 667"/>
                  <a:gd name="T22" fmla="*/ 350 w 667"/>
                  <a:gd name="T23" fmla="*/ 0 h 667"/>
                  <a:gd name="T24" fmla="*/ 400 w 667"/>
                  <a:gd name="T25" fmla="*/ 7 h 667"/>
                  <a:gd name="T26" fmla="*/ 448 w 667"/>
                  <a:gd name="T27" fmla="*/ 21 h 667"/>
                  <a:gd name="T28" fmla="*/ 492 w 667"/>
                  <a:gd name="T29" fmla="*/ 40 h 667"/>
                  <a:gd name="T30" fmla="*/ 533 w 667"/>
                  <a:gd name="T31" fmla="*/ 67 h 667"/>
                  <a:gd name="T32" fmla="*/ 569 w 667"/>
                  <a:gd name="T33" fmla="*/ 98 h 667"/>
                  <a:gd name="T34" fmla="*/ 600 w 667"/>
                  <a:gd name="T35" fmla="*/ 134 h 667"/>
                  <a:gd name="T36" fmla="*/ 627 w 667"/>
                  <a:gd name="T37" fmla="*/ 175 h 667"/>
                  <a:gd name="T38" fmla="*/ 646 w 667"/>
                  <a:gd name="T39" fmla="*/ 219 h 667"/>
                  <a:gd name="T40" fmla="*/ 659 w 667"/>
                  <a:gd name="T41" fmla="*/ 266 h 667"/>
                  <a:gd name="T42" fmla="*/ 667 w 667"/>
                  <a:gd name="T43" fmla="*/ 316 h 667"/>
                  <a:gd name="T44" fmla="*/ 667 w 667"/>
                  <a:gd name="T45" fmla="*/ 351 h 667"/>
                  <a:gd name="T46" fmla="*/ 659 w 667"/>
                  <a:gd name="T47" fmla="*/ 401 h 667"/>
                  <a:gd name="T48" fmla="*/ 646 w 667"/>
                  <a:gd name="T49" fmla="*/ 448 h 667"/>
                  <a:gd name="T50" fmla="*/ 627 w 667"/>
                  <a:gd name="T51" fmla="*/ 493 h 667"/>
                  <a:gd name="T52" fmla="*/ 600 w 667"/>
                  <a:gd name="T53" fmla="*/ 533 h 667"/>
                  <a:gd name="T54" fmla="*/ 569 w 667"/>
                  <a:gd name="T55" fmla="*/ 569 h 667"/>
                  <a:gd name="T56" fmla="*/ 533 w 667"/>
                  <a:gd name="T57" fmla="*/ 601 h 667"/>
                  <a:gd name="T58" fmla="*/ 492 w 667"/>
                  <a:gd name="T59" fmla="*/ 626 h 667"/>
                  <a:gd name="T60" fmla="*/ 448 w 667"/>
                  <a:gd name="T61" fmla="*/ 647 h 667"/>
                  <a:gd name="T62" fmla="*/ 400 w 667"/>
                  <a:gd name="T63" fmla="*/ 660 h 667"/>
                  <a:gd name="T64" fmla="*/ 350 w 667"/>
                  <a:gd name="T65" fmla="*/ 666 h 667"/>
                  <a:gd name="T66" fmla="*/ 316 w 667"/>
                  <a:gd name="T67" fmla="*/ 666 h 667"/>
                  <a:gd name="T68" fmla="*/ 266 w 667"/>
                  <a:gd name="T69" fmla="*/ 660 h 667"/>
                  <a:gd name="T70" fmla="*/ 219 w 667"/>
                  <a:gd name="T71" fmla="*/ 647 h 667"/>
                  <a:gd name="T72" fmla="*/ 174 w 667"/>
                  <a:gd name="T73" fmla="*/ 626 h 667"/>
                  <a:gd name="T74" fmla="*/ 134 w 667"/>
                  <a:gd name="T75" fmla="*/ 601 h 667"/>
                  <a:gd name="T76" fmla="*/ 97 w 667"/>
                  <a:gd name="T77" fmla="*/ 569 h 667"/>
                  <a:gd name="T78" fmla="*/ 66 w 667"/>
                  <a:gd name="T79" fmla="*/ 533 h 667"/>
                  <a:gd name="T80" fmla="*/ 40 w 667"/>
                  <a:gd name="T81" fmla="*/ 493 h 667"/>
                  <a:gd name="T82" fmla="*/ 20 w 667"/>
                  <a:gd name="T83" fmla="*/ 448 h 667"/>
                  <a:gd name="T84" fmla="*/ 7 w 667"/>
                  <a:gd name="T85" fmla="*/ 401 h 667"/>
                  <a:gd name="T86" fmla="*/ 1 w 667"/>
                  <a:gd name="T87" fmla="*/ 351 h 6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67" h="667">
                    <a:moveTo>
                      <a:pt x="0" y="334"/>
                    </a:moveTo>
                    <a:lnTo>
                      <a:pt x="0" y="334"/>
                    </a:lnTo>
                    <a:lnTo>
                      <a:pt x="1" y="316"/>
                    </a:lnTo>
                    <a:lnTo>
                      <a:pt x="2" y="299"/>
                    </a:lnTo>
                    <a:lnTo>
                      <a:pt x="4" y="283"/>
                    </a:lnTo>
                    <a:lnTo>
                      <a:pt x="7" y="266"/>
                    </a:lnTo>
                    <a:lnTo>
                      <a:pt x="11" y="250"/>
                    </a:lnTo>
                    <a:lnTo>
                      <a:pt x="15" y="235"/>
                    </a:lnTo>
                    <a:lnTo>
                      <a:pt x="20" y="219"/>
                    </a:lnTo>
                    <a:lnTo>
                      <a:pt x="26" y="204"/>
                    </a:lnTo>
                    <a:lnTo>
                      <a:pt x="33" y="189"/>
                    </a:lnTo>
                    <a:lnTo>
                      <a:pt x="40" y="175"/>
                    </a:lnTo>
                    <a:lnTo>
                      <a:pt x="48" y="160"/>
                    </a:lnTo>
                    <a:lnTo>
                      <a:pt x="57" y="147"/>
                    </a:lnTo>
                    <a:lnTo>
                      <a:pt x="66" y="134"/>
                    </a:lnTo>
                    <a:lnTo>
                      <a:pt x="76" y="122"/>
                    </a:lnTo>
                    <a:lnTo>
                      <a:pt x="86" y="109"/>
                    </a:lnTo>
                    <a:lnTo>
                      <a:pt x="97" y="98"/>
                    </a:lnTo>
                    <a:lnTo>
                      <a:pt x="110" y="87"/>
                    </a:lnTo>
                    <a:lnTo>
                      <a:pt x="121" y="77"/>
                    </a:lnTo>
                    <a:lnTo>
                      <a:pt x="134" y="67"/>
                    </a:lnTo>
                    <a:lnTo>
                      <a:pt x="147" y="57"/>
                    </a:lnTo>
                    <a:lnTo>
                      <a:pt x="161" y="48"/>
                    </a:lnTo>
                    <a:lnTo>
                      <a:pt x="174" y="40"/>
                    </a:lnTo>
                    <a:lnTo>
                      <a:pt x="189" y="33"/>
                    </a:lnTo>
                    <a:lnTo>
                      <a:pt x="204" y="27"/>
                    </a:lnTo>
                    <a:lnTo>
                      <a:pt x="219" y="21"/>
                    </a:lnTo>
                    <a:lnTo>
                      <a:pt x="234" y="16"/>
                    </a:lnTo>
                    <a:lnTo>
                      <a:pt x="250" y="10"/>
                    </a:lnTo>
                    <a:lnTo>
                      <a:pt x="266" y="7"/>
                    </a:lnTo>
                    <a:lnTo>
                      <a:pt x="282" y="4"/>
                    </a:lnTo>
                    <a:lnTo>
                      <a:pt x="299" y="2"/>
                    </a:lnTo>
                    <a:lnTo>
                      <a:pt x="316" y="0"/>
                    </a:lnTo>
                    <a:lnTo>
                      <a:pt x="333" y="0"/>
                    </a:lnTo>
                    <a:lnTo>
                      <a:pt x="333" y="0"/>
                    </a:lnTo>
                    <a:lnTo>
                      <a:pt x="350" y="0"/>
                    </a:lnTo>
                    <a:lnTo>
                      <a:pt x="368" y="2"/>
                    </a:lnTo>
                    <a:lnTo>
                      <a:pt x="384" y="4"/>
                    </a:lnTo>
                    <a:lnTo>
                      <a:pt x="400" y="7"/>
                    </a:lnTo>
                    <a:lnTo>
                      <a:pt x="417" y="10"/>
                    </a:lnTo>
                    <a:lnTo>
                      <a:pt x="432" y="16"/>
                    </a:lnTo>
                    <a:lnTo>
                      <a:pt x="448" y="21"/>
                    </a:lnTo>
                    <a:lnTo>
                      <a:pt x="463" y="27"/>
                    </a:lnTo>
                    <a:lnTo>
                      <a:pt x="478" y="33"/>
                    </a:lnTo>
                    <a:lnTo>
                      <a:pt x="492" y="40"/>
                    </a:lnTo>
                    <a:lnTo>
                      <a:pt x="506" y="48"/>
                    </a:lnTo>
                    <a:lnTo>
                      <a:pt x="520" y="57"/>
                    </a:lnTo>
                    <a:lnTo>
                      <a:pt x="533" y="67"/>
                    </a:lnTo>
                    <a:lnTo>
                      <a:pt x="545" y="77"/>
                    </a:lnTo>
                    <a:lnTo>
                      <a:pt x="557" y="87"/>
                    </a:lnTo>
                    <a:lnTo>
                      <a:pt x="569" y="98"/>
                    </a:lnTo>
                    <a:lnTo>
                      <a:pt x="580" y="109"/>
                    </a:lnTo>
                    <a:lnTo>
                      <a:pt x="590" y="122"/>
                    </a:lnTo>
                    <a:lnTo>
                      <a:pt x="600" y="134"/>
                    </a:lnTo>
                    <a:lnTo>
                      <a:pt x="609" y="147"/>
                    </a:lnTo>
                    <a:lnTo>
                      <a:pt x="619" y="160"/>
                    </a:lnTo>
                    <a:lnTo>
                      <a:pt x="627" y="175"/>
                    </a:lnTo>
                    <a:lnTo>
                      <a:pt x="634" y="189"/>
                    </a:lnTo>
                    <a:lnTo>
                      <a:pt x="640" y="204"/>
                    </a:lnTo>
                    <a:lnTo>
                      <a:pt x="646" y="219"/>
                    </a:lnTo>
                    <a:lnTo>
                      <a:pt x="651" y="235"/>
                    </a:lnTo>
                    <a:lnTo>
                      <a:pt x="656" y="250"/>
                    </a:lnTo>
                    <a:lnTo>
                      <a:pt x="659" y="266"/>
                    </a:lnTo>
                    <a:lnTo>
                      <a:pt x="662" y="283"/>
                    </a:lnTo>
                    <a:lnTo>
                      <a:pt x="665" y="299"/>
                    </a:lnTo>
                    <a:lnTo>
                      <a:pt x="667" y="316"/>
                    </a:lnTo>
                    <a:lnTo>
                      <a:pt x="667" y="334"/>
                    </a:lnTo>
                    <a:lnTo>
                      <a:pt x="667" y="334"/>
                    </a:lnTo>
                    <a:lnTo>
                      <a:pt x="667" y="351"/>
                    </a:lnTo>
                    <a:lnTo>
                      <a:pt x="665" y="367"/>
                    </a:lnTo>
                    <a:lnTo>
                      <a:pt x="662" y="385"/>
                    </a:lnTo>
                    <a:lnTo>
                      <a:pt x="659" y="401"/>
                    </a:lnTo>
                    <a:lnTo>
                      <a:pt x="656" y="416"/>
                    </a:lnTo>
                    <a:lnTo>
                      <a:pt x="651" y="433"/>
                    </a:lnTo>
                    <a:lnTo>
                      <a:pt x="646" y="448"/>
                    </a:lnTo>
                    <a:lnTo>
                      <a:pt x="640" y="463"/>
                    </a:lnTo>
                    <a:lnTo>
                      <a:pt x="634" y="478"/>
                    </a:lnTo>
                    <a:lnTo>
                      <a:pt x="627" y="493"/>
                    </a:lnTo>
                    <a:lnTo>
                      <a:pt x="619" y="506"/>
                    </a:lnTo>
                    <a:lnTo>
                      <a:pt x="609" y="520"/>
                    </a:lnTo>
                    <a:lnTo>
                      <a:pt x="600" y="533"/>
                    </a:lnTo>
                    <a:lnTo>
                      <a:pt x="590" y="546"/>
                    </a:lnTo>
                    <a:lnTo>
                      <a:pt x="580" y="558"/>
                    </a:lnTo>
                    <a:lnTo>
                      <a:pt x="569" y="569"/>
                    </a:lnTo>
                    <a:lnTo>
                      <a:pt x="557" y="581"/>
                    </a:lnTo>
                    <a:lnTo>
                      <a:pt x="545" y="591"/>
                    </a:lnTo>
                    <a:lnTo>
                      <a:pt x="533" y="601"/>
                    </a:lnTo>
                    <a:lnTo>
                      <a:pt x="520" y="610"/>
                    </a:lnTo>
                    <a:lnTo>
                      <a:pt x="506" y="618"/>
                    </a:lnTo>
                    <a:lnTo>
                      <a:pt x="492" y="626"/>
                    </a:lnTo>
                    <a:lnTo>
                      <a:pt x="478" y="634"/>
                    </a:lnTo>
                    <a:lnTo>
                      <a:pt x="463" y="641"/>
                    </a:lnTo>
                    <a:lnTo>
                      <a:pt x="448" y="647"/>
                    </a:lnTo>
                    <a:lnTo>
                      <a:pt x="432" y="652"/>
                    </a:lnTo>
                    <a:lnTo>
                      <a:pt x="417" y="656"/>
                    </a:lnTo>
                    <a:lnTo>
                      <a:pt x="400" y="660"/>
                    </a:lnTo>
                    <a:lnTo>
                      <a:pt x="384" y="663"/>
                    </a:lnTo>
                    <a:lnTo>
                      <a:pt x="368" y="665"/>
                    </a:lnTo>
                    <a:lnTo>
                      <a:pt x="350" y="666"/>
                    </a:lnTo>
                    <a:lnTo>
                      <a:pt x="333" y="667"/>
                    </a:lnTo>
                    <a:lnTo>
                      <a:pt x="333" y="667"/>
                    </a:lnTo>
                    <a:lnTo>
                      <a:pt x="316" y="666"/>
                    </a:lnTo>
                    <a:lnTo>
                      <a:pt x="299" y="665"/>
                    </a:lnTo>
                    <a:lnTo>
                      <a:pt x="282" y="663"/>
                    </a:lnTo>
                    <a:lnTo>
                      <a:pt x="266" y="660"/>
                    </a:lnTo>
                    <a:lnTo>
                      <a:pt x="250" y="656"/>
                    </a:lnTo>
                    <a:lnTo>
                      <a:pt x="234" y="652"/>
                    </a:lnTo>
                    <a:lnTo>
                      <a:pt x="219" y="647"/>
                    </a:lnTo>
                    <a:lnTo>
                      <a:pt x="204" y="641"/>
                    </a:lnTo>
                    <a:lnTo>
                      <a:pt x="189" y="634"/>
                    </a:lnTo>
                    <a:lnTo>
                      <a:pt x="174" y="626"/>
                    </a:lnTo>
                    <a:lnTo>
                      <a:pt x="161" y="618"/>
                    </a:lnTo>
                    <a:lnTo>
                      <a:pt x="147" y="610"/>
                    </a:lnTo>
                    <a:lnTo>
                      <a:pt x="134" y="601"/>
                    </a:lnTo>
                    <a:lnTo>
                      <a:pt x="121" y="591"/>
                    </a:lnTo>
                    <a:lnTo>
                      <a:pt x="110" y="581"/>
                    </a:lnTo>
                    <a:lnTo>
                      <a:pt x="97" y="569"/>
                    </a:lnTo>
                    <a:lnTo>
                      <a:pt x="86" y="558"/>
                    </a:lnTo>
                    <a:lnTo>
                      <a:pt x="76" y="546"/>
                    </a:lnTo>
                    <a:lnTo>
                      <a:pt x="66" y="533"/>
                    </a:lnTo>
                    <a:lnTo>
                      <a:pt x="57" y="520"/>
                    </a:lnTo>
                    <a:lnTo>
                      <a:pt x="48" y="506"/>
                    </a:lnTo>
                    <a:lnTo>
                      <a:pt x="40" y="493"/>
                    </a:lnTo>
                    <a:lnTo>
                      <a:pt x="33" y="478"/>
                    </a:lnTo>
                    <a:lnTo>
                      <a:pt x="26" y="463"/>
                    </a:lnTo>
                    <a:lnTo>
                      <a:pt x="20" y="448"/>
                    </a:lnTo>
                    <a:lnTo>
                      <a:pt x="15" y="433"/>
                    </a:lnTo>
                    <a:lnTo>
                      <a:pt x="11" y="416"/>
                    </a:lnTo>
                    <a:lnTo>
                      <a:pt x="7" y="401"/>
                    </a:lnTo>
                    <a:lnTo>
                      <a:pt x="4" y="385"/>
                    </a:lnTo>
                    <a:lnTo>
                      <a:pt x="2" y="367"/>
                    </a:lnTo>
                    <a:lnTo>
                      <a:pt x="1" y="351"/>
                    </a:lnTo>
                    <a:lnTo>
                      <a:pt x="0" y="334"/>
                    </a:lnTo>
                    <a:lnTo>
                      <a:pt x="0" y="334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</p:grpSp>
        <p:pic>
          <p:nvPicPr>
            <p:cNvPr id="28" name="Immagine 27">
              <a:extLst>
                <a:ext uri="{FF2B5EF4-FFF2-40B4-BE49-F238E27FC236}">
                  <a16:creationId xmlns:a16="http://schemas.microsoft.com/office/drawing/2014/main" id="{5237CA64-FA71-1636-B3CD-186E62ADDC7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biLevel thresh="7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3710164" y="4102403"/>
              <a:ext cx="288000" cy="288000"/>
            </a:xfrm>
            <a:prstGeom prst="rect">
              <a:avLst/>
            </a:prstGeom>
          </p:spPr>
        </p:pic>
      </p:grpSp>
      <p:sp>
        <p:nvSpPr>
          <p:cNvPr id="5" name="Segnaposto contenuto 12">
            <a:extLst>
              <a:ext uri="{FF2B5EF4-FFF2-40B4-BE49-F238E27FC236}">
                <a16:creationId xmlns:a16="http://schemas.microsoft.com/office/drawing/2014/main" id="{1E5B8377-0E55-32A4-57A0-EE2369E144C1}"/>
              </a:ext>
            </a:extLst>
          </p:cNvPr>
          <p:cNvSpPr txBox="1">
            <a:spLocks/>
          </p:cNvSpPr>
          <p:nvPr/>
        </p:nvSpPr>
        <p:spPr>
          <a:xfrm>
            <a:off x="5305878" y="2972494"/>
            <a:ext cx="2083751" cy="654222"/>
          </a:xfrm>
          <a:prstGeom prst="wedgeRoundRectCallout">
            <a:avLst>
              <a:gd name="adj1" fmla="val 84000"/>
              <a:gd name="adj2" fmla="val -38683"/>
              <a:gd name="adj3" fmla="val 16667"/>
            </a:avLst>
          </a:prstGeom>
          <a:solidFill>
            <a:schemeClr val="bg1"/>
          </a:solidFill>
          <a:ln w="12700"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>
            <a:lvl1pPr marL="0" indent="0" algn="l" defTabSz="914400" rtl="0" eaLnBrk="1" latinLnBrk="0" hangingPunct="1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600" noProof="0" dirty="0">
                <a:solidFill>
                  <a:schemeClr val="tx1"/>
                </a:solidFill>
              </a:rPr>
              <a:t>Fiat Professional </a:t>
            </a:r>
            <a:r>
              <a:rPr lang="en-US" sz="1600" noProof="0" dirty="0">
                <a:solidFill>
                  <a:schemeClr val="tx1"/>
                </a:solidFill>
                <a:latin typeface="+mj-lt"/>
              </a:rPr>
              <a:t>Tris is</a:t>
            </a:r>
            <a:r>
              <a:rPr lang="en-US" sz="1600" noProof="0" dirty="0">
                <a:solidFill>
                  <a:schemeClr val="tx1"/>
                </a:solidFill>
              </a:rPr>
              <a:t>: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9908196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F454588-DAD5-5C20-B7D5-8120FE0EF2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magine 4">
            <a:extLst>
              <a:ext uri="{FF2B5EF4-FFF2-40B4-BE49-F238E27FC236}">
                <a16:creationId xmlns:a16="http://schemas.microsoft.com/office/drawing/2014/main" id="{F842E2B5-6BA1-00DF-7F5B-092971A99C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3" name="Rectangle 8">
            <a:extLst>
              <a:ext uri="{FF2B5EF4-FFF2-40B4-BE49-F238E27FC236}">
                <a16:creationId xmlns:a16="http://schemas.microsoft.com/office/drawing/2014/main" id="{C0816771-EFF0-2507-53BF-226B2CDD0D3B}"/>
              </a:ext>
            </a:extLst>
          </p:cNvPr>
          <p:cNvSpPr/>
          <p:nvPr/>
        </p:nvSpPr>
        <p:spPr>
          <a:xfrm>
            <a:off x="2924174" y="740656"/>
            <a:ext cx="771232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 defTabSz="457200">
              <a:tabLst>
                <a:tab pos="84138" algn="l"/>
              </a:tabLst>
            </a:pPr>
            <a:r>
              <a:rPr lang="en-US" sz="5400" noProof="0" dirty="0">
                <a:latin typeface="+mj-lt"/>
              </a:rPr>
              <a:t>SAFETY</a:t>
            </a:r>
          </a:p>
        </p:txBody>
      </p:sp>
      <p:pic>
        <p:nvPicPr>
          <p:cNvPr id="24" name="Immagine 23" descr="Immagine che contiene bianco, Elementi grafici, simbolo, design&#10;&#10;Il contenuto generato dall'IA potrebbe non essere corretto.">
            <a:extLst>
              <a:ext uri="{FF2B5EF4-FFF2-40B4-BE49-F238E27FC236}">
                <a16:creationId xmlns:a16="http://schemas.microsoft.com/office/drawing/2014/main" id="{23CEA304-2C05-F7DF-8E14-B920286D03EB}"/>
              </a:ext>
            </a:extLst>
          </p:cNvPr>
          <p:cNvPicPr>
            <a:picLocks noChangeAspect="1"/>
          </p:cNvPicPr>
          <p:nvPr/>
        </p:nvPicPr>
        <p:blipFill>
          <a:blip r:embed="rId4">
            <a:biLevel thresh="75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64354" y="959714"/>
            <a:ext cx="370370" cy="485213"/>
          </a:xfrm>
          <a:prstGeom prst="rect">
            <a:avLst/>
          </a:prstGeom>
        </p:spPr>
      </p:pic>
      <p:pic>
        <p:nvPicPr>
          <p:cNvPr id="2" name="Immagine 1" descr="Immagine che contiene testo, Carattere, Elementi grafici, grafica&#10;&#10;Il contenuto generato dall'IA potrebbe non essere corretto.">
            <a:extLst>
              <a:ext uri="{FF2B5EF4-FFF2-40B4-BE49-F238E27FC236}">
                <a16:creationId xmlns:a16="http://schemas.microsoft.com/office/drawing/2014/main" id="{E6657C31-728D-2E36-FAEA-02058B52FA1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8019"/>
            <a:ext cx="1023321" cy="1023321"/>
          </a:xfrm>
          <a:prstGeom prst="rect">
            <a:avLst/>
          </a:prstGeom>
        </p:spPr>
      </p:pic>
      <p:pic>
        <p:nvPicPr>
          <p:cNvPr id="3" name="Immagine 2" descr="Immagine che contiene ruota, pneumatico, veicolo, Veicolo terrestre&#10;&#10;Il contenuto generato dall'IA potrebbe non essere corretto.">
            <a:extLst>
              <a:ext uri="{FF2B5EF4-FFF2-40B4-BE49-F238E27FC236}">
                <a16:creationId xmlns:a16="http://schemas.microsoft.com/office/drawing/2014/main" id="{F7903D5B-36F9-78D2-6EEF-2945F52E53A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561706" y="3048000"/>
            <a:ext cx="5841747" cy="3314774"/>
          </a:xfrm>
          <a:prstGeom prst="rect">
            <a:avLst/>
          </a:prstGeom>
        </p:spPr>
      </p:pic>
      <p:sp>
        <p:nvSpPr>
          <p:cNvPr id="6" name="Rettangolo 5">
            <a:extLst>
              <a:ext uri="{FF2B5EF4-FFF2-40B4-BE49-F238E27FC236}">
                <a16:creationId xmlns:a16="http://schemas.microsoft.com/office/drawing/2014/main" id="{6994C1CF-0CDF-D4CF-EE95-ACE74305D9A1}"/>
              </a:ext>
            </a:extLst>
          </p:cNvPr>
          <p:cNvSpPr/>
          <p:nvPr/>
        </p:nvSpPr>
        <p:spPr>
          <a:xfrm>
            <a:off x="1660880" y="4705387"/>
            <a:ext cx="2707586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rgbClr val="FF0000"/>
                </a:solidFill>
              </a:rPr>
              <a:t>Cambiare</a:t>
            </a:r>
            <a:r>
              <a:rPr lang="en-US" noProof="0" dirty="0">
                <a:solidFill>
                  <a:srgbClr val="FF0000"/>
                </a:solidFill>
              </a:rPr>
              <a:t> </a:t>
            </a:r>
            <a:r>
              <a:rPr lang="en-US" noProof="0" dirty="0" err="1">
                <a:solidFill>
                  <a:srgbClr val="FF0000"/>
                </a:solidFill>
              </a:rPr>
              <a:t>immagine</a:t>
            </a:r>
            <a:endParaRPr lang="en-US" noProof="0" dirty="0">
              <a:solidFill>
                <a:srgbClr val="FF000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58616048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547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211CE94-8638-18F6-5E74-B8F4AC1032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egnaposto numero diapositiva 8">
            <a:extLst>
              <a:ext uri="{FF2B5EF4-FFF2-40B4-BE49-F238E27FC236}">
                <a16:creationId xmlns:a16="http://schemas.microsoft.com/office/drawing/2014/main" id="{50833496-290A-0FE7-E587-3C84B541C2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62</a:t>
            </a:fld>
            <a:endParaRPr lang="en-US" noProof="0" dirty="0">
              <a:latin typeface="+mn-lt"/>
            </a:endParaRPr>
          </a:p>
        </p:txBody>
      </p:sp>
      <p:sp>
        <p:nvSpPr>
          <p:cNvPr id="5" name="Titolo 32">
            <a:extLst>
              <a:ext uri="{FF2B5EF4-FFF2-40B4-BE49-F238E27FC236}">
                <a16:creationId xmlns:a16="http://schemas.microsoft.com/office/drawing/2014/main" id="{5E7C4185-8098-4E11-6712-FF0324E61C65}"/>
              </a:ext>
            </a:extLst>
          </p:cNvPr>
          <p:cNvSpPr txBox="1">
            <a:spLocks/>
          </p:cNvSpPr>
          <p:nvPr/>
        </p:nvSpPr>
        <p:spPr>
          <a:xfrm>
            <a:off x="609600" y="3523658"/>
            <a:ext cx="3717694" cy="840230"/>
          </a:xfrm>
          <a:prstGeom prst="rect">
            <a:avLst/>
          </a:prstGeom>
        </p:spPr>
        <p:txBody>
          <a:bodyPr vert="horz" lIns="91440" tIns="45720" rIns="91440" bIns="45720" rtlCol="0" anchor="ctr">
            <a:sp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noProof="0" dirty="0"/>
              <a:t>SAFETY</a:t>
            </a:r>
          </a:p>
        </p:txBody>
      </p:sp>
      <p:pic>
        <p:nvPicPr>
          <p:cNvPr id="7" name="Immagine 6" descr="Immagine che contiene bianco, Elementi grafici, simbolo, design&#10;&#10;Il contenuto generato dall'IA potrebbe non essere corretto.">
            <a:extLst>
              <a:ext uri="{FF2B5EF4-FFF2-40B4-BE49-F238E27FC236}">
                <a16:creationId xmlns:a16="http://schemas.microsoft.com/office/drawing/2014/main" id="{11031C42-1705-EAA2-E6A0-FF4CD8DE7A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4872" y="3666330"/>
            <a:ext cx="370370" cy="485213"/>
          </a:xfrm>
          <a:prstGeom prst="rect">
            <a:avLst/>
          </a:prstGeom>
        </p:spPr>
      </p:pic>
      <p:sp>
        <p:nvSpPr>
          <p:cNvPr id="8" name="Rectangle 8">
            <a:extLst>
              <a:ext uri="{FF2B5EF4-FFF2-40B4-BE49-F238E27FC236}">
                <a16:creationId xmlns:a16="http://schemas.microsoft.com/office/drawing/2014/main" id="{D8E2058E-8863-3FA7-4BD4-7C921D3B7D6E}"/>
              </a:ext>
            </a:extLst>
          </p:cNvPr>
          <p:cNvSpPr/>
          <p:nvPr/>
        </p:nvSpPr>
        <p:spPr>
          <a:xfrm>
            <a:off x="672761" y="3320168"/>
            <a:ext cx="259873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600" noProof="0" dirty="0">
                <a:solidFill>
                  <a:schemeClr val="bg1"/>
                </a:solidFill>
                <a:latin typeface="Montserrat Light" panose="00000400000000000000" pitchFamily="50" charset="0"/>
              </a:rPr>
              <a:t>SECTION 5</a:t>
            </a:r>
            <a:endParaRPr lang="en-US" sz="2800" noProof="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13250364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9B3DE8-A10D-7527-06AB-BCB85D6DBE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magine 10">
            <a:extLst>
              <a:ext uri="{FF2B5EF4-FFF2-40B4-BE49-F238E27FC236}">
                <a16:creationId xmlns:a16="http://schemas.microsoft.com/office/drawing/2014/main" id="{623F0C53-085D-2EFA-1111-EC54BA72D399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422279" y="651740"/>
            <a:ext cx="13181037" cy="6949577"/>
          </a:xfrm>
          <a:prstGeom prst="rect">
            <a:avLst/>
          </a:prstGeom>
        </p:spPr>
      </p:pic>
      <p:sp>
        <p:nvSpPr>
          <p:cNvPr id="8" name="Titolo 7">
            <a:extLst>
              <a:ext uri="{FF2B5EF4-FFF2-40B4-BE49-F238E27FC236}">
                <a16:creationId xmlns:a16="http://schemas.microsoft.com/office/drawing/2014/main" id="{28B4B78B-4A43-EEF8-D281-0C0313AE6F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138238"/>
            <a:ext cx="11449050" cy="576633"/>
          </a:xfrm>
        </p:spPr>
        <p:txBody>
          <a:bodyPr>
            <a:spAutoFit/>
          </a:bodyPr>
          <a:lstStyle/>
          <a:p>
            <a:r>
              <a:rPr lang="en-US" noProof="0" dirty="0">
                <a:solidFill>
                  <a:schemeClr val="tx1"/>
                </a:solidFill>
                <a:latin typeface="+mn-lt"/>
              </a:rPr>
              <a:t>Beyond </a:t>
            </a:r>
            <a:r>
              <a:rPr lang="en-US" noProof="0" dirty="0">
                <a:solidFill>
                  <a:schemeClr val="tx1"/>
                </a:solidFill>
              </a:rPr>
              <a:t>safety</a:t>
            </a:r>
            <a:r>
              <a:rPr lang="en-US" noProof="0" dirty="0">
                <a:solidFill>
                  <a:schemeClr val="tx1"/>
                </a:solidFill>
                <a:latin typeface="+mn-lt"/>
              </a:rPr>
              <a:t> standards</a:t>
            </a:r>
          </a:p>
        </p:txBody>
      </p:sp>
      <p:sp>
        <p:nvSpPr>
          <p:cNvPr id="6" name="Segnaposto numero diapositiva 8">
            <a:extLst>
              <a:ext uri="{FF2B5EF4-FFF2-40B4-BE49-F238E27FC236}">
                <a16:creationId xmlns:a16="http://schemas.microsoft.com/office/drawing/2014/main" id="{5CFE5346-292B-2525-F981-3117FAD99F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63</a:t>
            </a:fld>
            <a:endParaRPr lang="en-US" noProof="0" dirty="0">
              <a:latin typeface="+mn-lt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75C79E7-8A6C-A741-5750-FA0E741E68CA}"/>
              </a:ext>
            </a:extLst>
          </p:cNvPr>
          <p:cNvSpPr/>
          <p:nvPr/>
        </p:nvSpPr>
        <p:spPr>
          <a:xfrm>
            <a:off x="371475" y="825005"/>
            <a:ext cx="607054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200" noProof="0" dirty="0">
                <a:latin typeface="Montserrat Light" panose="00000400000000000000" pitchFamily="50" charset="0"/>
              </a:rPr>
              <a:t>05 | SAFETY</a:t>
            </a:r>
            <a:endParaRPr lang="en-US" sz="2000" noProof="0" dirty="0"/>
          </a:p>
        </p:txBody>
      </p:sp>
      <p:sp>
        <p:nvSpPr>
          <p:cNvPr id="2" name="Segnaposto contenuto 17">
            <a:extLst>
              <a:ext uri="{FF2B5EF4-FFF2-40B4-BE49-F238E27FC236}">
                <a16:creationId xmlns:a16="http://schemas.microsoft.com/office/drawing/2014/main" id="{28244A3C-A891-B2E3-FE72-61114D903E0A}"/>
              </a:ext>
            </a:extLst>
          </p:cNvPr>
          <p:cNvSpPr txBox="1">
            <a:spLocks/>
          </p:cNvSpPr>
          <p:nvPr/>
        </p:nvSpPr>
        <p:spPr>
          <a:xfrm>
            <a:off x="5857876" y="1919167"/>
            <a:ext cx="5801028" cy="3846344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000"/>
              </a:lnSpc>
            </a:pPr>
            <a:r>
              <a:rPr lang="en-US" noProof="0" dirty="0"/>
              <a:t>Meeting safety standards is a given.</a:t>
            </a:r>
          </a:p>
          <a:p>
            <a:pPr>
              <a:lnSpc>
                <a:spcPts val="2000"/>
              </a:lnSpc>
            </a:pPr>
            <a:r>
              <a:rPr lang="en-US" noProof="0" dirty="0"/>
              <a:t>This is why Fiat Professional Tris offers:</a:t>
            </a:r>
          </a:p>
          <a:p>
            <a:pPr marL="361950" indent="-195263">
              <a:lnSpc>
                <a:spcPts val="2000"/>
              </a:lnSpc>
              <a:buFont typeface="Arial" panose="020B0604020202020204" pitchFamily="34" charset="0"/>
              <a:buChar char="●"/>
            </a:pPr>
            <a:r>
              <a:rPr lang="en-US" noProof="0" dirty="0">
                <a:latin typeface="+mj-lt"/>
              </a:rPr>
              <a:t>better handling and stability </a:t>
            </a:r>
            <a:r>
              <a:rPr lang="en-US" noProof="0" dirty="0"/>
              <a:t>– A robust yet lightweight metal-alloy chassis with an enlarged rear track and wheelbase ensures a smooth, controlled ride.</a:t>
            </a:r>
          </a:p>
          <a:p>
            <a:pPr marL="361950" indent="-195263">
              <a:lnSpc>
                <a:spcPts val="2000"/>
              </a:lnSpc>
              <a:buFont typeface="Arial" panose="020B0604020202020204" pitchFamily="34" charset="0"/>
              <a:buChar char="●"/>
            </a:pPr>
            <a:r>
              <a:rPr lang="en-US" noProof="0" dirty="0">
                <a:latin typeface="+mj-lt"/>
              </a:rPr>
              <a:t>advanced visibility </a:t>
            </a:r>
            <a:r>
              <a:rPr lang="en-US" noProof="0" dirty="0"/>
              <a:t>– FIAT’s signature front LED lighting automatically activates low beams for optimal safety.</a:t>
            </a:r>
          </a:p>
          <a:p>
            <a:pPr marL="361950" indent="-195263">
              <a:lnSpc>
                <a:spcPts val="2000"/>
              </a:lnSpc>
              <a:buFont typeface="Arial" panose="020B0604020202020204" pitchFamily="34" charset="0"/>
              <a:buChar char="●"/>
            </a:pPr>
            <a:r>
              <a:rPr lang="en-US" noProof="0" dirty="0">
                <a:latin typeface="+mj-lt"/>
              </a:rPr>
              <a:t>more protection </a:t>
            </a:r>
            <a:r>
              <a:rPr lang="en-US" noProof="0" dirty="0"/>
              <a:t>– Integrated seatbelt secure drivers, while a rear buzzer warns pedestrians and when reversing.</a:t>
            </a:r>
          </a:p>
          <a:p>
            <a:pPr>
              <a:lnSpc>
                <a:spcPts val="2000"/>
              </a:lnSpc>
            </a:pPr>
            <a:r>
              <a:rPr lang="en-US" noProof="0" dirty="0"/>
              <a:t>Read on to discover how TRIS delivers next-level security for your Customers.</a:t>
            </a:r>
          </a:p>
        </p:txBody>
      </p:sp>
      <p:sp>
        <p:nvSpPr>
          <p:cNvPr id="7" name="Rettangolo 6">
            <a:extLst>
              <a:ext uri="{FF2B5EF4-FFF2-40B4-BE49-F238E27FC236}">
                <a16:creationId xmlns:a16="http://schemas.microsoft.com/office/drawing/2014/main" id="{79040CAA-48E2-579F-BA8D-2FFF0682B745}"/>
              </a:ext>
            </a:extLst>
          </p:cNvPr>
          <p:cNvSpPr/>
          <p:nvPr/>
        </p:nvSpPr>
        <p:spPr>
          <a:xfrm>
            <a:off x="1779323" y="4198289"/>
            <a:ext cx="2670706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chemeClr val="tx1"/>
                </a:solidFill>
              </a:rPr>
              <a:t>Cambiare</a:t>
            </a:r>
            <a:r>
              <a:rPr lang="en-US" noProof="0" dirty="0">
                <a:solidFill>
                  <a:schemeClr val="tx1"/>
                </a:solidFill>
              </a:rPr>
              <a:t> </a:t>
            </a:r>
            <a:r>
              <a:rPr lang="en-US" noProof="0" dirty="0" err="1">
                <a:solidFill>
                  <a:schemeClr val="tx1"/>
                </a:solidFill>
              </a:rPr>
              <a:t>immagine</a:t>
            </a:r>
            <a:endParaRPr lang="en-US" noProof="0" dirty="0">
              <a:solidFill>
                <a:schemeClr val="tx1"/>
              </a:solidFill>
            </a:endParaRPr>
          </a:p>
        </p:txBody>
      </p:sp>
      <p:sp>
        <p:nvSpPr>
          <p:cNvPr id="3" name="Rettangolo 2">
            <a:extLst>
              <a:ext uri="{FF2B5EF4-FFF2-40B4-BE49-F238E27FC236}">
                <a16:creationId xmlns:a16="http://schemas.microsoft.com/office/drawing/2014/main" id="{C1B76D7E-1AD9-F61E-ADEF-C2C69EE599AF}"/>
              </a:ext>
            </a:extLst>
          </p:cNvPr>
          <p:cNvSpPr/>
          <p:nvPr/>
        </p:nvSpPr>
        <p:spPr>
          <a:xfrm>
            <a:off x="8253346" y="361543"/>
            <a:ext cx="2670706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chemeClr val="tx1"/>
                </a:solidFill>
              </a:rPr>
              <a:t>Aggiungere</a:t>
            </a:r>
            <a:r>
              <a:rPr lang="en-US" noProof="0" dirty="0">
                <a:solidFill>
                  <a:schemeClr val="tx1"/>
                </a:solidFill>
              </a:rPr>
              <a:t> </a:t>
            </a:r>
            <a:r>
              <a:rPr lang="en-US" noProof="0" dirty="0" err="1">
                <a:solidFill>
                  <a:schemeClr val="tx1"/>
                </a:solidFill>
              </a:rPr>
              <a:t>sfondo</a:t>
            </a:r>
            <a:endParaRPr lang="en-US" noProof="0" dirty="0">
              <a:solidFill>
                <a:schemeClr val="tx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72699528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FDA262-2609-F8CC-4871-3F1E2CDB17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10">
            <a:extLst>
              <a:ext uri="{FF2B5EF4-FFF2-40B4-BE49-F238E27FC236}">
                <a16:creationId xmlns:a16="http://schemas.microsoft.com/office/drawing/2014/main" id="{FDE2B948-B2CE-5E4A-2618-ECFBE2A51F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887215" y="2652381"/>
            <a:ext cx="6269612" cy="3305595"/>
          </a:xfrm>
          <a:prstGeom prst="rect">
            <a:avLst/>
          </a:prstGeom>
        </p:spPr>
      </p:pic>
      <p:sp>
        <p:nvSpPr>
          <p:cNvPr id="8" name="Titolo 7">
            <a:extLst>
              <a:ext uri="{FF2B5EF4-FFF2-40B4-BE49-F238E27FC236}">
                <a16:creationId xmlns:a16="http://schemas.microsoft.com/office/drawing/2014/main" id="{43D1BE9A-AEE9-D905-BDD0-AA822CD33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131815"/>
            <a:ext cx="11449050" cy="576633"/>
          </a:xfrm>
        </p:spPr>
        <p:txBody>
          <a:bodyPr>
            <a:spAutoFit/>
          </a:bodyPr>
          <a:lstStyle/>
          <a:p>
            <a:r>
              <a:rPr lang="en-US" noProof="0" dirty="0">
                <a:solidFill>
                  <a:schemeClr val="tx1"/>
                </a:solidFill>
              </a:rPr>
              <a:t>Engineered</a:t>
            </a:r>
            <a:r>
              <a:rPr lang="en-US" noProof="0" dirty="0">
                <a:solidFill>
                  <a:schemeClr val="tx1"/>
                </a:solidFill>
                <a:latin typeface="+mn-lt"/>
              </a:rPr>
              <a:t> for </a:t>
            </a:r>
            <a:r>
              <a:rPr lang="en-US" noProof="0" dirty="0">
                <a:solidFill>
                  <a:schemeClr val="tx1"/>
                </a:solidFill>
              </a:rPr>
              <a:t>stability</a:t>
            </a:r>
            <a:r>
              <a:rPr lang="en-US" noProof="0" dirty="0">
                <a:solidFill>
                  <a:schemeClr val="tx1"/>
                </a:solidFill>
                <a:latin typeface="+mn-lt"/>
              </a:rPr>
              <a:t> </a:t>
            </a:r>
          </a:p>
        </p:txBody>
      </p:sp>
      <p:sp>
        <p:nvSpPr>
          <p:cNvPr id="7" name="Segnaposto contenuto 4">
            <a:extLst>
              <a:ext uri="{FF2B5EF4-FFF2-40B4-BE49-F238E27FC236}">
                <a16:creationId xmlns:a16="http://schemas.microsoft.com/office/drawing/2014/main" id="{478584FD-621E-33AC-91D4-3AADE22C67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1966792"/>
            <a:ext cx="8384107" cy="3560718"/>
          </a:xfrm>
        </p:spPr>
        <p:txBody>
          <a:bodyPr/>
          <a:lstStyle/>
          <a:p>
            <a:pPr>
              <a:lnSpc>
                <a:spcPts val="2000"/>
              </a:lnSpc>
            </a:pPr>
            <a:r>
              <a:rPr lang="en-US" noProof="0" dirty="0">
                <a:solidFill>
                  <a:schemeClr val="tx1"/>
                </a:solidFill>
              </a:rPr>
              <a:t>TRIS continues Fiat’s legacy of </a:t>
            </a:r>
            <a:r>
              <a:rPr lang="en-US" noProof="0" dirty="0">
                <a:solidFill>
                  <a:schemeClr val="tx1"/>
                </a:solidFill>
                <a:latin typeface="+mj-lt"/>
              </a:rPr>
              <a:t>stability and handling</a:t>
            </a:r>
            <a:r>
              <a:rPr lang="en-US" noProof="0" dirty="0">
                <a:solidFill>
                  <a:schemeClr val="tx1"/>
                </a:solidFill>
              </a:rPr>
              <a:t>, ensuring a </a:t>
            </a:r>
            <a:r>
              <a:rPr lang="en-US" noProof="0" dirty="0">
                <a:solidFill>
                  <a:schemeClr val="tx1"/>
                </a:solidFill>
                <a:latin typeface="+mj-lt"/>
              </a:rPr>
              <a:t>firm grip </a:t>
            </a:r>
            <a:r>
              <a:rPr lang="en-US" noProof="0" dirty="0">
                <a:solidFill>
                  <a:schemeClr val="tx1"/>
                </a:solidFill>
              </a:rPr>
              <a:t>on every ride - </a:t>
            </a:r>
            <a:r>
              <a:rPr lang="en-US" noProof="0" dirty="0">
                <a:solidFill>
                  <a:schemeClr val="tx1"/>
                </a:solidFill>
                <a:latin typeface="+mj-lt"/>
              </a:rPr>
              <a:t>even in quick maneuvers or tight corners</a:t>
            </a:r>
            <a:r>
              <a:rPr lang="en-US" noProof="0" dirty="0">
                <a:solidFill>
                  <a:schemeClr val="tx1"/>
                </a:solidFill>
              </a:rPr>
              <a:t>. </a:t>
            </a:r>
          </a:p>
          <a:p>
            <a:pPr>
              <a:lnSpc>
                <a:spcPts val="2000"/>
              </a:lnSpc>
            </a:pPr>
            <a:r>
              <a:rPr lang="en-US" noProof="0" dirty="0">
                <a:solidFill>
                  <a:schemeClr val="tx1"/>
                </a:solidFill>
              </a:rPr>
              <a:t>TRIS makes driving safer and </a:t>
            </a:r>
            <a:br>
              <a:rPr lang="en-US" noProof="0" dirty="0">
                <a:solidFill>
                  <a:schemeClr val="tx1"/>
                </a:solidFill>
              </a:rPr>
            </a:br>
            <a:r>
              <a:rPr lang="en-US" noProof="0" dirty="0">
                <a:solidFill>
                  <a:schemeClr val="tx1"/>
                </a:solidFill>
              </a:rPr>
              <a:t>stress-free thanks to:</a:t>
            </a:r>
          </a:p>
          <a:p>
            <a:pPr marL="361950" indent="-195263">
              <a:lnSpc>
                <a:spcPts val="2000"/>
              </a:lnSpc>
              <a:buFont typeface="Arial" panose="020B0604020202020204" pitchFamily="34" charset="0"/>
              <a:buChar char="●"/>
            </a:pPr>
            <a:r>
              <a:rPr lang="en-US" noProof="0" dirty="0">
                <a:solidFill>
                  <a:schemeClr val="tx1"/>
                </a:solidFill>
              </a:rPr>
              <a:t>lower center of gravity to deliver </a:t>
            </a:r>
          </a:p>
          <a:p>
            <a:pPr marL="166687">
              <a:lnSpc>
                <a:spcPts val="2000"/>
              </a:lnSpc>
            </a:pPr>
            <a:r>
              <a:rPr lang="en-US" noProof="0" dirty="0">
                <a:solidFill>
                  <a:schemeClr val="tx1"/>
                </a:solidFill>
              </a:rPr>
              <a:t>greater stability and safer handling  </a:t>
            </a:r>
          </a:p>
          <a:p>
            <a:pPr marL="361950" indent="-195263">
              <a:lnSpc>
                <a:spcPts val="2000"/>
              </a:lnSpc>
              <a:buFont typeface="Arial" panose="020B0604020202020204" pitchFamily="34" charset="0"/>
              <a:buChar char="●"/>
            </a:pPr>
            <a:r>
              <a:rPr lang="en-US" noProof="0" dirty="0">
                <a:solidFill>
                  <a:schemeClr val="tx1"/>
                </a:solidFill>
              </a:rPr>
              <a:t>wide wheelbase</a:t>
            </a:r>
          </a:p>
          <a:p>
            <a:pPr marL="361950" indent="-195263">
              <a:lnSpc>
                <a:spcPts val="2000"/>
              </a:lnSpc>
              <a:buFont typeface="Arial" panose="020B0604020202020204" pitchFamily="34" charset="0"/>
              <a:buChar char="●"/>
            </a:pPr>
            <a:r>
              <a:rPr lang="en-US" noProof="0" dirty="0">
                <a:solidFill>
                  <a:schemeClr val="tx1"/>
                </a:solidFill>
              </a:rPr>
              <a:t>wide rear track</a:t>
            </a:r>
          </a:p>
          <a:p>
            <a:pPr marL="361950" indent="-195263">
              <a:lnSpc>
                <a:spcPts val="2000"/>
              </a:lnSpc>
              <a:buFont typeface="Arial" panose="020B0604020202020204" pitchFamily="34" charset="0"/>
              <a:buChar char="●"/>
            </a:pPr>
            <a:r>
              <a:rPr lang="en-US" noProof="0" dirty="0">
                <a:solidFill>
                  <a:schemeClr val="tx1"/>
                </a:solidFill>
              </a:rPr>
              <a:t>optimized stability index to handle corners and quick maneuvers while keeping a firm grip.</a:t>
            </a:r>
          </a:p>
        </p:txBody>
      </p:sp>
      <p:sp>
        <p:nvSpPr>
          <p:cNvPr id="6" name="Segnaposto numero diapositiva 8">
            <a:extLst>
              <a:ext uri="{FF2B5EF4-FFF2-40B4-BE49-F238E27FC236}">
                <a16:creationId xmlns:a16="http://schemas.microsoft.com/office/drawing/2014/main" id="{E36ECE33-65A2-0CA5-73AF-96A72219C8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64</a:t>
            </a:fld>
            <a:endParaRPr lang="en-US" noProof="0" dirty="0">
              <a:latin typeface="+mn-lt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DC2CE8B-190A-F7D3-AD18-D2DB5DCC406E}"/>
              </a:ext>
            </a:extLst>
          </p:cNvPr>
          <p:cNvSpPr/>
          <p:nvPr/>
        </p:nvSpPr>
        <p:spPr>
          <a:xfrm>
            <a:off x="371475" y="825005"/>
            <a:ext cx="607054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200" noProof="0" dirty="0">
                <a:latin typeface="Montserrat Light" panose="00000400000000000000" pitchFamily="50" charset="0"/>
              </a:rPr>
              <a:t>05 | SAFETY</a:t>
            </a:r>
            <a:endParaRPr lang="en-US" sz="2000" noProof="0" dirty="0"/>
          </a:p>
        </p:txBody>
      </p:sp>
      <p:grpSp>
        <p:nvGrpSpPr>
          <p:cNvPr id="3" name="Gruppo 2">
            <a:extLst>
              <a:ext uri="{FF2B5EF4-FFF2-40B4-BE49-F238E27FC236}">
                <a16:creationId xmlns:a16="http://schemas.microsoft.com/office/drawing/2014/main" id="{B0C148D1-4988-9CC2-C720-A5DF1C2F79D3}"/>
              </a:ext>
            </a:extLst>
          </p:cNvPr>
          <p:cNvGrpSpPr/>
          <p:nvPr/>
        </p:nvGrpSpPr>
        <p:grpSpPr>
          <a:xfrm>
            <a:off x="9777890" y="3858105"/>
            <a:ext cx="1994338" cy="2162911"/>
            <a:chOff x="838845" y="3459099"/>
            <a:chExt cx="2304634" cy="2499435"/>
          </a:xfrm>
          <a:effectLst>
            <a:outerShdw blurRad="139700" dist="165100" dir="5400000" sx="95000" sy="95000" algn="t" rotWithShape="0">
              <a:prstClr val="black">
                <a:alpha val="40000"/>
              </a:prstClr>
            </a:outerShdw>
          </a:effectLst>
        </p:grpSpPr>
        <p:pic>
          <p:nvPicPr>
            <p:cNvPr id="4" name="Immagine 3">
              <a:extLst>
                <a:ext uri="{FF2B5EF4-FFF2-40B4-BE49-F238E27FC236}">
                  <a16:creationId xmlns:a16="http://schemas.microsoft.com/office/drawing/2014/main" id="{2749FEF3-5CC3-7104-12A1-D020CC66168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334" r="10334"/>
            <a:stretch/>
          </p:blipFill>
          <p:spPr>
            <a:xfrm>
              <a:off x="917563" y="3459099"/>
              <a:ext cx="2147200" cy="2147200"/>
            </a:xfrm>
            <a:prstGeom prst="ellipse">
              <a:avLst/>
            </a:prstGeom>
            <a:ln w="63500">
              <a:solidFill>
                <a:schemeClr val="bg1"/>
              </a:solidFill>
            </a:ln>
          </p:spPr>
        </p:pic>
        <p:sp>
          <p:nvSpPr>
            <p:cNvPr id="5" name="Rettangolo con angoli arrotondati 4">
              <a:extLst>
                <a:ext uri="{FF2B5EF4-FFF2-40B4-BE49-F238E27FC236}">
                  <a16:creationId xmlns:a16="http://schemas.microsoft.com/office/drawing/2014/main" id="{F0EB5C1A-CD30-4A7A-B1EF-E1E40F5D7062}"/>
                </a:ext>
              </a:extLst>
            </p:cNvPr>
            <p:cNvSpPr/>
            <p:nvPr/>
          </p:nvSpPr>
          <p:spPr>
            <a:xfrm>
              <a:off x="838845" y="5634534"/>
              <a:ext cx="2304634" cy="3240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US" sz="1400" noProof="0" dirty="0">
                  <a:solidFill>
                    <a:schemeClr val="tx2"/>
                  </a:solidFill>
                  <a:latin typeface="+mj-lt"/>
                </a:rPr>
                <a:t>Selling arguments</a:t>
              </a:r>
            </a:p>
          </p:txBody>
        </p:sp>
      </p:grp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BE28F63F-F657-429D-7F39-C87DD05738A1}"/>
              </a:ext>
            </a:extLst>
          </p:cNvPr>
          <p:cNvSpPr txBox="1"/>
          <p:nvPr/>
        </p:nvSpPr>
        <p:spPr>
          <a:xfrm>
            <a:off x="946066" y="6411038"/>
            <a:ext cx="3412286" cy="291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/>
              <a:t>Click on </a:t>
            </a:r>
            <a:r>
              <a:rPr lang="en-US" sz="1100" i="1" noProof="0" dirty="0">
                <a:latin typeface="+mj-lt"/>
              </a:rPr>
              <a:t>Selling arguments</a:t>
            </a:r>
          </a:p>
        </p:txBody>
      </p:sp>
      <p:sp>
        <p:nvSpPr>
          <p:cNvPr id="18" name="CasellaDiTesto 53">
            <a:extLst>
              <a:ext uri="{FF2B5EF4-FFF2-40B4-BE49-F238E27FC236}">
                <a16:creationId xmlns:a16="http://schemas.microsoft.com/office/drawing/2014/main" id="{1198972C-F338-1151-5FEF-2A6F0BD11FC5}"/>
              </a:ext>
            </a:extLst>
          </p:cNvPr>
          <p:cNvSpPr txBox="1"/>
          <p:nvPr/>
        </p:nvSpPr>
        <p:spPr>
          <a:xfrm>
            <a:off x="3803716" y="5503755"/>
            <a:ext cx="189651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cs typeface="Calibri" panose="020F0502020204030204" pitchFamily="34" charset="0"/>
              </a:rPr>
              <a:t>WHEELBASE</a:t>
            </a:r>
            <a:endParaRPr lang="en-US" sz="1000" noProof="0" dirty="0">
              <a:cs typeface="Calibri" panose="020F0502020204030204" pitchFamily="34" charset="0"/>
            </a:endParaRPr>
          </a:p>
        </p:txBody>
      </p:sp>
      <p:sp>
        <p:nvSpPr>
          <p:cNvPr id="19" name="CasellaDiTesto 53">
            <a:extLst>
              <a:ext uri="{FF2B5EF4-FFF2-40B4-BE49-F238E27FC236}">
                <a16:creationId xmlns:a16="http://schemas.microsoft.com/office/drawing/2014/main" id="{8EF6A35E-326A-DDAB-00D5-E9BFF5EC3585}"/>
              </a:ext>
            </a:extLst>
          </p:cNvPr>
          <p:cNvSpPr txBox="1"/>
          <p:nvPr/>
        </p:nvSpPr>
        <p:spPr>
          <a:xfrm>
            <a:off x="7064848" y="5577122"/>
            <a:ext cx="18680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cs typeface="Calibri" panose="020F0502020204030204" pitchFamily="34" charset="0"/>
              </a:rPr>
              <a:t>REAR TRACK </a:t>
            </a:r>
            <a:r>
              <a:rPr lang="en-US" sz="1000" noProof="0" dirty="0">
                <a:cs typeface="Calibri" panose="020F0502020204030204" pitchFamily="34" charset="0"/>
              </a:rPr>
              <a:t>AMONG THE TOP IN ITS SEGMENT</a:t>
            </a:r>
          </a:p>
        </p:txBody>
      </p:sp>
      <p:cxnSp>
        <p:nvCxnSpPr>
          <p:cNvPr id="22" name="Straight Arrow Connector 40">
            <a:extLst>
              <a:ext uri="{FF2B5EF4-FFF2-40B4-BE49-F238E27FC236}">
                <a16:creationId xmlns:a16="http://schemas.microsoft.com/office/drawing/2014/main" id="{069EACC1-676E-A282-42A3-4ECDAEF26EAA}"/>
              </a:ext>
            </a:extLst>
          </p:cNvPr>
          <p:cNvCxnSpPr>
            <a:cxnSpLocks/>
          </p:cNvCxnSpPr>
          <p:nvPr/>
        </p:nvCxnSpPr>
        <p:spPr>
          <a:xfrm flipH="1">
            <a:off x="6622256" y="5138637"/>
            <a:ext cx="947738" cy="235775"/>
          </a:xfrm>
          <a:prstGeom prst="straightConnector1">
            <a:avLst/>
          </a:prstGeom>
          <a:ln>
            <a:solidFill>
              <a:schemeClr val="bg1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Figura a mano libera: forma 24">
            <a:extLst>
              <a:ext uri="{FF2B5EF4-FFF2-40B4-BE49-F238E27FC236}">
                <a16:creationId xmlns:a16="http://schemas.microsoft.com/office/drawing/2014/main" id="{E0666102-A285-F910-6175-6CFEBB5757E5}"/>
              </a:ext>
            </a:extLst>
          </p:cNvPr>
          <p:cNvSpPr/>
          <p:nvPr/>
        </p:nvSpPr>
        <p:spPr>
          <a:xfrm rot="10800000">
            <a:off x="9723856" y="1706607"/>
            <a:ext cx="2062558" cy="2293568"/>
          </a:xfrm>
          <a:custGeom>
            <a:avLst/>
            <a:gdLst>
              <a:gd name="connsiteX0" fmla="*/ 1966443 w 2062558"/>
              <a:gd name="connsiteY0" fmla="*/ 2423165 h 2423165"/>
              <a:gd name="connsiteX1" fmla="*/ 96115 w 2062558"/>
              <a:gd name="connsiteY1" fmla="*/ 2423165 h 2423165"/>
              <a:gd name="connsiteX2" fmla="*/ 0 w 2062558"/>
              <a:gd name="connsiteY2" fmla="*/ 2327050 h 2423165"/>
              <a:gd name="connsiteX3" fmla="*/ 0 w 2062558"/>
              <a:gd name="connsiteY3" fmla="*/ 353245 h 2423165"/>
              <a:gd name="connsiteX4" fmla="*/ 96115 w 2062558"/>
              <a:gd name="connsiteY4" fmla="*/ 257130 h 2423165"/>
              <a:gd name="connsiteX5" fmla="*/ 943229 w 2062558"/>
              <a:gd name="connsiteY5" fmla="*/ 257130 h 2423165"/>
              <a:gd name="connsiteX6" fmla="*/ 1031280 w 2062558"/>
              <a:gd name="connsiteY6" fmla="*/ 0 h 2423165"/>
              <a:gd name="connsiteX7" fmla="*/ 1119331 w 2062558"/>
              <a:gd name="connsiteY7" fmla="*/ 257130 h 2423165"/>
              <a:gd name="connsiteX8" fmla="*/ 1966443 w 2062558"/>
              <a:gd name="connsiteY8" fmla="*/ 257130 h 2423165"/>
              <a:gd name="connsiteX9" fmla="*/ 2062558 w 2062558"/>
              <a:gd name="connsiteY9" fmla="*/ 353245 h 2423165"/>
              <a:gd name="connsiteX10" fmla="*/ 2062558 w 2062558"/>
              <a:gd name="connsiteY10" fmla="*/ 2327050 h 2423165"/>
              <a:gd name="connsiteX11" fmla="*/ 1966443 w 2062558"/>
              <a:gd name="connsiteY11" fmla="*/ 2423165 h 2423165"/>
              <a:gd name="connsiteX0" fmla="*/ 1966443 w 2062558"/>
              <a:gd name="connsiteY0" fmla="*/ 2493546 h 2493546"/>
              <a:gd name="connsiteX1" fmla="*/ 96115 w 2062558"/>
              <a:gd name="connsiteY1" fmla="*/ 2493546 h 2493546"/>
              <a:gd name="connsiteX2" fmla="*/ 0 w 2062558"/>
              <a:gd name="connsiteY2" fmla="*/ 2397431 h 2493546"/>
              <a:gd name="connsiteX3" fmla="*/ 0 w 2062558"/>
              <a:gd name="connsiteY3" fmla="*/ 423626 h 2493546"/>
              <a:gd name="connsiteX4" fmla="*/ 96115 w 2062558"/>
              <a:gd name="connsiteY4" fmla="*/ 327511 h 2493546"/>
              <a:gd name="connsiteX5" fmla="*/ 943229 w 2062558"/>
              <a:gd name="connsiteY5" fmla="*/ 327511 h 2493546"/>
              <a:gd name="connsiteX6" fmla="*/ 1031280 w 2062558"/>
              <a:gd name="connsiteY6" fmla="*/ 0 h 2493546"/>
              <a:gd name="connsiteX7" fmla="*/ 1119331 w 2062558"/>
              <a:gd name="connsiteY7" fmla="*/ 327511 h 2493546"/>
              <a:gd name="connsiteX8" fmla="*/ 1966443 w 2062558"/>
              <a:gd name="connsiteY8" fmla="*/ 327511 h 2493546"/>
              <a:gd name="connsiteX9" fmla="*/ 2062558 w 2062558"/>
              <a:gd name="connsiteY9" fmla="*/ 423626 h 2493546"/>
              <a:gd name="connsiteX10" fmla="*/ 2062558 w 2062558"/>
              <a:gd name="connsiteY10" fmla="*/ 2397431 h 2493546"/>
              <a:gd name="connsiteX11" fmla="*/ 1966443 w 2062558"/>
              <a:gd name="connsiteY11" fmla="*/ 2493546 h 24935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2558" h="2493546">
                <a:moveTo>
                  <a:pt x="1966443" y="2493546"/>
                </a:moveTo>
                <a:lnTo>
                  <a:pt x="96115" y="2493546"/>
                </a:lnTo>
                <a:cubicBezTo>
                  <a:pt x="43032" y="2493546"/>
                  <a:pt x="0" y="2450514"/>
                  <a:pt x="0" y="2397431"/>
                </a:cubicBezTo>
                <a:lnTo>
                  <a:pt x="0" y="423626"/>
                </a:lnTo>
                <a:cubicBezTo>
                  <a:pt x="0" y="370543"/>
                  <a:pt x="43032" y="327511"/>
                  <a:pt x="96115" y="327511"/>
                </a:cubicBezTo>
                <a:lnTo>
                  <a:pt x="943229" y="327511"/>
                </a:lnTo>
                <a:lnTo>
                  <a:pt x="1031280" y="0"/>
                </a:lnTo>
                <a:lnTo>
                  <a:pt x="1119331" y="327511"/>
                </a:lnTo>
                <a:lnTo>
                  <a:pt x="1966443" y="327511"/>
                </a:lnTo>
                <a:cubicBezTo>
                  <a:pt x="2019526" y="327511"/>
                  <a:pt x="2062558" y="370543"/>
                  <a:pt x="2062558" y="423626"/>
                </a:cubicBezTo>
                <a:lnTo>
                  <a:pt x="2062558" y="2397431"/>
                </a:lnTo>
                <a:cubicBezTo>
                  <a:pt x="2062558" y="2450514"/>
                  <a:pt x="2019526" y="2493546"/>
                  <a:pt x="1966443" y="2493546"/>
                </a:cubicBezTo>
                <a:close/>
              </a:path>
            </a:pathLst>
          </a:custGeom>
          <a:solidFill>
            <a:schemeClr val="bg1"/>
          </a:solidFill>
          <a:ln w="38100">
            <a:solidFill>
              <a:schemeClr val="tx2">
                <a:lumMod val="75000"/>
              </a:schemeClr>
            </a:solidFill>
          </a:ln>
          <a:effectLst>
            <a:outerShdw blurRad="139700" dist="165100" dir="5400000" sx="95000" sy="95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108000" rtlCol="0" anchor="t">
            <a:noAutofit/>
          </a:bodyPr>
          <a:lstStyle/>
          <a:p>
            <a:pPr algn="ctr">
              <a:spcBef>
                <a:spcPts val="200"/>
              </a:spcBef>
              <a:spcAft>
                <a:spcPts val="300"/>
              </a:spcAft>
              <a:tabLst>
                <a:tab pos="208955" algn="l"/>
              </a:tabLst>
            </a:pPr>
            <a:endParaRPr lang="en-US" sz="1600" noProof="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6" name="CasellaDiTesto 25">
            <a:extLst>
              <a:ext uri="{FF2B5EF4-FFF2-40B4-BE49-F238E27FC236}">
                <a16:creationId xmlns:a16="http://schemas.microsoft.com/office/drawing/2014/main" id="{66C0B40F-A717-ACD5-F326-A5CC79A586F8}"/>
              </a:ext>
            </a:extLst>
          </p:cNvPr>
          <p:cNvSpPr txBox="1"/>
          <p:nvPr/>
        </p:nvSpPr>
        <p:spPr>
          <a:xfrm>
            <a:off x="9723855" y="1815914"/>
            <a:ext cx="2054247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spcBef>
                <a:spcPts val="200"/>
              </a:spcBef>
              <a:spcAft>
                <a:spcPts val="300"/>
              </a:spcAft>
              <a:buNone/>
              <a:tabLst>
                <a:tab pos="208955" algn="l"/>
              </a:tabLst>
            </a:pPr>
            <a:r>
              <a:rPr lang="en-US" sz="1600" noProof="0" dirty="0">
                <a:solidFill>
                  <a:schemeClr val="tx2"/>
                </a:solidFill>
              </a:rPr>
              <a:t>TRIS IS DESIGNED TO REMAIN STABLE IN EVERY SITUATION, ENSURING A FIRM GRIP ON EVERY RIDE.</a:t>
            </a:r>
          </a:p>
        </p:txBody>
      </p:sp>
      <p:sp>
        <p:nvSpPr>
          <p:cNvPr id="27" name="TextBox 39">
            <a:extLst>
              <a:ext uri="{FF2B5EF4-FFF2-40B4-BE49-F238E27FC236}">
                <a16:creationId xmlns:a16="http://schemas.microsoft.com/office/drawing/2014/main" id="{5B16CD58-B4F8-C935-AA97-81591281313A}"/>
              </a:ext>
            </a:extLst>
          </p:cNvPr>
          <p:cNvSpPr txBox="1"/>
          <p:nvPr/>
        </p:nvSpPr>
        <p:spPr>
          <a:xfrm>
            <a:off x="4594554" y="5219407"/>
            <a:ext cx="111120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it-IT"/>
            </a:defPPr>
            <a:lvl1pPr algn="ctr">
              <a:defRPr sz="1600" b="1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1pPr>
          </a:lstStyle>
          <a:p>
            <a:pPr algn="l"/>
            <a:r>
              <a:rPr lang="en-US" noProof="0" dirty="0">
                <a:solidFill>
                  <a:schemeClr val="tx1"/>
                </a:solidFill>
              </a:rPr>
              <a:t>2222</a:t>
            </a:r>
            <a:r>
              <a:rPr lang="en-US" sz="1400" noProof="0" dirty="0">
                <a:solidFill>
                  <a:schemeClr val="tx1"/>
                </a:solidFill>
                <a:latin typeface="+mn-lt"/>
              </a:rPr>
              <a:t> </a:t>
            </a:r>
            <a:r>
              <a:rPr lang="en-US" sz="1400" b="0" noProof="0" dirty="0">
                <a:solidFill>
                  <a:schemeClr val="tx1"/>
                </a:solidFill>
                <a:latin typeface="+mn-lt"/>
              </a:rPr>
              <a:t>mm</a:t>
            </a:r>
          </a:p>
        </p:txBody>
      </p:sp>
      <p:cxnSp>
        <p:nvCxnSpPr>
          <p:cNvPr id="28" name="Straight Arrow Connector 40">
            <a:extLst>
              <a:ext uri="{FF2B5EF4-FFF2-40B4-BE49-F238E27FC236}">
                <a16:creationId xmlns:a16="http://schemas.microsoft.com/office/drawing/2014/main" id="{ED9F6A5A-9531-49B1-118C-FCADC26C31B2}"/>
              </a:ext>
            </a:extLst>
          </p:cNvPr>
          <p:cNvCxnSpPr>
            <a:cxnSpLocks/>
          </p:cNvCxnSpPr>
          <p:nvPr/>
        </p:nvCxnSpPr>
        <p:spPr>
          <a:xfrm>
            <a:off x="4716268" y="5071018"/>
            <a:ext cx="1453551" cy="280252"/>
          </a:xfrm>
          <a:prstGeom prst="straightConnector1">
            <a:avLst/>
          </a:prstGeom>
          <a:ln>
            <a:solidFill>
              <a:schemeClr val="bg1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9">
            <a:extLst>
              <a:ext uri="{FF2B5EF4-FFF2-40B4-BE49-F238E27FC236}">
                <a16:creationId xmlns:a16="http://schemas.microsoft.com/office/drawing/2014/main" id="{BF690AAE-D75D-92DA-CC41-E382E5C8F227}"/>
              </a:ext>
            </a:extLst>
          </p:cNvPr>
          <p:cNvSpPr txBox="1"/>
          <p:nvPr/>
        </p:nvSpPr>
        <p:spPr>
          <a:xfrm>
            <a:off x="7083713" y="5299146"/>
            <a:ext cx="109837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it-IT"/>
            </a:defPPr>
            <a:lvl1pPr algn="ctr">
              <a:defRPr sz="1600" b="1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1pPr>
          </a:lstStyle>
          <a:p>
            <a:pPr algn="l"/>
            <a:r>
              <a:rPr lang="en-US" noProof="0" dirty="0">
                <a:solidFill>
                  <a:schemeClr val="tx1"/>
                </a:solidFill>
              </a:rPr>
              <a:t>1260</a:t>
            </a:r>
            <a:r>
              <a:rPr lang="en-US" sz="1400" noProof="0" dirty="0">
                <a:solidFill>
                  <a:schemeClr val="tx1"/>
                </a:solidFill>
                <a:latin typeface="+mn-lt"/>
              </a:rPr>
              <a:t> </a:t>
            </a:r>
            <a:r>
              <a:rPr lang="en-US" sz="1400" b="0" noProof="0" dirty="0">
                <a:solidFill>
                  <a:schemeClr val="tx1"/>
                </a:solidFill>
                <a:latin typeface="+mn-lt"/>
              </a:rPr>
              <a:t>mm</a:t>
            </a:r>
          </a:p>
        </p:txBody>
      </p:sp>
      <p:sp>
        <p:nvSpPr>
          <p:cNvPr id="2" name="Rettangolo 1">
            <a:extLst>
              <a:ext uri="{FF2B5EF4-FFF2-40B4-BE49-F238E27FC236}">
                <a16:creationId xmlns:a16="http://schemas.microsoft.com/office/drawing/2014/main" id="{043D5EA2-ACF9-642F-B53A-A96719D8A392}"/>
              </a:ext>
            </a:extLst>
          </p:cNvPr>
          <p:cNvSpPr/>
          <p:nvPr/>
        </p:nvSpPr>
        <p:spPr>
          <a:xfrm>
            <a:off x="5461300" y="3684085"/>
            <a:ext cx="2670706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rgbClr val="FF0000"/>
                </a:solidFill>
              </a:rPr>
              <a:t>Cambiare</a:t>
            </a:r>
            <a:r>
              <a:rPr lang="en-US" noProof="0" dirty="0">
                <a:solidFill>
                  <a:srgbClr val="FF0000"/>
                </a:solidFill>
              </a:rPr>
              <a:t> </a:t>
            </a:r>
            <a:r>
              <a:rPr lang="en-US" noProof="0" dirty="0" err="1">
                <a:solidFill>
                  <a:srgbClr val="FF0000"/>
                </a:solidFill>
              </a:rPr>
              <a:t>immagine</a:t>
            </a:r>
            <a:endParaRPr lang="en-US" noProof="0" dirty="0">
              <a:solidFill>
                <a:srgbClr val="FF0000"/>
              </a:solidFill>
            </a:endParaRPr>
          </a:p>
        </p:txBody>
      </p:sp>
      <p:sp>
        <p:nvSpPr>
          <p:cNvPr id="17" name="Rettangolo 16">
            <a:extLst>
              <a:ext uri="{FF2B5EF4-FFF2-40B4-BE49-F238E27FC236}">
                <a16:creationId xmlns:a16="http://schemas.microsoft.com/office/drawing/2014/main" id="{C7BAB1D8-4571-8B9E-840A-C913887E267F}"/>
              </a:ext>
            </a:extLst>
          </p:cNvPr>
          <p:cNvSpPr/>
          <p:nvPr/>
        </p:nvSpPr>
        <p:spPr>
          <a:xfrm>
            <a:off x="5660748" y="105112"/>
            <a:ext cx="4321452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>
                <a:solidFill>
                  <a:srgbClr val="FF0000"/>
                </a:solidFill>
              </a:rPr>
              <a:t>Aggiornato </a:t>
            </a:r>
            <a:r>
              <a:rPr lang="en-US" noProof="0" dirty="0">
                <a:solidFill>
                  <a:srgbClr val="FF0000"/>
                </a:solidFill>
              </a:rPr>
              <a:t>con slide </a:t>
            </a:r>
            <a:r>
              <a:rPr lang="en-US" noProof="0" dirty="0" err="1">
                <a:solidFill>
                  <a:srgbClr val="FF0000"/>
                </a:solidFill>
              </a:rPr>
              <a:t>successiva</a:t>
            </a:r>
            <a:endParaRPr lang="en-US" noProof="0" dirty="0">
              <a:solidFill>
                <a:srgbClr val="FF0000"/>
              </a:solidFill>
            </a:endParaRPr>
          </a:p>
        </p:txBody>
      </p:sp>
      <p:grpSp>
        <p:nvGrpSpPr>
          <p:cNvPr id="20" name="Gruppo 19">
            <a:extLst>
              <a:ext uri="{FF2B5EF4-FFF2-40B4-BE49-F238E27FC236}">
                <a16:creationId xmlns:a16="http://schemas.microsoft.com/office/drawing/2014/main" id="{B5F7C1F5-B2D4-7B4B-F598-08BBACAFCAF6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21" name="Gruppo 20">
              <a:extLst>
                <a:ext uri="{FF2B5EF4-FFF2-40B4-BE49-F238E27FC236}">
                  <a16:creationId xmlns:a16="http://schemas.microsoft.com/office/drawing/2014/main" id="{141DAEAC-9580-ABB4-F442-84E2D244F887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24" name="Figura a mano libera: forma 23">
                <a:extLst>
                  <a:ext uri="{FF2B5EF4-FFF2-40B4-BE49-F238E27FC236}">
                    <a16:creationId xmlns:a16="http://schemas.microsoft.com/office/drawing/2014/main" id="{45F1ABCA-8B3C-9A11-8F3E-85251EAFC50C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9" name="Figura a mano libera: forma 28">
                <a:extLst>
                  <a:ext uri="{FF2B5EF4-FFF2-40B4-BE49-F238E27FC236}">
                    <a16:creationId xmlns:a16="http://schemas.microsoft.com/office/drawing/2014/main" id="{8E37FE5F-CCCF-5B7F-5EF0-89CFD9D8B473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0" name="Ovale 29">
                <a:extLst>
                  <a:ext uri="{FF2B5EF4-FFF2-40B4-BE49-F238E27FC236}">
                    <a16:creationId xmlns:a16="http://schemas.microsoft.com/office/drawing/2014/main" id="{27042DEE-C8AA-CCC1-4130-83A7D1C2F9B6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2" name="Ovale 31">
                <a:extLst>
                  <a:ext uri="{FF2B5EF4-FFF2-40B4-BE49-F238E27FC236}">
                    <a16:creationId xmlns:a16="http://schemas.microsoft.com/office/drawing/2014/main" id="{32AA44F5-1009-3966-F887-6B176A7379E4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23" name="Rettangolo 22">
              <a:extLst>
                <a:ext uri="{FF2B5EF4-FFF2-40B4-BE49-F238E27FC236}">
                  <a16:creationId xmlns:a16="http://schemas.microsoft.com/office/drawing/2014/main" id="{1CEA77E1-D3FE-7DF7-9DB4-BDB6DBB6B090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2" name="Ovale 11">
            <a:extLst>
              <a:ext uri="{FF2B5EF4-FFF2-40B4-BE49-F238E27FC236}">
                <a16:creationId xmlns:a16="http://schemas.microsoft.com/office/drawing/2014/main" id="{65634567-7A3C-D606-3E69-30D8382B997D}"/>
              </a:ext>
            </a:extLst>
          </p:cNvPr>
          <p:cNvSpPr/>
          <p:nvPr/>
        </p:nvSpPr>
        <p:spPr>
          <a:xfrm>
            <a:off x="10314039" y="-314632"/>
            <a:ext cx="678426" cy="57663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88808391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Image 15" descr="Une image contenant roue, véhicule, pneu, Véhicule terrestre&#10;&#10;Le contenu généré par l’IA peut être incorrect.">
            <a:extLst>
              <a:ext uri="{FF2B5EF4-FFF2-40B4-BE49-F238E27FC236}">
                <a16:creationId xmlns:a16="http://schemas.microsoft.com/office/drawing/2014/main" id="{EBD8D18D-3160-82B6-A98B-B3DCF9798CD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80" t="24259" r="16031"/>
          <a:stretch/>
        </p:blipFill>
        <p:spPr>
          <a:xfrm>
            <a:off x="3583987" y="3199363"/>
            <a:ext cx="4750388" cy="2762255"/>
          </a:xfrm>
          <a:prstGeom prst="round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0910B127-F164-1C04-D651-BE32D071D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defTabSz="914400">
              <a:defRPr/>
            </a:pPr>
            <a:r>
              <a:rPr lang="en-US" sz="2400" noProof="0" dirty="0">
                <a:solidFill>
                  <a:prstClr val="white"/>
                </a:solidFill>
                <a:cs typeface="Poppins Black" panose="00000A00000000000000" pitchFamily="2" charset="0"/>
              </a:rPr>
              <a:t>Stability</a:t>
            </a:r>
          </a:p>
        </p:txBody>
      </p:sp>
      <p:sp>
        <p:nvSpPr>
          <p:cNvPr id="13" name="Content Placeholder 15">
            <a:extLst>
              <a:ext uri="{FF2B5EF4-FFF2-40B4-BE49-F238E27FC236}">
                <a16:creationId xmlns:a16="http://schemas.microsoft.com/office/drawing/2014/main" id="{15E0D0C3-3861-BB56-42EE-AA3AB166BBF5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077357" y="1498603"/>
            <a:ext cx="9417050" cy="854075"/>
          </a:xfrm>
          <a:prstGeom prst="rect">
            <a:avLst/>
          </a:prstGeom>
        </p:spPr>
        <p:txBody>
          <a:bodyPr/>
          <a:lstStyle/>
          <a:p>
            <a:pPr marL="0" indent="0" algn="just">
              <a:buNone/>
            </a:pPr>
            <a:r>
              <a:rPr lang="en-US" sz="1800" noProof="0" dirty="0"/>
              <a:t>The stability of FIAT TRIS stands as a core aspect of its engineering, delivering reliable balance and a secure ride in every situation. This design not only enhances safety but also boosts driver confidence across a variety of conditions</a:t>
            </a:r>
            <a:r>
              <a:rPr lang="en-US" noProof="0" dirty="0"/>
              <a:t>.</a:t>
            </a:r>
          </a:p>
        </p:txBody>
      </p:sp>
      <p:sp>
        <p:nvSpPr>
          <p:cNvPr id="3" name="CasellaDiTesto 53">
            <a:extLst>
              <a:ext uri="{FF2B5EF4-FFF2-40B4-BE49-F238E27FC236}">
                <a16:creationId xmlns:a16="http://schemas.microsoft.com/office/drawing/2014/main" id="{DAA2FA03-D30B-38B5-55DC-DC7921E034F1}"/>
              </a:ext>
            </a:extLst>
          </p:cNvPr>
          <p:cNvSpPr txBox="1"/>
          <p:nvPr/>
        </p:nvSpPr>
        <p:spPr>
          <a:xfrm>
            <a:off x="1415116" y="4739289"/>
            <a:ext cx="222229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WHEELBASE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Featuring a noteworthy wheelbase of 2.222 mm</a:t>
            </a:r>
          </a:p>
        </p:txBody>
      </p:sp>
      <p:cxnSp>
        <p:nvCxnSpPr>
          <p:cNvPr id="5" name="Straight Connector 12">
            <a:extLst>
              <a:ext uri="{FF2B5EF4-FFF2-40B4-BE49-F238E27FC236}">
                <a16:creationId xmlns:a16="http://schemas.microsoft.com/office/drawing/2014/main" id="{C8D6BDDF-689B-C8AD-E0AB-920491C743E9}"/>
              </a:ext>
            </a:extLst>
          </p:cNvPr>
          <p:cNvCxnSpPr>
            <a:cxnSpLocks/>
          </p:cNvCxnSpPr>
          <p:nvPr/>
        </p:nvCxnSpPr>
        <p:spPr>
          <a:xfrm>
            <a:off x="1388149" y="4739289"/>
            <a:ext cx="0" cy="1026921"/>
          </a:xfrm>
          <a:prstGeom prst="line">
            <a:avLst/>
          </a:prstGeom>
          <a:ln w="76200">
            <a:solidFill>
              <a:srgbClr val="A3615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2">
            <a:extLst>
              <a:ext uri="{FF2B5EF4-FFF2-40B4-BE49-F238E27FC236}">
                <a16:creationId xmlns:a16="http://schemas.microsoft.com/office/drawing/2014/main" id="{CF708770-A22F-8FA8-5790-1AC67E533844}"/>
              </a:ext>
            </a:extLst>
          </p:cNvPr>
          <p:cNvCxnSpPr>
            <a:cxnSpLocks/>
          </p:cNvCxnSpPr>
          <p:nvPr/>
        </p:nvCxnSpPr>
        <p:spPr>
          <a:xfrm>
            <a:off x="580663" y="3199364"/>
            <a:ext cx="0" cy="1026921"/>
          </a:xfrm>
          <a:prstGeom prst="line">
            <a:avLst/>
          </a:prstGeom>
          <a:ln w="76200">
            <a:solidFill>
              <a:srgbClr val="A3615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asellaDiTesto 53">
            <a:extLst>
              <a:ext uri="{FF2B5EF4-FFF2-40B4-BE49-F238E27FC236}">
                <a16:creationId xmlns:a16="http://schemas.microsoft.com/office/drawing/2014/main" id="{3E53564C-F7E1-C1EC-C09A-9532147A21EA}"/>
              </a:ext>
            </a:extLst>
          </p:cNvPr>
          <p:cNvSpPr txBox="1"/>
          <p:nvPr/>
        </p:nvSpPr>
        <p:spPr>
          <a:xfrm>
            <a:off x="8746337" y="4443228"/>
            <a:ext cx="230266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REAR TRACK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Among the top in its segment with a rear track of 1.260 mm</a:t>
            </a:r>
          </a:p>
        </p:txBody>
      </p:sp>
      <p:cxnSp>
        <p:nvCxnSpPr>
          <p:cNvPr id="14" name="Straight Connector 12">
            <a:extLst>
              <a:ext uri="{FF2B5EF4-FFF2-40B4-BE49-F238E27FC236}">
                <a16:creationId xmlns:a16="http://schemas.microsoft.com/office/drawing/2014/main" id="{5E6905C7-91B6-9706-25CF-093708DC4182}"/>
              </a:ext>
            </a:extLst>
          </p:cNvPr>
          <p:cNvCxnSpPr>
            <a:cxnSpLocks/>
          </p:cNvCxnSpPr>
          <p:nvPr/>
        </p:nvCxnSpPr>
        <p:spPr>
          <a:xfrm>
            <a:off x="8702718" y="4529378"/>
            <a:ext cx="0" cy="1014148"/>
          </a:xfrm>
          <a:prstGeom prst="line">
            <a:avLst/>
          </a:prstGeom>
          <a:ln w="76200">
            <a:solidFill>
              <a:srgbClr val="A3615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asellaDiTesto 53">
            <a:extLst>
              <a:ext uri="{FF2B5EF4-FFF2-40B4-BE49-F238E27FC236}">
                <a16:creationId xmlns:a16="http://schemas.microsoft.com/office/drawing/2014/main" id="{C3079104-FDD8-B415-1031-792EBB0D9EAD}"/>
              </a:ext>
            </a:extLst>
          </p:cNvPr>
          <p:cNvSpPr txBox="1"/>
          <p:nvPr/>
        </p:nvSpPr>
        <p:spPr>
          <a:xfrm>
            <a:off x="623905" y="3122641"/>
            <a:ext cx="2789752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CENTER OF GRAVITY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Designed with a deliberately lowered center of gravity to deliver greater stability and safer handling</a:t>
            </a:r>
          </a:p>
        </p:txBody>
      </p:sp>
      <p:sp>
        <p:nvSpPr>
          <p:cNvPr id="22" name="TextBox 39">
            <a:extLst>
              <a:ext uri="{FF2B5EF4-FFF2-40B4-BE49-F238E27FC236}">
                <a16:creationId xmlns:a16="http://schemas.microsoft.com/office/drawing/2014/main" id="{2B0B822C-F96D-16E4-EF73-FE5FE53394C0}"/>
              </a:ext>
            </a:extLst>
          </p:cNvPr>
          <p:cNvSpPr txBox="1"/>
          <p:nvPr/>
        </p:nvSpPr>
        <p:spPr>
          <a:xfrm rot="607572">
            <a:off x="4824070" y="5654065"/>
            <a:ext cx="9284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2.222 mm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cxnSp>
        <p:nvCxnSpPr>
          <p:cNvPr id="23" name="Straight Arrow Connector 40">
            <a:extLst>
              <a:ext uri="{FF2B5EF4-FFF2-40B4-BE49-F238E27FC236}">
                <a16:creationId xmlns:a16="http://schemas.microsoft.com/office/drawing/2014/main" id="{52D7E95C-0764-0A87-320F-608AA48A6E0F}"/>
              </a:ext>
            </a:extLst>
          </p:cNvPr>
          <p:cNvCxnSpPr>
            <a:cxnSpLocks/>
          </p:cNvCxnSpPr>
          <p:nvPr/>
        </p:nvCxnSpPr>
        <p:spPr>
          <a:xfrm>
            <a:off x="4642803" y="5508145"/>
            <a:ext cx="1453197" cy="273799"/>
          </a:xfrm>
          <a:prstGeom prst="straightConnector1">
            <a:avLst/>
          </a:prstGeom>
          <a:ln>
            <a:solidFill>
              <a:srgbClr val="A36153"/>
            </a:solidFill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40">
            <a:extLst>
              <a:ext uri="{FF2B5EF4-FFF2-40B4-BE49-F238E27FC236}">
                <a16:creationId xmlns:a16="http://schemas.microsoft.com/office/drawing/2014/main" id="{9062447B-E953-2845-6ADE-A94005E22D1D}"/>
              </a:ext>
            </a:extLst>
          </p:cNvPr>
          <p:cNvCxnSpPr>
            <a:cxnSpLocks/>
          </p:cNvCxnSpPr>
          <p:nvPr/>
        </p:nvCxnSpPr>
        <p:spPr>
          <a:xfrm flipH="1">
            <a:off x="6555576" y="5531837"/>
            <a:ext cx="927181" cy="281776"/>
          </a:xfrm>
          <a:prstGeom prst="straightConnector1">
            <a:avLst/>
          </a:prstGeom>
          <a:ln>
            <a:solidFill>
              <a:srgbClr val="A36153"/>
            </a:solidFill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39">
            <a:extLst>
              <a:ext uri="{FF2B5EF4-FFF2-40B4-BE49-F238E27FC236}">
                <a16:creationId xmlns:a16="http://schemas.microsoft.com/office/drawing/2014/main" id="{822FF73D-4117-15AE-4D56-CB6D48F4F8F3}"/>
              </a:ext>
            </a:extLst>
          </p:cNvPr>
          <p:cNvSpPr txBox="1"/>
          <p:nvPr/>
        </p:nvSpPr>
        <p:spPr>
          <a:xfrm rot="20582018">
            <a:off x="6690713" y="5700502"/>
            <a:ext cx="9893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1.260 mm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cxnSp>
        <p:nvCxnSpPr>
          <p:cNvPr id="30" name="Straight Connector 12">
            <a:extLst>
              <a:ext uri="{FF2B5EF4-FFF2-40B4-BE49-F238E27FC236}">
                <a16:creationId xmlns:a16="http://schemas.microsoft.com/office/drawing/2014/main" id="{C5464D6A-9B58-BB00-09D1-616335D82495}"/>
              </a:ext>
            </a:extLst>
          </p:cNvPr>
          <p:cNvCxnSpPr>
            <a:cxnSpLocks/>
          </p:cNvCxnSpPr>
          <p:nvPr/>
        </p:nvCxnSpPr>
        <p:spPr>
          <a:xfrm>
            <a:off x="7799074" y="2908375"/>
            <a:ext cx="0" cy="1026921"/>
          </a:xfrm>
          <a:prstGeom prst="line">
            <a:avLst/>
          </a:prstGeom>
          <a:ln w="76200">
            <a:solidFill>
              <a:srgbClr val="A3615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CasellaDiTesto 53">
            <a:extLst>
              <a:ext uri="{FF2B5EF4-FFF2-40B4-BE49-F238E27FC236}">
                <a16:creationId xmlns:a16="http://schemas.microsoft.com/office/drawing/2014/main" id="{3DEB4CB5-08BD-71DD-50AB-CCEBFF6192F3}"/>
              </a:ext>
            </a:extLst>
          </p:cNvPr>
          <p:cNvSpPr txBox="1"/>
          <p:nvPr/>
        </p:nvSpPr>
        <p:spPr>
          <a:xfrm>
            <a:off x="7842315" y="2831652"/>
            <a:ext cx="355381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STABILITY INDEX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With an optimized stability index to handle corners and quick maneuvers while keeping a firm grip.</a:t>
            </a:r>
          </a:p>
        </p:txBody>
      </p:sp>
      <p:sp>
        <p:nvSpPr>
          <p:cNvPr id="4" name="Ovale 3">
            <a:extLst>
              <a:ext uri="{FF2B5EF4-FFF2-40B4-BE49-F238E27FC236}">
                <a16:creationId xmlns:a16="http://schemas.microsoft.com/office/drawing/2014/main" id="{140E4B1D-4B2A-0679-0AC9-3939517D376D}"/>
              </a:ext>
            </a:extLst>
          </p:cNvPr>
          <p:cNvSpPr/>
          <p:nvPr/>
        </p:nvSpPr>
        <p:spPr>
          <a:xfrm>
            <a:off x="8429897" y="87086"/>
            <a:ext cx="1750423" cy="79740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/>
              <a:t>OK</a:t>
            </a:r>
          </a:p>
        </p:txBody>
      </p:sp>
      <p:sp>
        <p:nvSpPr>
          <p:cNvPr id="6" name="Ovale 5">
            <a:extLst>
              <a:ext uri="{FF2B5EF4-FFF2-40B4-BE49-F238E27FC236}">
                <a16:creationId xmlns:a16="http://schemas.microsoft.com/office/drawing/2014/main" id="{BFB24847-C399-43B8-7484-FB0FBF465CBD}"/>
              </a:ext>
            </a:extLst>
          </p:cNvPr>
          <p:cNvSpPr/>
          <p:nvPr/>
        </p:nvSpPr>
        <p:spPr>
          <a:xfrm>
            <a:off x="4267954" y="44974"/>
            <a:ext cx="1624091" cy="92985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/>
              <a:t>SAFETY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67098543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4546FD-D55B-B41A-C73F-2E8743E8B5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uppo 2">
            <a:extLst>
              <a:ext uri="{FF2B5EF4-FFF2-40B4-BE49-F238E27FC236}">
                <a16:creationId xmlns:a16="http://schemas.microsoft.com/office/drawing/2014/main" id="{F6BFB713-B47C-2526-184F-52ECB0F40C47}"/>
              </a:ext>
            </a:extLst>
          </p:cNvPr>
          <p:cNvGrpSpPr/>
          <p:nvPr/>
        </p:nvGrpSpPr>
        <p:grpSpPr>
          <a:xfrm>
            <a:off x="9777890" y="3858105"/>
            <a:ext cx="1994338" cy="2162911"/>
            <a:chOff x="838845" y="3459099"/>
            <a:chExt cx="2304634" cy="2499435"/>
          </a:xfrm>
          <a:effectLst>
            <a:outerShdw blurRad="139700" dist="165100" dir="5400000" sx="95000" sy="95000" algn="t" rotWithShape="0">
              <a:prstClr val="black">
                <a:alpha val="40000"/>
              </a:prstClr>
            </a:outerShdw>
          </a:effectLst>
        </p:grpSpPr>
        <p:pic>
          <p:nvPicPr>
            <p:cNvPr id="4" name="Immagine 3">
              <a:extLst>
                <a:ext uri="{FF2B5EF4-FFF2-40B4-BE49-F238E27FC236}">
                  <a16:creationId xmlns:a16="http://schemas.microsoft.com/office/drawing/2014/main" id="{CDF96004-0BE4-B156-1A8E-87121AFBAEA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334" r="10334"/>
            <a:stretch/>
          </p:blipFill>
          <p:spPr>
            <a:xfrm>
              <a:off x="917563" y="3459099"/>
              <a:ext cx="2147200" cy="2147200"/>
            </a:xfrm>
            <a:prstGeom prst="ellipse">
              <a:avLst/>
            </a:prstGeom>
            <a:ln w="63500">
              <a:solidFill>
                <a:schemeClr val="bg1"/>
              </a:solidFill>
            </a:ln>
          </p:spPr>
        </p:pic>
        <p:sp>
          <p:nvSpPr>
            <p:cNvPr id="5" name="Rettangolo con angoli arrotondati 4">
              <a:extLst>
                <a:ext uri="{FF2B5EF4-FFF2-40B4-BE49-F238E27FC236}">
                  <a16:creationId xmlns:a16="http://schemas.microsoft.com/office/drawing/2014/main" id="{07790444-DB73-AE83-4236-D6C335DD8DFB}"/>
                </a:ext>
              </a:extLst>
            </p:cNvPr>
            <p:cNvSpPr/>
            <p:nvPr/>
          </p:nvSpPr>
          <p:spPr>
            <a:xfrm>
              <a:off x="838845" y="5634534"/>
              <a:ext cx="2304634" cy="3240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US" sz="1400" noProof="0" dirty="0">
                  <a:solidFill>
                    <a:schemeClr val="tx2"/>
                  </a:solidFill>
                  <a:latin typeface="+mj-lt"/>
                </a:rPr>
                <a:t>Selling arguments</a:t>
              </a:r>
            </a:p>
          </p:txBody>
        </p:sp>
      </p:grpSp>
      <p:sp>
        <p:nvSpPr>
          <p:cNvPr id="28" name="Figura a mano libera: forma 27">
            <a:extLst>
              <a:ext uri="{FF2B5EF4-FFF2-40B4-BE49-F238E27FC236}">
                <a16:creationId xmlns:a16="http://schemas.microsoft.com/office/drawing/2014/main" id="{8C24161D-6BF4-C2E5-2F15-4835CBA3338A}"/>
              </a:ext>
            </a:extLst>
          </p:cNvPr>
          <p:cNvSpPr/>
          <p:nvPr/>
        </p:nvSpPr>
        <p:spPr>
          <a:xfrm rot="10800000">
            <a:off x="9723853" y="836984"/>
            <a:ext cx="2072083" cy="3195901"/>
          </a:xfrm>
          <a:custGeom>
            <a:avLst/>
            <a:gdLst>
              <a:gd name="connsiteX0" fmla="*/ 1966443 w 2062558"/>
              <a:gd name="connsiteY0" fmla="*/ 2423165 h 2423165"/>
              <a:gd name="connsiteX1" fmla="*/ 96115 w 2062558"/>
              <a:gd name="connsiteY1" fmla="*/ 2423165 h 2423165"/>
              <a:gd name="connsiteX2" fmla="*/ 0 w 2062558"/>
              <a:gd name="connsiteY2" fmla="*/ 2327050 h 2423165"/>
              <a:gd name="connsiteX3" fmla="*/ 0 w 2062558"/>
              <a:gd name="connsiteY3" fmla="*/ 353245 h 2423165"/>
              <a:gd name="connsiteX4" fmla="*/ 96115 w 2062558"/>
              <a:gd name="connsiteY4" fmla="*/ 257130 h 2423165"/>
              <a:gd name="connsiteX5" fmla="*/ 943229 w 2062558"/>
              <a:gd name="connsiteY5" fmla="*/ 257130 h 2423165"/>
              <a:gd name="connsiteX6" fmla="*/ 1031280 w 2062558"/>
              <a:gd name="connsiteY6" fmla="*/ 0 h 2423165"/>
              <a:gd name="connsiteX7" fmla="*/ 1119331 w 2062558"/>
              <a:gd name="connsiteY7" fmla="*/ 257130 h 2423165"/>
              <a:gd name="connsiteX8" fmla="*/ 1966443 w 2062558"/>
              <a:gd name="connsiteY8" fmla="*/ 257130 h 2423165"/>
              <a:gd name="connsiteX9" fmla="*/ 2062558 w 2062558"/>
              <a:gd name="connsiteY9" fmla="*/ 353245 h 2423165"/>
              <a:gd name="connsiteX10" fmla="*/ 2062558 w 2062558"/>
              <a:gd name="connsiteY10" fmla="*/ 2327050 h 2423165"/>
              <a:gd name="connsiteX11" fmla="*/ 1966443 w 2062558"/>
              <a:gd name="connsiteY11" fmla="*/ 2423165 h 2423165"/>
              <a:gd name="connsiteX0" fmla="*/ 2023593 w 2064260"/>
              <a:gd name="connsiteY0" fmla="*/ 3137540 h 3137540"/>
              <a:gd name="connsiteX1" fmla="*/ 96115 w 2064260"/>
              <a:gd name="connsiteY1" fmla="*/ 2423165 h 3137540"/>
              <a:gd name="connsiteX2" fmla="*/ 0 w 2064260"/>
              <a:gd name="connsiteY2" fmla="*/ 2327050 h 3137540"/>
              <a:gd name="connsiteX3" fmla="*/ 0 w 2064260"/>
              <a:gd name="connsiteY3" fmla="*/ 353245 h 3137540"/>
              <a:gd name="connsiteX4" fmla="*/ 96115 w 2064260"/>
              <a:gd name="connsiteY4" fmla="*/ 257130 h 3137540"/>
              <a:gd name="connsiteX5" fmla="*/ 943229 w 2064260"/>
              <a:gd name="connsiteY5" fmla="*/ 257130 h 3137540"/>
              <a:gd name="connsiteX6" fmla="*/ 1031280 w 2064260"/>
              <a:gd name="connsiteY6" fmla="*/ 0 h 3137540"/>
              <a:gd name="connsiteX7" fmla="*/ 1119331 w 2064260"/>
              <a:gd name="connsiteY7" fmla="*/ 257130 h 3137540"/>
              <a:gd name="connsiteX8" fmla="*/ 1966443 w 2064260"/>
              <a:gd name="connsiteY8" fmla="*/ 257130 h 3137540"/>
              <a:gd name="connsiteX9" fmla="*/ 2062558 w 2064260"/>
              <a:gd name="connsiteY9" fmla="*/ 353245 h 3137540"/>
              <a:gd name="connsiteX10" fmla="*/ 2062558 w 2064260"/>
              <a:gd name="connsiteY10" fmla="*/ 2327050 h 3137540"/>
              <a:gd name="connsiteX11" fmla="*/ 2023593 w 2064260"/>
              <a:gd name="connsiteY11" fmla="*/ 3137540 h 3137540"/>
              <a:gd name="connsiteX0" fmla="*/ 1956918 w 2062558"/>
              <a:gd name="connsiteY0" fmla="*/ 3137540 h 3137540"/>
              <a:gd name="connsiteX1" fmla="*/ 96115 w 2062558"/>
              <a:gd name="connsiteY1" fmla="*/ 2423165 h 3137540"/>
              <a:gd name="connsiteX2" fmla="*/ 0 w 2062558"/>
              <a:gd name="connsiteY2" fmla="*/ 2327050 h 3137540"/>
              <a:gd name="connsiteX3" fmla="*/ 0 w 2062558"/>
              <a:gd name="connsiteY3" fmla="*/ 353245 h 3137540"/>
              <a:gd name="connsiteX4" fmla="*/ 96115 w 2062558"/>
              <a:gd name="connsiteY4" fmla="*/ 257130 h 3137540"/>
              <a:gd name="connsiteX5" fmla="*/ 943229 w 2062558"/>
              <a:gd name="connsiteY5" fmla="*/ 257130 h 3137540"/>
              <a:gd name="connsiteX6" fmla="*/ 1031280 w 2062558"/>
              <a:gd name="connsiteY6" fmla="*/ 0 h 3137540"/>
              <a:gd name="connsiteX7" fmla="*/ 1119331 w 2062558"/>
              <a:gd name="connsiteY7" fmla="*/ 257130 h 3137540"/>
              <a:gd name="connsiteX8" fmla="*/ 1966443 w 2062558"/>
              <a:gd name="connsiteY8" fmla="*/ 257130 h 3137540"/>
              <a:gd name="connsiteX9" fmla="*/ 2062558 w 2062558"/>
              <a:gd name="connsiteY9" fmla="*/ 353245 h 3137540"/>
              <a:gd name="connsiteX10" fmla="*/ 2062558 w 2062558"/>
              <a:gd name="connsiteY10" fmla="*/ 2327050 h 3137540"/>
              <a:gd name="connsiteX11" fmla="*/ 1956918 w 2062558"/>
              <a:gd name="connsiteY11" fmla="*/ 3137540 h 3137540"/>
              <a:gd name="connsiteX0" fmla="*/ 1956918 w 2062558"/>
              <a:gd name="connsiteY0" fmla="*/ 3137540 h 3137540"/>
              <a:gd name="connsiteX1" fmla="*/ 153265 w 2062558"/>
              <a:gd name="connsiteY1" fmla="*/ 3137540 h 3137540"/>
              <a:gd name="connsiteX2" fmla="*/ 0 w 2062558"/>
              <a:gd name="connsiteY2" fmla="*/ 2327050 h 3137540"/>
              <a:gd name="connsiteX3" fmla="*/ 0 w 2062558"/>
              <a:gd name="connsiteY3" fmla="*/ 353245 h 3137540"/>
              <a:gd name="connsiteX4" fmla="*/ 96115 w 2062558"/>
              <a:gd name="connsiteY4" fmla="*/ 257130 h 3137540"/>
              <a:gd name="connsiteX5" fmla="*/ 943229 w 2062558"/>
              <a:gd name="connsiteY5" fmla="*/ 257130 h 3137540"/>
              <a:gd name="connsiteX6" fmla="*/ 1031280 w 2062558"/>
              <a:gd name="connsiteY6" fmla="*/ 0 h 3137540"/>
              <a:gd name="connsiteX7" fmla="*/ 1119331 w 2062558"/>
              <a:gd name="connsiteY7" fmla="*/ 257130 h 3137540"/>
              <a:gd name="connsiteX8" fmla="*/ 1966443 w 2062558"/>
              <a:gd name="connsiteY8" fmla="*/ 257130 h 3137540"/>
              <a:gd name="connsiteX9" fmla="*/ 2062558 w 2062558"/>
              <a:gd name="connsiteY9" fmla="*/ 353245 h 3137540"/>
              <a:gd name="connsiteX10" fmla="*/ 2062558 w 2062558"/>
              <a:gd name="connsiteY10" fmla="*/ 2327050 h 3137540"/>
              <a:gd name="connsiteX11" fmla="*/ 1956918 w 2062558"/>
              <a:gd name="connsiteY11" fmla="*/ 3137540 h 3137540"/>
              <a:gd name="connsiteX0" fmla="*/ 1956918 w 2062558"/>
              <a:gd name="connsiteY0" fmla="*/ 3137540 h 3137540"/>
              <a:gd name="connsiteX1" fmla="*/ 153265 w 2062558"/>
              <a:gd name="connsiteY1" fmla="*/ 3137540 h 3137540"/>
              <a:gd name="connsiteX2" fmla="*/ 0 w 2062558"/>
              <a:gd name="connsiteY2" fmla="*/ 3012850 h 3137540"/>
              <a:gd name="connsiteX3" fmla="*/ 0 w 2062558"/>
              <a:gd name="connsiteY3" fmla="*/ 353245 h 3137540"/>
              <a:gd name="connsiteX4" fmla="*/ 96115 w 2062558"/>
              <a:gd name="connsiteY4" fmla="*/ 257130 h 3137540"/>
              <a:gd name="connsiteX5" fmla="*/ 943229 w 2062558"/>
              <a:gd name="connsiteY5" fmla="*/ 257130 h 3137540"/>
              <a:gd name="connsiteX6" fmla="*/ 1031280 w 2062558"/>
              <a:gd name="connsiteY6" fmla="*/ 0 h 3137540"/>
              <a:gd name="connsiteX7" fmla="*/ 1119331 w 2062558"/>
              <a:gd name="connsiteY7" fmla="*/ 257130 h 3137540"/>
              <a:gd name="connsiteX8" fmla="*/ 1966443 w 2062558"/>
              <a:gd name="connsiteY8" fmla="*/ 257130 h 3137540"/>
              <a:gd name="connsiteX9" fmla="*/ 2062558 w 2062558"/>
              <a:gd name="connsiteY9" fmla="*/ 353245 h 3137540"/>
              <a:gd name="connsiteX10" fmla="*/ 2062558 w 2062558"/>
              <a:gd name="connsiteY10" fmla="*/ 2327050 h 3137540"/>
              <a:gd name="connsiteX11" fmla="*/ 1956918 w 2062558"/>
              <a:gd name="connsiteY11" fmla="*/ 3137540 h 3137540"/>
              <a:gd name="connsiteX0" fmla="*/ 1956918 w 2062558"/>
              <a:gd name="connsiteY0" fmla="*/ 3137540 h 3137540"/>
              <a:gd name="connsiteX1" fmla="*/ 153265 w 2062558"/>
              <a:gd name="connsiteY1" fmla="*/ 3137540 h 3137540"/>
              <a:gd name="connsiteX2" fmla="*/ 0 w 2062558"/>
              <a:gd name="connsiteY2" fmla="*/ 3012850 h 3137540"/>
              <a:gd name="connsiteX3" fmla="*/ 0 w 2062558"/>
              <a:gd name="connsiteY3" fmla="*/ 353245 h 3137540"/>
              <a:gd name="connsiteX4" fmla="*/ 96115 w 2062558"/>
              <a:gd name="connsiteY4" fmla="*/ 257130 h 3137540"/>
              <a:gd name="connsiteX5" fmla="*/ 943229 w 2062558"/>
              <a:gd name="connsiteY5" fmla="*/ 257130 h 3137540"/>
              <a:gd name="connsiteX6" fmla="*/ 1031280 w 2062558"/>
              <a:gd name="connsiteY6" fmla="*/ 0 h 3137540"/>
              <a:gd name="connsiteX7" fmla="*/ 1119331 w 2062558"/>
              <a:gd name="connsiteY7" fmla="*/ 257130 h 3137540"/>
              <a:gd name="connsiteX8" fmla="*/ 1966443 w 2062558"/>
              <a:gd name="connsiteY8" fmla="*/ 257130 h 3137540"/>
              <a:gd name="connsiteX9" fmla="*/ 2062558 w 2062558"/>
              <a:gd name="connsiteY9" fmla="*/ 353245 h 3137540"/>
              <a:gd name="connsiteX10" fmla="*/ 2053033 w 2062558"/>
              <a:gd name="connsiteY10" fmla="*/ 2974750 h 3137540"/>
              <a:gd name="connsiteX11" fmla="*/ 1956918 w 2062558"/>
              <a:gd name="connsiteY11" fmla="*/ 3137540 h 3137540"/>
              <a:gd name="connsiteX0" fmla="*/ 1956918 w 2062558"/>
              <a:gd name="connsiteY0" fmla="*/ 3394715 h 3394715"/>
              <a:gd name="connsiteX1" fmla="*/ 153265 w 2062558"/>
              <a:gd name="connsiteY1" fmla="*/ 3137540 h 3394715"/>
              <a:gd name="connsiteX2" fmla="*/ 0 w 2062558"/>
              <a:gd name="connsiteY2" fmla="*/ 3012850 h 3394715"/>
              <a:gd name="connsiteX3" fmla="*/ 0 w 2062558"/>
              <a:gd name="connsiteY3" fmla="*/ 353245 h 3394715"/>
              <a:gd name="connsiteX4" fmla="*/ 96115 w 2062558"/>
              <a:gd name="connsiteY4" fmla="*/ 257130 h 3394715"/>
              <a:gd name="connsiteX5" fmla="*/ 943229 w 2062558"/>
              <a:gd name="connsiteY5" fmla="*/ 257130 h 3394715"/>
              <a:gd name="connsiteX6" fmla="*/ 1031280 w 2062558"/>
              <a:gd name="connsiteY6" fmla="*/ 0 h 3394715"/>
              <a:gd name="connsiteX7" fmla="*/ 1119331 w 2062558"/>
              <a:gd name="connsiteY7" fmla="*/ 257130 h 3394715"/>
              <a:gd name="connsiteX8" fmla="*/ 1966443 w 2062558"/>
              <a:gd name="connsiteY8" fmla="*/ 257130 h 3394715"/>
              <a:gd name="connsiteX9" fmla="*/ 2062558 w 2062558"/>
              <a:gd name="connsiteY9" fmla="*/ 353245 h 3394715"/>
              <a:gd name="connsiteX10" fmla="*/ 2053033 w 2062558"/>
              <a:gd name="connsiteY10" fmla="*/ 2974750 h 3394715"/>
              <a:gd name="connsiteX11" fmla="*/ 1956918 w 2062558"/>
              <a:gd name="connsiteY11" fmla="*/ 3394715 h 3394715"/>
              <a:gd name="connsiteX0" fmla="*/ 1956918 w 2062558"/>
              <a:gd name="connsiteY0" fmla="*/ 3394715 h 3404240"/>
              <a:gd name="connsiteX1" fmla="*/ 134215 w 2062558"/>
              <a:gd name="connsiteY1" fmla="*/ 3404240 h 3404240"/>
              <a:gd name="connsiteX2" fmla="*/ 0 w 2062558"/>
              <a:gd name="connsiteY2" fmla="*/ 3012850 h 3404240"/>
              <a:gd name="connsiteX3" fmla="*/ 0 w 2062558"/>
              <a:gd name="connsiteY3" fmla="*/ 353245 h 3404240"/>
              <a:gd name="connsiteX4" fmla="*/ 96115 w 2062558"/>
              <a:gd name="connsiteY4" fmla="*/ 257130 h 3404240"/>
              <a:gd name="connsiteX5" fmla="*/ 943229 w 2062558"/>
              <a:gd name="connsiteY5" fmla="*/ 257130 h 3404240"/>
              <a:gd name="connsiteX6" fmla="*/ 1031280 w 2062558"/>
              <a:gd name="connsiteY6" fmla="*/ 0 h 3404240"/>
              <a:gd name="connsiteX7" fmla="*/ 1119331 w 2062558"/>
              <a:gd name="connsiteY7" fmla="*/ 257130 h 3404240"/>
              <a:gd name="connsiteX8" fmla="*/ 1966443 w 2062558"/>
              <a:gd name="connsiteY8" fmla="*/ 257130 h 3404240"/>
              <a:gd name="connsiteX9" fmla="*/ 2062558 w 2062558"/>
              <a:gd name="connsiteY9" fmla="*/ 353245 h 3404240"/>
              <a:gd name="connsiteX10" fmla="*/ 2053033 w 2062558"/>
              <a:gd name="connsiteY10" fmla="*/ 2974750 h 3404240"/>
              <a:gd name="connsiteX11" fmla="*/ 1956918 w 2062558"/>
              <a:gd name="connsiteY11" fmla="*/ 3394715 h 3404240"/>
              <a:gd name="connsiteX0" fmla="*/ 1956918 w 2062558"/>
              <a:gd name="connsiteY0" fmla="*/ 3394715 h 3394715"/>
              <a:gd name="connsiteX1" fmla="*/ 134215 w 2062558"/>
              <a:gd name="connsiteY1" fmla="*/ 3366140 h 3394715"/>
              <a:gd name="connsiteX2" fmla="*/ 0 w 2062558"/>
              <a:gd name="connsiteY2" fmla="*/ 3012850 h 3394715"/>
              <a:gd name="connsiteX3" fmla="*/ 0 w 2062558"/>
              <a:gd name="connsiteY3" fmla="*/ 353245 h 3394715"/>
              <a:gd name="connsiteX4" fmla="*/ 96115 w 2062558"/>
              <a:gd name="connsiteY4" fmla="*/ 257130 h 3394715"/>
              <a:gd name="connsiteX5" fmla="*/ 943229 w 2062558"/>
              <a:gd name="connsiteY5" fmla="*/ 257130 h 3394715"/>
              <a:gd name="connsiteX6" fmla="*/ 1031280 w 2062558"/>
              <a:gd name="connsiteY6" fmla="*/ 0 h 3394715"/>
              <a:gd name="connsiteX7" fmla="*/ 1119331 w 2062558"/>
              <a:gd name="connsiteY7" fmla="*/ 257130 h 3394715"/>
              <a:gd name="connsiteX8" fmla="*/ 1966443 w 2062558"/>
              <a:gd name="connsiteY8" fmla="*/ 257130 h 3394715"/>
              <a:gd name="connsiteX9" fmla="*/ 2062558 w 2062558"/>
              <a:gd name="connsiteY9" fmla="*/ 353245 h 3394715"/>
              <a:gd name="connsiteX10" fmla="*/ 2053033 w 2062558"/>
              <a:gd name="connsiteY10" fmla="*/ 2974750 h 3394715"/>
              <a:gd name="connsiteX11" fmla="*/ 1956918 w 2062558"/>
              <a:gd name="connsiteY11" fmla="*/ 3394715 h 3394715"/>
              <a:gd name="connsiteX0" fmla="*/ 1956918 w 2062558"/>
              <a:gd name="connsiteY0" fmla="*/ 3394715 h 3404240"/>
              <a:gd name="connsiteX1" fmla="*/ 134215 w 2062558"/>
              <a:gd name="connsiteY1" fmla="*/ 3404240 h 3404240"/>
              <a:gd name="connsiteX2" fmla="*/ 0 w 2062558"/>
              <a:gd name="connsiteY2" fmla="*/ 3012850 h 3404240"/>
              <a:gd name="connsiteX3" fmla="*/ 0 w 2062558"/>
              <a:gd name="connsiteY3" fmla="*/ 353245 h 3404240"/>
              <a:gd name="connsiteX4" fmla="*/ 96115 w 2062558"/>
              <a:gd name="connsiteY4" fmla="*/ 257130 h 3404240"/>
              <a:gd name="connsiteX5" fmla="*/ 943229 w 2062558"/>
              <a:gd name="connsiteY5" fmla="*/ 257130 h 3404240"/>
              <a:gd name="connsiteX6" fmla="*/ 1031280 w 2062558"/>
              <a:gd name="connsiteY6" fmla="*/ 0 h 3404240"/>
              <a:gd name="connsiteX7" fmla="*/ 1119331 w 2062558"/>
              <a:gd name="connsiteY7" fmla="*/ 257130 h 3404240"/>
              <a:gd name="connsiteX8" fmla="*/ 1966443 w 2062558"/>
              <a:gd name="connsiteY8" fmla="*/ 257130 h 3404240"/>
              <a:gd name="connsiteX9" fmla="*/ 2062558 w 2062558"/>
              <a:gd name="connsiteY9" fmla="*/ 353245 h 3404240"/>
              <a:gd name="connsiteX10" fmla="*/ 2053033 w 2062558"/>
              <a:gd name="connsiteY10" fmla="*/ 2974750 h 3404240"/>
              <a:gd name="connsiteX11" fmla="*/ 1956918 w 2062558"/>
              <a:gd name="connsiteY11" fmla="*/ 3394715 h 3404240"/>
              <a:gd name="connsiteX0" fmla="*/ 1956918 w 2062558"/>
              <a:gd name="connsiteY0" fmla="*/ 3394715 h 3404240"/>
              <a:gd name="connsiteX1" fmla="*/ 134215 w 2062558"/>
              <a:gd name="connsiteY1" fmla="*/ 3404240 h 3404240"/>
              <a:gd name="connsiteX2" fmla="*/ 0 w 2062558"/>
              <a:gd name="connsiteY2" fmla="*/ 3241450 h 3404240"/>
              <a:gd name="connsiteX3" fmla="*/ 0 w 2062558"/>
              <a:gd name="connsiteY3" fmla="*/ 353245 h 3404240"/>
              <a:gd name="connsiteX4" fmla="*/ 96115 w 2062558"/>
              <a:gd name="connsiteY4" fmla="*/ 257130 h 3404240"/>
              <a:gd name="connsiteX5" fmla="*/ 943229 w 2062558"/>
              <a:gd name="connsiteY5" fmla="*/ 257130 h 3404240"/>
              <a:gd name="connsiteX6" fmla="*/ 1031280 w 2062558"/>
              <a:gd name="connsiteY6" fmla="*/ 0 h 3404240"/>
              <a:gd name="connsiteX7" fmla="*/ 1119331 w 2062558"/>
              <a:gd name="connsiteY7" fmla="*/ 257130 h 3404240"/>
              <a:gd name="connsiteX8" fmla="*/ 1966443 w 2062558"/>
              <a:gd name="connsiteY8" fmla="*/ 257130 h 3404240"/>
              <a:gd name="connsiteX9" fmla="*/ 2062558 w 2062558"/>
              <a:gd name="connsiteY9" fmla="*/ 353245 h 3404240"/>
              <a:gd name="connsiteX10" fmla="*/ 2053033 w 2062558"/>
              <a:gd name="connsiteY10" fmla="*/ 2974750 h 3404240"/>
              <a:gd name="connsiteX11" fmla="*/ 1956918 w 2062558"/>
              <a:gd name="connsiteY11" fmla="*/ 3394715 h 3404240"/>
              <a:gd name="connsiteX0" fmla="*/ 1956918 w 2062558"/>
              <a:gd name="connsiteY0" fmla="*/ 3394715 h 3404240"/>
              <a:gd name="connsiteX1" fmla="*/ 134215 w 2062558"/>
              <a:gd name="connsiteY1" fmla="*/ 3404240 h 3404240"/>
              <a:gd name="connsiteX2" fmla="*/ 0 w 2062558"/>
              <a:gd name="connsiteY2" fmla="*/ 3241450 h 3404240"/>
              <a:gd name="connsiteX3" fmla="*/ 0 w 2062558"/>
              <a:gd name="connsiteY3" fmla="*/ 353245 h 3404240"/>
              <a:gd name="connsiteX4" fmla="*/ 96115 w 2062558"/>
              <a:gd name="connsiteY4" fmla="*/ 257130 h 3404240"/>
              <a:gd name="connsiteX5" fmla="*/ 943229 w 2062558"/>
              <a:gd name="connsiteY5" fmla="*/ 257130 h 3404240"/>
              <a:gd name="connsiteX6" fmla="*/ 1031280 w 2062558"/>
              <a:gd name="connsiteY6" fmla="*/ 0 h 3404240"/>
              <a:gd name="connsiteX7" fmla="*/ 1119331 w 2062558"/>
              <a:gd name="connsiteY7" fmla="*/ 257130 h 3404240"/>
              <a:gd name="connsiteX8" fmla="*/ 1966443 w 2062558"/>
              <a:gd name="connsiteY8" fmla="*/ 257130 h 3404240"/>
              <a:gd name="connsiteX9" fmla="*/ 2062558 w 2062558"/>
              <a:gd name="connsiteY9" fmla="*/ 353245 h 3404240"/>
              <a:gd name="connsiteX10" fmla="*/ 2062558 w 2062558"/>
              <a:gd name="connsiteY10" fmla="*/ 3241450 h 3404240"/>
              <a:gd name="connsiteX11" fmla="*/ 1956918 w 2062558"/>
              <a:gd name="connsiteY11" fmla="*/ 3394715 h 3404240"/>
              <a:gd name="connsiteX0" fmla="*/ 1956918 w 2062558"/>
              <a:gd name="connsiteY0" fmla="*/ 3394715 h 3394715"/>
              <a:gd name="connsiteX1" fmla="*/ 143740 w 2062558"/>
              <a:gd name="connsiteY1" fmla="*/ 3385190 h 3394715"/>
              <a:gd name="connsiteX2" fmla="*/ 0 w 2062558"/>
              <a:gd name="connsiteY2" fmla="*/ 3241450 h 3394715"/>
              <a:gd name="connsiteX3" fmla="*/ 0 w 2062558"/>
              <a:gd name="connsiteY3" fmla="*/ 353245 h 3394715"/>
              <a:gd name="connsiteX4" fmla="*/ 96115 w 2062558"/>
              <a:gd name="connsiteY4" fmla="*/ 257130 h 3394715"/>
              <a:gd name="connsiteX5" fmla="*/ 943229 w 2062558"/>
              <a:gd name="connsiteY5" fmla="*/ 257130 h 3394715"/>
              <a:gd name="connsiteX6" fmla="*/ 1031280 w 2062558"/>
              <a:gd name="connsiteY6" fmla="*/ 0 h 3394715"/>
              <a:gd name="connsiteX7" fmla="*/ 1119331 w 2062558"/>
              <a:gd name="connsiteY7" fmla="*/ 257130 h 3394715"/>
              <a:gd name="connsiteX8" fmla="*/ 1966443 w 2062558"/>
              <a:gd name="connsiteY8" fmla="*/ 257130 h 3394715"/>
              <a:gd name="connsiteX9" fmla="*/ 2062558 w 2062558"/>
              <a:gd name="connsiteY9" fmla="*/ 353245 h 3394715"/>
              <a:gd name="connsiteX10" fmla="*/ 2062558 w 2062558"/>
              <a:gd name="connsiteY10" fmla="*/ 3241450 h 3394715"/>
              <a:gd name="connsiteX11" fmla="*/ 1956918 w 2062558"/>
              <a:gd name="connsiteY11" fmla="*/ 3394715 h 3394715"/>
              <a:gd name="connsiteX0" fmla="*/ 1966443 w 2072083"/>
              <a:gd name="connsiteY0" fmla="*/ 3394715 h 3394715"/>
              <a:gd name="connsiteX1" fmla="*/ 153265 w 2072083"/>
              <a:gd name="connsiteY1" fmla="*/ 3385190 h 3394715"/>
              <a:gd name="connsiteX2" fmla="*/ 0 w 2072083"/>
              <a:gd name="connsiteY2" fmla="*/ 3241450 h 3394715"/>
              <a:gd name="connsiteX3" fmla="*/ 9525 w 2072083"/>
              <a:gd name="connsiteY3" fmla="*/ 353245 h 3394715"/>
              <a:gd name="connsiteX4" fmla="*/ 105640 w 2072083"/>
              <a:gd name="connsiteY4" fmla="*/ 257130 h 3394715"/>
              <a:gd name="connsiteX5" fmla="*/ 952754 w 2072083"/>
              <a:gd name="connsiteY5" fmla="*/ 257130 h 3394715"/>
              <a:gd name="connsiteX6" fmla="*/ 1040805 w 2072083"/>
              <a:gd name="connsiteY6" fmla="*/ 0 h 3394715"/>
              <a:gd name="connsiteX7" fmla="*/ 1128856 w 2072083"/>
              <a:gd name="connsiteY7" fmla="*/ 257130 h 3394715"/>
              <a:gd name="connsiteX8" fmla="*/ 1975968 w 2072083"/>
              <a:gd name="connsiteY8" fmla="*/ 257130 h 3394715"/>
              <a:gd name="connsiteX9" fmla="*/ 2072083 w 2072083"/>
              <a:gd name="connsiteY9" fmla="*/ 353245 h 3394715"/>
              <a:gd name="connsiteX10" fmla="*/ 2072083 w 2072083"/>
              <a:gd name="connsiteY10" fmla="*/ 3241450 h 3394715"/>
              <a:gd name="connsiteX11" fmla="*/ 1966443 w 2072083"/>
              <a:gd name="connsiteY11" fmla="*/ 3394715 h 3394715"/>
              <a:gd name="connsiteX0" fmla="*/ 1966443 w 2072083"/>
              <a:gd name="connsiteY0" fmla="*/ 3394715 h 3394715"/>
              <a:gd name="connsiteX1" fmla="*/ 119928 w 2072083"/>
              <a:gd name="connsiteY1" fmla="*/ 3385190 h 3394715"/>
              <a:gd name="connsiteX2" fmla="*/ 0 w 2072083"/>
              <a:gd name="connsiteY2" fmla="*/ 3241450 h 3394715"/>
              <a:gd name="connsiteX3" fmla="*/ 9525 w 2072083"/>
              <a:gd name="connsiteY3" fmla="*/ 353245 h 3394715"/>
              <a:gd name="connsiteX4" fmla="*/ 105640 w 2072083"/>
              <a:gd name="connsiteY4" fmla="*/ 257130 h 3394715"/>
              <a:gd name="connsiteX5" fmla="*/ 952754 w 2072083"/>
              <a:gd name="connsiteY5" fmla="*/ 257130 h 3394715"/>
              <a:gd name="connsiteX6" fmla="*/ 1040805 w 2072083"/>
              <a:gd name="connsiteY6" fmla="*/ 0 h 3394715"/>
              <a:gd name="connsiteX7" fmla="*/ 1128856 w 2072083"/>
              <a:gd name="connsiteY7" fmla="*/ 257130 h 3394715"/>
              <a:gd name="connsiteX8" fmla="*/ 1975968 w 2072083"/>
              <a:gd name="connsiteY8" fmla="*/ 257130 h 3394715"/>
              <a:gd name="connsiteX9" fmla="*/ 2072083 w 2072083"/>
              <a:gd name="connsiteY9" fmla="*/ 353245 h 3394715"/>
              <a:gd name="connsiteX10" fmla="*/ 2072083 w 2072083"/>
              <a:gd name="connsiteY10" fmla="*/ 3241450 h 3394715"/>
              <a:gd name="connsiteX11" fmla="*/ 1966443 w 2072083"/>
              <a:gd name="connsiteY11" fmla="*/ 3394715 h 3394715"/>
              <a:gd name="connsiteX0" fmla="*/ 1966443 w 2072083"/>
              <a:gd name="connsiteY0" fmla="*/ 3394715 h 3394715"/>
              <a:gd name="connsiteX1" fmla="*/ 119928 w 2072083"/>
              <a:gd name="connsiteY1" fmla="*/ 3385190 h 3394715"/>
              <a:gd name="connsiteX2" fmla="*/ 0 w 2072083"/>
              <a:gd name="connsiteY2" fmla="*/ 3271930 h 3394715"/>
              <a:gd name="connsiteX3" fmla="*/ 9525 w 2072083"/>
              <a:gd name="connsiteY3" fmla="*/ 353245 h 3394715"/>
              <a:gd name="connsiteX4" fmla="*/ 105640 w 2072083"/>
              <a:gd name="connsiteY4" fmla="*/ 257130 h 3394715"/>
              <a:gd name="connsiteX5" fmla="*/ 952754 w 2072083"/>
              <a:gd name="connsiteY5" fmla="*/ 257130 h 3394715"/>
              <a:gd name="connsiteX6" fmla="*/ 1040805 w 2072083"/>
              <a:gd name="connsiteY6" fmla="*/ 0 h 3394715"/>
              <a:gd name="connsiteX7" fmla="*/ 1128856 w 2072083"/>
              <a:gd name="connsiteY7" fmla="*/ 257130 h 3394715"/>
              <a:gd name="connsiteX8" fmla="*/ 1975968 w 2072083"/>
              <a:gd name="connsiteY8" fmla="*/ 257130 h 3394715"/>
              <a:gd name="connsiteX9" fmla="*/ 2072083 w 2072083"/>
              <a:gd name="connsiteY9" fmla="*/ 353245 h 3394715"/>
              <a:gd name="connsiteX10" fmla="*/ 2072083 w 2072083"/>
              <a:gd name="connsiteY10" fmla="*/ 3241450 h 3394715"/>
              <a:gd name="connsiteX11" fmla="*/ 1966443 w 2072083"/>
              <a:gd name="connsiteY11" fmla="*/ 3394715 h 3394715"/>
              <a:gd name="connsiteX0" fmla="*/ 1966443 w 2072083"/>
              <a:gd name="connsiteY0" fmla="*/ 3394715 h 3394715"/>
              <a:gd name="connsiteX1" fmla="*/ 119928 w 2072083"/>
              <a:gd name="connsiteY1" fmla="*/ 3385190 h 3394715"/>
              <a:gd name="connsiteX2" fmla="*/ 0 w 2072083"/>
              <a:gd name="connsiteY2" fmla="*/ 3271930 h 3394715"/>
              <a:gd name="connsiteX3" fmla="*/ 9525 w 2072083"/>
              <a:gd name="connsiteY3" fmla="*/ 353245 h 3394715"/>
              <a:gd name="connsiteX4" fmla="*/ 105640 w 2072083"/>
              <a:gd name="connsiteY4" fmla="*/ 257130 h 3394715"/>
              <a:gd name="connsiteX5" fmla="*/ 952754 w 2072083"/>
              <a:gd name="connsiteY5" fmla="*/ 257130 h 3394715"/>
              <a:gd name="connsiteX6" fmla="*/ 1040805 w 2072083"/>
              <a:gd name="connsiteY6" fmla="*/ 0 h 3394715"/>
              <a:gd name="connsiteX7" fmla="*/ 1128856 w 2072083"/>
              <a:gd name="connsiteY7" fmla="*/ 257130 h 3394715"/>
              <a:gd name="connsiteX8" fmla="*/ 1975968 w 2072083"/>
              <a:gd name="connsiteY8" fmla="*/ 257130 h 3394715"/>
              <a:gd name="connsiteX9" fmla="*/ 2072083 w 2072083"/>
              <a:gd name="connsiteY9" fmla="*/ 353245 h 3394715"/>
              <a:gd name="connsiteX10" fmla="*/ 2072083 w 2072083"/>
              <a:gd name="connsiteY10" fmla="*/ 3271930 h 3394715"/>
              <a:gd name="connsiteX11" fmla="*/ 1966443 w 2072083"/>
              <a:gd name="connsiteY11" fmla="*/ 3394715 h 3394715"/>
              <a:gd name="connsiteX0" fmla="*/ 1966443 w 2072083"/>
              <a:gd name="connsiteY0" fmla="*/ 3499967 h 3499967"/>
              <a:gd name="connsiteX1" fmla="*/ 119928 w 2072083"/>
              <a:gd name="connsiteY1" fmla="*/ 3490442 h 3499967"/>
              <a:gd name="connsiteX2" fmla="*/ 0 w 2072083"/>
              <a:gd name="connsiteY2" fmla="*/ 3377182 h 3499967"/>
              <a:gd name="connsiteX3" fmla="*/ 9525 w 2072083"/>
              <a:gd name="connsiteY3" fmla="*/ 458497 h 3499967"/>
              <a:gd name="connsiteX4" fmla="*/ 105640 w 2072083"/>
              <a:gd name="connsiteY4" fmla="*/ 362382 h 3499967"/>
              <a:gd name="connsiteX5" fmla="*/ 952754 w 2072083"/>
              <a:gd name="connsiteY5" fmla="*/ 362382 h 3499967"/>
              <a:gd name="connsiteX6" fmla="*/ 1032567 w 2072083"/>
              <a:gd name="connsiteY6" fmla="*/ 0 h 3499967"/>
              <a:gd name="connsiteX7" fmla="*/ 1128856 w 2072083"/>
              <a:gd name="connsiteY7" fmla="*/ 362382 h 3499967"/>
              <a:gd name="connsiteX8" fmla="*/ 1975968 w 2072083"/>
              <a:gd name="connsiteY8" fmla="*/ 362382 h 3499967"/>
              <a:gd name="connsiteX9" fmla="*/ 2072083 w 2072083"/>
              <a:gd name="connsiteY9" fmla="*/ 458497 h 3499967"/>
              <a:gd name="connsiteX10" fmla="*/ 2072083 w 2072083"/>
              <a:gd name="connsiteY10" fmla="*/ 3377182 h 3499967"/>
              <a:gd name="connsiteX11" fmla="*/ 1966443 w 2072083"/>
              <a:gd name="connsiteY11" fmla="*/ 3499967 h 3499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72083" h="3499967">
                <a:moveTo>
                  <a:pt x="1966443" y="3499967"/>
                </a:moveTo>
                <a:lnTo>
                  <a:pt x="119928" y="3490442"/>
                </a:lnTo>
                <a:cubicBezTo>
                  <a:pt x="66845" y="3490442"/>
                  <a:pt x="0" y="3430265"/>
                  <a:pt x="0" y="3377182"/>
                </a:cubicBezTo>
                <a:lnTo>
                  <a:pt x="9525" y="458497"/>
                </a:lnTo>
                <a:cubicBezTo>
                  <a:pt x="9525" y="405414"/>
                  <a:pt x="52557" y="362382"/>
                  <a:pt x="105640" y="362382"/>
                </a:cubicBezTo>
                <a:lnTo>
                  <a:pt x="952754" y="362382"/>
                </a:lnTo>
                <a:lnTo>
                  <a:pt x="1032567" y="0"/>
                </a:lnTo>
                <a:lnTo>
                  <a:pt x="1128856" y="362382"/>
                </a:lnTo>
                <a:lnTo>
                  <a:pt x="1975968" y="362382"/>
                </a:lnTo>
                <a:cubicBezTo>
                  <a:pt x="2029051" y="362382"/>
                  <a:pt x="2072083" y="405414"/>
                  <a:pt x="2072083" y="458497"/>
                </a:cubicBezTo>
                <a:lnTo>
                  <a:pt x="2072083" y="3377182"/>
                </a:lnTo>
                <a:cubicBezTo>
                  <a:pt x="2072083" y="3430265"/>
                  <a:pt x="2019526" y="3499967"/>
                  <a:pt x="1966443" y="3499967"/>
                </a:cubicBezTo>
                <a:close/>
              </a:path>
            </a:pathLst>
          </a:custGeom>
          <a:solidFill>
            <a:schemeClr val="bg1"/>
          </a:solidFill>
          <a:ln w="38100">
            <a:solidFill>
              <a:schemeClr val="tx2">
                <a:lumMod val="75000"/>
              </a:schemeClr>
            </a:solidFill>
          </a:ln>
          <a:effectLst>
            <a:outerShdw blurRad="139700" dist="165100" dir="5400000" sx="95000" sy="95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108000" rtlCol="0" anchor="t">
            <a:noAutofit/>
          </a:bodyPr>
          <a:lstStyle/>
          <a:p>
            <a:pPr algn="ctr">
              <a:spcBef>
                <a:spcPts val="200"/>
              </a:spcBef>
              <a:spcAft>
                <a:spcPts val="300"/>
              </a:spcAft>
              <a:tabLst>
                <a:tab pos="208955" algn="l"/>
              </a:tabLst>
            </a:pPr>
            <a:endParaRPr lang="en-US" sz="1600" noProof="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itolo 7">
            <a:extLst>
              <a:ext uri="{FF2B5EF4-FFF2-40B4-BE49-F238E27FC236}">
                <a16:creationId xmlns:a16="http://schemas.microsoft.com/office/drawing/2014/main" id="{0751278C-A4C6-B080-2B72-907728B2E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129648"/>
            <a:ext cx="8618776" cy="1039708"/>
          </a:xfrm>
        </p:spPr>
        <p:txBody>
          <a:bodyPr wrap="square">
            <a:spAutoFit/>
          </a:bodyPr>
          <a:lstStyle/>
          <a:p>
            <a:r>
              <a:rPr lang="en-US" noProof="0" dirty="0">
                <a:solidFill>
                  <a:schemeClr val="tx1"/>
                </a:solidFill>
              </a:rPr>
              <a:t>Seatbelts</a:t>
            </a:r>
            <a:r>
              <a:rPr lang="en-US" noProof="0" dirty="0">
                <a:solidFill>
                  <a:schemeClr val="tx1"/>
                </a:solidFill>
                <a:latin typeface="+mn-lt"/>
              </a:rPr>
              <a:t>: essential protection on the move </a:t>
            </a:r>
          </a:p>
        </p:txBody>
      </p:sp>
      <p:sp>
        <p:nvSpPr>
          <p:cNvPr id="7" name="Segnaposto contenuto 4">
            <a:extLst>
              <a:ext uri="{FF2B5EF4-FFF2-40B4-BE49-F238E27FC236}">
                <a16:creationId xmlns:a16="http://schemas.microsoft.com/office/drawing/2014/main" id="{94AA9735-BFB4-D036-FB59-C19340917B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2626303"/>
            <a:ext cx="3650207" cy="2021836"/>
          </a:xfrm>
        </p:spPr>
        <p:txBody>
          <a:bodyPr/>
          <a:lstStyle/>
          <a:p>
            <a:pPr>
              <a:lnSpc>
                <a:spcPts val="2000"/>
              </a:lnSpc>
            </a:pPr>
            <a:r>
              <a:rPr lang="en-US" noProof="0" dirty="0">
                <a:solidFill>
                  <a:schemeClr val="tx1"/>
                </a:solidFill>
              </a:rPr>
              <a:t>TRIS comes with a </a:t>
            </a:r>
            <a:r>
              <a:rPr lang="en-US" noProof="0" dirty="0">
                <a:solidFill>
                  <a:schemeClr val="tx1"/>
                </a:solidFill>
                <a:latin typeface="+mj-lt"/>
              </a:rPr>
              <a:t>3-point seatbelt system</a:t>
            </a:r>
            <a:r>
              <a:rPr lang="en-US" noProof="0" dirty="0">
                <a:solidFill>
                  <a:schemeClr val="tx1"/>
                </a:solidFill>
              </a:rPr>
              <a:t>, a rare feature in the 3-wheeler segment. </a:t>
            </a:r>
          </a:p>
          <a:p>
            <a:pPr>
              <a:lnSpc>
                <a:spcPts val="2000"/>
              </a:lnSpc>
            </a:pPr>
            <a:r>
              <a:rPr lang="en-US" noProof="0" dirty="0">
                <a:solidFill>
                  <a:schemeClr val="tx1"/>
                </a:solidFill>
              </a:rPr>
              <a:t>Even in countries where seatbelts aren’t required, your Customers can get the </a:t>
            </a:r>
            <a:r>
              <a:rPr lang="en-US" b="1" noProof="0" dirty="0">
                <a:solidFill>
                  <a:schemeClr val="tx1"/>
                </a:solidFill>
              </a:rPr>
              <a:t>ex</a:t>
            </a:r>
            <a:r>
              <a:rPr lang="en-US" b="1" noProof="0" dirty="0">
                <a:solidFill>
                  <a:schemeClr val="tx1"/>
                </a:solidFill>
                <a:latin typeface="+mj-lt"/>
              </a:rPr>
              <a:t>t</a:t>
            </a:r>
            <a:r>
              <a:rPr lang="en-US" noProof="0" dirty="0">
                <a:solidFill>
                  <a:schemeClr val="tx1"/>
                </a:solidFill>
                <a:latin typeface="+mj-lt"/>
              </a:rPr>
              <a:t>ra protection and peace of mind they deserve </a:t>
            </a:r>
            <a:r>
              <a:rPr lang="en-US" noProof="0" dirty="0">
                <a:solidFill>
                  <a:schemeClr val="tx1"/>
                </a:solidFill>
              </a:rPr>
              <a:t>for their work.</a:t>
            </a:r>
          </a:p>
        </p:txBody>
      </p:sp>
      <p:sp>
        <p:nvSpPr>
          <p:cNvPr id="6" name="Segnaposto numero diapositiva 8">
            <a:extLst>
              <a:ext uri="{FF2B5EF4-FFF2-40B4-BE49-F238E27FC236}">
                <a16:creationId xmlns:a16="http://schemas.microsoft.com/office/drawing/2014/main" id="{627459FB-443C-3E7A-A924-1DEA24A6D6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66</a:t>
            </a:fld>
            <a:endParaRPr lang="en-US" noProof="0" dirty="0">
              <a:latin typeface="+mn-lt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EE3384C-788C-4283-6736-B31287A50176}"/>
              </a:ext>
            </a:extLst>
          </p:cNvPr>
          <p:cNvSpPr/>
          <p:nvPr/>
        </p:nvSpPr>
        <p:spPr>
          <a:xfrm>
            <a:off x="371475" y="825005"/>
            <a:ext cx="607054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200" noProof="0" dirty="0">
                <a:latin typeface="Montserrat Light" panose="00000400000000000000" pitchFamily="50" charset="0"/>
              </a:rPr>
              <a:t>05 | SAFETY</a:t>
            </a:r>
            <a:endParaRPr lang="en-US" sz="2000" noProof="0" dirty="0"/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7907105A-52B0-47E9-D4B3-73350910FA4C}"/>
              </a:ext>
            </a:extLst>
          </p:cNvPr>
          <p:cNvSpPr txBox="1"/>
          <p:nvPr/>
        </p:nvSpPr>
        <p:spPr>
          <a:xfrm>
            <a:off x="946066" y="6411038"/>
            <a:ext cx="3412286" cy="291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>
                <a:solidFill>
                  <a:schemeClr val="bg1"/>
                </a:solidFill>
              </a:rPr>
              <a:t>Click on </a:t>
            </a:r>
            <a:r>
              <a:rPr lang="en-US" sz="1100" i="1" noProof="0" dirty="0">
                <a:solidFill>
                  <a:schemeClr val="bg1"/>
                </a:solidFill>
                <a:latin typeface="+mj-lt"/>
              </a:rPr>
              <a:t>Selling arguments</a:t>
            </a:r>
          </a:p>
        </p:txBody>
      </p:sp>
      <p:sp>
        <p:nvSpPr>
          <p:cNvPr id="26" name="CasellaDiTesto 25">
            <a:extLst>
              <a:ext uri="{FF2B5EF4-FFF2-40B4-BE49-F238E27FC236}">
                <a16:creationId xmlns:a16="http://schemas.microsoft.com/office/drawing/2014/main" id="{2DB7A38E-BF1F-F975-AD14-A1A5A017F465}"/>
              </a:ext>
            </a:extLst>
          </p:cNvPr>
          <p:cNvSpPr txBox="1"/>
          <p:nvPr/>
        </p:nvSpPr>
        <p:spPr>
          <a:xfrm>
            <a:off x="9712972" y="836984"/>
            <a:ext cx="2032831" cy="2864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spcBef>
                <a:spcPts val="200"/>
              </a:spcBef>
              <a:spcAft>
                <a:spcPts val="300"/>
              </a:spcAft>
              <a:buNone/>
              <a:tabLst>
                <a:tab pos="208955" algn="l"/>
              </a:tabLst>
            </a:pPr>
            <a:r>
              <a:rPr lang="en-US" sz="1600" noProof="0" dirty="0">
                <a:solidFill>
                  <a:schemeClr val="tx2"/>
                </a:solidFill>
              </a:rPr>
              <a:t>FIAT PROFESSIONAL TRIS BELIEVES IN MORE SAFETY FOR EVERYONE.</a:t>
            </a:r>
          </a:p>
          <a:p>
            <a:pPr marL="0" indent="0" algn="ctr">
              <a:spcBef>
                <a:spcPts val="200"/>
              </a:spcBef>
              <a:spcAft>
                <a:spcPts val="300"/>
              </a:spcAft>
              <a:buNone/>
              <a:tabLst>
                <a:tab pos="208955" algn="l"/>
              </a:tabLst>
            </a:pPr>
            <a:r>
              <a:rPr lang="en-US" sz="1600" noProof="0" dirty="0">
                <a:solidFill>
                  <a:schemeClr val="tx2"/>
                </a:solidFill>
              </a:rPr>
              <a:t>TRIS PROVIDES ESSENTIAL SAFETY AND REASSURANCE FOR YOUR CUSTOMERS.</a:t>
            </a:r>
          </a:p>
        </p:txBody>
      </p:sp>
      <p:sp>
        <p:nvSpPr>
          <p:cNvPr id="27" name="CasellaDiTesto 24">
            <a:extLst>
              <a:ext uri="{FF2B5EF4-FFF2-40B4-BE49-F238E27FC236}">
                <a16:creationId xmlns:a16="http://schemas.microsoft.com/office/drawing/2014/main" id="{92EBAA2C-CB88-3043-4206-2E22AD36900B}"/>
              </a:ext>
            </a:extLst>
          </p:cNvPr>
          <p:cNvSpPr txBox="1"/>
          <p:nvPr/>
        </p:nvSpPr>
        <p:spPr>
          <a:xfrm>
            <a:off x="4666832" y="5661433"/>
            <a:ext cx="41205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1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cs typeface="Calibri" panose="020F0502020204030204" pitchFamily="34" charset="0"/>
              </a:rPr>
              <a:t>Feature </a:t>
            </a:r>
            <a:r>
              <a:rPr lang="en-US" sz="1200" u="sng" noProof="0" dirty="0">
                <a:cs typeface="Calibri" panose="020F0502020204030204" pitchFamily="34" charset="0"/>
              </a:rPr>
              <a:t>S</a:t>
            </a:r>
            <a:r>
              <a:rPr kumimoji="0" lang="en-US" sz="1200" b="0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cs typeface="Calibri" panose="020F0502020204030204" pitchFamily="34" charset="0"/>
              </a:rPr>
              <a:t>tandard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cs typeface="Calibri" panose="020F0502020204030204" pitchFamily="34" charset="0"/>
              </a:rPr>
              <a:t> for Morocco</a:t>
            </a:r>
            <a:r>
              <a:rPr lang="en-US" sz="1200" noProof="0" dirty="0">
                <a:cs typeface="Calibri" panose="020F0502020204030204" pitchFamily="34" charset="0"/>
              </a:rPr>
              <a:t>, 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cs typeface="Calibri" panose="020F0502020204030204" pitchFamily="34" charset="0"/>
              </a:rPr>
              <a:t>Ghana &amp; Egypt.</a:t>
            </a:r>
          </a:p>
          <a:p>
            <a:pPr marL="0" marR="0" lvl="1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u="sng" noProof="0" dirty="0">
                <a:cs typeface="Calibri" panose="020F0502020204030204" pitchFamily="34" charset="0"/>
              </a:rPr>
              <a:t>On upper trims</a:t>
            </a:r>
            <a:r>
              <a:rPr lang="en-US" sz="1200" noProof="0" dirty="0">
                <a:cs typeface="Calibri" panose="020F0502020204030204" pitchFamily="34" charset="0"/>
              </a:rPr>
              <a:t> for the rest of Sub-Sahara African countries.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cs typeface="Calibri" panose="020F0502020204030204" pitchFamily="34" charset="0"/>
            </a:endParaRPr>
          </a:p>
        </p:txBody>
      </p:sp>
      <p:pic>
        <p:nvPicPr>
          <p:cNvPr id="10" name="Immagine 9" descr="Immagine che contiene camion&#10;&#10;Il contenuto generato dall'IA potrebbe non essere corretto.">
            <a:extLst>
              <a:ext uri="{FF2B5EF4-FFF2-40B4-BE49-F238E27FC236}">
                <a16:creationId xmlns:a16="http://schemas.microsoft.com/office/drawing/2014/main" id="{46CEAA31-E510-15CB-6F0B-A2244CE69A0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0319" y="2434934"/>
            <a:ext cx="5994130" cy="3160967"/>
          </a:xfrm>
          <a:prstGeom prst="rect">
            <a:avLst/>
          </a:prstGeom>
        </p:spPr>
      </p:pic>
      <p:sp>
        <p:nvSpPr>
          <p:cNvPr id="2" name="Rettangolo 1">
            <a:extLst>
              <a:ext uri="{FF2B5EF4-FFF2-40B4-BE49-F238E27FC236}">
                <a16:creationId xmlns:a16="http://schemas.microsoft.com/office/drawing/2014/main" id="{AB93138B-29DC-785A-DE1A-9D56EEC6F215}"/>
              </a:ext>
            </a:extLst>
          </p:cNvPr>
          <p:cNvSpPr/>
          <p:nvPr/>
        </p:nvSpPr>
        <p:spPr>
          <a:xfrm>
            <a:off x="6423629" y="3148594"/>
            <a:ext cx="2670706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chemeClr val="tx1"/>
                </a:solidFill>
              </a:rPr>
              <a:t>Cambiare</a:t>
            </a:r>
            <a:r>
              <a:rPr lang="en-US" noProof="0" dirty="0">
                <a:solidFill>
                  <a:schemeClr val="tx1"/>
                </a:solidFill>
              </a:rPr>
              <a:t> </a:t>
            </a:r>
            <a:r>
              <a:rPr lang="en-US" noProof="0" dirty="0" err="1">
                <a:solidFill>
                  <a:schemeClr val="tx1"/>
                </a:solidFill>
              </a:rPr>
              <a:t>immagine</a:t>
            </a:r>
            <a:endParaRPr lang="en-US" noProof="0" dirty="0">
              <a:solidFill>
                <a:schemeClr val="tx1"/>
              </a:solidFill>
            </a:endParaRPr>
          </a:p>
        </p:txBody>
      </p:sp>
      <p:grpSp>
        <p:nvGrpSpPr>
          <p:cNvPr id="17" name="Gruppo 16">
            <a:extLst>
              <a:ext uri="{FF2B5EF4-FFF2-40B4-BE49-F238E27FC236}">
                <a16:creationId xmlns:a16="http://schemas.microsoft.com/office/drawing/2014/main" id="{F8F47CAF-9443-CA1B-FBB3-3A87341FA4AD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18" name="Gruppo 17">
              <a:extLst>
                <a:ext uri="{FF2B5EF4-FFF2-40B4-BE49-F238E27FC236}">
                  <a16:creationId xmlns:a16="http://schemas.microsoft.com/office/drawing/2014/main" id="{F5AD9EF7-70BC-42BA-E20F-5F635C7FB698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20" name="Figura a mano libera: forma 19">
                <a:extLst>
                  <a:ext uri="{FF2B5EF4-FFF2-40B4-BE49-F238E27FC236}">
                    <a16:creationId xmlns:a16="http://schemas.microsoft.com/office/drawing/2014/main" id="{F0E7EA25-C9FD-1DE9-2C6C-9B7F49FCF4B1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1" name="Figura a mano libera: forma 20">
                <a:extLst>
                  <a:ext uri="{FF2B5EF4-FFF2-40B4-BE49-F238E27FC236}">
                    <a16:creationId xmlns:a16="http://schemas.microsoft.com/office/drawing/2014/main" id="{7355F6D8-F1B3-DD62-AF90-151BB54237D0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2" name="Ovale 21">
                <a:extLst>
                  <a:ext uri="{FF2B5EF4-FFF2-40B4-BE49-F238E27FC236}">
                    <a16:creationId xmlns:a16="http://schemas.microsoft.com/office/drawing/2014/main" id="{8CA2FC58-429C-F02F-B24B-BFCEC59BF6D4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3" name="Ovale 22">
                <a:extLst>
                  <a:ext uri="{FF2B5EF4-FFF2-40B4-BE49-F238E27FC236}">
                    <a16:creationId xmlns:a16="http://schemas.microsoft.com/office/drawing/2014/main" id="{90780461-2345-2ECC-0D3B-9FDA2F45E26C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19" name="Rettangolo 18">
              <a:extLst>
                <a:ext uri="{FF2B5EF4-FFF2-40B4-BE49-F238E27FC236}">
                  <a16:creationId xmlns:a16="http://schemas.microsoft.com/office/drawing/2014/main" id="{B5622D86-A97A-7333-F416-07988AD836F3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2198576488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BDD832-42FF-591D-D50C-B67CA0FDD4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11">
            <a:extLst>
              <a:ext uri="{FF2B5EF4-FFF2-40B4-BE49-F238E27FC236}">
                <a16:creationId xmlns:a16="http://schemas.microsoft.com/office/drawing/2014/main" id="{A7DD7DB8-61CC-1851-FD69-5A42F13273F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528808" y="4061820"/>
            <a:ext cx="3554797" cy="187423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1C8B0F1C-4D18-0274-B9C7-6B8413EE9FC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5034" y="4035636"/>
            <a:ext cx="3511117" cy="1851204"/>
          </a:xfrm>
          <a:prstGeom prst="rect">
            <a:avLst/>
          </a:prstGeom>
        </p:spPr>
      </p:pic>
      <p:sp>
        <p:nvSpPr>
          <p:cNvPr id="8" name="Titolo 7">
            <a:extLst>
              <a:ext uri="{FF2B5EF4-FFF2-40B4-BE49-F238E27FC236}">
                <a16:creationId xmlns:a16="http://schemas.microsoft.com/office/drawing/2014/main" id="{DAE7165C-C781-7791-8730-5C6DADF938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135048"/>
            <a:ext cx="11449050" cy="576633"/>
          </a:xfrm>
        </p:spPr>
        <p:txBody>
          <a:bodyPr>
            <a:spAutoFit/>
          </a:bodyPr>
          <a:lstStyle/>
          <a:p>
            <a:r>
              <a:rPr lang="en-US" noProof="0" dirty="0">
                <a:solidFill>
                  <a:schemeClr val="tx1"/>
                </a:solidFill>
              </a:rPr>
              <a:t>More visibility </a:t>
            </a:r>
            <a:r>
              <a:rPr lang="en-US" noProof="0" dirty="0">
                <a:solidFill>
                  <a:schemeClr val="tx1"/>
                </a:solidFill>
                <a:latin typeface="+mn-lt"/>
              </a:rPr>
              <a:t>for safer driving </a:t>
            </a:r>
          </a:p>
        </p:txBody>
      </p:sp>
      <p:sp>
        <p:nvSpPr>
          <p:cNvPr id="7" name="Segnaposto contenuto 4">
            <a:extLst>
              <a:ext uri="{FF2B5EF4-FFF2-40B4-BE49-F238E27FC236}">
                <a16:creationId xmlns:a16="http://schemas.microsoft.com/office/drawing/2014/main" id="{110C4D00-7035-4958-E8D4-F09DDB8BF3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1966792"/>
            <a:ext cx="8863141" cy="1585370"/>
          </a:xfrm>
        </p:spPr>
        <p:txBody>
          <a:bodyPr/>
          <a:lstStyle/>
          <a:p>
            <a:pPr>
              <a:lnSpc>
                <a:spcPts val="2000"/>
              </a:lnSpc>
              <a:spcAft>
                <a:spcPts val="600"/>
              </a:spcAft>
            </a:pPr>
            <a:r>
              <a:rPr lang="en-US" noProof="0" dirty="0">
                <a:solidFill>
                  <a:schemeClr val="tx1"/>
                </a:solidFill>
                <a:latin typeface="+mj-lt"/>
              </a:rPr>
              <a:t>TRIS</a:t>
            </a:r>
            <a:r>
              <a:rPr lang="en-US" noProof="0" dirty="0">
                <a:solidFill>
                  <a:schemeClr val="tx1"/>
                </a:solidFill>
              </a:rPr>
              <a:t> makes every ride safer by </a:t>
            </a:r>
            <a:r>
              <a:rPr lang="en-US" noProof="0" dirty="0">
                <a:solidFill>
                  <a:schemeClr val="tx1"/>
                </a:solidFill>
                <a:latin typeface="+mj-lt"/>
              </a:rPr>
              <a:t>helping drivers see and be seen</a:t>
            </a:r>
            <a:r>
              <a:rPr lang="en-US" noProof="0" dirty="0">
                <a:solidFill>
                  <a:schemeClr val="tx1"/>
                </a:solidFill>
              </a:rPr>
              <a:t>.</a:t>
            </a:r>
          </a:p>
          <a:p>
            <a:pPr marL="361950" indent="-195263">
              <a:lnSpc>
                <a:spcPts val="2000"/>
              </a:lnSpc>
              <a:spcAft>
                <a:spcPts val="600"/>
              </a:spcAft>
              <a:buFont typeface="Arial" panose="020B0604020202020204" pitchFamily="34" charset="0"/>
              <a:buChar char="●"/>
            </a:pPr>
            <a:r>
              <a:rPr lang="en-US" noProof="0" dirty="0">
                <a:solidFill>
                  <a:schemeClr val="tx1"/>
                </a:solidFill>
                <a:latin typeface="+mj-lt"/>
              </a:rPr>
              <a:t>Better visibility </a:t>
            </a:r>
            <a:r>
              <a:rPr lang="en-US" noProof="0" dirty="0">
                <a:solidFill>
                  <a:schemeClr val="tx1"/>
                </a:solidFill>
              </a:rPr>
              <a:t>– FULL LED lighting with automatic low beams improves the driver’s view and makes TRIS stands out on the road.</a:t>
            </a:r>
          </a:p>
          <a:p>
            <a:pPr marL="361950" indent="-195263">
              <a:lnSpc>
                <a:spcPts val="2000"/>
              </a:lnSpc>
              <a:spcAft>
                <a:spcPts val="600"/>
              </a:spcAft>
              <a:buFont typeface="Arial" panose="020B0604020202020204" pitchFamily="34" charset="0"/>
              <a:buChar char="●"/>
            </a:pPr>
            <a:r>
              <a:rPr lang="en-US" noProof="0" dirty="0">
                <a:solidFill>
                  <a:schemeClr val="tx1"/>
                </a:solidFill>
                <a:latin typeface="+mj-lt"/>
              </a:rPr>
              <a:t>Stay noticed, stay safe </a:t>
            </a:r>
            <a:r>
              <a:rPr lang="en-US" noProof="0" dirty="0">
                <a:solidFill>
                  <a:schemeClr val="tx1"/>
                </a:solidFill>
              </a:rPr>
              <a:t>– Strategically placed reflectors, keeping TRIS visible from all angles.</a:t>
            </a:r>
          </a:p>
          <a:p>
            <a:pPr marL="361950" indent="-195263">
              <a:lnSpc>
                <a:spcPts val="2000"/>
              </a:lnSpc>
              <a:spcAft>
                <a:spcPts val="600"/>
              </a:spcAft>
              <a:buFont typeface="Arial" panose="020B0604020202020204" pitchFamily="34" charset="0"/>
              <a:buChar char="●"/>
            </a:pPr>
            <a:r>
              <a:rPr lang="en-US" noProof="0" dirty="0">
                <a:solidFill>
                  <a:schemeClr val="tx1"/>
                </a:solidFill>
                <a:latin typeface="+mj-lt"/>
              </a:rPr>
              <a:t>Safety all around </a:t>
            </a:r>
            <a:r>
              <a:rPr lang="en-US" noProof="0" dirty="0">
                <a:solidFill>
                  <a:schemeClr val="tx1"/>
                </a:solidFill>
              </a:rPr>
              <a:t>– A rear buzzer warns pedestrians and other drivers when reversing.</a:t>
            </a:r>
          </a:p>
        </p:txBody>
      </p:sp>
      <p:sp>
        <p:nvSpPr>
          <p:cNvPr id="6" name="Segnaposto numero diapositiva 8">
            <a:extLst>
              <a:ext uri="{FF2B5EF4-FFF2-40B4-BE49-F238E27FC236}">
                <a16:creationId xmlns:a16="http://schemas.microsoft.com/office/drawing/2014/main" id="{0AA4A240-A7B8-1754-F5EF-E827E897D3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67</a:t>
            </a:fld>
            <a:endParaRPr lang="en-US" noProof="0" dirty="0">
              <a:latin typeface="+mn-lt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13DE880-6EB2-1B83-E9AC-53A3500F7AE3}"/>
              </a:ext>
            </a:extLst>
          </p:cNvPr>
          <p:cNvSpPr/>
          <p:nvPr/>
        </p:nvSpPr>
        <p:spPr>
          <a:xfrm>
            <a:off x="371475" y="825005"/>
            <a:ext cx="607054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200" noProof="0" dirty="0">
                <a:latin typeface="Montserrat Light" panose="00000400000000000000" pitchFamily="50" charset="0"/>
              </a:rPr>
              <a:t>05 | SAFETY</a:t>
            </a:r>
            <a:endParaRPr lang="en-US" sz="2000" noProof="0" dirty="0"/>
          </a:p>
        </p:txBody>
      </p:sp>
      <p:grpSp>
        <p:nvGrpSpPr>
          <p:cNvPr id="3" name="Gruppo 2">
            <a:extLst>
              <a:ext uri="{FF2B5EF4-FFF2-40B4-BE49-F238E27FC236}">
                <a16:creationId xmlns:a16="http://schemas.microsoft.com/office/drawing/2014/main" id="{3372846A-813A-5D25-FD91-A37F1DFBDECD}"/>
              </a:ext>
            </a:extLst>
          </p:cNvPr>
          <p:cNvGrpSpPr/>
          <p:nvPr/>
        </p:nvGrpSpPr>
        <p:grpSpPr>
          <a:xfrm>
            <a:off x="9777890" y="3858105"/>
            <a:ext cx="1994338" cy="2162911"/>
            <a:chOff x="838845" y="3459099"/>
            <a:chExt cx="2304634" cy="2499435"/>
          </a:xfrm>
          <a:effectLst>
            <a:outerShdw blurRad="139700" dist="165100" dir="5400000" sx="95000" sy="95000" algn="t" rotWithShape="0">
              <a:prstClr val="black">
                <a:alpha val="40000"/>
              </a:prstClr>
            </a:outerShdw>
          </a:effectLst>
        </p:grpSpPr>
        <p:pic>
          <p:nvPicPr>
            <p:cNvPr id="4" name="Immagine 3">
              <a:extLst>
                <a:ext uri="{FF2B5EF4-FFF2-40B4-BE49-F238E27FC236}">
                  <a16:creationId xmlns:a16="http://schemas.microsoft.com/office/drawing/2014/main" id="{9A5D039F-BE55-78D4-2ECC-BA86A09E828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334" r="10334"/>
            <a:stretch/>
          </p:blipFill>
          <p:spPr>
            <a:xfrm>
              <a:off x="917563" y="3459099"/>
              <a:ext cx="2147200" cy="2147200"/>
            </a:xfrm>
            <a:prstGeom prst="ellipse">
              <a:avLst/>
            </a:prstGeom>
            <a:ln w="63500">
              <a:solidFill>
                <a:schemeClr val="bg1"/>
              </a:solidFill>
            </a:ln>
          </p:spPr>
        </p:pic>
        <p:sp>
          <p:nvSpPr>
            <p:cNvPr id="5" name="Rettangolo con angoli arrotondati 4">
              <a:extLst>
                <a:ext uri="{FF2B5EF4-FFF2-40B4-BE49-F238E27FC236}">
                  <a16:creationId xmlns:a16="http://schemas.microsoft.com/office/drawing/2014/main" id="{FF6F038D-5621-2385-21CF-1E43EEA81670}"/>
                </a:ext>
              </a:extLst>
            </p:cNvPr>
            <p:cNvSpPr/>
            <p:nvPr/>
          </p:nvSpPr>
          <p:spPr>
            <a:xfrm>
              <a:off x="838845" y="5634534"/>
              <a:ext cx="2304634" cy="3240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US" sz="1400" noProof="0" dirty="0">
                  <a:solidFill>
                    <a:schemeClr val="tx2"/>
                  </a:solidFill>
                  <a:latin typeface="+mj-lt"/>
                </a:rPr>
                <a:t>Selling arguments</a:t>
              </a:r>
            </a:p>
          </p:txBody>
        </p:sp>
      </p:grp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F0399B34-28C0-916F-2FB3-B7E599CFB5E3}"/>
              </a:ext>
            </a:extLst>
          </p:cNvPr>
          <p:cNvSpPr txBox="1"/>
          <p:nvPr/>
        </p:nvSpPr>
        <p:spPr>
          <a:xfrm>
            <a:off x="946066" y="6411038"/>
            <a:ext cx="3412286" cy="291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>
                <a:solidFill>
                  <a:schemeClr val="bg1"/>
                </a:solidFill>
              </a:rPr>
              <a:t>Click on </a:t>
            </a:r>
            <a:r>
              <a:rPr lang="en-US" sz="1100" i="1" noProof="0" dirty="0">
                <a:solidFill>
                  <a:schemeClr val="bg1"/>
                </a:solidFill>
                <a:latin typeface="+mj-lt"/>
              </a:rPr>
              <a:t>Selling arguments</a:t>
            </a:r>
          </a:p>
        </p:txBody>
      </p:sp>
      <p:sp>
        <p:nvSpPr>
          <p:cNvPr id="25" name="Figura a mano libera: forma 24">
            <a:extLst>
              <a:ext uri="{FF2B5EF4-FFF2-40B4-BE49-F238E27FC236}">
                <a16:creationId xmlns:a16="http://schemas.microsoft.com/office/drawing/2014/main" id="{39E2DF54-614B-7435-B024-3165F2031F5C}"/>
              </a:ext>
            </a:extLst>
          </p:cNvPr>
          <p:cNvSpPr/>
          <p:nvPr/>
        </p:nvSpPr>
        <p:spPr>
          <a:xfrm rot="10800000">
            <a:off x="9723856" y="1879441"/>
            <a:ext cx="2062558" cy="2087781"/>
          </a:xfrm>
          <a:custGeom>
            <a:avLst/>
            <a:gdLst>
              <a:gd name="connsiteX0" fmla="*/ 1966443 w 2062558"/>
              <a:gd name="connsiteY0" fmla="*/ 2423165 h 2423165"/>
              <a:gd name="connsiteX1" fmla="*/ 96115 w 2062558"/>
              <a:gd name="connsiteY1" fmla="*/ 2423165 h 2423165"/>
              <a:gd name="connsiteX2" fmla="*/ 0 w 2062558"/>
              <a:gd name="connsiteY2" fmla="*/ 2327050 h 2423165"/>
              <a:gd name="connsiteX3" fmla="*/ 0 w 2062558"/>
              <a:gd name="connsiteY3" fmla="*/ 353245 h 2423165"/>
              <a:gd name="connsiteX4" fmla="*/ 96115 w 2062558"/>
              <a:gd name="connsiteY4" fmla="*/ 257130 h 2423165"/>
              <a:gd name="connsiteX5" fmla="*/ 943229 w 2062558"/>
              <a:gd name="connsiteY5" fmla="*/ 257130 h 2423165"/>
              <a:gd name="connsiteX6" fmla="*/ 1031280 w 2062558"/>
              <a:gd name="connsiteY6" fmla="*/ 0 h 2423165"/>
              <a:gd name="connsiteX7" fmla="*/ 1119331 w 2062558"/>
              <a:gd name="connsiteY7" fmla="*/ 257130 h 2423165"/>
              <a:gd name="connsiteX8" fmla="*/ 1966443 w 2062558"/>
              <a:gd name="connsiteY8" fmla="*/ 257130 h 2423165"/>
              <a:gd name="connsiteX9" fmla="*/ 2062558 w 2062558"/>
              <a:gd name="connsiteY9" fmla="*/ 353245 h 2423165"/>
              <a:gd name="connsiteX10" fmla="*/ 2062558 w 2062558"/>
              <a:gd name="connsiteY10" fmla="*/ 2327050 h 2423165"/>
              <a:gd name="connsiteX11" fmla="*/ 1966443 w 2062558"/>
              <a:gd name="connsiteY11" fmla="*/ 2423165 h 2423165"/>
              <a:gd name="connsiteX0" fmla="*/ 1966443 w 2062558"/>
              <a:gd name="connsiteY0" fmla="*/ 2493546 h 2493546"/>
              <a:gd name="connsiteX1" fmla="*/ 96115 w 2062558"/>
              <a:gd name="connsiteY1" fmla="*/ 2493546 h 2493546"/>
              <a:gd name="connsiteX2" fmla="*/ 0 w 2062558"/>
              <a:gd name="connsiteY2" fmla="*/ 2397431 h 2493546"/>
              <a:gd name="connsiteX3" fmla="*/ 0 w 2062558"/>
              <a:gd name="connsiteY3" fmla="*/ 423626 h 2493546"/>
              <a:gd name="connsiteX4" fmla="*/ 96115 w 2062558"/>
              <a:gd name="connsiteY4" fmla="*/ 327511 h 2493546"/>
              <a:gd name="connsiteX5" fmla="*/ 943229 w 2062558"/>
              <a:gd name="connsiteY5" fmla="*/ 327511 h 2493546"/>
              <a:gd name="connsiteX6" fmla="*/ 1031280 w 2062558"/>
              <a:gd name="connsiteY6" fmla="*/ 0 h 2493546"/>
              <a:gd name="connsiteX7" fmla="*/ 1119331 w 2062558"/>
              <a:gd name="connsiteY7" fmla="*/ 327511 h 2493546"/>
              <a:gd name="connsiteX8" fmla="*/ 1966443 w 2062558"/>
              <a:gd name="connsiteY8" fmla="*/ 327511 h 2493546"/>
              <a:gd name="connsiteX9" fmla="*/ 2062558 w 2062558"/>
              <a:gd name="connsiteY9" fmla="*/ 423626 h 2493546"/>
              <a:gd name="connsiteX10" fmla="*/ 2062558 w 2062558"/>
              <a:gd name="connsiteY10" fmla="*/ 2397431 h 2493546"/>
              <a:gd name="connsiteX11" fmla="*/ 1966443 w 2062558"/>
              <a:gd name="connsiteY11" fmla="*/ 2493546 h 24935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2558" h="2493546">
                <a:moveTo>
                  <a:pt x="1966443" y="2493546"/>
                </a:moveTo>
                <a:lnTo>
                  <a:pt x="96115" y="2493546"/>
                </a:lnTo>
                <a:cubicBezTo>
                  <a:pt x="43032" y="2493546"/>
                  <a:pt x="0" y="2450514"/>
                  <a:pt x="0" y="2397431"/>
                </a:cubicBezTo>
                <a:lnTo>
                  <a:pt x="0" y="423626"/>
                </a:lnTo>
                <a:cubicBezTo>
                  <a:pt x="0" y="370543"/>
                  <a:pt x="43032" y="327511"/>
                  <a:pt x="96115" y="327511"/>
                </a:cubicBezTo>
                <a:lnTo>
                  <a:pt x="943229" y="327511"/>
                </a:lnTo>
                <a:lnTo>
                  <a:pt x="1031280" y="0"/>
                </a:lnTo>
                <a:lnTo>
                  <a:pt x="1119331" y="327511"/>
                </a:lnTo>
                <a:lnTo>
                  <a:pt x="1966443" y="327511"/>
                </a:lnTo>
                <a:cubicBezTo>
                  <a:pt x="2019526" y="327511"/>
                  <a:pt x="2062558" y="370543"/>
                  <a:pt x="2062558" y="423626"/>
                </a:cubicBezTo>
                <a:lnTo>
                  <a:pt x="2062558" y="2397431"/>
                </a:lnTo>
                <a:cubicBezTo>
                  <a:pt x="2062558" y="2450514"/>
                  <a:pt x="2019526" y="2493546"/>
                  <a:pt x="1966443" y="2493546"/>
                </a:cubicBezTo>
                <a:close/>
              </a:path>
            </a:pathLst>
          </a:custGeom>
          <a:solidFill>
            <a:schemeClr val="bg1"/>
          </a:solidFill>
          <a:ln w="38100">
            <a:solidFill>
              <a:schemeClr val="tx2">
                <a:lumMod val="75000"/>
              </a:schemeClr>
            </a:solidFill>
          </a:ln>
          <a:effectLst>
            <a:outerShdw blurRad="139700" dist="165100" dir="5400000" sx="95000" sy="95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108000" rtlCol="0" anchor="t">
            <a:noAutofit/>
          </a:bodyPr>
          <a:lstStyle/>
          <a:p>
            <a:pPr algn="ctr">
              <a:spcBef>
                <a:spcPts val="200"/>
              </a:spcBef>
              <a:spcAft>
                <a:spcPts val="300"/>
              </a:spcAft>
              <a:tabLst>
                <a:tab pos="208955" algn="l"/>
              </a:tabLst>
            </a:pPr>
            <a:endParaRPr lang="en-US" sz="1600" noProof="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6" name="CasellaDiTesto 25">
            <a:extLst>
              <a:ext uri="{FF2B5EF4-FFF2-40B4-BE49-F238E27FC236}">
                <a16:creationId xmlns:a16="http://schemas.microsoft.com/office/drawing/2014/main" id="{76801E6F-F004-1649-4142-70A4F3FB4D41}"/>
              </a:ext>
            </a:extLst>
          </p:cNvPr>
          <p:cNvSpPr txBox="1"/>
          <p:nvPr/>
        </p:nvSpPr>
        <p:spPr>
          <a:xfrm>
            <a:off x="9723855" y="2007982"/>
            <a:ext cx="205424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spcBef>
                <a:spcPts val="200"/>
              </a:spcBef>
              <a:spcAft>
                <a:spcPts val="300"/>
              </a:spcAft>
              <a:buNone/>
              <a:tabLst>
                <a:tab pos="208955" algn="l"/>
              </a:tabLst>
            </a:pPr>
            <a:r>
              <a:rPr lang="en-US" sz="1600" noProof="0" dirty="0">
                <a:solidFill>
                  <a:schemeClr val="tx2"/>
                </a:solidFill>
              </a:rPr>
              <a:t>FIAT TRIS KEEPS EVERYONE SAFE - DRIVERS, OTHER ROAD USERS, AND PEDESTRIANS.</a:t>
            </a:r>
          </a:p>
        </p:txBody>
      </p:sp>
      <p:sp>
        <p:nvSpPr>
          <p:cNvPr id="27" name="CasellaDiTesto 24">
            <a:extLst>
              <a:ext uri="{FF2B5EF4-FFF2-40B4-BE49-F238E27FC236}">
                <a16:creationId xmlns:a16="http://schemas.microsoft.com/office/drawing/2014/main" id="{EB5FFC98-FEF9-7EED-311F-782BAA93AC78}"/>
              </a:ext>
            </a:extLst>
          </p:cNvPr>
          <p:cNvSpPr txBox="1"/>
          <p:nvPr/>
        </p:nvSpPr>
        <p:spPr>
          <a:xfrm>
            <a:off x="1305215" y="3858105"/>
            <a:ext cx="2150083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cs typeface="Calibri" panose="020F0502020204030204" pitchFamily="34" charset="0"/>
              </a:rPr>
              <a:t>FULL LED LIGHTS</a:t>
            </a:r>
          </a:p>
        </p:txBody>
      </p:sp>
      <p:sp>
        <p:nvSpPr>
          <p:cNvPr id="29" name="CasellaDiTesto 53">
            <a:extLst>
              <a:ext uri="{FF2B5EF4-FFF2-40B4-BE49-F238E27FC236}">
                <a16:creationId xmlns:a16="http://schemas.microsoft.com/office/drawing/2014/main" id="{89972BC2-E4E8-F5AF-B0A7-2E07E8C6FE4D}"/>
              </a:ext>
            </a:extLst>
          </p:cNvPr>
          <p:cNvSpPr txBox="1"/>
          <p:nvPr/>
        </p:nvSpPr>
        <p:spPr>
          <a:xfrm>
            <a:off x="675137" y="5647933"/>
            <a:ext cx="338273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400" b="1">
                <a:solidFill>
                  <a:schemeClr val="tx2">
                    <a:lumMod val="50000"/>
                  </a:schemeClr>
                </a:solidFill>
                <a:latin typeface="Tw Cen MT" panose="020B0602020104020603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noProof="0" dirty="0">
                <a:solidFill>
                  <a:schemeClr val="tx1"/>
                </a:solidFill>
                <a:latin typeface="+mn-lt"/>
                <a:cs typeface="Calibri" panose="020F0502020204030204" pitchFamily="34" charset="0"/>
              </a:rPr>
              <a:t>IGNITION-ACTIVATED LOW BEAMS</a:t>
            </a:r>
            <a:endParaRPr kumimoji="0" lang="en-US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cs typeface="Calibri" panose="020F0502020204030204" pitchFamily="34" charset="0"/>
            </a:endParaRPr>
          </a:p>
        </p:txBody>
      </p:sp>
      <p:sp>
        <p:nvSpPr>
          <p:cNvPr id="30" name="CasellaDiTesto 24">
            <a:extLst>
              <a:ext uri="{FF2B5EF4-FFF2-40B4-BE49-F238E27FC236}">
                <a16:creationId xmlns:a16="http://schemas.microsoft.com/office/drawing/2014/main" id="{FEB1026C-FE71-C15D-52E1-C46D76D855FE}"/>
              </a:ext>
            </a:extLst>
          </p:cNvPr>
          <p:cNvSpPr txBox="1"/>
          <p:nvPr/>
        </p:nvSpPr>
        <p:spPr>
          <a:xfrm>
            <a:off x="5602422" y="3858105"/>
            <a:ext cx="1550937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cs typeface="Calibri" panose="020F0502020204030204" pitchFamily="34" charset="0"/>
              </a:rPr>
              <a:t>REFLECTORS</a:t>
            </a:r>
          </a:p>
        </p:txBody>
      </p:sp>
      <p:sp>
        <p:nvSpPr>
          <p:cNvPr id="31" name="CasellaDiTesto 53">
            <a:extLst>
              <a:ext uri="{FF2B5EF4-FFF2-40B4-BE49-F238E27FC236}">
                <a16:creationId xmlns:a16="http://schemas.microsoft.com/office/drawing/2014/main" id="{6CE26A4C-B08C-4166-2526-3EC7003A86A5}"/>
              </a:ext>
            </a:extLst>
          </p:cNvPr>
          <p:cNvSpPr txBox="1"/>
          <p:nvPr/>
        </p:nvSpPr>
        <p:spPr>
          <a:xfrm>
            <a:off x="4589741" y="5657832"/>
            <a:ext cx="36397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400" b="1">
                <a:solidFill>
                  <a:schemeClr val="tx2">
                    <a:lumMod val="50000"/>
                  </a:schemeClr>
                </a:solidFill>
                <a:latin typeface="Tw Cen MT" panose="020B0602020104020603" pitchFamily="34" charset="0"/>
              </a:defRPr>
            </a:lvl1pPr>
          </a:lstStyle>
          <a:p>
            <a:pPr algn="ctr" defTabSz="914400">
              <a:defRPr/>
            </a:pPr>
            <a:r>
              <a:rPr lang="en-US" b="0" noProof="0" dirty="0">
                <a:solidFill>
                  <a:schemeClr val="tx1"/>
                </a:solidFill>
                <a:latin typeface="+mn-lt"/>
                <a:cs typeface="Calibri" panose="020F0502020204030204" pitchFamily="34" charset="0"/>
              </a:rPr>
              <a:t>REAR BUZZER </a:t>
            </a:r>
            <a:br>
              <a:rPr lang="en-US" b="0" noProof="0" dirty="0">
                <a:solidFill>
                  <a:schemeClr val="tx1"/>
                </a:solidFill>
                <a:latin typeface="+mn-lt"/>
                <a:cs typeface="Calibri" panose="020F0502020204030204" pitchFamily="34" charset="0"/>
              </a:rPr>
            </a:b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cs typeface="Calibri" panose="020F0502020204030204" pitchFamily="34" charset="0"/>
            </a:endParaRPr>
          </a:p>
        </p:txBody>
      </p:sp>
      <p:pic>
        <p:nvPicPr>
          <p:cNvPr id="33" name="Picture 11">
            <a:extLst>
              <a:ext uri="{FF2B5EF4-FFF2-40B4-BE49-F238E27FC236}">
                <a16:creationId xmlns:a16="http://schemas.microsoft.com/office/drawing/2014/main" id="{D4D3962D-11BC-872C-028D-1E219C47871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548" t="54005" r="16039" b="30353"/>
          <a:stretch/>
        </p:blipFill>
        <p:spPr>
          <a:xfrm>
            <a:off x="7376186" y="3988364"/>
            <a:ext cx="953553" cy="934810"/>
          </a:xfrm>
          <a:prstGeom prst="ellipse">
            <a:avLst/>
          </a:prstGeom>
          <a:ln>
            <a:solidFill>
              <a:schemeClr val="bg1"/>
            </a:solidFill>
          </a:ln>
        </p:spPr>
      </p:pic>
      <p:sp>
        <p:nvSpPr>
          <p:cNvPr id="10" name="Rettangolo 9">
            <a:extLst>
              <a:ext uri="{FF2B5EF4-FFF2-40B4-BE49-F238E27FC236}">
                <a16:creationId xmlns:a16="http://schemas.microsoft.com/office/drawing/2014/main" id="{DFB2E92D-AEFD-1FB9-AEF2-D76143C148DA}"/>
              </a:ext>
            </a:extLst>
          </p:cNvPr>
          <p:cNvSpPr/>
          <p:nvPr/>
        </p:nvSpPr>
        <p:spPr>
          <a:xfrm>
            <a:off x="3132379" y="4608475"/>
            <a:ext cx="2670706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rgbClr val="FF0000"/>
                </a:solidFill>
              </a:rPr>
              <a:t>Cambiare</a:t>
            </a:r>
            <a:r>
              <a:rPr lang="en-US" noProof="0" dirty="0">
                <a:solidFill>
                  <a:srgbClr val="FF0000"/>
                </a:solidFill>
              </a:rPr>
              <a:t> </a:t>
            </a:r>
            <a:r>
              <a:rPr lang="en-US" noProof="0" dirty="0" err="1">
                <a:solidFill>
                  <a:srgbClr val="FF0000"/>
                </a:solidFill>
              </a:rPr>
              <a:t>immagine</a:t>
            </a:r>
            <a:endParaRPr lang="en-US" noProof="0" dirty="0">
              <a:solidFill>
                <a:srgbClr val="FF0000"/>
              </a:solidFill>
            </a:endParaRPr>
          </a:p>
        </p:txBody>
      </p:sp>
      <p:grpSp>
        <p:nvGrpSpPr>
          <p:cNvPr id="17" name="Gruppo 16">
            <a:extLst>
              <a:ext uri="{FF2B5EF4-FFF2-40B4-BE49-F238E27FC236}">
                <a16:creationId xmlns:a16="http://schemas.microsoft.com/office/drawing/2014/main" id="{710F1B32-7C73-AAC6-5DEE-C8F33580AC14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18" name="Gruppo 17">
              <a:extLst>
                <a:ext uri="{FF2B5EF4-FFF2-40B4-BE49-F238E27FC236}">
                  <a16:creationId xmlns:a16="http://schemas.microsoft.com/office/drawing/2014/main" id="{D74CF120-8724-414B-E827-E040C5AD6701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20" name="Figura a mano libera: forma 19">
                <a:extLst>
                  <a:ext uri="{FF2B5EF4-FFF2-40B4-BE49-F238E27FC236}">
                    <a16:creationId xmlns:a16="http://schemas.microsoft.com/office/drawing/2014/main" id="{E7DDB797-00AA-92EB-FDD1-888254D6FB3B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1" name="Figura a mano libera: forma 20">
                <a:extLst>
                  <a:ext uri="{FF2B5EF4-FFF2-40B4-BE49-F238E27FC236}">
                    <a16:creationId xmlns:a16="http://schemas.microsoft.com/office/drawing/2014/main" id="{D3BE4D04-F92C-4E4F-F01F-F83ACB127E8C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2" name="Ovale 21">
                <a:extLst>
                  <a:ext uri="{FF2B5EF4-FFF2-40B4-BE49-F238E27FC236}">
                    <a16:creationId xmlns:a16="http://schemas.microsoft.com/office/drawing/2014/main" id="{6CC8264E-1A7B-8F6B-A0E8-CB906EE505D5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3" name="Ovale 22">
                <a:extLst>
                  <a:ext uri="{FF2B5EF4-FFF2-40B4-BE49-F238E27FC236}">
                    <a16:creationId xmlns:a16="http://schemas.microsoft.com/office/drawing/2014/main" id="{11BBAE52-CF90-3C17-B1ED-303B884C00E6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19" name="Rettangolo 18">
              <a:extLst>
                <a:ext uri="{FF2B5EF4-FFF2-40B4-BE49-F238E27FC236}">
                  <a16:creationId xmlns:a16="http://schemas.microsoft.com/office/drawing/2014/main" id="{910B50CF-8F33-9F9C-F4DD-7C340DF1596A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2" name="Ovale 11">
            <a:extLst>
              <a:ext uri="{FF2B5EF4-FFF2-40B4-BE49-F238E27FC236}">
                <a16:creationId xmlns:a16="http://schemas.microsoft.com/office/drawing/2014/main" id="{7BECD079-F5A1-8DBD-A00D-9970F46F6809}"/>
              </a:ext>
            </a:extLst>
          </p:cNvPr>
          <p:cNvSpPr/>
          <p:nvPr/>
        </p:nvSpPr>
        <p:spPr>
          <a:xfrm>
            <a:off x="10117393" y="-255111"/>
            <a:ext cx="946731" cy="57663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4614803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F2DA5E-2596-E214-0B57-29E116A354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olo 7">
            <a:extLst>
              <a:ext uri="{FF2B5EF4-FFF2-40B4-BE49-F238E27FC236}">
                <a16:creationId xmlns:a16="http://schemas.microsoft.com/office/drawing/2014/main" id="{2CCD2D95-283A-A0D2-EB11-F2645BD5F3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138238"/>
            <a:ext cx="11449050" cy="576633"/>
          </a:xfrm>
        </p:spPr>
        <p:txBody>
          <a:bodyPr>
            <a:spAutoFit/>
          </a:bodyPr>
          <a:lstStyle/>
          <a:p>
            <a:r>
              <a:rPr lang="en-US" noProof="0" dirty="0">
                <a:solidFill>
                  <a:schemeClr val="tx1"/>
                </a:solidFill>
              </a:rPr>
              <a:t>Safe </a:t>
            </a:r>
            <a:r>
              <a:rPr lang="en-US" noProof="0" dirty="0">
                <a:solidFill>
                  <a:schemeClr val="tx1"/>
                </a:solidFill>
                <a:latin typeface="+mn-lt"/>
              </a:rPr>
              <a:t>and</a:t>
            </a:r>
            <a:r>
              <a:rPr lang="en-US" noProof="0" dirty="0">
                <a:solidFill>
                  <a:schemeClr val="tx1"/>
                </a:solidFill>
              </a:rPr>
              <a:t> reliable Braking</a:t>
            </a:r>
            <a:endParaRPr lang="en-US" noProof="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7" name="Segnaposto contenuto 4">
            <a:extLst>
              <a:ext uri="{FF2B5EF4-FFF2-40B4-BE49-F238E27FC236}">
                <a16:creationId xmlns:a16="http://schemas.microsoft.com/office/drawing/2014/main" id="{FB31C09C-A0E4-3D0B-7E26-319EFA823E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US" noProof="0" dirty="0">
                <a:solidFill>
                  <a:schemeClr val="tx1"/>
                </a:solidFill>
              </a:rPr>
              <a:t>TRIS has a </a:t>
            </a:r>
            <a:r>
              <a:rPr lang="en-US" noProof="0" dirty="0">
                <a:solidFill>
                  <a:schemeClr val="tx1"/>
                </a:solidFill>
                <a:latin typeface="+mj-lt"/>
              </a:rPr>
              <a:t>responsive braking system </a:t>
            </a:r>
            <a:r>
              <a:rPr lang="en-US" noProof="0" dirty="0">
                <a:solidFill>
                  <a:schemeClr val="tx1"/>
                </a:solidFill>
              </a:rPr>
              <a:t>for </a:t>
            </a:r>
            <a:r>
              <a:rPr lang="en-US" noProof="0" dirty="0">
                <a:solidFill>
                  <a:schemeClr val="tx1"/>
                </a:solidFill>
                <a:latin typeface="+mj-lt"/>
              </a:rPr>
              <a:t>smooth and controlled stops </a:t>
            </a:r>
            <a:r>
              <a:rPr lang="en-US" noProof="0" dirty="0">
                <a:solidFill>
                  <a:schemeClr val="tx1"/>
                </a:solidFill>
              </a:rPr>
              <a:t>on every ride.</a:t>
            </a:r>
          </a:p>
        </p:txBody>
      </p:sp>
      <p:sp>
        <p:nvSpPr>
          <p:cNvPr id="6" name="Segnaposto numero diapositiva 8">
            <a:extLst>
              <a:ext uri="{FF2B5EF4-FFF2-40B4-BE49-F238E27FC236}">
                <a16:creationId xmlns:a16="http://schemas.microsoft.com/office/drawing/2014/main" id="{0DB1D539-4DD1-9472-AA2D-A61EE120CA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68</a:t>
            </a:fld>
            <a:endParaRPr lang="en-US" noProof="0" dirty="0">
              <a:latin typeface="+mn-lt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9BA539-3700-D324-DD45-B25FD274D5B9}"/>
              </a:ext>
            </a:extLst>
          </p:cNvPr>
          <p:cNvSpPr/>
          <p:nvPr/>
        </p:nvSpPr>
        <p:spPr>
          <a:xfrm>
            <a:off x="371475" y="825005"/>
            <a:ext cx="607054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200" noProof="0" dirty="0">
                <a:latin typeface="Montserrat Light" panose="00000400000000000000" pitchFamily="50" charset="0"/>
              </a:rPr>
              <a:t>05 | SAFETY</a:t>
            </a:r>
            <a:endParaRPr lang="en-US" sz="2000" noProof="0" dirty="0"/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D864CF98-EC26-D08E-799B-2C2DD2E479EA}"/>
              </a:ext>
            </a:extLst>
          </p:cNvPr>
          <p:cNvSpPr txBox="1"/>
          <p:nvPr/>
        </p:nvSpPr>
        <p:spPr>
          <a:xfrm>
            <a:off x="946066" y="6402378"/>
            <a:ext cx="3412286" cy="291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/>
              <a:t>Click on </a:t>
            </a:r>
            <a:r>
              <a:rPr lang="en-US" sz="1100" i="1" noProof="0" dirty="0">
                <a:latin typeface="+mj-lt"/>
              </a:rPr>
              <a:t>each icon </a:t>
            </a:r>
            <a:r>
              <a:rPr lang="en-US" sz="1100" i="1" noProof="0" dirty="0"/>
              <a:t>to discover more</a:t>
            </a: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7DAAE75D-297F-6830-628B-07F879CC34B1}"/>
              </a:ext>
            </a:extLst>
          </p:cNvPr>
          <p:cNvSpPr txBox="1"/>
          <p:nvPr/>
        </p:nvSpPr>
        <p:spPr>
          <a:xfrm>
            <a:off x="2867063" y="3523781"/>
            <a:ext cx="19553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noProof="0" dirty="0"/>
              <a:t>STOPPING DISTANCE</a:t>
            </a:r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E5ADCAE0-7853-DD7D-079E-BBA71817FF6E}"/>
              </a:ext>
            </a:extLst>
          </p:cNvPr>
          <p:cNvSpPr txBox="1"/>
          <p:nvPr/>
        </p:nvSpPr>
        <p:spPr>
          <a:xfrm>
            <a:off x="737701" y="4294490"/>
            <a:ext cx="1800000" cy="861774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1400" noProof="0" dirty="0">
                <a:cs typeface="Calibri" panose="020F0502020204030204" pitchFamily="34" charset="0"/>
              </a:rPr>
              <a:t>Generous width </a:t>
            </a:r>
            <a:br>
              <a:rPr lang="en-US" sz="1400" noProof="0" dirty="0">
                <a:cs typeface="Calibri" panose="020F0502020204030204" pitchFamily="34" charset="0"/>
              </a:rPr>
            </a:br>
            <a:r>
              <a:rPr lang="en-US" sz="1400" noProof="0" dirty="0">
                <a:cs typeface="Calibri" panose="020F0502020204030204" pitchFamily="34" charset="0"/>
              </a:rPr>
              <a:t>of 130 mm to maximize braking surface.</a:t>
            </a:r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E07794D8-F12A-D9E3-A1ED-0C903B48E7FF}"/>
              </a:ext>
            </a:extLst>
          </p:cNvPr>
          <p:cNvSpPr txBox="1"/>
          <p:nvPr/>
        </p:nvSpPr>
        <p:spPr>
          <a:xfrm>
            <a:off x="2944738" y="4288817"/>
            <a:ext cx="1800000" cy="646331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1400" noProof="0" dirty="0">
                <a:cs typeface="Calibri" panose="020F0502020204030204" pitchFamily="34" charset="0"/>
              </a:rPr>
              <a:t>As short as 7 m </a:t>
            </a:r>
            <a:br>
              <a:rPr lang="en-US" sz="1400" noProof="0" dirty="0">
                <a:cs typeface="Calibri" panose="020F0502020204030204" pitchFamily="34" charset="0"/>
              </a:rPr>
            </a:br>
            <a:r>
              <a:rPr lang="en-US" sz="1400" noProof="0" dirty="0">
                <a:cs typeface="Calibri" panose="020F0502020204030204" pitchFamily="34" charset="0"/>
              </a:rPr>
              <a:t>at full load and speed of 30km/h. </a:t>
            </a: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C7FA2BF8-EB1A-C8CB-7CF7-FA14E341DC59}"/>
              </a:ext>
            </a:extLst>
          </p:cNvPr>
          <p:cNvSpPr txBox="1"/>
          <p:nvPr/>
        </p:nvSpPr>
        <p:spPr>
          <a:xfrm>
            <a:off x="5151775" y="4294490"/>
            <a:ext cx="1800000" cy="107721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1400" noProof="0" dirty="0">
                <a:cs typeface="Calibri" panose="020F0502020204030204" pitchFamily="34" charset="0"/>
              </a:rPr>
              <a:t>Hydraulic brakes </a:t>
            </a:r>
            <a:br>
              <a:rPr lang="en-US" sz="1400" noProof="0" dirty="0">
                <a:cs typeface="Calibri" panose="020F0502020204030204" pitchFamily="34" charset="0"/>
              </a:rPr>
            </a:br>
            <a:r>
              <a:rPr lang="en-US" sz="1400" noProof="0" dirty="0">
                <a:cs typeface="Calibri" panose="020F0502020204030204" pitchFamily="34" charset="0"/>
              </a:rPr>
              <a:t>on each wheel to maintain control even in the event </a:t>
            </a:r>
            <a:br>
              <a:rPr lang="en-US" sz="1400" noProof="0" dirty="0">
                <a:cs typeface="Calibri" panose="020F0502020204030204" pitchFamily="34" charset="0"/>
              </a:rPr>
            </a:br>
            <a:r>
              <a:rPr lang="en-US" sz="1400" noProof="0" dirty="0">
                <a:cs typeface="Calibri" panose="020F0502020204030204" pitchFamily="34" charset="0"/>
              </a:rPr>
              <a:t>of system failure.</a:t>
            </a:r>
          </a:p>
        </p:txBody>
      </p:sp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7B663FDB-D6F7-0981-8212-47F9C66D99C6}"/>
              </a:ext>
            </a:extLst>
          </p:cNvPr>
          <p:cNvSpPr txBox="1"/>
          <p:nvPr/>
        </p:nvSpPr>
        <p:spPr>
          <a:xfrm>
            <a:off x="7358811" y="4294490"/>
            <a:ext cx="1800000" cy="861774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1400" noProof="0" dirty="0">
                <a:cs typeface="Calibri" panose="020F0502020204030204" pitchFamily="34" charset="0"/>
              </a:rPr>
              <a:t>Mechanical lever </a:t>
            </a:r>
            <a:br>
              <a:rPr lang="en-US" sz="1400" noProof="0" dirty="0">
                <a:cs typeface="Calibri" panose="020F0502020204030204" pitchFamily="34" charset="0"/>
              </a:rPr>
            </a:br>
            <a:r>
              <a:rPr lang="en-US" sz="1400" noProof="0" dirty="0">
                <a:cs typeface="Calibri" panose="020F0502020204030204" pitchFamily="34" charset="0"/>
              </a:rPr>
              <a:t>to secure the </a:t>
            </a:r>
            <a:br>
              <a:rPr lang="en-US" sz="1400" noProof="0" dirty="0">
                <a:cs typeface="Calibri" panose="020F0502020204030204" pitchFamily="34" charset="0"/>
              </a:rPr>
            </a:br>
            <a:r>
              <a:rPr lang="en-US" sz="1400" noProof="0" dirty="0">
                <a:cs typeface="Calibri" panose="020F0502020204030204" pitchFamily="34" charset="0"/>
              </a:rPr>
              <a:t>3-wheeler when stationary.</a:t>
            </a:r>
          </a:p>
        </p:txBody>
      </p: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34C5EBBD-51C0-E18E-B661-021F5B1E80A1}"/>
              </a:ext>
            </a:extLst>
          </p:cNvPr>
          <p:cNvSpPr txBox="1"/>
          <p:nvPr/>
        </p:nvSpPr>
        <p:spPr>
          <a:xfrm>
            <a:off x="660026" y="3523781"/>
            <a:ext cx="19553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noProof="0" dirty="0"/>
              <a:t>WHEELS’ WIDTH</a:t>
            </a:r>
          </a:p>
        </p:txBody>
      </p:sp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B0197F6E-45F5-7F3F-6A97-8BC52834D977}"/>
              </a:ext>
            </a:extLst>
          </p:cNvPr>
          <p:cNvSpPr txBox="1"/>
          <p:nvPr/>
        </p:nvSpPr>
        <p:spPr>
          <a:xfrm>
            <a:off x="5074100" y="3523781"/>
            <a:ext cx="19553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noProof="0" dirty="0"/>
              <a:t>SPLIT SERVICE BRAKE SYSTEM</a:t>
            </a:r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6FA0FD63-AA44-8051-4C26-B8BB21F570F9}"/>
              </a:ext>
            </a:extLst>
          </p:cNvPr>
          <p:cNvSpPr txBox="1"/>
          <p:nvPr/>
        </p:nvSpPr>
        <p:spPr>
          <a:xfrm>
            <a:off x="7281136" y="3523781"/>
            <a:ext cx="19553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noProof="0" dirty="0"/>
              <a:t>PARKING BRAKE</a:t>
            </a:r>
          </a:p>
        </p:txBody>
      </p:sp>
      <p:pic>
        <p:nvPicPr>
          <p:cNvPr id="20" name="Immagine 19">
            <a:extLst>
              <a:ext uri="{FF2B5EF4-FFF2-40B4-BE49-F238E27FC236}">
                <a16:creationId xmlns:a16="http://schemas.microsoft.com/office/drawing/2014/main" id="{12A85F72-C7F5-6BDC-AB0C-E01A53BF9C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54309" y="2868567"/>
            <a:ext cx="566783" cy="566783"/>
          </a:xfrm>
          <a:prstGeom prst="rect">
            <a:avLst/>
          </a:prstGeom>
        </p:spPr>
      </p:pic>
      <p:pic>
        <p:nvPicPr>
          <p:cNvPr id="30" name="Immagine 29">
            <a:extLst>
              <a:ext uri="{FF2B5EF4-FFF2-40B4-BE49-F238E27FC236}">
                <a16:creationId xmlns:a16="http://schemas.microsoft.com/office/drawing/2014/main" id="{2315CB5A-B552-8487-456D-220BD8AAD59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969955" y="2868567"/>
            <a:ext cx="566783" cy="566783"/>
          </a:xfrm>
          <a:prstGeom prst="rect">
            <a:avLst/>
          </a:prstGeom>
        </p:spPr>
      </p:pic>
      <p:sp>
        <p:nvSpPr>
          <p:cNvPr id="31" name="CasellaDiTesto 30">
            <a:extLst>
              <a:ext uri="{FF2B5EF4-FFF2-40B4-BE49-F238E27FC236}">
                <a16:creationId xmlns:a16="http://schemas.microsoft.com/office/drawing/2014/main" id="{4B3E0E0E-937E-AF3E-0409-AFAB510FB9D7}"/>
              </a:ext>
            </a:extLst>
          </p:cNvPr>
          <p:cNvSpPr txBox="1"/>
          <p:nvPr/>
        </p:nvSpPr>
        <p:spPr>
          <a:xfrm>
            <a:off x="9560383" y="4294490"/>
            <a:ext cx="1800000" cy="107721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1400" noProof="0" dirty="0">
                <a:cs typeface="Calibri" panose="020F0502020204030204" pitchFamily="34" charset="0"/>
              </a:rPr>
              <a:t>Active braking distribution from rear to front axle improves stability and braking.</a:t>
            </a:r>
          </a:p>
        </p:txBody>
      </p:sp>
      <p:sp>
        <p:nvSpPr>
          <p:cNvPr id="32" name="CasellaDiTesto 31">
            <a:extLst>
              <a:ext uri="{FF2B5EF4-FFF2-40B4-BE49-F238E27FC236}">
                <a16:creationId xmlns:a16="http://schemas.microsoft.com/office/drawing/2014/main" id="{BCC233AF-EC44-38E3-5EB8-9B1997EFBCEB}"/>
              </a:ext>
            </a:extLst>
          </p:cNvPr>
          <p:cNvSpPr txBox="1"/>
          <p:nvPr/>
        </p:nvSpPr>
        <p:spPr>
          <a:xfrm>
            <a:off x="9482708" y="3523781"/>
            <a:ext cx="19553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noProof="0" dirty="0"/>
              <a:t>ANTI-WHEEL LOCKING</a:t>
            </a:r>
          </a:p>
        </p:txBody>
      </p:sp>
      <p:pic>
        <p:nvPicPr>
          <p:cNvPr id="33" name="Immagine 32">
            <a:extLst>
              <a:ext uri="{FF2B5EF4-FFF2-40B4-BE49-F238E27FC236}">
                <a16:creationId xmlns:a16="http://schemas.microsoft.com/office/drawing/2014/main" id="{B73E9503-F276-31CD-0F69-381AA1F9455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171527" y="2868567"/>
            <a:ext cx="566783" cy="566783"/>
          </a:xfrm>
          <a:prstGeom prst="rect">
            <a:avLst/>
          </a:prstGeom>
        </p:spPr>
      </p:pic>
      <p:grpSp>
        <p:nvGrpSpPr>
          <p:cNvPr id="44" name="Gruppo 43">
            <a:extLst>
              <a:ext uri="{FF2B5EF4-FFF2-40B4-BE49-F238E27FC236}">
                <a16:creationId xmlns:a16="http://schemas.microsoft.com/office/drawing/2014/main" id="{F7F4233A-EE98-89D4-927A-16421A7308A7}"/>
              </a:ext>
            </a:extLst>
          </p:cNvPr>
          <p:cNvGrpSpPr/>
          <p:nvPr/>
        </p:nvGrpSpPr>
        <p:grpSpPr>
          <a:xfrm>
            <a:off x="3623974" y="2856602"/>
            <a:ext cx="598072" cy="589691"/>
            <a:chOff x="4384488" y="2856602"/>
            <a:chExt cx="598072" cy="589691"/>
          </a:xfrm>
        </p:grpSpPr>
        <p:grpSp>
          <p:nvGrpSpPr>
            <p:cNvPr id="38" name="Gruppo 37">
              <a:extLst>
                <a:ext uri="{FF2B5EF4-FFF2-40B4-BE49-F238E27FC236}">
                  <a16:creationId xmlns:a16="http://schemas.microsoft.com/office/drawing/2014/main" id="{E2775605-D9F7-D7FA-10FD-5BAB45AC3CA3}"/>
                </a:ext>
              </a:extLst>
            </p:cNvPr>
            <p:cNvGrpSpPr/>
            <p:nvPr/>
          </p:nvGrpSpPr>
          <p:grpSpPr>
            <a:xfrm>
              <a:off x="4569243" y="3119684"/>
              <a:ext cx="413317" cy="151337"/>
              <a:chOff x="3726266" y="3099347"/>
              <a:chExt cx="413317" cy="151337"/>
            </a:xfrm>
          </p:grpSpPr>
          <p:pic>
            <p:nvPicPr>
              <p:cNvPr id="36" name="Immagine 35" descr="Immagine che contiene Carattere, Elementi grafici, design, logo&#10;&#10;Il contenuto generato dall'IA potrebbe non essere corretto.">
                <a:extLst>
                  <a:ext uri="{FF2B5EF4-FFF2-40B4-BE49-F238E27FC236}">
                    <a16:creationId xmlns:a16="http://schemas.microsoft.com/office/drawing/2014/main" id="{8BD77D63-F168-19C5-CAF1-D862F516999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70761" t="41166" b="33171"/>
              <a:stretch/>
            </p:blipFill>
            <p:spPr>
              <a:xfrm>
                <a:off x="3967163" y="3099347"/>
                <a:ext cx="172420" cy="151337"/>
              </a:xfrm>
              <a:prstGeom prst="rect">
                <a:avLst/>
              </a:prstGeom>
            </p:spPr>
          </p:pic>
          <p:sp>
            <p:nvSpPr>
              <p:cNvPr id="37" name="CasellaDiTesto 36">
                <a:extLst>
                  <a:ext uri="{FF2B5EF4-FFF2-40B4-BE49-F238E27FC236}">
                    <a16:creationId xmlns:a16="http://schemas.microsoft.com/office/drawing/2014/main" id="{3BF8B3C4-E8F9-5DAF-693B-49AC41E4E41C}"/>
                  </a:ext>
                </a:extLst>
              </p:cNvPr>
              <p:cNvSpPr txBox="1"/>
              <p:nvPr/>
            </p:nvSpPr>
            <p:spPr>
              <a:xfrm>
                <a:off x="3726266" y="3117756"/>
                <a:ext cx="272945" cy="107404"/>
              </a:xfrm>
              <a:prstGeom prst="rect">
                <a:avLst/>
              </a:prstGeom>
              <a:noFill/>
            </p:spPr>
            <p:txBody>
              <a:bodyPr wrap="square" lIns="0" tIns="0" rIns="0" bIns="0" anchor="ctr" anchorCtr="0">
                <a:noAutofit/>
              </a:bodyPr>
              <a:lstStyle/>
              <a:p>
                <a:pPr algn="ctr">
                  <a:spcAft>
                    <a:spcPts val="600"/>
                  </a:spcAft>
                </a:pPr>
                <a:r>
                  <a:rPr lang="en-US" sz="1100" noProof="0" dirty="0">
                    <a:solidFill>
                      <a:schemeClr val="bg1"/>
                    </a:solidFill>
                    <a:cs typeface="Calibri" panose="020F0502020204030204" pitchFamily="34" charset="0"/>
                  </a:rPr>
                  <a:t>7M </a:t>
                </a:r>
              </a:p>
            </p:txBody>
          </p:sp>
        </p:grpSp>
        <p:pic>
          <p:nvPicPr>
            <p:cNvPr id="43" name="Immagine 42" descr="Immagine che contiene Carattere, Elementi grafici, design, logo&#10;&#10;Il contenuto generato dall'IA potrebbe non essere corretto.">
              <a:extLst>
                <a:ext uri="{FF2B5EF4-FFF2-40B4-BE49-F238E27FC236}">
                  <a16:creationId xmlns:a16="http://schemas.microsoft.com/office/drawing/2014/main" id="{A35DDD5A-608F-B338-D2A6-5D9AF53CD30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>
            <a:xfrm>
              <a:off x="4384488" y="2856602"/>
              <a:ext cx="589691" cy="589691"/>
            </a:xfrm>
            <a:custGeom>
              <a:avLst/>
              <a:gdLst>
                <a:gd name="connsiteX0" fmla="*/ 0 w 589691"/>
                <a:gd name="connsiteY0" fmla="*/ 0 h 589691"/>
                <a:gd name="connsiteX1" fmla="*/ 589691 w 589691"/>
                <a:gd name="connsiteY1" fmla="*/ 0 h 589691"/>
                <a:gd name="connsiteX2" fmla="*/ 589691 w 589691"/>
                <a:gd name="connsiteY2" fmla="*/ 255353 h 589691"/>
                <a:gd name="connsiteX3" fmla="*/ 232756 w 589691"/>
                <a:gd name="connsiteY3" fmla="*/ 255353 h 589691"/>
                <a:gd name="connsiteX4" fmla="*/ 232756 w 589691"/>
                <a:gd name="connsiteY4" fmla="*/ 415236 h 589691"/>
                <a:gd name="connsiteX5" fmla="*/ 589691 w 589691"/>
                <a:gd name="connsiteY5" fmla="*/ 415236 h 589691"/>
                <a:gd name="connsiteX6" fmla="*/ 589691 w 589691"/>
                <a:gd name="connsiteY6" fmla="*/ 589691 h 589691"/>
                <a:gd name="connsiteX7" fmla="*/ 0 w 589691"/>
                <a:gd name="connsiteY7" fmla="*/ 589691 h 589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89691" h="589691">
                  <a:moveTo>
                    <a:pt x="0" y="0"/>
                  </a:moveTo>
                  <a:lnTo>
                    <a:pt x="589691" y="0"/>
                  </a:lnTo>
                  <a:lnTo>
                    <a:pt x="589691" y="255353"/>
                  </a:lnTo>
                  <a:lnTo>
                    <a:pt x="232756" y="255353"/>
                  </a:lnTo>
                  <a:lnTo>
                    <a:pt x="232756" y="415236"/>
                  </a:lnTo>
                  <a:lnTo>
                    <a:pt x="589691" y="415236"/>
                  </a:lnTo>
                  <a:lnTo>
                    <a:pt x="589691" y="589691"/>
                  </a:lnTo>
                  <a:lnTo>
                    <a:pt x="0" y="589691"/>
                  </a:lnTo>
                  <a:close/>
                </a:path>
              </a:pathLst>
            </a:custGeom>
          </p:spPr>
        </p:pic>
      </p:grpSp>
      <p:pic>
        <p:nvPicPr>
          <p:cNvPr id="25" name="Immagine 24">
            <a:extLst>
              <a:ext uri="{FF2B5EF4-FFF2-40B4-BE49-F238E27FC236}">
                <a16:creationId xmlns:a16="http://schemas.microsoft.com/office/drawing/2014/main" id="{C68E6FC3-AC7A-C2A7-0B14-CD712684DDA8}"/>
              </a:ext>
            </a:extLst>
          </p:cNvPr>
          <p:cNvPicPr>
            <a:picLocks noChangeAspect="1"/>
          </p:cNvPicPr>
          <p:nvPr/>
        </p:nvPicPr>
        <p:blipFill>
          <a:blip r:embed="rId7">
            <a:lum bright="70000" contrast="-70000"/>
          </a:blip>
          <a:stretch>
            <a:fillRect/>
          </a:stretch>
        </p:blipFill>
        <p:spPr>
          <a:xfrm>
            <a:off x="5716463" y="2864051"/>
            <a:ext cx="677388" cy="589691"/>
          </a:xfrm>
          <a:prstGeom prst="rect">
            <a:avLst/>
          </a:prstGeom>
        </p:spPr>
      </p:pic>
      <p:grpSp>
        <p:nvGrpSpPr>
          <p:cNvPr id="21" name="Gruppo 20">
            <a:extLst>
              <a:ext uri="{FF2B5EF4-FFF2-40B4-BE49-F238E27FC236}">
                <a16:creationId xmlns:a16="http://schemas.microsoft.com/office/drawing/2014/main" id="{2BFA63F9-311A-F73C-7B31-817592DF1C1A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22" name="Gruppo 21">
              <a:extLst>
                <a:ext uri="{FF2B5EF4-FFF2-40B4-BE49-F238E27FC236}">
                  <a16:creationId xmlns:a16="http://schemas.microsoft.com/office/drawing/2014/main" id="{DFD918B1-A028-5941-212C-69119F439716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24" name="Figura a mano libera: forma 23">
                <a:extLst>
                  <a:ext uri="{FF2B5EF4-FFF2-40B4-BE49-F238E27FC236}">
                    <a16:creationId xmlns:a16="http://schemas.microsoft.com/office/drawing/2014/main" id="{A39BB58F-7280-84A1-DB5B-F0E45F1B2AB2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6" name="Figura a mano libera: forma 25">
                <a:extLst>
                  <a:ext uri="{FF2B5EF4-FFF2-40B4-BE49-F238E27FC236}">
                    <a16:creationId xmlns:a16="http://schemas.microsoft.com/office/drawing/2014/main" id="{A616EAFE-AF9C-33C7-21D0-F94A12AEACE1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7" name="Ovale 26">
                <a:extLst>
                  <a:ext uri="{FF2B5EF4-FFF2-40B4-BE49-F238E27FC236}">
                    <a16:creationId xmlns:a16="http://schemas.microsoft.com/office/drawing/2014/main" id="{FF1D616C-DADA-9189-9F38-FE123DFA1892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8" name="Ovale 27">
                <a:extLst>
                  <a:ext uri="{FF2B5EF4-FFF2-40B4-BE49-F238E27FC236}">
                    <a16:creationId xmlns:a16="http://schemas.microsoft.com/office/drawing/2014/main" id="{5E28EF63-3080-274D-EAC5-1E2D8AE9E52D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23" name="Rettangolo 22">
              <a:extLst>
                <a:ext uri="{FF2B5EF4-FFF2-40B4-BE49-F238E27FC236}">
                  <a16:creationId xmlns:a16="http://schemas.microsoft.com/office/drawing/2014/main" id="{F4809874-DFEA-22C6-C89F-9848D373018E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" name="Rettangolo 2">
            <a:extLst>
              <a:ext uri="{FF2B5EF4-FFF2-40B4-BE49-F238E27FC236}">
                <a16:creationId xmlns:a16="http://schemas.microsoft.com/office/drawing/2014/main" id="{9B44F414-60EF-9397-0DAC-A19DD59F5B37}"/>
              </a:ext>
            </a:extLst>
          </p:cNvPr>
          <p:cNvSpPr/>
          <p:nvPr/>
        </p:nvSpPr>
        <p:spPr>
          <a:xfrm>
            <a:off x="8253346" y="361543"/>
            <a:ext cx="2670706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chemeClr val="tx1"/>
                </a:solidFill>
              </a:rPr>
              <a:t>Aggiungere</a:t>
            </a:r>
            <a:r>
              <a:rPr lang="en-US" noProof="0" dirty="0">
                <a:solidFill>
                  <a:schemeClr val="tx1"/>
                </a:solidFill>
              </a:rPr>
              <a:t> </a:t>
            </a:r>
            <a:r>
              <a:rPr lang="en-US" noProof="0" dirty="0" err="1">
                <a:solidFill>
                  <a:schemeClr val="tx1"/>
                </a:solidFill>
              </a:rPr>
              <a:t>sfondo</a:t>
            </a:r>
            <a:endParaRPr lang="en-US" noProof="0" dirty="0">
              <a:solidFill>
                <a:schemeClr val="tx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22203867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1F6EFA-46BE-DF03-506D-09E8AD05C2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olo 7">
            <a:extLst>
              <a:ext uri="{FF2B5EF4-FFF2-40B4-BE49-F238E27FC236}">
                <a16:creationId xmlns:a16="http://schemas.microsoft.com/office/drawing/2014/main" id="{C1F1F6F9-7B7D-BB0C-738C-9DBF0A78D3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138238"/>
            <a:ext cx="11449050" cy="576633"/>
          </a:xfrm>
        </p:spPr>
        <p:txBody>
          <a:bodyPr>
            <a:spAutoFit/>
          </a:bodyPr>
          <a:lstStyle/>
          <a:p>
            <a:r>
              <a:rPr lang="en-US" noProof="0" dirty="0">
                <a:solidFill>
                  <a:schemeClr val="tx1"/>
                </a:solidFill>
              </a:rPr>
              <a:t>BATTERY </a:t>
            </a:r>
            <a:r>
              <a:rPr lang="en-US" noProof="0" dirty="0">
                <a:solidFill>
                  <a:schemeClr val="tx1"/>
                </a:solidFill>
                <a:latin typeface="+mn-lt"/>
              </a:rPr>
              <a:t>SAFETY</a:t>
            </a:r>
          </a:p>
        </p:txBody>
      </p:sp>
      <p:sp>
        <p:nvSpPr>
          <p:cNvPr id="6" name="Segnaposto numero diapositiva 8">
            <a:extLst>
              <a:ext uri="{FF2B5EF4-FFF2-40B4-BE49-F238E27FC236}">
                <a16:creationId xmlns:a16="http://schemas.microsoft.com/office/drawing/2014/main" id="{50215B3A-9B42-8B8B-D672-65DAF3C500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69</a:t>
            </a:fld>
            <a:endParaRPr lang="en-US" noProof="0" dirty="0">
              <a:latin typeface="+mn-lt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2676715-D6EF-55B6-58D8-C9A5664DEE97}"/>
              </a:ext>
            </a:extLst>
          </p:cNvPr>
          <p:cNvSpPr/>
          <p:nvPr/>
        </p:nvSpPr>
        <p:spPr>
          <a:xfrm>
            <a:off x="371475" y="825005"/>
            <a:ext cx="607054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200" noProof="0" dirty="0">
                <a:latin typeface="Montserrat Light" panose="00000400000000000000" pitchFamily="50" charset="0"/>
              </a:rPr>
              <a:t>05 | SAFETY</a:t>
            </a:r>
            <a:endParaRPr lang="en-US" sz="2000" noProof="0" dirty="0"/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FDCF9C70-997C-4EED-2974-D5F25C55011B}"/>
              </a:ext>
            </a:extLst>
          </p:cNvPr>
          <p:cNvSpPr txBox="1"/>
          <p:nvPr/>
        </p:nvSpPr>
        <p:spPr>
          <a:xfrm>
            <a:off x="946066" y="6402378"/>
            <a:ext cx="3412286" cy="291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/>
              <a:t>Click on </a:t>
            </a:r>
            <a:r>
              <a:rPr lang="en-US" sz="1100" i="1" noProof="0" dirty="0">
                <a:latin typeface="+mj-lt"/>
              </a:rPr>
              <a:t>each box </a:t>
            </a:r>
            <a:r>
              <a:rPr lang="en-US" sz="1100" i="1" noProof="0" dirty="0"/>
              <a:t>to discover more</a:t>
            </a: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5FE5A7AE-2C44-A271-B726-E2E1C6C6FE93}"/>
              </a:ext>
            </a:extLst>
          </p:cNvPr>
          <p:cNvSpPr txBox="1"/>
          <p:nvPr/>
        </p:nvSpPr>
        <p:spPr>
          <a:xfrm>
            <a:off x="3811628" y="3194831"/>
            <a:ext cx="2167125" cy="58477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1600" b="1" noProof="0" dirty="0"/>
              <a:t>FIRE RESISTANCE &amp; EXPOSURE</a:t>
            </a:r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9106DBA6-7CCB-ECB6-D78D-1B844B5FDD51}"/>
              </a:ext>
            </a:extLst>
          </p:cNvPr>
          <p:cNvSpPr txBox="1"/>
          <p:nvPr/>
        </p:nvSpPr>
        <p:spPr>
          <a:xfrm>
            <a:off x="1261438" y="3948875"/>
            <a:ext cx="1955350" cy="1292662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1400" noProof="0" dirty="0">
                <a:cs typeface="Calibri" panose="020F0502020204030204" pitchFamily="34" charset="0"/>
              </a:rPr>
              <a:t>Strictly tested through standardized protocols to ensure structural stability under rapid temperature changes</a:t>
            </a:r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618ABD97-B64B-D6C9-C2D6-FAB9FDF3B36A}"/>
              </a:ext>
            </a:extLst>
          </p:cNvPr>
          <p:cNvSpPr txBox="1"/>
          <p:nvPr/>
        </p:nvSpPr>
        <p:spPr>
          <a:xfrm>
            <a:off x="3809141" y="3948875"/>
            <a:ext cx="1955350" cy="1723549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1400" noProof="0" dirty="0">
                <a:cs typeface="Calibri" panose="020F0502020204030204" pitchFamily="34" charset="0"/>
              </a:rPr>
              <a:t>The battery has undergone extensive safety testing to ensure it can withstand fire exposure and prevention of thermal runaway.</a:t>
            </a: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AFD4572D-F021-CACF-E01A-90AA876AEACD}"/>
              </a:ext>
            </a:extLst>
          </p:cNvPr>
          <p:cNvSpPr txBox="1"/>
          <p:nvPr/>
        </p:nvSpPr>
        <p:spPr>
          <a:xfrm>
            <a:off x="6615431" y="3963163"/>
            <a:ext cx="1800000" cy="1723549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1400" noProof="0" dirty="0">
                <a:cs typeface="Calibri" panose="020F0502020204030204" pitchFamily="34" charset="0"/>
              </a:rPr>
              <a:t>Fully compliant with EU Regulation, the battery meets strict limits on lead, cadmium, mercury, and other hazardous substances.</a:t>
            </a:r>
          </a:p>
        </p:txBody>
      </p:sp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2870E0F6-AB36-2476-3855-D8A9FCAFDBBF}"/>
              </a:ext>
            </a:extLst>
          </p:cNvPr>
          <p:cNvSpPr txBox="1"/>
          <p:nvPr/>
        </p:nvSpPr>
        <p:spPr>
          <a:xfrm>
            <a:off x="9197697" y="3948875"/>
            <a:ext cx="1800000" cy="861774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1400" noProof="0" dirty="0">
                <a:cs typeface="Calibri" panose="020F0502020204030204" pitchFamily="34" charset="0"/>
              </a:rPr>
              <a:t>1500 cycles to ensure on extended lifespan and a long-term use.</a:t>
            </a:r>
          </a:p>
        </p:txBody>
      </p: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99E917CB-E55C-2B04-04B0-5A0FD18A388A}"/>
              </a:ext>
            </a:extLst>
          </p:cNvPr>
          <p:cNvSpPr txBox="1"/>
          <p:nvPr/>
        </p:nvSpPr>
        <p:spPr>
          <a:xfrm>
            <a:off x="1261438" y="3182094"/>
            <a:ext cx="1955350" cy="58477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1600" b="1" noProof="0" dirty="0"/>
              <a:t>THERMAL SHOCK</a:t>
            </a:r>
          </a:p>
        </p:txBody>
      </p:sp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7E668FF9-BDC4-71AD-779E-26D4C05ADEFF}"/>
              </a:ext>
            </a:extLst>
          </p:cNvPr>
          <p:cNvSpPr txBox="1"/>
          <p:nvPr/>
        </p:nvSpPr>
        <p:spPr>
          <a:xfrm>
            <a:off x="6537756" y="3077958"/>
            <a:ext cx="1955350" cy="830997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1600" b="1" noProof="0" dirty="0"/>
              <a:t>HAZARDOUS SUBSTANCE RESTRICTIONS</a:t>
            </a:r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3851FA93-3BB3-9233-E235-00A443A74282}"/>
              </a:ext>
            </a:extLst>
          </p:cNvPr>
          <p:cNvSpPr txBox="1"/>
          <p:nvPr/>
        </p:nvSpPr>
        <p:spPr>
          <a:xfrm>
            <a:off x="9087946" y="3077958"/>
            <a:ext cx="1955350" cy="58477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1600" b="1" noProof="0" dirty="0"/>
              <a:t>BATTERY LIFECYCLE</a:t>
            </a:r>
          </a:p>
        </p:txBody>
      </p:sp>
      <p:sp>
        <p:nvSpPr>
          <p:cNvPr id="22" name="Content Placeholder 15">
            <a:extLst>
              <a:ext uri="{FF2B5EF4-FFF2-40B4-BE49-F238E27FC236}">
                <a16:creationId xmlns:a16="http://schemas.microsoft.com/office/drawing/2014/main" id="{2FA43B58-788A-58A2-A141-0C26536A23BB}"/>
              </a:ext>
            </a:extLst>
          </p:cNvPr>
          <p:cNvSpPr txBox="1">
            <a:spLocks/>
          </p:cNvSpPr>
          <p:nvPr/>
        </p:nvSpPr>
        <p:spPr>
          <a:xfrm>
            <a:off x="913369" y="1775430"/>
            <a:ext cx="10567431" cy="1138932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noProof="0" dirty="0">
                <a:solidFill>
                  <a:schemeClr val="tx1"/>
                </a:solidFill>
              </a:rPr>
              <a:t>The battery of FIAT TRIS is engineered to meet the </a:t>
            </a:r>
            <a:r>
              <a:rPr lang="en-US" noProof="0" dirty="0">
                <a:solidFill>
                  <a:schemeClr val="tx1"/>
                </a:solidFill>
                <a:latin typeface="+mj-lt"/>
              </a:rPr>
              <a:t>stringent safety standards of the automotive industry</a:t>
            </a:r>
            <a:r>
              <a:rPr lang="en-US" noProof="0" dirty="0">
                <a:solidFill>
                  <a:schemeClr val="tx1"/>
                </a:solidFill>
              </a:rPr>
              <a:t>, ensuring maximum protection through rigorous safety measures. </a:t>
            </a:r>
          </a:p>
          <a:p>
            <a:r>
              <a:rPr lang="en-US" noProof="0" dirty="0">
                <a:solidFill>
                  <a:schemeClr val="tx1"/>
                </a:solidFill>
              </a:rPr>
              <a:t>This reflects FIAT's commitment to providing its TRIS Customers with the confidence and peace of mind to embrace electric mobility.</a:t>
            </a:r>
          </a:p>
        </p:txBody>
      </p:sp>
      <p:grpSp>
        <p:nvGrpSpPr>
          <p:cNvPr id="20" name="Gruppo 19">
            <a:extLst>
              <a:ext uri="{FF2B5EF4-FFF2-40B4-BE49-F238E27FC236}">
                <a16:creationId xmlns:a16="http://schemas.microsoft.com/office/drawing/2014/main" id="{08AB629C-F20C-0CC1-2B56-462F211EEE1D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21" name="Gruppo 20">
              <a:extLst>
                <a:ext uri="{FF2B5EF4-FFF2-40B4-BE49-F238E27FC236}">
                  <a16:creationId xmlns:a16="http://schemas.microsoft.com/office/drawing/2014/main" id="{5682F814-9422-101A-F6D2-9255F86D528A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24" name="Figura a mano libera: forma 23">
                <a:extLst>
                  <a:ext uri="{FF2B5EF4-FFF2-40B4-BE49-F238E27FC236}">
                    <a16:creationId xmlns:a16="http://schemas.microsoft.com/office/drawing/2014/main" id="{AED98794-AEFB-F7D4-D832-9D01785C3089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5" name="Figura a mano libera: forma 24">
                <a:extLst>
                  <a:ext uri="{FF2B5EF4-FFF2-40B4-BE49-F238E27FC236}">
                    <a16:creationId xmlns:a16="http://schemas.microsoft.com/office/drawing/2014/main" id="{7F18D59D-546F-7784-EF1C-2DF05C64C2B1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6" name="Ovale 25">
                <a:extLst>
                  <a:ext uri="{FF2B5EF4-FFF2-40B4-BE49-F238E27FC236}">
                    <a16:creationId xmlns:a16="http://schemas.microsoft.com/office/drawing/2014/main" id="{93BE2F50-F902-D316-5611-63165704302B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7" name="Ovale 26">
                <a:extLst>
                  <a:ext uri="{FF2B5EF4-FFF2-40B4-BE49-F238E27FC236}">
                    <a16:creationId xmlns:a16="http://schemas.microsoft.com/office/drawing/2014/main" id="{AD5B1248-FF1E-F2C9-96FB-8C6DDECFE911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23" name="Rettangolo 22">
              <a:extLst>
                <a:ext uri="{FF2B5EF4-FFF2-40B4-BE49-F238E27FC236}">
                  <a16:creationId xmlns:a16="http://schemas.microsoft.com/office/drawing/2014/main" id="{AE4BE625-BE03-1E3D-56EC-EBF576325C8C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" name="Rettangolo 2">
            <a:extLst>
              <a:ext uri="{FF2B5EF4-FFF2-40B4-BE49-F238E27FC236}">
                <a16:creationId xmlns:a16="http://schemas.microsoft.com/office/drawing/2014/main" id="{ABCE91C6-D352-C049-E86E-0DCB6FEDE0E2}"/>
              </a:ext>
            </a:extLst>
          </p:cNvPr>
          <p:cNvSpPr/>
          <p:nvPr/>
        </p:nvSpPr>
        <p:spPr>
          <a:xfrm>
            <a:off x="8253346" y="361543"/>
            <a:ext cx="2670706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chemeClr val="tx1"/>
                </a:solidFill>
              </a:rPr>
              <a:t>Aggiungere</a:t>
            </a:r>
            <a:r>
              <a:rPr lang="en-US" noProof="0" dirty="0">
                <a:solidFill>
                  <a:schemeClr val="tx1"/>
                </a:solidFill>
              </a:rPr>
              <a:t> </a:t>
            </a:r>
            <a:r>
              <a:rPr lang="en-US" noProof="0" dirty="0" err="1">
                <a:solidFill>
                  <a:schemeClr val="tx1"/>
                </a:solidFill>
              </a:rPr>
              <a:t>sfondo</a:t>
            </a:r>
            <a:endParaRPr lang="en-US" noProof="0" dirty="0">
              <a:solidFill>
                <a:schemeClr val="tx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93596452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F76049-9D4F-AD08-0A60-E28F2250E1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magine 11" descr="Immagine che contiene veicolo, ruota, trasporto, Veicolo terrestre&#10;&#10;Il contenuto generato dall'IA potrebbe non essere corretto.">
            <a:extLst>
              <a:ext uri="{FF2B5EF4-FFF2-40B4-BE49-F238E27FC236}">
                <a16:creationId xmlns:a16="http://schemas.microsoft.com/office/drawing/2014/main" id="{D0B29F7B-86DA-1135-7370-DF403C12980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01" b="10508"/>
          <a:stretch/>
        </p:blipFill>
        <p:spPr>
          <a:xfrm>
            <a:off x="0" y="2200577"/>
            <a:ext cx="6377005" cy="4055184"/>
          </a:xfrm>
          <a:prstGeom prst="rect">
            <a:avLst/>
          </a:prstGeom>
        </p:spPr>
      </p:pic>
      <p:sp>
        <p:nvSpPr>
          <p:cNvPr id="8" name="Titolo 7">
            <a:extLst>
              <a:ext uri="{FF2B5EF4-FFF2-40B4-BE49-F238E27FC236}">
                <a16:creationId xmlns:a16="http://schemas.microsoft.com/office/drawing/2014/main" id="{1B1055B2-DD8E-7A27-83C3-EAE41709C4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132468"/>
            <a:ext cx="11449050" cy="576633"/>
          </a:xfrm>
        </p:spPr>
        <p:txBody>
          <a:bodyPr>
            <a:spAutoFit/>
          </a:bodyPr>
          <a:lstStyle/>
          <a:p>
            <a:r>
              <a:rPr lang="en-US" noProof="0" dirty="0">
                <a:solidFill>
                  <a:schemeClr val="tx1"/>
                </a:solidFill>
                <a:latin typeface="+mn-lt"/>
              </a:rPr>
              <a:t>A </a:t>
            </a:r>
            <a:r>
              <a:rPr lang="en-US" noProof="0" dirty="0">
                <a:solidFill>
                  <a:schemeClr val="tx1"/>
                </a:solidFill>
              </a:rPr>
              <a:t>work</a:t>
            </a:r>
            <a:r>
              <a:rPr lang="en-US" noProof="0" dirty="0">
                <a:solidFill>
                  <a:schemeClr val="tx1"/>
                </a:solidFill>
                <a:latin typeface="+mn-lt"/>
              </a:rPr>
              <a:t> partner built to </a:t>
            </a:r>
            <a:r>
              <a:rPr lang="en-US" noProof="0" dirty="0">
                <a:solidFill>
                  <a:schemeClr val="tx1"/>
                </a:solidFill>
              </a:rPr>
              <a:t>Last</a:t>
            </a:r>
          </a:p>
        </p:txBody>
      </p:sp>
      <p:sp>
        <p:nvSpPr>
          <p:cNvPr id="6" name="Segnaposto numero diapositiva 8">
            <a:extLst>
              <a:ext uri="{FF2B5EF4-FFF2-40B4-BE49-F238E27FC236}">
                <a16:creationId xmlns:a16="http://schemas.microsoft.com/office/drawing/2014/main" id="{2B528EA4-E58C-026D-76EA-2C595736E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70</a:t>
            </a:fld>
            <a:endParaRPr lang="en-US" noProof="0" dirty="0">
              <a:latin typeface="+mn-lt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BFA5DBE-7453-D5D2-0CDF-DF9024720F9F}"/>
              </a:ext>
            </a:extLst>
          </p:cNvPr>
          <p:cNvSpPr/>
          <p:nvPr/>
        </p:nvSpPr>
        <p:spPr>
          <a:xfrm>
            <a:off x="371475" y="825005"/>
            <a:ext cx="607054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200" noProof="0" dirty="0">
                <a:latin typeface="Montserrat Light" panose="00000400000000000000" pitchFamily="50" charset="0"/>
              </a:rPr>
              <a:t>05 | SAFETY</a:t>
            </a:r>
            <a:endParaRPr lang="en-US" sz="2000" noProof="0" dirty="0"/>
          </a:p>
        </p:txBody>
      </p:sp>
      <p:sp>
        <p:nvSpPr>
          <p:cNvPr id="11" name="CasellaDiTesto 53">
            <a:extLst>
              <a:ext uri="{FF2B5EF4-FFF2-40B4-BE49-F238E27FC236}">
                <a16:creationId xmlns:a16="http://schemas.microsoft.com/office/drawing/2014/main" id="{263C92F1-A6EE-DF2F-DD3A-F1ECAFA54E4D}"/>
              </a:ext>
            </a:extLst>
          </p:cNvPr>
          <p:cNvSpPr txBox="1"/>
          <p:nvPr/>
        </p:nvSpPr>
        <p:spPr>
          <a:xfrm>
            <a:off x="4649564" y="4925997"/>
            <a:ext cx="55713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>
              <a:defRPr/>
            </a:pPr>
            <a:r>
              <a:rPr lang="en-US" sz="2000" noProof="0" dirty="0">
                <a:latin typeface="+mj-lt"/>
                <a:cs typeface="Calibri" panose="020F0502020204030204" pitchFamily="34" charset="0"/>
              </a:rPr>
              <a:t>ANTICORROSION PERFORATION</a:t>
            </a:r>
          </a:p>
        </p:txBody>
      </p:sp>
      <p:sp>
        <p:nvSpPr>
          <p:cNvPr id="35" name="Ovale 34">
            <a:extLst>
              <a:ext uri="{FF2B5EF4-FFF2-40B4-BE49-F238E27FC236}">
                <a16:creationId xmlns:a16="http://schemas.microsoft.com/office/drawing/2014/main" id="{5833BBF2-D068-602E-1FBB-17AC100C8956}"/>
              </a:ext>
            </a:extLst>
          </p:cNvPr>
          <p:cNvSpPr/>
          <p:nvPr/>
        </p:nvSpPr>
        <p:spPr>
          <a:xfrm>
            <a:off x="4224509" y="3840252"/>
            <a:ext cx="223954" cy="22395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1"/>
              </a:solidFill>
            </a:endParaRPr>
          </a:p>
        </p:txBody>
      </p:sp>
      <p:sp>
        <p:nvSpPr>
          <p:cNvPr id="36" name="Ovale 35">
            <a:extLst>
              <a:ext uri="{FF2B5EF4-FFF2-40B4-BE49-F238E27FC236}">
                <a16:creationId xmlns:a16="http://schemas.microsoft.com/office/drawing/2014/main" id="{6F9A42FA-517F-CD70-63BE-65F39FB3795C}"/>
              </a:ext>
            </a:extLst>
          </p:cNvPr>
          <p:cNvSpPr/>
          <p:nvPr/>
        </p:nvSpPr>
        <p:spPr>
          <a:xfrm>
            <a:off x="4324288" y="5011085"/>
            <a:ext cx="223954" cy="22395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1"/>
              </a:solidFill>
            </a:endParaRPr>
          </a:p>
        </p:txBody>
      </p:sp>
      <p:sp>
        <p:nvSpPr>
          <p:cNvPr id="13" name="CasellaDiTesto 53">
            <a:extLst>
              <a:ext uri="{FF2B5EF4-FFF2-40B4-BE49-F238E27FC236}">
                <a16:creationId xmlns:a16="http://schemas.microsoft.com/office/drawing/2014/main" id="{ADC5909D-DD4D-EF23-EEFA-531724372296}"/>
              </a:ext>
            </a:extLst>
          </p:cNvPr>
          <p:cNvSpPr txBox="1"/>
          <p:nvPr/>
        </p:nvSpPr>
        <p:spPr>
          <a:xfrm>
            <a:off x="4522062" y="3742700"/>
            <a:ext cx="36836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2603500" algn="l"/>
              </a:tabLst>
              <a:defRPr/>
            </a:pPr>
            <a:r>
              <a:rPr lang="en-US" sz="2000" noProof="0" dirty="0">
                <a:latin typeface="+mj-lt"/>
                <a:cs typeface="Calibri" panose="020F0502020204030204" pitchFamily="34" charset="0"/>
              </a:rPr>
              <a:t>WARRANTY</a:t>
            </a:r>
          </a:p>
        </p:txBody>
      </p:sp>
      <p:grpSp>
        <p:nvGrpSpPr>
          <p:cNvPr id="2" name="Gruppo 1">
            <a:extLst>
              <a:ext uri="{FF2B5EF4-FFF2-40B4-BE49-F238E27FC236}">
                <a16:creationId xmlns:a16="http://schemas.microsoft.com/office/drawing/2014/main" id="{75D3E4E8-BF65-63EC-2302-2EA922039AAB}"/>
              </a:ext>
            </a:extLst>
          </p:cNvPr>
          <p:cNvGrpSpPr/>
          <p:nvPr/>
        </p:nvGrpSpPr>
        <p:grpSpPr>
          <a:xfrm>
            <a:off x="9777890" y="3858105"/>
            <a:ext cx="1994338" cy="2162911"/>
            <a:chOff x="838845" y="3459099"/>
            <a:chExt cx="2304634" cy="2499435"/>
          </a:xfrm>
          <a:effectLst>
            <a:outerShdw blurRad="139700" dist="165100" dir="5400000" sx="95000" sy="95000" algn="t" rotWithShape="0">
              <a:prstClr val="black">
                <a:alpha val="40000"/>
              </a:prstClr>
            </a:outerShdw>
          </a:effectLst>
        </p:grpSpPr>
        <p:pic>
          <p:nvPicPr>
            <p:cNvPr id="3" name="Immagine 2">
              <a:extLst>
                <a:ext uri="{FF2B5EF4-FFF2-40B4-BE49-F238E27FC236}">
                  <a16:creationId xmlns:a16="http://schemas.microsoft.com/office/drawing/2014/main" id="{A6F246B0-DA7A-253E-F18B-25ADABA9266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334" r="10334"/>
            <a:stretch/>
          </p:blipFill>
          <p:spPr>
            <a:xfrm>
              <a:off x="917563" y="3459099"/>
              <a:ext cx="2147200" cy="2147200"/>
            </a:xfrm>
            <a:prstGeom prst="ellipse">
              <a:avLst/>
            </a:prstGeom>
            <a:ln w="63500">
              <a:solidFill>
                <a:schemeClr val="bg1"/>
              </a:solidFill>
            </a:ln>
          </p:spPr>
        </p:pic>
        <p:sp>
          <p:nvSpPr>
            <p:cNvPr id="4" name="Rettangolo con angoli arrotondati 3">
              <a:extLst>
                <a:ext uri="{FF2B5EF4-FFF2-40B4-BE49-F238E27FC236}">
                  <a16:creationId xmlns:a16="http://schemas.microsoft.com/office/drawing/2014/main" id="{69267B63-C196-98B8-07EB-C92F9F3BC6A2}"/>
                </a:ext>
              </a:extLst>
            </p:cNvPr>
            <p:cNvSpPr/>
            <p:nvPr/>
          </p:nvSpPr>
          <p:spPr>
            <a:xfrm>
              <a:off x="838845" y="5634534"/>
              <a:ext cx="2304634" cy="3240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US" sz="1400" noProof="0" dirty="0">
                  <a:solidFill>
                    <a:schemeClr val="tx2"/>
                  </a:solidFill>
                  <a:latin typeface="+mj-lt"/>
                </a:rPr>
                <a:t>Selling arguments</a:t>
              </a:r>
            </a:p>
          </p:txBody>
        </p:sp>
      </p:grp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D93517C6-5D72-0652-E84B-A55A73BFB837}"/>
              </a:ext>
            </a:extLst>
          </p:cNvPr>
          <p:cNvSpPr txBox="1"/>
          <p:nvPr/>
        </p:nvSpPr>
        <p:spPr>
          <a:xfrm>
            <a:off x="946066" y="6302832"/>
            <a:ext cx="3412286" cy="5119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/>
              <a:t>Click on </a:t>
            </a:r>
            <a:r>
              <a:rPr lang="en-US" sz="1100" i="1" noProof="0" dirty="0">
                <a:latin typeface="+mj-lt"/>
              </a:rPr>
              <a:t>each title </a:t>
            </a:r>
            <a:r>
              <a:rPr lang="en-US" sz="1100" i="1" noProof="0" dirty="0"/>
              <a:t>to discover more</a:t>
            </a:r>
          </a:p>
          <a:p>
            <a:pPr>
              <a:lnSpc>
                <a:spcPct val="130000"/>
              </a:lnSpc>
            </a:pPr>
            <a:r>
              <a:rPr lang="en-US" sz="1100" i="1" noProof="0" dirty="0"/>
              <a:t>Click on </a:t>
            </a:r>
            <a:r>
              <a:rPr lang="en-US" sz="1100" i="1" noProof="0" dirty="0">
                <a:latin typeface="+mj-lt"/>
              </a:rPr>
              <a:t>Selling arguments</a:t>
            </a:r>
          </a:p>
        </p:txBody>
      </p:sp>
      <p:sp>
        <p:nvSpPr>
          <p:cNvPr id="16" name="CasellaDiTesto 53">
            <a:extLst>
              <a:ext uri="{FF2B5EF4-FFF2-40B4-BE49-F238E27FC236}">
                <a16:creationId xmlns:a16="http://schemas.microsoft.com/office/drawing/2014/main" id="{ABB9146D-056F-D409-CE6D-5B43EBF9F62A}"/>
              </a:ext>
            </a:extLst>
          </p:cNvPr>
          <p:cNvSpPr txBox="1"/>
          <p:nvPr/>
        </p:nvSpPr>
        <p:spPr>
          <a:xfrm>
            <a:off x="3584988" y="2767327"/>
            <a:ext cx="31585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noProof="0" dirty="0">
                <a:latin typeface="+mj-lt"/>
                <a:cs typeface="Calibri" panose="020F0502020204030204" pitchFamily="34" charset="0"/>
              </a:rPr>
              <a:t>BATTERY SAFETY</a:t>
            </a:r>
          </a:p>
        </p:txBody>
      </p:sp>
      <p:sp>
        <p:nvSpPr>
          <p:cNvPr id="27" name="Ovale 26">
            <a:extLst>
              <a:ext uri="{FF2B5EF4-FFF2-40B4-BE49-F238E27FC236}">
                <a16:creationId xmlns:a16="http://schemas.microsoft.com/office/drawing/2014/main" id="{95A1363F-E1F8-F69B-889D-AABBA73BD156}"/>
              </a:ext>
            </a:extLst>
          </p:cNvPr>
          <p:cNvSpPr/>
          <p:nvPr/>
        </p:nvSpPr>
        <p:spPr>
          <a:xfrm>
            <a:off x="3232608" y="2872302"/>
            <a:ext cx="223954" cy="22395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1"/>
              </a:solidFill>
            </a:endParaRPr>
          </a:p>
        </p:txBody>
      </p:sp>
      <p:sp>
        <p:nvSpPr>
          <p:cNvPr id="14" name="Segnaposto contenuto 6">
            <a:extLst>
              <a:ext uri="{FF2B5EF4-FFF2-40B4-BE49-F238E27FC236}">
                <a16:creationId xmlns:a16="http://schemas.microsoft.com/office/drawing/2014/main" id="{8FCE0795-E850-04BC-949B-31B940258C00}"/>
              </a:ext>
            </a:extLst>
          </p:cNvPr>
          <p:cNvSpPr txBox="1">
            <a:spLocks/>
          </p:cNvSpPr>
          <p:nvPr/>
        </p:nvSpPr>
        <p:spPr>
          <a:xfrm>
            <a:off x="371475" y="1863560"/>
            <a:ext cx="9178925" cy="5850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000"/>
              </a:lnSpc>
            </a:pPr>
            <a:r>
              <a:rPr lang="en-US" noProof="0" dirty="0">
                <a:solidFill>
                  <a:schemeClr val="tx1"/>
                </a:solidFill>
                <a:latin typeface="+mj-lt"/>
              </a:rPr>
              <a:t>Designed for everyday business in diverse conditions</a:t>
            </a:r>
            <a:r>
              <a:rPr lang="en-US" noProof="0" dirty="0">
                <a:solidFill>
                  <a:schemeClr val="tx1"/>
                </a:solidFill>
              </a:rPr>
              <a:t>, Fiat TRIS is durable and rigorously tested for </a:t>
            </a:r>
            <a:r>
              <a:rPr lang="en-US" noProof="0" dirty="0">
                <a:solidFill>
                  <a:schemeClr val="tx1"/>
                </a:solidFill>
                <a:latin typeface="+mj-lt"/>
              </a:rPr>
              <a:t>structural strength</a:t>
            </a:r>
            <a:r>
              <a:rPr lang="en-US" noProof="0" dirty="0">
                <a:solidFill>
                  <a:schemeClr val="tx1"/>
                </a:solidFill>
              </a:rPr>
              <a:t>, </a:t>
            </a:r>
            <a:r>
              <a:rPr lang="en-US" noProof="0" dirty="0">
                <a:solidFill>
                  <a:schemeClr val="tx1"/>
                </a:solidFill>
                <a:latin typeface="+mj-lt"/>
              </a:rPr>
              <a:t>battery endurance</a:t>
            </a:r>
            <a:r>
              <a:rPr lang="en-US" noProof="0" dirty="0">
                <a:solidFill>
                  <a:schemeClr val="tx1"/>
                </a:solidFill>
              </a:rPr>
              <a:t>, and long-term </a:t>
            </a:r>
            <a:r>
              <a:rPr lang="en-US" noProof="0" dirty="0">
                <a:solidFill>
                  <a:schemeClr val="tx1"/>
                </a:solidFill>
                <a:latin typeface="+mj-lt"/>
              </a:rPr>
              <a:t>durability</a:t>
            </a:r>
            <a:r>
              <a:rPr lang="en-US" noProof="0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17" name="Rettangolo 16">
            <a:extLst>
              <a:ext uri="{FF2B5EF4-FFF2-40B4-BE49-F238E27FC236}">
                <a16:creationId xmlns:a16="http://schemas.microsoft.com/office/drawing/2014/main" id="{C110DB7D-DBED-228E-8A49-B50032D28405}"/>
              </a:ext>
            </a:extLst>
          </p:cNvPr>
          <p:cNvSpPr/>
          <p:nvPr/>
        </p:nvSpPr>
        <p:spPr>
          <a:xfrm>
            <a:off x="561902" y="4565520"/>
            <a:ext cx="2670706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rgbClr val="FF0000"/>
                </a:solidFill>
              </a:rPr>
              <a:t>Cambiare</a:t>
            </a:r>
            <a:r>
              <a:rPr lang="en-US" noProof="0" dirty="0">
                <a:solidFill>
                  <a:srgbClr val="FF0000"/>
                </a:solidFill>
              </a:rPr>
              <a:t> </a:t>
            </a:r>
            <a:r>
              <a:rPr lang="en-US" noProof="0" dirty="0" err="1">
                <a:solidFill>
                  <a:srgbClr val="FF0000"/>
                </a:solidFill>
              </a:rPr>
              <a:t>immagine</a:t>
            </a:r>
            <a:endParaRPr lang="en-US" noProof="0" dirty="0">
              <a:solidFill>
                <a:srgbClr val="FF0000"/>
              </a:solidFill>
            </a:endParaRPr>
          </a:p>
        </p:txBody>
      </p:sp>
      <p:grpSp>
        <p:nvGrpSpPr>
          <p:cNvPr id="18" name="Gruppo 17">
            <a:extLst>
              <a:ext uri="{FF2B5EF4-FFF2-40B4-BE49-F238E27FC236}">
                <a16:creationId xmlns:a16="http://schemas.microsoft.com/office/drawing/2014/main" id="{9E2FA002-19FD-ADE9-0C69-FDF6C7B5B5A9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19" name="Gruppo 18">
              <a:extLst>
                <a:ext uri="{FF2B5EF4-FFF2-40B4-BE49-F238E27FC236}">
                  <a16:creationId xmlns:a16="http://schemas.microsoft.com/office/drawing/2014/main" id="{0A9A98A2-7E1A-6F98-6452-A86E9052027B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26" name="Figura a mano libera: forma 25">
                <a:extLst>
                  <a:ext uri="{FF2B5EF4-FFF2-40B4-BE49-F238E27FC236}">
                    <a16:creationId xmlns:a16="http://schemas.microsoft.com/office/drawing/2014/main" id="{AF8911B6-C4E1-7F43-555A-063808CB7DC6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8" name="Figura a mano libera: forma 27">
                <a:extLst>
                  <a:ext uri="{FF2B5EF4-FFF2-40B4-BE49-F238E27FC236}">
                    <a16:creationId xmlns:a16="http://schemas.microsoft.com/office/drawing/2014/main" id="{9671FFA3-05DF-D1B3-300C-B040B1B2F63D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9" name="Ovale 28">
                <a:extLst>
                  <a:ext uri="{FF2B5EF4-FFF2-40B4-BE49-F238E27FC236}">
                    <a16:creationId xmlns:a16="http://schemas.microsoft.com/office/drawing/2014/main" id="{E28C0075-CB68-6D90-9D11-3DA8EF9183D4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0" name="Ovale 29">
                <a:extLst>
                  <a:ext uri="{FF2B5EF4-FFF2-40B4-BE49-F238E27FC236}">
                    <a16:creationId xmlns:a16="http://schemas.microsoft.com/office/drawing/2014/main" id="{20514306-12E4-AB98-92D0-22B07BE99F5A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20" name="Rettangolo 19">
              <a:extLst>
                <a:ext uri="{FF2B5EF4-FFF2-40B4-BE49-F238E27FC236}">
                  <a16:creationId xmlns:a16="http://schemas.microsoft.com/office/drawing/2014/main" id="{12A50129-31F1-EE59-F53F-C6CC2CA61D60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2291835093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48F463-2327-97AF-3606-7A9BB29669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Immagine 18" descr="Immagine che contiene veicolo, ruota, trasporto, Veicolo terrestre&#10;&#10;Il contenuto generato dall'IA potrebbe non essere corretto.">
            <a:extLst>
              <a:ext uri="{FF2B5EF4-FFF2-40B4-BE49-F238E27FC236}">
                <a16:creationId xmlns:a16="http://schemas.microsoft.com/office/drawing/2014/main" id="{FA5D3AA6-CCA0-59AE-CBB1-368C6D01F7D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01" b="10508"/>
          <a:stretch/>
        </p:blipFill>
        <p:spPr>
          <a:xfrm>
            <a:off x="0" y="2200577"/>
            <a:ext cx="6377005" cy="4055184"/>
          </a:xfrm>
          <a:prstGeom prst="rect">
            <a:avLst/>
          </a:prstGeom>
        </p:spPr>
      </p:pic>
      <p:sp>
        <p:nvSpPr>
          <p:cNvPr id="8" name="Titolo 7">
            <a:extLst>
              <a:ext uri="{FF2B5EF4-FFF2-40B4-BE49-F238E27FC236}">
                <a16:creationId xmlns:a16="http://schemas.microsoft.com/office/drawing/2014/main" id="{5F7A0815-034C-3B55-EC8B-F839B6B97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138066"/>
            <a:ext cx="11449050" cy="576633"/>
          </a:xfrm>
        </p:spPr>
        <p:txBody>
          <a:bodyPr>
            <a:spAutoFit/>
          </a:bodyPr>
          <a:lstStyle/>
          <a:p>
            <a:r>
              <a:rPr lang="en-US" noProof="0" dirty="0">
                <a:solidFill>
                  <a:schemeClr val="tx1"/>
                </a:solidFill>
                <a:latin typeface="+mn-lt"/>
              </a:rPr>
              <a:t>A </a:t>
            </a:r>
            <a:r>
              <a:rPr lang="en-US" noProof="0" dirty="0">
                <a:solidFill>
                  <a:schemeClr val="tx1"/>
                </a:solidFill>
              </a:rPr>
              <a:t>work</a:t>
            </a:r>
            <a:r>
              <a:rPr lang="en-US" noProof="0" dirty="0">
                <a:solidFill>
                  <a:schemeClr val="tx1"/>
                </a:solidFill>
                <a:latin typeface="+mn-lt"/>
              </a:rPr>
              <a:t> partner built to </a:t>
            </a:r>
            <a:r>
              <a:rPr lang="en-US" noProof="0" dirty="0">
                <a:solidFill>
                  <a:schemeClr val="tx1"/>
                </a:solidFill>
              </a:rPr>
              <a:t>Last</a:t>
            </a:r>
          </a:p>
        </p:txBody>
      </p:sp>
      <p:sp>
        <p:nvSpPr>
          <p:cNvPr id="7" name="Segnaposto contenuto 6">
            <a:extLst>
              <a:ext uri="{FF2B5EF4-FFF2-40B4-BE49-F238E27FC236}">
                <a16:creationId xmlns:a16="http://schemas.microsoft.com/office/drawing/2014/main" id="{36FC59D3-6C5B-7D2B-7CB2-C3279A3ADC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1863560"/>
            <a:ext cx="9178925" cy="585097"/>
          </a:xfrm>
        </p:spPr>
        <p:txBody>
          <a:bodyPr/>
          <a:lstStyle/>
          <a:p>
            <a:pPr algn="ctr">
              <a:lnSpc>
                <a:spcPts val="2000"/>
              </a:lnSpc>
            </a:pPr>
            <a:r>
              <a:rPr lang="en-US" noProof="0" dirty="0">
                <a:solidFill>
                  <a:schemeClr val="tx1"/>
                </a:solidFill>
                <a:latin typeface="+mj-lt"/>
              </a:rPr>
              <a:t>Designed for everyday business in diverse conditions</a:t>
            </a:r>
            <a:r>
              <a:rPr lang="en-US" noProof="0" dirty="0">
                <a:solidFill>
                  <a:schemeClr val="tx1"/>
                </a:solidFill>
              </a:rPr>
              <a:t>, Fiat TRIS is durable and rigorously tested for </a:t>
            </a:r>
            <a:r>
              <a:rPr lang="en-US" noProof="0" dirty="0">
                <a:solidFill>
                  <a:schemeClr val="tx1"/>
                </a:solidFill>
                <a:latin typeface="+mj-lt"/>
              </a:rPr>
              <a:t>structural strength</a:t>
            </a:r>
            <a:r>
              <a:rPr lang="en-US" noProof="0" dirty="0">
                <a:solidFill>
                  <a:schemeClr val="tx1"/>
                </a:solidFill>
              </a:rPr>
              <a:t>, </a:t>
            </a:r>
            <a:r>
              <a:rPr lang="en-US" noProof="0" dirty="0">
                <a:solidFill>
                  <a:schemeClr val="tx1"/>
                </a:solidFill>
                <a:latin typeface="+mj-lt"/>
              </a:rPr>
              <a:t>battery endurance</a:t>
            </a:r>
            <a:r>
              <a:rPr lang="en-US" noProof="0" dirty="0">
                <a:solidFill>
                  <a:schemeClr val="tx1"/>
                </a:solidFill>
              </a:rPr>
              <a:t>, and long-term </a:t>
            </a:r>
            <a:r>
              <a:rPr lang="en-US" noProof="0" dirty="0">
                <a:solidFill>
                  <a:schemeClr val="tx1"/>
                </a:solidFill>
                <a:latin typeface="+mj-lt"/>
              </a:rPr>
              <a:t>durability</a:t>
            </a:r>
            <a:r>
              <a:rPr lang="en-US" noProof="0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6" name="Segnaposto numero diapositiva 8">
            <a:extLst>
              <a:ext uri="{FF2B5EF4-FFF2-40B4-BE49-F238E27FC236}">
                <a16:creationId xmlns:a16="http://schemas.microsoft.com/office/drawing/2014/main" id="{2756D42A-8FFB-3ACF-789E-EB132B4364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71</a:t>
            </a:fld>
            <a:endParaRPr lang="en-US" noProof="0" dirty="0">
              <a:latin typeface="+mn-lt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7F92FFF-2216-A183-A6FD-A3422B7E94EA}"/>
              </a:ext>
            </a:extLst>
          </p:cNvPr>
          <p:cNvSpPr/>
          <p:nvPr/>
        </p:nvSpPr>
        <p:spPr>
          <a:xfrm>
            <a:off x="371475" y="825005"/>
            <a:ext cx="607054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200" noProof="0" dirty="0">
                <a:latin typeface="Montserrat Light" panose="00000400000000000000" pitchFamily="50" charset="0"/>
              </a:rPr>
              <a:t>05 | SAFETY</a:t>
            </a:r>
            <a:endParaRPr lang="en-US" sz="2000" noProof="0" dirty="0"/>
          </a:p>
        </p:txBody>
      </p:sp>
      <p:sp>
        <p:nvSpPr>
          <p:cNvPr id="11" name="CasellaDiTesto 53">
            <a:extLst>
              <a:ext uri="{FF2B5EF4-FFF2-40B4-BE49-F238E27FC236}">
                <a16:creationId xmlns:a16="http://schemas.microsoft.com/office/drawing/2014/main" id="{69D3FC42-49A6-6DA7-E6F7-30B691EF9198}"/>
              </a:ext>
            </a:extLst>
          </p:cNvPr>
          <p:cNvSpPr txBox="1"/>
          <p:nvPr/>
        </p:nvSpPr>
        <p:spPr>
          <a:xfrm>
            <a:off x="4649564" y="4925997"/>
            <a:ext cx="55713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>
              <a:defRPr/>
            </a:pPr>
            <a:r>
              <a:rPr lang="en-US" sz="2000" noProof="0" dirty="0">
                <a:latin typeface="+mj-lt"/>
                <a:cs typeface="Calibri" panose="020F0502020204030204" pitchFamily="34" charset="0"/>
              </a:rPr>
              <a:t>ANTICORROSION PERFORATION</a:t>
            </a:r>
          </a:p>
        </p:txBody>
      </p:sp>
      <p:sp>
        <p:nvSpPr>
          <p:cNvPr id="12" name="CasellaDiTesto 53">
            <a:extLst>
              <a:ext uri="{FF2B5EF4-FFF2-40B4-BE49-F238E27FC236}">
                <a16:creationId xmlns:a16="http://schemas.microsoft.com/office/drawing/2014/main" id="{BD12F22F-C20A-495B-BF73-BA76F8D0D308}"/>
              </a:ext>
            </a:extLst>
          </p:cNvPr>
          <p:cNvSpPr txBox="1"/>
          <p:nvPr/>
        </p:nvSpPr>
        <p:spPr>
          <a:xfrm>
            <a:off x="4649564" y="5228565"/>
            <a:ext cx="46367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>
              <a:defRPr/>
            </a:pPr>
            <a:r>
              <a:rPr lang="en-US" sz="1400" noProof="0" dirty="0">
                <a:cs typeface="Calibri" panose="020F0502020204030204" pitchFamily="34" charset="0"/>
              </a:rPr>
              <a:t>Materials and </a:t>
            </a:r>
            <a:r>
              <a:rPr lang="en-US" sz="1400" noProof="0" dirty="0" err="1">
                <a:cs typeface="Calibri" panose="020F0502020204030204" pitchFamily="34" charset="0"/>
              </a:rPr>
              <a:t>zync</a:t>
            </a:r>
            <a:r>
              <a:rPr lang="en-US" sz="1400" noProof="0" dirty="0">
                <a:cs typeface="Calibri" panose="020F0502020204030204" pitchFamily="34" charset="0"/>
              </a:rPr>
              <a:t> coating for frame offer a good corrosion perforation resistance.</a:t>
            </a:r>
          </a:p>
        </p:txBody>
      </p:sp>
      <p:sp>
        <p:nvSpPr>
          <p:cNvPr id="17" name="CasellaDiTesto 53">
            <a:extLst>
              <a:ext uri="{FF2B5EF4-FFF2-40B4-BE49-F238E27FC236}">
                <a16:creationId xmlns:a16="http://schemas.microsoft.com/office/drawing/2014/main" id="{CEAFA478-82F1-17F8-8F8D-6F85C54CB59C}"/>
              </a:ext>
            </a:extLst>
          </p:cNvPr>
          <p:cNvSpPr txBox="1"/>
          <p:nvPr/>
        </p:nvSpPr>
        <p:spPr>
          <a:xfrm>
            <a:off x="3584988" y="2767327"/>
            <a:ext cx="31585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noProof="0" dirty="0">
                <a:latin typeface="+mj-lt"/>
                <a:cs typeface="Calibri" panose="020F0502020204030204" pitchFamily="34" charset="0"/>
              </a:rPr>
              <a:t>BATTERY SAFETY</a:t>
            </a:r>
          </a:p>
        </p:txBody>
      </p:sp>
      <p:sp>
        <p:nvSpPr>
          <p:cNvPr id="18" name="CasellaDiTesto 53">
            <a:extLst>
              <a:ext uri="{FF2B5EF4-FFF2-40B4-BE49-F238E27FC236}">
                <a16:creationId xmlns:a16="http://schemas.microsoft.com/office/drawing/2014/main" id="{C3DF7052-F5F7-7640-FDA7-172EA0C7D72C}"/>
              </a:ext>
            </a:extLst>
          </p:cNvPr>
          <p:cNvSpPr txBox="1"/>
          <p:nvPr/>
        </p:nvSpPr>
        <p:spPr>
          <a:xfrm>
            <a:off x="3584988" y="3086251"/>
            <a:ext cx="74005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400" noProof="0" dirty="0">
                <a:cs typeface="Calibri" panose="020F0502020204030204" pitchFamily="34" charset="0"/>
              </a:rPr>
              <a:t>Meets the stringent automotive safety standards.</a:t>
            </a:r>
          </a:p>
        </p:txBody>
      </p:sp>
      <p:sp>
        <p:nvSpPr>
          <p:cNvPr id="34" name="Ovale 33">
            <a:extLst>
              <a:ext uri="{FF2B5EF4-FFF2-40B4-BE49-F238E27FC236}">
                <a16:creationId xmlns:a16="http://schemas.microsoft.com/office/drawing/2014/main" id="{C6333B46-3335-7D41-56DB-84C215EF2DCE}"/>
              </a:ext>
            </a:extLst>
          </p:cNvPr>
          <p:cNvSpPr/>
          <p:nvPr/>
        </p:nvSpPr>
        <p:spPr>
          <a:xfrm>
            <a:off x="3232608" y="2872302"/>
            <a:ext cx="223954" cy="22395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1"/>
              </a:solidFill>
            </a:endParaRPr>
          </a:p>
        </p:txBody>
      </p:sp>
      <p:sp>
        <p:nvSpPr>
          <p:cNvPr id="35" name="Ovale 34">
            <a:extLst>
              <a:ext uri="{FF2B5EF4-FFF2-40B4-BE49-F238E27FC236}">
                <a16:creationId xmlns:a16="http://schemas.microsoft.com/office/drawing/2014/main" id="{1D4C9E44-7408-5994-C5B1-F3CDEFD89CAB}"/>
              </a:ext>
            </a:extLst>
          </p:cNvPr>
          <p:cNvSpPr/>
          <p:nvPr/>
        </p:nvSpPr>
        <p:spPr>
          <a:xfrm>
            <a:off x="4224509" y="3840252"/>
            <a:ext cx="223954" cy="22395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1"/>
              </a:solidFill>
            </a:endParaRPr>
          </a:p>
        </p:txBody>
      </p:sp>
      <p:sp>
        <p:nvSpPr>
          <p:cNvPr id="36" name="Ovale 35">
            <a:extLst>
              <a:ext uri="{FF2B5EF4-FFF2-40B4-BE49-F238E27FC236}">
                <a16:creationId xmlns:a16="http://schemas.microsoft.com/office/drawing/2014/main" id="{D9EF0B1D-94AB-CE38-6F2E-8577C1CAD2E5}"/>
              </a:ext>
            </a:extLst>
          </p:cNvPr>
          <p:cNvSpPr/>
          <p:nvPr/>
        </p:nvSpPr>
        <p:spPr>
          <a:xfrm>
            <a:off x="4324288" y="5011085"/>
            <a:ext cx="223954" cy="22395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1"/>
              </a:solidFill>
            </a:endParaRPr>
          </a:p>
        </p:txBody>
      </p:sp>
      <p:sp>
        <p:nvSpPr>
          <p:cNvPr id="13" name="CasellaDiTesto 53">
            <a:extLst>
              <a:ext uri="{FF2B5EF4-FFF2-40B4-BE49-F238E27FC236}">
                <a16:creationId xmlns:a16="http://schemas.microsoft.com/office/drawing/2014/main" id="{33782DBD-855A-5680-F9BA-071F43EF792D}"/>
              </a:ext>
            </a:extLst>
          </p:cNvPr>
          <p:cNvSpPr txBox="1"/>
          <p:nvPr/>
        </p:nvSpPr>
        <p:spPr>
          <a:xfrm>
            <a:off x="4522062" y="3742700"/>
            <a:ext cx="36836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noProof="0" dirty="0">
                <a:latin typeface="+mj-lt"/>
                <a:cs typeface="Calibri" panose="020F0502020204030204" pitchFamily="34" charset="0"/>
              </a:rPr>
              <a:t>WARRANTY</a:t>
            </a:r>
          </a:p>
        </p:txBody>
      </p:sp>
      <p:sp>
        <p:nvSpPr>
          <p:cNvPr id="14" name="CasellaDiTesto 53">
            <a:extLst>
              <a:ext uri="{FF2B5EF4-FFF2-40B4-BE49-F238E27FC236}">
                <a16:creationId xmlns:a16="http://schemas.microsoft.com/office/drawing/2014/main" id="{C69B76E5-7E0C-3D48-A3F0-1C448F0C0FC9}"/>
              </a:ext>
            </a:extLst>
          </p:cNvPr>
          <p:cNvSpPr txBox="1"/>
          <p:nvPr/>
        </p:nvSpPr>
        <p:spPr>
          <a:xfrm>
            <a:off x="4522062" y="4062209"/>
            <a:ext cx="4675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400" noProof="0" dirty="0">
                <a:cs typeface="Calibri" panose="020F0502020204030204" pitchFamily="34" charset="0"/>
              </a:rPr>
              <a:t>Vehicle warranty of 2 years or 20,000 km.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400" noProof="0" dirty="0">
                <a:cs typeface="Calibri" panose="020F0502020204030204" pitchFamily="34" charset="0"/>
              </a:rPr>
              <a:t>Battery warranty of 3 years or 60,000 km.</a:t>
            </a:r>
          </a:p>
        </p:txBody>
      </p:sp>
      <p:grpSp>
        <p:nvGrpSpPr>
          <p:cNvPr id="2" name="Gruppo 1">
            <a:extLst>
              <a:ext uri="{FF2B5EF4-FFF2-40B4-BE49-F238E27FC236}">
                <a16:creationId xmlns:a16="http://schemas.microsoft.com/office/drawing/2014/main" id="{499132D9-141F-8CDA-C6B6-C6A747922F6F}"/>
              </a:ext>
            </a:extLst>
          </p:cNvPr>
          <p:cNvGrpSpPr/>
          <p:nvPr/>
        </p:nvGrpSpPr>
        <p:grpSpPr>
          <a:xfrm>
            <a:off x="9777890" y="3858105"/>
            <a:ext cx="1994338" cy="2162911"/>
            <a:chOff x="838845" y="3459099"/>
            <a:chExt cx="2304634" cy="2499435"/>
          </a:xfrm>
          <a:effectLst>
            <a:outerShdw blurRad="139700" dist="165100" dir="5400000" sx="95000" sy="95000" algn="t" rotWithShape="0">
              <a:prstClr val="black">
                <a:alpha val="40000"/>
              </a:prstClr>
            </a:outerShdw>
          </a:effectLst>
        </p:grpSpPr>
        <p:pic>
          <p:nvPicPr>
            <p:cNvPr id="3" name="Immagine 2">
              <a:extLst>
                <a:ext uri="{FF2B5EF4-FFF2-40B4-BE49-F238E27FC236}">
                  <a16:creationId xmlns:a16="http://schemas.microsoft.com/office/drawing/2014/main" id="{96F1D74A-9ACF-95DC-075C-F28885F52D5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334" r="10334"/>
            <a:stretch/>
          </p:blipFill>
          <p:spPr>
            <a:xfrm>
              <a:off x="917563" y="3459099"/>
              <a:ext cx="2147200" cy="2147200"/>
            </a:xfrm>
            <a:prstGeom prst="ellipse">
              <a:avLst/>
            </a:prstGeom>
            <a:ln w="63500">
              <a:solidFill>
                <a:schemeClr val="bg1"/>
              </a:solidFill>
            </a:ln>
          </p:spPr>
        </p:pic>
        <p:sp>
          <p:nvSpPr>
            <p:cNvPr id="4" name="Rettangolo con angoli arrotondati 3">
              <a:extLst>
                <a:ext uri="{FF2B5EF4-FFF2-40B4-BE49-F238E27FC236}">
                  <a16:creationId xmlns:a16="http://schemas.microsoft.com/office/drawing/2014/main" id="{EC33C9A6-9289-FA58-316F-62F38B89FCC9}"/>
                </a:ext>
              </a:extLst>
            </p:cNvPr>
            <p:cNvSpPr/>
            <p:nvPr/>
          </p:nvSpPr>
          <p:spPr>
            <a:xfrm>
              <a:off x="838845" y="5634534"/>
              <a:ext cx="2304634" cy="3240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US" sz="1400" noProof="0" dirty="0">
                  <a:solidFill>
                    <a:schemeClr val="tx2"/>
                  </a:solidFill>
                  <a:latin typeface="+mj-lt"/>
                </a:rPr>
                <a:t>Selling arguments</a:t>
              </a:r>
            </a:p>
          </p:txBody>
        </p:sp>
      </p:grpSp>
      <p:sp>
        <p:nvSpPr>
          <p:cNvPr id="5" name="Figura a mano libera: forma 4">
            <a:extLst>
              <a:ext uri="{FF2B5EF4-FFF2-40B4-BE49-F238E27FC236}">
                <a16:creationId xmlns:a16="http://schemas.microsoft.com/office/drawing/2014/main" id="{38F852EF-5BB5-EAE6-2AE5-12EA39E01C2B}"/>
              </a:ext>
            </a:extLst>
          </p:cNvPr>
          <p:cNvSpPr/>
          <p:nvPr/>
        </p:nvSpPr>
        <p:spPr>
          <a:xfrm rot="10800000">
            <a:off x="9723853" y="1132268"/>
            <a:ext cx="2072083" cy="2891091"/>
          </a:xfrm>
          <a:custGeom>
            <a:avLst/>
            <a:gdLst>
              <a:gd name="connsiteX0" fmla="*/ 1966443 w 2062558"/>
              <a:gd name="connsiteY0" fmla="*/ 2423165 h 2423165"/>
              <a:gd name="connsiteX1" fmla="*/ 96115 w 2062558"/>
              <a:gd name="connsiteY1" fmla="*/ 2423165 h 2423165"/>
              <a:gd name="connsiteX2" fmla="*/ 0 w 2062558"/>
              <a:gd name="connsiteY2" fmla="*/ 2327050 h 2423165"/>
              <a:gd name="connsiteX3" fmla="*/ 0 w 2062558"/>
              <a:gd name="connsiteY3" fmla="*/ 353245 h 2423165"/>
              <a:gd name="connsiteX4" fmla="*/ 96115 w 2062558"/>
              <a:gd name="connsiteY4" fmla="*/ 257130 h 2423165"/>
              <a:gd name="connsiteX5" fmla="*/ 943229 w 2062558"/>
              <a:gd name="connsiteY5" fmla="*/ 257130 h 2423165"/>
              <a:gd name="connsiteX6" fmla="*/ 1031280 w 2062558"/>
              <a:gd name="connsiteY6" fmla="*/ 0 h 2423165"/>
              <a:gd name="connsiteX7" fmla="*/ 1119331 w 2062558"/>
              <a:gd name="connsiteY7" fmla="*/ 257130 h 2423165"/>
              <a:gd name="connsiteX8" fmla="*/ 1966443 w 2062558"/>
              <a:gd name="connsiteY8" fmla="*/ 257130 h 2423165"/>
              <a:gd name="connsiteX9" fmla="*/ 2062558 w 2062558"/>
              <a:gd name="connsiteY9" fmla="*/ 353245 h 2423165"/>
              <a:gd name="connsiteX10" fmla="*/ 2062558 w 2062558"/>
              <a:gd name="connsiteY10" fmla="*/ 2327050 h 2423165"/>
              <a:gd name="connsiteX11" fmla="*/ 1966443 w 2062558"/>
              <a:gd name="connsiteY11" fmla="*/ 2423165 h 2423165"/>
              <a:gd name="connsiteX0" fmla="*/ 2023593 w 2064260"/>
              <a:gd name="connsiteY0" fmla="*/ 3137540 h 3137540"/>
              <a:gd name="connsiteX1" fmla="*/ 96115 w 2064260"/>
              <a:gd name="connsiteY1" fmla="*/ 2423165 h 3137540"/>
              <a:gd name="connsiteX2" fmla="*/ 0 w 2064260"/>
              <a:gd name="connsiteY2" fmla="*/ 2327050 h 3137540"/>
              <a:gd name="connsiteX3" fmla="*/ 0 w 2064260"/>
              <a:gd name="connsiteY3" fmla="*/ 353245 h 3137540"/>
              <a:gd name="connsiteX4" fmla="*/ 96115 w 2064260"/>
              <a:gd name="connsiteY4" fmla="*/ 257130 h 3137540"/>
              <a:gd name="connsiteX5" fmla="*/ 943229 w 2064260"/>
              <a:gd name="connsiteY5" fmla="*/ 257130 h 3137540"/>
              <a:gd name="connsiteX6" fmla="*/ 1031280 w 2064260"/>
              <a:gd name="connsiteY6" fmla="*/ 0 h 3137540"/>
              <a:gd name="connsiteX7" fmla="*/ 1119331 w 2064260"/>
              <a:gd name="connsiteY7" fmla="*/ 257130 h 3137540"/>
              <a:gd name="connsiteX8" fmla="*/ 1966443 w 2064260"/>
              <a:gd name="connsiteY8" fmla="*/ 257130 h 3137540"/>
              <a:gd name="connsiteX9" fmla="*/ 2062558 w 2064260"/>
              <a:gd name="connsiteY9" fmla="*/ 353245 h 3137540"/>
              <a:gd name="connsiteX10" fmla="*/ 2062558 w 2064260"/>
              <a:gd name="connsiteY10" fmla="*/ 2327050 h 3137540"/>
              <a:gd name="connsiteX11" fmla="*/ 2023593 w 2064260"/>
              <a:gd name="connsiteY11" fmla="*/ 3137540 h 3137540"/>
              <a:gd name="connsiteX0" fmla="*/ 1956918 w 2062558"/>
              <a:gd name="connsiteY0" fmla="*/ 3137540 h 3137540"/>
              <a:gd name="connsiteX1" fmla="*/ 96115 w 2062558"/>
              <a:gd name="connsiteY1" fmla="*/ 2423165 h 3137540"/>
              <a:gd name="connsiteX2" fmla="*/ 0 w 2062558"/>
              <a:gd name="connsiteY2" fmla="*/ 2327050 h 3137540"/>
              <a:gd name="connsiteX3" fmla="*/ 0 w 2062558"/>
              <a:gd name="connsiteY3" fmla="*/ 353245 h 3137540"/>
              <a:gd name="connsiteX4" fmla="*/ 96115 w 2062558"/>
              <a:gd name="connsiteY4" fmla="*/ 257130 h 3137540"/>
              <a:gd name="connsiteX5" fmla="*/ 943229 w 2062558"/>
              <a:gd name="connsiteY5" fmla="*/ 257130 h 3137540"/>
              <a:gd name="connsiteX6" fmla="*/ 1031280 w 2062558"/>
              <a:gd name="connsiteY6" fmla="*/ 0 h 3137540"/>
              <a:gd name="connsiteX7" fmla="*/ 1119331 w 2062558"/>
              <a:gd name="connsiteY7" fmla="*/ 257130 h 3137540"/>
              <a:gd name="connsiteX8" fmla="*/ 1966443 w 2062558"/>
              <a:gd name="connsiteY8" fmla="*/ 257130 h 3137540"/>
              <a:gd name="connsiteX9" fmla="*/ 2062558 w 2062558"/>
              <a:gd name="connsiteY9" fmla="*/ 353245 h 3137540"/>
              <a:gd name="connsiteX10" fmla="*/ 2062558 w 2062558"/>
              <a:gd name="connsiteY10" fmla="*/ 2327050 h 3137540"/>
              <a:gd name="connsiteX11" fmla="*/ 1956918 w 2062558"/>
              <a:gd name="connsiteY11" fmla="*/ 3137540 h 3137540"/>
              <a:gd name="connsiteX0" fmla="*/ 1956918 w 2062558"/>
              <a:gd name="connsiteY0" fmla="*/ 3137540 h 3137540"/>
              <a:gd name="connsiteX1" fmla="*/ 153265 w 2062558"/>
              <a:gd name="connsiteY1" fmla="*/ 3137540 h 3137540"/>
              <a:gd name="connsiteX2" fmla="*/ 0 w 2062558"/>
              <a:gd name="connsiteY2" fmla="*/ 2327050 h 3137540"/>
              <a:gd name="connsiteX3" fmla="*/ 0 w 2062558"/>
              <a:gd name="connsiteY3" fmla="*/ 353245 h 3137540"/>
              <a:gd name="connsiteX4" fmla="*/ 96115 w 2062558"/>
              <a:gd name="connsiteY4" fmla="*/ 257130 h 3137540"/>
              <a:gd name="connsiteX5" fmla="*/ 943229 w 2062558"/>
              <a:gd name="connsiteY5" fmla="*/ 257130 h 3137540"/>
              <a:gd name="connsiteX6" fmla="*/ 1031280 w 2062558"/>
              <a:gd name="connsiteY6" fmla="*/ 0 h 3137540"/>
              <a:gd name="connsiteX7" fmla="*/ 1119331 w 2062558"/>
              <a:gd name="connsiteY7" fmla="*/ 257130 h 3137540"/>
              <a:gd name="connsiteX8" fmla="*/ 1966443 w 2062558"/>
              <a:gd name="connsiteY8" fmla="*/ 257130 h 3137540"/>
              <a:gd name="connsiteX9" fmla="*/ 2062558 w 2062558"/>
              <a:gd name="connsiteY9" fmla="*/ 353245 h 3137540"/>
              <a:gd name="connsiteX10" fmla="*/ 2062558 w 2062558"/>
              <a:gd name="connsiteY10" fmla="*/ 2327050 h 3137540"/>
              <a:gd name="connsiteX11" fmla="*/ 1956918 w 2062558"/>
              <a:gd name="connsiteY11" fmla="*/ 3137540 h 3137540"/>
              <a:gd name="connsiteX0" fmla="*/ 1956918 w 2062558"/>
              <a:gd name="connsiteY0" fmla="*/ 3137540 h 3137540"/>
              <a:gd name="connsiteX1" fmla="*/ 153265 w 2062558"/>
              <a:gd name="connsiteY1" fmla="*/ 3137540 h 3137540"/>
              <a:gd name="connsiteX2" fmla="*/ 0 w 2062558"/>
              <a:gd name="connsiteY2" fmla="*/ 3012850 h 3137540"/>
              <a:gd name="connsiteX3" fmla="*/ 0 w 2062558"/>
              <a:gd name="connsiteY3" fmla="*/ 353245 h 3137540"/>
              <a:gd name="connsiteX4" fmla="*/ 96115 w 2062558"/>
              <a:gd name="connsiteY4" fmla="*/ 257130 h 3137540"/>
              <a:gd name="connsiteX5" fmla="*/ 943229 w 2062558"/>
              <a:gd name="connsiteY5" fmla="*/ 257130 h 3137540"/>
              <a:gd name="connsiteX6" fmla="*/ 1031280 w 2062558"/>
              <a:gd name="connsiteY6" fmla="*/ 0 h 3137540"/>
              <a:gd name="connsiteX7" fmla="*/ 1119331 w 2062558"/>
              <a:gd name="connsiteY7" fmla="*/ 257130 h 3137540"/>
              <a:gd name="connsiteX8" fmla="*/ 1966443 w 2062558"/>
              <a:gd name="connsiteY8" fmla="*/ 257130 h 3137540"/>
              <a:gd name="connsiteX9" fmla="*/ 2062558 w 2062558"/>
              <a:gd name="connsiteY9" fmla="*/ 353245 h 3137540"/>
              <a:gd name="connsiteX10" fmla="*/ 2062558 w 2062558"/>
              <a:gd name="connsiteY10" fmla="*/ 2327050 h 3137540"/>
              <a:gd name="connsiteX11" fmla="*/ 1956918 w 2062558"/>
              <a:gd name="connsiteY11" fmla="*/ 3137540 h 3137540"/>
              <a:gd name="connsiteX0" fmla="*/ 1956918 w 2062558"/>
              <a:gd name="connsiteY0" fmla="*/ 3137540 h 3137540"/>
              <a:gd name="connsiteX1" fmla="*/ 153265 w 2062558"/>
              <a:gd name="connsiteY1" fmla="*/ 3137540 h 3137540"/>
              <a:gd name="connsiteX2" fmla="*/ 0 w 2062558"/>
              <a:gd name="connsiteY2" fmla="*/ 3012850 h 3137540"/>
              <a:gd name="connsiteX3" fmla="*/ 0 w 2062558"/>
              <a:gd name="connsiteY3" fmla="*/ 353245 h 3137540"/>
              <a:gd name="connsiteX4" fmla="*/ 96115 w 2062558"/>
              <a:gd name="connsiteY4" fmla="*/ 257130 h 3137540"/>
              <a:gd name="connsiteX5" fmla="*/ 943229 w 2062558"/>
              <a:gd name="connsiteY5" fmla="*/ 257130 h 3137540"/>
              <a:gd name="connsiteX6" fmla="*/ 1031280 w 2062558"/>
              <a:gd name="connsiteY6" fmla="*/ 0 h 3137540"/>
              <a:gd name="connsiteX7" fmla="*/ 1119331 w 2062558"/>
              <a:gd name="connsiteY7" fmla="*/ 257130 h 3137540"/>
              <a:gd name="connsiteX8" fmla="*/ 1966443 w 2062558"/>
              <a:gd name="connsiteY8" fmla="*/ 257130 h 3137540"/>
              <a:gd name="connsiteX9" fmla="*/ 2062558 w 2062558"/>
              <a:gd name="connsiteY9" fmla="*/ 353245 h 3137540"/>
              <a:gd name="connsiteX10" fmla="*/ 2053033 w 2062558"/>
              <a:gd name="connsiteY10" fmla="*/ 2974750 h 3137540"/>
              <a:gd name="connsiteX11" fmla="*/ 1956918 w 2062558"/>
              <a:gd name="connsiteY11" fmla="*/ 3137540 h 3137540"/>
              <a:gd name="connsiteX0" fmla="*/ 1956918 w 2062558"/>
              <a:gd name="connsiteY0" fmla="*/ 3394715 h 3394715"/>
              <a:gd name="connsiteX1" fmla="*/ 153265 w 2062558"/>
              <a:gd name="connsiteY1" fmla="*/ 3137540 h 3394715"/>
              <a:gd name="connsiteX2" fmla="*/ 0 w 2062558"/>
              <a:gd name="connsiteY2" fmla="*/ 3012850 h 3394715"/>
              <a:gd name="connsiteX3" fmla="*/ 0 w 2062558"/>
              <a:gd name="connsiteY3" fmla="*/ 353245 h 3394715"/>
              <a:gd name="connsiteX4" fmla="*/ 96115 w 2062558"/>
              <a:gd name="connsiteY4" fmla="*/ 257130 h 3394715"/>
              <a:gd name="connsiteX5" fmla="*/ 943229 w 2062558"/>
              <a:gd name="connsiteY5" fmla="*/ 257130 h 3394715"/>
              <a:gd name="connsiteX6" fmla="*/ 1031280 w 2062558"/>
              <a:gd name="connsiteY6" fmla="*/ 0 h 3394715"/>
              <a:gd name="connsiteX7" fmla="*/ 1119331 w 2062558"/>
              <a:gd name="connsiteY7" fmla="*/ 257130 h 3394715"/>
              <a:gd name="connsiteX8" fmla="*/ 1966443 w 2062558"/>
              <a:gd name="connsiteY8" fmla="*/ 257130 h 3394715"/>
              <a:gd name="connsiteX9" fmla="*/ 2062558 w 2062558"/>
              <a:gd name="connsiteY9" fmla="*/ 353245 h 3394715"/>
              <a:gd name="connsiteX10" fmla="*/ 2053033 w 2062558"/>
              <a:gd name="connsiteY10" fmla="*/ 2974750 h 3394715"/>
              <a:gd name="connsiteX11" fmla="*/ 1956918 w 2062558"/>
              <a:gd name="connsiteY11" fmla="*/ 3394715 h 3394715"/>
              <a:gd name="connsiteX0" fmla="*/ 1956918 w 2062558"/>
              <a:gd name="connsiteY0" fmla="*/ 3394715 h 3404240"/>
              <a:gd name="connsiteX1" fmla="*/ 134215 w 2062558"/>
              <a:gd name="connsiteY1" fmla="*/ 3404240 h 3404240"/>
              <a:gd name="connsiteX2" fmla="*/ 0 w 2062558"/>
              <a:gd name="connsiteY2" fmla="*/ 3012850 h 3404240"/>
              <a:gd name="connsiteX3" fmla="*/ 0 w 2062558"/>
              <a:gd name="connsiteY3" fmla="*/ 353245 h 3404240"/>
              <a:gd name="connsiteX4" fmla="*/ 96115 w 2062558"/>
              <a:gd name="connsiteY4" fmla="*/ 257130 h 3404240"/>
              <a:gd name="connsiteX5" fmla="*/ 943229 w 2062558"/>
              <a:gd name="connsiteY5" fmla="*/ 257130 h 3404240"/>
              <a:gd name="connsiteX6" fmla="*/ 1031280 w 2062558"/>
              <a:gd name="connsiteY6" fmla="*/ 0 h 3404240"/>
              <a:gd name="connsiteX7" fmla="*/ 1119331 w 2062558"/>
              <a:gd name="connsiteY7" fmla="*/ 257130 h 3404240"/>
              <a:gd name="connsiteX8" fmla="*/ 1966443 w 2062558"/>
              <a:gd name="connsiteY8" fmla="*/ 257130 h 3404240"/>
              <a:gd name="connsiteX9" fmla="*/ 2062558 w 2062558"/>
              <a:gd name="connsiteY9" fmla="*/ 353245 h 3404240"/>
              <a:gd name="connsiteX10" fmla="*/ 2053033 w 2062558"/>
              <a:gd name="connsiteY10" fmla="*/ 2974750 h 3404240"/>
              <a:gd name="connsiteX11" fmla="*/ 1956918 w 2062558"/>
              <a:gd name="connsiteY11" fmla="*/ 3394715 h 3404240"/>
              <a:gd name="connsiteX0" fmla="*/ 1956918 w 2062558"/>
              <a:gd name="connsiteY0" fmla="*/ 3394715 h 3394715"/>
              <a:gd name="connsiteX1" fmla="*/ 134215 w 2062558"/>
              <a:gd name="connsiteY1" fmla="*/ 3366140 h 3394715"/>
              <a:gd name="connsiteX2" fmla="*/ 0 w 2062558"/>
              <a:gd name="connsiteY2" fmla="*/ 3012850 h 3394715"/>
              <a:gd name="connsiteX3" fmla="*/ 0 w 2062558"/>
              <a:gd name="connsiteY3" fmla="*/ 353245 h 3394715"/>
              <a:gd name="connsiteX4" fmla="*/ 96115 w 2062558"/>
              <a:gd name="connsiteY4" fmla="*/ 257130 h 3394715"/>
              <a:gd name="connsiteX5" fmla="*/ 943229 w 2062558"/>
              <a:gd name="connsiteY5" fmla="*/ 257130 h 3394715"/>
              <a:gd name="connsiteX6" fmla="*/ 1031280 w 2062558"/>
              <a:gd name="connsiteY6" fmla="*/ 0 h 3394715"/>
              <a:gd name="connsiteX7" fmla="*/ 1119331 w 2062558"/>
              <a:gd name="connsiteY7" fmla="*/ 257130 h 3394715"/>
              <a:gd name="connsiteX8" fmla="*/ 1966443 w 2062558"/>
              <a:gd name="connsiteY8" fmla="*/ 257130 h 3394715"/>
              <a:gd name="connsiteX9" fmla="*/ 2062558 w 2062558"/>
              <a:gd name="connsiteY9" fmla="*/ 353245 h 3394715"/>
              <a:gd name="connsiteX10" fmla="*/ 2053033 w 2062558"/>
              <a:gd name="connsiteY10" fmla="*/ 2974750 h 3394715"/>
              <a:gd name="connsiteX11" fmla="*/ 1956918 w 2062558"/>
              <a:gd name="connsiteY11" fmla="*/ 3394715 h 3394715"/>
              <a:gd name="connsiteX0" fmla="*/ 1956918 w 2062558"/>
              <a:gd name="connsiteY0" fmla="*/ 3394715 h 3404240"/>
              <a:gd name="connsiteX1" fmla="*/ 134215 w 2062558"/>
              <a:gd name="connsiteY1" fmla="*/ 3404240 h 3404240"/>
              <a:gd name="connsiteX2" fmla="*/ 0 w 2062558"/>
              <a:gd name="connsiteY2" fmla="*/ 3012850 h 3404240"/>
              <a:gd name="connsiteX3" fmla="*/ 0 w 2062558"/>
              <a:gd name="connsiteY3" fmla="*/ 353245 h 3404240"/>
              <a:gd name="connsiteX4" fmla="*/ 96115 w 2062558"/>
              <a:gd name="connsiteY4" fmla="*/ 257130 h 3404240"/>
              <a:gd name="connsiteX5" fmla="*/ 943229 w 2062558"/>
              <a:gd name="connsiteY5" fmla="*/ 257130 h 3404240"/>
              <a:gd name="connsiteX6" fmla="*/ 1031280 w 2062558"/>
              <a:gd name="connsiteY6" fmla="*/ 0 h 3404240"/>
              <a:gd name="connsiteX7" fmla="*/ 1119331 w 2062558"/>
              <a:gd name="connsiteY7" fmla="*/ 257130 h 3404240"/>
              <a:gd name="connsiteX8" fmla="*/ 1966443 w 2062558"/>
              <a:gd name="connsiteY8" fmla="*/ 257130 h 3404240"/>
              <a:gd name="connsiteX9" fmla="*/ 2062558 w 2062558"/>
              <a:gd name="connsiteY9" fmla="*/ 353245 h 3404240"/>
              <a:gd name="connsiteX10" fmla="*/ 2053033 w 2062558"/>
              <a:gd name="connsiteY10" fmla="*/ 2974750 h 3404240"/>
              <a:gd name="connsiteX11" fmla="*/ 1956918 w 2062558"/>
              <a:gd name="connsiteY11" fmla="*/ 3394715 h 3404240"/>
              <a:gd name="connsiteX0" fmla="*/ 1956918 w 2062558"/>
              <a:gd name="connsiteY0" fmla="*/ 3394715 h 3404240"/>
              <a:gd name="connsiteX1" fmla="*/ 134215 w 2062558"/>
              <a:gd name="connsiteY1" fmla="*/ 3404240 h 3404240"/>
              <a:gd name="connsiteX2" fmla="*/ 0 w 2062558"/>
              <a:gd name="connsiteY2" fmla="*/ 3241450 h 3404240"/>
              <a:gd name="connsiteX3" fmla="*/ 0 w 2062558"/>
              <a:gd name="connsiteY3" fmla="*/ 353245 h 3404240"/>
              <a:gd name="connsiteX4" fmla="*/ 96115 w 2062558"/>
              <a:gd name="connsiteY4" fmla="*/ 257130 h 3404240"/>
              <a:gd name="connsiteX5" fmla="*/ 943229 w 2062558"/>
              <a:gd name="connsiteY5" fmla="*/ 257130 h 3404240"/>
              <a:gd name="connsiteX6" fmla="*/ 1031280 w 2062558"/>
              <a:gd name="connsiteY6" fmla="*/ 0 h 3404240"/>
              <a:gd name="connsiteX7" fmla="*/ 1119331 w 2062558"/>
              <a:gd name="connsiteY7" fmla="*/ 257130 h 3404240"/>
              <a:gd name="connsiteX8" fmla="*/ 1966443 w 2062558"/>
              <a:gd name="connsiteY8" fmla="*/ 257130 h 3404240"/>
              <a:gd name="connsiteX9" fmla="*/ 2062558 w 2062558"/>
              <a:gd name="connsiteY9" fmla="*/ 353245 h 3404240"/>
              <a:gd name="connsiteX10" fmla="*/ 2053033 w 2062558"/>
              <a:gd name="connsiteY10" fmla="*/ 2974750 h 3404240"/>
              <a:gd name="connsiteX11" fmla="*/ 1956918 w 2062558"/>
              <a:gd name="connsiteY11" fmla="*/ 3394715 h 3404240"/>
              <a:gd name="connsiteX0" fmla="*/ 1956918 w 2062558"/>
              <a:gd name="connsiteY0" fmla="*/ 3394715 h 3404240"/>
              <a:gd name="connsiteX1" fmla="*/ 134215 w 2062558"/>
              <a:gd name="connsiteY1" fmla="*/ 3404240 h 3404240"/>
              <a:gd name="connsiteX2" fmla="*/ 0 w 2062558"/>
              <a:gd name="connsiteY2" fmla="*/ 3241450 h 3404240"/>
              <a:gd name="connsiteX3" fmla="*/ 0 w 2062558"/>
              <a:gd name="connsiteY3" fmla="*/ 353245 h 3404240"/>
              <a:gd name="connsiteX4" fmla="*/ 96115 w 2062558"/>
              <a:gd name="connsiteY4" fmla="*/ 257130 h 3404240"/>
              <a:gd name="connsiteX5" fmla="*/ 943229 w 2062558"/>
              <a:gd name="connsiteY5" fmla="*/ 257130 h 3404240"/>
              <a:gd name="connsiteX6" fmla="*/ 1031280 w 2062558"/>
              <a:gd name="connsiteY6" fmla="*/ 0 h 3404240"/>
              <a:gd name="connsiteX7" fmla="*/ 1119331 w 2062558"/>
              <a:gd name="connsiteY7" fmla="*/ 257130 h 3404240"/>
              <a:gd name="connsiteX8" fmla="*/ 1966443 w 2062558"/>
              <a:gd name="connsiteY8" fmla="*/ 257130 h 3404240"/>
              <a:gd name="connsiteX9" fmla="*/ 2062558 w 2062558"/>
              <a:gd name="connsiteY9" fmla="*/ 353245 h 3404240"/>
              <a:gd name="connsiteX10" fmla="*/ 2062558 w 2062558"/>
              <a:gd name="connsiteY10" fmla="*/ 3241450 h 3404240"/>
              <a:gd name="connsiteX11" fmla="*/ 1956918 w 2062558"/>
              <a:gd name="connsiteY11" fmla="*/ 3394715 h 3404240"/>
              <a:gd name="connsiteX0" fmla="*/ 1956918 w 2062558"/>
              <a:gd name="connsiteY0" fmla="*/ 3394715 h 3394715"/>
              <a:gd name="connsiteX1" fmla="*/ 143740 w 2062558"/>
              <a:gd name="connsiteY1" fmla="*/ 3385190 h 3394715"/>
              <a:gd name="connsiteX2" fmla="*/ 0 w 2062558"/>
              <a:gd name="connsiteY2" fmla="*/ 3241450 h 3394715"/>
              <a:gd name="connsiteX3" fmla="*/ 0 w 2062558"/>
              <a:gd name="connsiteY3" fmla="*/ 353245 h 3394715"/>
              <a:gd name="connsiteX4" fmla="*/ 96115 w 2062558"/>
              <a:gd name="connsiteY4" fmla="*/ 257130 h 3394715"/>
              <a:gd name="connsiteX5" fmla="*/ 943229 w 2062558"/>
              <a:gd name="connsiteY5" fmla="*/ 257130 h 3394715"/>
              <a:gd name="connsiteX6" fmla="*/ 1031280 w 2062558"/>
              <a:gd name="connsiteY6" fmla="*/ 0 h 3394715"/>
              <a:gd name="connsiteX7" fmla="*/ 1119331 w 2062558"/>
              <a:gd name="connsiteY7" fmla="*/ 257130 h 3394715"/>
              <a:gd name="connsiteX8" fmla="*/ 1966443 w 2062558"/>
              <a:gd name="connsiteY8" fmla="*/ 257130 h 3394715"/>
              <a:gd name="connsiteX9" fmla="*/ 2062558 w 2062558"/>
              <a:gd name="connsiteY9" fmla="*/ 353245 h 3394715"/>
              <a:gd name="connsiteX10" fmla="*/ 2062558 w 2062558"/>
              <a:gd name="connsiteY10" fmla="*/ 3241450 h 3394715"/>
              <a:gd name="connsiteX11" fmla="*/ 1956918 w 2062558"/>
              <a:gd name="connsiteY11" fmla="*/ 3394715 h 3394715"/>
              <a:gd name="connsiteX0" fmla="*/ 1966443 w 2072083"/>
              <a:gd name="connsiteY0" fmla="*/ 3394715 h 3394715"/>
              <a:gd name="connsiteX1" fmla="*/ 153265 w 2072083"/>
              <a:gd name="connsiteY1" fmla="*/ 3385190 h 3394715"/>
              <a:gd name="connsiteX2" fmla="*/ 0 w 2072083"/>
              <a:gd name="connsiteY2" fmla="*/ 3241450 h 3394715"/>
              <a:gd name="connsiteX3" fmla="*/ 9525 w 2072083"/>
              <a:gd name="connsiteY3" fmla="*/ 353245 h 3394715"/>
              <a:gd name="connsiteX4" fmla="*/ 105640 w 2072083"/>
              <a:gd name="connsiteY4" fmla="*/ 257130 h 3394715"/>
              <a:gd name="connsiteX5" fmla="*/ 952754 w 2072083"/>
              <a:gd name="connsiteY5" fmla="*/ 257130 h 3394715"/>
              <a:gd name="connsiteX6" fmla="*/ 1040805 w 2072083"/>
              <a:gd name="connsiteY6" fmla="*/ 0 h 3394715"/>
              <a:gd name="connsiteX7" fmla="*/ 1128856 w 2072083"/>
              <a:gd name="connsiteY7" fmla="*/ 257130 h 3394715"/>
              <a:gd name="connsiteX8" fmla="*/ 1975968 w 2072083"/>
              <a:gd name="connsiteY8" fmla="*/ 257130 h 3394715"/>
              <a:gd name="connsiteX9" fmla="*/ 2072083 w 2072083"/>
              <a:gd name="connsiteY9" fmla="*/ 353245 h 3394715"/>
              <a:gd name="connsiteX10" fmla="*/ 2072083 w 2072083"/>
              <a:gd name="connsiteY10" fmla="*/ 3241450 h 3394715"/>
              <a:gd name="connsiteX11" fmla="*/ 1966443 w 2072083"/>
              <a:gd name="connsiteY11" fmla="*/ 3394715 h 3394715"/>
              <a:gd name="connsiteX0" fmla="*/ 1966443 w 2072083"/>
              <a:gd name="connsiteY0" fmla="*/ 3394715 h 3394715"/>
              <a:gd name="connsiteX1" fmla="*/ 119928 w 2072083"/>
              <a:gd name="connsiteY1" fmla="*/ 3385190 h 3394715"/>
              <a:gd name="connsiteX2" fmla="*/ 0 w 2072083"/>
              <a:gd name="connsiteY2" fmla="*/ 3241450 h 3394715"/>
              <a:gd name="connsiteX3" fmla="*/ 9525 w 2072083"/>
              <a:gd name="connsiteY3" fmla="*/ 353245 h 3394715"/>
              <a:gd name="connsiteX4" fmla="*/ 105640 w 2072083"/>
              <a:gd name="connsiteY4" fmla="*/ 257130 h 3394715"/>
              <a:gd name="connsiteX5" fmla="*/ 952754 w 2072083"/>
              <a:gd name="connsiteY5" fmla="*/ 257130 h 3394715"/>
              <a:gd name="connsiteX6" fmla="*/ 1040805 w 2072083"/>
              <a:gd name="connsiteY6" fmla="*/ 0 h 3394715"/>
              <a:gd name="connsiteX7" fmla="*/ 1128856 w 2072083"/>
              <a:gd name="connsiteY7" fmla="*/ 257130 h 3394715"/>
              <a:gd name="connsiteX8" fmla="*/ 1975968 w 2072083"/>
              <a:gd name="connsiteY8" fmla="*/ 257130 h 3394715"/>
              <a:gd name="connsiteX9" fmla="*/ 2072083 w 2072083"/>
              <a:gd name="connsiteY9" fmla="*/ 353245 h 3394715"/>
              <a:gd name="connsiteX10" fmla="*/ 2072083 w 2072083"/>
              <a:gd name="connsiteY10" fmla="*/ 3241450 h 3394715"/>
              <a:gd name="connsiteX11" fmla="*/ 1966443 w 2072083"/>
              <a:gd name="connsiteY11" fmla="*/ 3394715 h 3394715"/>
              <a:gd name="connsiteX0" fmla="*/ 1966443 w 2072083"/>
              <a:gd name="connsiteY0" fmla="*/ 3394715 h 3394715"/>
              <a:gd name="connsiteX1" fmla="*/ 119928 w 2072083"/>
              <a:gd name="connsiteY1" fmla="*/ 3385190 h 3394715"/>
              <a:gd name="connsiteX2" fmla="*/ 0 w 2072083"/>
              <a:gd name="connsiteY2" fmla="*/ 3271930 h 3394715"/>
              <a:gd name="connsiteX3" fmla="*/ 9525 w 2072083"/>
              <a:gd name="connsiteY3" fmla="*/ 353245 h 3394715"/>
              <a:gd name="connsiteX4" fmla="*/ 105640 w 2072083"/>
              <a:gd name="connsiteY4" fmla="*/ 257130 h 3394715"/>
              <a:gd name="connsiteX5" fmla="*/ 952754 w 2072083"/>
              <a:gd name="connsiteY5" fmla="*/ 257130 h 3394715"/>
              <a:gd name="connsiteX6" fmla="*/ 1040805 w 2072083"/>
              <a:gd name="connsiteY6" fmla="*/ 0 h 3394715"/>
              <a:gd name="connsiteX7" fmla="*/ 1128856 w 2072083"/>
              <a:gd name="connsiteY7" fmla="*/ 257130 h 3394715"/>
              <a:gd name="connsiteX8" fmla="*/ 1975968 w 2072083"/>
              <a:gd name="connsiteY8" fmla="*/ 257130 h 3394715"/>
              <a:gd name="connsiteX9" fmla="*/ 2072083 w 2072083"/>
              <a:gd name="connsiteY9" fmla="*/ 353245 h 3394715"/>
              <a:gd name="connsiteX10" fmla="*/ 2072083 w 2072083"/>
              <a:gd name="connsiteY10" fmla="*/ 3241450 h 3394715"/>
              <a:gd name="connsiteX11" fmla="*/ 1966443 w 2072083"/>
              <a:gd name="connsiteY11" fmla="*/ 3394715 h 3394715"/>
              <a:gd name="connsiteX0" fmla="*/ 1966443 w 2072083"/>
              <a:gd name="connsiteY0" fmla="*/ 3394715 h 3394715"/>
              <a:gd name="connsiteX1" fmla="*/ 119928 w 2072083"/>
              <a:gd name="connsiteY1" fmla="*/ 3385190 h 3394715"/>
              <a:gd name="connsiteX2" fmla="*/ 0 w 2072083"/>
              <a:gd name="connsiteY2" fmla="*/ 3271930 h 3394715"/>
              <a:gd name="connsiteX3" fmla="*/ 9525 w 2072083"/>
              <a:gd name="connsiteY3" fmla="*/ 353245 h 3394715"/>
              <a:gd name="connsiteX4" fmla="*/ 105640 w 2072083"/>
              <a:gd name="connsiteY4" fmla="*/ 257130 h 3394715"/>
              <a:gd name="connsiteX5" fmla="*/ 952754 w 2072083"/>
              <a:gd name="connsiteY5" fmla="*/ 257130 h 3394715"/>
              <a:gd name="connsiteX6" fmla="*/ 1040805 w 2072083"/>
              <a:gd name="connsiteY6" fmla="*/ 0 h 3394715"/>
              <a:gd name="connsiteX7" fmla="*/ 1128856 w 2072083"/>
              <a:gd name="connsiteY7" fmla="*/ 257130 h 3394715"/>
              <a:gd name="connsiteX8" fmla="*/ 1975968 w 2072083"/>
              <a:gd name="connsiteY8" fmla="*/ 257130 h 3394715"/>
              <a:gd name="connsiteX9" fmla="*/ 2072083 w 2072083"/>
              <a:gd name="connsiteY9" fmla="*/ 353245 h 3394715"/>
              <a:gd name="connsiteX10" fmla="*/ 2072083 w 2072083"/>
              <a:gd name="connsiteY10" fmla="*/ 3271930 h 3394715"/>
              <a:gd name="connsiteX11" fmla="*/ 1966443 w 2072083"/>
              <a:gd name="connsiteY11" fmla="*/ 3394715 h 3394715"/>
              <a:gd name="connsiteX0" fmla="*/ 1966443 w 2072083"/>
              <a:gd name="connsiteY0" fmla="*/ 3499967 h 3499967"/>
              <a:gd name="connsiteX1" fmla="*/ 119928 w 2072083"/>
              <a:gd name="connsiteY1" fmla="*/ 3490442 h 3499967"/>
              <a:gd name="connsiteX2" fmla="*/ 0 w 2072083"/>
              <a:gd name="connsiteY2" fmla="*/ 3377182 h 3499967"/>
              <a:gd name="connsiteX3" fmla="*/ 9525 w 2072083"/>
              <a:gd name="connsiteY3" fmla="*/ 458497 h 3499967"/>
              <a:gd name="connsiteX4" fmla="*/ 105640 w 2072083"/>
              <a:gd name="connsiteY4" fmla="*/ 362382 h 3499967"/>
              <a:gd name="connsiteX5" fmla="*/ 952754 w 2072083"/>
              <a:gd name="connsiteY5" fmla="*/ 362382 h 3499967"/>
              <a:gd name="connsiteX6" fmla="*/ 1032567 w 2072083"/>
              <a:gd name="connsiteY6" fmla="*/ 0 h 3499967"/>
              <a:gd name="connsiteX7" fmla="*/ 1128856 w 2072083"/>
              <a:gd name="connsiteY7" fmla="*/ 362382 h 3499967"/>
              <a:gd name="connsiteX8" fmla="*/ 1975968 w 2072083"/>
              <a:gd name="connsiteY8" fmla="*/ 362382 h 3499967"/>
              <a:gd name="connsiteX9" fmla="*/ 2072083 w 2072083"/>
              <a:gd name="connsiteY9" fmla="*/ 458497 h 3499967"/>
              <a:gd name="connsiteX10" fmla="*/ 2072083 w 2072083"/>
              <a:gd name="connsiteY10" fmla="*/ 3377182 h 3499967"/>
              <a:gd name="connsiteX11" fmla="*/ 1966443 w 2072083"/>
              <a:gd name="connsiteY11" fmla="*/ 3499967 h 3499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72083" h="3499967">
                <a:moveTo>
                  <a:pt x="1966443" y="3499967"/>
                </a:moveTo>
                <a:lnTo>
                  <a:pt x="119928" y="3490442"/>
                </a:lnTo>
                <a:cubicBezTo>
                  <a:pt x="66845" y="3490442"/>
                  <a:pt x="0" y="3430265"/>
                  <a:pt x="0" y="3377182"/>
                </a:cubicBezTo>
                <a:lnTo>
                  <a:pt x="9525" y="458497"/>
                </a:lnTo>
                <a:cubicBezTo>
                  <a:pt x="9525" y="405414"/>
                  <a:pt x="52557" y="362382"/>
                  <a:pt x="105640" y="362382"/>
                </a:cubicBezTo>
                <a:lnTo>
                  <a:pt x="952754" y="362382"/>
                </a:lnTo>
                <a:lnTo>
                  <a:pt x="1032567" y="0"/>
                </a:lnTo>
                <a:lnTo>
                  <a:pt x="1128856" y="362382"/>
                </a:lnTo>
                <a:lnTo>
                  <a:pt x="1975968" y="362382"/>
                </a:lnTo>
                <a:cubicBezTo>
                  <a:pt x="2029051" y="362382"/>
                  <a:pt x="2072083" y="405414"/>
                  <a:pt x="2072083" y="458497"/>
                </a:cubicBezTo>
                <a:lnTo>
                  <a:pt x="2072083" y="3377182"/>
                </a:lnTo>
                <a:cubicBezTo>
                  <a:pt x="2072083" y="3430265"/>
                  <a:pt x="2019526" y="3499967"/>
                  <a:pt x="1966443" y="3499967"/>
                </a:cubicBezTo>
                <a:close/>
              </a:path>
            </a:pathLst>
          </a:custGeom>
          <a:solidFill>
            <a:schemeClr val="bg1"/>
          </a:solidFill>
          <a:ln w="38100">
            <a:solidFill>
              <a:schemeClr val="accent4">
                <a:lumMod val="75000"/>
              </a:schemeClr>
            </a:solidFill>
          </a:ln>
          <a:effectLst>
            <a:outerShdw blurRad="139700" dist="165100" dir="5400000" sx="95000" sy="95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108000" rtlCol="0" anchor="t">
            <a:noAutofit/>
          </a:bodyPr>
          <a:lstStyle/>
          <a:p>
            <a:pPr algn="ctr">
              <a:spcBef>
                <a:spcPts val="200"/>
              </a:spcBef>
              <a:spcAft>
                <a:spcPts val="300"/>
              </a:spcAft>
              <a:tabLst>
                <a:tab pos="208955" algn="l"/>
              </a:tabLst>
            </a:pPr>
            <a:endParaRPr lang="en-US" sz="1600" noProof="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0A002068-C088-A33C-38C8-C02BFB6065B6}"/>
              </a:ext>
            </a:extLst>
          </p:cNvPr>
          <p:cNvSpPr txBox="1"/>
          <p:nvPr/>
        </p:nvSpPr>
        <p:spPr>
          <a:xfrm>
            <a:off x="9712972" y="1188582"/>
            <a:ext cx="2054247" cy="24776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spcBef>
                <a:spcPts val="200"/>
              </a:spcBef>
              <a:spcAft>
                <a:spcPts val="300"/>
              </a:spcAft>
              <a:buNone/>
              <a:tabLst>
                <a:tab pos="208955" algn="l"/>
              </a:tabLst>
            </a:pPr>
            <a:r>
              <a:rPr lang="en-US" sz="1550" noProof="0" dirty="0">
                <a:solidFill>
                  <a:schemeClr val="tx2"/>
                </a:solidFill>
              </a:rPr>
              <a:t>TRIS ENSURES YOUR CUSTOMERS CAN FOCUS ON THEIR WORK, NOT THEIR VEHICLE, THANKS TO ITS SOLID WARRANTY THAT PROVIDES PEACE OF MIND.</a:t>
            </a:r>
          </a:p>
        </p:txBody>
      </p:sp>
      <p:sp>
        <p:nvSpPr>
          <p:cNvPr id="26" name="CasellaDiTesto 25">
            <a:extLst>
              <a:ext uri="{FF2B5EF4-FFF2-40B4-BE49-F238E27FC236}">
                <a16:creationId xmlns:a16="http://schemas.microsoft.com/office/drawing/2014/main" id="{CC7B88F7-FD37-0BF2-432A-F67BCBBE61B8}"/>
              </a:ext>
            </a:extLst>
          </p:cNvPr>
          <p:cNvSpPr txBox="1"/>
          <p:nvPr/>
        </p:nvSpPr>
        <p:spPr>
          <a:xfrm>
            <a:off x="946066" y="6302832"/>
            <a:ext cx="3412286" cy="5119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/>
              <a:t>Click on </a:t>
            </a:r>
            <a:r>
              <a:rPr lang="en-US" sz="1100" i="1" noProof="0" dirty="0">
                <a:latin typeface="+mj-lt"/>
              </a:rPr>
              <a:t>each title </a:t>
            </a:r>
            <a:r>
              <a:rPr lang="en-US" sz="1100" i="1" noProof="0" dirty="0"/>
              <a:t>to discover more</a:t>
            </a:r>
          </a:p>
          <a:p>
            <a:pPr>
              <a:lnSpc>
                <a:spcPct val="130000"/>
              </a:lnSpc>
            </a:pPr>
            <a:r>
              <a:rPr lang="en-US" sz="1100" i="1" noProof="0" dirty="0"/>
              <a:t>Click on </a:t>
            </a:r>
            <a:r>
              <a:rPr lang="en-US" sz="1100" i="1" noProof="0" dirty="0">
                <a:latin typeface="+mj-lt"/>
              </a:rPr>
              <a:t>Selling arguments</a:t>
            </a:r>
          </a:p>
        </p:txBody>
      </p:sp>
      <p:sp>
        <p:nvSpPr>
          <p:cNvPr id="15" name="Rettangolo 14">
            <a:extLst>
              <a:ext uri="{FF2B5EF4-FFF2-40B4-BE49-F238E27FC236}">
                <a16:creationId xmlns:a16="http://schemas.microsoft.com/office/drawing/2014/main" id="{D5B31F49-A7A2-7079-498C-E153A01ACB86}"/>
              </a:ext>
            </a:extLst>
          </p:cNvPr>
          <p:cNvSpPr/>
          <p:nvPr/>
        </p:nvSpPr>
        <p:spPr>
          <a:xfrm>
            <a:off x="748365" y="4585429"/>
            <a:ext cx="2670706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rgbClr val="FF0000"/>
                </a:solidFill>
              </a:rPr>
              <a:t>Cambiare</a:t>
            </a:r>
            <a:r>
              <a:rPr lang="en-US" noProof="0" dirty="0">
                <a:solidFill>
                  <a:srgbClr val="FF0000"/>
                </a:solidFill>
              </a:rPr>
              <a:t> </a:t>
            </a:r>
            <a:r>
              <a:rPr lang="en-US" noProof="0" dirty="0" err="1">
                <a:solidFill>
                  <a:srgbClr val="FF0000"/>
                </a:solidFill>
              </a:rPr>
              <a:t>immagine</a:t>
            </a:r>
            <a:endParaRPr lang="en-US" noProof="0" dirty="0">
              <a:solidFill>
                <a:srgbClr val="FF0000"/>
              </a:solidFill>
            </a:endParaRPr>
          </a:p>
        </p:txBody>
      </p:sp>
      <p:grpSp>
        <p:nvGrpSpPr>
          <p:cNvPr id="16" name="Gruppo 15">
            <a:extLst>
              <a:ext uri="{FF2B5EF4-FFF2-40B4-BE49-F238E27FC236}">
                <a16:creationId xmlns:a16="http://schemas.microsoft.com/office/drawing/2014/main" id="{5551E19C-7378-AFCB-E9DA-E76A3D9B2E22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20" name="Gruppo 19">
              <a:extLst>
                <a:ext uri="{FF2B5EF4-FFF2-40B4-BE49-F238E27FC236}">
                  <a16:creationId xmlns:a16="http://schemas.microsoft.com/office/drawing/2014/main" id="{FED2A588-2456-957F-706E-F9C64A4AA6B6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28" name="Figura a mano libera: forma 27">
                <a:extLst>
                  <a:ext uri="{FF2B5EF4-FFF2-40B4-BE49-F238E27FC236}">
                    <a16:creationId xmlns:a16="http://schemas.microsoft.com/office/drawing/2014/main" id="{9CC9E960-DD9C-7E08-46C7-25B48A72E453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9" name="Figura a mano libera: forma 28">
                <a:extLst>
                  <a:ext uri="{FF2B5EF4-FFF2-40B4-BE49-F238E27FC236}">
                    <a16:creationId xmlns:a16="http://schemas.microsoft.com/office/drawing/2014/main" id="{8E368FA0-1902-B53D-00D3-F1E49AA7ABBB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0" name="Ovale 29">
                <a:extLst>
                  <a:ext uri="{FF2B5EF4-FFF2-40B4-BE49-F238E27FC236}">
                    <a16:creationId xmlns:a16="http://schemas.microsoft.com/office/drawing/2014/main" id="{5952339B-730D-4BEA-1AD0-470C74D19FB4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1" name="Ovale 30">
                <a:extLst>
                  <a:ext uri="{FF2B5EF4-FFF2-40B4-BE49-F238E27FC236}">
                    <a16:creationId xmlns:a16="http://schemas.microsoft.com/office/drawing/2014/main" id="{576FC32D-5593-0F8B-AE86-31A0EE4E7A1B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27" name="Rettangolo 26">
              <a:extLst>
                <a:ext uri="{FF2B5EF4-FFF2-40B4-BE49-F238E27FC236}">
                  <a16:creationId xmlns:a16="http://schemas.microsoft.com/office/drawing/2014/main" id="{05FFF758-C952-8013-3CA8-871ADF5EA13C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694035773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18642F-D091-58F6-2F04-448BB51A02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olo 7">
            <a:extLst>
              <a:ext uri="{FF2B5EF4-FFF2-40B4-BE49-F238E27FC236}">
                <a16:creationId xmlns:a16="http://schemas.microsoft.com/office/drawing/2014/main" id="{4F060630-7DDE-0E02-E4DA-2DDFDD1C6A6E}"/>
              </a:ext>
            </a:extLst>
          </p:cNvPr>
          <p:cNvSpPr txBox="1">
            <a:spLocks/>
          </p:cNvSpPr>
          <p:nvPr/>
        </p:nvSpPr>
        <p:spPr>
          <a:xfrm>
            <a:off x="339107" y="897106"/>
            <a:ext cx="11449050" cy="57663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noProof="0" dirty="0"/>
              <a:t>KEY POINTS </a:t>
            </a:r>
            <a:r>
              <a:rPr lang="en-US" sz="4000" noProof="0" dirty="0">
                <a:latin typeface="+mn-lt"/>
              </a:rPr>
              <a:t>TO REMEMBER </a:t>
            </a:r>
          </a:p>
        </p:txBody>
      </p:sp>
      <p:sp>
        <p:nvSpPr>
          <p:cNvPr id="7" name="Segnaposto contenuto 12">
            <a:extLst>
              <a:ext uri="{FF2B5EF4-FFF2-40B4-BE49-F238E27FC236}">
                <a16:creationId xmlns:a16="http://schemas.microsoft.com/office/drawing/2014/main" id="{A5603B35-AD32-18C4-EB02-C6CB44484373}"/>
              </a:ext>
            </a:extLst>
          </p:cNvPr>
          <p:cNvSpPr txBox="1">
            <a:spLocks/>
          </p:cNvSpPr>
          <p:nvPr/>
        </p:nvSpPr>
        <p:spPr>
          <a:xfrm>
            <a:off x="371475" y="1960318"/>
            <a:ext cx="2216671" cy="109805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 indent="0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>
                <a:solidFill>
                  <a:schemeClr val="bg1"/>
                </a:solidFill>
                <a:effectLst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b="0" smtClean="0"/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b="0" smtClean="0"/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b="0" smtClean="0"/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b="0"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marL="0" marR="0" lvl="0" indent="0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Let’s recap the key points to remember about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Tris safety features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. </a:t>
            </a:r>
          </a:p>
        </p:txBody>
      </p:sp>
      <p:sp>
        <p:nvSpPr>
          <p:cNvPr id="8" name="Segnaposto numero diapositiva 5">
            <a:extLst>
              <a:ext uri="{FF2B5EF4-FFF2-40B4-BE49-F238E27FC236}">
                <a16:creationId xmlns:a16="http://schemas.microsoft.com/office/drawing/2014/main" id="{43B29554-0E1B-75BE-2992-5EE6EDE92DC5}"/>
              </a:ext>
            </a:extLst>
          </p:cNvPr>
          <p:cNvSpPr txBox="1">
            <a:spLocks/>
          </p:cNvSpPr>
          <p:nvPr/>
        </p:nvSpPr>
        <p:spPr>
          <a:xfrm>
            <a:off x="11064125" y="6433916"/>
            <a:ext cx="68167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it-IT"/>
            </a:defPPr>
            <a:lvl1pPr marL="0" algn="l" defTabSz="914400" rtl="0" eaLnBrk="1" latinLnBrk="0" hangingPunct="1">
              <a:defRPr lang="it-IT" sz="1800" kern="1200" smtClean="0">
                <a:solidFill>
                  <a:schemeClr val="bg1">
                    <a:lumMod val="9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11C14EFE-B788-4813-B1DA-AB9F54DE47DF}" type="slidenum">
              <a:rPr lang="en-US" noProof="0" smtClean="0"/>
              <a:pPr algn="ctr"/>
              <a:t>72</a:t>
            </a:fld>
            <a:endParaRPr lang="en-US" noProof="0" dirty="0">
              <a:latin typeface="+mn-lt"/>
            </a:endParaRPr>
          </a:p>
        </p:txBody>
      </p:sp>
      <p:sp>
        <p:nvSpPr>
          <p:cNvPr id="37" name="Freeform 5">
            <a:extLst>
              <a:ext uri="{FF2B5EF4-FFF2-40B4-BE49-F238E27FC236}">
                <a16:creationId xmlns:a16="http://schemas.microsoft.com/office/drawing/2014/main" id="{DEC85B26-0444-B460-ABA2-544BF323A740}"/>
              </a:ext>
            </a:extLst>
          </p:cNvPr>
          <p:cNvSpPr>
            <a:spLocks/>
          </p:cNvSpPr>
          <p:nvPr/>
        </p:nvSpPr>
        <p:spPr bwMode="auto">
          <a:xfrm>
            <a:off x="3063975" y="2682784"/>
            <a:ext cx="1975624" cy="898241"/>
          </a:xfrm>
          <a:prstGeom prst="rect">
            <a:avLst/>
          </a:prstGeom>
          <a:noFill/>
          <a:ln w="25400">
            <a:noFill/>
          </a:ln>
          <a:effectLst/>
        </p:spPr>
        <p:txBody>
          <a:bodyPr vert="horz" wrap="square" lIns="72000" tIns="72000" rIns="72000" bIns="7200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Built to last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, with a solid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warranty 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for peace of mind.</a:t>
            </a:r>
          </a:p>
        </p:txBody>
      </p:sp>
      <p:sp>
        <p:nvSpPr>
          <p:cNvPr id="46" name="Rectangle 8">
            <a:extLst>
              <a:ext uri="{FF2B5EF4-FFF2-40B4-BE49-F238E27FC236}">
                <a16:creationId xmlns:a16="http://schemas.microsoft.com/office/drawing/2014/main" id="{9171FEBE-CEBC-ED50-62CD-5A0AD00AB2BF}"/>
              </a:ext>
            </a:extLst>
          </p:cNvPr>
          <p:cNvSpPr/>
          <p:nvPr/>
        </p:nvSpPr>
        <p:spPr>
          <a:xfrm>
            <a:off x="371475" y="737179"/>
            <a:ext cx="6070547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100" noProof="0" dirty="0">
                <a:latin typeface="Montserrat Light" panose="00000400000000000000" pitchFamily="50" charset="0"/>
              </a:rPr>
              <a:t>02 | EXTERIOR</a:t>
            </a:r>
            <a:endParaRPr lang="en-US" noProof="0" dirty="0"/>
          </a:p>
        </p:txBody>
      </p:sp>
      <p:sp>
        <p:nvSpPr>
          <p:cNvPr id="49" name="Freeform 5">
            <a:extLst>
              <a:ext uri="{FF2B5EF4-FFF2-40B4-BE49-F238E27FC236}">
                <a16:creationId xmlns:a16="http://schemas.microsoft.com/office/drawing/2014/main" id="{D5373CE1-C6D3-2F18-B82B-3D26272CA68A}"/>
              </a:ext>
            </a:extLst>
          </p:cNvPr>
          <p:cNvSpPr>
            <a:spLocks/>
          </p:cNvSpPr>
          <p:nvPr/>
        </p:nvSpPr>
        <p:spPr bwMode="auto">
          <a:xfrm>
            <a:off x="2190556" y="4859472"/>
            <a:ext cx="2762975" cy="644902"/>
          </a:xfrm>
          <a:prstGeom prst="rect">
            <a:avLst/>
          </a:prstGeom>
          <a:noFill/>
          <a:ln w="25400">
            <a:noFill/>
          </a:ln>
          <a:effectLst/>
        </p:spPr>
        <p:txBody>
          <a:bodyPr vert="horz" wrap="square" lIns="72000" tIns="72000" rIns="72000" bIns="7200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Three points seatbelts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for essential protection.</a:t>
            </a:r>
          </a:p>
        </p:txBody>
      </p:sp>
      <p:sp>
        <p:nvSpPr>
          <p:cNvPr id="52" name="Freeform 5">
            <a:extLst>
              <a:ext uri="{FF2B5EF4-FFF2-40B4-BE49-F238E27FC236}">
                <a16:creationId xmlns:a16="http://schemas.microsoft.com/office/drawing/2014/main" id="{CAEA49B6-0F16-307B-5F45-0AEC2901B290}"/>
              </a:ext>
            </a:extLst>
          </p:cNvPr>
          <p:cNvSpPr>
            <a:spLocks/>
          </p:cNvSpPr>
          <p:nvPr/>
        </p:nvSpPr>
        <p:spPr bwMode="auto">
          <a:xfrm>
            <a:off x="6556059" y="5019742"/>
            <a:ext cx="3636934" cy="1667682"/>
          </a:xfrm>
          <a:prstGeom prst="rect">
            <a:avLst/>
          </a:prstGeom>
          <a:noFill/>
          <a:ln w="25400">
            <a:noFill/>
          </a:ln>
          <a:effectLst/>
        </p:spPr>
        <p:txBody>
          <a:bodyPr vert="horz" wrap="square" lIns="72000" tIns="72000" rIns="72000" bIns="7200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High visibility 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thanks to: </a:t>
            </a:r>
          </a:p>
          <a:p>
            <a:pPr marL="182563" marR="0" lvl="0" indent="-182563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FULL LED lighting 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with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 ignition-activated low beams</a:t>
            </a:r>
          </a:p>
          <a:p>
            <a:pPr marL="182563" marR="0" lvl="0" indent="-182563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strategically placed 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reflectors</a:t>
            </a:r>
          </a:p>
          <a:p>
            <a:pPr marL="182563" marR="0" lvl="0" indent="-182563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rear buzzer 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to 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warn pedestrians 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and other drivers when reversing.</a:t>
            </a:r>
          </a:p>
        </p:txBody>
      </p:sp>
      <p:sp>
        <p:nvSpPr>
          <p:cNvPr id="2" name="Segnaposto contenuto 12">
            <a:extLst>
              <a:ext uri="{FF2B5EF4-FFF2-40B4-BE49-F238E27FC236}">
                <a16:creationId xmlns:a16="http://schemas.microsoft.com/office/drawing/2014/main" id="{52D5C0B9-2229-C0D8-D1B3-F56F30523DC5}"/>
              </a:ext>
            </a:extLst>
          </p:cNvPr>
          <p:cNvSpPr txBox="1">
            <a:spLocks/>
          </p:cNvSpPr>
          <p:nvPr/>
        </p:nvSpPr>
        <p:spPr>
          <a:xfrm>
            <a:off x="371475" y="1825729"/>
            <a:ext cx="2562225" cy="84157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noProof="0" dirty="0"/>
          </a:p>
        </p:txBody>
      </p:sp>
      <p:grpSp>
        <p:nvGrpSpPr>
          <p:cNvPr id="12" name="Gruppo 11">
            <a:extLst>
              <a:ext uri="{FF2B5EF4-FFF2-40B4-BE49-F238E27FC236}">
                <a16:creationId xmlns:a16="http://schemas.microsoft.com/office/drawing/2014/main" id="{DDE6FA53-7A0B-E790-F986-488B7CBDE419}"/>
              </a:ext>
            </a:extLst>
          </p:cNvPr>
          <p:cNvGrpSpPr/>
          <p:nvPr/>
        </p:nvGrpSpPr>
        <p:grpSpPr>
          <a:xfrm>
            <a:off x="8091058" y="4424669"/>
            <a:ext cx="566936" cy="570976"/>
            <a:chOff x="7986283" y="4424669"/>
            <a:chExt cx="566936" cy="570976"/>
          </a:xfrm>
        </p:grpSpPr>
        <p:grpSp>
          <p:nvGrpSpPr>
            <p:cNvPr id="63" name="Gruppo 62">
              <a:extLst>
                <a:ext uri="{FF2B5EF4-FFF2-40B4-BE49-F238E27FC236}">
                  <a16:creationId xmlns:a16="http://schemas.microsoft.com/office/drawing/2014/main" id="{25DC7F3B-D400-6DC3-63FE-94B6F0EFBEB3}"/>
                </a:ext>
              </a:extLst>
            </p:cNvPr>
            <p:cNvGrpSpPr/>
            <p:nvPr/>
          </p:nvGrpSpPr>
          <p:grpSpPr>
            <a:xfrm>
              <a:off x="7986283" y="4424669"/>
              <a:ext cx="566936" cy="570976"/>
              <a:chOff x="6538100" y="1527597"/>
              <a:chExt cx="534366" cy="534366"/>
            </a:xfrm>
          </p:grpSpPr>
          <p:sp>
            <p:nvSpPr>
              <p:cNvPr id="65" name="Freeform 6">
                <a:extLst>
                  <a:ext uri="{FF2B5EF4-FFF2-40B4-BE49-F238E27FC236}">
                    <a16:creationId xmlns:a16="http://schemas.microsoft.com/office/drawing/2014/main" id="{5F1896D1-648C-08DB-F09B-032D8CCBB53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538100" y="1527597"/>
                <a:ext cx="534366" cy="534366"/>
              </a:xfrm>
              <a:custGeom>
                <a:avLst/>
                <a:gdLst>
                  <a:gd name="T0" fmla="*/ 1 w 806"/>
                  <a:gd name="T1" fmla="*/ 381 h 806"/>
                  <a:gd name="T2" fmla="*/ 8 w 806"/>
                  <a:gd name="T3" fmla="*/ 321 h 806"/>
                  <a:gd name="T4" fmla="*/ 25 w 806"/>
                  <a:gd name="T5" fmla="*/ 264 h 806"/>
                  <a:gd name="T6" fmla="*/ 49 w 806"/>
                  <a:gd name="T7" fmla="*/ 211 h 806"/>
                  <a:gd name="T8" fmla="*/ 81 w 806"/>
                  <a:gd name="T9" fmla="*/ 161 h 806"/>
                  <a:gd name="T10" fmla="*/ 118 w 806"/>
                  <a:gd name="T11" fmla="*/ 118 h 806"/>
                  <a:gd name="T12" fmla="*/ 162 w 806"/>
                  <a:gd name="T13" fmla="*/ 79 h 806"/>
                  <a:gd name="T14" fmla="*/ 211 w 806"/>
                  <a:gd name="T15" fmla="*/ 49 h 806"/>
                  <a:gd name="T16" fmla="*/ 264 w 806"/>
                  <a:gd name="T17" fmla="*/ 24 h 806"/>
                  <a:gd name="T18" fmla="*/ 322 w 806"/>
                  <a:gd name="T19" fmla="*/ 8 h 806"/>
                  <a:gd name="T20" fmla="*/ 383 w 806"/>
                  <a:gd name="T21" fmla="*/ 0 h 806"/>
                  <a:gd name="T22" fmla="*/ 424 w 806"/>
                  <a:gd name="T23" fmla="*/ 0 h 806"/>
                  <a:gd name="T24" fmla="*/ 485 w 806"/>
                  <a:gd name="T25" fmla="*/ 8 h 806"/>
                  <a:gd name="T26" fmla="*/ 542 w 806"/>
                  <a:gd name="T27" fmla="*/ 24 h 806"/>
                  <a:gd name="T28" fmla="*/ 596 w 806"/>
                  <a:gd name="T29" fmla="*/ 49 h 806"/>
                  <a:gd name="T30" fmla="*/ 645 w 806"/>
                  <a:gd name="T31" fmla="*/ 79 h 806"/>
                  <a:gd name="T32" fmla="*/ 689 w 806"/>
                  <a:gd name="T33" fmla="*/ 118 h 806"/>
                  <a:gd name="T34" fmla="*/ 726 w 806"/>
                  <a:gd name="T35" fmla="*/ 161 h 806"/>
                  <a:gd name="T36" fmla="*/ 758 w 806"/>
                  <a:gd name="T37" fmla="*/ 211 h 806"/>
                  <a:gd name="T38" fmla="*/ 781 w 806"/>
                  <a:gd name="T39" fmla="*/ 264 h 806"/>
                  <a:gd name="T40" fmla="*/ 798 w 806"/>
                  <a:gd name="T41" fmla="*/ 321 h 806"/>
                  <a:gd name="T42" fmla="*/ 806 w 806"/>
                  <a:gd name="T43" fmla="*/ 381 h 806"/>
                  <a:gd name="T44" fmla="*/ 806 w 806"/>
                  <a:gd name="T45" fmla="*/ 423 h 806"/>
                  <a:gd name="T46" fmla="*/ 798 w 806"/>
                  <a:gd name="T47" fmla="*/ 483 h 806"/>
                  <a:gd name="T48" fmla="*/ 781 w 806"/>
                  <a:gd name="T49" fmla="*/ 541 h 806"/>
                  <a:gd name="T50" fmla="*/ 758 w 806"/>
                  <a:gd name="T51" fmla="*/ 595 h 806"/>
                  <a:gd name="T52" fmla="*/ 726 w 806"/>
                  <a:gd name="T53" fmla="*/ 643 h 806"/>
                  <a:gd name="T54" fmla="*/ 689 w 806"/>
                  <a:gd name="T55" fmla="*/ 687 h 806"/>
                  <a:gd name="T56" fmla="*/ 645 w 806"/>
                  <a:gd name="T57" fmla="*/ 725 h 806"/>
                  <a:gd name="T58" fmla="*/ 596 w 806"/>
                  <a:gd name="T59" fmla="*/ 757 h 806"/>
                  <a:gd name="T60" fmla="*/ 542 w 806"/>
                  <a:gd name="T61" fmla="*/ 781 h 806"/>
                  <a:gd name="T62" fmla="*/ 485 w 806"/>
                  <a:gd name="T63" fmla="*/ 797 h 806"/>
                  <a:gd name="T64" fmla="*/ 424 w 806"/>
                  <a:gd name="T65" fmla="*/ 805 h 806"/>
                  <a:gd name="T66" fmla="*/ 383 w 806"/>
                  <a:gd name="T67" fmla="*/ 805 h 806"/>
                  <a:gd name="T68" fmla="*/ 322 w 806"/>
                  <a:gd name="T69" fmla="*/ 797 h 806"/>
                  <a:gd name="T70" fmla="*/ 264 w 806"/>
                  <a:gd name="T71" fmla="*/ 781 h 806"/>
                  <a:gd name="T72" fmla="*/ 211 w 806"/>
                  <a:gd name="T73" fmla="*/ 757 h 806"/>
                  <a:gd name="T74" fmla="*/ 162 w 806"/>
                  <a:gd name="T75" fmla="*/ 725 h 806"/>
                  <a:gd name="T76" fmla="*/ 118 w 806"/>
                  <a:gd name="T77" fmla="*/ 687 h 806"/>
                  <a:gd name="T78" fmla="*/ 81 w 806"/>
                  <a:gd name="T79" fmla="*/ 643 h 806"/>
                  <a:gd name="T80" fmla="*/ 49 w 806"/>
                  <a:gd name="T81" fmla="*/ 595 h 806"/>
                  <a:gd name="T82" fmla="*/ 25 w 806"/>
                  <a:gd name="T83" fmla="*/ 541 h 806"/>
                  <a:gd name="T84" fmla="*/ 8 w 806"/>
                  <a:gd name="T85" fmla="*/ 483 h 806"/>
                  <a:gd name="T86" fmla="*/ 1 w 806"/>
                  <a:gd name="T87" fmla="*/ 423 h 8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806" h="806">
                    <a:moveTo>
                      <a:pt x="0" y="403"/>
                    </a:moveTo>
                    <a:lnTo>
                      <a:pt x="0" y="403"/>
                    </a:lnTo>
                    <a:lnTo>
                      <a:pt x="1" y="381"/>
                    </a:lnTo>
                    <a:lnTo>
                      <a:pt x="2" y="361"/>
                    </a:lnTo>
                    <a:lnTo>
                      <a:pt x="5" y="342"/>
                    </a:lnTo>
                    <a:lnTo>
                      <a:pt x="8" y="321"/>
                    </a:lnTo>
                    <a:lnTo>
                      <a:pt x="13" y="302"/>
                    </a:lnTo>
                    <a:lnTo>
                      <a:pt x="19" y="282"/>
                    </a:lnTo>
                    <a:lnTo>
                      <a:pt x="25" y="264"/>
                    </a:lnTo>
                    <a:lnTo>
                      <a:pt x="32" y="246"/>
                    </a:lnTo>
                    <a:lnTo>
                      <a:pt x="40" y="228"/>
                    </a:lnTo>
                    <a:lnTo>
                      <a:pt x="49" y="211"/>
                    </a:lnTo>
                    <a:lnTo>
                      <a:pt x="59" y="194"/>
                    </a:lnTo>
                    <a:lnTo>
                      <a:pt x="70" y="177"/>
                    </a:lnTo>
                    <a:lnTo>
                      <a:pt x="81" y="161"/>
                    </a:lnTo>
                    <a:lnTo>
                      <a:pt x="93" y="147"/>
                    </a:lnTo>
                    <a:lnTo>
                      <a:pt x="105" y="132"/>
                    </a:lnTo>
                    <a:lnTo>
                      <a:pt x="118" y="118"/>
                    </a:lnTo>
                    <a:lnTo>
                      <a:pt x="133" y="104"/>
                    </a:lnTo>
                    <a:lnTo>
                      <a:pt x="147" y="92"/>
                    </a:lnTo>
                    <a:lnTo>
                      <a:pt x="162" y="79"/>
                    </a:lnTo>
                    <a:lnTo>
                      <a:pt x="178" y="68"/>
                    </a:lnTo>
                    <a:lnTo>
                      <a:pt x="194" y="58"/>
                    </a:lnTo>
                    <a:lnTo>
                      <a:pt x="211" y="49"/>
                    </a:lnTo>
                    <a:lnTo>
                      <a:pt x="229" y="40"/>
                    </a:lnTo>
                    <a:lnTo>
                      <a:pt x="247" y="32"/>
                    </a:lnTo>
                    <a:lnTo>
                      <a:pt x="264" y="24"/>
                    </a:lnTo>
                    <a:lnTo>
                      <a:pt x="284" y="18"/>
                    </a:lnTo>
                    <a:lnTo>
                      <a:pt x="303" y="12"/>
                    </a:lnTo>
                    <a:lnTo>
                      <a:pt x="322" y="8"/>
                    </a:lnTo>
                    <a:lnTo>
                      <a:pt x="342" y="4"/>
                    </a:lnTo>
                    <a:lnTo>
                      <a:pt x="362" y="2"/>
                    </a:lnTo>
                    <a:lnTo>
                      <a:pt x="383" y="0"/>
                    </a:lnTo>
                    <a:lnTo>
                      <a:pt x="403" y="0"/>
                    </a:lnTo>
                    <a:lnTo>
                      <a:pt x="403" y="0"/>
                    </a:lnTo>
                    <a:lnTo>
                      <a:pt x="424" y="0"/>
                    </a:lnTo>
                    <a:lnTo>
                      <a:pt x="445" y="2"/>
                    </a:lnTo>
                    <a:lnTo>
                      <a:pt x="464" y="4"/>
                    </a:lnTo>
                    <a:lnTo>
                      <a:pt x="485" y="8"/>
                    </a:lnTo>
                    <a:lnTo>
                      <a:pt x="504" y="12"/>
                    </a:lnTo>
                    <a:lnTo>
                      <a:pt x="523" y="18"/>
                    </a:lnTo>
                    <a:lnTo>
                      <a:pt x="542" y="24"/>
                    </a:lnTo>
                    <a:lnTo>
                      <a:pt x="560" y="32"/>
                    </a:lnTo>
                    <a:lnTo>
                      <a:pt x="577" y="40"/>
                    </a:lnTo>
                    <a:lnTo>
                      <a:pt x="596" y="49"/>
                    </a:lnTo>
                    <a:lnTo>
                      <a:pt x="612" y="58"/>
                    </a:lnTo>
                    <a:lnTo>
                      <a:pt x="628" y="68"/>
                    </a:lnTo>
                    <a:lnTo>
                      <a:pt x="645" y="79"/>
                    </a:lnTo>
                    <a:lnTo>
                      <a:pt x="659" y="92"/>
                    </a:lnTo>
                    <a:lnTo>
                      <a:pt x="674" y="104"/>
                    </a:lnTo>
                    <a:lnTo>
                      <a:pt x="689" y="118"/>
                    </a:lnTo>
                    <a:lnTo>
                      <a:pt x="702" y="132"/>
                    </a:lnTo>
                    <a:lnTo>
                      <a:pt x="714" y="147"/>
                    </a:lnTo>
                    <a:lnTo>
                      <a:pt x="726" y="161"/>
                    </a:lnTo>
                    <a:lnTo>
                      <a:pt x="738" y="177"/>
                    </a:lnTo>
                    <a:lnTo>
                      <a:pt x="748" y="194"/>
                    </a:lnTo>
                    <a:lnTo>
                      <a:pt x="758" y="211"/>
                    </a:lnTo>
                    <a:lnTo>
                      <a:pt x="766" y="228"/>
                    </a:lnTo>
                    <a:lnTo>
                      <a:pt x="774" y="246"/>
                    </a:lnTo>
                    <a:lnTo>
                      <a:pt x="781" y="264"/>
                    </a:lnTo>
                    <a:lnTo>
                      <a:pt x="788" y="282"/>
                    </a:lnTo>
                    <a:lnTo>
                      <a:pt x="794" y="302"/>
                    </a:lnTo>
                    <a:lnTo>
                      <a:pt x="798" y="321"/>
                    </a:lnTo>
                    <a:lnTo>
                      <a:pt x="802" y="342"/>
                    </a:lnTo>
                    <a:lnTo>
                      <a:pt x="804" y="361"/>
                    </a:lnTo>
                    <a:lnTo>
                      <a:pt x="806" y="381"/>
                    </a:lnTo>
                    <a:lnTo>
                      <a:pt x="806" y="403"/>
                    </a:lnTo>
                    <a:lnTo>
                      <a:pt x="806" y="403"/>
                    </a:lnTo>
                    <a:lnTo>
                      <a:pt x="806" y="423"/>
                    </a:lnTo>
                    <a:lnTo>
                      <a:pt x="804" y="444"/>
                    </a:lnTo>
                    <a:lnTo>
                      <a:pt x="802" y="464"/>
                    </a:lnTo>
                    <a:lnTo>
                      <a:pt x="798" y="483"/>
                    </a:lnTo>
                    <a:lnTo>
                      <a:pt x="794" y="503"/>
                    </a:lnTo>
                    <a:lnTo>
                      <a:pt x="788" y="522"/>
                    </a:lnTo>
                    <a:lnTo>
                      <a:pt x="781" y="541"/>
                    </a:lnTo>
                    <a:lnTo>
                      <a:pt x="774" y="560"/>
                    </a:lnTo>
                    <a:lnTo>
                      <a:pt x="766" y="577"/>
                    </a:lnTo>
                    <a:lnTo>
                      <a:pt x="758" y="595"/>
                    </a:lnTo>
                    <a:lnTo>
                      <a:pt x="748" y="612"/>
                    </a:lnTo>
                    <a:lnTo>
                      <a:pt x="738" y="628"/>
                    </a:lnTo>
                    <a:lnTo>
                      <a:pt x="726" y="643"/>
                    </a:lnTo>
                    <a:lnTo>
                      <a:pt x="714" y="659"/>
                    </a:lnTo>
                    <a:lnTo>
                      <a:pt x="702" y="673"/>
                    </a:lnTo>
                    <a:lnTo>
                      <a:pt x="689" y="687"/>
                    </a:lnTo>
                    <a:lnTo>
                      <a:pt x="674" y="701"/>
                    </a:lnTo>
                    <a:lnTo>
                      <a:pt x="659" y="714"/>
                    </a:lnTo>
                    <a:lnTo>
                      <a:pt x="645" y="725"/>
                    </a:lnTo>
                    <a:lnTo>
                      <a:pt x="628" y="736"/>
                    </a:lnTo>
                    <a:lnTo>
                      <a:pt x="612" y="747"/>
                    </a:lnTo>
                    <a:lnTo>
                      <a:pt x="596" y="757"/>
                    </a:lnTo>
                    <a:lnTo>
                      <a:pt x="577" y="766"/>
                    </a:lnTo>
                    <a:lnTo>
                      <a:pt x="560" y="774"/>
                    </a:lnTo>
                    <a:lnTo>
                      <a:pt x="542" y="781"/>
                    </a:lnTo>
                    <a:lnTo>
                      <a:pt x="523" y="787"/>
                    </a:lnTo>
                    <a:lnTo>
                      <a:pt x="504" y="792"/>
                    </a:lnTo>
                    <a:lnTo>
                      <a:pt x="485" y="797"/>
                    </a:lnTo>
                    <a:lnTo>
                      <a:pt x="464" y="801"/>
                    </a:lnTo>
                    <a:lnTo>
                      <a:pt x="445" y="804"/>
                    </a:lnTo>
                    <a:lnTo>
                      <a:pt x="424" y="805"/>
                    </a:lnTo>
                    <a:lnTo>
                      <a:pt x="403" y="806"/>
                    </a:lnTo>
                    <a:lnTo>
                      <a:pt x="403" y="806"/>
                    </a:lnTo>
                    <a:lnTo>
                      <a:pt x="383" y="805"/>
                    </a:lnTo>
                    <a:lnTo>
                      <a:pt x="362" y="804"/>
                    </a:lnTo>
                    <a:lnTo>
                      <a:pt x="342" y="801"/>
                    </a:lnTo>
                    <a:lnTo>
                      <a:pt x="322" y="797"/>
                    </a:lnTo>
                    <a:lnTo>
                      <a:pt x="303" y="792"/>
                    </a:lnTo>
                    <a:lnTo>
                      <a:pt x="284" y="787"/>
                    </a:lnTo>
                    <a:lnTo>
                      <a:pt x="264" y="781"/>
                    </a:lnTo>
                    <a:lnTo>
                      <a:pt x="247" y="774"/>
                    </a:lnTo>
                    <a:lnTo>
                      <a:pt x="229" y="766"/>
                    </a:lnTo>
                    <a:lnTo>
                      <a:pt x="211" y="757"/>
                    </a:lnTo>
                    <a:lnTo>
                      <a:pt x="194" y="747"/>
                    </a:lnTo>
                    <a:lnTo>
                      <a:pt x="178" y="736"/>
                    </a:lnTo>
                    <a:lnTo>
                      <a:pt x="162" y="725"/>
                    </a:lnTo>
                    <a:lnTo>
                      <a:pt x="147" y="714"/>
                    </a:lnTo>
                    <a:lnTo>
                      <a:pt x="133" y="701"/>
                    </a:lnTo>
                    <a:lnTo>
                      <a:pt x="118" y="687"/>
                    </a:lnTo>
                    <a:lnTo>
                      <a:pt x="105" y="673"/>
                    </a:lnTo>
                    <a:lnTo>
                      <a:pt x="93" y="659"/>
                    </a:lnTo>
                    <a:lnTo>
                      <a:pt x="81" y="643"/>
                    </a:lnTo>
                    <a:lnTo>
                      <a:pt x="70" y="628"/>
                    </a:lnTo>
                    <a:lnTo>
                      <a:pt x="59" y="612"/>
                    </a:lnTo>
                    <a:lnTo>
                      <a:pt x="49" y="595"/>
                    </a:lnTo>
                    <a:lnTo>
                      <a:pt x="40" y="577"/>
                    </a:lnTo>
                    <a:lnTo>
                      <a:pt x="32" y="560"/>
                    </a:lnTo>
                    <a:lnTo>
                      <a:pt x="25" y="541"/>
                    </a:lnTo>
                    <a:lnTo>
                      <a:pt x="19" y="522"/>
                    </a:lnTo>
                    <a:lnTo>
                      <a:pt x="13" y="503"/>
                    </a:lnTo>
                    <a:lnTo>
                      <a:pt x="8" y="483"/>
                    </a:lnTo>
                    <a:lnTo>
                      <a:pt x="5" y="464"/>
                    </a:lnTo>
                    <a:lnTo>
                      <a:pt x="2" y="444"/>
                    </a:lnTo>
                    <a:lnTo>
                      <a:pt x="1" y="423"/>
                    </a:lnTo>
                    <a:lnTo>
                      <a:pt x="0" y="403"/>
                    </a:lnTo>
                    <a:lnTo>
                      <a:pt x="0" y="403"/>
                    </a:lnTo>
                    <a:close/>
                  </a:path>
                </a:pathLst>
              </a:custGeom>
              <a:solidFill>
                <a:schemeClr val="bg1">
                  <a:lumMod val="95000"/>
                  <a:alpha val="3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  <p:sp>
            <p:nvSpPr>
              <p:cNvPr id="66" name="Freeform 7">
                <a:extLst>
                  <a:ext uri="{FF2B5EF4-FFF2-40B4-BE49-F238E27FC236}">
                    <a16:creationId xmlns:a16="http://schemas.microsoft.com/office/drawing/2014/main" id="{C6951B97-BF57-9F88-08B7-F9133568835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584509" y="1573344"/>
                <a:ext cx="442211" cy="442211"/>
              </a:xfrm>
              <a:custGeom>
                <a:avLst/>
                <a:gdLst>
                  <a:gd name="T0" fmla="*/ 1 w 667"/>
                  <a:gd name="T1" fmla="*/ 316 h 667"/>
                  <a:gd name="T2" fmla="*/ 7 w 667"/>
                  <a:gd name="T3" fmla="*/ 266 h 667"/>
                  <a:gd name="T4" fmla="*/ 20 w 667"/>
                  <a:gd name="T5" fmla="*/ 219 h 667"/>
                  <a:gd name="T6" fmla="*/ 40 w 667"/>
                  <a:gd name="T7" fmla="*/ 175 h 667"/>
                  <a:gd name="T8" fmla="*/ 66 w 667"/>
                  <a:gd name="T9" fmla="*/ 134 h 667"/>
                  <a:gd name="T10" fmla="*/ 97 w 667"/>
                  <a:gd name="T11" fmla="*/ 98 h 667"/>
                  <a:gd name="T12" fmla="*/ 134 w 667"/>
                  <a:gd name="T13" fmla="*/ 67 h 667"/>
                  <a:gd name="T14" fmla="*/ 174 w 667"/>
                  <a:gd name="T15" fmla="*/ 40 h 667"/>
                  <a:gd name="T16" fmla="*/ 219 w 667"/>
                  <a:gd name="T17" fmla="*/ 21 h 667"/>
                  <a:gd name="T18" fmla="*/ 266 w 667"/>
                  <a:gd name="T19" fmla="*/ 7 h 667"/>
                  <a:gd name="T20" fmla="*/ 316 w 667"/>
                  <a:gd name="T21" fmla="*/ 0 h 667"/>
                  <a:gd name="T22" fmla="*/ 350 w 667"/>
                  <a:gd name="T23" fmla="*/ 0 h 667"/>
                  <a:gd name="T24" fmla="*/ 400 w 667"/>
                  <a:gd name="T25" fmla="*/ 7 h 667"/>
                  <a:gd name="T26" fmla="*/ 448 w 667"/>
                  <a:gd name="T27" fmla="*/ 21 h 667"/>
                  <a:gd name="T28" fmla="*/ 492 w 667"/>
                  <a:gd name="T29" fmla="*/ 40 h 667"/>
                  <a:gd name="T30" fmla="*/ 533 w 667"/>
                  <a:gd name="T31" fmla="*/ 67 h 667"/>
                  <a:gd name="T32" fmla="*/ 569 w 667"/>
                  <a:gd name="T33" fmla="*/ 98 h 667"/>
                  <a:gd name="T34" fmla="*/ 600 w 667"/>
                  <a:gd name="T35" fmla="*/ 134 h 667"/>
                  <a:gd name="T36" fmla="*/ 627 w 667"/>
                  <a:gd name="T37" fmla="*/ 175 h 667"/>
                  <a:gd name="T38" fmla="*/ 646 w 667"/>
                  <a:gd name="T39" fmla="*/ 219 h 667"/>
                  <a:gd name="T40" fmla="*/ 659 w 667"/>
                  <a:gd name="T41" fmla="*/ 266 h 667"/>
                  <a:gd name="T42" fmla="*/ 667 w 667"/>
                  <a:gd name="T43" fmla="*/ 316 h 667"/>
                  <a:gd name="T44" fmla="*/ 667 w 667"/>
                  <a:gd name="T45" fmla="*/ 351 h 667"/>
                  <a:gd name="T46" fmla="*/ 659 w 667"/>
                  <a:gd name="T47" fmla="*/ 401 h 667"/>
                  <a:gd name="T48" fmla="*/ 646 w 667"/>
                  <a:gd name="T49" fmla="*/ 448 h 667"/>
                  <a:gd name="T50" fmla="*/ 627 w 667"/>
                  <a:gd name="T51" fmla="*/ 493 h 667"/>
                  <a:gd name="T52" fmla="*/ 600 w 667"/>
                  <a:gd name="T53" fmla="*/ 533 h 667"/>
                  <a:gd name="T54" fmla="*/ 569 w 667"/>
                  <a:gd name="T55" fmla="*/ 569 h 667"/>
                  <a:gd name="T56" fmla="*/ 533 w 667"/>
                  <a:gd name="T57" fmla="*/ 601 h 667"/>
                  <a:gd name="T58" fmla="*/ 492 w 667"/>
                  <a:gd name="T59" fmla="*/ 626 h 667"/>
                  <a:gd name="T60" fmla="*/ 448 w 667"/>
                  <a:gd name="T61" fmla="*/ 647 h 667"/>
                  <a:gd name="T62" fmla="*/ 400 w 667"/>
                  <a:gd name="T63" fmla="*/ 660 h 667"/>
                  <a:gd name="T64" fmla="*/ 350 w 667"/>
                  <a:gd name="T65" fmla="*/ 666 h 667"/>
                  <a:gd name="T66" fmla="*/ 316 w 667"/>
                  <a:gd name="T67" fmla="*/ 666 h 667"/>
                  <a:gd name="T68" fmla="*/ 266 w 667"/>
                  <a:gd name="T69" fmla="*/ 660 h 667"/>
                  <a:gd name="T70" fmla="*/ 219 w 667"/>
                  <a:gd name="T71" fmla="*/ 647 h 667"/>
                  <a:gd name="T72" fmla="*/ 174 w 667"/>
                  <a:gd name="T73" fmla="*/ 626 h 667"/>
                  <a:gd name="T74" fmla="*/ 134 w 667"/>
                  <a:gd name="T75" fmla="*/ 601 h 667"/>
                  <a:gd name="T76" fmla="*/ 97 w 667"/>
                  <a:gd name="T77" fmla="*/ 569 h 667"/>
                  <a:gd name="T78" fmla="*/ 66 w 667"/>
                  <a:gd name="T79" fmla="*/ 533 h 667"/>
                  <a:gd name="T80" fmla="*/ 40 w 667"/>
                  <a:gd name="T81" fmla="*/ 493 h 667"/>
                  <a:gd name="T82" fmla="*/ 20 w 667"/>
                  <a:gd name="T83" fmla="*/ 448 h 667"/>
                  <a:gd name="T84" fmla="*/ 7 w 667"/>
                  <a:gd name="T85" fmla="*/ 401 h 667"/>
                  <a:gd name="T86" fmla="*/ 1 w 667"/>
                  <a:gd name="T87" fmla="*/ 351 h 6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67" h="667">
                    <a:moveTo>
                      <a:pt x="0" y="334"/>
                    </a:moveTo>
                    <a:lnTo>
                      <a:pt x="0" y="334"/>
                    </a:lnTo>
                    <a:lnTo>
                      <a:pt x="1" y="316"/>
                    </a:lnTo>
                    <a:lnTo>
                      <a:pt x="2" y="299"/>
                    </a:lnTo>
                    <a:lnTo>
                      <a:pt x="4" y="283"/>
                    </a:lnTo>
                    <a:lnTo>
                      <a:pt x="7" y="266"/>
                    </a:lnTo>
                    <a:lnTo>
                      <a:pt x="11" y="250"/>
                    </a:lnTo>
                    <a:lnTo>
                      <a:pt x="15" y="235"/>
                    </a:lnTo>
                    <a:lnTo>
                      <a:pt x="20" y="219"/>
                    </a:lnTo>
                    <a:lnTo>
                      <a:pt x="26" y="204"/>
                    </a:lnTo>
                    <a:lnTo>
                      <a:pt x="33" y="189"/>
                    </a:lnTo>
                    <a:lnTo>
                      <a:pt x="40" y="175"/>
                    </a:lnTo>
                    <a:lnTo>
                      <a:pt x="48" y="160"/>
                    </a:lnTo>
                    <a:lnTo>
                      <a:pt x="57" y="147"/>
                    </a:lnTo>
                    <a:lnTo>
                      <a:pt x="66" y="134"/>
                    </a:lnTo>
                    <a:lnTo>
                      <a:pt x="76" y="122"/>
                    </a:lnTo>
                    <a:lnTo>
                      <a:pt x="86" y="109"/>
                    </a:lnTo>
                    <a:lnTo>
                      <a:pt x="97" y="98"/>
                    </a:lnTo>
                    <a:lnTo>
                      <a:pt x="110" y="87"/>
                    </a:lnTo>
                    <a:lnTo>
                      <a:pt x="121" y="77"/>
                    </a:lnTo>
                    <a:lnTo>
                      <a:pt x="134" y="67"/>
                    </a:lnTo>
                    <a:lnTo>
                      <a:pt x="147" y="57"/>
                    </a:lnTo>
                    <a:lnTo>
                      <a:pt x="161" y="48"/>
                    </a:lnTo>
                    <a:lnTo>
                      <a:pt x="174" y="40"/>
                    </a:lnTo>
                    <a:lnTo>
                      <a:pt x="189" y="33"/>
                    </a:lnTo>
                    <a:lnTo>
                      <a:pt x="204" y="27"/>
                    </a:lnTo>
                    <a:lnTo>
                      <a:pt x="219" y="21"/>
                    </a:lnTo>
                    <a:lnTo>
                      <a:pt x="234" y="16"/>
                    </a:lnTo>
                    <a:lnTo>
                      <a:pt x="250" y="10"/>
                    </a:lnTo>
                    <a:lnTo>
                      <a:pt x="266" y="7"/>
                    </a:lnTo>
                    <a:lnTo>
                      <a:pt x="282" y="4"/>
                    </a:lnTo>
                    <a:lnTo>
                      <a:pt x="299" y="2"/>
                    </a:lnTo>
                    <a:lnTo>
                      <a:pt x="316" y="0"/>
                    </a:lnTo>
                    <a:lnTo>
                      <a:pt x="333" y="0"/>
                    </a:lnTo>
                    <a:lnTo>
                      <a:pt x="333" y="0"/>
                    </a:lnTo>
                    <a:lnTo>
                      <a:pt x="350" y="0"/>
                    </a:lnTo>
                    <a:lnTo>
                      <a:pt x="368" y="2"/>
                    </a:lnTo>
                    <a:lnTo>
                      <a:pt x="384" y="4"/>
                    </a:lnTo>
                    <a:lnTo>
                      <a:pt x="400" y="7"/>
                    </a:lnTo>
                    <a:lnTo>
                      <a:pt x="417" y="10"/>
                    </a:lnTo>
                    <a:lnTo>
                      <a:pt x="432" y="16"/>
                    </a:lnTo>
                    <a:lnTo>
                      <a:pt x="448" y="21"/>
                    </a:lnTo>
                    <a:lnTo>
                      <a:pt x="463" y="27"/>
                    </a:lnTo>
                    <a:lnTo>
                      <a:pt x="478" y="33"/>
                    </a:lnTo>
                    <a:lnTo>
                      <a:pt x="492" y="40"/>
                    </a:lnTo>
                    <a:lnTo>
                      <a:pt x="506" y="48"/>
                    </a:lnTo>
                    <a:lnTo>
                      <a:pt x="520" y="57"/>
                    </a:lnTo>
                    <a:lnTo>
                      <a:pt x="533" y="67"/>
                    </a:lnTo>
                    <a:lnTo>
                      <a:pt x="545" y="77"/>
                    </a:lnTo>
                    <a:lnTo>
                      <a:pt x="557" y="87"/>
                    </a:lnTo>
                    <a:lnTo>
                      <a:pt x="569" y="98"/>
                    </a:lnTo>
                    <a:lnTo>
                      <a:pt x="580" y="109"/>
                    </a:lnTo>
                    <a:lnTo>
                      <a:pt x="590" y="122"/>
                    </a:lnTo>
                    <a:lnTo>
                      <a:pt x="600" y="134"/>
                    </a:lnTo>
                    <a:lnTo>
                      <a:pt x="609" y="147"/>
                    </a:lnTo>
                    <a:lnTo>
                      <a:pt x="619" y="160"/>
                    </a:lnTo>
                    <a:lnTo>
                      <a:pt x="627" y="175"/>
                    </a:lnTo>
                    <a:lnTo>
                      <a:pt x="634" y="189"/>
                    </a:lnTo>
                    <a:lnTo>
                      <a:pt x="640" y="204"/>
                    </a:lnTo>
                    <a:lnTo>
                      <a:pt x="646" y="219"/>
                    </a:lnTo>
                    <a:lnTo>
                      <a:pt x="651" y="235"/>
                    </a:lnTo>
                    <a:lnTo>
                      <a:pt x="656" y="250"/>
                    </a:lnTo>
                    <a:lnTo>
                      <a:pt x="659" y="266"/>
                    </a:lnTo>
                    <a:lnTo>
                      <a:pt x="662" y="283"/>
                    </a:lnTo>
                    <a:lnTo>
                      <a:pt x="665" y="299"/>
                    </a:lnTo>
                    <a:lnTo>
                      <a:pt x="667" y="316"/>
                    </a:lnTo>
                    <a:lnTo>
                      <a:pt x="667" y="334"/>
                    </a:lnTo>
                    <a:lnTo>
                      <a:pt x="667" y="334"/>
                    </a:lnTo>
                    <a:lnTo>
                      <a:pt x="667" y="351"/>
                    </a:lnTo>
                    <a:lnTo>
                      <a:pt x="665" y="367"/>
                    </a:lnTo>
                    <a:lnTo>
                      <a:pt x="662" y="385"/>
                    </a:lnTo>
                    <a:lnTo>
                      <a:pt x="659" y="401"/>
                    </a:lnTo>
                    <a:lnTo>
                      <a:pt x="656" y="416"/>
                    </a:lnTo>
                    <a:lnTo>
                      <a:pt x="651" y="433"/>
                    </a:lnTo>
                    <a:lnTo>
                      <a:pt x="646" y="448"/>
                    </a:lnTo>
                    <a:lnTo>
                      <a:pt x="640" y="463"/>
                    </a:lnTo>
                    <a:lnTo>
                      <a:pt x="634" y="478"/>
                    </a:lnTo>
                    <a:lnTo>
                      <a:pt x="627" y="493"/>
                    </a:lnTo>
                    <a:lnTo>
                      <a:pt x="619" y="506"/>
                    </a:lnTo>
                    <a:lnTo>
                      <a:pt x="609" y="520"/>
                    </a:lnTo>
                    <a:lnTo>
                      <a:pt x="600" y="533"/>
                    </a:lnTo>
                    <a:lnTo>
                      <a:pt x="590" y="546"/>
                    </a:lnTo>
                    <a:lnTo>
                      <a:pt x="580" y="558"/>
                    </a:lnTo>
                    <a:lnTo>
                      <a:pt x="569" y="569"/>
                    </a:lnTo>
                    <a:lnTo>
                      <a:pt x="557" y="581"/>
                    </a:lnTo>
                    <a:lnTo>
                      <a:pt x="545" y="591"/>
                    </a:lnTo>
                    <a:lnTo>
                      <a:pt x="533" y="601"/>
                    </a:lnTo>
                    <a:lnTo>
                      <a:pt x="520" y="610"/>
                    </a:lnTo>
                    <a:lnTo>
                      <a:pt x="506" y="618"/>
                    </a:lnTo>
                    <a:lnTo>
                      <a:pt x="492" y="626"/>
                    </a:lnTo>
                    <a:lnTo>
                      <a:pt x="478" y="634"/>
                    </a:lnTo>
                    <a:lnTo>
                      <a:pt x="463" y="641"/>
                    </a:lnTo>
                    <a:lnTo>
                      <a:pt x="448" y="647"/>
                    </a:lnTo>
                    <a:lnTo>
                      <a:pt x="432" y="652"/>
                    </a:lnTo>
                    <a:lnTo>
                      <a:pt x="417" y="656"/>
                    </a:lnTo>
                    <a:lnTo>
                      <a:pt x="400" y="660"/>
                    </a:lnTo>
                    <a:lnTo>
                      <a:pt x="384" y="663"/>
                    </a:lnTo>
                    <a:lnTo>
                      <a:pt x="368" y="665"/>
                    </a:lnTo>
                    <a:lnTo>
                      <a:pt x="350" y="666"/>
                    </a:lnTo>
                    <a:lnTo>
                      <a:pt x="333" y="667"/>
                    </a:lnTo>
                    <a:lnTo>
                      <a:pt x="333" y="667"/>
                    </a:lnTo>
                    <a:lnTo>
                      <a:pt x="316" y="666"/>
                    </a:lnTo>
                    <a:lnTo>
                      <a:pt x="299" y="665"/>
                    </a:lnTo>
                    <a:lnTo>
                      <a:pt x="282" y="663"/>
                    </a:lnTo>
                    <a:lnTo>
                      <a:pt x="266" y="660"/>
                    </a:lnTo>
                    <a:lnTo>
                      <a:pt x="250" y="656"/>
                    </a:lnTo>
                    <a:lnTo>
                      <a:pt x="234" y="652"/>
                    </a:lnTo>
                    <a:lnTo>
                      <a:pt x="219" y="647"/>
                    </a:lnTo>
                    <a:lnTo>
                      <a:pt x="204" y="641"/>
                    </a:lnTo>
                    <a:lnTo>
                      <a:pt x="189" y="634"/>
                    </a:lnTo>
                    <a:lnTo>
                      <a:pt x="174" y="626"/>
                    </a:lnTo>
                    <a:lnTo>
                      <a:pt x="161" y="618"/>
                    </a:lnTo>
                    <a:lnTo>
                      <a:pt x="147" y="610"/>
                    </a:lnTo>
                    <a:lnTo>
                      <a:pt x="134" y="601"/>
                    </a:lnTo>
                    <a:lnTo>
                      <a:pt x="121" y="591"/>
                    </a:lnTo>
                    <a:lnTo>
                      <a:pt x="110" y="581"/>
                    </a:lnTo>
                    <a:lnTo>
                      <a:pt x="97" y="569"/>
                    </a:lnTo>
                    <a:lnTo>
                      <a:pt x="86" y="558"/>
                    </a:lnTo>
                    <a:lnTo>
                      <a:pt x="76" y="546"/>
                    </a:lnTo>
                    <a:lnTo>
                      <a:pt x="66" y="533"/>
                    </a:lnTo>
                    <a:lnTo>
                      <a:pt x="57" y="520"/>
                    </a:lnTo>
                    <a:lnTo>
                      <a:pt x="48" y="506"/>
                    </a:lnTo>
                    <a:lnTo>
                      <a:pt x="40" y="493"/>
                    </a:lnTo>
                    <a:lnTo>
                      <a:pt x="33" y="478"/>
                    </a:lnTo>
                    <a:lnTo>
                      <a:pt x="26" y="463"/>
                    </a:lnTo>
                    <a:lnTo>
                      <a:pt x="20" y="448"/>
                    </a:lnTo>
                    <a:lnTo>
                      <a:pt x="15" y="433"/>
                    </a:lnTo>
                    <a:lnTo>
                      <a:pt x="11" y="416"/>
                    </a:lnTo>
                    <a:lnTo>
                      <a:pt x="7" y="401"/>
                    </a:lnTo>
                    <a:lnTo>
                      <a:pt x="4" y="385"/>
                    </a:lnTo>
                    <a:lnTo>
                      <a:pt x="2" y="367"/>
                    </a:lnTo>
                    <a:lnTo>
                      <a:pt x="1" y="351"/>
                    </a:lnTo>
                    <a:lnTo>
                      <a:pt x="0" y="334"/>
                    </a:lnTo>
                    <a:lnTo>
                      <a:pt x="0" y="334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</p:grp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DF324D83-BA9D-F62B-B547-A359F241CA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125751" y="4575694"/>
              <a:ext cx="288000" cy="288000"/>
            </a:xfrm>
            <a:custGeom>
              <a:avLst/>
              <a:gdLst>
                <a:gd name="T0" fmla="*/ 194 w 350"/>
                <a:gd name="T1" fmla="*/ 257 h 351"/>
                <a:gd name="T2" fmla="*/ 210 w 350"/>
                <a:gd name="T3" fmla="*/ 239 h 351"/>
                <a:gd name="T4" fmla="*/ 247 w 350"/>
                <a:gd name="T5" fmla="*/ 203 h 351"/>
                <a:gd name="T6" fmla="*/ 279 w 350"/>
                <a:gd name="T7" fmla="*/ 129 h 351"/>
                <a:gd name="T8" fmla="*/ 256 w 350"/>
                <a:gd name="T9" fmla="*/ 63 h 351"/>
                <a:gd name="T10" fmla="*/ 196 w 350"/>
                <a:gd name="T11" fmla="*/ 27 h 351"/>
                <a:gd name="T12" fmla="*/ 135 w 350"/>
                <a:gd name="T13" fmla="*/ 33 h 351"/>
                <a:gd name="T14" fmla="*/ 84 w 350"/>
                <a:gd name="T15" fmla="*/ 79 h 351"/>
                <a:gd name="T16" fmla="*/ 73 w 350"/>
                <a:gd name="T17" fmla="*/ 142 h 351"/>
                <a:gd name="T18" fmla="*/ 126 w 350"/>
                <a:gd name="T19" fmla="*/ 220 h 351"/>
                <a:gd name="T20" fmla="*/ 142 w 350"/>
                <a:gd name="T21" fmla="*/ 248 h 351"/>
                <a:gd name="T22" fmla="*/ 182 w 350"/>
                <a:gd name="T23" fmla="*/ 351 h 351"/>
                <a:gd name="T24" fmla="*/ 144 w 350"/>
                <a:gd name="T25" fmla="*/ 337 h 351"/>
                <a:gd name="T26" fmla="*/ 120 w 350"/>
                <a:gd name="T27" fmla="*/ 322 h 351"/>
                <a:gd name="T28" fmla="*/ 114 w 350"/>
                <a:gd name="T29" fmla="*/ 241 h 351"/>
                <a:gd name="T30" fmla="*/ 49 w 350"/>
                <a:gd name="T31" fmla="*/ 146 h 351"/>
                <a:gd name="T32" fmla="*/ 63 w 350"/>
                <a:gd name="T33" fmla="*/ 68 h 351"/>
                <a:gd name="T34" fmla="*/ 125 w 350"/>
                <a:gd name="T35" fmla="*/ 9 h 351"/>
                <a:gd name="T36" fmla="*/ 202 w 350"/>
                <a:gd name="T37" fmla="*/ 2 h 351"/>
                <a:gd name="T38" fmla="*/ 274 w 350"/>
                <a:gd name="T39" fmla="*/ 46 h 351"/>
                <a:gd name="T40" fmla="*/ 304 w 350"/>
                <a:gd name="T41" fmla="*/ 129 h 351"/>
                <a:gd name="T42" fmla="*/ 265 w 350"/>
                <a:gd name="T43" fmla="*/ 221 h 351"/>
                <a:gd name="T44" fmla="*/ 232 w 350"/>
                <a:gd name="T45" fmla="*/ 311 h 351"/>
                <a:gd name="T46" fmla="*/ 212 w 350"/>
                <a:gd name="T47" fmla="*/ 337 h 351"/>
                <a:gd name="T48" fmla="*/ 296 w 350"/>
                <a:gd name="T49" fmla="*/ 204 h 351"/>
                <a:gd name="T50" fmla="*/ 309 w 350"/>
                <a:gd name="T51" fmla="*/ 195 h 351"/>
                <a:gd name="T52" fmla="*/ 327 w 350"/>
                <a:gd name="T53" fmla="*/ 216 h 351"/>
                <a:gd name="T54" fmla="*/ 309 w 350"/>
                <a:gd name="T55" fmla="*/ 59 h 351"/>
                <a:gd name="T56" fmla="*/ 296 w 350"/>
                <a:gd name="T57" fmla="*/ 53 h 351"/>
                <a:gd name="T58" fmla="*/ 322 w 350"/>
                <a:gd name="T59" fmla="*/ 35 h 351"/>
                <a:gd name="T60" fmla="*/ 324 w 350"/>
                <a:gd name="T61" fmla="*/ 50 h 351"/>
                <a:gd name="T62" fmla="*/ 317 w 350"/>
                <a:gd name="T63" fmla="*/ 131 h 351"/>
                <a:gd name="T64" fmla="*/ 342 w 350"/>
                <a:gd name="T65" fmla="*/ 120 h 351"/>
                <a:gd name="T66" fmla="*/ 350 w 350"/>
                <a:gd name="T67" fmla="*/ 131 h 351"/>
                <a:gd name="T68" fmla="*/ 51 w 350"/>
                <a:gd name="T69" fmla="*/ 45 h 351"/>
                <a:gd name="T70" fmla="*/ 49 w 350"/>
                <a:gd name="T71" fmla="*/ 60 h 351"/>
                <a:gd name="T72" fmla="*/ 22 w 350"/>
                <a:gd name="T73" fmla="*/ 42 h 351"/>
                <a:gd name="T74" fmla="*/ 51 w 350"/>
                <a:gd name="T75" fmla="*/ 45 h 351"/>
                <a:gd name="T76" fmla="*/ 54 w 350"/>
                <a:gd name="T77" fmla="*/ 198 h 351"/>
                <a:gd name="T78" fmla="*/ 34 w 350"/>
                <a:gd name="T79" fmla="*/ 219 h 351"/>
                <a:gd name="T80" fmla="*/ 23 w 350"/>
                <a:gd name="T81" fmla="*/ 209 h 351"/>
                <a:gd name="T82" fmla="*/ 29 w 350"/>
                <a:gd name="T83" fmla="*/ 120 h 351"/>
                <a:gd name="T84" fmla="*/ 29 w 350"/>
                <a:gd name="T85" fmla="*/ 135 h 351"/>
                <a:gd name="T86" fmla="*/ 0 w 350"/>
                <a:gd name="T87" fmla="*/ 128 h 351"/>
                <a:gd name="T88" fmla="*/ 26 w 350"/>
                <a:gd name="T89" fmla="*/ 120 h 351"/>
                <a:gd name="T90" fmla="*/ 119 w 350"/>
                <a:gd name="T91" fmla="*/ 81 h 351"/>
                <a:gd name="T92" fmla="*/ 142 w 350"/>
                <a:gd name="T93" fmla="*/ 99 h 351"/>
                <a:gd name="T94" fmla="*/ 167 w 350"/>
                <a:gd name="T95" fmla="*/ 82 h 351"/>
                <a:gd name="T96" fmla="*/ 181 w 350"/>
                <a:gd name="T97" fmla="*/ 77 h 351"/>
                <a:gd name="T98" fmla="*/ 200 w 350"/>
                <a:gd name="T99" fmla="*/ 97 h 351"/>
                <a:gd name="T100" fmla="*/ 225 w 350"/>
                <a:gd name="T101" fmla="*/ 81 h 351"/>
                <a:gd name="T102" fmla="*/ 237 w 350"/>
                <a:gd name="T103" fmla="*/ 91 h 351"/>
                <a:gd name="T104" fmla="*/ 196 w 350"/>
                <a:gd name="T105" fmla="*/ 199 h 351"/>
                <a:gd name="T106" fmla="*/ 204 w 350"/>
                <a:gd name="T107" fmla="*/ 116 h 351"/>
                <a:gd name="T108" fmla="*/ 183 w 350"/>
                <a:gd name="T109" fmla="*/ 134 h 351"/>
                <a:gd name="T110" fmla="*/ 168 w 350"/>
                <a:gd name="T111" fmla="*/ 134 h 351"/>
                <a:gd name="T112" fmla="*/ 155 w 350"/>
                <a:gd name="T113" fmla="*/ 114 h 351"/>
                <a:gd name="T114" fmla="*/ 157 w 350"/>
                <a:gd name="T115" fmla="*/ 198 h 351"/>
                <a:gd name="T116" fmla="*/ 114 w 350"/>
                <a:gd name="T117" fmla="*/ 91 h 3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350" h="351">
                  <a:moveTo>
                    <a:pt x="142" y="248"/>
                  </a:moveTo>
                  <a:lnTo>
                    <a:pt x="142" y="248"/>
                  </a:lnTo>
                  <a:lnTo>
                    <a:pt x="144" y="252"/>
                  </a:lnTo>
                  <a:lnTo>
                    <a:pt x="147" y="255"/>
                  </a:lnTo>
                  <a:lnTo>
                    <a:pt x="152" y="257"/>
                  </a:lnTo>
                  <a:lnTo>
                    <a:pt x="156" y="257"/>
                  </a:lnTo>
                  <a:lnTo>
                    <a:pt x="194" y="257"/>
                  </a:lnTo>
                  <a:lnTo>
                    <a:pt x="194" y="257"/>
                  </a:lnTo>
                  <a:lnTo>
                    <a:pt x="200" y="257"/>
                  </a:lnTo>
                  <a:lnTo>
                    <a:pt x="204" y="255"/>
                  </a:lnTo>
                  <a:lnTo>
                    <a:pt x="207" y="252"/>
                  </a:lnTo>
                  <a:lnTo>
                    <a:pt x="208" y="248"/>
                  </a:lnTo>
                  <a:lnTo>
                    <a:pt x="208" y="248"/>
                  </a:lnTo>
                  <a:lnTo>
                    <a:pt x="210" y="239"/>
                  </a:lnTo>
                  <a:lnTo>
                    <a:pt x="213" y="232"/>
                  </a:lnTo>
                  <a:lnTo>
                    <a:pt x="218" y="225"/>
                  </a:lnTo>
                  <a:lnTo>
                    <a:pt x="221" y="222"/>
                  </a:lnTo>
                  <a:lnTo>
                    <a:pt x="225" y="220"/>
                  </a:lnTo>
                  <a:lnTo>
                    <a:pt x="225" y="220"/>
                  </a:lnTo>
                  <a:lnTo>
                    <a:pt x="237" y="212"/>
                  </a:lnTo>
                  <a:lnTo>
                    <a:pt x="247" y="203"/>
                  </a:lnTo>
                  <a:lnTo>
                    <a:pt x="257" y="193"/>
                  </a:lnTo>
                  <a:lnTo>
                    <a:pt x="265" y="182"/>
                  </a:lnTo>
                  <a:lnTo>
                    <a:pt x="271" y="170"/>
                  </a:lnTo>
                  <a:lnTo>
                    <a:pt x="275" y="156"/>
                  </a:lnTo>
                  <a:lnTo>
                    <a:pt x="278" y="142"/>
                  </a:lnTo>
                  <a:lnTo>
                    <a:pt x="279" y="129"/>
                  </a:lnTo>
                  <a:lnTo>
                    <a:pt x="279" y="129"/>
                  </a:lnTo>
                  <a:lnTo>
                    <a:pt x="278" y="118"/>
                  </a:lnTo>
                  <a:lnTo>
                    <a:pt x="277" y="107"/>
                  </a:lnTo>
                  <a:lnTo>
                    <a:pt x="274" y="97"/>
                  </a:lnTo>
                  <a:lnTo>
                    <a:pt x="271" y="88"/>
                  </a:lnTo>
                  <a:lnTo>
                    <a:pt x="267" y="79"/>
                  </a:lnTo>
                  <a:lnTo>
                    <a:pt x="261" y="71"/>
                  </a:lnTo>
                  <a:lnTo>
                    <a:pt x="256" y="63"/>
                  </a:lnTo>
                  <a:lnTo>
                    <a:pt x="248" y="55"/>
                  </a:lnTo>
                  <a:lnTo>
                    <a:pt x="241" y="48"/>
                  </a:lnTo>
                  <a:lnTo>
                    <a:pt x="233" y="42"/>
                  </a:lnTo>
                  <a:lnTo>
                    <a:pt x="225" y="37"/>
                  </a:lnTo>
                  <a:lnTo>
                    <a:pt x="216" y="33"/>
                  </a:lnTo>
                  <a:lnTo>
                    <a:pt x="206" y="29"/>
                  </a:lnTo>
                  <a:lnTo>
                    <a:pt x="196" y="27"/>
                  </a:lnTo>
                  <a:lnTo>
                    <a:pt x="186" y="25"/>
                  </a:lnTo>
                  <a:lnTo>
                    <a:pt x="175" y="25"/>
                  </a:lnTo>
                  <a:lnTo>
                    <a:pt x="175" y="25"/>
                  </a:lnTo>
                  <a:lnTo>
                    <a:pt x="165" y="25"/>
                  </a:lnTo>
                  <a:lnTo>
                    <a:pt x="155" y="27"/>
                  </a:lnTo>
                  <a:lnTo>
                    <a:pt x="144" y="29"/>
                  </a:lnTo>
                  <a:lnTo>
                    <a:pt x="135" y="33"/>
                  </a:lnTo>
                  <a:lnTo>
                    <a:pt x="126" y="37"/>
                  </a:lnTo>
                  <a:lnTo>
                    <a:pt x="118" y="42"/>
                  </a:lnTo>
                  <a:lnTo>
                    <a:pt x="110" y="48"/>
                  </a:lnTo>
                  <a:lnTo>
                    <a:pt x="102" y="55"/>
                  </a:lnTo>
                  <a:lnTo>
                    <a:pt x="95" y="63"/>
                  </a:lnTo>
                  <a:lnTo>
                    <a:pt x="89" y="71"/>
                  </a:lnTo>
                  <a:lnTo>
                    <a:pt x="84" y="79"/>
                  </a:lnTo>
                  <a:lnTo>
                    <a:pt x="80" y="88"/>
                  </a:lnTo>
                  <a:lnTo>
                    <a:pt x="76" y="97"/>
                  </a:lnTo>
                  <a:lnTo>
                    <a:pt x="74" y="107"/>
                  </a:lnTo>
                  <a:lnTo>
                    <a:pt x="72" y="118"/>
                  </a:lnTo>
                  <a:lnTo>
                    <a:pt x="72" y="129"/>
                  </a:lnTo>
                  <a:lnTo>
                    <a:pt x="72" y="129"/>
                  </a:lnTo>
                  <a:lnTo>
                    <a:pt x="73" y="142"/>
                  </a:lnTo>
                  <a:lnTo>
                    <a:pt x="75" y="156"/>
                  </a:lnTo>
                  <a:lnTo>
                    <a:pt x="80" y="170"/>
                  </a:lnTo>
                  <a:lnTo>
                    <a:pt x="86" y="182"/>
                  </a:lnTo>
                  <a:lnTo>
                    <a:pt x="94" y="193"/>
                  </a:lnTo>
                  <a:lnTo>
                    <a:pt x="104" y="203"/>
                  </a:lnTo>
                  <a:lnTo>
                    <a:pt x="114" y="212"/>
                  </a:lnTo>
                  <a:lnTo>
                    <a:pt x="126" y="220"/>
                  </a:lnTo>
                  <a:lnTo>
                    <a:pt x="126" y="220"/>
                  </a:lnTo>
                  <a:lnTo>
                    <a:pt x="129" y="222"/>
                  </a:lnTo>
                  <a:lnTo>
                    <a:pt x="132" y="225"/>
                  </a:lnTo>
                  <a:lnTo>
                    <a:pt x="137" y="232"/>
                  </a:lnTo>
                  <a:lnTo>
                    <a:pt x="141" y="239"/>
                  </a:lnTo>
                  <a:lnTo>
                    <a:pt x="142" y="248"/>
                  </a:lnTo>
                  <a:lnTo>
                    <a:pt x="142" y="248"/>
                  </a:lnTo>
                  <a:close/>
                  <a:moveTo>
                    <a:pt x="200" y="337"/>
                  </a:moveTo>
                  <a:lnTo>
                    <a:pt x="200" y="337"/>
                  </a:lnTo>
                  <a:lnTo>
                    <a:pt x="197" y="339"/>
                  </a:lnTo>
                  <a:lnTo>
                    <a:pt x="193" y="344"/>
                  </a:lnTo>
                  <a:lnTo>
                    <a:pt x="188" y="349"/>
                  </a:lnTo>
                  <a:lnTo>
                    <a:pt x="185" y="350"/>
                  </a:lnTo>
                  <a:lnTo>
                    <a:pt x="182" y="351"/>
                  </a:lnTo>
                  <a:lnTo>
                    <a:pt x="169" y="351"/>
                  </a:lnTo>
                  <a:lnTo>
                    <a:pt x="169" y="351"/>
                  </a:lnTo>
                  <a:lnTo>
                    <a:pt x="163" y="350"/>
                  </a:lnTo>
                  <a:lnTo>
                    <a:pt x="158" y="347"/>
                  </a:lnTo>
                  <a:lnTo>
                    <a:pt x="154" y="343"/>
                  </a:lnTo>
                  <a:lnTo>
                    <a:pt x="152" y="337"/>
                  </a:lnTo>
                  <a:lnTo>
                    <a:pt x="144" y="337"/>
                  </a:lnTo>
                  <a:lnTo>
                    <a:pt x="144" y="337"/>
                  </a:lnTo>
                  <a:lnTo>
                    <a:pt x="139" y="337"/>
                  </a:lnTo>
                  <a:lnTo>
                    <a:pt x="134" y="335"/>
                  </a:lnTo>
                  <a:lnTo>
                    <a:pt x="129" y="333"/>
                  </a:lnTo>
                  <a:lnTo>
                    <a:pt x="126" y="330"/>
                  </a:lnTo>
                  <a:lnTo>
                    <a:pt x="123" y="326"/>
                  </a:lnTo>
                  <a:lnTo>
                    <a:pt x="120" y="322"/>
                  </a:lnTo>
                  <a:lnTo>
                    <a:pt x="119" y="316"/>
                  </a:lnTo>
                  <a:lnTo>
                    <a:pt x="118" y="311"/>
                  </a:lnTo>
                  <a:lnTo>
                    <a:pt x="118" y="248"/>
                  </a:lnTo>
                  <a:lnTo>
                    <a:pt x="118" y="248"/>
                  </a:lnTo>
                  <a:lnTo>
                    <a:pt x="117" y="244"/>
                  </a:lnTo>
                  <a:lnTo>
                    <a:pt x="114" y="241"/>
                  </a:lnTo>
                  <a:lnTo>
                    <a:pt x="114" y="241"/>
                  </a:lnTo>
                  <a:lnTo>
                    <a:pt x="100" y="232"/>
                  </a:lnTo>
                  <a:lnTo>
                    <a:pt x="86" y="221"/>
                  </a:lnTo>
                  <a:lnTo>
                    <a:pt x="75" y="208"/>
                  </a:lnTo>
                  <a:lnTo>
                    <a:pt x="65" y="194"/>
                  </a:lnTo>
                  <a:lnTo>
                    <a:pt x="58" y="179"/>
                  </a:lnTo>
                  <a:lnTo>
                    <a:pt x="52" y="162"/>
                  </a:lnTo>
                  <a:lnTo>
                    <a:pt x="49" y="146"/>
                  </a:lnTo>
                  <a:lnTo>
                    <a:pt x="48" y="129"/>
                  </a:lnTo>
                  <a:lnTo>
                    <a:pt x="48" y="129"/>
                  </a:lnTo>
                  <a:lnTo>
                    <a:pt x="48" y="116"/>
                  </a:lnTo>
                  <a:lnTo>
                    <a:pt x="50" y="102"/>
                  </a:lnTo>
                  <a:lnTo>
                    <a:pt x="53" y="90"/>
                  </a:lnTo>
                  <a:lnTo>
                    <a:pt x="58" y="79"/>
                  </a:lnTo>
                  <a:lnTo>
                    <a:pt x="63" y="68"/>
                  </a:lnTo>
                  <a:lnTo>
                    <a:pt x="69" y="56"/>
                  </a:lnTo>
                  <a:lnTo>
                    <a:pt x="76" y="46"/>
                  </a:lnTo>
                  <a:lnTo>
                    <a:pt x="84" y="38"/>
                  </a:lnTo>
                  <a:lnTo>
                    <a:pt x="93" y="29"/>
                  </a:lnTo>
                  <a:lnTo>
                    <a:pt x="104" y="22"/>
                  </a:lnTo>
                  <a:lnTo>
                    <a:pt x="114" y="16"/>
                  </a:lnTo>
                  <a:lnTo>
                    <a:pt x="125" y="9"/>
                  </a:lnTo>
                  <a:lnTo>
                    <a:pt x="137" y="5"/>
                  </a:lnTo>
                  <a:lnTo>
                    <a:pt x="150" y="2"/>
                  </a:lnTo>
                  <a:lnTo>
                    <a:pt x="162" y="0"/>
                  </a:lnTo>
                  <a:lnTo>
                    <a:pt x="175" y="0"/>
                  </a:lnTo>
                  <a:lnTo>
                    <a:pt x="175" y="0"/>
                  </a:lnTo>
                  <a:lnTo>
                    <a:pt x="188" y="0"/>
                  </a:lnTo>
                  <a:lnTo>
                    <a:pt x="202" y="2"/>
                  </a:lnTo>
                  <a:lnTo>
                    <a:pt x="214" y="5"/>
                  </a:lnTo>
                  <a:lnTo>
                    <a:pt x="225" y="9"/>
                  </a:lnTo>
                  <a:lnTo>
                    <a:pt x="236" y="16"/>
                  </a:lnTo>
                  <a:lnTo>
                    <a:pt x="246" y="22"/>
                  </a:lnTo>
                  <a:lnTo>
                    <a:pt x="257" y="29"/>
                  </a:lnTo>
                  <a:lnTo>
                    <a:pt x="266" y="38"/>
                  </a:lnTo>
                  <a:lnTo>
                    <a:pt x="274" y="46"/>
                  </a:lnTo>
                  <a:lnTo>
                    <a:pt x="281" y="56"/>
                  </a:lnTo>
                  <a:lnTo>
                    <a:pt x="288" y="68"/>
                  </a:lnTo>
                  <a:lnTo>
                    <a:pt x="293" y="79"/>
                  </a:lnTo>
                  <a:lnTo>
                    <a:pt x="297" y="90"/>
                  </a:lnTo>
                  <a:lnTo>
                    <a:pt x="300" y="102"/>
                  </a:lnTo>
                  <a:lnTo>
                    <a:pt x="303" y="116"/>
                  </a:lnTo>
                  <a:lnTo>
                    <a:pt x="304" y="129"/>
                  </a:lnTo>
                  <a:lnTo>
                    <a:pt x="304" y="129"/>
                  </a:lnTo>
                  <a:lnTo>
                    <a:pt x="303" y="146"/>
                  </a:lnTo>
                  <a:lnTo>
                    <a:pt x="298" y="162"/>
                  </a:lnTo>
                  <a:lnTo>
                    <a:pt x="293" y="179"/>
                  </a:lnTo>
                  <a:lnTo>
                    <a:pt x="285" y="194"/>
                  </a:lnTo>
                  <a:lnTo>
                    <a:pt x="276" y="208"/>
                  </a:lnTo>
                  <a:lnTo>
                    <a:pt x="265" y="221"/>
                  </a:lnTo>
                  <a:lnTo>
                    <a:pt x="252" y="232"/>
                  </a:lnTo>
                  <a:lnTo>
                    <a:pt x="237" y="241"/>
                  </a:lnTo>
                  <a:lnTo>
                    <a:pt x="237" y="241"/>
                  </a:lnTo>
                  <a:lnTo>
                    <a:pt x="233" y="244"/>
                  </a:lnTo>
                  <a:lnTo>
                    <a:pt x="232" y="248"/>
                  </a:lnTo>
                  <a:lnTo>
                    <a:pt x="232" y="311"/>
                  </a:lnTo>
                  <a:lnTo>
                    <a:pt x="232" y="311"/>
                  </a:lnTo>
                  <a:lnTo>
                    <a:pt x="232" y="316"/>
                  </a:lnTo>
                  <a:lnTo>
                    <a:pt x="230" y="322"/>
                  </a:lnTo>
                  <a:lnTo>
                    <a:pt x="228" y="326"/>
                  </a:lnTo>
                  <a:lnTo>
                    <a:pt x="225" y="330"/>
                  </a:lnTo>
                  <a:lnTo>
                    <a:pt x="221" y="333"/>
                  </a:lnTo>
                  <a:lnTo>
                    <a:pt x="217" y="335"/>
                  </a:lnTo>
                  <a:lnTo>
                    <a:pt x="212" y="337"/>
                  </a:lnTo>
                  <a:lnTo>
                    <a:pt x="207" y="337"/>
                  </a:lnTo>
                  <a:lnTo>
                    <a:pt x="200" y="337"/>
                  </a:lnTo>
                  <a:lnTo>
                    <a:pt x="200" y="337"/>
                  </a:lnTo>
                  <a:close/>
                  <a:moveTo>
                    <a:pt x="300" y="209"/>
                  </a:moveTo>
                  <a:lnTo>
                    <a:pt x="300" y="209"/>
                  </a:lnTo>
                  <a:lnTo>
                    <a:pt x="297" y="207"/>
                  </a:lnTo>
                  <a:lnTo>
                    <a:pt x="296" y="204"/>
                  </a:lnTo>
                  <a:lnTo>
                    <a:pt x="296" y="201"/>
                  </a:lnTo>
                  <a:lnTo>
                    <a:pt x="297" y="198"/>
                  </a:lnTo>
                  <a:lnTo>
                    <a:pt x="297" y="198"/>
                  </a:lnTo>
                  <a:lnTo>
                    <a:pt x="299" y="195"/>
                  </a:lnTo>
                  <a:lnTo>
                    <a:pt x="303" y="194"/>
                  </a:lnTo>
                  <a:lnTo>
                    <a:pt x="306" y="194"/>
                  </a:lnTo>
                  <a:lnTo>
                    <a:pt x="309" y="195"/>
                  </a:lnTo>
                  <a:lnTo>
                    <a:pt x="324" y="204"/>
                  </a:lnTo>
                  <a:lnTo>
                    <a:pt x="324" y="204"/>
                  </a:lnTo>
                  <a:lnTo>
                    <a:pt x="327" y="206"/>
                  </a:lnTo>
                  <a:lnTo>
                    <a:pt x="328" y="209"/>
                  </a:lnTo>
                  <a:lnTo>
                    <a:pt x="328" y="212"/>
                  </a:lnTo>
                  <a:lnTo>
                    <a:pt x="327" y="216"/>
                  </a:lnTo>
                  <a:lnTo>
                    <a:pt x="327" y="216"/>
                  </a:lnTo>
                  <a:lnTo>
                    <a:pt x="325" y="218"/>
                  </a:lnTo>
                  <a:lnTo>
                    <a:pt x="322" y="219"/>
                  </a:lnTo>
                  <a:lnTo>
                    <a:pt x="319" y="220"/>
                  </a:lnTo>
                  <a:lnTo>
                    <a:pt x="316" y="219"/>
                  </a:lnTo>
                  <a:lnTo>
                    <a:pt x="300" y="209"/>
                  </a:lnTo>
                  <a:lnTo>
                    <a:pt x="300" y="209"/>
                  </a:lnTo>
                  <a:close/>
                  <a:moveTo>
                    <a:pt x="309" y="59"/>
                  </a:moveTo>
                  <a:lnTo>
                    <a:pt x="309" y="59"/>
                  </a:lnTo>
                  <a:lnTo>
                    <a:pt x="306" y="60"/>
                  </a:lnTo>
                  <a:lnTo>
                    <a:pt x="303" y="60"/>
                  </a:lnTo>
                  <a:lnTo>
                    <a:pt x="299" y="59"/>
                  </a:lnTo>
                  <a:lnTo>
                    <a:pt x="297" y="56"/>
                  </a:lnTo>
                  <a:lnTo>
                    <a:pt x="297" y="56"/>
                  </a:lnTo>
                  <a:lnTo>
                    <a:pt x="296" y="53"/>
                  </a:lnTo>
                  <a:lnTo>
                    <a:pt x="296" y="50"/>
                  </a:lnTo>
                  <a:lnTo>
                    <a:pt x="297" y="47"/>
                  </a:lnTo>
                  <a:lnTo>
                    <a:pt x="300" y="45"/>
                  </a:lnTo>
                  <a:lnTo>
                    <a:pt x="316" y="36"/>
                  </a:lnTo>
                  <a:lnTo>
                    <a:pt x="316" y="36"/>
                  </a:lnTo>
                  <a:lnTo>
                    <a:pt x="319" y="35"/>
                  </a:lnTo>
                  <a:lnTo>
                    <a:pt x="322" y="35"/>
                  </a:lnTo>
                  <a:lnTo>
                    <a:pt x="325" y="37"/>
                  </a:lnTo>
                  <a:lnTo>
                    <a:pt x="327" y="39"/>
                  </a:lnTo>
                  <a:lnTo>
                    <a:pt x="327" y="39"/>
                  </a:lnTo>
                  <a:lnTo>
                    <a:pt x="328" y="42"/>
                  </a:lnTo>
                  <a:lnTo>
                    <a:pt x="328" y="45"/>
                  </a:lnTo>
                  <a:lnTo>
                    <a:pt x="327" y="48"/>
                  </a:lnTo>
                  <a:lnTo>
                    <a:pt x="324" y="50"/>
                  </a:lnTo>
                  <a:lnTo>
                    <a:pt x="309" y="59"/>
                  </a:lnTo>
                  <a:lnTo>
                    <a:pt x="309" y="59"/>
                  </a:lnTo>
                  <a:close/>
                  <a:moveTo>
                    <a:pt x="324" y="136"/>
                  </a:moveTo>
                  <a:lnTo>
                    <a:pt x="324" y="136"/>
                  </a:lnTo>
                  <a:lnTo>
                    <a:pt x="321" y="135"/>
                  </a:lnTo>
                  <a:lnTo>
                    <a:pt x="319" y="133"/>
                  </a:lnTo>
                  <a:lnTo>
                    <a:pt x="317" y="131"/>
                  </a:lnTo>
                  <a:lnTo>
                    <a:pt x="316" y="128"/>
                  </a:lnTo>
                  <a:lnTo>
                    <a:pt x="316" y="128"/>
                  </a:lnTo>
                  <a:lnTo>
                    <a:pt x="317" y="125"/>
                  </a:lnTo>
                  <a:lnTo>
                    <a:pt x="319" y="122"/>
                  </a:lnTo>
                  <a:lnTo>
                    <a:pt x="321" y="120"/>
                  </a:lnTo>
                  <a:lnTo>
                    <a:pt x="324" y="120"/>
                  </a:lnTo>
                  <a:lnTo>
                    <a:pt x="342" y="120"/>
                  </a:lnTo>
                  <a:lnTo>
                    <a:pt x="342" y="120"/>
                  </a:lnTo>
                  <a:lnTo>
                    <a:pt x="345" y="120"/>
                  </a:lnTo>
                  <a:lnTo>
                    <a:pt x="348" y="122"/>
                  </a:lnTo>
                  <a:lnTo>
                    <a:pt x="350" y="125"/>
                  </a:lnTo>
                  <a:lnTo>
                    <a:pt x="350" y="128"/>
                  </a:lnTo>
                  <a:lnTo>
                    <a:pt x="350" y="128"/>
                  </a:lnTo>
                  <a:lnTo>
                    <a:pt x="350" y="131"/>
                  </a:lnTo>
                  <a:lnTo>
                    <a:pt x="348" y="133"/>
                  </a:lnTo>
                  <a:lnTo>
                    <a:pt x="345" y="135"/>
                  </a:lnTo>
                  <a:lnTo>
                    <a:pt x="342" y="136"/>
                  </a:lnTo>
                  <a:lnTo>
                    <a:pt x="324" y="136"/>
                  </a:lnTo>
                  <a:lnTo>
                    <a:pt x="324" y="136"/>
                  </a:lnTo>
                  <a:close/>
                  <a:moveTo>
                    <a:pt x="51" y="45"/>
                  </a:moveTo>
                  <a:lnTo>
                    <a:pt x="51" y="45"/>
                  </a:lnTo>
                  <a:lnTo>
                    <a:pt x="53" y="47"/>
                  </a:lnTo>
                  <a:lnTo>
                    <a:pt x="54" y="50"/>
                  </a:lnTo>
                  <a:lnTo>
                    <a:pt x="55" y="53"/>
                  </a:lnTo>
                  <a:lnTo>
                    <a:pt x="54" y="56"/>
                  </a:lnTo>
                  <a:lnTo>
                    <a:pt x="54" y="56"/>
                  </a:lnTo>
                  <a:lnTo>
                    <a:pt x="52" y="59"/>
                  </a:lnTo>
                  <a:lnTo>
                    <a:pt x="49" y="60"/>
                  </a:lnTo>
                  <a:lnTo>
                    <a:pt x="46" y="60"/>
                  </a:lnTo>
                  <a:lnTo>
                    <a:pt x="42" y="59"/>
                  </a:lnTo>
                  <a:lnTo>
                    <a:pt x="26" y="50"/>
                  </a:lnTo>
                  <a:lnTo>
                    <a:pt x="26" y="50"/>
                  </a:lnTo>
                  <a:lnTo>
                    <a:pt x="24" y="48"/>
                  </a:lnTo>
                  <a:lnTo>
                    <a:pt x="23" y="45"/>
                  </a:lnTo>
                  <a:lnTo>
                    <a:pt x="22" y="42"/>
                  </a:lnTo>
                  <a:lnTo>
                    <a:pt x="23" y="39"/>
                  </a:lnTo>
                  <a:lnTo>
                    <a:pt x="23" y="39"/>
                  </a:lnTo>
                  <a:lnTo>
                    <a:pt x="25" y="37"/>
                  </a:lnTo>
                  <a:lnTo>
                    <a:pt x="28" y="35"/>
                  </a:lnTo>
                  <a:lnTo>
                    <a:pt x="31" y="35"/>
                  </a:lnTo>
                  <a:lnTo>
                    <a:pt x="34" y="36"/>
                  </a:lnTo>
                  <a:lnTo>
                    <a:pt x="51" y="45"/>
                  </a:lnTo>
                  <a:lnTo>
                    <a:pt x="51" y="45"/>
                  </a:lnTo>
                  <a:close/>
                  <a:moveTo>
                    <a:pt x="42" y="195"/>
                  </a:moveTo>
                  <a:lnTo>
                    <a:pt x="42" y="195"/>
                  </a:lnTo>
                  <a:lnTo>
                    <a:pt x="46" y="194"/>
                  </a:lnTo>
                  <a:lnTo>
                    <a:pt x="49" y="194"/>
                  </a:lnTo>
                  <a:lnTo>
                    <a:pt x="52" y="195"/>
                  </a:lnTo>
                  <a:lnTo>
                    <a:pt x="54" y="198"/>
                  </a:lnTo>
                  <a:lnTo>
                    <a:pt x="54" y="198"/>
                  </a:lnTo>
                  <a:lnTo>
                    <a:pt x="55" y="201"/>
                  </a:lnTo>
                  <a:lnTo>
                    <a:pt x="54" y="204"/>
                  </a:lnTo>
                  <a:lnTo>
                    <a:pt x="53" y="207"/>
                  </a:lnTo>
                  <a:lnTo>
                    <a:pt x="51" y="209"/>
                  </a:lnTo>
                  <a:lnTo>
                    <a:pt x="34" y="219"/>
                  </a:lnTo>
                  <a:lnTo>
                    <a:pt x="34" y="219"/>
                  </a:lnTo>
                  <a:lnTo>
                    <a:pt x="31" y="220"/>
                  </a:lnTo>
                  <a:lnTo>
                    <a:pt x="28" y="219"/>
                  </a:lnTo>
                  <a:lnTo>
                    <a:pt x="25" y="218"/>
                  </a:lnTo>
                  <a:lnTo>
                    <a:pt x="23" y="216"/>
                  </a:lnTo>
                  <a:lnTo>
                    <a:pt x="23" y="216"/>
                  </a:lnTo>
                  <a:lnTo>
                    <a:pt x="22" y="212"/>
                  </a:lnTo>
                  <a:lnTo>
                    <a:pt x="23" y="209"/>
                  </a:lnTo>
                  <a:lnTo>
                    <a:pt x="24" y="206"/>
                  </a:lnTo>
                  <a:lnTo>
                    <a:pt x="26" y="204"/>
                  </a:lnTo>
                  <a:lnTo>
                    <a:pt x="42" y="195"/>
                  </a:lnTo>
                  <a:lnTo>
                    <a:pt x="42" y="195"/>
                  </a:lnTo>
                  <a:close/>
                  <a:moveTo>
                    <a:pt x="26" y="120"/>
                  </a:moveTo>
                  <a:lnTo>
                    <a:pt x="26" y="120"/>
                  </a:lnTo>
                  <a:lnTo>
                    <a:pt x="29" y="120"/>
                  </a:lnTo>
                  <a:lnTo>
                    <a:pt x="32" y="122"/>
                  </a:lnTo>
                  <a:lnTo>
                    <a:pt x="34" y="125"/>
                  </a:lnTo>
                  <a:lnTo>
                    <a:pt x="34" y="128"/>
                  </a:lnTo>
                  <a:lnTo>
                    <a:pt x="34" y="128"/>
                  </a:lnTo>
                  <a:lnTo>
                    <a:pt x="34" y="131"/>
                  </a:lnTo>
                  <a:lnTo>
                    <a:pt x="32" y="133"/>
                  </a:lnTo>
                  <a:lnTo>
                    <a:pt x="29" y="135"/>
                  </a:lnTo>
                  <a:lnTo>
                    <a:pt x="26" y="136"/>
                  </a:lnTo>
                  <a:lnTo>
                    <a:pt x="8" y="136"/>
                  </a:lnTo>
                  <a:lnTo>
                    <a:pt x="8" y="136"/>
                  </a:lnTo>
                  <a:lnTo>
                    <a:pt x="5" y="135"/>
                  </a:lnTo>
                  <a:lnTo>
                    <a:pt x="3" y="133"/>
                  </a:lnTo>
                  <a:lnTo>
                    <a:pt x="1" y="131"/>
                  </a:lnTo>
                  <a:lnTo>
                    <a:pt x="0" y="128"/>
                  </a:lnTo>
                  <a:lnTo>
                    <a:pt x="0" y="128"/>
                  </a:lnTo>
                  <a:lnTo>
                    <a:pt x="1" y="125"/>
                  </a:lnTo>
                  <a:lnTo>
                    <a:pt x="3" y="122"/>
                  </a:lnTo>
                  <a:lnTo>
                    <a:pt x="5" y="120"/>
                  </a:lnTo>
                  <a:lnTo>
                    <a:pt x="8" y="120"/>
                  </a:lnTo>
                  <a:lnTo>
                    <a:pt x="26" y="120"/>
                  </a:lnTo>
                  <a:lnTo>
                    <a:pt x="26" y="120"/>
                  </a:lnTo>
                  <a:close/>
                  <a:moveTo>
                    <a:pt x="114" y="91"/>
                  </a:moveTo>
                  <a:lnTo>
                    <a:pt x="114" y="91"/>
                  </a:lnTo>
                  <a:lnTo>
                    <a:pt x="114" y="87"/>
                  </a:lnTo>
                  <a:lnTo>
                    <a:pt x="115" y="84"/>
                  </a:lnTo>
                  <a:lnTo>
                    <a:pt x="117" y="82"/>
                  </a:lnTo>
                  <a:lnTo>
                    <a:pt x="119" y="81"/>
                  </a:lnTo>
                  <a:lnTo>
                    <a:pt x="119" y="81"/>
                  </a:lnTo>
                  <a:lnTo>
                    <a:pt x="122" y="80"/>
                  </a:lnTo>
                  <a:lnTo>
                    <a:pt x="125" y="81"/>
                  </a:lnTo>
                  <a:lnTo>
                    <a:pt x="128" y="83"/>
                  </a:lnTo>
                  <a:lnTo>
                    <a:pt x="129" y="86"/>
                  </a:lnTo>
                  <a:lnTo>
                    <a:pt x="134" y="102"/>
                  </a:lnTo>
                  <a:lnTo>
                    <a:pt x="134" y="102"/>
                  </a:lnTo>
                  <a:lnTo>
                    <a:pt x="142" y="99"/>
                  </a:lnTo>
                  <a:lnTo>
                    <a:pt x="152" y="97"/>
                  </a:lnTo>
                  <a:lnTo>
                    <a:pt x="152" y="97"/>
                  </a:lnTo>
                  <a:lnTo>
                    <a:pt x="152" y="97"/>
                  </a:lnTo>
                  <a:lnTo>
                    <a:pt x="152" y="97"/>
                  </a:lnTo>
                  <a:lnTo>
                    <a:pt x="167" y="95"/>
                  </a:lnTo>
                  <a:lnTo>
                    <a:pt x="167" y="82"/>
                  </a:lnTo>
                  <a:lnTo>
                    <a:pt x="167" y="82"/>
                  </a:lnTo>
                  <a:lnTo>
                    <a:pt x="168" y="79"/>
                  </a:lnTo>
                  <a:lnTo>
                    <a:pt x="170" y="77"/>
                  </a:lnTo>
                  <a:lnTo>
                    <a:pt x="172" y="75"/>
                  </a:lnTo>
                  <a:lnTo>
                    <a:pt x="175" y="74"/>
                  </a:lnTo>
                  <a:lnTo>
                    <a:pt x="175" y="74"/>
                  </a:lnTo>
                  <a:lnTo>
                    <a:pt x="178" y="75"/>
                  </a:lnTo>
                  <a:lnTo>
                    <a:pt x="181" y="77"/>
                  </a:lnTo>
                  <a:lnTo>
                    <a:pt x="183" y="79"/>
                  </a:lnTo>
                  <a:lnTo>
                    <a:pt x="183" y="82"/>
                  </a:lnTo>
                  <a:lnTo>
                    <a:pt x="183" y="95"/>
                  </a:lnTo>
                  <a:lnTo>
                    <a:pt x="183" y="95"/>
                  </a:lnTo>
                  <a:lnTo>
                    <a:pt x="200" y="97"/>
                  </a:lnTo>
                  <a:lnTo>
                    <a:pt x="200" y="97"/>
                  </a:lnTo>
                  <a:lnTo>
                    <a:pt x="200" y="97"/>
                  </a:lnTo>
                  <a:lnTo>
                    <a:pt x="200" y="97"/>
                  </a:lnTo>
                  <a:lnTo>
                    <a:pt x="209" y="99"/>
                  </a:lnTo>
                  <a:lnTo>
                    <a:pt x="217" y="102"/>
                  </a:lnTo>
                  <a:lnTo>
                    <a:pt x="221" y="86"/>
                  </a:lnTo>
                  <a:lnTo>
                    <a:pt x="221" y="86"/>
                  </a:lnTo>
                  <a:lnTo>
                    <a:pt x="223" y="83"/>
                  </a:lnTo>
                  <a:lnTo>
                    <a:pt x="225" y="81"/>
                  </a:lnTo>
                  <a:lnTo>
                    <a:pt x="228" y="80"/>
                  </a:lnTo>
                  <a:lnTo>
                    <a:pt x="231" y="81"/>
                  </a:lnTo>
                  <a:lnTo>
                    <a:pt x="231" y="81"/>
                  </a:lnTo>
                  <a:lnTo>
                    <a:pt x="234" y="82"/>
                  </a:lnTo>
                  <a:lnTo>
                    <a:pt x="236" y="84"/>
                  </a:lnTo>
                  <a:lnTo>
                    <a:pt x="237" y="87"/>
                  </a:lnTo>
                  <a:lnTo>
                    <a:pt x="237" y="91"/>
                  </a:lnTo>
                  <a:lnTo>
                    <a:pt x="207" y="194"/>
                  </a:lnTo>
                  <a:lnTo>
                    <a:pt x="207" y="194"/>
                  </a:lnTo>
                  <a:lnTo>
                    <a:pt x="206" y="197"/>
                  </a:lnTo>
                  <a:lnTo>
                    <a:pt x="203" y="199"/>
                  </a:lnTo>
                  <a:lnTo>
                    <a:pt x="200" y="200"/>
                  </a:lnTo>
                  <a:lnTo>
                    <a:pt x="196" y="199"/>
                  </a:lnTo>
                  <a:lnTo>
                    <a:pt x="196" y="199"/>
                  </a:lnTo>
                  <a:lnTo>
                    <a:pt x="194" y="198"/>
                  </a:lnTo>
                  <a:lnTo>
                    <a:pt x="192" y="195"/>
                  </a:lnTo>
                  <a:lnTo>
                    <a:pt x="191" y="192"/>
                  </a:lnTo>
                  <a:lnTo>
                    <a:pt x="191" y="189"/>
                  </a:lnTo>
                  <a:lnTo>
                    <a:pt x="212" y="118"/>
                  </a:lnTo>
                  <a:lnTo>
                    <a:pt x="212" y="118"/>
                  </a:lnTo>
                  <a:lnTo>
                    <a:pt x="204" y="116"/>
                  </a:lnTo>
                  <a:lnTo>
                    <a:pt x="195" y="114"/>
                  </a:lnTo>
                  <a:lnTo>
                    <a:pt x="195" y="114"/>
                  </a:lnTo>
                  <a:lnTo>
                    <a:pt x="195" y="114"/>
                  </a:lnTo>
                  <a:lnTo>
                    <a:pt x="183" y="111"/>
                  </a:lnTo>
                  <a:lnTo>
                    <a:pt x="183" y="131"/>
                  </a:lnTo>
                  <a:lnTo>
                    <a:pt x="183" y="131"/>
                  </a:lnTo>
                  <a:lnTo>
                    <a:pt x="183" y="134"/>
                  </a:lnTo>
                  <a:lnTo>
                    <a:pt x="181" y="137"/>
                  </a:lnTo>
                  <a:lnTo>
                    <a:pt x="178" y="139"/>
                  </a:lnTo>
                  <a:lnTo>
                    <a:pt x="175" y="139"/>
                  </a:lnTo>
                  <a:lnTo>
                    <a:pt x="175" y="139"/>
                  </a:lnTo>
                  <a:lnTo>
                    <a:pt x="172" y="139"/>
                  </a:lnTo>
                  <a:lnTo>
                    <a:pt x="170" y="137"/>
                  </a:lnTo>
                  <a:lnTo>
                    <a:pt x="168" y="134"/>
                  </a:lnTo>
                  <a:lnTo>
                    <a:pt x="167" y="131"/>
                  </a:lnTo>
                  <a:lnTo>
                    <a:pt x="167" y="111"/>
                  </a:lnTo>
                  <a:lnTo>
                    <a:pt x="167" y="111"/>
                  </a:lnTo>
                  <a:lnTo>
                    <a:pt x="155" y="112"/>
                  </a:lnTo>
                  <a:lnTo>
                    <a:pt x="155" y="112"/>
                  </a:lnTo>
                  <a:lnTo>
                    <a:pt x="155" y="114"/>
                  </a:lnTo>
                  <a:lnTo>
                    <a:pt x="155" y="114"/>
                  </a:lnTo>
                  <a:lnTo>
                    <a:pt x="146" y="116"/>
                  </a:lnTo>
                  <a:lnTo>
                    <a:pt x="138" y="118"/>
                  </a:lnTo>
                  <a:lnTo>
                    <a:pt x="160" y="189"/>
                  </a:lnTo>
                  <a:lnTo>
                    <a:pt x="160" y="189"/>
                  </a:lnTo>
                  <a:lnTo>
                    <a:pt x="160" y="192"/>
                  </a:lnTo>
                  <a:lnTo>
                    <a:pt x="159" y="195"/>
                  </a:lnTo>
                  <a:lnTo>
                    <a:pt x="157" y="198"/>
                  </a:lnTo>
                  <a:lnTo>
                    <a:pt x="154" y="199"/>
                  </a:lnTo>
                  <a:lnTo>
                    <a:pt x="154" y="199"/>
                  </a:lnTo>
                  <a:lnTo>
                    <a:pt x="151" y="200"/>
                  </a:lnTo>
                  <a:lnTo>
                    <a:pt x="147" y="199"/>
                  </a:lnTo>
                  <a:lnTo>
                    <a:pt x="145" y="197"/>
                  </a:lnTo>
                  <a:lnTo>
                    <a:pt x="143" y="194"/>
                  </a:lnTo>
                  <a:lnTo>
                    <a:pt x="114" y="91"/>
                  </a:lnTo>
                  <a:lnTo>
                    <a:pt x="114" y="91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351" noProof="0" dirty="0"/>
            </a:p>
          </p:txBody>
        </p:sp>
      </p:grpSp>
      <p:grpSp>
        <p:nvGrpSpPr>
          <p:cNvPr id="5" name="Gruppo 4">
            <a:extLst>
              <a:ext uri="{FF2B5EF4-FFF2-40B4-BE49-F238E27FC236}">
                <a16:creationId xmlns:a16="http://schemas.microsoft.com/office/drawing/2014/main" id="{6B306372-C1BC-ADF8-C2DA-F5FF4F69EC9A}"/>
              </a:ext>
            </a:extLst>
          </p:cNvPr>
          <p:cNvGrpSpPr/>
          <p:nvPr/>
        </p:nvGrpSpPr>
        <p:grpSpPr>
          <a:xfrm>
            <a:off x="3754446" y="2048280"/>
            <a:ext cx="578139" cy="570976"/>
            <a:chOff x="3949388" y="1788019"/>
            <a:chExt cx="578139" cy="570976"/>
          </a:xfrm>
        </p:grpSpPr>
        <p:grpSp>
          <p:nvGrpSpPr>
            <p:cNvPr id="38" name="Gruppo 37">
              <a:extLst>
                <a:ext uri="{FF2B5EF4-FFF2-40B4-BE49-F238E27FC236}">
                  <a16:creationId xmlns:a16="http://schemas.microsoft.com/office/drawing/2014/main" id="{626EF20A-F9EB-52B7-B51C-ECD616F5EC18}"/>
                </a:ext>
              </a:extLst>
            </p:cNvPr>
            <p:cNvGrpSpPr/>
            <p:nvPr/>
          </p:nvGrpSpPr>
          <p:grpSpPr>
            <a:xfrm>
              <a:off x="3949388" y="1788019"/>
              <a:ext cx="578139" cy="570976"/>
              <a:chOff x="7549113" y="1527597"/>
              <a:chExt cx="534366" cy="534366"/>
            </a:xfrm>
          </p:grpSpPr>
          <p:sp>
            <p:nvSpPr>
              <p:cNvPr id="39" name="Freeform 6">
                <a:extLst>
                  <a:ext uri="{FF2B5EF4-FFF2-40B4-BE49-F238E27FC236}">
                    <a16:creationId xmlns:a16="http://schemas.microsoft.com/office/drawing/2014/main" id="{FEEA479D-B799-886E-10D0-CD06F2349D7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549113" y="1527597"/>
                <a:ext cx="534366" cy="534366"/>
              </a:xfrm>
              <a:custGeom>
                <a:avLst/>
                <a:gdLst>
                  <a:gd name="T0" fmla="*/ 1 w 806"/>
                  <a:gd name="T1" fmla="*/ 381 h 806"/>
                  <a:gd name="T2" fmla="*/ 8 w 806"/>
                  <a:gd name="T3" fmla="*/ 321 h 806"/>
                  <a:gd name="T4" fmla="*/ 25 w 806"/>
                  <a:gd name="T5" fmla="*/ 264 h 806"/>
                  <a:gd name="T6" fmla="*/ 49 w 806"/>
                  <a:gd name="T7" fmla="*/ 211 h 806"/>
                  <a:gd name="T8" fmla="*/ 81 w 806"/>
                  <a:gd name="T9" fmla="*/ 161 h 806"/>
                  <a:gd name="T10" fmla="*/ 118 w 806"/>
                  <a:gd name="T11" fmla="*/ 118 h 806"/>
                  <a:gd name="T12" fmla="*/ 162 w 806"/>
                  <a:gd name="T13" fmla="*/ 79 h 806"/>
                  <a:gd name="T14" fmla="*/ 211 w 806"/>
                  <a:gd name="T15" fmla="*/ 49 h 806"/>
                  <a:gd name="T16" fmla="*/ 264 w 806"/>
                  <a:gd name="T17" fmla="*/ 24 h 806"/>
                  <a:gd name="T18" fmla="*/ 322 w 806"/>
                  <a:gd name="T19" fmla="*/ 8 h 806"/>
                  <a:gd name="T20" fmla="*/ 383 w 806"/>
                  <a:gd name="T21" fmla="*/ 0 h 806"/>
                  <a:gd name="T22" fmla="*/ 424 w 806"/>
                  <a:gd name="T23" fmla="*/ 0 h 806"/>
                  <a:gd name="T24" fmla="*/ 485 w 806"/>
                  <a:gd name="T25" fmla="*/ 8 h 806"/>
                  <a:gd name="T26" fmla="*/ 542 w 806"/>
                  <a:gd name="T27" fmla="*/ 24 h 806"/>
                  <a:gd name="T28" fmla="*/ 596 w 806"/>
                  <a:gd name="T29" fmla="*/ 49 h 806"/>
                  <a:gd name="T30" fmla="*/ 645 w 806"/>
                  <a:gd name="T31" fmla="*/ 79 h 806"/>
                  <a:gd name="T32" fmla="*/ 689 w 806"/>
                  <a:gd name="T33" fmla="*/ 118 h 806"/>
                  <a:gd name="T34" fmla="*/ 726 w 806"/>
                  <a:gd name="T35" fmla="*/ 161 h 806"/>
                  <a:gd name="T36" fmla="*/ 758 w 806"/>
                  <a:gd name="T37" fmla="*/ 211 h 806"/>
                  <a:gd name="T38" fmla="*/ 781 w 806"/>
                  <a:gd name="T39" fmla="*/ 264 h 806"/>
                  <a:gd name="T40" fmla="*/ 798 w 806"/>
                  <a:gd name="T41" fmla="*/ 321 h 806"/>
                  <a:gd name="T42" fmla="*/ 806 w 806"/>
                  <a:gd name="T43" fmla="*/ 381 h 806"/>
                  <a:gd name="T44" fmla="*/ 806 w 806"/>
                  <a:gd name="T45" fmla="*/ 423 h 806"/>
                  <a:gd name="T46" fmla="*/ 798 w 806"/>
                  <a:gd name="T47" fmla="*/ 483 h 806"/>
                  <a:gd name="T48" fmla="*/ 781 w 806"/>
                  <a:gd name="T49" fmla="*/ 541 h 806"/>
                  <a:gd name="T50" fmla="*/ 758 w 806"/>
                  <a:gd name="T51" fmla="*/ 595 h 806"/>
                  <a:gd name="T52" fmla="*/ 726 w 806"/>
                  <a:gd name="T53" fmla="*/ 643 h 806"/>
                  <a:gd name="T54" fmla="*/ 689 w 806"/>
                  <a:gd name="T55" fmla="*/ 687 h 806"/>
                  <a:gd name="T56" fmla="*/ 645 w 806"/>
                  <a:gd name="T57" fmla="*/ 725 h 806"/>
                  <a:gd name="T58" fmla="*/ 596 w 806"/>
                  <a:gd name="T59" fmla="*/ 757 h 806"/>
                  <a:gd name="T60" fmla="*/ 542 w 806"/>
                  <a:gd name="T61" fmla="*/ 781 h 806"/>
                  <a:gd name="T62" fmla="*/ 485 w 806"/>
                  <a:gd name="T63" fmla="*/ 797 h 806"/>
                  <a:gd name="T64" fmla="*/ 424 w 806"/>
                  <a:gd name="T65" fmla="*/ 805 h 806"/>
                  <a:gd name="T66" fmla="*/ 383 w 806"/>
                  <a:gd name="T67" fmla="*/ 805 h 806"/>
                  <a:gd name="T68" fmla="*/ 322 w 806"/>
                  <a:gd name="T69" fmla="*/ 797 h 806"/>
                  <a:gd name="T70" fmla="*/ 264 w 806"/>
                  <a:gd name="T71" fmla="*/ 781 h 806"/>
                  <a:gd name="T72" fmla="*/ 211 w 806"/>
                  <a:gd name="T73" fmla="*/ 757 h 806"/>
                  <a:gd name="T74" fmla="*/ 162 w 806"/>
                  <a:gd name="T75" fmla="*/ 725 h 806"/>
                  <a:gd name="T76" fmla="*/ 118 w 806"/>
                  <a:gd name="T77" fmla="*/ 687 h 806"/>
                  <a:gd name="T78" fmla="*/ 81 w 806"/>
                  <a:gd name="T79" fmla="*/ 643 h 806"/>
                  <a:gd name="T80" fmla="*/ 49 w 806"/>
                  <a:gd name="T81" fmla="*/ 595 h 806"/>
                  <a:gd name="T82" fmla="*/ 25 w 806"/>
                  <a:gd name="T83" fmla="*/ 541 h 806"/>
                  <a:gd name="T84" fmla="*/ 8 w 806"/>
                  <a:gd name="T85" fmla="*/ 483 h 806"/>
                  <a:gd name="T86" fmla="*/ 1 w 806"/>
                  <a:gd name="T87" fmla="*/ 423 h 8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806" h="806">
                    <a:moveTo>
                      <a:pt x="0" y="403"/>
                    </a:moveTo>
                    <a:lnTo>
                      <a:pt x="0" y="403"/>
                    </a:lnTo>
                    <a:lnTo>
                      <a:pt x="1" y="381"/>
                    </a:lnTo>
                    <a:lnTo>
                      <a:pt x="2" y="361"/>
                    </a:lnTo>
                    <a:lnTo>
                      <a:pt x="5" y="342"/>
                    </a:lnTo>
                    <a:lnTo>
                      <a:pt x="8" y="321"/>
                    </a:lnTo>
                    <a:lnTo>
                      <a:pt x="13" y="302"/>
                    </a:lnTo>
                    <a:lnTo>
                      <a:pt x="19" y="282"/>
                    </a:lnTo>
                    <a:lnTo>
                      <a:pt x="25" y="264"/>
                    </a:lnTo>
                    <a:lnTo>
                      <a:pt x="32" y="246"/>
                    </a:lnTo>
                    <a:lnTo>
                      <a:pt x="40" y="228"/>
                    </a:lnTo>
                    <a:lnTo>
                      <a:pt x="49" y="211"/>
                    </a:lnTo>
                    <a:lnTo>
                      <a:pt x="59" y="194"/>
                    </a:lnTo>
                    <a:lnTo>
                      <a:pt x="70" y="177"/>
                    </a:lnTo>
                    <a:lnTo>
                      <a:pt x="81" y="161"/>
                    </a:lnTo>
                    <a:lnTo>
                      <a:pt x="93" y="147"/>
                    </a:lnTo>
                    <a:lnTo>
                      <a:pt x="105" y="132"/>
                    </a:lnTo>
                    <a:lnTo>
                      <a:pt x="118" y="118"/>
                    </a:lnTo>
                    <a:lnTo>
                      <a:pt x="133" y="104"/>
                    </a:lnTo>
                    <a:lnTo>
                      <a:pt x="147" y="92"/>
                    </a:lnTo>
                    <a:lnTo>
                      <a:pt x="162" y="79"/>
                    </a:lnTo>
                    <a:lnTo>
                      <a:pt x="178" y="68"/>
                    </a:lnTo>
                    <a:lnTo>
                      <a:pt x="194" y="58"/>
                    </a:lnTo>
                    <a:lnTo>
                      <a:pt x="211" y="49"/>
                    </a:lnTo>
                    <a:lnTo>
                      <a:pt x="229" y="40"/>
                    </a:lnTo>
                    <a:lnTo>
                      <a:pt x="247" y="32"/>
                    </a:lnTo>
                    <a:lnTo>
                      <a:pt x="264" y="24"/>
                    </a:lnTo>
                    <a:lnTo>
                      <a:pt x="284" y="18"/>
                    </a:lnTo>
                    <a:lnTo>
                      <a:pt x="303" y="12"/>
                    </a:lnTo>
                    <a:lnTo>
                      <a:pt x="322" y="8"/>
                    </a:lnTo>
                    <a:lnTo>
                      <a:pt x="342" y="4"/>
                    </a:lnTo>
                    <a:lnTo>
                      <a:pt x="362" y="2"/>
                    </a:lnTo>
                    <a:lnTo>
                      <a:pt x="383" y="0"/>
                    </a:lnTo>
                    <a:lnTo>
                      <a:pt x="403" y="0"/>
                    </a:lnTo>
                    <a:lnTo>
                      <a:pt x="403" y="0"/>
                    </a:lnTo>
                    <a:lnTo>
                      <a:pt x="424" y="0"/>
                    </a:lnTo>
                    <a:lnTo>
                      <a:pt x="445" y="2"/>
                    </a:lnTo>
                    <a:lnTo>
                      <a:pt x="464" y="4"/>
                    </a:lnTo>
                    <a:lnTo>
                      <a:pt x="485" y="8"/>
                    </a:lnTo>
                    <a:lnTo>
                      <a:pt x="504" y="12"/>
                    </a:lnTo>
                    <a:lnTo>
                      <a:pt x="523" y="18"/>
                    </a:lnTo>
                    <a:lnTo>
                      <a:pt x="542" y="24"/>
                    </a:lnTo>
                    <a:lnTo>
                      <a:pt x="560" y="32"/>
                    </a:lnTo>
                    <a:lnTo>
                      <a:pt x="577" y="40"/>
                    </a:lnTo>
                    <a:lnTo>
                      <a:pt x="596" y="49"/>
                    </a:lnTo>
                    <a:lnTo>
                      <a:pt x="612" y="58"/>
                    </a:lnTo>
                    <a:lnTo>
                      <a:pt x="628" y="68"/>
                    </a:lnTo>
                    <a:lnTo>
                      <a:pt x="645" y="79"/>
                    </a:lnTo>
                    <a:lnTo>
                      <a:pt x="659" y="92"/>
                    </a:lnTo>
                    <a:lnTo>
                      <a:pt x="674" y="104"/>
                    </a:lnTo>
                    <a:lnTo>
                      <a:pt x="689" y="118"/>
                    </a:lnTo>
                    <a:lnTo>
                      <a:pt x="702" y="132"/>
                    </a:lnTo>
                    <a:lnTo>
                      <a:pt x="714" y="147"/>
                    </a:lnTo>
                    <a:lnTo>
                      <a:pt x="726" y="161"/>
                    </a:lnTo>
                    <a:lnTo>
                      <a:pt x="738" y="177"/>
                    </a:lnTo>
                    <a:lnTo>
                      <a:pt x="748" y="194"/>
                    </a:lnTo>
                    <a:lnTo>
                      <a:pt x="758" y="211"/>
                    </a:lnTo>
                    <a:lnTo>
                      <a:pt x="766" y="228"/>
                    </a:lnTo>
                    <a:lnTo>
                      <a:pt x="774" y="246"/>
                    </a:lnTo>
                    <a:lnTo>
                      <a:pt x="781" y="264"/>
                    </a:lnTo>
                    <a:lnTo>
                      <a:pt x="788" y="282"/>
                    </a:lnTo>
                    <a:lnTo>
                      <a:pt x="794" y="302"/>
                    </a:lnTo>
                    <a:lnTo>
                      <a:pt x="798" y="321"/>
                    </a:lnTo>
                    <a:lnTo>
                      <a:pt x="802" y="342"/>
                    </a:lnTo>
                    <a:lnTo>
                      <a:pt x="804" y="361"/>
                    </a:lnTo>
                    <a:lnTo>
                      <a:pt x="806" y="381"/>
                    </a:lnTo>
                    <a:lnTo>
                      <a:pt x="806" y="403"/>
                    </a:lnTo>
                    <a:lnTo>
                      <a:pt x="806" y="403"/>
                    </a:lnTo>
                    <a:lnTo>
                      <a:pt x="806" y="423"/>
                    </a:lnTo>
                    <a:lnTo>
                      <a:pt x="804" y="444"/>
                    </a:lnTo>
                    <a:lnTo>
                      <a:pt x="802" y="464"/>
                    </a:lnTo>
                    <a:lnTo>
                      <a:pt x="798" y="483"/>
                    </a:lnTo>
                    <a:lnTo>
                      <a:pt x="794" y="503"/>
                    </a:lnTo>
                    <a:lnTo>
                      <a:pt x="788" y="522"/>
                    </a:lnTo>
                    <a:lnTo>
                      <a:pt x="781" y="541"/>
                    </a:lnTo>
                    <a:lnTo>
                      <a:pt x="774" y="560"/>
                    </a:lnTo>
                    <a:lnTo>
                      <a:pt x="766" y="577"/>
                    </a:lnTo>
                    <a:lnTo>
                      <a:pt x="758" y="595"/>
                    </a:lnTo>
                    <a:lnTo>
                      <a:pt x="748" y="612"/>
                    </a:lnTo>
                    <a:lnTo>
                      <a:pt x="738" y="628"/>
                    </a:lnTo>
                    <a:lnTo>
                      <a:pt x="726" y="643"/>
                    </a:lnTo>
                    <a:lnTo>
                      <a:pt x="714" y="659"/>
                    </a:lnTo>
                    <a:lnTo>
                      <a:pt x="702" y="673"/>
                    </a:lnTo>
                    <a:lnTo>
                      <a:pt x="689" y="687"/>
                    </a:lnTo>
                    <a:lnTo>
                      <a:pt x="674" y="701"/>
                    </a:lnTo>
                    <a:lnTo>
                      <a:pt x="659" y="714"/>
                    </a:lnTo>
                    <a:lnTo>
                      <a:pt x="645" y="725"/>
                    </a:lnTo>
                    <a:lnTo>
                      <a:pt x="628" y="736"/>
                    </a:lnTo>
                    <a:lnTo>
                      <a:pt x="612" y="747"/>
                    </a:lnTo>
                    <a:lnTo>
                      <a:pt x="596" y="757"/>
                    </a:lnTo>
                    <a:lnTo>
                      <a:pt x="577" y="766"/>
                    </a:lnTo>
                    <a:lnTo>
                      <a:pt x="560" y="774"/>
                    </a:lnTo>
                    <a:lnTo>
                      <a:pt x="542" y="781"/>
                    </a:lnTo>
                    <a:lnTo>
                      <a:pt x="523" y="787"/>
                    </a:lnTo>
                    <a:lnTo>
                      <a:pt x="504" y="792"/>
                    </a:lnTo>
                    <a:lnTo>
                      <a:pt x="485" y="797"/>
                    </a:lnTo>
                    <a:lnTo>
                      <a:pt x="464" y="801"/>
                    </a:lnTo>
                    <a:lnTo>
                      <a:pt x="445" y="804"/>
                    </a:lnTo>
                    <a:lnTo>
                      <a:pt x="424" y="805"/>
                    </a:lnTo>
                    <a:lnTo>
                      <a:pt x="403" y="806"/>
                    </a:lnTo>
                    <a:lnTo>
                      <a:pt x="403" y="806"/>
                    </a:lnTo>
                    <a:lnTo>
                      <a:pt x="383" y="805"/>
                    </a:lnTo>
                    <a:lnTo>
                      <a:pt x="362" y="804"/>
                    </a:lnTo>
                    <a:lnTo>
                      <a:pt x="342" y="801"/>
                    </a:lnTo>
                    <a:lnTo>
                      <a:pt x="322" y="797"/>
                    </a:lnTo>
                    <a:lnTo>
                      <a:pt x="303" y="792"/>
                    </a:lnTo>
                    <a:lnTo>
                      <a:pt x="284" y="787"/>
                    </a:lnTo>
                    <a:lnTo>
                      <a:pt x="264" y="781"/>
                    </a:lnTo>
                    <a:lnTo>
                      <a:pt x="247" y="774"/>
                    </a:lnTo>
                    <a:lnTo>
                      <a:pt x="229" y="766"/>
                    </a:lnTo>
                    <a:lnTo>
                      <a:pt x="211" y="757"/>
                    </a:lnTo>
                    <a:lnTo>
                      <a:pt x="194" y="747"/>
                    </a:lnTo>
                    <a:lnTo>
                      <a:pt x="178" y="736"/>
                    </a:lnTo>
                    <a:lnTo>
                      <a:pt x="162" y="725"/>
                    </a:lnTo>
                    <a:lnTo>
                      <a:pt x="147" y="714"/>
                    </a:lnTo>
                    <a:lnTo>
                      <a:pt x="133" y="701"/>
                    </a:lnTo>
                    <a:lnTo>
                      <a:pt x="118" y="687"/>
                    </a:lnTo>
                    <a:lnTo>
                      <a:pt x="105" y="673"/>
                    </a:lnTo>
                    <a:lnTo>
                      <a:pt x="93" y="659"/>
                    </a:lnTo>
                    <a:lnTo>
                      <a:pt x="81" y="643"/>
                    </a:lnTo>
                    <a:lnTo>
                      <a:pt x="70" y="628"/>
                    </a:lnTo>
                    <a:lnTo>
                      <a:pt x="59" y="612"/>
                    </a:lnTo>
                    <a:lnTo>
                      <a:pt x="49" y="595"/>
                    </a:lnTo>
                    <a:lnTo>
                      <a:pt x="40" y="577"/>
                    </a:lnTo>
                    <a:lnTo>
                      <a:pt x="32" y="560"/>
                    </a:lnTo>
                    <a:lnTo>
                      <a:pt x="25" y="541"/>
                    </a:lnTo>
                    <a:lnTo>
                      <a:pt x="19" y="522"/>
                    </a:lnTo>
                    <a:lnTo>
                      <a:pt x="13" y="503"/>
                    </a:lnTo>
                    <a:lnTo>
                      <a:pt x="8" y="483"/>
                    </a:lnTo>
                    <a:lnTo>
                      <a:pt x="5" y="464"/>
                    </a:lnTo>
                    <a:lnTo>
                      <a:pt x="2" y="444"/>
                    </a:lnTo>
                    <a:lnTo>
                      <a:pt x="1" y="423"/>
                    </a:lnTo>
                    <a:lnTo>
                      <a:pt x="0" y="403"/>
                    </a:lnTo>
                    <a:lnTo>
                      <a:pt x="0" y="403"/>
                    </a:lnTo>
                    <a:close/>
                  </a:path>
                </a:pathLst>
              </a:custGeom>
              <a:solidFill>
                <a:schemeClr val="bg1">
                  <a:lumMod val="95000"/>
                  <a:alpha val="3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  <p:sp>
            <p:nvSpPr>
              <p:cNvPr id="40" name="Freeform 7">
                <a:extLst>
                  <a:ext uri="{FF2B5EF4-FFF2-40B4-BE49-F238E27FC236}">
                    <a16:creationId xmlns:a16="http://schemas.microsoft.com/office/drawing/2014/main" id="{29B66F6C-9E85-B12E-5958-2F1C894D03D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594196" y="1573344"/>
                <a:ext cx="442211" cy="442211"/>
              </a:xfrm>
              <a:custGeom>
                <a:avLst/>
                <a:gdLst>
                  <a:gd name="T0" fmla="*/ 1 w 667"/>
                  <a:gd name="T1" fmla="*/ 316 h 667"/>
                  <a:gd name="T2" fmla="*/ 7 w 667"/>
                  <a:gd name="T3" fmla="*/ 266 h 667"/>
                  <a:gd name="T4" fmla="*/ 20 w 667"/>
                  <a:gd name="T5" fmla="*/ 219 h 667"/>
                  <a:gd name="T6" fmla="*/ 40 w 667"/>
                  <a:gd name="T7" fmla="*/ 175 h 667"/>
                  <a:gd name="T8" fmla="*/ 66 w 667"/>
                  <a:gd name="T9" fmla="*/ 134 h 667"/>
                  <a:gd name="T10" fmla="*/ 97 w 667"/>
                  <a:gd name="T11" fmla="*/ 98 h 667"/>
                  <a:gd name="T12" fmla="*/ 134 w 667"/>
                  <a:gd name="T13" fmla="*/ 67 h 667"/>
                  <a:gd name="T14" fmla="*/ 174 w 667"/>
                  <a:gd name="T15" fmla="*/ 40 h 667"/>
                  <a:gd name="T16" fmla="*/ 219 w 667"/>
                  <a:gd name="T17" fmla="*/ 21 h 667"/>
                  <a:gd name="T18" fmla="*/ 266 w 667"/>
                  <a:gd name="T19" fmla="*/ 7 h 667"/>
                  <a:gd name="T20" fmla="*/ 316 w 667"/>
                  <a:gd name="T21" fmla="*/ 0 h 667"/>
                  <a:gd name="T22" fmla="*/ 350 w 667"/>
                  <a:gd name="T23" fmla="*/ 0 h 667"/>
                  <a:gd name="T24" fmla="*/ 400 w 667"/>
                  <a:gd name="T25" fmla="*/ 7 h 667"/>
                  <a:gd name="T26" fmla="*/ 448 w 667"/>
                  <a:gd name="T27" fmla="*/ 21 h 667"/>
                  <a:gd name="T28" fmla="*/ 492 w 667"/>
                  <a:gd name="T29" fmla="*/ 40 h 667"/>
                  <a:gd name="T30" fmla="*/ 533 w 667"/>
                  <a:gd name="T31" fmla="*/ 67 h 667"/>
                  <a:gd name="T32" fmla="*/ 569 w 667"/>
                  <a:gd name="T33" fmla="*/ 98 h 667"/>
                  <a:gd name="T34" fmla="*/ 600 w 667"/>
                  <a:gd name="T35" fmla="*/ 134 h 667"/>
                  <a:gd name="T36" fmla="*/ 627 w 667"/>
                  <a:gd name="T37" fmla="*/ 175 h 667"/>
                  <a:gd name="T38" fmla="*/ 646 w 667"/>
                  <a:gd name="T39" fmla="*/ 219 h 667"/>
                  <a:gd name="T40" fmla="*/ 659 w 667"/>
                  <a:gd name="T41" fmla="*/ 266 h 667"/>
                  <a:gd name="T42" fmla="*/ 667 w 667"/>
                  <a:gd name="T43" fmla="*/ 316 h 667"/>
                  <a:gd name="T44" fmla="*/ 667 w 667"/>
                  <a:gd name="T45" fmla="*/ 351 h 667"/>
                  <a:gd name="T46" fmla="*/ 659 w 667"/>
                  <a:gd name="T47" fmla="*/ 401 h 667"/>
                  <a:gd name="T48" fmla="*/ 646 w 667"/>
                  <a:gd name="T49" fmla="*/ 448 h 667"/>
                  <a:gd name="T50" fmla="*/ 627 w 667"/>
                  <a:gd name="T51" fmla="*/ 493 h 667"/>
                  <a:gd name="T52" fmla="*/ 600 w 667"/>
                  <a:gd name="T53" fmla="*/ 533 h 667"/>
                  <a:gd name="T54" fmla="*/ 569 w 667"/>
                  <a:gd name="T55" fmla="*/ 569 h 667"/>
                  <a:gd name="T56" fmla="*/ 533 w 667"/>
                  <a:gd name="T57" fmla="*/ 601 h 667"/>
                  <a:gd name="T58" fmla="*/ 492 w 667"/>
                  <a:gd name="T59" fmla="*/ 626 h 667"/>
                  <a:gd name="T60" fmla="*/ 448 w 667"/>
                  <a:gd name="T61" fmla="*/ 647 h 667"/>
                  <a:gd name="T62" fmla="*/ 400 w 667"/>
                  <a:gd name="T63" fmla="*/ 660 h 667"/>
                  <a:gd name="T64" fmla="*/ 350 w 667"/>
                  <a:gd name="T65" fmla="*/ 666 h 667"/>
                  <a:gd name="T66" fmla="*/ 316 w 667"/>
                  <a:gd name="T67" fmla="*/ 666 h 667"/>
                  <a:gd name="T68" fmla="*/ 266 w 667"/>
                  <a:gd name="T69" fmla="*/ 660 h 667"/>
                  <a:gd name="T70" fmla="*/ 219 w 667"/>
                  <a:gd name="T71" fmla="*/ 647 h 667"/>
                  <a:gd name="T72" fmla="*/ 174 w 667"/>
                  <a:gd name="T73" fmla="*/ 626 h 667"/>
                  <a:gd name="T74" fmla="*/ 134 w 667"/>
                  <a:gd name="T75" fmla="*/ 601 h 667"/>
                  <a:gd name="T76" fmla="*/ 97 w 667"/>
                  <a:gd name="T77" fmla="*/ 569 h 667"/>
                  <a:gd name="T78" fmla="*/ 66 w 667"/>
                  <a:gd name="T79" fmla="*/ 533 h 667"/>
                  <a:gd name="T80" fmla="*/ 40 w 667"/>
                  <a:gd name="T81" fmla="*/ 493 h 667"/>
                  <a:gd name="T82" fmla="*/ 20 w 667"/>
                  <a:gd name="T83" fmla="*/ 448 h 667"/>
                  <a:gd name="T84" fmla="*/ 7 w 667"/>
                  <a:gd name="T85" fmla="*/ 401 h 667"/>
                  <a:gd name="T86" fmla="*/ 1 w 667"/>
                  <a:gd name="T87" fmla="*/ 351 h 6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67" h="667">
                    <a:moveTo>
                      <a:pt x="0" y="334"/>
                    </a:moveTo>
                    <a:lnTo>
                      <a:pt x="0" y="334"/>
                    </a:lnTo>
                    <a:lnTo>
                      <a:pt x="1" y="316"/>
                    </a:lnTo>
                    <a:lnTo>
                      <a:pt x="2" y="299"/>
                    </a:lnTo>
                    <a:lnTo>
                      <a:pt x="4" y="283"/>
                    </a:lnTo>
                    <a:lnTo>
                      <a:pt x="7" y="266"/>
                    </a:lnTo>
                    <a:lnTo>
                      <a:pt x="11" y="250"/>
                    </a:lnTo>
                    <a:lnTo>
                      <a:pt x="15" y="235"/>
                    </a:lnTo>
                    <a:lnTo>
                      <a:pt x="20" y="219"/>
                    </a:lnTo>
                    <a:lnTo>
                      <a:pt x="26" y="204"/>
                    </a:lnTo>
                    <a:lnTo>
                      <a:pt x="33" y="189"/>
                    </a:lnTo>
                    <a:lnTo>
                      <a:pt x="40" y="175"/>
                    </a:lnTo>
                    <a:lnTo>
                      <a:pt x="48" y="160"/>
                    </a:lnTo>
                    <a:lnTo>
                      <a:pt x="57" y="147"/>
                    </a:lnTo>
                    <a:lnTo>
                      <a:pt x="66" y="134"/>
                    </a:lnTo>
                    <a:lnTo>
                      <a:pt x="76" y="122"/>
                    </a:lnTo>
                    <a:lnTo>
                      <a:pt x="86" y="109"/>
                    </a:lnTo>
                    <a:lnTo>
                      <a:pt x="97" y="98"/>
                    </a:lnTo>
                    <a:lnTo>
                      <a:pt x="110" y="87"/>
                    </a:lnTo>
                    <a:lnTo>
                      <a:pt x="121" y="77"/>
                    </a:lnTo>
                    <a:lnTo>
                      <a:pt x="134" y="67"/>
                    </a:lnTo>
                    <a:lnTo>
                      <a:pt x="147" y="57"/>
                    </a:lnTo>
                    <a:lnTo>
                      <a:pt x="161" y="48"/>
                    </a:lnTo>
                    <a:lnTo>
                      <a:pt x="174" y="40"/>
                    </a:lnTo>
                    <a:lnTo>
                      <a:pt x="189" y="33"/>
                    </a:lnTo>
                    <a:lnTo>
                      <a:pt x="204" y="27"/>
                    </a:lnTo>
                    <a:lnTo>
                      <a:pt x="219" y="21"/>
                    </a:lnTo>
                    <a:lnTo>
                      <a:pt x="234" y="16"/>
                    </a:lnTo>
                    <a:lnTo>
                      <a:pt x="250" y="10"/>
                    </a:lnTo>
                    <a:lnTo>
                      <a:pt x="266" y="7"/>
                    </a:lnTo>
                    <a:lnTo>
                      <a:pt x="282" y="4"/>
                    </a:lnTo>
                    <a:lnTo>
                      <a:pt x="299" y="2"/>
                    </a:lnTo>
                    <a:lnTo>
                      <a:pt x="316" y="0"/>
                    </a:lnTo>
                    <a:lnTo>
                      <a:pt x="333" y="0"/>
                    </a:lnTo>
                    <a:lnTo>
                      <a:pt x="333" y="0"/>
                    </a:lnTo>
                    <a:lnTo>
                      <a:pt x="350" y="0"/>
                    </a:lnTo>
                    <a:lnTo>
                      <a:pt x="368" y="2"/>
                    </a:lnTo>
                    <a:lnTo>
                      <a:pt x="384" y="4"/>
                    </a:lnTo>
                    <a:lnTo>
                      <a:pt x="400" y="7"/>
                    </a:lnTo>
                    <a:lnTo>
                      <a:pt x="417" y="10"/>
                    </a:lnTo>
                    <a:lnTo>
                      <a:pt x="432" y="16"/>
                    </a:lnTo>
                    <a:lnTo>
                      <a:pt x="448" y="21"/>
                    </a:lnTo>
                    <a:lnTo>
                      <a:pt x="463" y="27"/>
                    </a:lnTo>
                    <a:lnTo>
                      <a:pt x="478" y="33"/>
                    </a:lnTo>
                    <a:lnTo>
                      <a:pt x="492" y="40"/>
                    </a:lnTo>
                    <a:lnTo>
                      <a:pt x="506" y="48"/>
                    </a:lnTo>
                    <a:lnTo>
                      <a:pt x="520" y="57"/>
                    </a:lnTo>
                    <a:lnTo>
                      <a:pt x="533" y="67"/>
                    </a:lnTo>
                    <a:lnTo>
                      <a:pt x="545" y="77"/>
                    </a:lnTo>
                    <a:lnTo>
                      <a:pt x="557" y="87"/>
                    </a:lnTo>
                    <a:lnTo>
                      <a:pt x="569" y="98"/>
                    </a:lnTo>
                    <a:lnTo>
                      <a:pt x="580" y="109"/>
                    </a:lnTo>
                    <a:lnTo>
                      <a:pt x="590" y="122"/>
                    </a:lnTo>
                    <a:lnTo>
                      <a:pt x="600" y="134"/>
                    </a:lnTo>
                    <a:lnTo>
                      <a:pt x="609" y="147"/>
                    </a:lnTo>
                    <a:lnTo>
                      <a:pt x="619" y="160"/>
                    </a:lnTo>
                    <a:lnTo>
                      <a:pt x="627" y="175"/>
                    </a:lnTo>
                    <a:lnTo>
                      <a:pt x="634" y="189"/>
                    </a:lnTo>
                    <a:lnTo>
                      <a:pt x="640" y="204"/>
                    </a:lnTo>
                    <a:lnTo>
                      <a:pt x="646" y="219"/>
                    </a:lnTo>
                    <a:lnTo>
                      <a:pt x="651" y="235"/>
                    </a:lnTo>
                    <a:lnTo>
                      <a:pt x="656" y="250"/>
                    </a:lnTo>
                    <a:lnTo>
                      <a:pt x="659" y="266"/>
                    </a:lnTo>
                    <a:lnTo>
                      <a:pt x="662" y="283"/>
                    </a:lnTo>
                    <a:lnTo>
                      <a:pt x="665" y="299"/>
                    </a:lnTo>
                    <a:lnTo>
                      <a:pt x="667" y="316"/>
                    </a:lnTo>
                    <a:lnTo>
                      <a:pt x="667" y="334"/>
                    </a:lnTo>
                    <a:lnTo>
                      <a:pt x="667" y="334"/>
                    </a:lnTo>
                    <a:lnTo>
                      <a:pt x="667" y="351"/>
                    </a:lnTo>
                    <a:lnTo>
                      <a:pt x="665" y="367"/>
                    </a:lnTo>
                    <a:lnTo>
                      <a:pt x="662" y="385"/>
                    </a:lnTo>
                    <a:lnTo>
                      <a:pt x="659" y="401"/>
                    </a:lnTo>
                    <a:lnTo>
                      <a:pt x="656" y="416"/>
                    </a:lnTo>
                    <a:lnTo>
                      <a:pt x="651" y="433"/>
                    </a:lnTo>
                    <a:lnTo>
                      <a:pt x="646" y="448"/>
                    </a:lnTo>
                    <a:lnTo>
                      <a:pt x="640" y="463"/>
                    </a:lnTo>
                    <a:lnTo>
                      <a:pt x="634" y="478"/>
                    </a:lnTo>
                    <a:lnTo>
                      <a:pt x="627" y="493"/>
                    </a:lnTo>
                    <a:lnTo>
                      <a:pt x="619" y="506"/>
                    </a:lnTo>
                    <a:lnTo>
                      <a:pt x="609" y="520"/>
                    </a:lnTo>
                    <a:lnTo>
                      <a:pt x="600" y="533"/>
                    </a:lnTo>
                    <a:lnTo>
                      <a:pt x="590" y="546"/>
                    </a:lnTo>
                    <a:lnTo>
                      <a:pt x="580" y="558"/>
                    </a:lnTo>
                    <a:lnTo>
                      <a:pt x="569" y="569"/>
                    </a:lnTo>
                    <a:lnTo>
                      <a:pt x="557" y="581"/>
                    </a:lnTo>
                    <a:lnTo>
                      <a:pt x="545" y="591"/>
                    </a:lnTo>
                    <a:lnTo>
                      <a:pt x="533" y="601"/>
                    </a:lnTo>
                    <a:lnTo>
                      <a:pt x="520" y="610"/>
                    </a:lnTo>
                    <a:lnTo>
                      <a:pt x="506" y="618"/>
                    </a:lnTo>
                    <a:lnTo>
                      <a:pt x="492" y="626"/>
                    </a:lnTo>
                    <a:lnTo>
                      <a:pt x="478" y="634"/>
                    </a:lnTo>
                    <a:lnTo>
                      <a:pt x="463" y="641"/>
                    </a:lnTo>
                    <a:lnTo>
                      <a:pt x="448" y="647"/>
                    </a:lnTo>
                    <a:lnTo>
                      <a:pt x="432" y="652"/>
                    </a:lnTo>
                    <a:lnTo>
                      <a:pt x="417" y="656"/>
                    </a:lnTo>
                    <a:lnTo>
                      <a:pt x="400" y="660"/>
                    </a:lnTo>
                    <a:lnTo>
                      <a:pt x="384" y="663"/>
                    </a:lnTo>
                    <a:lnTo>
                      <a:pt x="368" y="665"/>
                    </a:lnTo>
                    <a:lnTo>
                      <a:pt x="350" y="666"/>
                    </a:lnTo>
                    <a:lnTo>
                      <a:pt x="333" y="667"/>
                    </a:lnTo>
                    <a:lnTo>
                      <a:pt x="333" y="667"/>
                    </a:lnTo>
                    <a:lnTo>
                      <a:pt x="316" y="666"/>
                    </a:lnTo>
                    <a:lnTo>
                      <a:pt x="299" y="665"/>
                    </a:lnTo>
                    <a:lnTo>
                      <a:pt x="282" y="663"/>
                    </a:lnTo>
                    <a:lnTo>
                      <a:pt x="266" y="660"/>
                    </a:lnTo>
                    <a:lnTo>
                      <a:pt x="250" y="656"/>
                    </a:lnTo>
                    <a:lnTo>
                      <a:pt x="234" y="652"/>
                    </a:lnTo>
                    <a:lnTo>
                      <a:pt x="219" y="647"/>
                    </a:lnTo>
                    <a:lnTo>
                      <a:pt x="204" y="641"/>
                    </a:lnTo>
                    <a:lnTo>
                      <a:pt x="189" y="634"/>
                    </a:lnTo>
                    <a:lnTo>
                      <a:pt x="174" y="626"/>
                    </a:lnTo>
                    <a:lnTo>
                      <a:pt x="161" y="618"/>
                    </a:lnTo>
                    <a:lnTo>
                      <a:pt x="147" y="610"/>
                    </a:lnTo>
                    <a:lnTo>
                      <a:pt x="134" y="601"/>
                    </a:lnTo>
                    <a:lnTo>
                      <a:pt x="121" y="591"/>
                    </a:lnTo>
                    <a:lnTo>
                      <a:pt x="110" y="581"/>
                    </a:lnTo>
                    <a:lnTo>
                      <a:pt x="97" y="569"/>
                    </a:lnTo>
                    <a:lnTo>
                      <a:pt x="86" y="558"/>
                    </a:lnTo>
                    <a:lnTo>
                      <a:pt x="76" y="546"/>
                    </a:lnTo>
                    <a:lnTo>
                      <a:pt x="66" y="533"/>
                    </a:lnTo>
                    <a:lnTo>
                      <a:pt x="57" y="520"/>
                    </a:lnTo>
                    <a:lnTo>
                      <a:pt x="48" y="506"/>
                    </a:lnTo>
                    <a:lnTo>
                      <a:pt x="40" y="493"/>
                    </a:lnTo>
                    <a:lnTo>
                      <a:pt x="33" y="478"/>
                    </a:lnTo>
                    <a:lnTo>
                      <a:pt x="26" y="463"/>
                    </a:lnTo>
                    <a:lnTo>
                      <a:pt x="20" y="448"/>
                    </a:lnTo>
                    <a:lnTo>
                      <a:pt x="15" y="433"/>
                    </a:lnTo>
                    <a:lnTo>
                      <a:pt x="11" y="416"/>
                    </a:lnTo>
                    <a:lnTo>
                      <a:pt x="7" y="401"/>
                    </a:lnTo>
                    <a:lnTo>
                      <a:pt x="4" y="385"/>
                    </a:lnTo>
                    <a:lnTo>
                      <a:pt x="2" y="367"/>
                    </a:lnTo>
                    <a:lnTo>
                      <a:pt x="1" y="351"/>
                    </a:lnTo>
                    <a:lnTo>
                      <a:pt x="0" y="334"/>
                    </a:lnTo>
                    <a:lnTo>
                      <a:pt x="0" y="334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</p:grp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2FC23E13-94DE-0379-A53C-E2E860F4048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11381" y="1911153"/>
              <a:ext cx="252000" cy="324000"/>
            </a:xfrm>
            <a:custGeom>
              <a:avLst/>
              <a:gdLst>
                <a:gd name="T0" fmla="*/ 146 w 246"/>
                <a:gd name="T1" fmla="*/ 262 h 334"/>
                <a:gd name="T2" fmla="*/ 170 w 246"/>
                <a:gd name="T3" fmla="*/ 245 h 334"/>
                <a:gd name="T4" fmla="*/ 183 w 246"/>
                <a:gd name="T5" fmla="*/ 244 h 334"/>
                <a:gd name="T6" fmla="*/ 70 w 246"/>
                <a:gd name="T7" fmla="*/ 243 h 334"/>
                <a:gd name="T8" fmla="*/ 82 w 246"/>
                <a:gd name="T9" fmla="*/ 253 h 334"/>
                <a:gd name="T10" fmla="*/ 106 w 246"/>
                <a:gd name="T11" fmla="*/ 262 h 334"/>
                <a:gd name="T12" fmla="*/ 141 w 246"/>
                <a:gd name="T13" fmla="*/ 1 h 334"/>
                <a:gd name="T14" fmla="*/ 161 w 246"/>
                <a:gd name="T15" fmla="*/ 15 h 334"/>
                <a:gd name="T16" fmla="*/ 187 w 246"/>
                <a:gd name="T17" fmla="*/ 17 h 334"/>
                <a:gd name="T18" fmla="*/ 200 w 246"/>
                <a:gd name="T19" fmla="*/ 38 h 334"/>
                <a:gd name="T20" fmla="*/ 222 w 246"/>
                <a:gd name="T21" fmla="*/ 49 h 334"/>
                <a:gd name="T22" fmla="*/ 226 w 246"/>
                <a:gd name="T23" fmla="*/ 74 h 334"/>
                <a:gd name="T24" fmla="*/ 243 w 246"/>
                <a:gd name="T25" fmla="*/ 93 h 334"/>
                <a:gd name="T26" fmla="*/ 238 w 246"/>
                <a:gd name="T27" fmla="*/ 117 h 334"/>
                <a:gd name="T28" fmla="*/ 245 w 246"/>
                <a:gd name="T29" fmla="*/ 141 h 334"/>
                <a:gd name="T30" fmla="*/ 232 w 246"/>
                <a:gd name="T31" fmla="*/ 162 h 334"/>
                <a:gd name="T32" fmla="*/ 229 w 246"/>
                <a:gd name="T33" fmla="*/ 187 h 334"/>
                <a:gd name="T34" fmla="*/ 208 w 246"/>
                <a:gd name="T35" fmla="*/ 199 h 334"/>
                <a:gd name="T36" fmla="*/ 196 w 246"/>
                <a:gd name="T37" fmla="*/ 223 h 334"/>
                <a:gd name="T38" fmla="*/ 172 w 246"/>
                <a:gd name="T39" fmla="*/ 227 h 334"/>
                <a:gd name="T40" fmla="*/ 153 w 246"/>
                <a:gd name="T41" fmla="*/ 243 h 334"/>
                <a:gd name="T42" fmla="*/ 129 w 246"/>
                <a:gd name="T43" fmla="*/ 238 h 334"/>
                <a:gd name="T44" fmla="*/ 104 w 246"/>
                <a:gd name="T45" fmla="*/ 245 h 334"/>
                <a:gd name="T46" fmla="*/ 85 w 246"/>
                <a:gd name="T47" fmla="*/ 231 h 334"/>
                <a:gd name="T48" fmla="*/ 59 w 246"/>
                <a:gd name="T49" fmla="*/ 229 h 334"/>
                <a:gd name="T50" fmla="*/ 46 w 246"/>
                <a:gd name="T51" fmla="*/ 209 h 334"/>
                <a:gd name="T52" fmla="*/ 24 w 246"/>
                <a:gd name="T53" fmla="*/ 196 h 334"/>
                <a:gd name="T54" fmla="*/ 19 w 246"/>
                <a:gd name="T55" fmla="*/ 173 h 334"/>
                <a:gd name="T56" fmla="*/ 3 w 246"/>
                <a:gd name="T57" fmla="*/ 152 h 334"/>
                <a:gd name="T58" fmla="*/ 8 w 246"/>
                <a:gd name="T59" fmla="*/ 129 h 334"/>
                <a:gd name="T60" fmla="*/ 1 w 246"/>
                <a:gd name="T61" fmla="*/ 105 h 334"/>
                <a:gd name="T62" fmla="*/ 14 w 246"/>
                <a:gd name="T63" fmla="*/ 85 h 334"/>
                <a:gd name="T64" fmla="*/ 17 w 246"/>
                <a:gd name="T65" fmla="*/ 60 h 334"/>
                <a:gd name="T66" fmla="*/ 38 w 246"/>
                <a:gd name="T67" fmla="*/ 46 h 334"/>
                <a:gd name="T68" fmla="*/ 49 w 246"/>
                <a:gd name="T69" fmla="*/ 24 h 334"/>
                <a:gd name="T70" fmla="*/ 73 w 246"/>
                <a:gd name="T71" fmla="*/ 20 h 334"/>
                <a:gd name="T72" fmla="*/ 93 w 246"/>
                <a:gd name="T73" fmla="*/ 4 h 334"/>
                <a:gd name="T74" fmla="*/ 116 w 246"/>
                <a:gd name="T75" fmla="*/ 9 h 334"/>
                <a:gd name="T76" fmla="*/ 135 w 246"/>
                <a:gd name="T77" fmla="*/ 36 h 334"/>
                <a:gd name="T78" fmla="*/ 66 w 246"/>
                <a:gd name="T79" fmla="*/ 57 h 334"/>
                <a:gd name="T80" fmla="*/ 36 w 246"/>
                <a:gd name="T81" fmla="*/ 123 h 334"/>
                <a:gd name="T82" fmla="*/ 58 w 246"/>
                <a:gd name="T83" fmla="*/ 182 h 334"/>
                <a:gd name="T84" fmla="*/ 123 w 246"/>
                <a:gd name="T85" fmla="*/ 211 h 334"/>
                <a:gd name="T86" fmla="*/ 184 w 246"/>
                <a:gd name="T87" fmla="*/ 185 h 334"/>
                <a:gd name="T88" fmla="*/ 210 w 246"/>
                <a:gd name="T89" fmla="*/ 119 h 334"/>
                <a:gd name="T90" fmla="*/ 184 w 246"/>
                <a:gd name="T91" fmla="*/ 61 h 334"/>
                <a:gd name="T92" fmla="*/ 122 w 246"/>
                <a:gd name="T93" fmla="*/ 52 h 334"/>
                <a:gd name="T94" fmla="*/ 168 w 246"/>
                <a:gd name="T95" fmla="*/ 68 h 334"/>
                <a:gd name="T96" fmla="*/ 193 w 246"/>
                <a:gd name="T97" fmla="*/ 109 h 334"/>
                <a:gd name="T98" fmla="*/ 189 w 246"/>
                <a:gd name="T99" fmla="*/ 151 h 334"/>
                <a:gd name="T100" fmla="*/ 157 w 246"/>
                <a:gd name="T101" fmla="*/ 186 h 334"/>
                <a:gd name="T102" fmla="*/ 115 w 246"/>
                <a:gd name="T103" fmla="*/ 194 h 334"/>
                <a:gd name="T104" fmla="*/ 72 w 246"/>
                <a:gd name="T105" fmla="*/ 174 h 334"/>
                <a:gd name="T106" fmla="*/ 52 w 246"/>
                <a:gd name="T107" fmla="*/ 130 h 334"/>
                <a:gd name="T108" fmla="*/ 60 w 246"/>
                <a:gd name="T109" fmla="*/ 89 h 334"/>
                <a:gd name="T110" fmla="*/ 95 w 246"/>
                <a:gd name="T111" fmla="*/ 58 h 334"/>
                <a:gd name="T112" fmla="*/ 140 w 246"/>
                <a:gd name="T113" fmla="*/ 99 h 334"/>
                <a:gd name="T114" fmla="*/ 171 w 246"/>
                <a:gd name="T115" fmla="*/ 112 h 334"/>
                <a:gd name="T116" fmla="*/ 151 w 246"/>
                <a:gd name="T117" fmla="*/ 167 h 334"/>
                <a:gd name="T118" fmla="*/ 92 w 246"/>
                <a:gd name="T119" fmla="*/ 166 h 334"/>
                <a:gd name="T120" fmla="*/ 72 w 246"/>
                <a:gd name="T121" fmla="*/ 107 h 334"/>
                <a:gd name="T122" fmla="*/ 120 w 246"/>
                <a:gd name="T123" fmla="*/ 71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46" h="334">
                  <a:moveTo>
                    <a:pt x="183" y="244"/>
                  </a:moveTo>
                  <a:lnTo>
                    <a:pt x="199" y="323"/>
                  </a:lnTo>
                  <a:lnTo>
                    <a:pt x="173" y="316"/>
                  </a:lnTo>
                  <a:lnTo>
                    <a:pt x="154" y="334"/>
                  </a:lnTo>
                  <a:lnTo>
                    <a:pt x="139" y="262"/>
                  </a:lnTo>
                  <a:lnTo>
                    <a:pt x="139" y="262"/>
                  </a:lnTo>
                  <a:lnTo>
                    <a:pt x="146" y="262"/>
                  </a:lnTo>
                  <a:lnTo>
                    <a:pt x="146" y="262"/>
                  </a:lnTo>
                  <a:lnTo>
                    <a:pt x="150" y="262"/>
                  </a:lnTo>
                  <a:lnTo>
                    <a:pt x="150" y="262"/>
                  </a:lnTo>
                  <a:lnTo>
                    <a:pt x="157" y="260"/>
                  </a:lnTo>
                  <a:lnTo>
                    <a:pt x="162" y="255"/>
                  </a:lnTo>
                  <a:lnTo>
                    <a:pt x="166" y="250"/>
                  </a:lnTo>
                  <a:lnTo>
                    <a:pt x="170" y="245"/>
                  </a:lnTo>
                  <a:lnTo>
                    <a:pt x="170" y="245"/>
                  </a:lnTo>
                  <a:lnTo>
                    <a:pt x="172" y="242"/>
                  </a:lnTo>
                  <a:lnTo>
                    <a:pt x="172" y="242"/>
                  </a:lnTo>
                  <a:lnTo>
                    <a:pt x="175" y="243"/>
                  </a:lnTo>
                  <a:lnTo>
                    <a:pt x="175" y="243"/>
                  </a:lnTo>
                  <a:lnTo>
                    <a:pt x="183" y="244"/>
                  </a:lnTo>
                  <a:lnTo>
                    <a:pt x="183" y="244"/>
                  </a:lnTo>
                  <a:close/>
                  <a:moveTo>
                    <a:pt x="106" y="262"/>
                  </a:moveTo>
                  <a:lnTo>
                    <a:pt x="92" y="334"/>
                  </a:lnTo>
                  <a:lnTo>
                    <a:pt x="72" y="316"/>
                  </a:lnTo>
                  <a:lnTo>
                    <a:pt x="47" y="323"/>
                  </a:lnTo>
                  <a:lnTo>
                    <a:pt x="62" y="244"/>
                  </a:lnTo>
                  <a:lnTo>
                    <a:pt x="62" y="244"/>
                  </a:lnTo>
                  <a:lnTo>
                    <a:pt x="70" y="243"/>
                  </a:lnTo>
                  <a:lnTo>
                    <a:pt x="70" y="243"/>
                  </a:lnTo>
                  <a:lnTo>
                    <a:pt x="73" y="242"/>
                  </a:lnTo>
                  <a:lnTo>
                    <a:pt x="73" y="242"/>
                  </a:lnTo>
                  <a:lnTo>
                    <a:pt x="76" y="245"/>
                  </a:lnTo>
                  <a:lnTo>
                    <a:pt x="76" y="245"/>
                  </a:lnTo>
                  <a:lnTo>
                    <a:pt x="79" y="249"/>
                  </a:lnTo>
                  <a:lnTo>
                    <a:pt x="82" y="253"/>
                  </a:lnTo>
                  <a:lnTo>
                    <a:pt x="86" y="258"/>
                  </a:lnTo>
                  <a:lnTo>
                    <a:pt x="91" y="261"/>
                  </a:lnTo>
                  <a:lnTo>
                    <a:pt x="91" y="261"/>
                  </a:lnTo>
                  <a:lnTo>
                    <a:pt x="95" y="262"/>
                  </a:lnTo>
                  <a:lnTo>
                    <a:pt x="95" y="262"/>
                  </a:lnTo>
                  <a:lnTo>
                    <a:pt x="101" y="262"/>
                  </a:lnTo>
                  <a:lnTo>
                    <a:pt x="106" y="262"/>
                  </a:lnTo>
                  <a:lnTo>
                    <a:pt x="106" y="262"/>
                  </a:lnTo>
                  <a:close/>
                  <a:moveTo>
                    <a:pt x="122" y="10"/>
                  </a:moveTo>
                  <a:lnTo>
                    <a:pt x="122" y="10"/>
                  </a:lnTo>
                  <a:lnTo>
                    <a:pt x="126" y="10"/>
                  </a:lnTo>
                  <a:lnTo>
                    <a:pt x="129" y="9"/>
                  </a:lnTo>
                  <a:lnTo>
                    <a:pt x="135" y="5"/>
                  </a:lnTo>
                  <a:lnTo>
                    <a:pt x="141" y="1"/>
                  </a:lnTo>
                  <a:lnTo>
                    <a:pt x="144" y="0"/>
                  </a:lnTo>
                  <a:lnTo>
                    <a:pt x="147" y="0"/>
                  </a:lnTo>
                  <a:lnTo>
                    <a:pt x="147" y="0"/>
                  </a:lnTo>
                  <a:lnTo>
                    <a:pt x="150" y="2"/>
                  </a:lnTo>
                  <a:lnTo>
                    <a:pt x="153" y="4"/>
                  </a:lnTo>
                  <a:lnTo>
                    <a:pt x="157" y="9"/>
                  </a:lnTo>
                  <a:lnTo>
                    <a:pt x="161" y="15"/>
                  </a:lnTo>
                  <a:lnTo>
                    <a:pt x="163" y="17"/>
                  </a:lnTo>
                  <a:lnTo>
                    <a:pt x="166" y="19"/>
                  </a:lnTo>
                  <a:lnTo>
                    <a:pt x="166" y="19"/>
                  </a:lnTo>
                  <a:lnTo>
                    <a:pt x="169" y="20"/>
                  </a:lnTo>
                  <a:lnTo>
                    <a:pt x="172" y="20"/>
                  </a:lnTo>
                  <a:lnTo>
                    <a:pt x="180" y="18"/>
                  </a:lnTo>
                  <a:lnTo>
                    <a:pt x="187" y="17"/>
                  </a:lnTo>
                  <a:lnTo>
                    <a:pt x="190" y="18"/>
                  </a:lnTo>
                  <a:lnTo>
                    <a:pt x="193" y="19"/>
                  </a:lnTo>
                  <a:lnTo>
                    <a:pt x="193" y="19"/>
                  </a:lnTo>
                  <a:lnTo>
                    <a:pt x="195" y="21"/>
                  </a:lnTo>
                  <a:lnTo>
                    <a:pt x="196" y="24"/>
                  </a:lnTo>
                  <a:lnTo>
                    <a:pt x="198" y="31"/>
                  </a:lnTo>
                  <a:lnTo>
                    <a:pt x="200" y="38"/>
                  </a:lnTo>
                  <a:lnTo>
                    <a:pt x="201" y="40"/>
                  </a:lnTo>
                  <a:lnTo>
                    <a:pt x="203" y="43"/>
                  </a:lnTo>
                  <a:lnTo>
                    <a:pt x="203" y="43"/>
                  </a:lnTo>
                  <a:lnTo>
                    <a:pt x="205" y="45"/>
                  </a:lnTo>
                  <a:lnTo>
                    <a:pt x="208" y="46"/>
                  </a:lnTo>
                  <a:lnTo>
                    <a:pt x="215" y="48"/>
                  </a:lnTo>
                  <a:lnTo>
                    <a:pt x="222" y="49"/>
                  </a:lnTo>
                  <a:lnTo>
                    <a:pt x="225" y="52"/>
                  </a:lnTo>
                  <a:lnTo>
                    <a:pt x="228" y="54"/>
                  </a:lnTo>
                  <a:lnTo>
                    <a:pt x="228" y="54"/>
                  </a:lnTo>
                  <a:lnTo>
                    <a:pt x="229" y="57"/>
                  </a:lnTo>
                  <a:lnTo>
                    <a:pt x="229" y="60"/>
                  </a:lnTo>
                  <a:lnTo>
                    <a:pt x="228" y="67"/>
                  </a:lnTo>
                  <a:lnTo>
                    <a:pt x="226" y="74"/>
                  </a:lnTo>
                  <a:lnTo>
                    <a:pt x="226" y="77"/>
                  </a:lnTo>
                  <a:lnTo>
                    <a:pt x="228" y="80"/>
                  </a:lnTo>
                  <a:lnTo>
                    <a:pt x="228" y="80"/>
                  </a:lnTo>
                  <a:lnTo>
                    <a:pt x="229" y="82"/>
                  </a:lnTo>
                  <a:lnTo>
                    <a:pt x="232" y="85"/>
                  </a:lnTo>
                  <a:lnTo>
                    <a:pt x="237" y="89"/>
                  </a:lnTo>
                  <a:lnTo>
                    <a:pt x="243" y="93"/>
                  </a:lnTo>
                  <a:lnTo>
                    <a:pt x="245" y="95"/>
                  </a:lnTo>
                  <a:lnTo>
                    <a:pt x="246" y="98"/>
                  </a:lnTo>
                  <a:lnTo>
                    <a:pt x="246" y="98"/>
                  </a:lnTo>
                  <a:lnTo>
                    <a:pt x="246" y="101"/>
                  </a:lnTo>
                  <a:lnTo>
                    <a:pt x="245" y="105"/>
                  </a:lnTo>
                  <a:lnTo>
                    <a:pt x="242" y="111"/>
                  </a:lnTo>
                  <a:lnTo>
                    <a:pt x="238" y="117"/>
                  </a:lnTo>
                  <a:lnTo>
                    <a:pt x="237" y="120"/>
                  </a:lnTo>
                  <a:lnTo>
                    <a:pt x="236" y="123"/>
                  </a:lnTo>
                  <a:lnTo>
                    <a:pt x="236" y="123"/>
                  </a:lnTo>
                  <a:lnTo>
                    <a:pt x="237" y="126"/>
                  </a:lnTo>
                  <a:lnTo>
                    <a:pt x="238" y="129"/>
                  </a:lnTo>
                  <a:lnTo>
                    <a:pt x="242" y="135"/>
                  </a:lnTo>
                  <a:lnTo>
                    <a:pt x="245" y="141"/>
                  </a:lnTo>
                  <a:lnTo>
                    <a:pt x="246" y="144"/>
                  </a:lnTo>
                  <a:lnTo>
                    <a:pt x="246" y="147"/>
                  </a:lnTo>
                  <a:lnTo>
                    <a:pt x="246" y="147"/>
                  </a:lnTo>
                  <a:lnTo>
                    <a:pt x="245" y="150"/>
                  </a:lnTo>
                  <a:lnTo>
                    <a:pt x="243" y="152"/>
                  </a:lnTo>
                  <a:lnTo>
                    <a:pt x="237" y="158"/>
                  </a:lnTo>
                  <a:lnTo>
                    <a:pt x="232" y="162"/>
                  </a:lnTo>
                  <a:lnTo>
                    <a:pt x="229" y="164"/>
                  </a:lnTo>
                  <a:lnTo>
                    <a:pt x="228" y="167"/>
                  </a:lnTo>
                  <a:lnTo>
                    <a:pt x="228" y="167"/>
                  </a:lnTo>
                  <a:lnTo>
                    <a:pt x="226" y="170"/>
                  </a:lnTo>
                  <a:lnTo>
                    <a:pt x="226" y="173"/>
                  </a:lnTo>
                  <a:lnTo>
                    <a:pt x="228" y="180"/>
                  </a:lnTo>
                  <a:lnTo>
                    <a:pt x="229" y="187"/>
                  </a:lnTo>
                  <a:lnTo>
                    <a:pt x="229" y="190"/>
                  </a:lnTo>
                  <a:lnTo>
                    <a:pt x="228" y="193"/>
                  </a:lnTo>
                  <a:lnTo>
                    <a:pt x="228" y="193"/>
                  </a:lnTo>
                  <a:lnTo>
                    <a:pt x="225" y="195"/>
                  </a:lnTo>
                  <a:lnTo>
                    <a:pt x="222" y="196"/>
                  </a:lnTo>
                  <a:lnTo>
                    <a:pt x="215" y="198"/>
                  </a:lnTo>
                  <a:lnTo>
                    <a:pt x="208" y="199"/>
                  </a:lnTo>
                  <a:lnTo>
                    <a:pt x="205" y="201"/>
                  </a:lnTo>
                  <a:lnTo>
                    <a:pt x="203" y="203"/>
                  </a:lnTo>
                  <a:lnTo>
                    <a:pt x="203" y="203"/>
                  </a:lnTo>
                  <a:lnTo>
                    <a:pt x="201" y="206"/>
                  </a:lnTo>
                  <a:lnTo>
                    <a:pt x="200" y="209"/>
                  </a:lnTo>
                  <a:lnTo>
                    <a:pt x="198" y="216"/>
                  </a:lnTo>
                  <a:lnTo>
                    <a:pt x="196" y="223"/>
                  </a:lnTo>
                  <a:lnTo>
                    <a:pt x="195" y="226"/>
                  </a:lnTo>
                  <a:lnTo>
                    <a:pt x="193" y="228"/>
                  </a:lnTo>
                  <a:lnTo>
                    <a:pt x="193" y="228"/>
                  </a:lnTo>
                  <a:lnTo>
                    <a:pt x="190" y="229"/>
                  </a:lnTo>
                  <a:lnTo>
                    <a:pt x="187" y="229"/>
                  </a:lnTo>
                  <a:lnTo>
                    <a:pt x="180" y="228"/>
                  </a:lnTo>
                  <a:lnTo>
                    <a:pt x="172" y="227"/>
                  </a:lnTo>
                  <a:lnTo>
                    <a:pt x="169" y="227"/>
                  </a:lnTo>
                  <a:lnTo>
                    <a:pt x="166" y="228"/>
                  </a:lnTo>
                  <a:lnTo>
                    <a:pt x="166" y="228"/>
                  </a:lnTo>
                  <a:lnTo>
                    <a:pt x="163" y="229"/>
                  </a:lnTo>
                  <a:lnTo>
                    <a:pt x="161" y="231"/>
                  </a:lnTo>
                  <a:lnTo>
                    <a:pt x="157" y="237"/>
                  </a:lnTo>
                  <a:lnTo>
                    <a:pt x="153" y="243"/>
                  </a:lnTo>
                  <a:lnTo>
                    <a:pt x="150" y="245"/>
                  </a:lnTo>
                  <a:lnTo>
                    <a:pt x="147" y="246"/>
                  </a:lnTo>
                  <a:lnTo>
                    <a:pt x="147" y="246"/>
                  </a:lnTo>
                  <a:lnTo>
                    <a:pt x="144" y="246"/>
                  </a:lnTo>
                  <a:lnTo>
                    <a:pt x="141" y="245"/>
                  </a:lnTo>
                  <a:lnTo>
                    <a:pt x="135" y="241"/>
                  </a:lnTo>
                  <a:lnTo>
                    <a:pt x="129" y="238"/>
                  </a:lnTo>
                  <a:lnTo>
                    <a:pt x="126" y="236"/>
                  </a:lnTo>
                  <a:lnTo>
                    <a:pt x="122" y="236"/>
                  </a:lnTo>
                  <a:lnTo>
                    <a:pt x="122" y="236"/>
                  </a:lnTo>
                  <a:lnTo>
                    <a:pt x="119" y="236"/>
                  </a:lnTo>
                  <a:lnTo>
                    <a:pt x="116" y="238"/>
                  </a:lnTo>
                  <a:lnTo>
                    <a:pt x="110" y="241"/>
                  </a:lnTo>
                  <a:lnTo>
                    <a:pt x="104" y="245"/>
                  </a:lnTo>
                  <a:lnTo>
                    <a:pt x="101" y="246"/>
                  </a:lnTo>
                  <a:lnTo>
                    <a:pt x="98" y="246"/>
                  </a:lnTo>
                  <a:lnTo>
                    <a:pt x="98" y="246"/>
                  </a:lnTo>
                  <a:lnTo>
                    <a:pt x="96" y="245"/>
                  </a:lnTo>
                  <a:lnTo>
                    <a:pt x="93" y="243"/>
                  </a:lnTo>
                  <a:lnTo>
                    <a:pt x="89" y="237"/>
                  </a:lnTo>
                  <a:lnTo>
                    <a:pt x="85" y="231"/>
                  </a:lnTo>
                  <a:lnTo>
                    <a:pt x="83" y="229"/>
                  </a:lnTo>
                  <a:lnTo>
                    <a:pt x="80" y="228"/>
                  </a:lnTo>
                  <a:lnTo>
                    <a:pt x="80" y="228"/>
                  </a:lnTo>
                  <a:lnTo>
                    <a:pt x="77" y="227"/>
                  </a:lnTo>
                  <a:lnTo>
                    <a:pt x="73" y="227"/>
                  </a:lnTo>
                  <a:lnTo>
                    <a:pt x="66" y="228"/>
                  </a:lnTo>
                  <a:lnTo>
                    <a:pt x="59" y="229"/>
                  </a:lnTo>
                  <a:lnTo>
                    <a:pt x="56" y="229"/>
                  </a:lnTo>
                  <a:lnTo>
                    <a:pt x="53" y="228"/>
                  </a:lnTo>
                  <a:lnTo>
                    <a:pt x="53" y="228"/>
                  </a:lnTo>
                  <a:lnTo>
                    <a:pt x="51" y="226"/>
                  </a:lnTo>
                  <a:lnTo>
                    <a:pt x="49" y="223"/>
                  </a:lnTo>
                  <a:lnTo>
                    <a:pt x="48" y="216"/>
                  </a:lnTo>
                  <a:lnTo>
                    <a:pt x="46" y="209"/>
                  </a:lnTo>
                  <a:lnTo>
                    <a:pt x="45" y="206"/>
                  </a:lnTo>
                  <a:lnTo>
                    <a:pt x="43" y="203"/>
                  </a:lnTo>
                  <a:lnTo>
                    <a:pt x="43" y="203"/>
                  </a:lnTo>
                  <a:lnTo>
                    <a:pt x="41" y="201"/>
                  </a:lnTo>
                  <a:lnTo>
                    <a:pt x="38" y="199"/>
                  </a:lnTo>
                  <a:lnTo>
                    <a:pt x="31" y="198"/>
                  </a:lnTo>
                  <a:lnTo>
                    <a:pt x="24" y="196"/>
                  </a:lnTo>
                  <a:lnTo>
                    <a:pt x="20" y="195"/>
                  </a:lnTo>
                  <a:lnTo>
                    <a:pt x="18" y="193"/>
                  </a:lnTo>
                  <a:lnTo>
                    <a:pt x="18" y="193"/>
                  </a:lnTo>
                  <a:lnTo>
                    <a:pt x="17" y="190"/>
                  </a:lnTo>
                  <a:lnTo>
                    <a:pt x="17" y="187"/>
                  </a:lnTo>
                  <a:lnTo>
                    <a:pt x="18" y="180"/>
                  </a:lnTo>
                  <a:lnTo>
                    <a:pt x="19" y="173"/>
                  </a:lnTo>
                  <a:lnTo>
                    <a:pt x="19" y="170"/>
                  </a:lnTo>
                  <a:lnTo>
                    <a:pt x="18" y="167"/>
                  </a:lnTo>
                  <a:lnTo>
                    <a:pt x="18" y="167"/>
                  </a:lnTo>
                  <a:lnTo>
                    <a:pt x="17" y="164"/>
                  </a:lnTo>
                  <a:lnTo>
                    <a:pt x="14" y="162"/>
                  </a:lnTo>
                  <a:lnTo>
                    <a:pt x="8" y="158"/>
                  </a:lnTo>
                  <a:lnTo>
                    <a:pt x="3" y="152"/>
                  </a:lnTo>
                  <a:lnTo>
                    <a:pt x="1" y="150"/>
                  </a:lnTo>
                  <a:lnTo>
                    <a:pt x="0" y="147"/>
                  </a:lnTo>
                  <a:lnTo>
                    <a:pt x="0" y="147"/>
                  </a:lnTo>
                  <a:lnTo>
                    <a:pt x="0" y="144"/>
                  </a:lnTo>
                  <a:lnTo>
                    <a:pt x="1" y="141"/>
                  </a:lnTo>
                  <a:lnTo>
                    <a:pt x="4" y="135"/>
                  </a:lnTo>
                  <a:lnTo>
                    <a:pt x="8" y="129"/>
                  </a:lnTo>
                  <a:lnTo>
                    <a:pt x="9" y="126"/>
                  </a:lnTo>
                  <a:lnTo>
                    <a:pt x="10" y="123"/>
                  </a:lnTo>
                  <a:lnTo>
                    <a:pt x="10" y="123"/>
                  </a:lnTo>
                  <a:lnTo>
                    <a:pt x="9" y="120"/>
                  </a:lnTo>
                  <a:lnTo>
                    <a:pt x="8" y="117"/>
                  </a:lnTo>
                  <a:lnTo>
                    <a:pt x="4" y="111"/>
                  </a:lnTo>
                  <a:lnTo>
                    <a:pt x="1" y="105"/>
                  </a:lnTo>
                  <a:lnTo>
                    <a:pt x="0" y="101"/>
                  </a:lnTo>
                  <a:lnTo>
                    <a:pt x="0" y="98"/>
                  </a:lnTo>
                  <a:lnTo>
                    <a:pt x="0" y="98"/>
                  </a:lnTo>
                  <a:lnTo>
                    <a:pt x="1" y="95"/>
                  </a:lnTo>
                  <a:lnTo>
                    <a:pt x="3" y="93"/>
                  </a:lnTo>
                  <a:lnTo>
                    <a:pt x="8" y="89"/>
                  </a:lnTo>
                  <a:lnTo>
                    <a:pt x="14" y="85"/>
                  </a:lnTo>
                  <a:lnTo>
                    <a:pt x="17" y="82"/>
                  </a:lnTo>
                  <a:lnTo>
                    <a:pt x="18" y="80"/>
                  </a:lnTo>
                  <a:lnTo>
                    <a:pt x="18" y="80"/>
                  </a:lnTo>
                  <a:lnTo>
                    <a:pt x="19" y="77"/>
                  </a:lnTo>
                  <a:lnTo>
                    <a:pt x="19" y="74"/>
                  </a:lnTo>
                  <a:lnTo>
                    <a:pt x="18" y="67"/>
                  </a:lnTo>
                  <a:lnTo>
                    <a:pt x="17" y="60"/>
                  </a:lnTo>
                  <a:lnTo>
                    <a:pt x="17" y="57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20" y="52"/>
                  </a:lnTo>
                  <a:lnTo>
                    <a:pt x="24" y="49"/>
                  </a:lnTo>
                  <a:lnTo>
                    <a:pt x="31" y="48"/>
                  </a:lnTo>
                  <a:lnTo>
                    <a:pt x="38" y="46"/>
                  </a:lnTo>
                  <a:lnTo>
                    <a:pt x="41" y="45"/>
                  </a:lnTo>
                  <a:lnTo>
                    <a:pt x="43" y="43"/>
                  </a:lnTo>
                  <a:lnTo>
                    <a:pt x="43" y="43"/>
                  </a:lnTo>
                  <a:lnTo>
                    <a:pt x="45" y="41"/>
                  </a:lnTo>
                  <a:lnTo>
                    <a:pt x="46" y="38"/>
                  </a:lnTo>
                  <a:lnTo>
                    <a:pt x="48" y="31"/>
                  </a:lnTo>
                  <a:lnTo>
                    <a:pt x="49" y="24"/>
                  </a:lnTo>
                  <a:lnTo>
                    <a:pt x="51" y="21"/>
                  </a:lnTo>
                  <a:lnTo>
                    <a:pt x="53" y="19"/>
                  </a:lnTo>
                  <a:lnTo>
                    <a:pt x="53" y="19"/>
                  </a:lnTo>
                  <a:lnTo>
                    <a:pt x="56" y="18"/>
                  </a:lnTo>
                  <a:lnTo>
                    <a:pt x="59" y="17"/>
                  </a:lnTo>
                  <a:lnTo>
                    <a:pt x="66" y="18"/>
                  </a:lnTo>
                  <a:lnTo>
                    <a:pt x="73" y="20"/>
                  </a:lnTo>
                  <a:lnTo>
                    <a:pt x="77" y="20"/>
                  </a:lnTo>
                  <a:lnTo>
                    <a:pt x="80" y="19"/>
                  </a:lnTo>
                  <a:lnTo>
                    <a:pt x="80" y="19"/>
                  </a:lnTo>
                  <a:lnTo>
                    <a:pt x="83" y="17"/>
                  </a:lnTo>
                  <a:lnTo>
                    <a:pt x="85" y="15"/>
                  </a:lnTo>
                  <a:lnTo>
                    <a:pt x="89" y="9"/>
                  </a:lnTo>
                  <a:lnTo>
                    <a:pt x="93" y="4"/>
                  </a:lnTo>
                  <a:lnTo>
                    <a:pt x="96" y="2"/>
                  </a:lnTo>
                  <a:lnTo>
                    <a:pt x="98" y="0"/>
                  </a:lnTo>
                  <a:lnTo>
                    <a:pt x="98" y="0"/>
                  </a:lnTo>
                  <a:lnTo>
                    <a:pt x="101" y="0"/>
                  </a:lnTo>
                  <a:lnTo>
                    <a:pt x="104" y="1"/>
                  </a:lnTo>
                  <a:lnTo>
                    <a:pt x="110" y="5"/>
                  </a:lnTo>
                  <a:lnTo>
                    <a:pt x="116" y="9"/>
                  </a:lnTo>
                  <a:lnTo>
                    <a:pt x="119" y="10"/>
                  </a:lnTo>
                  <a:lnTo>
                    <a:pt x="122" y="10"/>
                  </a:lnTo>
                  <a:lnTo>
                    <a:pt x="122" y="10"/>
                  </a:lnTo>
                  <a:close/>
                  <a:moveTo>
                    <a:pt x="156" y="42"/>
                  </a:moveTo>
                  <a:lnTo>
                    <a:pt x="156" y="42"/>
                  </a:lnTo>
                  <a:lnTo>
                    <a:pt x="146" y="39"/>
                  </a:lnTo>
                  <a:lnTo>
                    <a:pt x="135" y="36"/>
                  </a:lnTo>
                  <a:lnTo>
                    <a:pt x="123" y="36"/>
                  </a:lnTo>
                  <a:lnTo>
                    <a:pt x="113" y="36"/>
                  </a:lnTo>
                  <a:lnTo>
                    <a:pt x="103" y="38"/>
                  </a:lnTo>
                  <a:lnTo>
                    <a:pt x="93" y="41"/>
                  </a:lnTo>
                  <a:lnTo>
                    <a:pt x="84" y="45"/>
                  </a:lnTo>
                  <a:lnTo>
                    <a:pt x="75" y="51"/>
                  </a:lnTo>
                  <a:lnTo>
                    <a:pt x="66" y="57"/>
                  </a:lnTo>
                  <a:lnTo>
                    <a:pt x="59" y="64"/>
                  </a:lnTo>
                  <a:lnTo>
                    <a:pt x="52" y="72"/>
                  </a:lnTo>
                  <a:lnTo>
                    <a:pt x="47" y="81"/>
                  </a:lnTo>
                  <a:lnTo>
                    <a:pt x="42" y="90"/>
                  </a:lnTo>
                  <a:lnTo>
                    <a:pt x="39" y="100"/>
                  </a:lnTo>
                  <a:lnTo>
                    <a:pt x="37" y="112"/>
                  </a:lnTo>
                  <a:lnTo>
                    <a:pt x="36" y="123"/>
                  </a:lnTo>
                  <a:lnTo>
                    <a:pt x="36" y="123"/>
                  </a:lnTo>
                  <a:lnTo>
                    <a:pt x="37" y="134"/>
                  </a:lnTo>
                  <a:lnTo>
                    <a:pt x="39" y="144"/>
                  </a:lnTo>
                  <a:lnTo>
                    <a:pt x="42" y="156"/>
                  </a:lnTo>
                  <a:lnTo>
                    <a:pt x="46" y="165"/>
                  </a:lnTo>
                  <a:lnTo>
                    <a:pt x="52" y="174"/>
                  </a:lnTo>
                  <a:lnTo>
                    <a:pt x="58" y="182"/>
                  </a:lnTo>
                  <a:lnTo>
                    <a:pt x="66" y="189"/>
                  </a:lnTo>
                  <a:lnTo>
                    <a:pt x="75" y="195"/>
                  </a:lnTo>
                  <a:lnTo>
                    <a:pt x="83" y="200"/>
                  </a:lnTo>
                  <a:lnTo>
                    <a:pt x="93" y="205"/>
                  </a:lnTo>
                  <a:lnTo>
                    <a:pt x="103" y="208"/>
                  </a:lnTo>
                  <a:lnTo>
                    <a:pt x="113" y="210"/>
                  </a:lnTo>
                  <a:lnTo>
                    <a:pt x="123" y="211"/>
                  </a:lnTo>
                  <a:lnTo>
                    <a:pt x="135" y="210"/>
                  </a:lnTo>
                  <a:lnTo>
                    <a:pt x="145" y="208"/>
                  </a:lnTo>
                  <a:lnTo>
                    <a:pt x="156" y="203"/>
                  </a:lnTo>
                  <a:lnTo>
                    <a:pt x="156" y="203"/>
                  </a:lnTo>
                  <a:lnTo>
                    <a:pt x="166" y="198"/>
                  </a:lnTo>
                  <a:lnTo>
                    <a:pt x="175" y="192"/>
                  </a:lnTo>
                  <a:lnTo>
                    <a:pt x="184" y="185"/>
                  </a:lnTo>
                  <a:lnTo>
                    <a:pt x="191" y="177"/>
                  </a:lnTo>
                  <a:lnTo>
                    <a:pt x="197" y="169"/>
                  </a:lnTo>
                  <a:lnTo>
                    <a:pt x="202" y="160"/>
                  </a:lnTo>
                  <a:lnTo>
                    <a:pt x="206" y="149"/>
                  </a:lnTo>
                  <a:lnTo>
                    <a:pt x="208" y="140"/>
                  </a:lnTo>
                  <a:lnTo>
                    <a:pt x="210" y="129"/>
                  </a:lnTo>
                  <a:lnTo>
                    <a:pt x="210" y="119"/>
                  </a:lnTo>
                  <a:lnTo>
                    <a:pt x="209" y="109"/>
                  </a:lnTo>
                  <a:lnTo>
                    <a:pt x="206" y="98"/>
                  </a:lnTo>
                  <a:lnTo>
                    <a:pt x="203" y="88"/>
                  </a:lnTo>
                  <a:lnTo>
                    <a:pt x="198" y="79"/>
                  </a:lnTo>
                  <a:lnTo>
                    <a:pt x="192" y="70"/>
                  </a:lnTo>
                  <a:lnTo>
                    <a:pt x="184" y="61"/>
                  </a:lnTo>
                  <a:lnTo>
                    <a:pt x="184" y="61"/>
                  </a:lnTo>
                  <a:lnTo>
                    <a:pt x="178" y="56"/>
                  </a:lnTo>
                  <a:lnTo>
                    <a:pt x="171" y="51"/>
                  </a:lnTo>
                  <a:lnTo>
                    <a:pt x="164" y="46"/>
                  </a:lnTo>
                  <a:lnTo>
                    <a:pt x="156" y="42"/>
                  </a:lnTo>
                  <a:lnTo>
                    <a:pt x="156" y="42"/>
                  </a:lnTo>
                  <a:close/>
                  <a:moveTo>
                    <a:pt x="122" y="52"/>
                  </a:moveTo>
                  <a:lnTo>
                    <a:pt x="122" y="52"/>
                  </a:lnTo>
                  <a:lnTo>
                    <a:pt x="131" y="52"/>
                  </a:lnTo>
                  <a:lnTo>
                    <a:pt x="138" y="54"/>
                  </a:lnTo>
                  <a:lnTo>
                    <a:pt x="144" y="55"/>
                  </a:lnTo>
                  <a:lnTo>
                    <a:pt x="151" y="58"/>
                  </a:lnTo>
                  <a:lnTo>
                    <a:pt x="157" y="61"/>
                  </a:lnTo>
                  <a:lnTo>
                    <a:pt x="163" y="64"/>
                  </a:lnTo>
                  <a:lnTo>
                    <a:pt x="168" y="68"/>
                  </a:lnTo>
                  <a:lnTo>
                    <a:pt x="173" y="73"/>
                  </a:lnTo>
                  <a:lnTo>
                    <a:pt x="179" y="78"/>
                  </a:lnTo>
                  <a:lnTo>
                    <a:pt x="183" y="83"/>
                  </a:lnTo>
                  <a:lnTo>
                    <a:pt x="186" y="89"/>
                  </a:lnTo>
                  <a:lnTo>
                    <a:pt x="189" y="95"/>
                  </a:lnTo>
                  <a:lnTo>
                    <a:pt x="191" y="101"/>
                  </a:lnTo>
                  <a:lnTo>
                    <a:pt x="193" y="109"/>
                  </a:lnTo>
                  <a:lnTo>
                    <a:pt x="194" y="116"/>
                  </a:lnTo>
                  <a:lnTo>
                    <a:pt x="195" y="123"/>
                  </a:lnTo>
                  <a:lnTo>
                    <a:pt x="195" y="123"/>
                  </a:lnTo>
                  <a:lnTo>
                    <a:pt x="194" y="130"/>
                  </a:lnTo>
                  <a:lnTo>
                    <a:pt x="193" y="137"/>
                  </a:lnTo>
                  <a:lnTo>
                    <a:pt x="191" y="144"/>
                  </a:lnTo>
                  <a:lnTo>
                    <a:pt x="189" y="151"/>
                  </a:lnTo>
                  <a:lnTo>
                    <a:pt x="186" y="158"/>
                  </a:lnTo>
                  <a:lnTo>
                    <a:pt x="183" y="163"/>
                  </a:lnTo>
                  <a:lnTo>
                    <a:pt x="179" y="169"/>
                  </a:lnTo>
                  <a:lnTo>
                    <a:pt x="173" y="174"/>
                  </a:lnTo>
                  <a:lnTo>
                    <a:pt x="168" y="178"/>
                  </a:lnTo>
                  <a:lnTo>
                    <a:pt x="163" y="182"/>
                  </a:lnTo>
                  <a:lnTo>
                    <a:pt x="157" y="186"/>
                  </a:lnTo>
                  <a:lnTo>
                    <a:pt x="151" y="189"/>
                  </a:lnTo>
                  <a:lnTo>
                    <a:pt x="144" y="191"/>
                  </a:lnTo>
                  <a:lnTo>
                    <a:pt x="138" y="193"/>
                  </a:lnTo>
                  <a:lnTo>
                    <a:pt x="131" y="194"/>
                  </a:lnTo>
                  <a:lnTo>
                    <a:pt x="122" y="194"/>
                  </a:lnTo>
                  <a:lnTo>
                    <a:pt x="122" y="194"/>
                  </a:lnTo>
                  <a:lnTo>
                    <a:pt x="115" y="194"/>
                  </a:lnTo>
                  <a:lnTo>
                    <a:pt x="108" y="193"/>
                  </a:lnTo>
                  <a:lnTo>
                    <a:pt x="102" y="191"/>
                  </a:lnTo>
                  <a:lnTo>
                    <a:pt x="95" y="189"/>
                  </a:lnTo>
                  <a:lnTo>
                    <a:pt x="89" y="186"/>
                  </a:lnTo>
                  <a:lnTo>
                    <a:pt x="83" y="182"/>
                  </a:lnTo>
                  <a:lnTo>
                    <a:pt x="78" y="178"/>
                  </a:lnTo>
                  <a:lnTo>
                    <a:pt x="72" y="174"/>
                  </a:lnTo>
                  <a:lnTo>
                    <a:pt x="67" y="169"/>
                  </a:lnTo>
                  <a:lnTo>
                    <a:pt x="63" y="163"/>
                  </a:lnTo>
                  <a:lnTo>
                    <a:pt x="60" y="158"/>
                  </a:lnTo>
                  <a:lnTo>
                    <a:pt x="57" y="151"/>
                  </a:lnTo>
                  <a:lnTo>
                    <a:pt x="54" y="144"/>
                  </a:lnTo>
                  <a:lnTo>
                    <a:pt x="53" y="137"/>
                  </a:lnTo>
                  <a:lnTo>
                    <a:pt x="52" y="130"/>
                  </a:lnTo>
                  <a:lnTo>
                    <a:pt x="51" y="123"/>
                  </a:lnTo>
                  <a:lnTo>
                    <a:pt x="51" y="123"/>
                  </a:lnTo>
                  <a:lnTo>
                    <a:pt x="52" y="116"/>
                  </a:lnTo>
                  <a:lnTo>
                    <a:pt x="53" y="109"/>
                  </a:lnTo>
                  <a:lnTo>
                    <a:pt x="54" y="101"/>
                  </a:lnTo>
                  <a:lnTo>
                    <a:pt x="57" y="95"/>
                  </a:lnTo>
                  <a:lnTo>
                    <a:pt x="60" y="89"/>
                  </a:lnTo>
                  <a:lnTo>
                    <a:pt x="63" y="83"/>
                  </a:lnTo>
                  <a:lnTo>
                    <a:pt x="67" y="78"/>
                  </a:lnTo>
                  <a:lnTo>
                    <a:pt x="72" y="73"/>
                  </a:lnTo>
                  <a:lnTo>
                    <a:pt x="78" y="68"/>
                  </a:lnTo>
                  <a:lnTo>
                    <a:pt x="83" y="64"/>
                  </a:lnTo>
                  <a:lnTo>
                    <a:pt x="89" y="61"/>
                  </a:lnTo>
                  <a:lnTo>
                    <a:pt x="95" y="58"/>
                  </a:lnTo>
                  <a:lnTo>
                    <a:pt x="102" y="55"/>
                  </a:lnTo>
                  <a:lnTo>
                    <a:pt x="108" y="54"/>
                  </a:lnTo>
                  <a:lnTo>
                    <a:pt x="115" y="52"/>
                  </a:lnTo>
                  <a:lnTo>
                    <a:pt x="122" y="52"/>
                  </a:lnTo>
                  <a:lnTo>
                    <a:pt x="122" y="52"/>
                  </a:lnTo>
                  <a:close/>
                  <a:moveTo>
                    <a:pt x="128" y="73"/>
                  </a:moveTo>
                  <a:lnTo>
                    <a:pt x="140" y="99"/>
                  </a:lnTo>
                  <a:lnTo>
                    <a:pt x="168" y="103"/>
                  </a:lnTo>
                  <a:lnTo>
                    <a:pt x="168" y="103"/>
                  </a:lnTo>
                  <a:lnTo>
                    <a:pt x="171" y="105"/>
                  </a:lnTo>
                  <a:lnTo>
                    <a:pt x="173" y="107"/>
                  </a:lnTo>
                  <a:lnTo>
                    <a:pt x="173" y="107"/>
                  </a:lnTo>
                  <a:lnTo>
                    <a:pt x="173" y="110"/>
                  </a:lnTo>
                  <a:lnTo>
                    <a:pt x="171" y="112"/>
                  </a:lnTo>
                  <a:lnTo>
                    <a:pt x="150" y="132"/>
                  </a:lnTo>
                  <a:lnTo>
                    <a:pt x="156" y="161"/>
                  </a:lnTo>
                  <a:lnTo>
                    <a:pt x="156" y="161"/>
                  </a:lnTo>
                  <a:lnTo>
                    <a:pt x="156" y="164"/>
                  </a:lnTo>
                  <a:lnTo>
                    <a:pt x="154" y="166"/>
                  </a:lnTo>
                  <a:lnTo>
                    <a:pt x="154" y="166"/>
                  </a:lnTo>
                  <a:lnTo>
                    <a:pt x="151" y="167"/>
                  </a:lnTo>
                  <a:lnTo>
                    <a:pt x="148" y="166"/>
                  </a:lnTo>
                  <a:lnTo>
                    <a:pt x="122" y="151"/>
                  </a:lnTo>
                  <a:lnTo>
                    <a:pt x="97" y="166"/>
                  </a:lnTo>
                  <a:lnTo>
                    <a:pt x="97" y="166"/>
                  </a:lnTo>
                  <a:lnTo>
                    <a:pt x="95" y="167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0" y="164"/>
                  </a:lnTo>
                  <a:lnTo>
                    <a:pt x="90" y="161"/>
                  </a:lnTo>
                  <a:lnTo>
                    <a:pt x="96" y="132"/>
                  </a:lnTo>
                  <a:lnTo>
                    <a:pt x="73" y="112"/>
                  </a:lnTo>
                  <a:lnTo>
                    <a:pt x="73" y="112"/>
                  </a:lnTo>
                  <a:lnTo>
                    <a:pt x="72" y="110"/>
                  </a:lnTo>
                  <a:lnTo>
                    <a:pt x="72" y="107"/>
                  </a:lnTo>
                  <a:lnTo>
                    <a:pt x="72" y="107"/>
                  </a:lnTo>
                  <a:lnTo>
                    <a:pt x="75" y="105"/>
                  </a:lnTo>
                  <a:lnTo>
                    <a:pt x="77" y="103"/>
                  </a:lnTo>
                  <a:lnTo>
                    <a:pt x="106" y="99"/>
                  </a:lnTo>
                  <a:lnTo>
                    <a:pt x="118" y="73"/>
                  </a:lnTo>
                  <a:lnTo>
                    <a:pt x="118" y="73"/>
                  </a:lnTo>
                  <a:lnTo>
                    <a:pt x="120" y="71"/>
                  </a:lnTo>
                  <a:lnTo>
                    <a:pt x="122" y="70"/>
                  </a:lnTo>
                  <a:lnTo>
                    <a:pt x="122" y="70"/>
                  </a:lnTo>
                  <a:lnTo>
                    <a:pt x="126" y="71"/>
                  </a:lnTo>
                  <a:lnTo>
                    <a:pt x="128" y="73"/>
                  </a:lnTo>
                  <a:lnTo>
                    <a:pt x="128" y="73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351" noProof="0" dirty="0"/>
            </a:p>
          </p:txBody>
        </p:sp>
      </p:grpSp>
      <p:grpSp>
        <p:nvGrpSpPr>
          <p:cNvPr id="9" name="Gruppo 8">
            <a:extLst>
              <a:ext uri="{FF2B5EF4-FFF2-40B4-BE49-F238E27FC236}">
                <a16:creationId xmlns:a16="http://schemas.microsoft.com/office/drawing/2014/main" id="{DF474F6D-1092-1F6B-3D61-D2C0C5607F9B}"/>
              </a:ext>
            </a:extLst>
          </p:cNvPr>
          <p:cNvGrpSpPr/>
          <p:nvPr/>
        </p:nvGrpSpPr>
        <p:grpSpPr>
          <a:xfrm>
            <a:off x="3283574" y="4339119"/>
            <a:ext cx="576938" cy="570976"/>
            <a:chOff x="3553801" y="3860009"/>
            <a:chExt cx="576938" cy="570976"/>
          </a:xfrm>
        </p:grpSpPr>
        <p:grpSp>
          <p:nvGrpSpPr>
            <p:cNvPr id="17" name="Gruppo 16">
              <a:extLst>
                <a:ext uri="{FF2B5EF4-FFF2-40B4-BE49-F238E27FC236}">
                  <a16:creationId xmlns:a16="http://schemas.microsoft.com/office/drawing/2014/main" id="{E0DBD26F-BE3D-5A81-2731-0741BDAF70AB}"/>
                </a:ext>
              </a:extLst>
            </p:cNvPr>
            <p:cNvGrpSpPr/>
            <p:nvPr/>
          </p:nvGrpSpPr>
          <p:grpSpPr>
            <a:xfrm>
              <a:off x="3553801" y="3860009"/>
              <a:ext cx="576938" cy="570976"/>
              <a:chOff x="5525802" y="1527597"/>
              <a:chExt cx="534366" cy="534366"/>
            </a:xfrm>
          </p:grpSpPr>
          <p:sp>
            <p:nvSpPr>
              <p:cNvPr id="18" name="Freeform 6">
                <a:extLst>
                  <a:ext uri="{FF2B5EF4-FFF2-40B4-BE49-F238E27FC236}">
                    <a16:creationId xmlns:a16="http://schemas.microsoft.com/office/drawing/2014/main" id="{C469C99D-3ACE-A0ED-9736-7AD11E47697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525802" y="1527597"/>
                <a:ext cx="534366" cy="534366"/>
              </a:xfrm>
              <a:custGeom>
                <a:avLst/>
                <a:gdLst>
                  <a:gd name="T0" fmla="*/ 1 w 806"/>
                  <a:gd name="T1" fmla="*/ 381 h 806"/>
                  <a:gd name="T2" fmla="*/ 8 w 806"/>
                  <a:gd name="T3" fmla="*/ 321 h 806"/>
                  <a:gd name="T4" fmla="*/ 25 w 806"/>
                  <a:gd name="T5" fmla="*/ 264 h 806"/>
                  <a:gd name="T6" fmla="*/ 49 w 806"/>
                  <a:gd name="T7" fmla="*/ 211 h 806"/>
                  <a:gd name="T8" fmla="*/ 81 w 806"/>
                  <a:gd name="T9" fmla="*/ 161 h 806"/>
                  <a:gd name="T10" fmla="*/ 118 w 806"/>
                  <a:gd name="T11" fmla="*/ 118 h 806"/>
                  <a:gd name="T12" fmla="*/ 162 w 806"/>
                  <a:gd name="T13" fmla="*/ 79 h 806"/>
                  <a:gd name="T14" fmla="*/ 211 w 806"/>
                  <a:gd name="T15" fmla="*/ 49 h 806"/>
                  <a:gd name="T16" fmla="*/ 264 w 806"/>
                  <a:gd name="T17" fmla="*/ 24 h 806"/>
                  <a:gd name="T18" fmla="*/ 322 w 806"/>
                  <a:gd name="T19" fmla="*/ 8 h 806"/>
                  <a:gd name="T20" fmla="*/ 383 w 806"/>
                  <a:gd name="T21" fmla="*/ 0 h 806"/>
                  <a:gd name="T22" fmla="*/ 424 w 806"/>
                  <a:gd name="T23" fmla="*/ 0 h 806"/>
                  <a:gd name="T24" fmla="*/ 485 w 806"/>
                  <a:gd name="T25" fmla="*/ 8 h 806"/>
                  <a:gd name="T26" fmla="*/ 542 w 806"/>
                  <a:gd name="T27" fmla="*/ 24 h 806"/>
                  <a:gd name="T28" fmla="*/ 596 w 806"/>
                  <a:gd name="T29" fmla="*/ 49 h 806"/>
                  <a:gd name="T30" fmla="*/ 645 w 806"/>
                  <a:gd name="T31" fmla="*/ 79 h 806"/>
                  <a:gd name="T32" fmla="*/ 689 w 806"/>
                  <a:gd name="T33" fmla="*/ 118 h 806"/>
                  <a:gd name="T34" fmla="*/ 726 w 806"/>
                  <a:gd name="T35" fmla="*/ 161 h 806"/>
                  <a:gd name="T36" fmla="*/ 758 w 806"/>
                  <a:gd name="T37" fmla="*/ 211 h 806"/>
                  <a:gd name="T38" fmla="*/ 781 w 806"/>
                  <a:gd name="T39" fmla="*/ 264 h 806"/>
                  <a:gd name="T40" fmla="*/ 798 w 806"/>
                  <a:gd name="T41" fmla="*/ 321 h 806"/>
                  <a:gd name="T42" fmla="*/ 806 w 806"/>
                  <a:gd name="T43" fmla="*/ 381 h 806"/>
                  <a:gd name="T44" fmla="*/ 806 w 806"/>
                  <a:gd name="T45" fmla="*/ 423 h 806"/>
                  <a:gd name="T46" fmla="*/ 798 w 806"/>
                  <a:gd name="T47" fmla="*/ 483 h 806"/>
                  <a:gd name="T48" fmla="*/ 781 w 806"/>
                  <a:gd name="T49" fmla="*/ 541 h 806"/>
                  <a:gd name="T50" fmla="*/ 758 w 806"/>
                  <a:gd name="T51" fmla="*/ 595 h 806"/>
                  <a:gd name="T52" fmla="*/ 726 w 806"/>
                  <a:gd name="T53" fmla="*/ 643 h 806"/>
                  <a:gd name="T54" fmla="*/ 689 w 806"/>
                  <a:gd name="T55" fmla="*/ 687 h 806"/>
                  <a:gd name="T56" fmla="*/ 645 w 806"/>
                  <a:gd name="T57" fmla="*/ 725 h 806"/>
                  <a:gd name="T58" fmla="*/ 596 w 806"/>
                  <a:gd name="T59" fmla="*/ 757 h 806"/>
                  <a:gd name="T60" fmla="*/ 542 w 806"/>
                  <a:gd name="T61" fmla="*/ 781 h 806"/>
                  <a:gd name="T62" fmla="*/ 485 w 806"/>
                  <a:gd name="T63" fmla="*/ 797 h 806"/>
                  <a:gd name="T64" fmla="*/ 424 w 806"/>
                  <a:gd name="T65" fmla="*/ 805 h 806"/>
                  <a:gd name="T66" fmla="*/ 383 w 806"/>
                  <a:gd name="T67" fmla="*/ 805 h 806"/>
                  <a:gd name="T68" fmla="*/ 322 w 806"/>
                  <a:gd name="T69" fmla="*/ 797 h 806"/>
                  <a:gd name="T70" fmla="*/ 264 w 806"/>
                  <a:gd name="T71" fmla="*/ 781 h 806"/>
                  <a:gd name="T72" fmla="*/ 211 w 806"/>
                  <a:gd name="T73" fmla="*/ 757 h 806"/>
                  <a:gd name="T74" fmla="*/ 162 w 806"/>
                  <a:gd name="T75" fmla="*/ 725 h 806"/>
                  <a:gd name="T76" fmla="*/ 118 w 806"/>
                  <a:gd name="T77" fmla="*/ 687 h 806"/>
                  <a:gd name="T78" fmla="*/ 81 w 806"/>
                  <a:gd name="T79" fmla="*/ 643 h 806"/>
                  <a:gd name="T80" fmla="*/ 49 w 806"/>
                  <a:gd name="T81" fmla="*/ 595 h 806"/>
                  <a:gd name="T82" fmla="*/ 25 w 806"/>
                  <a:gd name="T83" fmla="*/ 541 h 806"/>
                  <a:gd name="T84" fmla="*/ 8 w 806"/>
                  <a:gd name="T85" fmla="*/ 483 h 806"/>
                  <a:gd name="T86" fmla="*/ 1 w 806"/>
                  <a:gd name="T87" fmla="*/ 423 h 8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806" h="806">
                    <a:moveTo>
                      <a:pt x="0" y="403"/>
                    </a:moveTo>
                    <a:lnTo>
                      <a:pt x="0" y="403"/>
                    </a:lnTo>
                    <a:lnTo>
                      <a:pt x="1" y="381"/>
                    </a:lnTo>
                    <a:lnTo>
                      <a:pt x="2" y="361"/>
                    </a:lnTo>
                    <a:lnTo>
                      <a:pt x="5" y="342"/>
                    </a:lnTo>
                    <a:lnTo>
                      <a:pt x="8" y="321"/>
                    </a:lnTo>
                    <a:lnTo>
                      <a:pt x="13" y="302"/>
                    </a:lnTo>
                    <a:lnTo>
                      <a:pt x="19" y="282"/>
                    </a:lnTo>
                    <a:lnTo>
                      <a:pt x="25" y="264"/>
                    </a:lnTo>
                    <a:lnTo>
                      <a:pt x="32" y="246"/>
                    </a:lnTo>
                    <a:lnTo>
                      <a:pt x="40" y="228"/>
                    </a:lnTo>
                    <a:lnTo>
                      <a:pt x="49" y="211"/>
                    </a:lnTo>
                    <a:lnTo>
                      <a:pt x="59" y="194"/>
                    </a:lnTo>
                    <a:lnTo>
                      <a:pt x="70" y="177"/>
                    </a:lnTo>
                    <a:lnTo>
                      <a:pt x="81" y="161"/>
                    </a:lnTo>
                    <a:lnTo>
                      <a:pt x="93" y="147"/>
                    </a:lnTo>
                    <a:lnTo>
                      <a:pt x="105" y="132"/>
                    </a:lnTo>
                    <a:lnTo>
                      <a:pt x="118" y="118"/>
                    </a:lnTo>
                    <a:lnTo>
                      <a:pt x="133" y="104"/>
                    </a:lnTo>
                    <a:lnTo>
                      <a:pt x="147" y="92"/>
                    </a:lnTo>
                    <a:lnTo>
                      <a:pt x="162" y="79"/>
                    </a:lnTo>
                    <a:lnTo>
                      <a:pt x="178" y="68"/>
                    </a:lnTo>
                    <a:lnTo>
                      <a:pt x="194" y="58"/>
                    </a:lnTo>
                    <a:lnTo>
                      <a:pt x="211" y="49"/>
                    </a:lnTo>
                    <a:lnTo>
                      <a:pt x="229" y="40"/>
                    </a:lnTo>
                    <a:lnTo>
                      <a:pt x="247" y="32"/>
                    </a:lnTo>
                    <a:lnTo>
                      <a:pt x="264" y="24"/>
                    </a:lnTo>
                    <a:lnTo>
                      <a:pt x="284" y="18"/>
                    </a:lnTo>
                    <a:lnTo>
                      <a:pt x="303" y="12"/>
                    </a:lnTo>
                    <a:lnTo>
                      <a:pt x="322" y="8"/>
                    </a:lnTo>
                    <a:lnTo>
                      <a:pt x="342" y="4"/>
                    </a:lnTo>
                    <a:lnTo>
                      <a:pt x="362" y="2"/>
                    </a:lnTo>
                    <a:lnTo>
                      <a:pt x="383" y="0"/>
                    </a:lnTo>
                    <a:lnTo>
                      <a:pt x="403" y="0"/>
                    </a:lnTo>
                    <a:lnTo>
                      <a:pt x="403" y="0"/>
                    </a:lnTo>
                    <a:lnTo>
                      <a:pt x="424" y="0"/>
                    </a:lnTo>
                    <a:lnTo>
                      <a:pt x="445" y="2"/>
                    </a:lnTo>
                    <a:lnTo>
                      <a:pt x="464" y="4"/>
                    </a:lnTo>
                    <a:lnTo>
                      <a:pt x="485" y="8"/>
                    </a:lnTo>
                    <a:lnTo>
                      <a:pt x="504" y="12"/>
                    </a:lnTo>
                    <a:lnTo>
                      <a:pt x="523" y="18"/>
                    </a:lnTo>
                    <a:lnTo>
                      <a:pt x="542" y="24"/>
                    </a:lnTo>
                    <a:lnTo>
                      <a:pt x="560" y="32"/>
                    </a:lnTo>
                    <a:lnTo>
                      <a:pt x="577" y="40"/>
                    </a:lnTo>
                    <a:lnTo>
                      <a:pt x="596" y="49"/>
                    </a:lnTo>
                    <a:lnTo>
                      <a:pt x="612" y="58"/>
                    </a:lnTo>
                    <a:lnTo>
                      <a:pt x="628" y="68"/>
                    </a:lnTo>
                    <a:lnTo>
                      <a:pt x="645" y="79"/>
                    </a:lnTo>
                    <a:lnTo>
                      <a:pt x="659" y="92"/>
                    </a:lnTo>
                    <a:lnTo>
                      <a:pt x="674" y="104"/>
                    </a:lnTo>
                    <a:lnTo>
                      <a:pt x="689" y="118"/>
                    </a:lnTo>
                    <a:lnTo>
                      <a:pt x="702" y="132"/>
                    </a:lnTo>
                    <a:lnTo>
                      <a:pt x="714" y="147"/>
                    </a:lnTo>
                    <a:lnTo>
                      <a:pt x="726" y="161"/>
                    </a:lnTo>
                    <a:lnTo>
                      <a:pt x="738" y="177"/>
                    </a:lnTo>
                    <a:lnTo>
                      <a:pt x="748" y="194"/>
                    </a:lnTo>
                    <a:lnTo>
                      <a:pt x="758" y="211"/>
                    </a:lnTo>
                    <a:lnTo>
                      <a:pt x="766" y="228"/>
                    </a:lnTo>
                    <a:lnTo>
                      <a:pt x="774" y="246"/>
                    </a:lnTo>
                    <a:lnTo>
                      <a:pt x="781" y="264"/>
                    </a:lnTo>
                    <a:lnTo>
                      <a:pt x="788" y="282"/>
                    </a:lnTo>
                    <a:lnTo>
                      <a:pt x="794" y="302"/>
                    </a:lnTo>
                    <a:lnTo>
                      <a:pt x="798" y="321"/>
                    </a:lnTo>
                    <a:lnTo>
                      <a:pt x="802" y="342"/>
                    </a:lnTo>
                    <a:lnTo>
                      <a:pt x="804" y="361"/>
                    </a:lnTo>
                    <a:lnTo>
                      <a:pt x="806" y="381"/>
                    </a:lnTo>
                    <a:lnTo>
                      <a:pt x="806" y="403"/>
                    </a:lnTo>
                    <a:lnTo>
                      <a:pt x="806" y="403"/>
                    </a:lnTo>
                    <a:lnTo>
                      <a:pt x="806" y="423"/>
                    </a:lnTo>
                    <a:lnTo>
                      <a:pt x="804" y="444"/>
                    </a:lnTo>
                    <a:lnTo>
                      <a:pt x="802" y="464"/>
                    </a:lnTo>
                    <a:lnTo>
                      <a:pt x="798" y="483"/>
                    </a:lnTo>
                    <a:lnTo>
                      <a:pt x="794" y="503"/>
                    </a:lnTo>
                    <a:lnTo>
                      <a:pt x="788" y="522"/>
                    </a:lnTo>
                    <a:lnTo>
                      <a:pt x="781" y="541"/>
                    </a:lnTo>
                    <a:lnTo>
                      <a:pt x="774" y="560"/>
                    </a:lnTo>
                    <a:lnTo>
                      <a:pt x="766" y="577"/>
                    </a:lnTo>
                    <a:lnTo>
                      <a:pt x="758" y="595"/>
                    </a:lnTo>
                    <a:lnTo>
                      <a:pt x="748" y="612"/>
                    </a:lnTo>
                    <a:lnTo>
                      <a:pt x="738" y="628"/>
                    </a:lnTo>
                    <a:lnTo>
                      <a:pt x="726" y="643"/>
                    </a:lnTo>
                    <a:lnTo>
                      <a:pt x="714" y="659"/>
                    </a:lnTo>
                    <a:lnTo>
                      <a:pt x="702" y="673"/>
                    </a:lnTo>
                    <a:lnTo>
                      <a:pt x="689" y="687"/>
                    </a:lnTo>
                    <a:lnTo>
                      <a:pt x="674" y="701"/>
                    </a:lnTo>
                    <a:lnTo>
                      <a:pt x="659" y="714"/>
                    </a:lnTo>
                    <a:lnTo>
                      <a:pt x="645" y="725"/>
                    </a:lnTo>
                    <a:lnTo>
                      <a:pt x="628" y="736"/>
                    </a:lnTo>
                    <a:lnTo>
                      <a:pt x="612" y="747"/>
                    </a:lnTo>
                    <a:lnTo>
                      <a:pt x="596" y="757"/>
                    </a:lnTo>
                    <a:lnTo>
                      <a:pt x="577" y="766"/>
                    </a:lnTo>
                    <a:lnTo>
                      <a:pt x="560" y="774"/>
                    </a:lnTo>
                    <a:lnTo>
                      <a:pt x="542" y="781"/>
                    </a:lnTo>
                    <a:lnTo>
                      <a:pt x="523" y="787"/>
                    </a:lnTo>
                    <a:lnTo>
                      <a:pt x="504" y="792"/>
                    </a:lnTo>
                    <a:lnTo>
                      <a:pt x="485" y="797"/>
                    </a:lnTo>
                    <a:lnTo>
                      <a:pt x="464" y="801"/>
                    </a:lnTo>
                    <a:lnTo>
                      <a:pt x="445" y="804"/>
                    </a:lnTo>
                    <a:lnTo>
                      <a:pt x="424" y="805"/>
                    </a:lnTo>
                    <a:lnTo>
                      <a:pt x="403" y="806"/>
                    </a:lnTo>
                    <a:lnTo>
                      <a:pt x="403" y="806"/>
                    </a:lnTo>
                    <a:lnTo>
                      <a:pt x="383" y="805"/>
                    </a:lnTo>
                    <a:lnTo>
                      <a:pt x="362" y="804"/>
                    </a:lnTo>
                    <a:lnTo>
                      <a:pt x="342" y="801"/>
                    </a:lnTo>
                    <a:lnTo>
                      <a:pt x="322" y="797"/>
                    </a:lnTo>
                    <a:lnTo>
                      <a:pt x="303" y="792"/>
                    </a:lnTo>
                    <a:lnTo>
                      <a:pt x="284" y="787"/>
                    </a:lnTo>
                    <a:lnTo>
                      <a:pt x="264" y="781"/>
                    </a:lnTo>
                    <a:lnTo>
                      <a:pt x="247" y="774"/>
                    </a:lnTo>
                    <a:lnTo>
                      <a:pt x="229" y="766"/>
                    </a:lnTo>
                    <a:lnTo>
                      <a:pt x="211" y="757"/>
                    </a:lnTo>
                    <a:lnTo>
                      <a:pt x="194" y="747"/>
                    </a:lnTo>
                    <a:lnTo>
                      <a:pt x="178" y="736"/>
                    </a:lnTo>
                    <a:lnTo>
                      <a:pt x="162" y="725"/>
                    </a:lnTo>
                    <a:lnTo>
                      <a:pt x="147" y="714"/>
                    </a:lnTo>
                    <a:lnTo>
                      <a:pt x="133" y="701"/>
                    </a:lnTo>
                    <a:lnTo>
                      <a:pt x="118" y="687"/>
                    </a:lnTo>
                    <a:lnTo>
                      <a:pt x="105" y="673"/>
                    </a:lnTo>
                    <a:lnTo>
                      <a:pt x="93" y="659"/>
                    </a:lnTo>
                    <a:lnTo>
                      <a:pt x="81" y="643"/>
                    </a:lnTo>
                    <a:lnTo>
                      <a:pt x="70" y="628"/>
                    </a:lnTo>
                    <a:lnTo>
                      <a:pt x="59" y="612"/>
                    </a:lnTo>
                    <a:lnTo>
                      <a:pt x="49" y="595"/>
                    </a:lnTo>
                    <a:lnTo>
                      <a:pt x="40" y="577"/>
                    </a:lnTo>
                    <a:lnTo>
                      <a:pt x="32" y="560"/>
                    </a:lnTo>
                    <a:lnTo>
                      <a:pt x="25" y="541"/>
                    </a:lnTo>
                    <a:lnTo>
                      <a:pt x="19" y="522"/>
                    </a:lnTo>
                    <a:lnTo>
                      <a:pt x="13" y="503"/>
                    </a:lnTo>
                    <a:lnTo>
                      <a:pt x="8" y="483"/>
                    </a:lnTo>
                    <a:lnTo>
                      <a:pt x="5" y="464"/>
                    </a:lnTo>
                    <a:lnTo>
                      <a:pt x="2" y="444"/>
                    </a:lnTo>
                    <a:lnTo>
                      <a:pt x="1" y="423"/>
                    </a:lnTo>
                    <a:lnTo>
                      <a:pt x="0" y="403"/>
                    </a:lnTo>
                    <a:lnTo>
                      <a:pt x="0" y="403"/>
                    </a:lnTo>
                    <a:close/>
                  </a:path>
                </a:pathLst>
              </a:custGeom>
              <a:solidFill>
                <a:schemeClr val="bg1">
                  <a:lumMod val="95000"/>
                  <a:alpha val="3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  <p:sp>
            <p:nvSpPr>
              <p:cNvPr id="19" name="Freeform 7">
                <a:extLst>
                  <a:ext uri="{FF2B5EF4-FFF2-40B4-BE49-F238E27FC236}">
                    <a16:creationId xmlns:a16="http://schemas.microsoft.com/office/drawing/2014/main" id="{115C5B35-7EE7-C74D-588E-BF6819CF98D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572211" y="1573344"/>
                <a:ext cx="442211" cy="442211"/>
              </a:xfrm>
              <a:custGeom>
                <a:avLst/>
                <a:gdLst>
                  <a:gd name="T0" fmla="*/ 1 w 667"/>
                  <a:gd name="T1" fmla="*/ 316 h 667"/>
                  <a:gd name="T2" fmla="*/ 7 w 667"/>
                  <a:gd name="T3" fmla="*/ 266 h 667"/>
                  <a:gd name="T4" fmla="*/ 20 w 667"/>
                  <a:gd name="T5" fmla="*/ 219 h 667"/>
                  <a:gd name="T6" fmla="*/ 40 w 667"/>
                  <a:gd name="T7" fmla="*/ 175 h 667"/>
                  <a:gd name="T8" fmla="*/ 66 w 667"/>
                  <a:gd name="T9" fmla="*/ 134 h 667"/>
                  <a:gd name="T10" fmla="*/ 97 w 667"/>
                  <a:gd name="T11" fmla="*/ 98 h 667"/>
                  <a:gd name="T12" fmla="*/ 134 w 667"/>
                  <a:gd name="T13" fmla="*/ 67 h 667"/>
                  <a:gd name="T14" fmla="*/ 174 w 667"/>
                  <a:gd name="T15" fmla="*/ 40 h 667"/>
                  <a:gd name="T16" fmla="*/ 219 w 667"/>
                  <a:gd name="T17" fmla="*/ 21 h 667"/>
                  <a:gd name="T18" fmla="*/ 266 w 667"/>
                  <a:gd name="T19" fmla="*/ 7 h 667"/>
                  <a:gd name="T20" fmla="*/ 316 w 667"/>
                  <a:gd name="T21" fmla="*/ 0 h 667"/>
                  <a:gd name="T22" fmla="*/ 350 w 667"/>
                  <a:gd name="T23" fmla="*/ 0 h 667"/>
                  <a:gd name="T24" fmla="*/ 400 w 667"/>
                  <a:gd name="T25" fmla="*/ 7 h 667"/>
                  <a:gd name="T26" fmla="*/ 448 w 667"/>
                  <a:gd name="T27" fmla="*/ 21 h 667"/>
                  <a:gd name="T28" fmla="*/ 492 w 667"/>
                  <a:gd name="T29" fmla="*/ 40 h 667"/>
                  <a:gd name="T30" fmla="*/ 533 w 667"/>
                  <a:gd name="T31" fmla="*/ 67 h 667"/>
                  <a:gd name="T32" fmla="*/ 569 w 667"/>
                  <a:gd name="T33" fmla="*/ 98 h 667"/>
                  <a:gd name="T34" fmla="*/ 600 w 667"/>
                  <a:gd name="T35" fmla="*/ 134 h 667"/>
                  <a:gd name="T36" fmla="*/ 627 w 667"/>
                  <a:gd name="T37" fmla="*/ 175 h 667"/>
                  <a:gd name="T38" fmla="*/ 646 w 667"/>
                  <a:gd name="T39" fmla="*/ 219 h 667"/>
                  <a:gd name="T40" fmla="*/ 659 w 667"/>
                  <a:gd name="T41" fmla="*/ 266 h 667"/>
                  <a:gd name="T42" fmla="*/ 667 w 667"/>
                  <a:gd name="T43" fmla="*/ 316 h 667"/>
                  <a:gd name="T44" fmla="*/ 667 w 667"/>
                  <a:gd name="T45" fmla="*/ 351 h 667"/>
                  <a:gd name="T46" fmla="*/ 659 w 667"/>
                  <a:gd name="T47" fmla="*/ 401 h 667"/>
                  <a:gd name="T48" fmla="*/ 646 w 667"/>
                  <a:gd name="T49" fmla="*/ 448 h 667"/>
                  <a:gd name="T50" fmla="*/ 627 w 667"/>
                  <a:gd name="T51" fmla="*/ 493 h 667"/>
                  <a:gd name="T52" fmla="*/ 600 w 667"/>
                  <a:gd name="T53" fmla="*/ 533 h 667"/>
                  <a:gd name="T54" fmla="*/ 569 w 667"/>
                  <a:gd name="T55" fmla="*/ 569 h 667"/>
                  <a:gd name="T56" fmla="*/ 533 w 667"/>
                  <a:gd name="T57" fmla="*/ 601 h 667"/>
                  <a:gd name="T58" fmla="*/ 492 w 667"/>
                  <a:gd name="T59" fmla="*/ 626 h 667"/>
                  <a:gd name="T60" fmla="*/ 448 w 667"/>
                  <a:gd name="T61" fmla="*/ 647 h 667"/>
                  <a:gd name="T62" fmla="*/ 400 w 667"/>
                  <a:gd name="T63" fmla="*/ 660 h 667"/>
                  <a:gd name="T64" fmla="*/ 350 w 667"/>
                  <a:gd name="T65" fmla="*/ 666 h 667"/>
                  <a:gd name="T66" fmla="*/ 316 w 667"/>
                  <a:gd name="T67" fmla="*/ 666 h 667"/>
                  <a:gd name="T68" fmla="*/ 266 w 667"/>
                  <a:gd name="T69" fmla="*/ 660 h 667"/>
                  <a:gd name="T70" fmla="*/ 219 w 667"/>
                  <a:gd name="T71" fmla="*/ 647 h 667"/>
                  <a:gd name="T72" fmla="*/ 174 w 667"/>
                  <a:gd name="T73" fmla="*/ 626 h 667"/>
                  <a:gd name="T74" fmla="*/ 134 w 667"/>
                  <a:gd name="T75" fmla="*/ 601 h 667"/>
                  <a:gd name="T76" fmla="*/ 97 w 667"/>
                  <a:gd name="T77" fmla="*/ 569 h 667"/>
                  <a:gd name="T78" fmla="*/ 66 w 667"/>
                  <a:gd name="T79" fmla="*/ 533 h 667"/>
                  <a:gd name="T80" fmla="*/ 40 w 667"/>
                  <a:gd name="T81" fmla="*/ 493 h 667"/>
                  <a:gd name="T82" fmla="*/ 20 w 667"/>
                  <a:gd name="T83" fmla="*/ 448 h 667"/>
                  <a:gd name="T84" fmla="*/ 7 w 667"/>
                  <a:gd name="T85" fmla="*/ 401 h 667"/>
                  <a:gd name="T86" fmla="*/ 1 w 667"/>
                  <a:gd name="T87" fmla="*/ 351 h 6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67" h="667">
                    <a:moveTo>
                      <a:pt x="0" y="334"/>
                    </a:moveTo>
                    <a:lnTo>
                      <a:pt x="0" y="334"/>
                    </a:lnTo>
                    <a:lnTo>
                      <a:pt x="1" y="316"/>
                    </a:lnTo>
                    <a:lnTo>
                      <a:pt x="2" y="299"/>
                    </a:lnTo>
                    <a:lnTo>
                      <a:pt x="4" y="283"/>
                    </a:lnTo>
                    <a:lnTo>
                      <a:pt x="7" y="266"/>
                    </a:lnTo>
                    <a:lnTo>
                      <a:pt x="11" y="250"/>
                    </a:lnTo>
                    <a:lnTo>
                      <a:pt x="15" y="235"/>
                    </a:lnTo>
                    <a:lnTo>
                      <a:pt x="20" y="219"/>
                    </a:lnTo>
                    <a:lnTo>
                      <a:pt x="26" y="204"/>
                    </a:lnTo>
                    <a:lnTo>
                      <a:pt x="33" y="189"/>
                    </a:lnTo>
                    <a:lnTo>
                      <a:pt x="40" y="175"/>
                    </a:lnTo>
                    <a:lnTo>
                      <a:pt x="48" y="160"/>
                    </a:lnTo>
                    <a:lnTo>
                      <a:pt x="57" y="147"/>
                    </a:lnTo>
                    <a:lnTo>
                      <a:pt x="66" y="134"/>
                    </a:lnTo>
                    <a:lnTo>
                      <a:pt x="76" y="122"/>
                    </a:lnTo>
                    <a:lnTo>
                      <a:pt x="86" y="109"/>
                    </a:lnTo>
                    <a:lnTo>
                      <a:pt x="97" y="98"/>
                    </a:lnTo>
                    <a:lnTo>
                      <a:pt x="110" y="87"/>
                    </a:lnTo>
                    <a:lnTo>
                      <a:pt x="121" y="77"/>
                    </a:lnTo>
                    <a:lnTo>
                      <a:pt x="134" y="67"/>
                    </a:lnTo>
                    <a:lnTo>
                      <a:pt x="147" y="57"/>
                    </a:lnTo>
                    <a:lnTo>
                      <a:pt x="161" y="48"/>
                    </a:lnTo>
                    <a:lnTo>
                      <a:pt x="174" y="40"/>
                    </a:lnTo>
                    <a:lnTo>
                      <a:pt x="189" y="33"/>
                    </a:lnTo>
                    <a:lnTo>
                      <a:pt x="204" y="27"/>
                    </a:lnTo>
                    <a:lnTo>
                      <a:pt x="219" y="21"/>
                    </a:lnTo>
                    <a:lnTo>
                      <a:pt x="234" y="16"/>
                    </a:lnTo>
                    <a:lnTo>
                      <a:pt x="250" y="10"/>
                    </a:lnTo>
                    <a:lnTo>
                      <a:pt x="266" y="7"/>
                    </a:lnTo>
                    <a:lnTo>
                      <a:pt x="282" y="4"/>
                    </a:lnTo>
                    <a:lnTo>
                      <a:pt x="299" y="2"/>
                    </a:lnTo>
                    <a:lnTo>
                      <a:pt x="316" y="0"/>
                    </a:lnTo>
                    <a:lnTo>
                      <a:pt x="333" y="0"/>
                    </a:lnTo>
                    <a:lnTo>
                      <a:pt x="333" y="0"/>
                    </a:lnTo>
                    <a:lnTo>
                      <a:pt x="350" y="0"/>
                    </a:lnTo>
                    <a:lnTo>
                      <a:pt x="368" y="2"/>
                    </a:lnTo>
                    <a:lnTo>
                      <a:pt x="384" y="4"/>
                    </a:lnTo>
                    <a:lnTo>
                      <a:pt x="400" y="7"/>
                    </a:lnTo>
                    <a:lnTo>
                      <a:pt x="417" y="10"/>
                    </a:lnTo>
                    <a:lnTo>
                      <a:pt x="432" y="16"/>
                    </a:lnTo>
                    <a:lnTo>
                      <a:pt x="448" y="21"/>
                    </a:lnTo>
                    <a:lnTo>
                      <a:pt x="463" y="27"/>
                    </a:lnTo>
                    <a:lnTo>
                      <a:pt x="478" y="33"/>
                    </a:lnTo>
                    <a:lnTo>
                      <a:pt x="492" y="40"/>
                    </a:lnTo>
                    <a:lnTo>
                      <a:pt x="506" y="48"/>
                    </a:lnTo>
                    <a:lnTo>
                      <a:pt x="520" y="57"/>
                    </a:lnTo>
                    <a:lnTo>
                      <a:pt x="533" y="67"/>
                    </a:lnTo>
                    <a:lnTo>
                      <a:pt x="545" y="77"/>
                    </a:lnTo>
                    <a:lnTo>
                      <a:pt x="557" y="87"/>
                    </a:lnTo>
                    <a:lnTo>
                      <a:pt x="569" y="98"/>
                    </a:lnTo>
                    <a:lnTo>
                      <a:pt x="580" y="109"/>
                    </a:lnTo>
                    <a:lnTo>
                      <a:pt x="590" y="122"/>
                    </a:lnTo>
                    <a:lnTo>
                      <a:pt x="600" y="134"/>
                    </a:lnTo>
                    <a:lnTo>
                      <a:pt x="609" y="147"/>
                    </a:lnTo>
                    <a:lnTo>
                      <a:pt x="619" y="160"/>
                    </a:lnTo>
                    <a:lnTo>
                      <a:pt x="627" y="175"/>
                    </a:lnTo>
                    <a:lnTo>
                      <a:pt x="634" y="189"/>
                    </a:lnTo>
                    <a:lnTo>
                      <a:pt x="640" y="204"/>
                    </a:lnTo>
                    <a:lnTo>
                      <a:pt x="646" y="219"/>
                    </a:lnTo>
                    <a:lnTo>
                      <a:pt x="651" y="235"/>
                    </a:lnTo>
                    <a:lnTo>
                      <a:pt x="656" y="250"/>
                    </a:lnTo>
                    <a:lnTo>
                      <a:pt x="659" y="266"/>
                    </a:lnTo>
                    <a:lnTo>
                      <a:pt x="662" y="283"/>
                    </a:lnTo>
                    <a:lnTo>
                      <a:pt x="665" y="299"/>
                    </a:lnTo>
                    <a:lnTo>
                      <a:pt x="667" y="316"/>
                    </a:lnTo>
                    <a:lnTo>
                      <a:pt x="667" y="334"/>
                    </a:lnTo>
                    <a:lnTo>
                      <a:pt x="667" y="334"/>
                    </a:lnTo>
                    <a:lnTo>
                      <a:pt x="667" y="351"/>
                    </a:lnTo>
                    <a:lnTo>
                      <a:pt x="665" y="367"/>
                    </a:lnTo>
                    <a:lnTo>
                      <a:pt x="662" y="385"/>
                    </a:lnTo>
                    <a:lnTo>
                      <a:pt x="659" y="401"/>
                    </a:lnTo>
                    <a:lnTo>
                      <a:pt x="656" y="416"/>
                    </a:lnTo>
                    <a:lnTo>
                      <a:pt x="651" y="433"/>
                    </a:lnTo>
                    <a:lnTo>
                      <a:pt x="646" y="448"/>
                    </a:lnTo>
                    <a:lnTo>
                      <a:pt x="640" y="463"/>
                    </a:lnTo>
                    <a:lnTo>
                      <a:pt x="634" y="478"/>
                    </a:lnTo>
                    <a:lnTo>
                      <a:pt x="627" y="493"/>
                    </a:lnTo>
                    <a:lnTo>
                      <a:pt x="619" y="506"/>
                    </a:lnTo>
                    <a:lnTo>
                      <a:pt x="609" y="520"/>
                    </a:lnTo>
                    <a:lnTo>
                      <a:pt x="600" y="533"/>
                    </a:lnTo>
                    <a:lnTo>
                      <a:pt x="590" y="546"/>
                    </a:lnTo>
                    <a:lnTo>
                      <a:pt x="580" y="558"/>
                    </a:lnTo>
                    <a:lnTo>
                      <a:pt x="569" y="569"/>
                    </a:lnTo>
                    <a:lnTo>
                      <a:pt x="557" y="581"/>
                    </a:lnTo>
                    <a:lnTo>
                      <a:pt x="545" y="591"/>
                    </a:lnTo>
                    <a:lnTo>
                      <a:pt x="533" y="601"/>
                    </a:lnTo>
                    <a:lnTo>
                      <a:pt x="520" y="610"/>
                    </a:lnTo>
                    <a:lnTo>
                      <a:pt x="506" y="618"/>
                    </a:lnTo>
                    <a:lnTo>
                      <a:pt x="492" y="626"/>
                    </a:lnTo>
                    <a:lnTo>
                      <a:pt x="478" y="634"/>
                    </a:lnTo>
                    <a:lnTo>
                      <a:pt x="463" y="641"/>
                    </a:lnTo>
                    <a:lnTo>
                      <a:pt x="448" y="647"/>
                    </a:lnTo>
                    <a:lnTo>
                      <a:pt x="432" y="652"/>
                    </a:lnTo>
                    <a:lnTo>
                      <a:pt x="417" y="656"/>
                    </a:lnTo>
                    <a:lnTo>
                      <a:pt x="400" y="660"/>
                    </a:lnTo>
                    <a:lnTo>
                      <a:pt x="384" y="663"/>
                    </a:lnTo>
                    <a:lnTo>
                      <a:pt x="368" y="665"/>
                    </a:lnTo>
                    <a:lnTo>
                      <a:pt x="350" y="666"/>
                    </a:lnTo>
                    <a:lnTo>
                      <a:pt x="333" y="667"/>
                    </a:lnTo>
                    <a:lnTo>
                      <a:pt x="333" y="667"/>
                    </a:lnTo>
                    <a:lnTo>
                      <a:pt x="316" y="666"/>
                    </a:lnTo>
                    <a:lnTo>
                      <a:pt x="299" y="665"/>
                    </a:lnTo>
                    <a:lnTo>
                      <a:pt x="282" y="663"/>
                    </a:lnTo>
                    <a:lnTo>
                      <a:pt x="266" y="660"/>
                    </a:lnTo>
                    <a:lnTo>
                      <a:pt x="250" y="656"/>
                    </a:lnTo>
                    <a:lnTo>
                      <a:pt x="234" y="652"/>
                    </a:lnTo>
                    <a:lnTo>
                      <a:pt x="219" y="647"/>
                    </a:lnTo>
                    <a:lnTo>
                      <a:pt x="204" y="641"/>
                    </a:lnTo>
                    <a:lnTo>
                      <a:pt x="189" y="634"/>
                    </a:lnTo>
                    <a:lnTo>
                      <a:pt x="174" y="626"/>
                    </a:lnTo>
                    <a:lnTo>
                      <a:pt x="161" y="618"/>
                    </a:lnTo>
                    <a:lnTo>
                      <a:pt x="147" y="610"/>
                    </a:lnTo>
                    <a:lnTo>
                      <a:pt x="134" y="601"/>
                    </a:lnTo>
                    <a:lnTo>
                      <a:pt x="121" y="591"/>
                    </a:lnTo>
                    <a:lnTo>
                      <a:pt x="110" y="581"/>
                    </a:lnTo>
                    <a:lnTo>
                      <a:pt x="97" y="569"/>
                    </a:lnTo>
                    <a:lnTo>
                      <a:pt x="86" y="558"/>
                    </a:lnTo>
                    <a:lnTo>
                      <a:pt x="76" y="546"/>
                    </a:lnTo>
                    <a:lnTo>
                      <a:pt x="66" y="533"/>
                    </a:lnTo>
                    <a:lnTo>
                      <a:pt x="57" y="520"/>
                    </a:lnTo>
                    <a:lnTo>
                      <a:pt x="48" y="506"/>
                    </a:lnTo>
                    <a:lnTo>
                      <a:pt x="40" y="493"/>
                    </a:lnTo>
                    <a:lnTo>
                      <a:pt x="33" y="478"/>
                    </a:lnTo>
                    <a:lnTo>
                      <a:pt x="26" y="463"/>
                    </a:lnTo>
                    <a:lnTo>
                      <a:pt x="20" y="448"/>
                    </a:lnTo>
                    <a:lnTo>
                      <a:pt x="15" y="433"/>
                    </a:lnTo>
                    <a:lnTo>
                      <a:pt x="11" y="416"/>
                    </a:lnTo>
                    <a:lnTo>
                      <a:pt x="7" y="401"/>
                    </a:lnTo>
                    <a:lnTo>
                      <a:pt x="4" y="385"/>
                    </a:lnTo>
                    <a:lnTo>
                      <a:pt x="2" y="367"/>
                    </a:lnTo>
                    <a:lnTo>
                      <a:pt x="1" y="351"/>
                    </a:lnTo>
                    <a:lnTo>
                      <a:pt x="0" y="334"/>
                    </a:lnTo>
                    <a:lnTo>
                      <a:pt x="0" y="334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</p:grpSp>
        <p:pic>
          <p:nvPicPr>
            <p:cNvPr id="34" name="Immagine 33" descr="Immagine che contiene Elementi grafici, Carattere, simbolo, logo&#10;&#10;Il contenuto generato dall'IA potrebbe non essere corretto.">
              <a:extLst>
                <a:ext uri="{FF2B5EF4-FFF2-40B4-BE49-F238E27FC236}">
                  <a16:creationId xmlns:a16="http://schemas.microsoft.com/office/drawing/2014/main" id="{02D5FD09-412C-02EE-24FB-34D286715B1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biLevel thresh="7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01027" y="4000489"/>
              <a:ext cx="297137" cy="297137"/>
            </a:xfrm>
            <a:prstGeom prst="rect">
              <a:avLst/>
            </a:prstGeom>
          </p:spPr>
        </p:pic>
      </p:grpSp>
      <p:grpSp>
        <p:nvGrpSpPr>
          <p:cNvPr id="11" name="Gruppo 10">
            <a:extLst>
              <a:ext uri="{FF2B5EF4-FFF2-40B4-BE49-F238E27FC236}">
                <a16:creationId xmlns:a16="http://schemas.microsoft.com/office/drawing/2014/main" id="{605D048B-BEE0-400C-FA23-C48A0D574672}"/>
              </a:ext>
            </a:extLst>
          </p:cNvPr>
          <p:cNvGrpSpPr/>
          <p:nvPr/>
        </p:nvGrpSpPr>
        <p:grpSpPr>
          <a:xfrm>
            <a:off x="3283574" y="5481008"/>
            <a:ext cx="576938" cy="570976"/>
            <a:chOff x="3553801" y="5030473"/>
            <a:chExt cx="576938" cy="570976"/>
          </a:xfrm>
        </p:grpSpPr>
        <p:grpSp>
          <p:nvGrpSpPr>
            <p:cNvPr id="35" name="Gruppo 34">
              <a:extLst>
                <a:ext uri="{FF2B5EF4-FFF2-40B4-BE49-F238E27FC236}">
                  <a16:creationId xmlns:a16="http://schemas.microsoft.com/office/drawing/2014/main" id="{C97FB498-3AA9-8B5E-E169-E7B1E500CC84}"/>
                </a:ext>
              </a:extLst>
            </p:cNvPr>
            <p:cNvGrpSpPr/>
            <p:nvPr/>
          </p:nvGrpSpPr>
          <p:grpSpPr>
            <a:xfrm>
              <a:off x="3553801" y="5030473"/>
              <a:ext cx="576938" cy="570976"/>
              <a:chOff x="5525802" y="1527597"/>
              <a:chExt cx="534366" cy="534366"/>
            </a:xfrm>
          </p:grpSpPr>
          <p:sp>
            <p:nvSpPr>
              <p:cNvPr id="36" name="Freeform 6">
                <a:extLst>
                  <a:ext uri="{FF2B5EF4-FFF2-40B4-BE49-F238E27FC236}">
                    <a16:creationId xmlns:a16="http://schemas.microsoft.com/office/drawing/2014/main" id="{FFDFC0AE-ACEC-63E4-A91F-F4D6F50E6A4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525802" y="1527597"/>
                <a:ext cx="534366" cy="534366"/>
              </a:xfrm>
              <a:custGeom>
                <a:avLst/>
                <a:gdLst>
                  <a:gd name="T0" fmla="*/ 1 w 806"/>
                  <a:gd name="T1" fmla="*/ 381 h 806"/>
                  <a:gd name="T2" fmla="*/ 8 w 806"/>
                  <a:gd name="T3" fmla="*/ 321 h 806"/>
                  <a:gd name="T4" fmla="*/ 25 w 806"/>
                  <a:gd name="T5" fmla="*/ 264 h 806"/>
                  <a:gd name="T6" fmla="*/ 49 w 806"/>
                  <a:gd name="T7" fmla="*/ 211 h 806"/>
                  <a:gd name="T8" fmla="*/ 81 w 806"/>
                  <a:gd name="T9" fmla="*/ 161 h 806"/>
                  <a:gd name="T10" fmla="*/ 118 w 806"/>
                  <a:gd name="T11" fmla="*/ 118 h 806"/>
                  <a:gd name="T12" fmla="*/ 162 w 806"/>
                  <a:gd name="T13" fmla="*/ 79 h 806"/>
                  <a:gd name="T14" fmla="*/ 211 w 806"/>
                  <a:gd name="T15" fmla="*/ 49 h 806"/>
                  <a:gd name="T16" fmla="*/ 264 w 806"/>
                  <a:gd name="T17" fmla="*/ 24 h 806"/>
                  <a:gd name="T18" fmla="*/ 322 w 806"/>
                  <a:gd name="T19" fmla="*/ 8 h 806"/>
                  <a:gd name="T20" fmla="*/ 383 w 806"/>
                  <a:gd name="T21" fmla="*/ 0 h 806"/>
                  <a:gd name="T22" fmla="*/ 424 w 806"/>
                  <a:gd name="T23" fmla="*/ 0 h 806"/>
                  <a:gd name="T24" fmla="*/ 485 w 806"/>
                  <a:gd name="T25" fmla="*/ 8 h 806"/>
                  <a:gd name="T26" fmla="*/ 542 w 806"/>
                  <a:gd name="T27" fmla="*/ 24 h 806"/>
                  <a:gd name="T28" fmla="*/ 596 w 806"/>
                  <a:gd name="T29" fmla="*/ 49 h 806"/>
                  <a:gd name="T30" fmla="*/ 645 w 806"/>
                  <a:gd name="T31" fmla="*/ 79 h 806"/>
                  <a:gd name="T32" fmla="*/ 689 w 806"/>
                  <a:gd name="T33" fmla="*/ 118 h 806"/>
                  <a:gd name="T34" fmla="*/ 726 w 806"/>
                  <a:gd name="T35" fmla="*/ 161 h 806"/>
                  <a:gd name="T36" fmla="*/ 758 w 806"/>
                  <a:gd name="T37" fmla="*/ 211 h 806"/>
                  <a:gd name="T38" fmla="*/ 781 w 806"/>
                  <a:gd name="T39" fmla="*/ 264 h 806"/>
                  <a:gd name="T40" fmla="*/ 798 w 806"/>
                  <a:gd name="T41" fmla="*/ 321 h 806"/>
                  <a:gd name="T42" fmla="*/ 806 w 806"/>
                  <a:gd name="T43" fmla="*/ 381 h 806"/>
                  <a:gd name="T44" fmla="*/ 806 w 806"/>
                  <a:gd name="T45" fmla="*/ 423 h 806"/>
                  <a:gd name="T46" fmla="*/ 798 w 806"/>
                  <a:gd name="T47" fmla="*/ 483 h 806"/>
                  <a:gd name="T48" fmla="*/ 781 w 806"/>
                  <a:gd name="T49" fmla="*/ 541 h 806"/>
                  <a:gd name="T50" fmla="*/ 758 w 806"/>
                  <a:gd name="T51" fmla="*/ 595 h 806"/>
                  <a:gd name="T52" fmla="*/ 726 w 806"/>
                  <a:gd name="T53" fmla="*/ 643 h 806"/>
                  <a:gd name="T54" fmla="*/ 689 w 806"/>
                  <a:gd name="T55" fmla="*/ 687 h 806"/>
                  <a:gd name="T56" fmla="*/ 645 w 806"/>
                  <a:gd name="T57" fmla="*/ 725 h 806"/>
                  <a:gd name="T58" fmla="*/ 596 w 806"/>
                  <a:gd name="T59" fmla="*/ 757 h 806"/>
                  <a:gd name="T60" fmla="*/ 542 w 806"/>
                  <a:gd name="T61" fmla="*/ 781 h 806"/>
                  <a:gd name="T62" fmla="*/ 485 w 806"/>
                  <a:gd name="T63" fmla="*/ 797 h 806"/>
                  <a:gd name="T64" fmla="*/ 424 w 806"/>
                  <a:gd name="T65" fmla="*/ 805 h 806"/>
                  <a:gd name="T66" fmla="*/ 383 w 806"/>
                  <a:gd name="T67" fmla="*/ 805 h 806"/>
                  <a:gd name="T68" fmla="*/ 322 w 806"/>
                  <a:gd name="T69" fmla="*/ 797 h 806"/>
                  <a:gd name="T70" fmla="*/ 264 w 806"/>
                  <a:gd name="T71" fmla="*/ 781 h 806"/>
                  <a:gd name="T72" fmla="*/ 211 w 806"/>
                  <a:gd name="T73" fmla="*/ 757 h 806"/>
                  <a:gd name="T74" fmla="*/ 162 w 806"/>
                  <a:gd name="T75" fmla="*/ 725 h 806"/>
                  <a:gd name="T76" fmla="*/ 118 w 806"/>
                  <a:gd name="T77" fmla="*/ 687 h 806"/>
                  <a:gd name="T78" fmla="*/ 81 w 806"/>
                  <a:gd name="T79" fmla="*/ 643 h 806"/>
                  <a:gd name="T80" fmla="*/ 49 w 806"/>
                  <a:gd name="T81" fmla="*/ 595 h 806"/>
                  <a:gd name="T82" fmla="*/ 25 w 806"/>
                  <a:gd name="T83" fmla="*/ 541 h 806"/>
                  <a:gd name="T84" fmla="*/ 8 w 806"/>
                  <a:gd name="T85" fmla="*/ 483 h 806"/>
                  <a:gd name="T86" fmla="*/ 1 w 806"/>
                  <a:gd name="T87" fmla="*/ 423 h 8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806" h="806">
                    <a:moveTo>
                      <a:pt x="0" y="403"/>
                    </a:moveTo>
                    <a:lnTo>
                      <a:pt x="0" y="403"/>
                    </a:lnTo>
                    <a:lnTo>
                      <a:pt x="1" y="381"/>
                    </a:lnTo>
                    <a:lnTo>
                      <a:pt x="2" y="361"/>
                    </a:lnTo>
                    <a:lnTo>
                      <a:pt x="5" y="342"/>
                    </a:lnTo>
                    <a:lnTo>
                      <a:pt x="8" y="321"/>
                    </a:lnTo>
                    <a:lnTo>
                      <a:pt x="13" y="302"/>
                    </a:lnTo>
                    <a:lnTo>
                      <a:pt x="19" y="282"/>
                    </a:lnTo>
                    <a:lnTo>
                      <a:pt x="25" y="264"/>
                    </a:lnTo>
                    <a:lnTo>
                      <a:pt x="32" y="246"/>
                    </a:lnTo>
                    <a:lnTo>
                      <a:pt x="40" y="228"/>
                    </a:lnTo>
                    <a:lnTo>
                      <a:pt x="49" y="211"/>
                    </a:lnTo>
                    <a:lnTo>
                      <a:pt x="59" y="194"/>
                    </a:lnTo>
                    <a:lnTo>
                      <a:pt x="70" y="177"/>
                    </a:lnTo>
                    <a:lnTo>
                      <a:pt x="81" y="161"/>
                    </a:lnTo>
                    <a:lnTo>
                      <a:pt x="93" y="147"/>
                    </a:lnTo>
                    <a:lnTo>
                      <a:pt x="105" y="132"/>
                    </a:lnTo>
                    <a:lnTo>
                      <a:pt x="118" y="118"/>
                    </a:lnTo>
                    <a:lnTo>
                      <a:pt x="133" y="104"/>
                    </a:lnTo>
                    <a:lnTo>
                      <a:pt x="147" y="92"/>
                    </a:lnTo>
                    <a:lnTo>
                      <a:pt x="162" y="79"/>
                    </a:lnTo>
                    <a:lnTo>
                      <a:pt x="178" y="68"/>
                    </a:lnTo>
                    <a:lnTo>
                      <a:pt x="194" y="58"/>
                    </a:lnTo>
                    <a:lnTo>
                      <a:pt x="211" y="49"/>
                    </a:lnTo>
                    <a:lnTo>
                      <a:pt x="229" y="40"/>
                    </a:lnTo>
                    <a:lnTo>
                      <a:pt x="247" y="32"/>
                    </a:lnTo>
                    <a:lnTo>
                      <a:pt x="264" y="24"/>
                    </a:lnTo>
                    <a:lnTo>
                      <a:pt x="284" y="18"/>
                    </a:lnTo>
                    <a:lnTo>
                      <a:pt x="303" y="12"/>
                    </a:lnTo>
                    <a:lnTo>
                      <a:pt x="322" y="8"/>
                    </a:lnTo>
                    <a:lnTo>
                      <a:pt x="342" y="4"/>
                    </a:lnTo>
                    <a:lnTo>
                      <a:pt x="362" y="2"/>
                    </a:lnTo>
                    <a:lnTo>
                      <a:pt x="383" y="0"/>
                    </a:lnTo>
                    <a:lnTo>
                      <a:pt x="403" y="0"/>
                    </a:lnTo>
                    <a:lnTo>
                      <a:pt x="403" y="0"/>
                    </a:lnTo>
                    <a:lnTo>
                      <a:pt x="424" y="0"/>
                    </a:lnTo>
                    <a:lnTo>
                      <a:pt x="445" y="2"/>
                    </a:lnTo>
                    <a:lnTo>
                      <a:pt x="464" y="4"/>
                    </a:lnTo>
                    <a:lnTo>
                      <a:pt x="485" y="8"/>
                    </a:lnTo>
                    <a:lnTo>
                      <a:pt x="504" y="12"/>
                    </a:lnTo>
                    <a:lnTo>
                      <a:pt x="523" y="18"/>
                    </a:lnTo>
                    <a:lnTo>
                      <a:pt x="542" y="24"/>
                    </a:lnTo>
                    <a:lnTo>
                      <a:pt x="560" y="32"/>
                    </a:lnTo>
                    <a:lnTo>
                      <a:pt x="577" y="40"/>
                    </a:lnTo>
                    <a:lnTo>
                      <a:pt x="596" y="49"/>
                    </a:lnTo>
                    <a:lnTo>
                      <a:pt x="612" y="58"/>
                    </a:lnTo>
                    <a:lnTo>
                      <a:pt x="628" y="68"/>
                    </a:lnTo>
                    <a:lnTo>
                      <a:pt x="645" y="79"/>
                    </a:lnTo>
                    <a:lnTo>
                      <a:pt x="659" y="92"/>
                    </a:lnTo>
                    <a:lnTo>
                      <a:pt x="674" y="104"/>
                    </a:lnTo>
                    <a:lnTo>
                      <a:pt x="689" y="118"/>
                    </a:lnTo>
                    <a:lnTo>
                      <a:pt x="702" y="132"/>
                    </a:lnTo>
                    <a:lnTo>
                      <a:pt x="714" y="147"/>
                    </a:lnTo>
                    <a:lnTo>
                      <a:pt x="726" y="161"/>
                    </a:lnTo>
                    <a:lnTo>
                      <a:pt x="738" y="177"/>
                    </a:lnTo>
                    <a:lnTo>
                      <a:pt x="748" y="194"/>
                    </a:lnTo>
                    <a:lnTo>
                      <a:pt x="758" y="211"/>
                    </a:lnTo>
                    <a:lnTo>
                      <a:pt x="766" y="228"/>
                    </a:lnTo>
                    <a:lnTo>
                      <a:pt x="774" y="246"/>
                    </a:lnTo>
                    <a:lnTo>
                      <a:pt x="781" y="264"/>
                    </a:lnTo>
                    <a:lnTo>
                      <a:pt x="788" y="282"/>
                    </a:lnTo>
                    <a:lnTo>
                      <a:pt x="794" y="302"/>
                    </a:lnTo>
                    <a:lnTo>
                      <a:pt x="798" y="321"/>
                    </a:lnTo>
                    <a:lnTo>
                      <a:pt x="802" y="342"/>
                    </a:lnTo>
                    <a:lnTo>
                      <a:pt x="804" y="361"/>
                    </a:lnTo>
                    <a:lnTo>
                      <a:pt x="806" y="381"/>
                    </a:lnTo>
                    <a:lnTo>
                      <a:pt x="806" y="403"/>
                    </a:lnTo>
                    <a:lnTo>
                      <a:pt x="806" y="403"/>
                    </a:lnTo>
                    <a:lnTo>
                      <a:pt x="806" y="423"/>
                    </a:lnTo>
                    <a:lnTo>
                      <a:pt x="804" y="444"/>
                    </a:lnTo>
                    <a:lnTo>
                      <a:pt x="802" y="464"/>
                    </a:lnTo>
                    <a:lnTo>
                      <a:pt x="798" y="483"/>
                    </a:lnTo>
                    <a:lnTo>
                      <a:pt x="794" y="503"/>
                    </a:lnTo>
                    <a:lnTo>
                      <a:pt x="788" y="522"/>
                    </a:lnTo>
                    <a:lnTo>
                      <a:pt x="781" y="541"/>
                    </a:lnTo>
                    <a:lnTo>
                      <a:pt x="774" y="560"/>
                    </a:lnTo>
                    <a:lnTo>
                      <a:pt x="766" y="577"/>
                    </a:lnTo>
                    <a:lnTo>
                      <a:pt x="758" y="595"/>
                    </a:lnTo>
                    <a:lnTo>
                      <a:pt x="748" y="612"/>
                    </a:lnTo>
                    <a:lnTo>
                      <a:pt x="738" y="628"/>
                    </a:lnTo>
                    <a:lnTo>
                      <a:pt x="726" y="643"/>
                    </a:lnTo>
                    <a:lnTo>
                      <a:pt x="714" y="659"/>
                    </a:lnTo>
                    <a:lnTo>
                      <a:pt x="702" y="673"/>
                    </a:lnTo>
                    <a:lnTo>
                      <a:pt x="689" y="687"/>
                    </a:lnTo>
                    <a:lnTo>
                      <a:pt x="674" y="701"/>
                    </a:lnTo>
                    <a:lnTo>
                      <a:pt x="659" y="714"/>
                    </a:lnTo>
                    <a:lnTo>
                      <a:pt x="645" y="725"/>
                    </a:lnTo>
                    <a:lnTo>
                      <a:pt x="628" y="736"/>
                    </a:lnTo>
                    <a:lnTo>
                      <a:pt x="612" y="747"/>
                    </a:lnTo>
                    <a:lnTo>
                      <a:pt x="596" y="757"/>
                    </a:lnTo>
                    <a:lnTo>
                      <a:pt x="577" y="766"/>
                    </a:lnTo>
                    <a:lnTo>
                      <a:pt x="560" y="774"/>
                    </a:lnTo>
                    <a:lnTo>
                      <a:pt x="542" y="781"/>
                    </a:lnTo>
                    <a:lnTo>
                      <a:pt x="523" y="787"/>
                    </a:lnTo>
                    <a:lnTo>
                      <a:pt x="504" y="792"/>
                    </a:lnTo>
                    <a:lnTo>
                      <a:pt x="485" y="797"/>
                    </a:lnTo>
                    <a:lnTo>
                      <a:pt x="464" y="801"/>
                    </a:lnTo>
                    <a:lnTo>
                      <a:pt x="445" y="804"/>
                    </a:lnTo>
                    <a:lnTo>
                      <a:pt x="424" y="805"/>
                    </a:lnTo>
                    <a:lnTo>
                      <a:pt x="403" y="806"/>
                    </a:lnTo>
                    <a:lnTo>
                      <a:pt x="403" y="806"/>
                    </a:lnTo>
                    <a:lnTo>
                      <a:pt x="383" y="805"/>
                    </a:lnTo>
                    <a:lnTo>
                      <a:pt x="362" y="804"/>
                    </a:lnTo>
                    <a:lnTo>
                      <a:pt x="342" y="801"/>
                    </a:lnTo>
                    <a:lnTo>
                      <a:pt x="322" y="797"/>
                    </a:lnTo>
                    <a:lnTo>
                      <a:pt x="303" y="792"/>
                    </a:lnTo>
                    <a:lnTo>
                      <a:pt x="284" y="787"/>
                    </a:lnTo>
                    <a:lnTo>
                      <a:pt x="264" y="781"/>
                    </a:lnTo>
                    <a:lnTo>
                      <a:pt x="247" y="774"/>
                    </a:lnTo>
                    <a:lnTo>
                      <a:pt x="229" y="766"/>
                    </a:lnTo>
                    <a:lnTo>
                      <a:pt x="211" y="757"/>
                    </a:lnTo>
                    <a:lnTo>
                      <a:pt x="194" y="747"/>
                    </a:lnTo>
                    <a:lnTo>
                      <a:pt x="178" y="736"/>
                    </a:lnTo>
                    <a:lnTo>
                      <a:pt x="162" y="725"/>
                    </a:lnTo>
                    <a:lnTo>
                      <a:pt x="147" y="714"/>
                    </a:lnTo>
                    <a:lnTo>
                      <a:pt x="133" y="701"/>
                    </a:lnTo>
                    <a:lnTo>
                      <a:pt x="118" y="687"/>
                    </a:lnTo>
                    <a:lnTo>
                      <a:pt x="105" y="673"/>
                    </a:lnTo>
                    <a:lnTo>
                      <a:pt x="93" y="659"/>
                    </a:lnTo>
                    <a:lnTo>
                      <a:pt x="81" y="643"/>
                    </a:lnTo>
                    <a:lnTo>
                      <a:pt x="70" y="628"/>
                    </a:lnTo>
                    <a:lnTo>
                      <a:pt x="59" y="612"/>
                    </a:lnTo>
                    <a:lnTo>
                      <a:pt x="49" y="595"/>
                    </a:lnTo>
                    <a:lnTo>
                      <a:pt x="40" y="577"/>
                    </a:lnTo>
                    <a:lnTo>
                      <a:pt x="32" y="560"/>
                    </a:lnTo>
                    <a:lnTo>
                      <a:pt x="25" y="541"/>
                    </a:lnTo>
                    <a:lnTo>
                      <a:pt x="19" y="522"/>
                    </a:lnTo>
                    <a:lnTo>
                      <a:pt x="13" y="503"/>
                    </a:lnTo>
                    <a:lnTo>
                      <a:pt x="8" y="483"/>
                    </a:lnTo>
                    <a:lnTo>
                      <a:pt x="5" y="464"/>
                    </a:lnTo>
                    <a:lnTo>
                      <a:pt x="2" y="444"/>
                    </a:lnTo>
                    <a:lnTo>
                      <a:pt x="1" y="423"/>
                    </a:lnTo>
                    <a:lnTo>
                      <a:pt x="0" y="403"/>
                    </a:lnTo>
                    <a:lnTo>
                      <a:pt x="0" y="403"/>
                    </a:lnTo>
                    <a:close/>
                  </a:path>
                </a:pathLst>
              </a:custGeom>
              <a:solidFill>
                <a:schemeClr val="bg1">
                  <a:lumMod val="95000"/>
                  <a:alpha val="3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  <p:sp>
            <p:nvSpPr>
              <p:cNvPr id="45" name="Freeform 7">
                <a:extLst>
                  <a:ext uri="{FF2B5EF4-FFF2-40B4-BE49-F238E27FC236}">
                    <a16:creationId xmlns:a16="http://schemas.microsoft.com/office/drawing/2014/main" id="{B5F042A6-0E37-BE25-272A-13CFED4AD41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572211" y="1573344"/>
                <a:ext cx="442211" cy="442211"/>
              </a:xfrm>
              <a:custGeom>
                <a:avLst/>
                <a:gdLst>
                  <a:gd name="T0" fmla="*/ 1 w 667"/>
                  <a:gd name="T1" fmla="*/ 316 h 667"/>
                  <a:gd name="T2" fmla="*/ 7 w 667"/>
                  <a:gd name="T3" fmla="*/ 266 h 667"/>
                  <a:gd name="T4" fmla="*/ 20 w 667"/>
                  <a:gd name="T5" fmla="*/ 219 h 667"/>
                  <a:gd name="T6" fmla="*/ 40 w 667"/>
                  <a:gd name="T7" fmla="*/ 175 h 667"/>
                  <a:gd name="T8" fmla="*/ 66 w 667"/>
                  <a:gd name="T9" fmla="*/ 134 h 667"/>
                  <a:gd name="T10" fmla="*/ 97 w 667"/>
                  <a:gd name="T11" fmla="*/ 98 h 667"/>
                  <a:gd name="T12" fmla="*/ 134 w 667"/>
                  <a:gd name="T13" fmla="*/ 67 h 667"/>
                  <a:gd name="T14" fmla="*/ 174 w 667"/>
                  <a:gd name="T15" fmla="*/ 40 h 667"/>
                  <a:gd name="T16" fmla="*/ 219 w 667"/>
                  <a:gd name="T17" fmla="*/ 21 h 667"/>
                  <a:gd name="T18" fmla="*/ 266 w 667"/>
                  <a:gd name="T19" fmla="*/ 7 h 667"/>
                  <a:gd name="T20" fmla="*/ 316 w 667"/>
                  <a:gd name="T21" fmla="*/ 0 h 667"/>
                  <a:gd name="T22" fmla="*/ 350 w 667"/>
                  <a:gd name="T23" fmla="*/ 0 h 667"/>
                  <a:gd name="T24" fmla="*/ 400 w 667"/>
                  <a:gd name="T25" fmla="*/ 7 h 667"/>
                  <a:gd name="T26" fmla="*/ 448 w 667"/>
                  <a:gd name="T27" fmla="*/ 21 h 667"/>
                  <a:gd name="T28" fmla="*/ 492 w 667"/>
                  <a:gd name="T29" fmla="*/ 40 h 667"/>
                  <a:gd name="T30" fmla="*/ 533 w 667"/>
                  <a:gd name="T31" fmla="*/ 67 h 667"/>
                  <a:gd name="T32" fmla="*/ 569 w 667"/>
                  <a:gd name="T33" fmla="*/ 98 h 667"/>
                  <a:gd name="T34" fmla="*/ 600 w 667"/>
                  <a:gd name="T35" fmla="*/ 134 h 667"/>
                  <a:gd name="T36" fmla="*/ 627 w 667"/>
                  <a:gd name="T37" fmla="*/ 175 h 667"/>
                  <a:gd name="T38" fmla="*/ 646 w 667"/>
                  <a:gd name="T39" fmla="*/ 219 h 667"/>
                  <a:gd name="T40" fmla="*/ 659 w 667"/>
                  <a:gd name="T41" fmla="*/ 266 h 667"/>
                  <a:gd name="T42" fmla="*/ 667 w 667"/>
                  <a:gd name="T43" fmla="*/ 316 h 667"/>
                  <a:gd name="T44" fmla="*/ 667 w 667"/>
                  <a:gd name="T45" fmla="*/ 351 h 667"/>
                  <a:gd name="T46" fmla="*/ 659 w 667"/>
                  <a:gd name="T47" fmla="*/ 401 h 667"/>
                  <a:gd name="T48" fmla="*/ 646 w 667"/>
                  <a:gd name="T49" fmla="*/ 448 h 667"/>
                  <a:gd name="T50" fmla="*/ 627 w 667"/>
                  <a:gd name="T51" fmla="*/ 493 h 667"/>
                  <a:gd name="T52" fmla="*/ 600 w 667"/>
                  <a:gd name="T53" fmla="*/ 533 h 667"/>
                  <a:gd name="T54" fmla="*/ 569 w 667"/>
                  <a:gd name="T55" fmla="*/ 569 h 667"/>
                  <a:gd name="T56" fmla="*/ 533 w 667"/>
                  <a:gd name="T57" fmla="*/ 601 h 667"/>
                  <a:gd name="T58" fmla="*/ 492 w 667"/>
                  <a:gd name="T59" fmla="*/ 626 h 667"/>
                  <a:gd name="T60" fmla="*/ 448 w 667"/>
                  <a:gd name="T61" fmla="*/ 647 h 667"/>
                  <a:gd name="T62" fmla="*/ 400 w 667"/>
                  <a:gd name="T63" fmla="*/ 660 h 667"/>
                  <a:gd name="T64" fmla="*/ 350 w 667"/>
                  <a:gd name="T65" fmla="*/ 666 h 667"/>
                  <a:gd name="T66" fmla="*/ 316 w 667"/>
                  <a:gd name="T67" fmla="*/ 666 h 667"/>
                  <a:gd name="T68" fmla="*/ 266 w 667"/>
                  <a:gd name="T69" fmla="*/ 660 h 667"/>
                  <a:gd name="T70" fmla="*/ 219 w 667"/>
                  <a:gd name="T71" fmla="*/ 647 h 667"/>
                  <a:gd name="T72" fmla="*/ 174 w 667"/>
                  <a:gd name="T73" fmla="*/ 626 h 667"/>
                  <a:gd name="T74" fmla="*/ 134 w 667"/>
                  <a:gd name="T75" fmla="*/ 601 h 667"/>
                  <a:gd name="T76" fmla="*/ 97 w 667"/>
                  <a:gd name="T77" fmla="*/ 569 h 667"/>
                  <a:gd name="T78" fmla="*/ 66 w 667"/>
                  <a:gd name="T79" fmla="*/ 533 h 667"/>
                  <a:gd name="T80" fmla="*/ 40 w 667"/>
                  <a:gd name="T81" fmla="*/ 493 h 667"/>
                  <a:gd name="T82" fmla="*/ 20 w 667"/>
                  <a:gd name="T83" fmla="*/ 448 h 667"/>
                  <a:gd name="T84" fmla="*/ 7 w 667"/>
                  <a:gd name="T85" fmla="*/ 401 h 667"/>
                  <a:gd name="T86" fmla="*/ 1 w 667"/>
                  <a:gd name="T87" fmla="*/ 351 h 6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67" h="667">
                    <a:moveTo>
                      <a:pt x="0" y="334"/>
                    </a:moveTo>
                    <a:lnTo>
                      <a:pt x="0" y="334"/>
                    </a:lnTo>
                    <a:lnTo>
                      <a:pt x="1" y="316"/>
                    </a:lnTo>
                    <a:lnTo>
                      <a:pt x="2" y="299"/>
                    </a:lnTo>
                    <a:lnTo>
                      <a:pt x="4" y="283"/>
                    </a:lnTo>
                    <a:lnTo>
                      <a:pt x="7" y="266"/>
                    </a:lnTo>
                    <a:lnTo>
                      <a:pt x="11" y="250"/>
                    </a:lnTo>
                    <a:lnTo>
                      <a:pt x="15" y="235"/>
                    </a:lnTo>
                    <a:lnTo>
                      <a:pt x="20" y="219"/>
                    </a:lnTo>
                    <a:lnTo>
                      <a:pt x="26" y="204"/>
                    </a:lnTo>
                    <a:lnTo>
                      <a:pt x="33" y="189"/>
                    </a:lnTo>
                    <a:lnTo>
                      <a:pt x="40" y="175"/>
                    </a:lnTo>
                    <a:lnTo>
                      <a:pt x="48" y="160"/>
                    </a:lnTo>
                    <a:lnTo>
                      <a:pt x="57" y="147"/>
                    </a:lnTo>
                    <a:lnTo>
                      <a:pt x="66" y="134"/>
                    </a:lnTo>
                    <a:lnTo>
                      <a:pt x="76" y="122"/>
                    </a:lnTo>
                    <a:lnTo>
                      <a:pt x="86" y="109"/>
                    </a:lnTo>
                    <a:lnTo>
                      <a:pt x="97" y="98"/>
                    </a:lnTo>
                    <a:lnTo>
                      <a:pt x="110" y="87"/>
                    </a:lnTo>
                    <a:lnTo>
                      <a:pt x="121" y="77"/>
                    </a:lnTo>
                    <a:lnTo>
                      <a:pt x="134" y="67"/>
                    </a:lnTo>
                    <a:lnTo>
                      <a:pt x="147" y="57"/>
                    </a:lnTo>
                    <a:lnTo>
                      <a:pt x="161" y="48"/>
                    </a:lnTo>
                    <a:lnTo>
                      <a:pt x="174" y="40"/>
                    </a:lnTo>
                    <a:lnTo>
                      <a:pt x="189" y="33"/>
                    </a:lnTo>
                    <a:lnTo>
                      <a:pt x="204" y="27"/>
                    </a:lnTo>
                    <a:lnTo>
                      <a:pt x="219" y="21"/>
                    </a:lnTo>
                    <a:lnTo>
                      <a:pt x="234" y="16"/>
                    </a:lnTo>
                    <a:lnTo>
                      <a:pt x="250" y="10"/>
                    </a:lnTo>
                    <a:lnTo>
                      <a:pt x="266" y="7"/>
                    </a:lnTo>
                    <a:lnTo>
                      <a:pt x="282" y="4"/>
                    </a:lnTo>
                    <a:lnTo>
                      <a:pt x="299" y="2"/>
                    </a:lnTo>
                    <a:lnTo>
                      <a:pt x="316" y="0"/>
                    </a:lnTo>
                    <a:lnTo>
                      <a:pt x="333" y="0"/>
                    </a:lnTo>
                    <a:lnTo>
                      <a:pt x="333" y="0"/>
                    </a:lnTo>
                    <a:lnTo>
                      <a:pt x="350" y="0"/>
                    </a:lnTo>
                    <a:lnTo>
                      <a:pt x="368" y="2"/>
                    </a:lnTo>
                    <a:lnTo>
                      <a:pt x="384" y="4"/>
                    </a:lnTo>
                    <a:lnTo>
                      <a:pt x="400" y="7"/>
                    </a:lnTo>
                    <a:lnTo>
                      <a:pt x="417" y="10"/>
                    </a:lnTo>
                    <a:lnTo>
                      <a:pt x="432" y="16"/>
                    </a:lnTo>
                    <a:lnTo>
                      <a:pt x="448" y="21"/>
                    </a:lnTo>
                    <a:lnTo>
                      <a:pt x="463" y="27"/>
                    </a:lnTo>
                    <a:lnTo>
                      <a:pt x="478" y="33"/>
                    </a:lnTo>
                    <a:lnTo>
                      <a:pt x="492" y="40"/>
                    </a:lnTo>
                    <a:lnTo>
                      <a:pt x="506" y="48"/>
                    </a:lnTo>
                    <a:lnTo>
                      <a:pt x="520" y="57"/>
                    </a:lnTo>
                    <a:lnTo>
                      <a:pt x="533" y="67"/>
                    </a:lnTo>
                    <a:lnTo>
                      <a:pt x="545" y="77"/>
                    </a:lnTo>
                    <a:lnTo>
                      <a:pt x="557" y="87"/>
                    </a:lnTo>
                    <a:lnTo>
                      <a:pt x="569" y="98"/>
                    </a:lnTo>
                    <a:lnTo>
                      <a:pt x="580" y="109"/>
                    </a:lnTo>
                    <a:lnTo>
                      <a:pt x="590" y="122"/>
                    </a:lnTo>
                    <a:lnTo>
                      <a:pt x="600" y="134"/>
                    </a:lnTo>
                    <a:lnTo>
                      <a:pt x="609" y="147"/>
                    </a:lnTo>
                    <a:lnTo>
                      <a:pt x="619" y="160"/>
                    </a:lnTo>
                    <a:lnTo>
                      <a:pt x="627" y="175"/>
                    </a:lnTo>
                    <a:lnTo>
                      <a:pt x="634" y="189"/>
                    </a:lnTo>
                    <a:lnTo>
                      <a:pt x="640" y="204"/>
                    </a:lnTo>
                    <a:lnTo>
                      <a:pt x="646" y="219"/>
                    </a:lnTo>
                    <a:lnTo>
                      <a:pt x="651" y="235"/>
                    </a:lnTo>
                    <a:lnTo>
                      <a:pt x="656" y="250"/>
                    </a:lnTo>
                    <a:lnTo>
                      <a:pt x="659" y="266"/>
                    </a:lnTo>
                    <a:lnTo>
                      <a:pt x="662" y="283"/>
                    </a:lnTo>
                    <a:lnTo>
                      <a:pt x="665" y="299"/>
                    </a:lnTo>
                    <a:lnTo>
                      <a:pt x="667" y="316"/>
                    </a:lnTo>
                    <a:lnTo>
                      <a:pt x="667" y="334"/>
                    </a:lnTo>
                    <a:lnTo>
                      <a:pt x="667" y="334"/>
                    </a:lnTo>
                    <a:lnTo>
                      <a:pt x="667" y="351"/>
                    </a:lnTo>
                    <a:lnTo>
                      <a:pt x="665" y="367"/>
                    </a:lnTo>
                    <a:lnTo>
                      <a:pt x="662" y="385"/>
                    </a:lnTo>
                    <a:lnTo>
                      <a:pt x="659" y="401"/>
                    </a:lnTo>
                    <a:lnTo>
                      <a:pt x="656" y="416"/>
                    </a:lnTo>
                    <a:lnTo>
                      <a:pt x="651" y="433"/>
                    </a:lnTo>
                    <a:lnTo>
                      <a:pt x="646" y="448"/>
                    </a:lnTo>
                    <a:lnTo>
                      <a:pt x="640" y="463"/>
                    </a:lnTo>
                    <a:lnTo>
                      <a:pt x="634" y="478"/>
                    </a:lnTo>
                    <a:lnTo>
                      <a:pt x="627" y="493"/>
                    </a:lnTo>
                    <a:lnTo>
                      <a:pt x="619" y="506"/>
                    </a:lnTo>
                    <a:lnTo>
                      <a:pt x="609" y="520"/>
                    </a:lnTo>
                    <a:lnTo>
                      <a:pt x="600" y="533"/>
                    </a:lnTo>
                    <a:lnTo>
                      <a:pt x="590" y="546"/>
                    </a:lnTo>
                    <a:lnTo>
                      <a:pt x="580" y="558"/>
                    </a:lnTo>
                    <a:lnTo>
                      <a:pt x="569" y="569"/>
                    </a:lnTo>
                    <a:lnTo>
                      <a:pt x="557" y="581"/>
                    </a:lnTo>
                    <a:lnTo>
                      <a:pt x="545" y="591"/>
                    </a:lnTo>
                    <a:lnTo>
                      <a:pt x="533" y="601"/>
                    </a:lnTo>
                    <a:lnTo>
                      <a:pt x="520" y="610"/>
                    </a:lnTo>
                    <a:lnTo>
                      <a:pt x="506" y="618"/>
                    </a:lnTo>
                    <a:lnTo>
                      <a:pt x="492" y="626"/>
                    </a:lnTo>
                    <a:lnTo>
                      <a:pt x="478" y="634"/>
                    </a:lnTo>
                    <a:lnTo>
                      <a:pt x="463" y="641"/>
                    </a:lnTo>
                    <a:lnTo>
                      <a:pt x="448" y="647"/>
                    </a:lnTo>
                    <a:lnTo>
                      <a:pt x="432" y="652"/>
                    </a:lnTo>
                    <a:lnTo>
                      <a:pt x="417" y="656"/>
                    </a:lnTo>
                    <a:lnTo>
                      <a:pt x="400" y="660"/>
                    </a:lnTo>
                    <a:lnTo>
                      <a:pt x="384" y="663"/>
                    </a:lnTo>
                    <a:lnTo>
                      <a:pt x="368" y="665"/>
                    </a:lnTo>
                    <a:lnTo>
                      <a:pt x="350" y="666"/>
                    </a:lnTo>
                    <a:lnTo>
                      <a:pt x="333" y="667"/>
                    </a:lnTo>
                    <a:lnTo>
                      <a:pt x="333" y="667"/>
                    </a:lnTo>
                    <a:lnTo>
                      <a:pt x="316" y="666"/>
                    </a:lnTo>
                    <a:lnTo>
                      <a:pt x="299" y="665"/>
                    </a:lnTo>
                    <a:lnTo>
                      <a:pt x="282" y="663"/>
                    </a:lnTo>
                    <a:lnTo>
                      <a:pt x="266" y="660"/>
                    </a:lnTo>
                    <a:lnTo>
                      <a:pt x="250" y="656"/>
                    </a:lnTo>
                    <a:lnTo>
                      <a:pt x="234" y="652"/>
                    </a:lnTo>
                    <a:lnTo>
                      <a:pt x="219" y="647"/>
                    </a:lnTo>
                    <a:lnTo>
                      <a:pt x="204" y="641"/>
                    </a:lnTo>
                    <a:lnTo>
                      <a:pt x="189" y="634"/>
                    </a:lnTo>
                    <a:lnTo>
                      <a:pt x="174" y="626"/>
                    </a:lnTo>
                    <a:lnTo>
                      <a:pt x="161" y="618"/>
                    </a:lnTo>
                    <a:lnTo>
                      <a:pt x="147" y="610"/>
                    </a:lnTo>
                    <a:lnTo>
                      <a:pt x="134" y="601"/>
                    </a:lnTo>
                    <a:lnTo>
                      <a:pt x="121" y="591"/>
                    </a:lnTo>
                    <a:lnTo>
                      <a:pt x="110" y="581"/>
                    </a:lnTo>
                    <a:lnTo>
                      <a:pt x="97" y="569"/>
                    </a:lnTo>
                    <a:lnTo>
                      <a:pt x="86" y="558"/>
                    </a:lnTo>
                    <a:lnTo>
                      <a:pt x="76" y="546"/>
                    </a:lnTo>
                    <a:lnTo>
                      <a:pt x="66" y="533"/>
                    </a:lnTo>
                    <a:lnTo>
                      <a:pt x="57" y="520"/>
                    </a:lnTo>
                    <a:lnTo>
                      <a:pt x="48" y="506"/>
                    </a:lnTo>
                    <a:lnTo>
                      <a:pt x="40" y="493"/>
                    </a:lnTo>
                    <a:lnTo>
                      <a:pt x="33" y="478"/>
                    </a:lnTo>
                    <a:lnTo>
                      <a:pt x="26" y="463"/>
                    </a:lnTo>
                    <a:lnTo>
                      <a:pt x="20" y="448"/>
                    </a:lnTo>
                    <a:lnTo>
                      <a:pt x="15" y="433"/>
                    </a:lnTo>
                    <a:lnTo>
                      <a:pt x="11" y="416"/>
                    </a:lnTo>
                    <a:lnTo>
                      <a:pt x="7" y="401"/>
                    </a:lnTo>
                    <a:lnTo>
                      <a:pt x="4" y="385"/>
                    </a:lnTo>
                    <a:lnTo>
                      <a:pt x="2" y="367"/>
                    </a:lnTo>
                    <a:lnTo>
                      <a:pt x="1" y="351"/>
                    </a:lnTo>
                    <a:lnTo>
                      <a:pt x="0" y="334"/>
                    </a:lnTo>
                    <a:lnTo>
                      <a:pt x="0" y="334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</p:grpSp>
        <p:grpSp>
          <p:nvGrpSpPr>
            <p:cNvPr id="47" name="Gruppo 46">
              <a:extLst>
                <a:ext uri="{FF2B5EF4-FFF2-40B4-BE49-F238E27FC236}">
                  <a16:creationId xmlns:a16="http://schemas.microsoft.com/office/drawing/2014/main" id="{E77EDF79-74DD-64F2-9403-ED205DC1172E}"/>
                </a:ext>
              </a:extLst>
            </p:cNvPr>
            <p:cNvGrpSpPr/>
            <p:nvPr/>
          </p:nvGrpSpPr>
          <p:grpSpPr>
            <a:xfrm>
              <a:off x="3708048" y="5184287"/>
              <a:ext cx="266851" cy="262639"/>
              <a:chOff x="8909225" y="2222911"/>
              <a:chExt cx="266851" cy="262639"/>
            </a:xfrm>
            <a:solidFill>
              <a:schemeClr val="tx1"/>
            </a:solidFill>
          </p:grpSpPr>
          <p:sp>
            <p:nvSpPr>
              <p:cNvPr id="30" name="Freeform 42">
                <a:extLst>
                  <a:ext uri="{FF2B5EF4-FFF2-40B4-BE49-F238E27FC236}">
                    <a16:creationId xmlns:a16="http://schemas.microsoft.com/office/drawing/2014/main" id="{6BFEA153-7AF4-30DF-2DC7-E6B7C5088F2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8911986" y="2224728"/>
                <a:ext cx="261331" cy="259004"/>
              </a:xfrm>
              <a:custGeom>
                <a:avLst/>
                <a:gdLst>
                  <a:gd name="T0" fmla="*/ 190 w 284"/>
                  <a:gd name="T1" fmla="*/ 7 h 285"/>
                  <a:gd name="T2" fmla="*/ 229 w 284"/>
                  <a:gd name="T3" fmla="*/ 27 h 285"/>
                  <a:gd name="T4" fmla="*/ 252 w 284"/>
                  <a:gd name="T5" fmla="*/ 48 h 285"/>
                  <a:gd name="T6" fmla="*/ 274 w 284"/>
                  <a:gd name="T7" fmla="*/ 84 h 285"/>
                  <a:gd name="T8" fmla="*/ 259 w 284"/>
                  <a:gd name="T9" fmla="*/ 116 h 285"/>
                  <a:gd name="T10" fmla="*/ 238 w 284"/>
                  <a:gd name="T11" fmla="*/ 71 h 285"/>
                  <a:gd name="T12" fmla="*/ 201 w 284"/>
                  <a:gd name="T13" fmla="*/ 38 h 285"/>
                  <a:gd name="T14" fmla="*/ 169 w 284"/>
                  <a:gd name="T15" fmla="*/ 0 h 285"/>
                  <a:gd name="T16" fmla="*/ 278 w 284"/>
                  <a:gd name="T17" fmla="*/ 192 h 285"/>
                  <a:gd name="T18" fmla="*/ 259 w 284"/>
                  <a:gd name="T19" fmla="*/ 229 h 285"/>
                  <a:gd name="T20" fmla="*/ 227 w 284"/>
                  <a:gd name="T21" fmla="*/ 259 h 285"/>
                  <a:gd name="T22" fmla="*/ 190 w 284"/>
                  <a:gd name="T23" fmla="*/ 279 h 285"/>
                  <a:gd name="T24" fmla="*/ 169 w 284"/>
                  <a:gd name="T25" fmla="*/ 261 h 285"/>
                  <a:gd name="T26" fmla="*/ 227 w 284"/>
                  <a:gd name="T27" fmla="*/ 228 h 285"/>
                  <a:gd name="T28" fmla="*/ 254 w 284"/>
                  <a:gd name="T29" fmla="*/ 186 h 285"/>
                  <a:gd name="T30" fmla="*/ 115 w 284"/>
                  <a:gd name="T31" fmla="*/ 285 h 285"/>
                  <a:gd name="T32" fmla="*/ 84 w 284"/>
                  <a:gd name="T33" fmla="*/ 276 h 285"/>
                  <a:gd name="T34" fmla="*/ 48 w 284"/>
                  <a:gd name="T35" fmla="*/ 252 h 285"/>
                  <a:gd name="T36" fmla="*/ 26 w 284"/>
                  <a:gd name="T37" fmla="*/ 229 h 285"/>
                  <a:gd name="T38" fmla="*/ 5 w 284"/>
                  <a:gd name="T39" fmla="*/ 191 h 285"/>
                  <a:gd name="T40" fmla="*/ 24 w 284"/>
                  <a:gd name="T41" fmla="*/ 169 h 285"/>
                  <a:gd name="T42" fmla="*/ 56 w 284"/>
                  <a:gd name="T43" fmla="*/ 228 h 285"/>
                  <a:gd name="T44" fmla="*/ 99 w 284"/>
                  <a:gd name="T45" fmla="*/ 256 h 285"/>
                  <a:gd name="T46" fmla="*/ 0 w 284"/>
                  <a:gd name="T47" fmla="*/ 116 h 285"/>
                  <a:gd name="T48" fmla="*/ 10 w 284"/>
                  <a:gd name="T49" fmla="*/ 83 h 285"/>
                  <a:gd name="T50" fmla="*/ 32 w 284"/>
                  <a:gd name="T51" fmla="*/ 48 h 285"/>
                  <a:gd name="T52" fmla="*/ 55 w 284"/>
                  <a:gd name="T53" fmla="*/ 27 h 285"/>
                  <a:gd name="T54" fmla="*/ 94 w 284"/>
                  <a:gd name="T55" fmla="*/ 7 h 285"/>
                  <a:gd name="T56" fmla="*/ 115 w 284"/>
                  <a:gd name="T57" fmla="*/ 25 h 285"/>
                  <a:gd name="T58" fmla="*/ 56 w 284"/>
                  <a:gd name="T59" fmla="*/ 58 h 285"/>
                  <a:gd name="T60" fmla="*/ 30 w 284"/>
                  <a:gd name="T61" fmla="*/ 99 h 285"/>
                  <a:gd name="T62" fmla="*/ 169 w 284"/>
                  <a:gd name="T63" fmla="*/ 50 h 285"/>
                  <a:gd name="T64" fmla="*/ 201 w 284"/>
                  <a:gd name="T65" fmla="*/ 66 h 285"/>
                  <a:gd name="T66" fmla="*/ 225 w 284"/>
                  <a:gd name="T67" fmla="*/ 94 h 285"/>
                  <a:gd name="T68" fmla="*/ 209 w 284"/>
                  <a:gd name="T69" fmla="*/ 116 h 285"/>
                  <a:gd name="T70" fmla="*/ 193 w 284"/>
                  <a:gd name="T71" fmla="*/ 92 h 285"/>
                  <a:gd name="T72" fmla="*/ 175 w 284"/>
                  <a:gd name="T73" fmla="*/ 79 h 285"/>
                  <a:gd name="T74" fmla="*/ 235 w 284"/>
                  <a:gd name="T75" fmla="*/ 169 h 285"/>
                  <a:gd name="T76" fmla="*/ 218 w 284"/>
                  <a:gd name="T77" fmla="*/ 201 h 285"/>
                  <a:gd name="T78" fmla="*/ 191 w 284"/>
                  <a:gd name="T79" fmla="*/ 226 h 285"/>
                  <a:gd name="T80" fmla="*/ 169 w 284"/>
                  <a:gd name="T81" fmla="*/ 210 h 285"/>
                  <a:gd name="T82" fmla="*/ 193 w 284"/>
                  <a:gd name="T83" fmla="*/ 194 h 285"/>
                  <a:gd name="T84" fmla="*/ 206 w 284"/>
                  <a:gd name="T85" fmla="*/ 177 h 285"/>
                  <a:gd name="T86" fmla="*/ 115 w 284"/>
                  <a:gd name="T87" fmla="*/ 235 h 285"/>
                  <a:gd name="T88" fmla="*/ 83 w 284"/>
                  <a:gd name="T89" fmla="*/ 219 h 285"/>
                  <a:gd name="T90" fmla="*/ 58 w 284"/>
                  <a:gd name="T91" fmla="*/ 192 h 285"/>
                  <a:gd name="T92" fmla="*/ 74 w 284"/>
                  <a:gd name="T93" fmla="*/ 169 h 285"/>
                  <a:gd name="T94" fmla="*/ 90 w 284"/>
                  <a:gd name="T95" fmla="*/ 194 h 285"/>
                  <a:gd name="T96" fmla="*/ 108 w 284"/>
                  <a:gd name="T97" fmla="*/ 207 h 285"/>
                  <a:gd name="T98" fmla="*/ 49 w 284"/>
                  <a:gd name="T99" fmla="*/ 116 h 285"/>
                  <a:gd name="T100" fmla="*/ 66 w 284"/>
                  <a:gd name="T101" fmla="*/ 84 h 285"/>
                  <a:gd name="T102" fmla="*/ 92 w 284"/>
                  <a:gd name="T103" fmla="*/ 60 h 285"/>
                  <a:gd name="T104" fmla="*/ 115 w 284"/>
                  <a:gd name="T105" fmla="*/ 76 h 285"/>
                  <a:gd name="T106" fmla="*/ 90 w 284"/>
                  <a:gd name="T107" fmla="*/ 92 h 285"/>
                  <a:gd name="T108" fmla="*/ 78 w 284"/>
                  <a:gd name="T109" fmla="*/ 110 h 2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284" h="285">
                    <a:moveTo>
                      <a:pt x="169" y="0"/>
                    </a:moveTo>
                    <a:lnTo>
                      <a:pt x="169" y="0"/>
                    </a:lnTo>
                    <a:lnTo>
                      <a:pt x="180" y="4"/>
                    </a:lnTo>
                    <a:lnTo>
                      <a:pt x="190" y="7"/>
                    </a:lnTo>
                    <a:lnTo>
                      <a:pt x="200" y="10"/>
                    </a:lnTo>
                    <a:lnTo>
                      <a:pt x="209" y="15"/>
                    </a:lnTo>
                    <a:lnTo>
                      <a:pt x="219" y="21"/>
                    </a:lnTo>
                    <a:lnTo>
                      <a:pt x="229" y="27"/>
                    </a:lnTo>
                    <a:lnTo>
                      <a:pt x="236" y="33"/>
                    </a:lnTo>
                    <a:lnTo>
                      <a:pt x="244" y="41"/>
                    </a:lnTo>
                    <a:lnTo>
                      <a:pt x="244" y="41"/>
                    </a:lnTo>
                    <a:lnTo>
                      <a:pt x="252" y="48"/>
                    </a:lnTo>
                    <a:lnTo>
                      <a:pt x="258" y="57"/>
                    </a:lnTo>
                    <a:lnTo>
                      <a:pt x="265" y="65"/>
                    </a:lnTo>
                    <a:lnTo>
                      <a:pt x="270" y="75"/>
                    </a:lnTo>
                    <a:lnTo>
                      <a:pt x="274" y="84"/>
                    </a:lnTo>
                    <a:lnTo>
                      <a:pt x="278" y="95"/>
                    </a:lnTo>
                    <a:lnTo>
                      <a:pt x="282" y="106"/>
                    </a:lnTo>
                    <a:lnTo>
                      <a:pt x="284" y="116"/>
                    </a:lnTo>
                    <a:lnTo>
                      <a:pt x="259" y="116"/>
                    </a:lnTo>
                    <a:lnTo>
                      <a:pt x="259" y="116"/>
                    </a:lnTo>
                    <a:lnTo>
                      <a:pt x="254" y="99"/>
                    </a:lnTo>
                    <a:lnTo>
                      <a:pt x="248" y="84"/>
                    </a:lnTo>
                    <a:lnTo>
                      <a:pt x="238" y="71"/>
                    </a:lnTo>
                    <a:lnTo>
                      <a:pt x="227" y="58"/>
                    </a:lnTo>
                    <a:lnTo>
                      <a:pt x="227" y="58"/>
                    </a:lnTo>
                    <a:lnTo>
                      <a:pt x="215" y="47"/>
                    </a:lnTo>
                    <a:lnTo>
                      <a:pt x="201" y="38"/>
                    </a:lnTo>
                    <a:lnTo>
                      <a:pt x="185" y="30"/>
                    </a:lnTo>
                    <a:lnTo>
                      <a:pt x="169" y="25"/>
                    </a:lnTo>
                    <a:lnTo>
                      <a:pt x="169" y="0"/>
                    </a:lnTo>
                    <a:lnTo>
                      <a:pt x="169" y="0"/>
                    </a:lnTo>
                    <a:close/>
                    <a:moveTo>
                      <a:pt x="284" y="169"/>
                    </a:moveTo>
                    <a:lnTo>
                      <a:pt x="284" y="169"/>
                    </a:lnTo>
                    <a:lnTo>
                      <a:pt x="282" y="181"/>
                    </a:lnTo>
                    <a:lnTo>
                      <a:pt x="278" y="192"/>
                    </a:lnTo>
                    <a:lnTo>
                      <a:pt x="274" y="202"/>
                    </a:lnTo>
                    <a:lnTo>
                      <a:pt x="270" y="212"/>
                    </a:lnTo>
                    <a:lnTo>
                      <a:pt x="265" y="220"/>
                    </a:lnTo>
                    <a:lnTo>
                      <a:pt x="259" y="229"/>
                    </a:lnTo>
                    <a:lnTo>
                      <a:pt x="252" y="237"/>
                    </a:lnTo>
                    <a:lnTo>
                      <a:pt x="244" y="245"/>
                    </a:lnTo>
                    <a:lnTo>
                      <a:pt x="244" y="245"/>
                    </a:lnTo>
                    <a:lnTo>
                      <a:pt x="227" y="259"/>
                    </a:lnTo>
                    <a:lnTo>
                      <a:pt x="219" y="265"/>
                    </a:lnTo>
                    <a:lnTo>
                      <a:pt x="209" y="270"/>
                    </a:lnTo>
                    <a:lnTo>
                      <a:pt x="200" y="276"/>
                    </a:lnTo>
                    <a:lnTo>
                      <a:pt x="190" y="279"/>
                    </a:lnTo>
                    <a:lnTo>
                      <a:pt x="180" y="283"/>
                    </a:lnTo>
                    <a:lnTo>
                      <a:pt x="169" y="285"/>
                    </a:lnTo>
                    <a:lnTo>
                      <a:pt x="169" y="261"/>
                    </a:lnTo>
                    <a:lnTo>
                      <a:pt x="169" y="261"/>
                    </a:lnTo>
                    <a:lnTo>
                      <a:pt x="185" y="256"/>
                    </a:lnTo>
                    <a:lnTo>
                      <a:pt x="201" y="248"/>
                    </a:lnTo>
                    <a:lnTo>
                      <a:pt x="215" y="240"/>
                    </a:lnTo>
                    <a:lnTo>
                      <a:pt x="227" y="228"/>
                    </a:lnTo>
                    <a:lnTo>
                      <a:pt x="227" y="228"/>
                    </a:lnTo>
                    <a:lnTo>
                      <a:pt x="238" y="216"/>
                    </a:lnTo>
                    <a:lnTo>
                      <a:pt x="248" y="201"/>
                    </a:lnTo>
                    <a:lnTo>
                      <a:pt x="254" y="186"/>
                    </a:lnTo>
                    <a:lnTo>
                      <a:pt x="259" y="169"/>
                    </a:lnTo>
                    <a:lnTo>
                      <a:pt x="284" y="169"/>
                    </a:lnTo>
                    <a:lnTo>
                      <a:pt x="284" y="169"/>
                    </a:lnTo>
                    <a:close/>
                    <a:moveTo>
                      <a:pt x="115" y="285"/>
                    </a:moveTo>
                    <a:lnTo>
                      <a:pt x="115" y="285"/>
                    </a:lnTo>
                    <a:lnTo>
                      <a:pt x="104" y="283"/>
                    </a:lnTo>
                    <a:lnTo>
                      <a:pt x="94" y="280"/>
                    </a:lnTo>
                    <a:lnTo>
                      <a:pt x="84" y="276"/>
                    </a:lnTo>
                    <a:lnTo>
                      <a:pt x="74" y="270"/>
                    </a:lnTo>
                    <a:lnTo>
                      <a:pt x="65" y="265"/>
                    </a:lnTo>
                    <a:lnTo>
                      <a:pt x="55" y="260"/>
                    </a:lnTo>
                    <a:lnTo>
                      <a:pt x="48" y="252"/>
                    </a:lnTo>
                    <a:lnTo>
                      <a:pt x="39" y="245"/>
                    </a:lnTo>
                    <a:lnTo>
                      <a:pt x="39" y="245"/>
                    </a:lnTo>
                    <a:lnTo>
                      <a:pt x="32" y="237"/>
                    </a:lnTo>
                    <a:lnTo>
                      <a:pt x="26" y="229"/>
                    </a:lnTo>
                    <a:lnTo>
                      <a:pt x="19" y="220"/>
                    </a:lnTo>
                    <a:lnTo>
                      <a:pt x="14" y="211"/>
                    </a:lnTo>
                    <a:lnTo>
                      <a:pt x="10" y="201"/>
                    </a:lnTo>
                    <a:lnTo>
                      <a:pt x="5" y="191"/>
                    </a:lnTo>
                    <a:lnTo>
                      <a:pt x="2" y="181"/>
                    </a:lnTo>
                    <a:lnTo>
                      <a:pt x="0" y="169"/>
                    </a:lnTo>
                    <a:lnTo>
                      <a:pt x="24" y="169"/>
                    </a:lnTo>
                    <a:lnTo>
                      <a:pt x="24" y="169"/>
                    </a:lnTo>
                    <a:lnTo>
                      <a:pt x="30" y="186"/>
                    </a:lnTo>
                    <a:lnTo>
                      <a:pt x="36" y="201"/>
                    </a:lnTo>
                    <a:lnTo>
                      <a:pt x="46" y="216"/>
                    </a:lnTo>
                    <a:lnTo>
                      <a:pt x="56" y="228"/>
                    </a:lnTo>
                    <a:lnTo>
                      <a:pt x="56" y="228"/>
                    </a:lnTo>
                    <a:lnTo>
                      <a:pt x="69" y="240"/>
                    </a:lnTo>
                    <a:lnTo>
                      <a:pt x="83" y="248"/>
                    </a:lnTo>
                    <a:lnTo>
                      <a:pt x="99" y="256"/>
                    </a:lnTo>
                    <a:lnTo>
                      <a:pt x="115" y="261"/>
                    </a:lnTo>
                    <a:lnTo>
                      <a:pt x="115" y="285"/>
                    </a:lnTo>
                    <a:lnTo>
                      <a:pt x="115" y="285"/>
                    </a:lnTo>
                    <a:close/>
                    <a:moveTo>
                      <a:pt x="0" y="116"/>
                    </a:moveTo>
                    <a:lnTo>
                      <a:pt x="0" y="116"/>
                    </a:lnTo>
                    <a:lnTo>
                      <a:pt x="2" y="105"/>
                    </a:lnTo>
                    <a:lnTo>
                      <a:pt x="6" y="93"/>
                    </a:lnTo>
                    <a:lnTo>
                      <a:pt x="10" y="83"/>
                    </a:lnTo>
                    <a:lnTo>
                      <a:pt x="15" y="74"/>
                    </a:lnTo>
                    <a:lnTo>
                      <a:pt x="20" y="64"/>
                    </a:lnTo>
                    <a:lnTo>
                      <a:pt x="26" y="57"/>
                    </a:lnTo>
                    <a:lnTo>
                      <a:pt x="32" y="48"/>
                    </a:lnTo>
                    <a:lnTo>
                      <a:pt x="39" y="41"/>
                    </a:lnTo>
                    <a:lnTo>
                      <a:pt x="39" y="41"/>
                    </a:lnTo>
                    <a:lnTo>
                      <a:pt x="48" y="33"/>
                    </a:lnTo>
                    <a:lnTo>
                      <a:pt x="55" y="27"/>
                    </a:lnTo>
                    <a:lnTo>
                      <a:pt x="65" y="21"/>
                    </a:lnTo>
                    <a:lnTo>
                      <a:pt x="74" y="15"/>
                    </a:lnTo>
                    <a:lnTo>
                      <a:pt x="84" y="10"/>
                    </a:lnTo>
                    <a:lnTo>
                      <a:pt x="94" y="7"/>
                    </a:lnTo>
                    <a:lnTo>
                      <a:pt x="104" y="4"/>
                    </a:lnTo>
                    <a:lnTo>
                      <a:pt x="115" y="0"/>
                    </a:lnTo>
                    <a:lnTo>
                      <a:pt x="115" y="25"/>
                    </a:lnTo>
                    <a:lnTo>
                      <a:pt x="115" y="25"/>
                    </a:lnTo>
                    <a:lnTo>
                      <a:pt x="99" y="30"/>
                    </a:lnTo>
                    <a:lnTo>
                      <a:pt x="83" y="38"/>
                    </a:lnTo>
                    <a:lnTo>
                      <a:pt x="69" y="47"/>
                    </a:lnTo>
                    <a:lnTo>
                      <a:pt x="56" y="58"/>
                    </a:lnTo>
                    <a:lnTo>
                      <a:pt x="56" y="58"/>
                    </a:lnTo>
                    <a:lnTo>
                      <a:pt x="46" y="71"/>
                    </a:lnTo>
                    <a:lnTo>
                      <a:pt x="36" y="84"/>
                    </a:lnTo>
                    <a:lnTo>
                      <a:pt x="30" y="99"/>
                    </a:lnTo>
                    <a:lnTo>
                      <a:pt x="24" y="116"/>
                    </a:lnTo>
                    <a:lnTo>
                      <a:pt x="0" y="116"/>
                    </a:lnTo>
                    <a:lnTo>
                      <a:pt x="0" y="116"/>
                    </a:lnTo>
                    <a:close/>
                    <a:moveTo>
                      <a:pt x="169" y="50"/>
                    </a:moveTo>
                    <a:lnTo>
                      <a:pt x="169" y="50"/>
                    </a:lnTo>
                    <a:lnTo>
                      <a:pt x="181" y="55"/>
                    </a:lnTo>
                    <a:lnTo>
                      <a:pt x="191" y="60"/>
                    </a:lnTo>
                    <a:lnTo>
                      <a:pt x="201" y="66"/>
                    </a:lnTo>
                    <a:lnTo>
                      <a:pt x="210" y="75"/>
                    </a:lnTo>
                    <a:lnTo>
                      <a:pt x="210" y="75"/>
                    </a:lnTo>
                    <a:lnTo>
                      <a:pt x="218" y="83"/>
                    </a:lnTo>
                    <a:lnTo>
                      <a:pt x="225" y="94"/>
                    </a:lnTo>
                    <a:lnTo>
                      <a:pt x="231" y="105"/>
                    </a:lnTo>
                    <a:lnTo>
                      <a:pt x="235" y="116"/>
                    </a:lnTo>
                    <a:lnTo>
                      <a:pt x="209" y="116"/>
                    </a:lnTo>
                    <a:lnTo>
                      <a:pt x="209" y="116"/>
                    </a:lnTo>
                    <a:lnTo>
                      <a:pt x="206" y="110"/>
                    </a:lnTo>
                    <a:lnTo>
                      <a:pt x="202" y="104"/>
                    </a:lnTo>
                    <a:lnTo>
                      <a:pt x="198" y="97"/>
                    </a:lnTo>
                    <a:lnTo>
                      <a:pt x="193" y="92"/>
                    </a:lnTo>
                    <a:lnTo>
                      <a:pt x="193" y="92"/>
                    </a:lnTo>
                    <a:lnTo>
                      <a:pt x="188" y="87"/>
                    </a:lnTo>
                    <a:lnTo>
                      <a:pt x="182" y="82"/>
                    </a:lnTo>
                    <a:lnTo>
                      <a:pt x="175" y="79"/>
                    </a:lnTo>
                    <a:lnTo>
                      <a:pt x="169" y="76"/>
                    </a:lnTo>
                    <a:lnTo>
                      <a:pt x="169" y="50"/>
                    </a:lnTo>
                    <a:lnTo>
                      <a:pt x="169" y="50"/>
                    </a:lnTo>
                    <a:close/>
                    <a:moveTo>
                      <a:pt x="235" y="169"/>
                    </a:moveTo>
                    <a:lnTo>
                      <a:pt x="235" y="169"/>
                    </a:lnTo>
                    <a:lnTo>
                      <a:pt x="231" y="180"/>
                    </a:lnTo>
                    <a:lnTo>
                      <a:pt x="225" y="192"/>
                    </a:lnTo>
                    <a:lnTo>
                      <a:pt x="218" y="201"/>
                    </a:lnTo>
                    <a:lnTo>
                      <a:pt x="210" y="211"/>
                    </a:lnTo>
                    <a:lnTo>
                      <a:pt x="210" y="211"/>
                    </a:lnTo>
                    <a:lnTo>
                      <a:pt x="201" y="219"/>
                    </a:lnTo>
                    <a:lnTo>
                      <a:pt x="191" y="226"/>
                    </a:lnTo>
                    <a:lnTo>
                      <a:pt x="181" y="231"/>
                    </a:lnTo>
                    <a:lnTo>
                      <a:pt x="169" y="235"/>
                    </a:lnTo>
                    <a:lnTo>
                      <a:pt x="169" y="210"/>
                    </a:lnTo>
                    <a:lnTo>
                      <a:pt x="169" y="210"/>
                    </a:lnTo>
                    <a:lnTo>
                      <a:pt x="175" y="207"/>
                    </a:lnTo>
                    <a:lnTo>
                      <a:pt x="182" y="203"/>
                    </a:lnTo>
                    <a:lnTo>
                      <a:pt x="188" y="199"/>
                    </a:lnTo>
                    <a:lnTo>
                      <a:pt x="193" y="194"/>
                    </a:lnTo>
                    <a:lnTo>
                      <a:pt x="193" y="194"/>
                    </a:lnTo>
                    <a:lnTo>
                      <a:pt x="198" y="189"/>
                    </a:lnTo>
                    <a:lnTo>
                      <a:pt x="202" y="183"/>
                    </a:lnTo>
                    <a:lnTo>
                      <a:pt x="206" y="177"/>
                    </a:lnTo>
                    <a:lnTo>
                      <a:pt x="209" y="169"/>
                    </a:lnTo>
                    <a:lnTo>
                      <a:pt x="235" y="169"/>
                    </a:lnTo>
                    <a:lnTo>
                      <a:pt x="235" y="169"/>
                    </a:lnTo>
                    <a:close/>
                    <a:moveTo>
                      <a:pt x="115" y="235"/>
                    </a:moveTo>
                    <a:lnTo>
                      <a:pt x="115" y="235"/>
                    </a:lnTo>
                    <a:lnTo>
                      <a:pt x="103" y="231"/>
                    </a:lnTo>
                    <a:lnTo>
                      <a:pt x="92" y="226"/>
                    </a:lnTo>
                    <a:lnTo>
                      <a:pt x="83" y="219"/>
                    </a:lnTo>
                    <a:lnTo>
                      <a:pt x="73" y="211"/>
                    </a:lnTo>
                    <a:lnTo>
                      <a:pt x="73" y="211"/>
                    </a:lnTo>
                    <a:lnTo>
                      <a:pt x="66" y="202"/>
                    </a:lnTo>
                    <a:lnTo>
                      <a:pt x="58" y="192"/>
                    </a:lnTo>
                    <a:lnTo>
                      <a:pt x="53" y="181"/>
                    </a:lnTo>
                    <a:lnTo>
                      <a:pt x="49" y="169"/>
                    </a:lnTo>
                    <a:lnTo>
                      <a:pt x="74" y="169"/>
                    </a:lnTo>
                    <a:lnTo>
                      <a:pt x="74" y="169"/>
                    </a:lnTo>
                    <a:lnTo>
                      <a:pt x="78" y="177"/>
                    </a:lnTo>
                    <a:lnTo>
                      <a:pt x="82" y="183"/>
                    </a:lnTo>
                    <a:lnTo>
                      <a:pt x="86" y="189"/>
                    </a:lnTo>
                    <a:lnTo>
                      <a:pt x="90" y="194"/>
                    </a:lnTo>
                    <a:lnTo>
                      <a:pt x="90" y="194"/>
                    </a:lnTo>
                    <a:lnTo>
                      <a:pt x="96" y="199"/>
                    </a:lnTo>
                    <a:lnTo>
                      <a:pt x="102" y="203"/>
                    </a:lnTo>
                    <a:lnTo>
                      <a:pt x="108" y="207"/>
                    </a:lnTo>
                    <a:lnTo>
                      <a:pt x="115" y="210"/>
                    </a:lnTo>
                    <a:lnTo>
                      <a:pt x="115" y="235"/>
                    </a:lnTo>
                    <a:lnTo>
                      <a:pt x="115" y="235"/>
                    </a:lnTo>
                    <a:close/>
                    <a:moveTo>
                      <a:pt x="49" y="116"/>
                    </a:moveTo>
                    <a:lnTo>
                      <a:pt x="49" y="116"/>
                    </a:lnTo>
                    <a:lnTo>
                      <a:pt x="53" y="107"/>
                    </a:lnTo>
                    <a:lnTo>
                      <a:pt x="58" y="96"/>
                    </a:lnTo>
                    <a:lnTo>
                      <a:pt x="66" y="84"/>
                    </a:lnTo>
                    <a:lnTo>
                      <a:pt x="73" y="75"/>
                    </a:lnTo>
                    <a:lnTo>
                      <a:pt x="73" y="75"/>
                    </a:lnTo>
                    <a:lnTo>
                      <a:pt x="83" y="66"/>
                    </a:lnTo>
                    <a:lnTo>
                      <a:pt x="92" y="60"/>
                    </a:lnTo>
                    <a:lnTo>
                      <a:pt x="103" y="55"/>
                    </a:lnTo>
                    <a:lnTo>
                      <a:pt x="115" y="50"/>
                    </a:lnTo>
                    <a:lnTo>
                      <a:pt x="115" y="76"/>
                    </a:lnTo>
                    <a:lnTo>
                      <a:pt x="115" y="76"/>
                    </a:lnTo>
                    <a:lnTo>
                      <a:pt x="108" y="79"/>
                    </a:lnTo>
                    <a:lnTo>
                      <a:pt x="102" y="82"/>
                    </a:lnTo>
                    <a:lnTo>
                      <a:pt x="96" y="87"/>
                    </a:lnTo>
                    <a:lnTo>
                      <a:pt x="90" y="92"/>
                    </a:lnTo>
                    <a:lnTo>
                      <a:pt x="90" y="92"/>
                    </a:lnTo>
                    <a:lnTo>
                      <a:pt x="86" y="97"/>
                    </a:lnTo>
                    <a:lnTo>
                      <a:pt x="82" y="104"/>
                    </a:lnTo>
                    <a:lnTo>
                      <a:pt x="78" y="110"/>
                    </a:lnTo>
                    <a:lnTo>
                      <a:pt x="74" y="116"/>
                    </a:lnTo>
                    <a:lnTo>
                      <a:pt x="49" y="116"/>
                    </a:lnTo>
                    <a:lnTo>
                      <a:pt x="49" y="11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  <p:sp>
            <p:nvSpPr>
              <p:cNvPr id="31" name="Freeform 43">
                <a:extLst>
                  <a:ext uri="{FF2B5EF4-FFF2-40B4-BE49-F238E27FC236}">
                    <a16:creationId xmlns:a16="http://schemas.microsoft.com/office/drawing/2014/main" id="{4E800839-1AC8-6608-66D5-AF7912E55310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8909225" y="2222911"/>
                <a:ext cx="266851" cy="262639"/>
              </a:xfrm>
              <a:custGeom>
                <a:avLst/>
                <a:gdLst>
                  <a:gd name="T0" fmla="*/ 153 w 290"/>
                  <a:gd name="T1" fmla="*/ 98 h 289"/>
                  <a:gd name="T2" fmla="*/ 167 w 290"/>
                  <a:gd name="T3" fmla="*/ 103 h 289"/>
                  <a:gd name="T4" fmla="*/ 178 w 290"/>
                  <a:gd name="T5" fmla="*/ 112 h 289"/>
                  <a:gd name="T6" fmla="*/ 183 w 290"/>
                  <a:gd name="T7" fmla="*/ 117 h 289"/>
                  <a:gd name="T8" fmla="*/ 189 w 290"/>
                  <a:gd name="T9" fmla="*/ 130 h 289"/>
                  <a:gd name="T10" fmla="*/ 290 w 290"/>
                  <a:gd name="T11" fmla="*/ 137 h 289"/>
                  <a:gd name="T12" fmla="*/ 191 w 290"/>
                  <a:gd name="T13" fmla="*/ 153 h 289"/>
                  <a:gd name="T14" fmla="*/ 189 w 290"/>
                  <a:gd name="T15" fmla="*/ 160 h 289"/>
                  <a:gd name="T16" fmla="*/ 183 w 290"/>
                  <a:gd name="T17" fmla="*/ 173 h 289"/>
                  <a:gd name="T18" fmla="*/ 178 w 290"/>
                  <a:gd name="T19" fmla="*/ 178 h 289"/>
                  <a:gd name="T20" fmla="*/ 167 w 290"/>
                  <a:gd name="T21" fmla="*/ 186 h 289"/>
                  <a:gd name="T22" fmla="*/ 153 w 290"/>
                  <a:gd name="T23" fmla="*/ 192 h 289"/>
                  <a:gd name="T24" fmla="*/ 137 w 290"/>
                  <a:gd name="T25" fmla="*/ 289 h 289"/>
                  <a:gd name="T26" fmla="*/ 137 w 290"/>
                  <a:gd name="T27" fmla="*/ 192 h 289"/>
                  <a:gd name="T28" fmla="*/ 123 w 290"/>
                  <a:gd name="T29" fmla="*/ 186 h 289"/>
                  <a:gd name="T30" fmla="*/ 111 w 290"/>
                  <a:gd name="T31" fmla="*/ 178 h 289"/>
                  <a:gd name="T32" fmla="*/ 107 w 290"/>
                  <a:gd name="T33" fmla="*/ 173 h 289"/>
                  <a:gd name="T34" fmla="*/ 101 w 290"/>
                  <a:gd name="T35" fmla="*/ 160 h 289"/>
                  <a:gd name="T36" fmla="*/ 0 w 290"/>
                  <a:gd name="T37" fmla="*/ 153 h 289"/>
                  <a:gd name="T38" fmla="*/ 99 w 290"/>
                  <a:gd name="T39" fmla="*/ 137 h 289"/>
                  <a:gd name="T40" fmla="*/ 101 w 290"/>
                  <a:gd name="T41" fmla="*/ 130 h 289"/>
                  <a:gd name="T42" fmla="*/ 107 w 290"/>
                  <a:gd name="T43" fmla="*/ 117 h 289"/>
                  <a:gd name="T44" fmla="*/ 111 w 290"/>
                  <a:gd name="T45" fmla="*/ 112 h 289"/>
                  <a:gd name="T46" fmla="*/ 123 w 290"/>
                  <a:gd name="T47" fmla="*/ 103 h 289"/>
                  <a:gd name="T48" fmla="*/ 137 w 290"/>
                  <a:gd name="T49" fmla="*/ 98 h 289"/>
                  <a:gd name="T50" fmla="*/ 153 w 290"/>
                  <a:gd name="T51" fmla="*/ 0 h 289"/>
                  <a:gd name="T52" fmla="*/ 153 w 290"/>
                  <a:gd name="T53" fmla="*/ 98 h 289"/>
                  <a:gd name="T54" fmla="*/ 161 w 290"/>
                  <a:gd name="T55" fmla="*/ 129 h 289"/>
                  <a:gd name="T56" fmla="*/ 154 w 290"/>
                  <a:gd name="T57" fmla="*/ 124 h 289"/>
                  <a:gd name="T58" fmla="*/ 144 w 290"/>
                  <a:gd name="T59" fmla="*/ 123 h 289"/>
                  <a:gd name="T60" fmla="*/ 140 w 290"/>
                  <a:gd name="T61" fmla="*/ 123 h 289"/>
                  <a:gd name="T62" fmla="*/ 132 w 290"/>
                  <a:gd name="T63" fmla="*/ 126 h 289"/>
                  <a:gd name="T64" fmla="*/ 128 w 290"/>
                  <a:gd name="T65" fmla="*/ 129 h 289"/>
                  <a:gd name="T66" fmla="*/ 124 w 290"/>
                  <a:gd name="T67" fmla="*/ 136 h 289"/>
                  <a:gd name="T68" fmla="*/ 122 w 290"/>
                  <a:gd name="T69" fmla="*/ 145 h 289"/>
                  <a:gd name="T70" fmla="*/ 122 w 290"/>
                  <a:gd name="T71" fmla="*/ 149 h 289"/>
                  <a:gd name="T72" fmla="*/ 126 w 290"/>
                  <a:gd name="T73" fmla="*/ 158 h 289"/>
                  <a:gd name="T74" fmla="*/ 128 w 290"/>
                  <a:gd name="T75" fmla="*/ 161 h 289"/>
                  <a:gd name="T76" fmla="*/ 136 w 290"/>
                  <a:gd name="T77" fmla="*/ 166 h 289"/>
                  <a:gd name="T78" fmla="*/ 144 w 290"/>
                  <a:gd name="T79" fmla="*/ 168 h 289"/>
                  <a:gd name="T80" fmla="*/ 150 w 290"/>
                  <a:gd name="T81" fmla="*/ 167 h 289"/>
                  <a:gd name="T82" fmla="*/ 158 w 290"/>
                  <a:gd name="T83" fmla="*/ 164 h 289"/>
                  <a:gd name="T84" fmla="*/ 161 w 290"/>
                  <a:gd name="T85" fmla="*/ 161 h 289"/>
                  <a:gd name="T86" fmla="*/ 166 w 290"/>
                  <a:gd name="T87" fmla="*/ 154 h 289"/>
                  <a:gd name="T88" fmla="*/ 168 w 290"/>
                  <a:gd name="T89" fmla="*/ 145 h 289"/>
                  <a:gd name="T90" fmla="*/ 168 w 290"/>
                  <a:gd name="T91" fmla="*/ 141 h 289"/>
                  <a:gd name="T92" fmla="*/ 164 w 290"/>
                  <a:gd name="T93" fmla="*/ 132 h 289"/>
                  <a:gd name="T94" fmla="*/ 161 w 290"/>
                  <a:gd name="T95" fmla="*/ 129 h 2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290" h="289">
                    <a:moveTo>
                      <a:pt x="153" y="98"/>
                    </a:moveTo>
                    <a:lnTo>
                      <a:pt x="153" y="98"/>
                    </a:lnTo>
                    <a:lnTo>
                      <a:pt x="160" y="100"/>
                    </a:lnTo>
                    <a:lnTo>
                      <a:pt x="167" y="103"/>
                    </a:lnTo>
                    <a:lnTo>
                      <a:pt x="173" y="107"/>
                    </a:lnTo>
                    <a:lnTo>
                      <a:pt x="178" y="112"/>
                    </a:lnTo>
                    <a:lnTo>
                      <a:pt x="178" y="112"/>
                    </a:lnTo>
                    <a:lnTo>
                      <a:pt x="183" y="117"/>
                    </a:lnTo>
                    <a:lnTo>
                      <a:pt x="187" y="124"/>
                    </a:lnTo>
                    <a:lnTo>
                      <a:pt x="189" y="130"/>
                    </a:lnTo>
                    <a:lnTo>
                      <a:pt x="191" y="137"/>
                    </a:lnTo>
                    <a:lnTo>
                      <a:pt x="290" y="137"/>
                    </a:lnTo>
                    <a:lnTo>
                      <a:pt x="290" y="153"/>
                    </a:lnTo>
                    <a:lnTo>
                      <a:pt x="191" y="153"/>
                    </a:lnTo>
                    <a:lnTo>
                      <a:pt x="191" y="153"/>
                    </a:lnTo>
                    <a:lnTo>
                      <a:pt x="189" y="160"/>
                    </a:lnTo>
                    <a:lnTo>
                      <a:pt x="187" y="167"/>
                    </a:lnTo>
                    <a:lnTo>
                      <a:pt x="183" y="173"/>
                    </a:lnTo>
                    <a:lnTo>
                      <a:pt x="178" y="178"/>
                    </a:lnTo>
                    <a:lnTo>
                      <a:pt x="178" y="178"/>
                    </a:lnTo>
                    <a:lnTo>
                      <a:pt x="173" y="183"/>
                    </a:lnTo>
                    <a:lnTo>
                      <a:pt x="167" y="186"/>
                    </a:lnTo>
                    <a:lnTo>
                      <a:pt x="160" y="190"/>
                    </a:lnTo>
                    <a:lnTo>
                      <a:pt x="153" y="192"/>
                    </a:lnTo>
                    <a:lnTo>
                      <a:pt x="153" y="289"/>
                    </a:lnTo>
                    <a:lnTo>
                      <a:pt x="137" y="289"/>
                    </a:lnTo>
                    <a:lnTo>
                      <a:pt x="137" y="192"/>
                    </a:lnTo>
                    <a:lnTo>
                      <a:pt x="137" y="192"/>
                    </a:lnTo>
                    <a:lnTo>
                      <a:pt x="130" y="190"/>
                    </a:lnTo>
                    <a:lnTo>
                      <a:pt x="123" y="186"/>
                    </a:lnTo>
                    <a:lnTo>
                      <a:pt x="117" y="183"/>
                    </a:lnTo>
                    <a:lnTo>
                      <a:pt x="111" y="178"/>
                    </a:lnTo>
                    <a:lnTo>
                      <a:pt x="111" y="178"/>
                    </a:lnTo>
                    <a:lnTo>
                      <a:pt x="107" y="173"/>
                    </a:lnTo>
                    <a:lnTo>
                      <a:pt x="103" y="167"/>
                    </a:lnTo>
                    <a:lnTo>
                      <a:pt x="101" y="160"/>
                    </a:lnTo>
                    <a:lnTo>
                      <a:pt x="99" y="153"/>
                    </a:lnTo>
                    <a:lnTo>
                      <a:pt x="0" y="153"/>
                    </a:lnTo>
                    <a:lnTo>
                      <a:pt x="0" y="137"/>
                    </a:lnTo>
                    <a:lnTo>
                      <a:pt x="99" y="137"/>
                    </a:lnTo>
                    <a:lnTo>
                      <a:pt x="99" y="137"/>
                    </a:lnTo>
                    <a:lnTo>
                      <a:pt x="101" y="130"/>
                    </a:lnTo>
                    <a:lnTo>
                      <a:pt x="103" y="124"/>
                    </a:lnTo>
                    <a:lnTo>
                      <a:pt x="107" y="117"/>
                    </a:lnTo>
                    <a:lnTo>
                      <a:pt x="111" y="112"/>
                    </a:lnTo>
                    <a:lnTo>
                      <a:pt x="111" y="112"/>
                    </a:lnTo>
                    <a:lnTo>
                      <a:pt x="117" y="107"/>
                    </a:lnTo>
                    <a:lnTo>
                      <a:pt x="123" y="103"/>
                    </a:lnTo>
                    <a:lnTo>
                      <a:pt x="130" y="100"/>
                    </a:lnTo>
                    <a:lnTo>
                      <a:pt x="137" y="98"/>
                    </a:lnTo>
                    <a:lnTo>
                      <a:pt x="137" y="0"/>
                    </a:lnTo>
                    <a:lnTo>
                      <a:pt x="153" y="0"/>
                    </a:lnTo>
                    <a:lnTo>
                      <a:pt x="153" y="98"/>
                    </a:lnTo>
                    <a:lnTo>
                      <a:pt x="153" y="98"/>
                    </a:lnTo>
                    <a:close/>
                    <a:moveTo>
                      <a:pt x="161" y="129"/>
                    </a:moveTo>
                    <a:lnTo>
                      <a:pt x="161" y="129"/>
                    </a:lnTo>
                    <a:lnTo>
                      <a:pt x="158" y="126"/>
                    </a:lnTo>
                    <a:lnTo>
                      <a:pt x="154" y="124"/>
                    </a:lnTo>
                    <a:lnTo>
                      <a:pt x="150" y="123"/>
                    </a:lnTo>
                    <a:lnTo>
                      <a:pt x="144" y="123"/>
                    </a:lnTo>
                    <a:lnTo>
                      <a:pt x="144" y="123"/>
                    </a:lnTo>
                    <a:lnTo>
                      <a:pt x="140" y="123"/>
                    </a:lnTo>
                    <a:lnTo>
                      <a:pt x="136" y="124"/>
                    </a:lnTo>
                    <a:lnTo>
                      <a:pt x="132" y="126"/>
                    </a:lnTo>
                    <a:lnTo>
                      <a:pt x="128" y="129"/>
                    </a:lnTo>
                    <a:lnTo>
                      <a:pt x="128" y="129"/>
                    </a:lnTo>
                    <a:lnTo>
                      <a:pt x="126" y="132"/>
                    </a:lnTo>
                    <a:lnTo>
                      <a:pt x="124" y="136"/>
                    </a:lnTo>
                    <a:lnTo>
                      <a:pt x="122" y="141"/>
                    </a:lnTo>
                    <a:lnTo>
                      <a:pt x="122" y="145"/>
                    </a:lnTo>
                    <a:lnTo>
                      <a:pt x="122" y="145"/>
                    </a:lnTo>
                    <a:lnTo>
                      <a:pt x="122" y="149"/>
                    </a:lnTo>
                    <a:lnTo>
                      <a:pt x="124" y="154"/>
                    </a:lnTo>
                    <a:lnTo>
                      <a:pt x="126" y="158"/>
                    </a:lnTo>
                    <a:lnTo>
                      <a:pt x="128" y="161"/>
                    </a:lnTo>
                    <a:lnTo>
                      <a:pt x="128" y="161"/>
                    </a:lnTo>
                    <a:lnTo>
                      <a:pt x="132" y="164"/>
                    </a:lnTo>
                    <a:lnTo>
                      <a:pt x="136" y="166"/>
                    </a:lnTo>
                    <a:lnTo>
                      <a:pt x="140" y="167"/>
                    </a:lnTo>
                    <a:lnTo>
                      <a:pt x="144" y="168"/>
                    </a:lnTo>
                    <a:lnTo>
                      <a:pt x="144" y="168"/>
                    </a:lnTo>
                    <a:lnTo>
                      <a:pt x="150" y="167"/>
                    </a:lnTo>
                    <a:lnTo>
                      <a:pt x="154" y="166"/>
                    </a:lnTo>
                    <a:lnTo>
                      <a:pt x="158" y="164"/>
                    </a:lnTo>
                    <a:lnTo>
                      <a:pt x="161" y="161"/>
                    </a:lnTo>
                    <a:lnTo>
                      <a:pt x="161" y="161"/>
                    </a:lnTo>
                    <a:lnTo>
                      <a:pt x="164" y="158"/>
                    </a:lnTo>
                    <a:lnTo>
                      <a:pt x="166" y="154"/>
                    </a:lnTo>
                    <a:lnTo>
                      <a:pt x="168" y="149"/>
                    </a:lnTo>
                    <a:lnTo>
                      <a:pt x="168" y="145"/>
                    </a:lnTo>
                    <a:lnTo>
                      <a:pt x="168" y="145"/>
                    </a:lnTo>
                    <a:lnTo>
                      <a:pt x="168" y="141"/>
                    </a:lnTo>
                    <a:lnTo>
                      <a:pt x="166" y="136"/>
                    </a:lnTo>
                    <a:lnTo>
                      <a:pt x="164" y="132"/>
                    </a:lnTo>
                    <a:lnTo>
                      <a:pt x="161" y="129"/>
                    </a:lnTo>
                    <a:lnTo>
                      <a:pt x="161" y="129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</p:grpSp>
      </p:grpSp>
      <p:sp>
        <p:nvSpPr>
          <p:cNvPr id="48" name="Freeform 5">
            <a:extLst>
              <a:ext uri="{FF2B5EF4-FFF2-40B4-BE49-F238E27FC236}">
                <a16:creationId xmlns:a16="http://schemas.microsoft.com/office/drawing/2014/main" id="{BF7BB2A7-B525-4D18-52DF-9BC473FEEE85}"/>
              </a:ext>
            </a:extLst>
          </p:cNvPr>
          <p:cNvSpPr>
            <a:spLocks/>
          </p:cNvSpPr>
          <p:nvPr/>
        </p:nvSpPr>
        <p:spPr bwMode="auto">
          <a:xfrm>
            <a:off x="2038233" y="5987160"/>
            <a:ext cx="3067620" cy="898946"/>
          </a:xfrm>
          <a:prstGeom prst="rect">
            <a:avLst/>
          </a:prstGeom>
          <a:noFill/>
          <a:ln w="25400">
            <a:noFill/>
          </a:ln>
          <a:effectLst/>
        </p:spPr>
        <p:txBody>
          <a:bodyPr vert="horz" wrap="square" lIns="72000" tIns="72000" rIns="72000" bIns="7200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Designed to be extra stable, with a wider wheelbase and rear track.</a:t>
            </a:r>
          </a:p>
        </p:txBody>
      </p:sp>
      <p:sp>
        <p:nvSpPr>
          <p:cNvPr id="4" name="Segnaposto contenuto 12">
            <a:extLst>
              <a:ext uri="{FF2B5EF4-FFF2-40B4-BE49-F238E27FC236}">
                <a16:creationId xmlns:a16="http://schemas.microsoft.com/office/drawing/2014/main" id="{F9D2D711-178C-864F-2A2A-73DC68CCE0F6}"/>
              </a:ext>
            </a:extLst>
          </p:cNvPr>
          <p:cNvSpPr txBox="1">
            <a:spLocks/>
          </p:cNvSpPr>
          <p:nvPr/>
        </p:nvSpPr>
        <p:spPr>
          <a:xfrm>
            <a:off x="5305878" y="2972494"/>
            <a:ext cx="2083751" cy="654222"/>
          </a:xfrm>
          <a:prstGeom prst="wedgeRoundRectCallout">
            <a:avLst>
              <a:gd name="adj1" fmla="val 84000"/>
              <a:gd name="adj2" fmla="val -38683"/>
              <a:gd name="adj3" fmla="val 16667"/>
            </a:avLst>
          </a:prstGeom>
          <a:solidFill>
            <a:schemeClr val="bg1"/>
          </a:solidFill>
          <a:ln w="12700"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>
            <a:lvl1pPr marL="0" indent="0" algn="l" defTabSz="914400" rtl="0" eaLnBrk="1" latinLnBrk="0" hangingPunct="1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600" noProof="0" dirty="0">
                <a:solidFill>
                  <a:schemeClr val="tx1"/>
                </a:solidFill>
              </a:rPr>
              <a:t>Fiat Professional </a:t>
            </a:r>
            <a:r>
              <a:rPr lang="en-US" sz="1600" noProof="0" dirty="0">
                <a:solidFill>
                  <a:schemeClr val="tx1"/>
                </a:solidFill>
                <a:latin typeface="+mj-lt"/>
              </a:rPr>
              <a:t>Tris is</a:t>
            </a:r>
            <a:r>
              <a:rPr lang="en-US" sz="1600" noProof="0" dirty="0">
                <a:solidFill>
                  <a:schemeClr val="tx1"/>
                </a:solidFill>
              </a:rPr>
              <a:t>: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63039634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alpha val="9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4612895-09FA-EC43-6DE0-E7DED72BD9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magine 3">
            <a:extLst>
              <a:ext uri="{FF2B5EF4-FFF2-40B4-BE49-F238E27FC236}">
                <a16:creationId xmlns:a16="http://schemas.microsoft.com/office/drawing/2014/main" id="{415C440C-A779-4740-DE65-40350C3FE8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pic>
        <p:nvPicPr>
          <p:cNvPr id="8" name="Immagine 7" descr="Immagine che contiene bianco, Elementi grafici, simbolo, design&#10;&#10;Il contenuto generato dall'IA potrebbe non essere corretto.">
            <a:extLst>
              <a:ext uri="{FF2B5EF4-FFF2-40B4-BE49-F238E27FC236}">
                <a16:creationId xmlns:a16="http://schemas.microsoft.com/office/drawing/2014/main" id="{77B476C1-7260-2A18-22AF-8AC97E298E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97275" y="1051625"/>
            <a:ext cx="370370" cy="485213"/>
          </a:xfrm>
          <a:prstGeom prst="rect">
            <a:avLst/>
          </a:prstGeom>
        </p:spPr>
      </p:pic>
      <p:sp>
        <p:nvSpPr>
          <p:cNvPr id="3" name="Rectangle 8">
            <a:extLst>
              <a:ext uri="{FF2B5EF4-FFF2-40B4-BE49-F238E27FC236}">
                <a16:creationId xmlns:a16="http://schemas.microsoft.com/office/drawing/2014/main" id="{B1251D43-FA0F-A4BA-4F80-28F9142B8ED6}"/>
              </a:ext>
            </a:extLst>
          </p:cNvPr>
          <p:cNvSpPr/>
          <p:nvPr/>
        </p:nvSpPr>
        <p:spPr>
          <a:xfrm>
            <a:off x="4695825" y="832567"/>
            <a:ext cx="616267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 defTabSz="457200">
              <a:tabLst>
                <a:tab pos="84138" algn="l"/>
              </a:tabLst>
            </a:pPr>
            <a:r>
              <a:rPr lang="en-US" sz="5400" noProof="0" dirty="0">
                <a:solidFill>
                  <a:schemeClr val="bg1"/>
                </a:solidFill>
                <a:latin typeface="+mj-lt"/>
              </a:rPr>
              <a:t>CONNECTIVITY</a:t>
            </a:r>
            <a:endParaRPr lang="en-US" sz="2000" noProof="0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2" name="Immagine 1" descr="Immagine che contiene testo, Carattere, Elementi grafici, grafica&#10;&#10;Il contenuto generato dall'IA potrebbe non essere corretto.">
            <a:extLst>
              <a:ext uri="{FF2B5EF4-FFF2-40B4-BE49-F238E27FC236}">
                <a16:creationId xmlns:a16="http://schemas.microsoft.com/office/drawing/2014/main" id="{ADD086EB-2D90-52A2-4424-321626569BE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8019"/>
            <a:ext cx="1023321" cy="1023321"/>
          </a:xfrm>
          <a:prstGeom prst="rect">
            <a:avLst/>
          </a:prstGeom>
        </p:spPr>
      </p:pic>
      <p:pic>
        <p:nvPicPr>
          <p:cNvPr id="6" name="Immagine 5" descr="Immagine che contiene ruota, pneumatico, veicolo, Veicolo terrestre&#10;&#10;Il contenuto generato dall'IA potrebbe non essere corretto.">
            <a:extLst>
              <a:ext uri="{FF2B5EF4-FFF2-40B4-BE49-F238E27FC236}">
                <a16:creationId xmlns:a16="http://schemas.microsoft.com/office/drawing/2014/main" id="{1298F790-0D00-4838-3715-8A9A253D186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561706" y="3048000"/>
            <a:ext cx="5841747" cy="3314774"/>
          </a:xfrm>
          <a:prstGeom prst="rect">
            <a:avLst/>
          </a:prstGeom>
        </p:spPr>
      </p:pic>
      <p:sp>
        <p:nvSpPr>
          <p:cNvPr id="7" name="Rettangolo 6">
            <a:extLst>
              <a:ext uri="{FF2B5EF4-FFF2-40B4-BE49-F238E27FC236}">
                <a16:creationId xmlns:a16="http://schemas.microsoft.com/office/drawing/2014/main" id="{CFE186D0-46B0-696F-8025-7ABCA80E61FD}"/>
              </a:ext>
            </a:extLst>
          </p:cNvPr>
          <p:cNvSpPr/>
          <p:nvPr/>
        </p:nvSpPr>
        <p:spPr>
          <a:xfrm>
            <a:off x="1660880" y="4705387"/>
            <a:ext cx="2707586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rgbClr val="FF0000"/>
                </a:solidFill>
              </a:rPr>
              <a:t>Cambiare</a:t>
            </a:r>
            <a:r>
              <a:rPr lang="en-US" noProof="0" dirty="0">
                <a:solidFill>
                  <a:srgbClr val="FF0000"/>
                </a:solidFill>
              </a:rPr>
              <a:t> </a:t>
            </a:r>
            <a:r>
              <a:rPr lang="en-US" noProof="0" dirty="0" err="1">
                <a:solidFill>
                  <a:srgbClr val="FF0000"/>
                </a:solidFill>
              </a:rPr>
              <a:t>immagine</a:t>
            </a:r>
            <a:endParaRPr lang="en-US" noProof="0" dirty="0">
              <a:solidFill>
                <a:srgbClr val="FF000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76354015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299A531-4329-36DC-FDEF-13D6DCC461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Ovale 33">
            <a:extLst>
              <a:ext uri="{FF2B5EF4-FFF2-40B4-BE49-F238E27FC236}">
                <a16:creationId xmlns:a16="http://schemas.microsoft.com/office/drawing/2014/main" id="{8518D9B8-DE04-F433-65EF-B6D7AB1BA14A}"/>
              </a:ext>
            </a:extLst>
          </p:cNvPr>
          <p:cNvSpPr/>
          <p:nvPr/>
        </p:nvSpPr>
        <p:spPr>
          <a:xfrm>
            <a:off x="6395164" y="4329112"/>
            <a:ext cx="2482135" cy="302186"/>
          </a:xfrm>
          <a:prstGeom prst="ellipse">
            <a:avLst/>
          </a:prstGeom>
          <a:solidFill>
            <a:schemeClr val="tx1">
              <a:alpha val="48000"/>
            </a:schemeClr>
          </a:solidFill>
          <a:ln>
            <a:noFill/>
          </a:ln>
          <a:effectLst>
            <a:softEdge rad="5080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egnaposto numero diapositiva 8">
            <a:extLst>
              <a:ext uri="{FF2B5EF4-FFF2-40B4-BE49-F238E27FC236}">
                <a16:creationId xmlns:a16="http://schemas.microsoft.com/office/drawing/2014/main" id="{17124418-98F9-8650-9433-E8E82B4738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>
                <a:solidFill>
                  <a:schemeClr val="bg1"/>
                </a:solidFill>
              </a:rPr>
              <a:pPr algn="ctr"/>
              <a:t>74</a:t>
            </a:fld>
            <a:endParaRPr lang="en-US" noProof="0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8" name="Immagine 7">
            <a:extLst>
              <a:ext uri="{FF2B5EF4-FFF2-40B4-BE49-F238E27FC236}">
                <a16:creationId xmlns:a16="http://schemas.microsoft.com/office/drawing/2014/main" id="{E3DB517F-F9FF-D00F-77BA-9A43E3FD21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25512" y="159544"/>
            <a:ext cx="4245158" cy="6774656"/>
          </a:xfrm>
          <a:prstGeom prst="rect">
            <a:avLst/>
          </a:prstGeom>
        </p:spPr>
      </p:pic>
      <p:sp>
        <p:nvSpPr>
          <p:cNvPr id="9" name="Titolo 32">
            <a:extLst>
              <a:ext uri="{FF2B5EF4-FFF2-40B4-BE49-F238E27FC236}">
                <a16:creationId xmlns:a16="http://schemas.microsoft.com/office/drawing/2014/main" id="{4EBDF4B7-41DA-CDC2-134F-CA2197A40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6986" y="904302"/>
            <a:ext cx="5734689" cy="92333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noProof="0" dirty="0"/>
              <a:t>CONNECTIVITY</a:t>
            </a:r>
          </a:p>
        </p:txBody>
      </p:sp>
      <p:pic>
        <p:nvPicPr>
          <p:cNvPr id="10" name="Immagine 9" descr="Immagine che contiene bianco, Elementi grafici, simbolo, design&#10;&#10;Il contenuto generato dall'IA potrebbe non essere corretto.">
            <a:extLst>
              <a:ext uri="{FF2B5EF4-FFF2-40B4-BE49-F238E27FC236}">
                <a16:creationId xmlns:a16="http://schemas.microsoft.com/office/drawing/2014/main" id="{242FB0AC-EC43-A8F0-546F-4D43D523BFD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7391" y="1141898"/>
            <a:ext cx="370370" cy="485213"/>
          </a:xfrm>
          <a:prstGeom prst="rect">
            <a:avLst/>
          </a:prstGeom>
        </p:spPr>
      </p:pic>
      <p:sp>
        <p:nvSpPr>
          <p:cNvPr id="11" name="Rectangle 8">
            <a:extLst>
              <a:ext uri="{FF2B5EF4-FFF2-40B4-BE49-F238E27FC236}">
                <a16:creationId xmlns:a16="http://schemas.microsoft.com/office/drawing/2014/main" id="{393DEF00-D776-0499-D775-6BDDBD63151B}"/>
              </a:ext>
            </a:extLst>
          </p:cNvPr>
          <p:cNvSpPr/>
          <p:nvPr/>
        </p:nvSpPr>
        <p:spPr>
          <a:xfrm>
            <a:off x="3856987" y="776686"/>
            <a:ext cx="259873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600" noProof="0" dirty="0">
                <a:solidFill>
                  <a:schemeClr val="bg1"/>
                </a:solidFill>
                <a:latin typeface="Montserrat Light" panose="00000400000000000000" pitchFamily="50" charset="0"/>
              </a:rPr>
              <a:t>SECTION 6</a:t>
            </a:r>
            <a:endParaRPr lang="en-US" sz="2800" noProof="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53691156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tangolo 1">
            <a:extLst>
              <a:ext uri="{FF2B5EF4-FFF2-40B4-BE49-F238E27FC236}">
                <a16:creationId xmlns:a16="http://schemas.microsoft.com/office/drawing/2014/main" id="{73344CB8-8163-3B6E-4DA0-18B83C4F2EFE}"/>
              </a:ext>
            </a:extLst>
          </p:cNvPr>
          <p:cNvSpPr/>
          <p:nvPr/>
        </p:nvSpPr>
        <p:spPr>
          <a:xfrm>
            <a:off x="-1177" y="583977"/>
            <a:ext cx="11221628" cy="5692997"/>
          </a:xfrm>
          <a:prstGeom prst="rect">
            <a:avLst/>
          </a:prstGeom>
          <a:gradFill flip="none" rotWithShape="1">
            <a:gsLst>
              <a:gs pos="55000">
                <a:srgbClr val="E57A3F">
                  <a:alpha val="80000"/>
                </a:srgbClr>
              </a:gs>
              <a:gs pos="0">
                <a:schemeClr val="accent2">
                  <a:lumMod val="80000"/>
                </a:schemeClr>
              </a:gs>
              <a:gs pos="94000">
                <a:schemeClr val="accent2"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Segnaposto contenuto 2">
            <a:extLst>
              <a:ext uri="{FF2B5EF4-FFF2-40B4-BE49-F238E27FC236}">
                <a16:creationId xmlns:a16="http://schemas.microsoft.com/office/drawing/2014/main" id="{7E8607B2-73C7-44B2-DD34-84A6437D3375}"/>
              </a:ext>
            </a:extLst>
          </p:cNvPr>
          <p:cNvSpPr txBox="1">
            <a:spLocks/>
          </p:cNvSpPr>
          <p:nvPr/>
        </p:nvSpPr>
        <p:spPr>
          <a:xfrm>
            <a:off x="371475" y="1966792"/>
            <a:ext cx="11449050" cy="3868495"/>
          </a:xfrm>
          <a:prstGeom prst="rect">
            <a:avLst/>
          </a:prstGeom>
          <a:noFill/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000"/>
              </a:lnSpc>
            </a:pPr>
            <a:r>
              <a:rPr lang="en-US" noProof="0" dirty="0">
                <a:solidFill>
                  <a:schemeClr val="bg1"/>
                </a:solidFill>
                <a:latin typeface="+mj-lt"/>
              </a:rPr>
              <a:t>Fiat Professional Tris keeps drivers connected, powered, and in control</a:t>
            </a:r>
            <a:r>
              <a:rPr lang="en-US" noProof="0" dirty="0">
                <a:solidFill>
                  <a:schemeClr val="bg1"/>
                </a:solidFill>
              </a:rPr>
              <a:t>. With a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12V power socket </a:t>
            </a:r>
            <a:r>
              <a:rPr lang="en-US" noProof="0" dirty="0">
                <a:solidFill>
                  <a:schemeClr val="bg1"/>
                </a:solidFill>
              </a:rPr>
              <a:t>and optional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USB Type-C port</a:t>
            </a:r>
            <a:r>
              <a:rPr lang="en-US" noProof="0" dirty="0">
                <a:solidFill>
                  <a:schemeClr val="bg1"/>
                </a:solidFill>
              </a:rPr>
              <a:t>, charging is easy anytime. A sturdy smartphone holder keeps devices secure, even on bumpy roads.</a:t>
            </a:r>
          </a:p>
          <a:p>
            <a:pPr marL="361950" indent="-200025">
              <a:lnSpc>
                <a:spcPts val="2000"/>
              </a:lnSpc>
              <a:buFont typeface="Arial" panose="020B0604020202020204" pitchFamily="34" charset="0"/>
              <a:buChar char="●"/>
            </a:pPr>
            <a:r>
              <a:rPr lang="en-US" noProof="0" dirty="0">
                <a:solidFill>
                  <a:schemeClr val="bg1"/>
                </a:solidFill>
              </a:rPr>
              <a:t>TRIS also offers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smart fleet management </a:t>
            </a:r>
            <a:r>
              <a:rPr lang="en-US" noProof="0" dirty="0">
                <a:solidFill>
                  <a:schemeClr val="bg1"/>
                </a:solidFill>
              </a:rPr>
              <a:t>with its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optional connectivity box </a:t>
            </a:r>
            <a:r>
              <a:rPr lang="en-US" noProof="0" dirty="0">
                <a:solidFill>
                  <a:schemeClr val="bg1"/>
                </a:solidFill>
              </a:rPr>
              <a:t>(coming soon), providing:</a:t>
            </a:r>
          </a:p>
          <a:p>
            <a:pPr marL="361950" indent="-200025">
              <a:lnSpc>
                <a:spcPts val="2000"/>
              </a:lnSpc>
              <a:buFont typeface="Arial" panose="020B0604020202020204" pitchFamily="34" charset="0"/>
              <a:buChar char="●"/>
            </a:pPr>
            <a:r>
              <a:rPr lang="en-US" noProof="0" dirty="0">
                <a:solidFill>
                  <a:schemeClr val="bg1"/>
                </a:solidFill>
                <a:latin typeface="+mj-lt"/>
              </a:rPr>
              <a:t>real-time data </a:t>
            </a:r>
            <a:r>
              <a:rPr lang="en-US" noProof="0" dirty="0">
                <a:solidFill>
                  <a:schemeClr val="bg1"/>
                </a:solidFill>
              </a:rPr>
              <a:t>on vehicle performance</a:t>
            </a:r>
          </a:p>
          <a:p>
            <a:pPr marL="361950" indent="-200025">
              <a:lnSpc>
                <a:spcPts val="2000"/>
              </a:lnSpc>
              <a:buFont typeface="Arial" panose="020B0604020202020204" pitchFamily="34" charset="0"/>
              <a:buChar char="●"/>
            </a:pPr>
            <a:r>
              <a:rPr lang="en-US" noProof="0" dirty="0">
                <a:solidFill>
                  <a:schemeClr val="bg1"/>
                </a:solidFill>
                <a:latin typeface="+mj-lt"/>
              </a:rPr>
              <a:t>location tracking </a:t>
            </a:r>
            <a:r>
              <a:rPr lang="en-US" noProof="0" dirty="0">
                <a:solidFill>
                  <a:schemeClr val="bg1"/>
                </a:solidFill>
              </a:rPr>
              <a:t>for better fleet management</a:t>
            </a:r>
          </a:p>
          <a:p>
            <a:pPr marL="361950" indent="-200025">
              <a:lnSpc>
                <a:spcPts val="2000"/>
              </a:lnSpc>
              <a:buFont typeface="Arial" panose="020B0604020202020204" pitchFamily="34" charset="0"/>
              <a:buChar char="●"/>
            </a:pPr>
            <a:r>
              <a:rPr lang="en-US" noProof="0" dirty="0">
                <a:solidFill>
                  <a:schemeClr val="bg1"/>
                </a:solidFill>
                <a:latin typeface="+mj-lt"/>
              </a:rPr>
              <a:t>driver behavior insights </a:t>
            </a:r>
            <a:r>
              <a:rPr lang="en-US" noProof="0" dirty="0">
                <a:solidFill>
                  <a:schemeClr val="bg1"/>
                </a:solidFill>
              </a:rPr>
              <a:t>to improve efficiency</a:t>
            </a:r>
          </a:p>
          <a:p>
            <a:pPr marL="361950" indent="-200025">
              <a:lnSpc>
                <a:spcPts val="2000"/>
              </a:lnSpc>
              <a:buFont typeface="Arial" panose="020B0604020202020204" pitchFamily="34" charset="0"/>
              <a:buChar char="●"/>
            </a:pPr>
            <a:r>
              <a:rPr lang="en-US" noProof="0" dirty="0">
                <a:solidFill>
                  <a:schemeClr val="bg1"/>
                </a:solidFill>
                <a:latin typeface="+mj-lt"/>
              </a:rPr>
              <a:t>maintenance alerts </a:t>
            </a:r>
            <a:r>
              <a:rPr lang="en-US" noProof="0" dirty="0">
                <a:solidFill>
                  <a:schemeClr val="bg1"/>
                </a:solidFill>
              </a:rPr>
              <a:t>to prevent unexpected downtime</a:t>
            </a:r>
          </a:p>
          <a:p>
            <a:pPr marL="361950" indent="-200025">
              <a:lnSpc>
                <a:spcPts val="2000"/>
              </a:lnSpc>
              <a:buFont typeface="Arial" panose="020B0604020202020204" pitchFamily="34" charset="0"/>
              <a:buChar char="●"/>
            </a:pPr>
            <a:r>
              <a:rPr lang="en-US" noProof="0" dirty="0">
                <a:solidFill>
                  <a:schemeClr val="bg1"/>
                </a:solidFill>
                <a:latin typeface="+mj-lt"/>
              </a:rPr>
              <a:t>robust cybersecurity </a:t>
            </a:r>
            <a:r>
              <a:rPr lang="en-US" noProof="0" dirty="0">
                <a:solidFill>
                  <a:schemeClr val="bg1"/>
                </a:solidFill>
              </a:rPr>
              <a:t>for data protection</a:t>
            </a:r>
          </a:p>
          <a:p>
            <a:pPr marL="361950" indent="-200025">
              <a:lnSpc>
                <a:spcPts val="2000"/>
              </a:lnSpc>
              <a:buFont typeface="Arial" panose="020B0604020202020204" pitchFamily="34" charset="0"/>
              <a:buChar char="●"/>
            </a:pPr>
            <a:r>
              <a:rPr lang="en-US" noProof="0" dirty="0">
                <a:solidFill>
                  <a:schemeClr val="bg1"/>
                </a:solidFill>
                <a:latin typeface="+mj-lt"/>
              </a:rPr>
              <a:t>uninterrupted connectivity </a:t>
            </a:r>
            <a:r>
              <a:rPr lang="en-US" noProof="0" dirty="0">
                <a:solidFill>
                  <a:schemeClr val="bg1"/>
                </a:solidFill>
              </a:rPr>
              <a:t>via an auxiliary battery</a:t>
            </a:r>
          </a:p>
          <a:p>
            <a:pPr>
              <a:lnSpc>
                <a:spcPts val="2000"/>
              </a:lnSpc>
            </a:pPr>
            <a:r>
              <a:rPr lang="en-US" noProof="0" dirty="0">
                <a:solidFill>
                  <a:schemeClr val="bg1"/>
                </a:solidFill>
              </a:rPr>
              <a:t>With TRIS, your customers get a vehicle that’s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smart</a:t>
            </a:r>
            <a:r>
              <a:rPr lang="en-US" noProof="0" dirty="0">
                <a:solidFill>
                  <a:schemeClr val="bg1"/>
                </a:solidFill>
              </a:rPr>
              <a:t>,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secure</a:t>
            </a:r>
            <a:r>
              <a:rPr lang="en-US" noProof="0" dirty="0">
                <a:solidFill>
                  <a:schemeClr val="bg1"/>
                </a:solidFill>
              </a:rPr>
              <a:t>, and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always connected</a:t>
            </a:r>
            <a:r>
              <a:rPr lang="en-US" noProof="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59A8A9C0-C5D9-D549-EE25-BF75A5FD04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4125" y="6435548"/>
            <a:ext cx="681678" cy="276999"/>
          </a:xfrm>
        </p:spPr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75</a:t>
            </a:fld>
            <a:endParaRPr lang="en-US" noProof="0" dirty="0">
              <a:latin typeface="+mn-lt"/>
            </a:endParaRP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ED28FD8E-75E1-968F-F540-8B5C4EAB7399}"/>
              </a:ext>
            </a:extLst>
          </p:cNvPr>
          <p:cNvSpPr txBox="1"/>
          <p:nvPr/>
        </p:nvSpPr>
        <p:spPr>
          <a:xfrm>
            <a:off x="946066" y="6441570"/>
            <a:ext cx="5283284" cy="2921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>
                <a:solidFill>
                  <a:schemeClr val="bg1"/>
                </a:solidFill>
              </a:rPr>
              <a:t>Click on "</a:t>
            </a:r>
            <a:r>
              <a:rPr lang="en-US" sz="1100" i="1" noProof="0" dirty="0">
                <a:solidFill>
                  <a:schemeClr val="bg1"/>
                </a:solidFill>
                <a:latin typeface="+mj-lt"/>
              </a:rPr>
              <a:t>12V power socket</a:t>
            </a:r>
            <a:r>
              <a:rPr lang="en-US" sz="1100" i="1" noProof="0" dirty="0">
                <a:solidFill>
                  <a:schemeClr val="bg1"/>
                </a:solidFill>
              </a:rPr>
              <a:t>" </a:t>
            </a:r>
          </a:p>
        </p:txBody>
      </p:sp>
      <p:sp>
        <p:nvSpPr>
          <p:cNvPr id="12" name="Ovale 11">
            <a:extLst>
              <a:ext uri="{FF2B5EF4-FFF2-40B4-BE49-F238E27FC236}">
                <a16:creationId xmlns:a16="http://schemas.microsoft.com/office/drawing/2014/main" id="{4F68EBAA-E3A0-9162-E8B0-9276F9115949}"/>
              </a:ext>
            </a:extLst>
          </p:cNvPr>
          <p:cNvSpPr/>
          <p:nvPr/>
        </p:nvSpPr>
        <p:spPr>
          <a:xfrm rot="20777078">
            <a:off x="6200901" y="3737252"/>
            <a:ext cx="1011485" cy="1011485"/>
          </a:xfrm>
          <a:prstGeom prst="ellipse">
            <a:avLst/>
          </a:prstGeom>
          <a:solidFill>
            <a:schemeClr val="accent2"/>
          </a:solidFill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lIns="0" tIns="72000" rIns="0" bIns="46800" rtlCol="0" anchor="ctr"/>
          <a:lstStyle/>
          <a:p>
            <a:pPr algn="ctr"/>
            <a:r>
              <a:rPr lang="en-US" sz="1050" kern="100" noProof="0" dirty="0">
                <a:solidFill>
                  <a:schemeClr val="bg1"/>
                </a:solidFill>
                <a:cs typeface="Calibri" panose="020F0502020204030204" pitchFamily="34" charset="0"/>
              </a:rPr>
              <a:t>TRIS IS </a:t>
            </a:r>
          </a:p>
          <a:p>
            <a:pPr algn="ctr"/>
            <a:r>
              <a:rPr lang="en-US" sz="1200" b="1" kern="100" noProof="0" dirty="0">
                <a:solidFill>
                  <a:schemeClr val="bg1"/>
                </a:solidFill>
                <a:cs typeface="Calibri" panose="020F0502020204030204" pitchFamily="34" charset="0"/>
              </a:rPr>
              <a:t>EFFICIENT</a:t>
            </a:r>
            <a:endParaRPr lang="en-US" sz="1200" noProof="0" dirty="0">
              <a:cs typeface="Calibri" panose="020F0502020204030204" pitchFamily="34" charset="0"/>
            </a:endParaRPr>
          </a:p>
        </p:txBody>
      </p:sp>
      <p:sp>
        <p:nvSpPr>
          <p:cNvPr id="24" name="Titolo 1">
            <a:extLst>
              <a:ext uri="{FF2B5EF4-FFF2-40B4-BE49-F238E27FC236}">
                <a16:creationId xmlns:a16="http://schemas.microsoft.com/office/drawing/2014/main" id="{D3700B64-7611-3082-98EC-4E6C5B5D6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142521"/>
            <a:ext cx="11449050" cy="576633"/>
          </a:xfrm>
        </p:spPr>
        <p:txBody>
          <a:bodyPr/>
          <a:lstStyle/>
          <a:p>
            <a:r>
              <a:rPr lang="en-US" noProof="0" dirty="0">
                <a:solidFill>
                  <a:schemeClr val="bg1"/>
                </a:solidFill>
                <a:latin typeface="+mn-lt"/>
              </a:rPr>
              <a:t>Smart </a:t>
            </a:r>
            <a:r>
              <a:rPr lang="en-US" noProof="0" dirty="0">
                <a:solidFill>
                  <a:schemeClr val="bg1"/>
                </a:solidFill>
              </a:rPr>
              <a:t>connectivity</a:t>
            </a:r>
          </a:p>
        </p:txBody>
      </p:sp>
      <p:sp>
        <p:nvSpPr>
          <p:cNvPr id="26" name="Rectangle 8">
            <a:extLst>
              <a:ext uri="{FF2B5EF4-FFF2-40B4-BE49-F238E27FC236}">
                <a16:creationId xmlns:a16="http://schemas.microsoft.com/office/drawing/2014/main" id="{AAD66CFF-13AA-2752-D10A-891C6A9265CB}"/>
              </a:ext>
            </a:extLst>
          </p:cNvPr>
          <p:cNvSpPr/>
          <p:nvPr/>
        </p:nvSpPr>
        <p:spPr>
          <a:xfrm>
            <a:off x="371475" y="825005"/>
            <a:ext cx="607054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200" noProof="0" dirty="0">
                <a:solidFill>
                  <a:schemeClr val="bg1"/>
                </a:solidFill>
                <a:latin typeface="Montserrat Light" panose="00000400000000000000" pitchFamily="50" charset="0"/>
              </a:rPr>
              <a:t>06 | CONNECTIVITY</a:t>
            </a:r>
            <a:endParaRPr lang="en-US" sz="2000" noProof="0" dirty="0">
              <a:solidFill>
                <a:schemeClr val="bg1"/>
              </a:solidFill>
            </a:endParaRPr>
          </a:p>
        </p:txBody>
      </p:sp>
      <p:grpSp>
        <p:nvGrpSpPr>
          <p:cNvPr id="5" name="Gruppo 4">
            <a:extLst>
              <a:ext uri="{FF2B5EF4-FFF2-40B4-BE49-F238E27FC236}">
                <a16:creationId xmlns:a16="http://schemas.microsoft.com/office/drawing/2014/main" id="{C58231AC-F9EF-04E8-A4B4-9EA230EC2937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13" name="Gruppo 12">
              <a:extLst>
                <a:ext uri="{FF2B5EF4-FFF2-40B4-BE49-F238E27FC236}">
                  <a16:creationId xmlns:a16="http://schemas.microsoft.com/office/drawing/2014/main" id="{C89FAE00-E09B-DB20-605E-C98F93580922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15" name="Figura a mano libera: forma 14">
                <a:extLst>
                  <a:ext uri="{FF2B5EF4-FFF2-40B4-BE49-F238E27FC236}">
                    <a16:creationId xmlns:a16="http://schemas.microsoft.com/office/drawing/2014/main" id="{7B1E05DF-856C-6166-F3C3-781128DEBC76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6" name="Figura a mano libera: forma 15">
                <a:extLst>
                  <a:ext uri="{FF2B5EF4-FFF2-40B4-BE49-F238E27FC236}">
                    <a16:creationId xmlns:a16="http://schemas.microsoft.com/office/drawing/2014/main" id="{7BC5C9D3-14A7-60D2-0B47-C167D6C0DD27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7" name="Ovale 16">
                <a:extLst>
                  <a:ext uri="{FF2B5EF4-FFF2-40B4-BE49-F238E27FC236}">
                    <a16:creationId xmlns:a16="http://schemas.microsoft.com/office/drawing/2014/main" id="{A99E0617-C3D5-8158-9FF4-294F259FA859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8" name="Ovale 17">
                <a:extLst>
                  <a:ext uri="{FF2B5EF4-FFF2-40B4-BE49-F238E27FC236}">
                    <a16:creationId xmlns:a16="http://schemas.microsoft.com/office/drawing/2014/main" id="{59437AFD-88F1-0DD0-67E0-AC3D9EBE2FA1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14" name="Rettangolo 13">
              <a:extLst>
                <a:ext uri="{FF2B5EF4-FFF2-40B4-BE49-F238E27FC236}">
                  <a16:creationId xmlns:a16="http://schemas.microsoft.com/office/drawing/2014/main" id="{D4C7BBEB-CA85-88AE-76E4-839B27651AC5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1097305838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A8BF65DB-B09F-2C14-3D00-2E546610D5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479056"/>
            <a:ext cx="11449050" cy="576633"/>
          </a:xfrm>
        </p:spPr>
        <p:txBody>
          <a:bodyPr/>
          <a:lstStyle/>
          <a:p>
            <a:r>
              <a:rPr lang="en-US" noProof="0" dirty="0">
                <a:solidFill>
                  <a:schemeClr val="bg1"/>
                </a:solidFill>
              </a:rPr>
              <a:t>Plug </a:t>
            </a:r>
            <a:r>
              <a:rPr lang="en-US" noProof="0" dirty="0">
                <a:solidFill>
                  <a:schemeClr val="bg1"/>
                </a:solidFill>
                <a:latin typeface="+mn-lt"/>
              </a:rPr>
              <a:t>and </a:t>
            </a:r>
            <a:r>
              <a:rPr lang="en-US" noProof="0" dirty="0">
                <a:solidFill>
                  <a:schemeClr val="bg1"/>
                </a:solidFill>
              </a:rPr>
              <a:t>work</a:t>
            </a:r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3D854B1D-3196-4B77-7F46-6888D4C274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76</a:t>
            </a:fld>
            <a:endParaRPr lang="en-US" noProof="0" dirty="0">
              <a:latin typeface="+mn-lt"/>
            </a:endParaRPr>
          </a:p>
        </p:txBody>
      </p:sp>
      <p:pic>
        <p:nvPicPr>
          <p:cNvPr id="7" name="Picture 17" descr="The dashboard of a car&#10;&#10;Le contenu généré par l’IA peut être incorrect.">
            <a:extLst>
              <a:ext uri="{FF2B5EF4-FFF2-40B4-BE49-F238E27FC236}">
                <a16:creationId xmlns:a16="http://schemas.microsoft.com/office/drawing/2014/main" id="{12AA4F07-9FBD-E337-96D8-E0640F0F5E34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5025" t="23111" r="13310" b="40863"/>
          <a:stretch/>
        </p:blipFill>
        <p:spPr>
          <a:xfrm>
            <a:off x="4951440" y="2639748"/>
            <a:ext cx="2289119" cy="2141179"/>
          </a:xfrm>
          <a:prstGeom prst="roundRect">
            <a:avLst/>
          </a:prstGeom>
          <a:solidFill>
            <a:schemeClr val="bg1"/>
          </a:solidFill>
          <a:ln w="25400">
            <a:solidFill>
              <a:schemeClr val="bg1"/>
            </a:solidFill>
          </a:ln>
        </p:spPr>
      </p:pic>
      <p:pic>
        <p:nvPicPr>
          <p:cNvPr id="8" name="Picture 18" descr="The dashboard of a car&#10;&#10;Le contenu généré par l’IA peut être incorrect.">
            <a:extLst>
              <a:ext uri="{FF2B5EF4-FFF2-40B4-BE49-F238E27FC236}">
                <a16:creationId xmlns:a16="http://schemas.microsoft.com/office/drawing/2014/main" id="{12A5C640-DC79-07F1-1A90-BF0A4CA6C671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5095" t="23110" r="14199" b="42392"/>
          <a:stretch/>
        </p:blipFill>
        <p:spPr>
          <a:xfrm>
            <a:off x="938810" y="2629079"/>
            <a:ext cx="2285848" cy="2141179"/>
          </a:xfrm>
          <a:prstGeom prst="roundRect">
            <a:avLst/>
          </a:prstGeom>
          <a:solidFill>
            <a:schemeClr val="bg1"/>
          </a:solidFill>
          <a:ln w="25400">
            <a:solidFill>
              <a:schemeClr val="bg1"/>
            </a:solidFill>
          </a:ln>
        </p:spPr>
      </p:pic>
      <p:sp>
        <p:nvSpPr>
          <p:cNvPr id="9" name="CasellaDiTesto 53">
            <a:extLst>
              <a:ext uri="{FF2B5EF4-FFF2-40B4-BE49-F238E27FC236}">
                <a16:creationId xmlns:a16="http://schemas.microsoft.com/office/drawing/2014/main" id="{E4171BD3-39FD-409F-2380-E509E3F21EB3}"/>
              </a:ext>
            </a:extLst>
          </p:cNvPr>
          <p:cNvSpPr txBox="1"/>
          <p:nvPr/>
        </p:nvSpPr>
        <p:spPr>
          <a:xfrm>
            <a:off x="426369" y="1751862"/>
            <a:ext cx="33074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STANDARD 12V </a:t>
            </a:r>
            <a:b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POWER SOCKET</a:t>
            </a:r>
          </a:p>
        </p:txBody>
      </p:sp>
      <p:sp>
        <p:nvSpPr>
          <p:cNvPr id="10" name="CasellaDiTesto 53">
            <a:extLst>
              <a:ext uri="{FF2B5EF4-FFF2-40B4-BE49-F238E27FC236}">
                <a16:creationId xmlns:a16="http://schemas.microsoft.com/office/drawing/2014/main" id="{D26062A3-96B0-F2C5-A95B-16AE4AD60BD0}"/>
              </a:ext>
            </a:extLst>
          </p:cNvPr>
          <p:cNvSpPr txBox="1"/>
          <p:nvPr/>
        </p:nvSpPr>
        <p:spPr>
          <a:xfrm>
            <a:off x="4456060" y="1769297"/>
            <a:ext cx="3279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400" b="1">
                <a:solidFill>
                  <a:schemeClr val="tx2">
                    <a:lumMod val="50000"/>
                  </a:schemeClr>
                </a:solidFill>
                <a:latin typeface="Tw Cen MT" panose="020B0602020104020603" pitchFamily="34" charset="0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noProof="0" dirty="0">
                <a:solidFill>
                  <a:schemeClr val="bg1"/>
                </a:solidFill>
                <a:latin typeface="+mn-lt"/>
              </a:rPr>
              <a:t>OPTION USB </a:t>
            </a:r>
            <a:br>
              <a:rPr lang="en-US" sz="1600" noProof="0" dirty="0">
                <a:solidFill>
                  <a:schemeClr val="bg1"/>
                </a:solidFill>
                <a:latin typeface="+mn-lt"/>
              </a:rPr>
            </a:br>
            <a:r>
              <a:rPr lang="en-US" sz="1600" noProof="0" dirty="0">
                <a:solidFill>
                  <a:schemeClr val="bg1"/>
                </a:solidFill>
                <a:latin typeface="+mn-lt"/>
              </a:rPr>
              <a:t>TYPE C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O 2">
            <a:extLst>
              <a:ext uri="{FF2B5EF4-FFF2-40B4-BE49-F238E27FC236}">
                <a16:creationId xmlns:a16="http://schemas.microsoft.com/office/drawing/2014/main" id="{9C69FA4D-682D-2283-D1E4-2E0BBB52F62A}"/>
              </a:ext>
            </a:extLst>
          </p:cNvPr>
          <p:cNvSpPr/>
          <p:nvPr/>
        </p:nvSpPr>
        <p:spPr>
          <a:xfrm>
            <a:off x="2297810" y="3764284"/>
            <a:ext cx="217456" cy="217456"/>
          </a:xfrm>
          <a:prstGeom prst="flowChartOr">
            <a:avLst/>
          </a:prstGeom>
          <a:solidFill>
            <a:schemeClr val="accent2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5" name="Connettore diritto 4">
            <a:extLst>
              <a:ext uri="{FF2B5EF4-FFF2-40B4-BE49-F238E27FC236}">
                <a16:creationId xmlns:a16="http://schemas.microsoft.com/office/drawing/2014/main" id="{AB89C386-8EC6-3BE8-DAB1-3BC47D23E37A}"/>
              </a:ext>
            </a:extLst>
          </p:cNvPr>
          <p:cNvCxnSpPr>
            <a:cxnSpLocks/>
            <a:stCxn id="3" idx="4"/>
            <a:endCxn id="21" idx="0"/>
          </p:cNvCxnSpPr>
          <p:nvPr/>
        </p:nvCxnSpPr>
        <p:spPr>
          <a:xfrm flipH="1">
            <a:off x="2080099" y="3981740"/>
            <a:ext cx="326439" cy="1125517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CasellaDiTesto 20">
            <a:extLst>
              <a:ext uri="{FF2B5EF4-FFF2-40B4-BE49-F238E27FC236}">
                <a16:creationId xmlns:a16="http://schemas.microsoft.com/office/drawing/2014/main" id="{1F48D328-588C-DAE4-87FA-2CFD5DBAB2A2}"/>
              </a:ext>
            </a:extLst>
          </p:cNvPr>
          <p:cNvSpPr txBox="1"/>
          <p:nvPr/>
        </p:nvSpPr>
        <p:spPr>
          <a:xfrm>
            <a:off x="935539" y="5107257"/>
            <a:ext cx="2289119" cy="307777"/>
          </a:xfrm>
          <a:prstGeom prst="rect">
            <a:avLst/>
          </a:prstGeom>
          <a:solidFill>
            <a:schemeClr val="bg1">
              <a:alpha val="4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1400" noProof="0" dirty="0">
                <a:latin typeface="+mj-lt"/>
              </a:rPr>
              <a:t>12V power socket</a:t>
            </a:r>
          </a:p>
        </p:txBody>
      </p:sp>
      <p:sp>
        <p:nvSpPr>
          <p:cNvPr id="29" name="O 28">
            <a:extLst>
              <a:ext uri="{FF2B5EF4-FFF2-40B4-BE49-F238E27FC236}">
                <a16:creationId xmlns:a16="http://schemas.microsoft.com/office/drawing/2014/main" id="{0FA172F7-ECB9-6559-6351-34F89D625EF6}"/>
              </a:ext>
            </a:extLst>
          </p:cNvPr>
          <p:cNvSpPr/>
          <p:nvPr/>
        </p:nvSpPr>
        <p:spPr>
          <a:xfrm>
            <a:off x="5501073" y="3940733"/>
            <a:ext cx="217456" cy="217456"/>
          </a:xfrm>
          <a:prstGeom prst="flowChartOr">
            <a:avLst/>
          </a:prstGeom>
          <a:solidFill>
            <a:schemeClr val="accent2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0" name="O 29">
            <a:extLst>
              <a:ext uri="{FF2B5EF4-FFF2-40B4-BE49-F238E27FC236}">
                <a16:creationId xmlns:a16="http://schemas.microsoft.com/office/drawing/2014/main" id="{4393E958-990E-68F7-45D7-43AE02813CA7}"/>
              </a:ext>
            </a:extLst>
          </p:cNvPr>
          <p:cNvSpPr/>
          <p:nvPr/>
        </p:nvSpPr>
        <p:spPr>
          <a:xfrm>
            <a:off x="6263983" y="3742686"/>
            <a:ext cx="217456" cy="217456"/>
          </a:xfrm>
          <a:prstGeom prst="flowChartOr">
            <a:avLst/>
          </a:prstGeom>
          <a:solidFill>
            <a:schemeClr val="accent2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2" name="CasellaDiTesto 31">
            <a:extLst>
              <a:ext uri="{FF2B5EF4-FFF2-40B4-BE49-F238E27FC236}">
                <a16:creationId xmlns:a16="http://schemas.microsoft.com/office/drawing/2014/main" id="{1309D314-4AEB-ABA5-938C-D6F96311A686}"/>
              </a:ext>
            </a:extLst>
          </p:cNvPr>
          <p:cNvSpPr txBox="1"/>
          <p:nvPr/>
        </p:nvSpPr>
        <p:spPr>
          <a:xfrm>
            <a:off x="6263983" y="5132793"/>
            <a:ext cx="1993594" cy="307777"/>
          </a:xfrm>
          <a:prstGeom prst="rect">
            <a:avLst/>
          </a:prstGeom>
          <a:solidFill>
            <a:schemeClr val="bg1">
              <a:alpha val="4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1400" noProof="0" dirty="0">
                <a:latin typeface="+mj-lt"/>
              </a:rPr>
              <a:t>12V power socket</a:t>
            </a:r>
          </a:p>
        </p:txBody>
      </p:sp>
      <p:cxnSp>
        <p:nvCxnSpPr>
          <p:cNvPr id="34" name="Connettore diritto 33">
            <a:extLst>
              <a:ext uri="{FF2B5EF4-FFF2-40B4-BE49-F238E27FC236}">
                <a16:creationId xmlns:a16="http://schemas.microsoft.com/office/drawing/2014/main" id="{C047C5F9-89BB-60D2-5A9F-D0993883D5C0}"/>
              </a:ext>
            </a:extLst>
          </p:cNvPr>
          <p:cNvCxnSpPr>
            <a:cxnSpLocks/>
            <a:stCxn id="30" idx="5"/>
            <a:endCxn id="32" idx="0"/>
          </p:cNvCxnSpPr>
          <p:nvPr/>
        </p:nvCxnSpPr>
        <p:spPr>
          <a:xfrm>
            <a:off x="6449593" y="3928296"/>
            <a:ext cx="811187" cy="1204497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CasellaDiTesto 38">
            <a:extLst>
              <a:ext uri="{FF2B5EF4-FFF2-40B4-BE49-F238E27FC236}">
                <a16:creationId xmlns:a16="http://schemas.microsoft.com/office/drawing/2014/main" id="{A63B518E-C48E-C92A-3FD8-CFF8DDE7F5B5}"/>
              </a:ext>
            </a:extLst>
          </p:cNvPr>
          <p:cNvSpPr txBox="1"/>
          <p:nvPr/>
        </p:nvSpPr>
        <p:spPr>
          <a:xfrm>
            <a:off x="4497946" y="5132793"/>
            <a:ext cx="1464696" cy="307777"/>
          </a:xfrm>
          <a:prstGeom prst="rect">
            <a:avLst/>
          </a:prstGeom>
          <a:solidFill>
            <a:schemeClr val="bg1">
              <a:alpha val="4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1400" noProof="0" dirty="0">
                <a:latin typeface="+mj-lt"/>
              </a:rPr>
              <a:t>USB Type C</a:t>
            </a:r>
          </a:p>
        </p:txBody>
      </p:sp>
      <p:cxnSp>
        <p:nvCxnSpPr>
          <p:cNvPr id="43" name="Connettore diritto 42">
            <a:extLst>
              <a:ext uri="{FF2B5EF4-FFF2-40B4-BE49-F238E27FC236}">
                <a16:creationId xmlns:a16="http://schemas.microsoft.com/office/drawing/2014/main" id="{B7EE9CD3-8A10-160E-1C8D-2F96BCF3DD92}"/>
              </a:ext>
            </a:extLst>
          </p:cNvPr>
          <p:cNvCxnSpPr>
            <a:cxnSpLocks/>
            <a:stCxn id="29" idx="4"/>
            <a:endCxn id="39" idx="0"/>
          </p:cNvCxnSpPr>
          <p:nvPr/>
        </p:nvCxnSpPr>
        <p:spPr>
          <a:xfrm flipH="1">
            <a:off x="5230294" y="4158189"/>
            <a:ext cx="379507" cy="974604"/>
          </a:xfrm>
          <a:prstGeom prst="line">
            <a:avLst/>
          </a:prstGeom>
          <a:ln w="127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CasellaDiTesto 53">
            <a:extLst>
              <a:ext uri="{FF2B5EF4-FFF2-40B4-BE49-F238E27FC236}">
                <a16:creationId xmlns:a16="http://schemas.microsoft.com/office/drawing/2014/main" id="{F2FA2017-22B8-AC78-DA5A-AF885233645C}"/>
              </a:ext>
            </a:extLst>
          </p:cNvPr>
          <p:cNvSpPr txBox="1"/>
          <p:nvPr/>
        </p:nvSpPr>
        <p:spPr>
          <a:xfrm>
            <a:off x="8659730" y="1769297"/>
            <a:ext cx="2809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400" b="1">
                <a:solidFill>
                  <a:schemeClr val="tx2">
                    <a:lumMod val="50000"/>
                  </a:schemeClr>
                </a:solidFill>
                <a:latin typeface="Tw Cen MT" panose="020B0602020104020603" pitchFamily="34" charset="0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noProof="0" dirty="0">
                <a:solidFill>
                  <a:schemeClr val="bg1"/>
                </a:solidFill>
                <a:latin typeface="+mn-lt"/>
              </a:rPr>
              <a:t>OPTIONAL SMARTPHONE HOLDER</a:t>
            </a:r>
          </a:p>
        </p:txBody>
      </p:sp>
      <p:pic>
        <p:nvPicPr>
          <p:cNvPr id="12" name="Picture 2">
            <a:extLst>
              <a:ext uri="{FF2B5EF4-FFF2-40B4-BE49-F238E27FC236}">
                <a16:creationId xmlns:a16="http://schemas.microsoft.com/office/drawing/2014/main" id="{DC99785E-D49F-5FA9-3E40-2FBEED385DF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123" r="15959" b="18831"/>
          <a:stretch/>
        </p:blipFill>
        <p:spPr bwMode="auto">
          <a:xfrm>
            <a:off x="8939567" y="2639748"/>
            <a:ext cx="2221511" cy="2165781"/>
          </a:xfrm>
          <a:prstGeom prst="roundRect">
            <a:avLst/>
          </a:prstGeom>
          <a:ln w="254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393751043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47C187-FC60-A7D1-6C15-BC5C218C5A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B1379AF4-3D4C-BB9C-AC40-0A08D97FCDA5}"/>
              </a:ext>
            </a:extLst>
          </p:cNvPr>
          <p:cNvSpPr txBox="1"/>
          <p:nvPr/>
        </p:nvSpPr>
        <p:spPr>
          <a:xfrm>
            <a:off x="946065" y="6422578"/>
            <a:ext cx="5007059" cy="291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>
                <a:solidFill>
                  <a:schemeClr val="bg1"/>
                </a:solidFill>
              </a:rPr>
              <a:t>Click on </a:t>
            </a:r>
            <a:r>
              <a:rPr lang="en-US" sz="1100" i="1" noProof="0" dirty="0">
                <a:solidFill>
                  <a:schemeClr val="bg1"/>
                </a:solidFill>
                <a:latin typeface="+mj-lt"/>
              </a:rPr>
              <a:t>Selling arguments</a:t>
            </a:r>
          </a:p>
        </p:txBody>
      </p:sp>
      <p:sp>
        <p:nvSpPr>
          <p:cNvPr id="8" name="Segnaposto numero diapositiva 8">
            <a:extLst>
              <a:ext uri="{FF2B5EF4-FFF2-40B4-BE49-F238E27FC236}">
                <a16:creationId xmlns:a16="http://schemas.microsoft.com/office/drawing/2014/main" id="{FE5B4131-8AE4-E51D-70A4-B33085595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77</a:t>
            </a:fld>
            <a:endParaRPr lang="en-US" noProof="0" dirty="0">
              <a:latin typeface="+mn-lt"/>
            </a:endParaRPr>
          </a:p>
        </p:txBody>
      </p:sp>
      <p:sp>
        <p:nvSpPr>
          <p:cNvPr id="23" name="Titolo 3">
            <a:extLst>
              <a:ext uri="{FF2B5EF4-FFF2-40B4-BE49-F238E27FC236}">
                <a16:creationId xmlns:a16="http://schemas.microsoft.com/office/drawing/2014/main" id="{89D8CCE9-AC0C-37E4-32A6-8822B69508C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71475" y="1151777"/>
            <a:ext cx="5117145" cy="1010405"/>
          </a:xfrm>
        </p:spPr>
        <p:txBody>
          <a:bodyPr wrap="square">
            <a:spAutoFit/>
          </a:bodyPr>
          <a:lstStyle/>
          <a:p>
            <a:pPr>
              <a:lnSpc>
                <a:spcPts val="3500"/>
              </a:lnSpc>
            </a:pPr>
            <a:r>
              <a:rPr lang="en-US" sz="4400" noProof="0" dirty="0">
                <a:solidFill>
                  <a:schemeClr val="bg1"/>
                </a:solidFill>
                <a:latin typeface="+mj-lt"/>
              </a:rPr>
              <a:t>CONNECTED </a:t>
            </a:r>
            <a:r>
              <a:rPr lang="en-US" sz="4400" noProof="0" dirty="0">
                <a:solidFill>
                  <a:schemeClr val="bg1"/>
                </a:solidFill>
                <a:latin typeface="Montserrat Light" panose="00000400000000000000" pitchFamily="50" charset="0"/>
              </a:rPr>
              <a:t>SERVICES</a:t>
            </a:r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237C43EB-F1F1-EEFC-9821-A66393F51C77}"/>
              </a:ext>
            </a:extLst>
          </p:cNvPr>
          <p:cNvSpPr/>
          <p:nvPr/>
        </p:nvSpPr>
        <p:spPr>
          <a:xfrm>
            <a:off x="371475" y="825005"/>
            <a:ext cx="607054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200" noProof="0" dirty="0">
                <a:solidFill>
                  <a:schemeClr val="bg1"/>
                </a:solidFill>
                <a:latin typeface="Montserrat Light" panose="00000400000000000000" pitchFamily="50" charset="0"/>
              </a:rPr>
              <a:t>06 | CONNECTIVITY</a:t>
            </a:r>
            <a:endParaRPr lang="en-US" sz="2000" noProof="0" dirty="0">
              <a:solidFill>
                <a:schemeClr val="bg1"/>
              </a:solidFill>
            </a:endParaRPr>
          </a:p>
        </p:txBody>
      </p:sp>
      <p:sp>
        <p:nvSpPr>
          <p:cNvPr id="9" name="Segnaposto contenuto 2">
            <a:extLst>
              <a:ext uri="{FF2B5EF4-FFF2-40B4-BE49-F238E27FC236}">
                <a16:creationId xmlns:a16="http://schemas.microsoft.com/office/drawing/2014/main" id="{09595B06-DAE9-D180-E5E1-1648EE0EAF53}"/>
              </a:ext>
            </a:extLst>
          </p:cNvPr>
          <p:cNvSpPr txBox="1">
            <a:spLocks/>
          </p:cNvSpPr>
          <p:nvPr/>
        </p:nvSpPr>
        <p:spPr>
          <a:xfrm>
            <a:off x="424781" y="2304827"/>
            <a:ext cx="4865593" cy="1972627"/>
          </a:xfrm>
          <a:prstGeom prst="rect">
            <a:avLst/>
          </a:prstGeom>
          <a:noFill/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000"/>
              </a:lnSpc>
            </a:pPr>
            <a:r>
              <a:rPr lang="en-US" noProof="0" dirty="0">
                <a:solidFill>
                  <a:schemeClr val="bg1"/>
                </a:solidFill>
              </a:rPr>
              <a:t>Fleet management is key to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boosting performance </a:t>
            </a:r>
            <a:r>
              <a:rPr lang="en-US" noProof="0" dirty="0">
                <a:solidFill>
                  <a:schemeClr val="bg1"/>
                </a:solidFill>
              </a:rPr>
              <a:t>and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profitability</a:t>
            </a:r>
            <a:r>
              <a:rPr lang="en-US" noProof="0" dirty="0">
                <a:solidFill>
                  <a:schemeClr val="bg1"/>
                </a:solidFill>
              </a:rPr>
              <a:t>. </a:t>
            </a:r>
          </a:p>
          <a:p>
            <a:pPr>
              <a:lnSpc>
                <a:spcPts val="2000"/>
              </a:lnSpc>
            </a:pPr>
            <a:r>
              <a:rPr lang="en-US" noProof="0" dirty="0">
                <a:solidFill>
                  <a:schemeClr val="bg1"/>
                </a:solidFill>
              </a:rPr>
              <a:t>TRIS’ connected services offer fleet managers a powerful way to cut operational costs and are always at hand via a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user-friendly app </a:t>
            </a:r>
            <a:r>
              <a:rPr lang="en-US" noProof="0" dirty="0">
                <a:solidFill>
                  <a:schemeClr val="bg1"/>
                </a:solidFill>
              </a:rPr>
              <a:t>and </a:t>
            </a:r>
            <a:r>
              <a:rPr lang="en-US" noProof="0" dirty="0">
                <a:solidFill>
                  <a:schemeClr val="bg1"/>
                </a:solidFill>
                <a:latin typeface="+mj-lt"/>
              </a:rPr>
              <a:t>platform</a:t>
            </a:r>
            <a:r>
              <a:rPr lang="en-US" noProof="0" dirty="0">
                <a:solidFill>
                  <a:schemeClr val="bg1"/>
                </a:solidFill>
              </a:rPr>
              <a:t>. </a:t>
            </a:r>
          </a:p>
        </p:txBody>
      </p:sp>
      <p:grpSp>
        <p:nvGrpSpPr>
          <p:cNvPr id="10" name="Gruppo 9">
            <a:extLst>
              <a:ext uri="{FF2B5EF4-FFF2-40B4-BE49-F238E27FC236}">
                <a16:creationId xmlns:a16="http://schemas.microsoft.com/office/drawing/2014/main" id="{69E47592-6EA9-6DE7-1A8A-87730D9EE8F4}"/>
              </a:ext>
            </a:extLst>
          </p:cNvPr>
          <p:cNvGrpSpPr/>
          <p:nvPr/>
        </p:nvGrpSpPr>
        <p:grpSpPr>
          <a:xfrm>
            <a:off x="9777890" y="3858105"/>
            <a:ext cx="1994338" cy="2162911"/>
            <a:chOff x="838845" y="3459099"/>
            <a:chExt cx="2304634" cy="2499435"/>
          </a:xfrm>
          <a:effectLst>
            <a:outerShdw blurRad="139700" dist="165100" dir="5400000" sx="95000" sy="95000" algn="t" rotWithShape="0">
              <a:prstClr val="black">
                <a:alpha val="40000"/>
              </a:prstClr>
            </a:outerShdw>
          </a:effectLst>
        </p:grpSpPr>
        <p:pic>
          <p:nvPicPr>
            <p:cNvPr id="12" name="Immagine 11">
              <a:extLst>
                <a:ext uri="{FF2B5EF4-FFF2-40B4-BE49-F238E27FC236}">
                  <a16:creationId xmlns:a16="http://schemas.microsoft.com/office/drawing/2014/main" id="{89ABA8B7-A9D9-EDEB-9984-74EB5BFCB2E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334" r="10334"/>
            <a:stretch/>
          </p:blipFill>
          <p:spPr>
            <a:xfrm>
              <a:off x="917563" y="3459099"/>
              <a:ext cx="2147200" cy="2147200"/>
            </a:xfrm>
            <a:prstGeom prst="ellipse">
              <a:avLst/>
            </a:prstGeom>
            <a:ln w="63500">
              <a:solidFill>
                <a:schemeClr val="bg1"/>
              </a:solidFill>
            </a:ln>
          </p:spPr>
        </p:pic>
        <p:sp>
          <p:nvSpPr>
            <p:cNvPr id="13" name="Rettangolo con angoli arrotondati 12">
              <a:extLst>
                <a:ext uri="{FF2B5EF4-FFF2-40B4-BE49-F238E27FC236}">
                  <a16:creationId xmlns:a16="http://schemas.microsoft.com/office/drawing/2014/main" id="{F01F00A4-5CA8-E50B-D18C-07A5A321396A}"/>
                </a:ext>
              </a:extLst>
            </p:cNvPr>
            <p:cNvSpPr/>
            <p:nvPr/>
          </p:nvSpPr>
          <p:spPr>
            <a:xfrm>
              <a:off x="838845" y="5634534"/>
              <a:ext cx="2304634" cy="3240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US" sz="1400" noProof="0" dirty="0">
                  <a:solidFill>
                    <a:schemeClr val="tx1"/>
                  </a:solidFill>
                  <a:latin typeface="+mj-lt"/>
                </a:rPr>
                <a:t>Selling arguments</a:t>
              </a:r>
            </a:p>
          </p:txBody>
        </p:sp>
      </p:grpSp>
      <p:sp>
        <p:nvSpPr>
          <p:cNvPr id="14" name="Figura a mano libera: forma 13">
            <a:extLst>
              <a:ext uri="{FF2B5EF4-FFF2-40B4-BE49-F238E27FC236}">
                <a16:creationId xmlns:a16="http://schemas.microsoft.com/office/drawing/2014/main" id="{13A5633B-98EE-0FCC-2786-D5A9159E47FF}"/>
              </a:ext>
            </a:extLst>
          </p:cNvPr>
          <p:cNvSpPr/>
          <p:nvPr/>
        </p:nvSpPr>
        <p:spPr>
          <a:xfrm rot="10800000">
            <a:off x="9723852" y="1295399"/>
            <a:ext cx="2072083" cy="2699384"/>
          </a:xfrm>
          <a:custGeom>
            <a:avLst/>
            <a:gdLst>
              <a:gd name="connsiteX0" fmla="*/ 1966443 w 2062558"/>
              <a:gd name="connsiteY0" fmla="*/ 2423165 h 2423165"/>
              <a:gd name="connsiteX1" fmla="*/ 96115 w 2062558"/>
              <a:gd name="connsiteY1" fmla="*/ 2423165 h 2423165"/>
              <a:gd name="connsiteX2" fmla="*/ 0 w 2062558"/>
              <a:gd name="connsiteY2" fmla="*/ 2327050 h 2423165"/>
              <a:gd name="connsiteX3" fmla="*/ 0 w 2062558"/>
              <a:gd name="connsiteY3" fmla="*/ 353245 h 2423165"/>
              <a:gd name="connsiteX4" fmla="*/ 96115 w 2062558"/>
              <a:gd name="connsiteY4" fmla="*/ 257130 h 2423165"/>
              <a:gd name="connsiteX5" fmla="*/ 943229 w 2062558"/>
              <a:gd name="connsiteY5" fmla="*/ 257130 h 2423165"/>
              <a:gd name="connsiteX6" fmla="*/ 1031280 w 2062558"/>
              <a:gd name="connsiteY6" fmla="*/ 0 h 2423165"/>
              <a:gd name="connsiteX7" fmla="*/ 1119331 w 2062558"/>
              <a:gd name="connsiteY7" fmla="*/ 257130 h 2423165"/>
              <a:gd name="connsiteX8" fmla="*/ 1966443 w 2062558"/>
              <a:gd name="connsiteY8" fmla="*/ 257130 h 2423165"/>
              <a:gd name="connsiteX9" fmla="*/ 2062558 w 2062558"/>
              <a:gd name="connsiteY9" fmla="*/ 353245 h 2423165"/>
              <a:gd name="connsiteX10" fmla="*/ 2062558 w 2062558"/>
              <a:gd name="connsiteY10" fmla="*/ 2327050 h 2423165"/>
              <a:gd name="connsiteX11" fmla="*/ 1966443 w 2062558"/>
              <a:gd name="connsiteY11" fmla="*/ 2423165 h 2423165"/>
              <a:gd name="connsiteX0" fmla="*/ 2023593 w 2064260"/>
              <a:gd name="connsiteY0" fmla="*/ 3137540 h 3137540"/>
              <a:gd name="connsiteX1" fmla="*/ 96115 w 2064260"/>
              <a:gd name="connsiteY1" fmla="*/ 2423165 h 3137540"/>
              <a:gd name="connsiteX2" fmla="*/ 0 w 2064260"/>
              <a:gd name="connsiteY2" fmla="*/ 2327050 h 3137540"/>
              <a:gd name="connsiteX3" fmla="*/ 0 w 2064260"/>
              <a:gd name="connsiteY3" fmla="*/ 353245 h 3137540"/>
              <a:gd name="connsiteX4" fmla="*/ 96115 w 2064260"/>
              <a:gd name="connsiteY4" fmla="*/ 257130 h 3137540"/>
              <a:gd name="connsiteX5" fmla="*/ 943229 w 2064260"/>
              <a:gd name="connsiteY5" fmla="*/ 257130 h 3137540"/>
              <a:gd name="connsiteX6" fmla="*/ 1031280 w 2064260"/>
              <a:gd name="connsiteY6" fmla="*/ 0 h 3137540"/>
              <a:gd name="connsiteX7" fmla="*/ 1119331 w 2064260"/>
              <a:gd name="connsiteY7" fmla="*/ 257130 h 3137540"/>
              <a:gd name="connsiteX8" fmla="*/ 1966443 w 2064260"/>
              <a:gd name="connsiteY8" fmla="*/ 257130 h 3137540"/>
              <a:gd name="connsiteX9" fmla="*/ 2062558 w 2064260"/>
              <a:gd name="connsiteY9" fmla="*/ 353245 h 3137540"/>
              <a:gd name="connsiteX10" fmla="*/ 2062558 w 2064260"/>
              <a:gd name="connsiteY10" fmla="*/ 2327050 h 3137540"/>
              <a:gd name="connsiteX11" fmla="*/ 2023593 w 2064260"/>
              <a:gd name="connsiteY11" fmla="*/ 3137540 h 3137540"/>
              <a:gd name="connsiteX0" fmla="*/ 1956918 w 2062558"/>
              <a:gd name="connsiteY0" fmla="*/ 3137540 h 3137540"/>
              <a:gd name="connsiteX1" fmla="*/ 96115 w 2062558"/>
              <a:gd name="connsiteY1" fmla="*/ 2423165 h 3137540"/>
              <a:gd name="connsiteX2" fmla="*/ 0 w 2062558"/>
              <a:gd name="connsiteY2" fmla="*/ 2327050 h 3137540"/>
              <a:gd name="connsiteX3" fmla="*/ 0 w 2062558"/>
              <a:gd name="connsiteY3" fmla="*/ 353245 h 3137540"/>
              <a:gd name="connsiteX4" fmla="*/ 96115 w 2062558"/>
              <a:gd name="connsiteY4" fmla="*/ 257130 h 3137540"/>
              <a:gd name="connsiteX5" fmla="*/ 943229 w 2062558"/>
              <a:gd name="connsiteY5" fmla="*/ 257130 h 3137540"/>
              <a:gd name="connsiteX6" fmla="*/ 1031280 w 2062558"/>
              <a:gd name="connsiteY6" fmla="*/ 0 h 3137540"/>
              <a:gd name="connsiteX7" fmla="*/ 1119331 w 2062558"/>
              <a:gd name="connsiteY7" fmla="*/ 257130 h 3137540"/>
              <a:gd name="connsiteX8" fmla="*/ 1966443 w 2062558"/>
              <a:gd name="connsiteY8" fmla="*/ 257130 h 3137540"/>
              <a:gd name="connsiteX9" fmla="*/ 2062558 w 2062558"/>
              <a:gd name="connsiteY9" fmla="*/ 353245 h 3137540"/>
              <a:gd name="connsiteX10" fmla="*/ 2062558 w 2062558"/>
              <a:gd name="connsiteY10" fmla="*/ 2327050 h 3137540"/>
              <a:gd name="connsiteX11" fmla="*/ 1956918 w 2062558"/>
              <a:gd name="connsiteY11" fmla="*/ 3137540 h 3137540"/>
              <a:gd name="connsiteX0" fmla="*/ 1956918 w 2062558"/>
              <a:gd name="connsiteY0" fmla="*/ 3137540 h 3137540"/>
              <a:gd name="connsiteX1" fmla="*/ 153265 w 2062558"/>
              <a:gd name="connsiteY1" fmla="*/ 3137540 h 3137540"/>
              <a:gd name="connsiteX2" fmla="*/ 0 w 2062558"/>
              <a:gd name="connsiteY2" fmla="*/ 2327050 h 3137540"/>
              <a:gd name="connsiteX3" fmla="*/ 0 w 2062558"/>
              <a:gd name="connsiteY3" fmla="*/ 353245 h 3137540"/>
              <a:gd name="connsiteX4" fmla="*/ 96115 w 2062558"/>
              <a:gd name="connsiteY4" fmla="*/ 257130 h 3137540"/>
              <a:gd name="connsiteX5" fmla="*/ 943229 w 2062558"/>
              <a:gd name="connsiteY5" fmla="*/ 257130 h 3137540"/>
              <a:gd name="connsiteX6" fmla="*/ 1031280 w 2062558"/>
              <a:gd name="connsiteY6" fmla="*/ 0 h 3137540"/>
              <a:gd name="connsiteX7" fmla="*/ 1119331 w 2062558"/>
              <a:gd name="connsiteY7" fmla="*/ 257130 h 3137540"/>
              <a:gd name="connsiteX8" fmla="*/ 1966443 w 2062558"/>
              <a:gd name="connsiteY8" fmla="*/ 257130 h 3137540"/>
              <a:gd name="connsiteX9" fmla="*/ 2062558 w 2062558"/>
              <a:gd name="connsiteY9" fmla="*/ 353245 h 3137540"/>
              <a:gd name="connsiteX10" fmla="*/ 2062558 w 2062558"/>
              <a:gd name="connsiteY10" fmla="*/ 2327050 h 3137540"/>
              <a:gd name="connsiteX11" fmla="*/ 1956918 w 2062558"/>
              <a:gd name="connsiteY11" fmla="*/ 3137540 h 3137540"/>
              <a:gd name="connsiteX0" fmla="*/ 1956918 w 2062558"/>
              <a:gd name="connsiteY0" fmla="*/ 3137540 h 3137540"/>
              <a:gd name="connsiteX1" fmla="*/ 153265 w 2062558"/>
              <a:gd name="connsiteY1" fmla="*/ 3137540 h 3137540"/>
              <a:gd name="connsiteX2" fmla="*/ 0 w 2062558"/>
              <a:gd name="connsiteY2" fmla="*/ 3012850 h 3137540"/>
              <a:gd name="connsiteX3" fmla="*/ 0 w 2062558"/>
              <a:gd name="connsiteY3" fmla="*/ 353245 h 3137540"/>
              <a:gd name="connsiteX4" fmla="*/ 96115 w 2062558"/>
              <a:gd name="connsiteY4" fmla="*/ 257130 h 3137540"/>
              <a:gd name="connsiteX5" fmla="*/ 943229 w 2062558"/>
              <a:gd name="connsiteY5" fmla="*/ 257130 h 3137540"/>
              <a:gd name="connsiteX6" fmla="*/ 1031280 w 2062558"/>
              <a:gd name="connsiteY6" fmla="*/ 0 h 3137540"/>
              <a:gd name="connsiteX7" fmla="*/ 1119331 w 2062558"/>
              <a:gd name="connsiteY7" fmla="*/ 257130 h 3137540"/>
              <a:gd name="connsiteX8" fmla="*/ 1966443 w 2062558"/>
              <a:gd name="connsiteY8" fmla="*/ 257130 h 3137540"/>
              <a:gd name="connsiteX9" fmla="*/ 2062558 w 2062558"/>
              <a:gd name="connsiteY9" fmla="*/ 353245 h 3137540"/>
              <a:gd name="connsiteX10" fmla="*/ 2062558 w 2062558"/>
              <a:gd name="connsiteY10" fmla="*/ 2327050 h 3137540"/>
              <a:gd name="connsiteX11" fmla="*/ 1956918 w 2062558"/>
              <a:gd name="connsiteY11" fmla="*/ 3137540 h 3137540"/>
              <a:gd name="connsiteX0" fmla="*/ 1956918 w 2062558"/>
              <a:gd name="connsiteY0" fmla="*/ 3137540 h 3137540"/>
              <a:gd name="connsiteX1" fmla="*/ 153265 w 2062558"/>
              <a:gd name="connsiteY1" fmla="*/ 3137540 h 3137540"/>
              <a:gd name="connsiteX2" fmla="*/ 0 w 2062558"/>
              <a:gd name="connsiteY2" fmla="*/ 3012850 h 3137540"/>
              <a:gd name="connsiteX3" fmla="*/ 0 w 2062558"/>
              <a:gd name="connsiteY3" fmla="*/ 353245 h 3137540"/>
              <a:gd name="connsiteX4" fmla="*/ 96115 w 2062558"/>
              <a:gd name="connsiteY4" fmla="*/ 257130 h 3137540"/>
              <a:gd name="connsiteX5" fmla="*/ 943229 w 2062558"/>
              <a:gd name="connsiteY5" fmla="*/ 257130 h 3137540"/>
              <a:gd name="connsiteX6" fmla="*/ 1031280 w 2062558"/>
              <a:gd name="connsiteY6" fmla="*/ 0 h 3137540"/>
              <a:gd name="connsiteX7" fmla="*/ 1119331 w 2062558"/>
              <a:gd name="connsiteY7" fmla="*/ 257130 h 3137540"/>
              <a:gd name="connsiteX8" fmla="*/ 1966443 w 2062558"/>
              <a:gd name="connsiteY8" fmla="*/ 257130 h 3137540"/>
              <a:gd name="connsiteX9" fmla="*/ 2062558 w 2062558"/>
              <a:gd name="connsiteY9" fmla="*/ 353245 h 3137540"/>
              <a:gd name="connsiteX10" fmla="*/ 2053033 w 2062558"/>
              <a:gd name="connsiteY10" fmla="*/ 2974750 h 3137540"/>
              <a:gd name="connsiteX11" fmla="*/ 1956918 w 2062558"/>
              <a:gd name="connsiteY11" fmla="*/ 3137540 h 3137540"/>
              <a:gd name="connsiteX0" fmla="*/ 1956918 w 2062558"/>
              <a:gd name="connsiteY0" fmla="*/ 3394715 h 3394715"/>
              <a:gd name="connsiteX1" fmla="*/ 153265 w 2062558"/>
              <a:gd name="connsiteY1" fmla="*/ 3137540 h 3394715"/>
              <a:gd name="connsiteX2" fmla="*/ 0 w 2062558"/>
              <a:gd name="connsiteY2" fmla="*/ 3012850 h 3394715"/>
              <a:gd name="connsiteX3" fmla="*/ 0 w 2062558"/>
              <a:gd name="connsiteY3" fmla="*/ 353245 h 3394715"/>
              <a:gd name="connsiteX4" fmla="*/ 96115 w 2062558"/>
              <a:gd name="connsiteY4" fmla="*/ 257130 h 3394715"/>
              <a:gd name="connsiteX5" fmla="*/ 943229 w 2062558"/>
              <a:gd name="connsiteY5" fmla="*/ 257130 h 3394715"/>
              <a:gd name="connsiteX6" fmla="*/ 1031280 w 2062558"/>
              <a:gd name="connsiteY6" fmla="*/ 0 h 3394715"/>
              <a:gd name="connsiteX7" fmla="*/ 1119331 w 2062558"/>
              <a:gd name="connsiteY7" fmla="*/ 257130 h 3394715"/>
              <a:gd name="connsiteX8" fmla="*/ 1966443 w 2062558"/>
              <a:gd name="connsiteY8" fmla="*/ 257130 h 3394715"/>
              <a:gd name="connsiteX9" fmla="*/ 2062558 w 2062558"/>
              <a:gd name="connsiteY9" fmla="*/ 353245 h 3394715"/>
              <a:gd name="connsiteX10" fmla="*/ 2053033 w 2062558"/>
              <a:gd name="connsiteY10" fmla="*/ 2974750 h 3394715"/>
              <a:gd name="connsiteX11" fmla="*/ 1956918 w 2062558"/>
              <a:gd name="connsiteY11" fmla="*/ 3394715 h 3394715"/>
              <a:gd name="connsiteX0" fmla="*/ 1956918 w 2062558"/>
              <a:gd name="connsiteY0" fmla="*/ 3394715 h 3404240"/>
              <a:gd name="connsiteX1" fmla="*/ 134215 w 2062558"/>
              <a:gd name="connsiteY1" fmla="*/ 3404240 h 3404240"/>
              <a:gd name="connsiteX2" fmla="*/ 0 w 2062558"/>
              <a:gd name="connsiteY2" fmla="*/ 3012850 h 3404240"/>
              <a:gd name="connsiteX3" fmla="*/ 0 w 2062558"/>
              <a:gd name="connsiteY3" fmla="*/ 353245 h 3404240"/>
              <a:gd name="connsiteX4" fmla="*/ 96115 w 2062558"/>
              <a:gd name="connsiteY4" fmla="*/ 257130 h 3404240"/>
              <a:gd name="connsiteX5" fmla="*/ 943229 w 2062558"/>
              <a:gd name="connsiteY5" fmla="*/ 257130 h 3404240"/>
              <a:gd name="connsiteX6" fmla="*/ 1031280 w 2062558"/>
              <a:gd name="connsiteY6" fmla="*/ 0 h 3404240"/>
              <a:gd name="connsiteX7" fmla="*/ 1119331 w 2062558"/>
              <a:gd name="connsiteY7" fmla="*/ 257130 h 3404240"/>
              <a:gd name="connsiteX8" fmla="*/ 1966443 w 2062558"/>
              <a:gd name="connsiteY8" fmla="*/ 257130 h 3404240"/>
              <a:gd name="connsiteX9" fmla="*/ 2062558 w 2062558"/>
              <a:gd name="connsiteY9" fmla="*/ 353245 h 3404240"/>
              <a:gd name="connsiteX10" fmla="*/ 2053033 w 2062558"/>
              <a:gd name="connsiteY10" fmla="*/ 2974750 h 3404240"/>
              <a:gd name="connsiteX11" fmla="*/ 1956918 w 2062558"/>
              <a:gd name="connsiteY11" fmla="*/ 3394715 h 3404240"/>
              <a:gd name="connsiteX0" fmla="*/ 1956918 w 2062558"/>
              <a:gd name="connsiteY0" fmla="*/ 3394715 h 3394715"/>
              <a:gd name="connsiteX1" fmla="*/ 134215 w 2062558"/>
              <a:gd name="connsiteY1" fmla="*/ 3366140 h 3394715"/>
              <a:gd name="connsiteX2" fmla="*/ 0 w 2062558"/>
              <a:gd name="connsiteY2" fmla="*/ 3012850 h 3394715"/>
              <a:gd name="connsiteX3" fmla="*/ 0 w 2062558"/>
              <a:gd name="connsiteY3" fmla="*/ 353245 h 3394715"/>
              <a:gd name="connsiteX4" fmla="*/ 96115 w 2062558"/>
              <a:gd name="connsiteY4" fmla="*/ 257130 h 3394715"/>
              <a:gd name="connsiteX5" fmla="*/ 943229 w 2062558"/>
              <a:gd name="connsiteY5" fmla="*/ 257130 h 3394715"/>
              <a:gd name="connsiteX6" fmla="*/ 1031280 w 2062558"/>
              <a:gd name="connsiteY6" fmla="*/ 0 h 3394715"/>
              <a:gd name="connsiteX7" fmla="*/ 1119331 w 2062558"/>
              <a:gd name="connsiteY7" fmla="*/ 257130 h 3394715"/>
              <a:gd name="connsiteX8" fmla="*/ 1966443 w 2062558"/>
              <a:gd name="connsiteY8" fmla="*/ 257130 h 3394715"/>
              <a:gd name="connsiteX9" fmla="*/ 2062558 w 2062558"/>
              <a:gd name="connsiteY9" fmla="*/ 353245 h 3394715"/>
              <a:gd name="connsiteX10" fmla="*/ 2053033 w 2062558"/>
              <a:gd name="connsiteY10" fmla="*/ 2974750 h 3394715"/>
              <a:gd name="connsiteX11" fmla="*/ 1956918 w 2062558"/>
              <a:gd name="connsiteY11" fmla="*/ 3394715 h 3394715"/>
              <a:gd name="connsiteX0" fmla="*/ 1956918 w 2062558"/>
              <a:gd name="connsiteY0" fmla="*/ 3394715 h 3404240"/>
              <a:gd name="connsiteX1" fmla="*/ 134215 w 2062558"/>
              <a:gd name="connsiteY1" fmla="*/ 3404240 h 3404240"/>
              <a:gd name="connsiteX2" fmla="*/ 0 w 2062558"/>
              <a:gd name="connsiteY2" fmla="*/ 3012850 h 3404240"/>
              <a:gd name="connsiteX3" fmla="*/ 0 w 2062558"/>
              <a:gd name="connsiteY3" fmla="*/ 353245 h 3404240"/>
              <a:gd name="connsiteX4" fmla="*/ 96115 w 2062558"/>
              <a:gd name="connsiteY4" fmla="*/ 257130 h 3404240"/>
              <a:gd name="connsiteX5" fmla="*/ 943229 w 2062558"/>
              <a:gd name="connsiteY5" fmla="*/ 257130 h 3404240"/>
              <a:gd name="connsiteX6" fmla="*/ 1031280 w 2062558"/>
              <a:gd name="connsiteY6" fmla="*/ 0 h 3404240"/>
              <a:gd name="connsiteX7" fmla="*/ 1119331 w 2062558"/>
              <a:gd name="connsiteY7" fmla="*/ 257130 h 3404240"/>
              <a:gd name="connsiteX8" fmla="*/ 1966443 w 2062558"/>
              <a:gd name="connsiteY8" fmla="*/ 257130 h 3404240"/>
              <a:gd name="connsiteX9" fmla="*/ 2062558 w 2062558"/>
              <a:gd name="connsiteY9" fmla="*/ 353245 h 3404240"/>
              <a:gd name="connsiteX10" fmla="*/ 2053033 w 2062558"/>
              <a:gd name="connsiteY10" fmla="*/ 2974750 h 3404240"/>
              <a:gd name="connsiteX11" fmla="*/ 1956918 w 2062558"/>
              <a:gd name="connsiteY11" fmla="*/ 3394715 h 3404240"/>
              <a:gd name="connsiteX0" fmla="*/ 1956918 w 2062558"/>
              <a:gd name="connsiteY0" fmla="*/ 3394715 h 3404240"/>
              <a:gd name="connsiteX1" fmla="*/ 134215 w 2062558"/>
              <a:gd name="connsiteY1" fmla="*/ 3404240 h 3404240"/>
              <a:gd name="connsiteX2" fmla="*/ 0 w 2062558"/>
              <a:gd name="connsiteY2" fmla="*/ 3241450 h 3404240"/>
              <a:gd name="connsiteX3" fmla="*/ 0 w 2062558"/>
              <a:gd name="connsiteY3" fmla="*/ 353245 h 3404240"/>
              <a:gd name="connsiteX4" fmla="*/ 96115 w 2062558"/>
              <a:gd name="connsiteY4" fmla="*/ 257130 h 3404240"/>
              <a:gd name="connsiteX5" fmla="*/ 943229 w 2062558"/>
              <a:gd name="connsiteY5" fmla="*/ 257130 h 3404240"/>
              <a:gd name="connsiteX6" fmla="*/ 1031280 w 2062558"/>
              <a:gd name="connsiteY6" fmla="*/ 0 h 3404240"/>
              <a:gd name="connsiteX7" fmla="*/ 1119331 w 2062558"/>
              <a:gd name="connsiteY7" fmla="*/ 257130 h 3404240"/>
              <a:gd name="connsiteX8" fmla="*/ 1966443 w 2062558"/>
              <a:gd name="connsiteY8" fmla="*/ 257130 h 3404240"/>
              <a:gd name="connsiteX9" fmla="*/ 2062558 w 2062558"/>
              <a:gd name="connsiteY9" fmla="*/ 353245 h 3404240"/>
              <a:gd name="connsiteX10" fmla="*/ 2053033 w 2062558"/>
              <a:gd name="connsiteY10" fmla="*/ 2974750 h 3404240"/>
              <a:gd name="connsiteX11" fmla="*/ 1956918 w 2062558"/>
              <a:gd name="connsiteY11" fmla="*/ 3394715 h 3404240"/>
              <a:gd name="connsiteX0" fmla="*/ 1956918 w 2062558"/>
              <a:gd name="connsiteY0" fmla="*/ 3394715 h 3404240"/>
              <a:gd name="connsiteX1" fmla="*/ 134215 w 2062558"/>
              <a:gd name="connsiteY1" fmla="*/ 3404240 h 3404240"/>
              <a:gd name="connsiteX2" fmla="*/ 0 w 2062558"/>
              <a:gd name="connsiteY2" fmla="*/ 3241450 h 3404240"/>
              <a:gd name="connsiteX3" fmla="*/ 0 w 2062558"/>
              <a:gd name="connsiteY3" fmla="*/ 353245 h 3404240"/>
              <a:gd name="connsiteX4" fmla="*/ 96115 w 2062558"/>
              <a:gd name="connsiteY4" fmla="*/ 257130 h 3404240"/>
              <a:gd name="connsiteX5" fmla="*/ 943229 w 2062558"/>
              <a:gd name="connsiteY5" fmla="*/ 257130 h 3404240"/>
              <a:gd name="connsiteX6" fmla="*/ 1031280 w 2062558"/>
              <a:gd name="connsiteY6" fmla="*/ 0 h 3404240"/>
              <a:gd name="connsiteX7" fmla="*/ 1119331 w 2062558"/>
              <a:gd name="connsiteY7" fmla="*/ 257130 h 3404240"/>
              <a:gd name="connsiteX8" fmla="*/ 1966443 w 2062558"/>
              <a:gd name="connsiteY8" fmla="*/ 257130 h 3404240"/>
              <a:gd name="connsiteX9" fmla="*/ 2062558 w 2062558"/>
              <a:gd name="connsiteY9" fmla="*/ 353245 h 3404240"/>
              <a:gd name="connsiteX10" fmla="*/ 2062558 w 2062558"/>
              <a:gd name="connsiteY10" fmla="*/ 3241450 h 3404240"/>
              <a:gd name="connsiteX11" fmla="*/ 1956918 w 2062558"/>
              <a:gd name="connsiteY11" fmla="*/ 3394715 h 3404240"/>
              <a:gd name="connsiteX0" fmla="*/ 1956918 w 2062558"/>
              <a:gd name="connsiteY0" fmla="*/ 3394715 h 3394715"/>
              <a:gd name="connsiteX1" fmla="*/ 143740 w 2062558"/>
              <a:gd name="connsiteY1" fmla="*/ 3385190 h 3394715"/>
              <a:gd name="connsiteX2" fmla="*/ 0 w 2062558"/>
              <a:gd name="connsiteY2" fmla="*/ 3241450 h 3394715"/>
              <a:gd name="connsiteX3" fmla="*/ 0 w 2062558"/>
              <a:gd name="connsiteY3" fmla="*/ 353245 h 3394715"/>
              <a:gd name="connsiteX4" fmla="*/ 96115 w 2062558"/>
              <a:gd name="connsiteY4" fmla="*/ 257130 h 3394715"/>
              <a:gd name="connsiteX5" fmla="*/ 943229 w 2062558"/>
              <a:gd name="connsiteY5" fmla="*/ 257130 h 3394715"/>
              <a:gd name="connsiteX6" fmla="*/ 1031280 w 2062558"/>
              <a:gd name="connsiteY6" fmla="*/ 0 h 3394715"/>
              <a:gd name="connsiteX7" fmla="*/ 1119331 w 2062558"/>
              <a:gd name="connsiteY7" fmla="*/ 257130 h 3394715"/>
              <a:gd name="connsiteX8" fmla="*/ 1966443 w 2062558"/>
              <a:gd name="connsiteY8" fmla="*/ 257130 h 3394715"/>
              <a:gd name="connsiteX9" fmla="*/ 2062558 w 2062558"/>
              <a:gd name="connsiteY9" fmla="*/ 353245 h 3394715"/>
              <a:gd name="connsiteX10" fmla="*/ 2062558 w 2062558"/>
              <a:gd name="connsiteY10" fmla="*/ 3241450 h 3394715"/>
              <a:gd name="connsiteX11" fmla="*/ 1956918 w 2062558"/>
              <a:gd name="connsiteY11" fmla="*/ 3394715 h 3394715"/>
              <a:gd name="connsiteX0" fmla="*/ 1966443 w 2072083"/>
              <a:gd name="connsiteY0" fmla="*/ 3394715 h 3394715"/>
              <a:gd name="connsiteX1" fmla="*/ 153265 w 2072083"/>
              <a:gd name="connsiteY1" fmla="*/ 3385190 h 3394715"/>
              <a:gd name="connsiteX2" fmla="*/ 0 w 2072083"/>
              <a:gd name="connsiteY2" fmla="*/ 3241450 h 3394715"/>
              <a:gd name="connsiteX3" fmla="*/ 9525 w 2072083"/>
              <a:gd name="connsiteY3" fmla="*/ 353245 h 3394715"/>
              <a:gd name="connsiteX4" fmla="*/ 105640 w 2072083"/>
              <a:gd name="connsiteY4" fmla="*/ 257130 h 3394715"/>
              <a:gd name="connsiteX5" fmla="*/ 952754 w 2072083"/>
              <a:gd name="connsiteY5" fmla="*/ 257130 h 3394715"/>
              <a:gd name="connsiteX6" fmla="*/ 1040805 w 2072083"/>
              <a:gd name="connsiteY6" fmla="*/ 0 h 3394715"/>
              <a:gd name="connsiteX7" fmla="*/ 1128856 w 2072083"/>
              <a:gd name="connsiteY7" fmla="*/ 257130 h 3394715"/>
              <a:gd name="connsiteX8" fmla="*/ 1975968 w 2072083"/>
              <a:gd name="connsiteY8" fmla="*/ 257130 h 3394715"/>
              <a:gd name="connsiteX9" fmla="*/ 2072083 w 2072083"/>
              <a:gd name="connsiteY9" fmla="*/ 353245 h 3394715"/>
              <a:gd name="connsiteX10" fmla="*/ 2072083 w 2072083"/>
              <a:gd name="connsiteY10" fmla="*/ 3241450 h 3394715"/>
              <a:gd name="connsiteX11" fmla="*/ 1966443 w 2072083"/>
              <a:gd name="connsiteY11" fmla="*/ 3394715 h 3394715"/>
              <a:gd name="connsiteX0" fmla="*/ 1966443 w 2072083"/>
              <a:gd name="connsiteY0" fmla="*/ 3394715 h 3394715"/>
              <a:gd name="connsiteX1" fmla="*/ 119928 w 2072083"/>
              <a:gd name="connsiteY1" fmla="*/ 3385190 h 3394715"/>
              <a:gd name="connsiteX2" fmla="*/ 0 w 2072083"/>
              <a:gd name="connsiteY2" fmla="*/ 3241450 h 3394715"/>
              <a:gd name="connsiteX3" fmla="*/ 9525 w 2072083"/>
              <a:gd name="connsiteY3" fmla="*/ 353245 h 3394715"/>
              <a:gd name="connsiteX4" fmla="*/ 105640 w 2072083"/>
              <a:gd name="connsiteY4" fmla="*/ 257130 h 3394715"/>
              <a:gd name="connsiteX5" fmla="*/ 952754 w 2072083"/>
              <a:gd name="connsiteY5" fmla="*/ 257130 h 3394715"/>
              <a:gd name="connsiteX6" fmla="*/ 1040805 w 2072083"/>
              <a:gd name="connsiteY6" fmla="*/ 0 h 3394715"/>
              <a:gd name="connsiteX7" fmla="*/ 1128856 w 2072083"/>
              <a:gd name="connsiteY7" fmla="*/ 257130 h 3394715"/>
              <a:gd name="connsiteX8" fmla="*/ 1975968 w 2072083"/>
              <a:gd name="connsiteY8" fmla="*/ 257130 h 3394715"/>
              <a:gd name="connsiteX9" fmla="*/ 2072083 w 2072083"/>
              <a:gd name="connsiteY9" fmla="*/ 353245 h 3394715"/>
              <a:gd name="connsiteX10" fmla="*/ 2072083 w 2072083"/>
              <a:gd name="connsiteY10" fmla="*/ 3241450 h 3394715"/>
              <a:gd name="connsiteX11" fmla="*/ 1966443 w 2072083"/>
              <a:gd name="connsiteY11" fmla="*/ 3394715 h 3394715"/>
              <a:gd name="connsiteX0" fmla="*/ 1966443 w 2072083"/>
              <a:gd name="connsiteY0" fmla="*/ 3394715 h 3394715"/>
              <a:gd name="connsiteX1" fmla="*/ 119928 w 2072083"/>
              <a:gd name="connsiteY1" fmla="*/ 3385190 h 3394715"/>
              <a:gd name="connsiteX2" fmla="*/ 0 w 2072083"/>
              <a:gd name="connsiteY2" fmla="*/ 3271930 h 3394715"/>
              <a:gd name="connsiteX3" fmla="*/ 9525 w 2072083"/>
              <a:gd name="connsiteY3" fmla="*/ 353245 h 3394715"/>
              <a:gd name="connsiteX4" fmla="*/ 105640 w 2072083"/>
              <a:gd name="connsiteY4" fmla="*/ 257130 h 3394715"/>
              <a:gd name="connsiteX5" fmla="*/ 952754 w 2072083"/>
              <a:gd name="connsiteY5" fmla="*/ 257130 h 3394715"/>
              <a:gd name="connsiteX6" fmla="*/ 1040805 w 2072083"/>
              <a:gd name="connsiteY6" fmla="*/ 0 h 3394715"/>
              <a:gd name="connsiteX7" fmla="*/ 1128856 w 2072083"/>
              <a:gd name="connsiteY7" fmla="*/ 257130 h 3394715"/>
              <a:gd name="connsiteX8" fmla="*/ 1975968 w 2072083"/>
              <a:gd name="connsiteY8" fmla="*/ 257130 h 3394715"/>
              <a:gd name="connsiteX9" fmla="*/ 2072083 w 2072083"/>
              <a:gd name="connsiteY9" fmla="*/ 353245 h 3394715"/>
              <a:gd name="connsiteX10" fmla="*/ 2072083 w 2072083"/>
              <a:gd name="connsiteY10" fmla="*/ 3241450 h 3394715"/>
              <a:gd name="connsiteX11" fmla="*/ 1966443 w 2072083"/>
              <a:gd name="connsiteY11" fmla="*/ 3394715 h 3394715"/>
              <a:gd name="connsiteX0" fmla="*/ 1966443 w 2072083"/>
              <a:gd name="connsiteY0" fmla="*/ 3394715 h 3394715"/>
              <a:gd name="connsiteX1" fmla="*/ 119928 w 2072083"/>
              <a:gd name="connsiteY1" fmla="*/ 3385190 h 3394715"/>
              <a:gd name="connsiteX2" fmla="*/ 0 w 2072083"/>
              <a:gd name="connsiteY2" fmla="*/ 3271930 h 3394715"/>
              <a:gd name="connsiteX3" fmla="*/ 9525 w 2072083"/>
              <a:gd name="connsiteY3" fmla="*/ 353245 h 3394715"/>
              <a:gd name="connsiteX4" fmla="*/ 105640 w 2072083"/>
              <a:gd name="connsiteY4" fmla="*/ 257130 h 3394715"/>
              <a:gd name="connsiteX5" fmla="*/ 952754 w 2072083"/>
              <a:gd name="connsiteY5" fmla="*/ 257130 h 3394715"/>
              <a:gd name="connsiteX6" fmla="*/ 1040805 w 2072083"/>
              <a:gd name="connsiteY6" fmla="*/ 0 h 3394715"/>
              <a:gd name="connsiteX7" fmla="*/ 1128856 w 2072083"/>
              <a:gd name="connsiteY7" fmla="*/ 257130 h 3394715"/>
              <a:gd name="connsiteX8" fmla="*/ 1975968 w 2072083"/>
              <a:gd name="connsiteY8" fmla="*/ 257130 h 3394715"/>
              <a:gd name="connsiteX9" fmla="*/ 2072083 w 2072083"/>
              <a:gd name="connsiteY9" fmla="*/ 353245 h 3394715"/>
              <a:gd name="connsiteX10" fmla="*/ 2072083 w 2072083"/>
              <a:gd name="connsiteY10" fmla="*/ 3271930 h 3394715"/>
              <a:gd name="connsiteX11" fmla="*/ 1966443 w 2072083"/>
              <a:gd name="connsiteY11" fmla="*/ 3394715 h 3394715"/>
              <a:gd name="connsiteX0" fmla="*/ 1966443 w 2072083"/>
              <a:gd name="connsiteY0" fmla="*/ 3499967 h 3499967"/>
              <a:gd name="connsiteX1" fmla="*/ 119928 w 2072083"/>
              <a:gd name="connsiteY1" fmla="*/ 3490442 h 3499967"/>
              <a:gd name="connsiteX2" fmla="*/ 0 w 2072083"/>
              <a:gd name="connsiteY2" fmla="*/ 3377182 h 3499967"/>
              <a:gd name="connsiteX3" fmla="*/ 9525 w 2072083"/>
              <a:gd name="connsiteY3" fmla="*/ 458497 h 3499967"/>
              <a:gd name="connsiteX4" fmla="*/ 105640 w 2072083"/>
              <a:gd name="connsiteY4" fmla="*/ 362382 h 3499967"/>
              <a:gd name="connsiteX5" fmla="*/ 952754 w 2072083"/>
              <a:gd name="connsiteY5" fmla="*/ 362382 h 3499967"/>
              <a:gd name="connsiteX6" fmla="*/ 1032567 w 2072083"/>
              <a:gd name="connsiteY6" fmla="*/ 0 h 3499967"/>
              <a:gd name="connsiteX7" fmla="*/ 1128856 w 2072083"/>
              <a:gd name="connsiteY7" fmla="*/ 362382 h 3499967"/>
              <a:gd name="connsiteX8" fmla="*/ 1975968 w 2072083"/>
              <a:gd name="connsiteY8" fmla="*/ 362382 h 3499967"/>
              <a:gd name="connsiteX9" fmla="*/ 2072083 w 2072083"/>
              <a:gd name="connsiteY9" fmla="*/ 458497 h 3499967"/>
              <a:gd name="connsiteX10" fmla="*/ 2072083 w 2072083"/>
              <a:gd name="connsiteY10" fmla="*/ 3377182 h 3499967"/>
              <a:gd name="connsiteX11" fmla="*/ 1966443 w 2072083"/>
              <a:gd name="connsiteY11" fmla="*/ 3499967 h 3499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72083" h="3499967">
                <a:moveTo>
                  <a:pt x="1966443" y="3499967"/>
                </a:moveTo>
                <a:lnTo>
                  <a:pt x="119928" y="3490442"/>
                </a:lnTo>
                <a:cubicBezTo>
                  <a:pt x="66845" y="3490442"/>
                  <a:pt x="0" y="3430265"/>
                  <a:pt x="0" y="3377182"/>
                </a:cubicBezTo>
                <a:lnTo>
                  <a:pt x="9525" y="458497"/>
                </a:lnTo>
                <a:cubicBezTo>
                  <a:pt x="9525" y="405414"/>
                  <a:pt x="52557" y="362382"/>
                  <a:pt x="105640" y="362382"/>
                </a:cubicBezTo>
                <a:lnTo>
                  <a:pt x="952754" y="362382"/>
                </a:lnTo>
                <a:lnTo>
                  <a:pt x="1032567" y="0"/>
                </a:lnTo>
                <a:lnTo>
                  <a:pt x="1128856" y="362382"/>
                </a:lnTo>
                <a:lnTo>
                  <a:pt x="1975968" y="362382"/>
                </a:lnTo>
                <a:cubicBezTo>
                  <a:pt x="2029051" y="362382"/>
                  <a:pt x="2072083" y="405414"/>
                  <a:pt x="2072083" y="458497"/>
                </a:cubicBezTo>
                <a:lnTo>
                  <a:pt x="2072083" y="3377182"/>
                </a:lnTo>
                <a:cubicBezTo>
                  <a:pt x="2072083" y="3430265"/>
                  <a:pt x="2019526" y="3499967"/>
                  <a:pt x="1966443" y="3499967"/>
                </a:cubicBezTo>
                <a:close/>
              </a:path>
            </a:pathLst>
          </a:custGeom>
          <a:solidFill>
            <a:schemeClr val="bg1"/>
          </a:solidFill>
          <a:ln w="38100">
            <a:solidFill>
              <a:schemeClr val="accent2"/>
            </a:solidFill>
          </a:ln>
          <a:effectLst>
            <a:outerShdw blurRad="139700" dist="165100" dir="5400000" sx="95000" sy="95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108000" rtlCol="0" anchor="t">
            <a:noAutofit/>
          </a:bodyPr>
          <a:lstStyle/>
          <a:p>
            <a:pPr algn="ctr">
              <a:spcBef>
                <a:spcPts val="200"/>
              </a:spcBef>
              <a:spcAft>
                <a:spcPts val="300"/>
              </a:spcAft>
              <a:tabLst>
                <a:tab pos="208955" algn="l"/>
              </a:tabLst>
            </a:pPr>
            <a:endParaRPr lang="en-US" sz="1600" noProof="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D6E76680-F393-53E3-2602-BBA8223F4417}"/>
              </a:ext>
            </a:extLst>
          </p:cNvPr>
          <p:cNvSpPr txBox="1"/>
          <p:nvPr/>
        </p:nvSpPr>
        <p:spPr>
          <a:xfrm>
            <a:off x="9712972" y="1401265"/>
            <a:ext cx="2054247" cy="22390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spcBef>
                <a:spcPts val="200"/>
              </a:spcBef>
              <a:spcAft>
                <a:spcPts val="300"/>
              </a:spcAft>
              <a:buNone/>
              <a:tabLst>
                <a:tab pos="208955" algn="l"/>
              </a:tabLst>
            </a:pPr>
            <a:r>
              <a:rPr lang="en-US" sz="1550" noProof="0" dirty="0"/>
              <a:t>CONNECTED SERVICES PROVIDE AN EFFICIENT, SMART AND EFFECTIVE FLEET MANAGEMENT, MAXIMIZING PROFITABILITY. </a:t>
            </a:r>
          </a:p>
        </p:txBody>
      </p:sp>
      <p:pic>
        <p:nvPicPr>
          <p:cNvPr id="24" name="Immagine 23">
            <a:extLst>
              <a:ext uri="{FF2B5EF4-FFF2-40B4-BE49-F238E27FC236}">
                <a16:creationId xmlns:a16="http://schemas.microsoft.com/office/drawing/2014/main" id="{063E2AC8-2A31-B16A-47EB-F4CCBF1B238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34"/>
          <a:stretch>
            <a:fillRect/>
          </a:stretch>
        </p:blipFill>
        <p:spPr>
          <a:xfrm flipH="1">
            <a:off x="4995804" y="-289643"/>
            <a:ext cx="4208102" cy="6531926"/>
          </a:xfrm>
          <a:prstGeom prst="rect">
            <a:avLst/>
          </a:prstGeom>
        </p:spPr>
      </p:pic>
      <p:sp>
        <p:nvSpPr>
          <p:cNvPr id="2" name="Ovale 11">
            <a:extLst>
              <a:ext uri="{FF2B5EF4-FFF2-40B4-BE49-F238E27FC236}">
                <a16:creationId xmlns:a16="http://schemas.microsoft.com/office/drawing/2014/main" id="{CBEF5EC5-6DCE-D0E1-DCD3-D0705B234708}"/>
              </a:ext>
            </a:extLst>
          </p:cNvPr>
          <p:cNvSpPr/>
          <p:nvPr/>
        </p:nvSpPr>
        <p:spPr>
          <a:xfrm rot="20777078">
            <a:off x="4457840" y="1131402"/>
            <a:ext cx="933431" cy="933431"/>
          </a:xfrm>
          <a:prstGeom prst="ellipse">
            <a:avLst/>
          </a:prstGeom>
          <a:solidFill>
            <a:schemeClr val="accent2"/>
          </a:solidFill>
          <a:ln>
            <a:solidFill>
              <a:schemeClr val="bg1"/>
            </a:solidFill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lIns="0" tIns="72000" rIns="0" bIns="46800" rtlCol="0" anchor="ctr"/>
          <a:lstStyle/>
          <a:p>
            <a:pPr algn="ctr"/>
            <a:endParaRPr lang="en-US" sz="1050" kern="100" noProof="0" dirty="0">
              <a:solidFill>
                <a:schemeClr val="bg1"/>
              </a:solidFill>
              <a:cs typeface="Calibri" panose="020F0502020204030204" pitchFamily="34" charset="0"/>
            </a:endParaRPr>
          </a:p>
          <a:p>
            <a:pPr algn="ctr"/>
            <a:r>
              <a:rPr lang="en-US" sz="1200" b="1" kern="100" noProof="0" dirty="0">
                <a:solidFill>
                  <a:schemeClr val="bg1"/>
                </a:solidFill>
                <a:cs typeface="Calibri" panose="020F0502020204030204" pitchFamily="34" charset="0"/>
              </a:rPr>
              <a:t>COMING</a:t>
            </a:r>
          </a:p>
          <a:p>
            <a:pPr algn="ctr"/>
            <a:r>
              <a:rPr lang="en-US" sz="1200" b="1" kern="100" noProof="0" dirty="0">
                <a:solidFill>
                  <a:schemeClr val="bg1"/>
                </a:solidFill>
                <a:cs typeface="Calibri" panose="020F0502020204030204" pitchFamily="34" charset="0"/>
              </a:rPr>
              <a:t>SOON</a:t>
            </a:r>
          </a:p>
          <a:p>
            <a:pPr algn="ctr"/>
            <a:endParaRPr lang="en-US" sz="1200" noProof="0" dirty="0">
              <a:cs typeface="Calibri" panose="020F0502020204030204" pitchFamily="34" charset="0"/>
            </a:endParaRPr>
          </a:p>
        </p:txBody>
      </p:sp>
      <p:grpSp>
        <p:nvGrpSpPr>
          <p:cNvPr id="6" name="Gruppo 5">
            <a:extLst>
              <a:ext uri="{FF2B5EF4-FFF2-40B4-BE49-F238E27FC236}">
                <a16:creationId xmlns:a16="http://schemas.microsoft.com/office/drawing/2014/main" id="{AFFA9160-2299-15DF-A9DA-9F69F999595C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11" name="Gruppo 10">
              <a:extLst>
                <a:ext uri="{FF2B5EF4-FFF2-40B4-BE49-F238E27FC236}">
                  <a16:creationId xmlns:a16="http://schemas.microsoft.com/office/drawing/2014/main" id="{E770DF3A-44D8-DD14-2956-CB2B7A0CCDA8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17" name="Figura a mano libera: forma 16">
                <a:extLst>
                  <a:ext uri="{FF2B5EF4-FFF2-40B4-BE49-F238E27FC236}">
                    <a16:creationId xmlns:a16="http://schemas.microsoft.com/office/drawing/2014/main" id="{BB7D4ABD-23DA-7EF0-FC50-1EBC435CB726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8" name="Figura a mano libera: forma 17">
                <a:extLst>
                  <a:ext uri="{FF2B5EF4-FFF2-40B4-BE49-F238E27FC236}">
                    <a16:creationId xmlns:a16="http://schemas.microsoft.com/office/drawing/2014/main" id="{9191C3A5-E912-3795-CD5D-F49C2FDC0ADA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9" name="Ovale 18">
                <a:extLst>
                  <a:ext uri="{FF2B5EF4-FFF2-40B4-BE49-F238E27FC236}">
                    <a16:creationId xmlns:a16="http://schemas.microsoft.com/office/drawing/2014/main" id="{FFBFDE40-F630-9A91-93A6-8AC64340D44A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1" name="Ovale 20">
                <a:extLst>
                  <a:ext uri="{FF2B5EF4-FFF2-40B4-BE49-F238E27FC236}">
                    <a16:creationId xmlns:a16="http://schemas.microsoft.com/office/drawing/2014/main" id="{603F1463-4960-AB8B-F990-55E51DBBBCB8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16" name="Rettangolo 15">
              <a:extLst>
                <a:ext uri="{FF2B5EF4-FFF2-40B4-BE49-F238E27FC236}">
                  <a16:creationId xmlns:a16="http://schemas.microsoft.com/office/drawing/2014/main" id="{6A9B8C3D-C269-F0C3-8647-D469212889FD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2966452444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3C834C-B176-3A19-93C0-4862935634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egnaposto numero diapositiva 8">
            <a:extLst>
              <a:ext uri="{FF2B5EF4-FFF2-40B4-BE49-F238E27FC236}">
                <a16:creationId xmlns:a16="http://schemas.microsoft.com/office/drawing/2014/main" id="{B9D4E349-0CF1-6574-BC1B-33AA92391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>
                <a:solidFill>
                  <a:schemeClr val="bg1"/>
                </a:solidFill>
              </a:rPr>
              <a:pPr algn="ctr"/>
              <a:t>78</a:t>
            </a:fld>
            <a:endParaRPr lang="en-US" noProof="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26" name="Titolo 3">
            <a:extLst>
              <a:ext uri="{FF2B5EF4-FFF2-40B4-BE49-F238E27FC236}">
                <a16:creationId xmlns:a16="http://schemas.microsoft.com/office/drawing/2014/main" id="{D094ED79-3993-E55C-F86F-5C68CD4DB489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71476" y="937595"/>
            <a:ext cx="10924826" cy="769441"/>
          </a:xfrm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US" sz="4400" noProof="0" dirty="0">
                <a:solidFill>
                  <a:schemeClr val="bg1"/>
                </a:solidFill>
                <a:latin typeface="+mj-lt"/>
              </a:rPr>
              <a:t>CONNECTED </a:t>
            </a:r>
            <a:r>
              <a:rPr lang="en-US" sz="4400" noProof="0" dirty="0">
                <a:solidFill>
                  <a:schemeClr val="bg1"/>
                </a:solidFill>
                <a:latin typeface="Montserrat Light" panose="00000400000000000000" pitchFamily="50" charset="0"/>
              </a:rPr>
              <a:t>SERVICES</a:t>
            </a:r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31" name="CasellaDiTesto 30">
            <a:extLst>
              <a:ext uri="{FF2B5EF4-FFF2-40B4-BE49-F238E27FC236}">
                <a16:creationId xmlns:a16="http://schemas.microsoft.com/office/drawing/2014/main" id="{25ED12E5-6AD0-3006-431A-EF3C3B5F6187}"/>
              </a:ext>
            </a:extLst>
          </p:cNvPr>
          <p:cNvSpPr txBox="1"/>
          <p:nvPr/>
        </p:nvSpPr>
        <p:spPr>
          <a:xfrm>
            <a:off x="946066" y="6411054"/>
            <a:ext cx="2455188" cy="2921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>
                <a:solidFill>
                  <a:schemeClr val="bg1"/>
                </a:solidFill>
              </a:rPr>
              <a:t>Click on the </a:t>
            </a:r>
            <a:r>
              <a:rPr lang="en-US" sz="1100" b="1" i="1" noProof="0" dirty="0">
                <a:solidFill>
                  <a:schemeClr val="bg1"/>
                </a:solidFill>
              </a:rPr>
              <a:t>icons </a:t>
            </a:r>
            <a:r>
              <a:rPr lang="en-US" sz="1100" i="1" noProof="0" dirty="0">
                <a:solidFill>
                  <a:schemeClr val="bg1"/>
                </a:solidFill>
              </a:rPr>
              <a:t>to know more</a:t>
            </a:r>
          </a:p>
        </p:txBody>
      </p:sp>
      <p:grpSp>
        <p:nvGrpSpPr>
          <p:cNvPr id="20" name="Gruppo 19">
            <a:extLst>
              <a:ext uri="{FF2B5EF4-FFF2-40B4-BE49-F238E27FC236}">
                <a16:creationId xmlns:a16="http://schemas.microsoft.com/office/drawing/2014/main" id="{BF48A805-1BD7-A6D4-99BC-540853675DA7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21" name="Gruppo 20">
              <a:extLst>
                <a:ext uri="{FF2B5EF4-FFF2-40B4-BE49-F238E27FC236}">
                  <a16:creationId xmlns:a16="http://schemas.microsoft.com/office/drawing/2014/main" id="{D9486682-2F4D-1778-172E-99D50F49617F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25" name="Figura a mano libera: forma 24">
                <a:extLst>
                  <a:ext uri="{FF2B5EF4-FFF2-40B4-BE49-F238E27FC236}">
                    <a16:creationId xmlns:a16="http://schemas.microsoft.com/office/drawing/2014/main" id="{4BEC0295-F38E-F918-7F09-C76D1B7E9488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0" name="Figura a mano libera: forma 29">
                <a:extLst>
                  <a:ext uri="{FF2B5EF4-FFF2-40B4-BE49-F238E27FC236}">
                    <a16:creationId xmlns:a16="http://schemas.microsoft.com/office/drawing/2014/main" id="{A4540438-53F1-A9D9-C39C-7B7182058D9B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5" name="Ovale 34">
                <a:extLst>
                  <a:ext uri="{FF2B5EF4-FFF2-40B4-BE49-F238E27FC236}">
                    <a16:creationId xmlns:a16="http://schemas.microsoft.com/office/drawing/2014/main" id="{48EFA392-4BC1-D84C-A7CF-3ACA8C8A8B95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7" name="Ovale 36">
                <a:extLst>
                  <a:ext uri="{FF2B5EF4-FFF2-40B4-BE49-F238E27FC236}">
                    <a16:creationId xmlns:a16="http://schemas.microsoft.com/office/drawing/2014/main" id="{BBE98E0C-B645-C417-3A83-40F089DB9DE3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24" name="Rettangolo 23">
              <a:extLst>
                <a:ext uri="{FF2B5EF4-FFF2-40B4-BE49-F238E27FC236}">
                  <a16:creationId xmlns:a16="http://schemas.microsoft.com/office/drawing/2014/main" id="{018CBCAD-4AE9-4B95-DB4C-C06102EE41D3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87D9EBEF-C598-C5C5-8B35-6BE7E45CE61B}"/>
              </a:ext>
            </a:extLst>
          </p:cNvPr>
          <p:cNvSpPr txBox="1"/>
          <p:nvPr/>
        </p:nvSpPr>
        <p:spPr>
          <a:xfrm>
            <a:off x="348458" y="2931604"/>
            <a:ext cx="1800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b="1" noProof="0" dirty="0">
                <a:solidFill>
                  <a:schemeClr val="bg1"/>
                </a:solidFill>
              </a:rPr>
              <a:t>VEHICLE TRACKING</a:t>
            </a: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119054F3-9134-CBCE-83B8-EC7F28427C61}"/>
              </a:ext>
            </a:extLst>
          </p:cNvPr>
          <p:cNvSpPr txBox="1"/>
          <p:nvPr/>
        </p:nvSpPr>
        <p:spPr>
          <a:xfrm>
            <a:off x="2022551" y="2931604"/>
            <a:ext cx="1800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b="1" noProof="0" dirty="0">
                <a:solidFill>
                  <a:schemeClr val="bg1"/>
                </a:solidFill>
              </a:rPr>
              <a:t>VEHICLE INFORMATION</a:t>
            </a:r>
          </a:p>
        </p:txBody>
      </p:sp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B78045B6-8514-6736-AEA7-7F5E928A2EE0}"/>
              </a:ext>
            </a:extLst>
          </p:cNvPr>
          <p:cNvSpPr txBox="1"/>
          <p:nvPr/>
        </p:nvSpPr>
        <p:spPr>
          <a:xfrm>
            <a:off x="3897388" y="2931604"/>
            <a:ext cx="18747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b="1" noProof="0" dirty="0">
                <a:solidFill>
                  <a:schemeClr val="bg1"/>
                </a:solidFill>
              </a:rPr>
              <a:t>REMOTE IMMOBILIZATION</a:t>
            </a:r>
          </a:p>
        </p:txBody>
      </p:sp>
      <p:sp>
        <p:nvSpPr>
          <p:cNvPr id="38" name="CasellaDiTesto 37">
            <a:extLst>
              <a:ext uri="{FF2B5EF4-FFF2-40B4-BE49-F238E27FC236}">
                <a16:creationId xmlns:a16="http://schemas.microsoft.com/office/drawing/2014/main" id="{4FF79D3F-B6DF-A7E2-2830-D67ABA743147}"/>
              </a:ext>
            </a:extLst>
          </p:cNvPr>
          <p:cNvSpPr txBox="1"/>
          <p:nvPr/>
        </p:nvSpPr>
        <p:spPr>
          <a:xfrm>
            <a:off x="678418" y="1779299"/>
            <a:ext cx="7206693" cy="3353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2000"/>
              </a:lnSpc>
            </a:pPr>
            <a:r>
              <a:rPr lang="en-US" sz="1400" noProof="0" dirty="0">
                <a:solidFill>
                  <a:schemeClr val="bg1"/>
                </a:solidFill>
              </a:rPr>
              <a:t>The </a:t>
            </a:r>
            <a:r>
              <a:rPr lang="en-US" sz="1400" noProof="0" dirty="0">
                <a:solidFill>
                  <a:schemeClr val="bg1"/>
                </a:solidFill>
                <a:latin typeface="+mj-lt"/>
              </a:rPr>
              <a:t>4 key services </a:t>
            </a:r>
            <a:r>
              <a:rPr lang="en-US" sz="1400" noProof="0" dirty="0">
                <a:solidFill>
                  <a:schemeClr val="bg1"/>
                </a:solidFill>
              </a:rPr>
              <a:t>are:</a:t>
            </a:r>
          </a:p>
        </p:txBody>
      </p:sp>
      <p:sp>
        <p:nvSpPr>
          <p:cNvPr id="39" name="CasellaDiTesto 38">
            <a:extLst>
              <a:ext uri="{FF2B5EF4-FFF2-40B4-BE49-F238E27FC236}">
                <a16:creationId xmlns:a16="http://schemas.microsoft.com/office/drawing/2014/main" id="{97F361AC-41B5-740A-3797-7D63280E36A8}"/>
              </a:ext>
            </a:extLst>
          </p:cNvPr>
          <p:cNvSpPr txBox="1"/>
          <p:nvPr/>
        </p:nvSpPr>
        <p:spPr>
          <a:xfrm>
            <a:off x="5846986" y="2931604"/>
            <a:ext cx="1800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b="1" noProof="0" dirty="0">
                <a:solidFill>
                  <a:schemeClr val="bg1"/>
                </a:solidFill>
              </a:rPr>
              <a:t>FLEET </a:t>
            </a:r>
          </a:p>
          <a:p>
            <a:pPr algn="ctr"/>
            <a:r>
              <a:rPr lang="en-US" sz="1400" b="1" noProof="0" dirty="0">
                <a:solidFill>
                  <a:schemeClr val="bg1"/>
                </a:solidFill>
              </a:rPr>
              <a:t>MANAGEMENT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0723938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611C92-D779-9071-42FD-D7E81C5EE3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igura a mano libera: forma 4">
            <a:extLst>
              <a:ext uri="{FF2B5EF4-FFF2-40B4-BE49-F238E27FC236}">
                <a16:creationId xmlns:a16="http://schemas.microsoft.com/office/drawing/2014/main" id="{54C54BA2-A5A6-3E43-1BBF-3A5A2C780676}"/>
              </a:ext>
            </a:extLst>
          </p:cNvPr>
          <p:cNvSpPr/>
          <p:nvPr/>
        </p:nvSpPr>
        <p:spPr>
          <a:xfrm>
            <a:off x="693817" y="3621186"/>
            <a:ext cx="3203571" cy="1916606"/>
          </a:xfrm>
          <a:custGeom>
            <a:avLst/>
            <a:gdLst>
              <a:gd name="csX0" fmla="*/ 554641 w 3203571"/>
              <a:gd name="csY0" fmla="*/ 0 h 1916606"/>
              <a:gd name="csX1" fmla="*/ 670825 w 3203571"/>
              <a:gd name="csY1" fmla="*/ 200317 h 1916606"/>
              <a:gd name="csX2" fmla="*/ 3099289 w 3203571"/>
              <a:gd name="csY2" fmla="*/ 200317 h 1916606"/>
              <a:gd name="csX3" fmla="*/ 3203571 w 3203571"/>
              <a:gd name="csY3" fmla="*/ 304599 h 1916606"/>
              <a:gd name="csX4" fmla="*/ 3203571 w 3203571"/>
              <a:gd name="csY4" fmla="*/ 1812324 h 1916606"/>
              <a:gd name="csX5" fmla="*/ 3099289 w 3203571"/>
              <a:gd name="csY5" fmla="*/ 1916606 h 1916606"/>
              <a:gd name="csX6" fmla="*/ 104282 w 3203571"/>
              <a:gd name="csY6" fmla="*/ 1916606 h 1916606"/>
              <a:gd name="csX7" fmla="*/ 0 w 3203571"/>
              <a:gd name="csY7" fmla="*/ 1812324 h 1916606"/>
              <a:gd name="csX8" fmla="*/ 0 w 3203571"/>
              <a:gd name="csY8" fmla="*/ 304599 h 1916606"/>
              <a:gd name="csX9" fmla="*/ 104282 w 3203571"/>
              <a:gd name="csY9" fmla="*/ 200317 h 1916606"/>
              <a:gd name="csX10" fmla="*/ 438457 w 3203571"/>
              <a:gd name="csY10" fmla="*/ 200317 h 191660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3203571" h="1916606">
                <a:moveTo>
                  <a:pt x="554641" y="0"/>
                </a:moveTo>
                <a:lnTo>
                  <a:pt x="670825" y="200317"/>
                </a:lnTo>
                <a:lnTo>
                  <a:pt x="3099289" y="200317"/>
                </a:lnTo>
                <a:cubicBezTo>
                  <a:pt x="3156882" y="200317"/>
                  <a:pt x="3203571" y="247006"/>
                  <a:pt x="3203571" y="304599"/>
                </a:cubicBezTo>
                <a:lnTo>
                  <a:pt x="3203571" y="1812324"/>
                </a:lnTo>
                <a:cubicBezTo>
                  <a:pt x="3203571" y="1869917"/>
                  <a:pt x="3156882" y="1916606"/>
                  <a:pt x="3099289" y="1916606"/>
                </a:cubicBezTo>
                <a:lnTo>
                  <a:pt x="104282" y="1916606"/>
                </a:lnTo>
                <a:cubicBezTo>
                  <a:pt x="46689" y="1916606"/>
                  <a:pt x="0" y="1869917"/>
                  <a:pt x="0" y="1812324"/>
                </a:cubicBezTo>
                <a:lnTo>
                  <a:pt x="0" y="304599"/>
                </a:lnTo>
                <a:cubicBezTo>
                  <a:pt x="0" y="247006"/>
                  <a:pt x="46689" y="200317"/>
                  <a:pt x="104282" y="200317"/>
                </a:cubicBezTo>
                <a:lnTo>
                  <a:pt x="438457" y="200317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t-IT"/>
          </a:p>
        </p:txBody>
      </p:sp>
      <p:sp>
        <p:nvSpPr>
          <p:cNvPr id="8" name="Segnaposto numero diapositiva 8">
            <a:extLst>
              <a:ext uri="{FF2B5EF4-FFF2-40B4-BE49-F238E27FC236}">
                <a16:creationId xmlns:a16="http://schemas.microsoft.com/office/drawing/2014/main" id="{1CE56506-1B6E-6CEB-33FB-CE51DDC028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>
                <a:solidFill>
                  <a:schemeClr val="bg1"/>
                </a:solidFill>
              </a:rPr>
              <a:pPr algn="ctr"/>
              <a:t>79</a:t>
            </a:fld>
            <a:endParaRPr lang="en-US" noProof="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26" name="Titolo 3">
            <a:extLst>
              <a:ext uri="{FF2B5EF4-FFF2-40B4-BE49-F238E27FC236}">
                <a16:creationId xmlns:a16="http://schemas.microsoft.com/office/drawing/2014/main" id="{C16C746D-D584-750A-9854-5B8413C6251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71476" y="937595"/>
            <a:ext cx="10924826" cy="769441"/>
          </a:xfrm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US" sz="4400" noProof="0" dirty="0">
                <a:solidFill>
                  <a:schemeClr val="bg1"/>
                </a:solidFill>
                <a:latin typeface="+mj-lt"/>
              </a:rPr>
              <a:t>CONNECTED </a:t>
            </a:r>
            <a:r>
              <a:rPr lang="en-US" sz="4400" noProof="0" dirty="0">
                <a:solidFill>
                  <a:schemeClr val="bg1"/>
                </a:solidFill>
                <a:latin typeface="Montserrat Light" panose="00000400000000000000" pitchFamily="50" charset="0"/>
              </a:rPr>
              <a:t>SERVICES</a:t>
            </a:r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31" name="CasellaDiTesto 30">
            <a:extLst>
              <a:ext uri="{FF2B5EF4-FFF2-40B4-BE49-F238E27FC236}">
                <a16:creationId xmlns:a16="http://schemas.microsoft.com/office/drawing/2014/main" id="{C1F1B3C4-C7A2-0DBE-7CC7-8C7B457D4471}"/>
              </a:ext>
            </a:extLst>
          </p:cNvPr>
          <p:cNvSpPr txBox="1"/>
          <p:nvPr/>
        </p:nvSpPr>
        <p:spPr>
          <a:xfrm>
            <a:off x="946066" y="6411054"/>
            <a:ext cx="2455188" cy="2921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>
                <a:solidFill>
                  <a:schemeClr val="bg1"/>
                </a:solidFill>
              </a:rPr>
              <a:t>Click on the </a:t>
            </a:r>
            <a:r>
              <a:rPr lang="en-US" sz="1100" b="1" i="1" noProof="0" dirty="0">
                <a:solidFill>
                  <a:schemeClr val="bg1"/>
                </a:solidFill>
              </a:rPr>
              <a:t>icons </a:t>
            </a:r>
            <a:r>
              <a:rPr lang="en-US" sz="1100" i="1" noProof="0" dirty="0">
                <a:solidFill>
                  <a:schemeClr val="bg1"/>
                </a:solidFill>
              </a:rPr>
              <a:t>to know more</a:t>
            </a:r>
          </a:p>
        </p:txBody>
      </p:sp>
      <p:grpSp>
        <p:nvGrpSpPr>
          <p:cNvPr id="20" name="Gruppo 19">
            <a:extLst>
              <a:ext uri="{FF2B5EF4-FFF2-40B4-BE49-F238E27FC236}">
                <a16:creationId xmlns:a16="http://schemas.microsoft.com/office/drawing/2014/main" id="{482FEFE9-6DCC-87E5-ED95-BC351FDF9506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21" name="Gruppo 20">
              <a:extLst>
                <a:ext uri="{FF2B5EF4-FFF2-40B4-BE49-F238E27FC236}">
                  <a16:creationId xmlns:a16="http://schemas.microsoft.com/office/drawing/2014/main" id="{4EBAC811-7C7D-4E98-3BB7-36B168526DAE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25" name="Figura a mano libera: forma 24">
                <a:extLst>
                  <a:ext uri="{FF2B5EF4-FFF2-40B4-BE49-F238E27FC236}">
                    <a16:creationId xmlns:a16="http://schemas.microsoft.com/office/drawing/2014/main" id="{C7F2E8B3-D070-BA62-C74E-B3DB68DED930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0" name="Figura a mano libera: forma 29">
                <a:extLst>
                  <a:ext uri="{FF2B5EF4-FFF2-40B4-BE49-F238E27FC236}">
                    <a16:creationId xmlns:a16="http://schemas.microsoft.com/office/drawing/2014/main" id="{96FC97C8-6EBB-8CDF-8E98-14BD84496FCD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5" name="Ovale 34">
                <a:extLst>
                  <a:ext uri="{FF2B5EF4-FFF2-40B4-BE49-F238E27FC236}">
                    <a16:creationId xmlns:a16="http://schemas.microsoft.com/office/drawing/2014/main" id="{2AF5B950-E09E-29DA-CD78-15AC8017DBC9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7" name="Ovale 36">
                <a:extLst>
                  <a:ext uri="{FF2B5EF4-FFF2-40B4-BE49-F238E27FC236}">
                    <a16:creationId xmlns:a16="http://schemas.microsoft.com/office/drawing/2014/main" id="{21E63334-5370-F530-AB48-8AC1D973698E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24" name="Rettangolo 23">
              <a:extLst>
                <a:ext uri="{FF2B5EF4-FFF2-40B4-BE49-F238E27FC236}">
                  <a16:creationId xmlns:a16="http://schemas.microsoft.com/office/drawing/2014/main" id="{AAE1D75C-723D-61EE-615E-999B3647AC40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729B9384-F29D-D2FF-1CAA-43F60C04E590}"/>
              </a:ext>
            </a:extLst>
          </p:cNvPr>
          <p:cNvSpPr txBox="1"/>
          <p:nvPr/>
        </p:nvSpPr>
        <p:spPr>
          <a:xfrm>
            <a:off x="348458" y="2931604"/>
            <a:ext cx="1800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noProof="0" dirty="0">
                <a:solidFill>
                  <a:schemeClr val="accent2"/>
                </a:solidFill>
                <a:latin typeface="+mj-lt"/>
              </a:rPr>
              <a:t>VEHICLE TRACKING</a:t>
            </a: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A7B467A7-1343-F8A2-2540-2A35B66A267D}"/>
              </a:ext>
            </a:extLst>
          </p:cNvPr>
          <p:cNvSpPr txBox="1"/>
          <p:nvPr/>
        </p:nvSpPr>
        <p:spPr>
          <a:xfrm>
            <a:off x="2022551" y="2931604"/>
            <a:ext cx="1800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b="1" noProof="0" dirty="0">
                <a:solidFill>
                  <a:schemeClr val="bg1"/>
                </a:solidFill>
              </a:rPr>
              <a:t>VEHICLE INFORMATION</a:t>
            </a:r>
          </a:p>
        </p:txBody>
      </p:sp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91FA3F2D-3340-E702-C3C4-C98CF5A05280}"/>
              </a:ext>
            </a:extLst>
          </p:cNvPr>
          <p:cNvSpPr txBox="1"/>
          <p:nvPr/>
        </p:nvSpPr>
        <p:spPr>
          <a:xfrm>
            <a:off x="3897388" y="2931604"/>
            <a:ext cx="18747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b="1" noProof="0" dirty="0">
                <a:solidFill>
                  <a:schemeClr val="bg1"/>
                </a:solidFill>
              </a:rPr>
              <a:t>REMOTE IMMOBILIZATION</a:t>
            </a:r>
          </a:p>
        </p:txBody>
      </p:sp>
      <p:sp>
        <p:nvSpPr>
          <p:cNvPr id="38" name="CasellaDiTesto 37">
            <a:extLst>
              <a:ext uri="{FF2B5EF4-FFF2-40B4-BE49-F238E27FC236}">
                <a16:creationId xmlns:a16="http://schemas.microsoft.com/office/drawing/2014/main" id="{2734D420-EA8C-A452-9071-262442F49F9E}"/>
              </a:ext>
            </a:extLst>
          </p:cNvPr>
          <p:cNvSpPr txBox="1"/>
          <p:nvPr/>
        </p:nvSpPr>
        <p:spPr>
          <a:xfrm>
            <a:off x="678418" y="1779299"/>
            <a:ext cx="7206693" cy="3353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2000"/>
              </a:lnSpc>
            </a:pPr>
            <a:r>
              <a:rPr lang="en-US" sz="1400" noProof="0" dirty="0">
                <a:solidFill>
                  <a:schemeClr val="bg1"/>
                </a:solidFill>
              </a:rPr>
              <a:t>The </a:t>
            </a:r>
            <a:r>
              <a:rPr lang="en-US" sz="1400" noProof="0" dirty="0">
                <a:solidFill>
                  <a:schemeClr val="bg1"/>
                </a:solidFill>
                <a:latin typeface="+mj-lt"/>
              </a:rPr>
              <a:t>4 key services </a:t>
            </a:r>
            <a:r>
              <a:rPr lang="en-US" sz="1400" noProof="0" dirty="0">
                <a:solidFill>
                  <a:schemeClr val="bg1"/>
                </a:solidFill>
              </a:rPr>
              <a:t>are:</a:t>
            </a:r>
          </a:p>
        </p:txBody>
      </p:sp>
      <p:sp>
        <p:nvSpPr>
          <p:cNvPr id="39" name="CasellaDiTesto 38">
            <a:extLst>
              <a:ext uri="{FF2B5EF4-FFF2-40B4-BE49-F238E27FC236}">
                <a16:creationId xmlns:a16="http://schemas.microsoft.com/office/drawing/2014/main" id="{B9996ADA-7E42-13B1-2F57-F8E1E00FBCA3}"/>
              </a:ext>
            </a:extLst>
          </p:cNvPr>
          <p:cNvSpPr txBox="1"/>
          <p:nvPr/>
        </p:nvSpPr>
        <p:spPr>
          <a:xfrm>
            <a:off x="5846986" y="2931604"/>
            <a:ext cx="1800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b="1" noProof="0" dirty="0">
                <a:solidFill>
                  <a:schemeClr val="bg1"/>
                </a:solidFill>
              </a:rPr>
              <a:t>FLEET </a:t>
            </a:r>
          </a:p>
          <a:p>
            <a:pPr algn="ctr"/>
            <a:r>
              <a:rPr lang="en-US" sz="1400" b="1" noProof="0" dirty="0">
                <a:solidFill>
                  <a:schemeClr val="bg1"/>
                </a:solidFill>
              </a:rPr>
              <a:t>MANAGEMENT</a:t>
            </a: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EBCAE0E7-AD8A-AA6E-089D-A8DEE9625A0F}"/>
              </a:ext>
            </a:extLst>
          </p:cNvPr>
          <p:cNvSpPr txBox="1"/>
          <p:nvPr/>
        </p:nvSpPr>
        <p:spPr>
          <a:xfrm>
            <a:off x="693817" y="4086922"/>
            <a:ext cx="3034302" cy="11849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00025">
              <a:spcAft>
                <a:spcPts val="600"/>
              </a:spcAft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00" b="0" i="0" noProof="0" dirty="0">
                <a:effectLst/>
              </a:rPr>
              <a:t>Real-time localization</a:t>
            </a:r>
          </a:p>
          <a:p>
            <a:pPr marL="285750" indent="-200025">
              <a:spcAft>
                <a:spcPts val="600"/>
              </a:spcAft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00" b="0" i="0" noProof="0" dirty="0">
                <a:effectLst/>
              </a:rPr>
              <a:t>Route optimization</a:t>
            </a:r>
          </a:p>
          <a:p>
            <a:pPr marL="285750" indent="-200025">
              <a:spcAft>
                <a:spcPts val="600"/>
              </a:spcAft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00" b="0" i="0" noProof="0" dirty="0">
                <a:effectLst/>
              </a:rPr>
              <a:t>Nearby charging stations</a:t>
            </a:r>
          </a:p>
          <a:p>
            <a:pPr marL="285750" indent="-200025">
              <a:spcAft>
                <a:spcPts val="600"/>
              </a:spcAft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00" b="0" i="0" noProof="0" dirty="0">
                <a:effectLst/>
              </a:rPr>
              <a:t>Trips history.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69970546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57BEC9-EDB6-FA84-777A-DDBDF0278B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igura a mano libera: forma 4">
            <a:extLst>
              <a:ext uri="{FF2B5EF4-FFF2-40B4-BE49-F238E27FC236}">
                <a16:creationId xmlns:a16="http://schemas.microsoft.com/office/drawing/2014/main" id="{660A8538-891D-D0ED-9C70-550BFCFBCBBE}"/>
              </a:ext>
            </a:extLst>
          </p:cNvPr>
          <p:cNvSpPr/>
          <p:nvPr/>
        </p:nvSpPr>
        <p:spPr>
          <a:xfrm>
            <a:off x="1312942" y="3621186"/>
            <a:ext cx="3287633" cy="1916606"/>
          </a:xfrm>
          <a:custGeom>
            <a:avLst/>
            <a:gdLst>
              <a:gd name="csX0" fmla="*/ 1590559 w 3287633"/>
              <a:gd name="csY0" fmla="*/ 0 h 1916606"/>
              <a:gd name="csX1" fmla="*/ 1706743 w 3287633"/>
              <a:gd name="csY1" fmla="*/ 200317 h 1916606"/>
              <a:gd name="csX2" fmla="*/ 3183351 w 3287633"/>
              <a:gd name="csY2" fmla="*/ 200317 h 1916606"/>
              <a:gd name="csX3" fmla="*/ 3287633 w 3287633"/>
              <a:gd name="csY3" fmla="*/ 304599 h 1916606"/>
              <a:gd name="csX4" fmla="*/ 3287633 w 3287633"/>
              <a:gd name="csY4" fmla="*/ 1812324 h 1916606"/>
              <a:gd name="csX5" fmla="*/ 3183351 w 3287633"/>
              <a:gd name="csY5" fmla="*/ 1916606 h 1916606"/>
              <a:gd name="csX6" fmla="*/ 104282 w 3287633"/>
              <a:gd name="csY6" fmla="*/ 1916606 h 1916606"/>
              <a:gd name="csX7" fmla="*/ 0 w 3287633"/>
              <a:gd name="csY7" fmla="*/ 1812324 h 1916606"/>
              <a:gd name="csX8" fmla="*/ 0 w 3287633"/>
              <a:gd name="csY8" fmla="*/ 304599 h 1916606"/>
              <a:gd name="csX9" fmla="*/ 104282 w 3287633"/>
              <a:gd name="csY9" fmla="*/ 200317 h 1916606"/>
              <a:gd name="csX10" fmla="*/ 1474375 w 3287633"/>
              <a:gd name="csY10" fmla="*/ 200317 h 191660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3287633" h="1916606">
                <a:moveTo>
                  <a:pt x="1590559" y="0"/>
                </a:moveTo>
                <a:lnTo>
                  <a:pt x="1706743" y="200317"/>
                </a:lnTo>
                <a:lnTo>
                  <a:pt x="3183351" y="200317"/>
                </a:lnTo>
                <a:cubicBezTo>
                  <a:pt x="3240944" y="200317"/>
                  <a:pt x="3287633" y="247006"/>
                  <a:pt x="3287633" y="304599"/>
                </a:cubicBezTo>
                <a:lnTo>
                  <a:pt x="3287633" y="1812324"/>
                </a:lnTo>
                <a:cubicBezTo>
                  <a:pt x="3287633" y="1869917"/>
                  <a:pt x="3240944" y="1916606"/>
                  <a:pt x="3183351" y="1916606"/>
                </a:cubicBezTo>
                <a:lnTo>
                  <a:pt x="104282" y="1916606"/>
                </a:lnTo>
                <a:cubicBezTo>
                  <a:pt x="46689" y="1916606"/>
                  <a:pt x="0" y="1869917"/>
                  <a:pt x="0" y="1812324"/>
                </a:cubicBezTo>
                <a:lnTo>
                  <a:pt x="0" y="304599"/>
                </a:lnTo>
                <a:cubicBezTo>
                  <a:pt x="0" y="247006"/>
                  <a:pt x="46689" y="200317"/>
                  <a:pt x="104282" y="200317"/>
                </a:cubicBezTo>
                <a:lnTo>
                  <a:pt x="1474375" y="200317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t-IT"/>
          </a:p>
        </p:txBody>
      </p:sp>
      <p:sp>
        <p:nvSpPr>
          <p:cNvPr id="8" name="Segnaposto numero diapositiva 8">
            <a:extLst>
              <a:ext uri="{FF2B5EF4-FFF2-40B4-BE49-F238E27FC236}">
                <a16:creationId xmlns:a16="http://schemas.microsoft.com/office/drawing/2014/main" id="{70368E50-5950-7F98-211A-E4690BC6A0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>
                <a:solidFill>
                  <a:schemeClr val="bg1"/>
                </a:solidFill>
              </a:rPr>
              <a:pPr algn="ctr"/>
              <a:t>80</a:t>
            </a:fld>
            <a:endParaRPr lang="en-US" noProof="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26" name="Titolo 3">
            <a:extLst>
              <a:ext uri="{FF2B5EF4-FFF2-40B4-BE49-F238E27FC236}">
                <a16:creationId xmlns:a16="http://schemas.microsoft.com/office/drawing/2014/main" id="{8C5931D0-138F-2D5A-8AE5-9E162E58E31B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71476" y="937595"/>
            <a:ext cx="10924826" cy="769441"/>
          </a:xfrm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US" sz="4400" noProof="0" dirty="0">
                <a:solidFill>
                  <a:schemeClr val="bg1"/>
                </a:solidFill>
                <a:latin typeface="+mj-lt"/>
              </a:rPr>
              <a:t>CONNECTED </a:t>
            </a:r>
            <a:r>
              <a:rPr lang="en-US" sz="4400" noProof="0" dirty="0">
                <a:solidFill>
                  <a:schemeClr val="bg1"/>
                </a:solidFill>
                <a:latin typeface="Montserrat Light" panose="00000400000000000000" pitchFamily="50" charset="0"/>
              </a:rPr>
              <a:t>SERVICES</a:t>
            </a:r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31" name="CasellaDiTesto 30">
            <a:extLst>
              <a:ext uri="{FF2B5EF4-FFF2-40B4-BE49-F238E27FC236}">
                <a16:creationId xmlns:a16="http://schemas.microsoft.com/office/drawing/2014/main" id="{2FF8E795-40D0-B20F-E57D-5FCB39ADEFBB}"/>
              </a:ext>
            </a:extLst>
          </p:cNvPr>
          <p:cNvSpPr txBox="1"/>
          <p:nvPr/>
        </p:nvSpPr>
        <p:spPr>
          <a:xfrm>
            <a:off x="946066" y="6411054"/>
            <a:ext cx="2455188" cy="2921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>
                <a:solidFill>
                  <a:schemeClr val="bg1"/>
                </a:solidFill>
              </a:rPr>
              <a:t>Click on the </a:t>
            </a:r>
            <a:r>
              <a:rPr lang="en-US" sz="1100" b="1" i="1" noProof="0" dirty="0">
                <a:solidFill>
                  <a:schemeClr val="bg1"/>
                </a:solidFill>
              </a:rPr>
              <a:t>icons </a:t>
            </a:r>
            <a:r>
              <a:rPr lang="en-US" sz="1100" i="1" noProof="0" dirty="0">
                <a:solidFill>
                  <a:schemeClr val="bg1"/>
                </a:solidFill>
              </a:rPr>
              <a:t>to know more</a:t>
            </a:r>
          </a:p>
        </p:txBody>
      </p:sp>
      <p:grpSp>
        <p:nvGrpSpPr>
          <p:cNvPr id="20" name="Gruppo 19">
            <a:extLst>
              <a:ext uri="{FF2B5EF4-FFF2-40B4-BE49-F238E27FC236}">
                <a16:creationId xmlns:a16="http://schemas.microsoft.com/office/drawing/2014/main" id="{E247A618-A3E7-0134-E659-48CD40707162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21" name="Gruppo 20">
              <a:extLst>
                <a:ext uri="{FF2B5EF4-FFF2-40B4-BE49-F238E27FC236}">
                  <a16:creationId xmlns:a16="http://schemas.microsoft.com/office/drawing/2014/main" id="{C7177921-B7D5-5B1D-9F52-1957139FF757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25" name="Figura a mano libera: forma 24">
                <a:extLst>
                  <a:ext uri="{FF2B5EF4-FFF2-40B4-BE49-F238E27FC236}">
                    <a16:creationId xmlns:a16="http://schemas.microsoft.com/office/drawing/2014/main" id="{562E2F07-9306-D75E-56FB-61CFA954D6D2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0" name="Figura a mano libera: forma 29">
                <a:extLst>
                  <a:ext uri="{FF2B5EF4-FFF2-40B4-BE49-F238E27FC236}">
                    <a16:creationId xmlns:a16="http://schemas.microsoft.com/office/drawing/2014/main" id="{75861CCB-8227-C340-E509-557DF9BE40F0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5" name="Ovale 34">
                <a:extLst>
                  <a:ext uri="{FF2B5EF4-FFF2-40B4-BE49-F238E27FC236}">
                    <a16:creationId xmlns:a16="http://schemas.microsoft.com/office/drawing/2014/main" id="{9B26E77B-6CEF-11CE-2771-CA2B2BF23C39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7" name="Ovale 36">
                <a:extLst>
                  <a:ext uri="{FF2B5EF4-FFF2-40B4-BE49-F238E27FC236}">
                    <a16:creationId xmlns:a16="http://schemas.microsoft.com/office/drawing/2014/main" id="{57BCE054-9319-B41D-6998-5A3B658E7C4D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24" name="Rettangolo 23">
              <a:extLst>
                <a:ext uri="{FF2B5EF4-FFF2-40B4-BE49-F238E27FC236}">
                  <a16:creationId xmlns:a16="http://schemas.microsoft.com/office/drawing/2014/main" id="{AFC0E64B-C7C6-7F26-BA40-F181DF4B0765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58342799-D1F2-B9DE-14E4-456CD2C4A67B}"/>
              </a:ext>
            </a:extLst>
          </p:cNvPr>
          <p:cNvSpPr txBox="1"/>
          <p:nvPr/>
        </p:nvSpPr>
        <p:spPr>
          <a:xfrm>
            <a:off x="348458" y="2931604"/>
            <a:ext cx="1800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b="1" noProof="0" dirty="0">
                <a:solidFill>
                  <a:schemeClr val="bg1"/>
                </a:solidFill>
              </a:rPr>
              <a:t>VEHICLE TRACKING</a:t>
            </a: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FA5D7FD6-99B9-EBE2-5E24-9F77BA71AEB6}"/>
              </a:ext>
            </a:extLst>
          </p:cNvPr>
          <p:cNvSpPr txBox="1"/>
          <p:nvPr/>
        </p:nvSpPr>
        <p:spPr>
          <a:xfrm>
            <a:off x="2022551" y="2931604"/>
            <a:ext cx="1800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dirty="0">
                <a:solidFill>
                  <a:schemeClr val="accent2"/>
                </a:solidFill>
                <a:latin typeface="+mj-lt"/>
              </a:rPr>
              <a:t>VEHICLE INFORMATION</a:t>
            </a:r>
          </a:p>
        </p:txBody>
      </p:sp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F9C80C4B-AEAE-6CBF-EF86-B4541D36EF0A}"/>
              </a:ext>
            </a:extLst>
          </p:cNvPr>
          <p:cNvSpPr txBox="1"/>
          <p:nvPr/>
        </p:nvSpPr>
        <p:spPr>
          <a:xfrm>
            <a:off x="3897388" y="2931604"/>
            <a:ext cx="18747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b="1" noProof="0" dirty="0">
                <a:solidFill>
                  <a:schemeClr val="bg1"/>
                </a:solidFill>
              </a:rPr>
              <a:t>REMOTE IMMOBILIZATION</a:t>
            </a:r>
          </a:p>
        </p:txBody>
      </p:sp>
      <p:sp>
        <p:nvSpPr>
          <p:cNvPr id="38" name="CasellaDiTesto 37">
            <a:extLst>
              <a:ext uri="{FF2B5EF4-FFF2-40B4-BE49-F238E27FC236}">
                <a16:creationId xmlns:a16="http://schemas.microsoft.com/office/drawing/2014/main" id="{81C73ACD-1328-52D2-1147-AD9588B298A3}"/>
              </a:ext>
            </a:extLst>
          </p:cNvPr>
          <p:cNvSpPr txBox="1"/>
          <p:nvPr/>
        </p:nvSpPr>
        <p:spPr>
          <a:xfrm>
            <a:off x="678418" y="1779299"/>
            <a:ext cx="7206693" cy="3353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2000"/>
              </a:lnSpc>
            </a:pPr>
            <a:r>
              <a:rPr lang="en-US" sz="1400" noProof="0" dirty="0">
                <a:solidFill>
                  <a:schemeClr val="bg1"/>
                </a:solidFill>
              </a:rPr>
              <a:t>The </a:t>
            </a:r>
            <a:r>
              <a:rPr lang="en-US" sz="1400" noProof="0" dirty="0">
                <a:solidFill>
                  <a:schemeClr val="bg1"/>
                </a:solidFill>
                <a:latin typeface="+mj-lt"/>
              </a:rPr>
              <a:t>4 key services </a:t>
            </a:r>
            <a:r>
              <a:rPr lang="en-US" sz="1400" noProof="0" dirty="0">
                <a:solidFill>
                  <a:schemeClr val="bg1"/>
                </a:solidFill>
              </a:rPr>
              <a:t>are:</a:t>
            </a:r>
          </a:p>
        </p:txBody>
      </p:sp>
      <p:sp>
        <p:nvSpPr>
          <p:cNvPr id="39" name="CasellaDiTesto 38">
            <a:extLst>
              <a:ext uri="{FF2B5EF4-FFF2-40B4-BE49-F238E27FC236}">
                <a16:creationId xmlns:a16="http://schemas.microsoft.com/office/drawing/2014/main" id="{B9773D20-7EA6-6875-FC98-62C18D618252}"/>
              </a:ext>
            </a:extLst>
          </p:cNvPr>
          <p:cNvSpPr txBox="1"/>
          <p:nvPr/>
        </p:nvSpPr>
        <p:spPr>
          <a:xfrm>
            <a:off x="5846986" y="2931604"/>
            <a:ext cx="1800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b="1" noProof="0" dirty="0">
                <a:solidFill>
                  <a:schemeClr val="bg1"/>
                </a:solidFill>
              </a:rPr>
              <a:t>FLEET </a:t>
            </a:r>
          </a:p>
          <a:p>
            <a:pPr algn="ctr"/>
            <a:r>
              <a:rPr lang="en-US" sz="1400" b="1" noProof="0" dirty="0">
                <a:solidFill>
                  <a:schemeClr val="bg1"/>
                </a:solidFill>
              </a:rPr>
              <a:t>MANAGEMENT</a:t>
            </a: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AF05ED2A-F9A0-CB3E-2427-283AA282651F}"/>
              </a:ext>
            </a:extLst>
          </p:cNvPr>
          <p:cNvSpPr txBox="1"/>
          <p:nvPr/>
        </p:nvSpPr>
        <p:spPr>
          <a:xfrm>
            <a:off x="1312941" y="4086922"/>
            <a:ext cx="3203571" cy="11849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00025">
              <a:spcAft>
                <a:spcPts val="600"/>
              </a:spcAft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00" b="0" i="0" noProof="0" dirty="0">
                <a:effectLst/>
              </a:rPr>
              <a:t>Battery status</a:t>
            </a:r>
          </a:p>
          <a:p>
            <a:pPr marL="285750" indent="-200025">
              <a:spcAft>
                <a:spcPts val="600"/>
              </a:spcAft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00" b="0" i="0" noProof="0" dirty="0">
                <a:effectLst/>
              </a:rPr>
              <a:t>Energy consumption</a:t>
            </a:r>
          </a:p>
          <a:p>
            <a:pPr marL="285750" indent="-200025">
              <a:spcAft>
                <a:spcPts val="600"/>
              </a:spcAft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00" b="0" i="0" noProof="0" dirty="0">
                <a:effectLst/>
              </a:rPr>
              <a:t>Maintenance &amp; warning alerts</a:t>
            </a:r>
          </a:p>
          <a:p>
            <a:pPr marL="285750" indent="-200025">
              <a:spcAft>
                <a:spcPts val="600"/>
              </a:spcAft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00" b="0" i="0" noProof="0" dirty="0">
                <a:effectLst/>
              </a:rPr>
              <a:t>Eco score.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92579532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9D3982-0A40-5F8D-BE26-B496A4E744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igura a mano libera: forma 4">
            <a:extLst>
              <a:ext uri="{FF2B5EF4-FFF2-40B4-BE49-F238E27FC236}">
                <a16:creationId xmlns:a16="http://schemas.microsoft.com/office/drawing/2014/main" id="{762F735B-675A-6C8D-D285-4D37BDDB8B26}"/>
              </a:ext>
            </a:extLst>
          </p:cNvPr>
          <p:cNvSpPr/>
          <p:nvPr/>
        </p:nvSpPr>
        <p:spPr>
          <a:xfrm>
            <a:off x="3217942" y="3621186"/>
            <a:ext cx="3287633" cy="1916606"/>
          </a:xfrm>
          <a:custGeom>
            <a:avLst/>
            <a:gdLst>
              <a:gd name="csX0" fmla="*/ 1590559 w 3287633"/>
              <a:gd name="csY0" fmla="*/ 0 h 1916606"/>
              <a:gd name="csX1" fmla="*/ 1706743 w 3287633"/>
              <a:gd name="csY1" fmla="*/ 200317 h 1916606"/>
              <a:gd name="csX2" fmla="*/ 3183351 w 3287633"/>
              <a:gd name="csY2" fmla="*/ 200317 h 1916606"/>
              <a:gd name="csX3" fmla="*/ 3287633 w 3287633"/>
              <a:gd name="csY3" fmla="*/ 304599 h 1916606"/>
              <a:gd name="csX4" fmla="*/ 3287633 w 3287633"/>
              <a:gd name="csY4" fmla="*/ 1812324 h 1916606"/>
              <a:gd name="csX5" fmla="*/ 3183351 w 3287633"/>
              <a:gd name="csY5" fmla="*/ 1916606 h 1916606"/>
              <a:gd name="csX6" fmla="*/ 104282 w 3287633"/>
              <a:gd name="csY6" fmla="*/ 1916606 h 1916606"/>
              <a:gd name="csX7" fmla="*/ 0 w 3287633"/>
              <a:gd name="csY7" fmla="*/ 1812324 h 1916606"/>
              <a:gd name="csX8" fmla="*/ 0 w 3287633"/>
              <a:gd name="csY8" fmla="*/ 304599 h 1916606"/>
              <a:gd name="csX9" fmla="*/ 104282 w 3287633"/>
              <a:gd name="csY9" fmla="*/ 200317 h 1916606"/>
              <a:gd name="csX10" fmla="*/ 1474375 w 3287633"/>
              <a:gd name="csY10" fmla="*/ 200317 h 191660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3287633" h="1916606">
                <a:moveTo>
                  <a:pt x="1590559" y="0"/>
                </a:moveTo>
                <a:lnTo>
                  <a:pt x="1706743" y="200317"/>
                </a:lnTo>
                <a:lnTo>
                  <a:pt x="3183351" y="200317"/>
                </a:lnTo>
                <a:cubicBezTo>
                  <a:pt x="3240944" y="200317"/>
                  <a:pt x="3287633" y="247006"/>
                  <a:pt x="3287633" y="304599"/>
                </a:cubicBezTo>
                <a:lnTo>
                  <a:pt x="3287633" y="1812324"/>
                </a:lnTo>
                <a:cubicBezTo>
                  <a:pt x="3287633" y="1869917"/>
                  <a:pt x="3240944" y="1916606"/>
                  <a:pt x="3183351" y="1916606"/>
                </a:cubicBezTo>
                <a:lnTo>
                  <a:pt x="104282" y="1916606"/>
                </a:lnTo>
                <a:cubicBezTo>
                  <a:pt x="46689" y="1916606"/>
                  <a:pt x="0" y="1869917"/>
                  <a:pt x="0" y="1812324"/>
                </a:cubicBezTo>
                <a:lnTo>
                  <a:pt x="0" y="304599"/>
                </a:lnTo>
                <a:cubicBezTo>
                  <a:pt x="0" y="247006"/>
                  <a:pt x="46689" y="200317"/>
                  <a:pt x="104282" y="200317"/>
                </a:cubicBezTo>
                <a:lnTo>
                  <a:pt x="1474375" y="200317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t-IT"/>
          </a:p>
        </p:txBody>
      </p:sp>
      <p:sp>
        <p:nvSpPr>
          <p:cNvPr id="8" name="Segnaposto numero diapositiva 8">
            <a:extLst>
              <a:ext uri="{FF2B5EF4-FFF2-40B4-BE49-F238E27FC236}">
                <a16:creationId xmlns:a16="http://schemas.microsoft.com/office/drawing/2014/main" id="{C0031A5F-4320-4529-0C25-973A60696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>
                <a:solidFill>
                  <a:schemeClr val="bg1"/>
                </a:solidFill>
              </a:rPr>
              <a:pPr algn="ctr"/>
              <a:t>81</a:t>
            </a:fld>
            <a:endParaRPr lang="en-US" noProof="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26" name="Titolo 3">
            <a:extLst>
              <a:ext uri="{FF2B5EF4-FFF2-40B4-BE49-F238E27FC236}">
                <a16:creationId xmlns:a16="http://schemas.microsoft.com/office/drawing/2014/main" id="{91F917E1-02FF-66C0-8917-7A4DC417BFA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71476" y="937595"/>
            <a:ext cx="10924826" cy="769441"/>
          </a:xfrm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US" sz="4400" noProof="0" dirty="0">
                <a:solidFill>
                  <a:schemeClr val="bg1"/>
                </a:solidFill>
                <a:latin typeface="+mj-lt"/>
              </a:rPr>
              <a:t>CONNECTED </a:t>
            </a:r>
            <a:r>
              <a:rPr lang="en-US" sz="4400" noProof="0" dirty="0">
                <a:solidFill>
                  <a:schemeClr val="bg1"/>
                </a:solidFill>
                <a:latin typeface="Montserrat Light" panose="00000400000000000000" pitchFamily="50" charset="0"/>
              </a:rPr>
              <a:t>SERVICES</a:t>
            </a:r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31" name="CasellaDiTesto 30">
            <a:extLst>
              <a:ext uri="{FF2B5EF4-FFF2-40B4-BE49-F238E27FC236}">
                <a16:creationId xmlns:a16="http://schemas.microsoft.com/office/drawing/2014/main" id="{0F5D256B-D25A-054C-0AE9-7595FEFF9672}"/>
              </a:ext>
            </a:extLst>
          </p:cNvPr>
          <p:cNvSpPr txBox="1"/>
          <p:nvPr/>
        </p:nvSpPr>
        <p:spPr>
          <a:xfrm>
            <a:off x="946066" y="6411054"/>
            <a:ext cx="2455188" cy="2921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>
                <a:solidFill>
                  <a:schemeClr val="bg1"/>
                </a:solidFill>
              </a:rPr>
              <a:t>Click on the </a:t>
            </a:r>
            <a:r>
              <a:rPr lang="en-US" sz="1100" b="1" i="1" noProof="0" dirty="0">
                <a:solidFill>
                  <a:schemeClr val="bg1"/>
                </a:solidFill>
              </a:rPr>
              <a:t>icons </a:t>
            </a:r>
            <a:r>
              <a:rPr lang="en-US" sz="1100" i="1" noProof="0" dirty="0">
                <a:solidFill>
                  <a:schemeClr val="bg1"/>
                </a:solidFill>
              </a:rPr>
              <a:t>to know more</a:t>
            </a:r>
          </a:p>
        </p:txBody>
      </p:sp>
      <p:grpSp>
        <p:nvGrpSpPr>
          <p:cNvPr id="20" name="Gruppo 19">
            <a:extLst>
              <a:ext uri="{FF2B5EF4-FFF2-40B4-BE49-F238E27FC236}">
                <a16:creationId xmlns:a16="http://schemas.microsoft.com/office/drawing/2014/main" id="{0079E965-84E5-96F4-559A-D7A0F81CDE5C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21" name="Gruppo 20">
              <a:extLst>
                <a:ext uri="{FF2B5EF4-FFF2-40B4-BE49-F238E27FC236}">
                  <a16:creationId xmlns:a16="http://schemas.microsoft.com/office/drawing/2014/main" id="{7EB7D7AB-26F8-D67D-179E-9F9A49161BDC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25" name="Figura a mano libera: forma 24">
                <a:extLst>
                  <a:ext uri="{FF2B5EF4-FFF2-40B4-BE49-F238E27FC236}">
                    <a16:creationId xmlns:a16="http://schemas.microsoft.com/office/drawing/2014/main" id="{8F649800-4A9D-CC34-8159-EA97073ED8AE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0" name="Figura a mano libera: forma 29">
                <a:extLst>
                  <a:ext uri="{FF2B5EF4-FFF2-40B4-BE49-F238E27FC236}">
                    <a16:creationId xmlns:a16="http://schemas.microsoft.com/office/drawing/2014/main" id="{C1623C22-E7EF-94DB-D4B6-62B7DBF7781F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5" name="Ovale 34">
                <a:extLst>
                  <a:ext uri="{FF2B5EF4-FFF2-40B4-BE49-F238E27FC236}">
                    <a16:creationId xmlns:a16="http://schemas.microsoft.com/office/drawing/2014/main" id="{0BDE60B2-38C7-CD67-583F-387772CF811F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7" name="Ovale 36">
                <a:extLst>
                  <a:ext uri="{FF2B5EF4-FFF2-40B4-BE49-F238E27FC236}">
                    <a16:creationId xmlns:a16="http://schemas.microsoft.com/office/drawing/2014/main" id="{C2E4E4DC-AFC7-83CC-276B-FDA9ED6209A7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24" name="Rettangolo 23">
              <a:extLst>
                <a:ext uri="{FF2B5EF4-FFF2-40B4-BE49-F238E27FC236}">
                  <a16:creationId xmlns:a16="http://schemas.microsoft.com/office/drawing/2014/main" id="{DC037D36-591A-2A21-D1AA-4E5D2DDC32CD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D2B953BC-50AC-640C-CFA3-1A878325299E}"/>
              </a:ext>
            </a:extLst>
          </p:cNvPr>
          <p:cNvSpPr txBox="1"/>
          <p:nvPr/>
        </p:nvSpPr>
        <p:spPr>
          <a:xfrm>
            <a:off x="348458" y="2931604"/>
            <a:ext cx="1800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b="1" noProof="0" dirty="0">
                <a:solidFill>
                  <a:schemeClr val="bg1"/>
                </a:solidFill>
              </a:rPr>
              <a:t>VEHICLE TRACKING</a:t>
            </a: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67DC33F1-21B5-BC6E-A349-2F5000041259}"/>
              </a:ext>
            </a:extLst>
          </p:cNvPr>
          <p:cNvSpPr txBox="1"/>
          <p:nvPr/>
        </p:nvSpPr>
        <p:spPr>
          <a:xfrm>
            <a:off x="2022551" y="2931604"/>
            <a:ext cx="1800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b="1" noProof="0" dirty="0">
                <a:solidFill>
                  <a:schemeClr val="bg1"/>
                </a:solidFill>
              </a:rPr>
              <a:t>VEHICLE INFORMATION</a:t>
            </a:r>
          </a:p>
        </p:txBody>
      </p:sp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55AB1D1D-A6C2-2133-93FA-51BA981874CB}"/>
              </a:ext>
            </a:extLst>
          </p:cNvPr>
          <p:cNvSpPr txBox="1"/>
          <p:nvPr/>
        </p:nvSpPr>
        <p:spPr>
          <a:xfrm>
            <a:off x="3754513" y="2931604"/>
            <a:ext cx="216051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dirty="0">
                <a:solidFill>
                  <a:schemeClr val="accent2"/>
                </a:solidFill>
                <a:latin typeface="+mj-lt"/>
              </a:rPr>
              <a:t>REMOTE IMMOBILIZATION</a:t>
            </a:r>
          </a:p>
        </p:txBody>
      </p:sp>
      <p:sp>
        <p:nvSpPr>
          <p:cNvPr id="38" name="CasellaDiTesto 37">
            <a:extLst>
              <a:ext uri="{FF2B5EF4-FFF2-40B4-BE49-F238E27FC236}">
                <a16:creationId xmlns:a16="http://schemas.microsoft.com/office/drawing/2014/main" id="{132825BA-0A24-97FC-FFBC-509D3B52ED07}"/>
              </a:ext>
            </a:extLst>
          </p:cNvPr>
          <p:cNvSpPr txBox="1"/>
          <p:nvPr/>
        </p:nvSpPr>
        <p:spPr>
          <a:xfrm>
            <a:off x="678418" y="1779299"/>
            <a:ext cx="7206693" cy="3353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2000"/>
              </a:lnSpc>
            </a:pPr>
            <a:r>
              <a:rPr lang="en-US" sz="1400" noProof="0" dirty="0">
                <a:solidFill>
                  <a:schemeClr val="bg1"/>
                </a:solidFill>
              </a:rPr>
              <a:t>The </a:t>
            </a:r>
            <a:r>
              <a:rPr lang="en-US" sz="1400" noProof="0" dirty="0">
                <a:solidFill>
                  <a:schemeClr val="bg1"/>
                </a:solidFill>
                <a:latin typeface="+mj-lt"/>
              </a:rPr>
              <a:t>4 key services </a:t>
            </a:r>
            <a:r>
              <a:rPr lang="en-US" sz="1400" noProof="0" dirty="0">
                <a:solidFill>
                  <a:schemeClr val="bg1"/>
                </a:solidFill>
              </a:rPr>
              <a:t>are:</a:t>
            </a:r>
          </a:p>
        </p:txBody>
      </p:sp>
      <p:sp>
        <p:nvSpPr>
          <p:cNvPr id="39" name="CasellaDiTesto 38">
            <a:extLst>
              <a:ext uri="{FF2B5EF4-FFF2-40B4-BE49-F238E27FC236}">
                <a16:creationId xmlns:a16="http://schemas.microsoft.com/office/drawing/2014/main" id="{568DBB26-1566-7846-526A-43195F4B598D}"/>
              </a:ext>
            </a:extLst>
          </p:cNvPr>
          <p:cNvSpPr txBox="1"/>
          <p:nvPr/>
        </p:nvSpPr>
        <p:spPr>
          <a:xfrm>
            <a:off x="5846986" y="2931604"/>
            <a:ext cx="1800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b="1" noProof="0" dirty="0">
                <a:solidFill>
                  <a:schemeClr val="bg1"/>
                </a:solidFill>
              </a:rPr>
              <a:t>FLEET </a:t>
            </a:r>
          </a:p>
          <a:p>
            <a:pPr algn="ctr"/>
            <a:r>
              <a:rPr lang="en-US" sz="1400" b="1" noProof="0" dirty="0">
                <a:solidFill>
                  <a:schemeClr val="bg1"/>
                </a:solidFill>
              </a:rPr>
              <a:t>MANAGEMENT</a:t>
            </a: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91B3527A-8489-3744-6949-3EE50AD63BE6}"/>
              </a:ext>
            </a:extLst>
          </p:cNvPr>
          <p:cNvSpPr txBox="1"/>
          <p:nvPr/>
        </p:nvSpPr>
        <p:spPr>
          <a:xfrm>
            <a:off x="3217941" y="4133213"/>
            <a:ext cx="3203571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00025">
              <a:spcAft>
                <a:spcPts val="600"/>
              </a:spcAft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00" b="0" i="0" noProof="0" dirty="0">
                <a:effectLst/>
              </a:rPr>
              <a:t>Vehicle lock &amp; unlock</a:t>
            </a:r>
          </a:p>
          <a:p>
            <a:pPr marL="285750" indent="-200025">
              <a:spcAft>
                <a:spcPts val="600"/>
              </a:spcAft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00" b="0" i="0" noProof="0" dirty="0">
                <a:effectLst/>
              </a:rPr>
              <a:t>Theft &amp; misuse prevention</a:t>
            </a:r>
          </a:p>
          <a:p>
            <a:pPr marL="285750" indent="-200025">
              <a:spcAft>
                <a:spcPts val="600"/>
              </a:spcAft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00" b="0" i="0" noProof="0" dirty="0">
                <a:effectLst/>
              </a:rPr>
              <a:t>Geofencing.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10943608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23244F-0C92-B1CC-7585-18507450C4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egnaposto numero diapositiva 8">
            <a:extLst>
              <a:ext uri="{FF2B5EF4-FFF2-40B4-BE49-F238E27FC236}">
                <a16:creationId xmlns:a16="http://schemas.microsoft.com/office/drawing/2014/main" id="{C14C1F00-7DBA-31D4-A49B-4062A1ABC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>
                <a:solidFill>
                  <a:schemeClr val="bg1"/>
                </a:solidFill>
              </a:rPr>
              <a:pPr algn="ctr"/>
              <a:t>82</a:t>
            </a:fld>
            <a:endParaRPr lang="en-US" noProof="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26" name="Titolo 3">
            <a:extLst>
              <a:ext uri="{FF2B5EF4-FFF2-40B4-BE49-F238E27FC236}">
                <a16:creationId xmlns:a16="http://schemas.microsoft.com/office/drawing/2014/main" id="{DECBD283-4ABC-2FC5-36A6-52FF9E90C78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71476" y="937595"/>
            <a:ext cx="10924826" cy="769441"/>
          </a:xfrm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US" sz="4400" noProof="0" dirty="0">
                <a:solidFill>
                  <a:schemeClr val="bg1"/>
                </a:solidFill>
                <a:latin typeface="+mj-lt"/>
              </a:rPr>
              <a:t>CONNECTED </a:t>
            </a:r>
            <a:r>
              <a:rPr lang="en-US" sz="4400" noProof="0" dirty="0">
                <a:solidFill>
                  <a:schemeClr val="bg1"/>
                </a:solidFill>
                <a:latin typeface="Montserrat Light" panose="00000400000000000000" pitchFamily="50" charset="0"/>
              </a:rPr>
              <a:t>SERVICES</a:t>
            </a:r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31" name="CasellaDiTesto 30">
            <a:extLst>
              <a:ext uri="{FF2B5EF4-FFF2-40B4-BE49-F238E27FC236}">
                <a16:creationId xmlns:a16="http://schemas.microsoft.com/office/drawing/2014/main" id="{50451782-8E1C-31F7-8165-E6BFB076BB3B}"/>
              </a:ext>
            </a:extLst>
          </p:cNvPr>
          <p:cNvSpPr txBox="1"/>
          <p:nvPr/>
        </p:nvSpPr>
        <p:spPr>
          <a:xfrm>
            <a:off x="946066" y="6411054"/>
            <a:ext cx="2455188" cy="2921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>
                <a:solidFill>
                  <a:schemeClr val="bg1"/>
                </a:solidFill>
              </a:rPr>
              <a:t>Click on the </a:t>
            </a:r>
            <a:r>
              <a:rPr lang="en-US" sz="1100" b="1" i="1" noProof="0" dirty="0">
                <a:solidFill>
                  <a:schemeClr val="bg1"/>
                </a:solidFill>
              </a:rPr>
              <a:t>icons </a:t>
            </a:r>
            <a:r>
              <a:rPr lang="en-US" sz="1100" i="1" noProof="0" dirty="0">
                <a:solidFill>
                  <a:schemeClr val="bg1"/>
                </a:solidFill>
              </a:rPr>
              <a:t>to know more</a:t>
            </a:r>
          </a:p>
        </p:txBody>
      </p:sp>
      <p:grpSp>
        <p:nvGrpSpPr>
          <p:cNvPr id="20" name="Gruppo 19">
            <a:extLst>
              <a:ext uri="{FF2B5EF4-FFF2-40B4-BE49-F238E27FC236}">
                <a16:creationId xmlns:a16="http://schemas.microsoft.com/office/drawing/2014/main" id="{F3604B77-E486-EDD2-AA4C-4C9A393F764B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21" name="Gruppo 20">
              <a:extLst>
                <a:ext uri="{FF2B5EF4-FFF2-40B4-BE49-F238E27FC236}">
                  <a16:creationId xmlns:a16="http://schemas.microsoft.com/office/drawing/2014/main" id="{5DD714A5-5297-10FC-3DD8-3E46F330BAB8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25" name="Figura a mano libera: forma 24">
                <a:extLst>
                  <a:ext uri="{FF2B5EF4-FFF2-40B4-BE49-F238E27FC236}">
                    <a16:creationId xmlns:a16="http://schemas.microsoft.com/office/drawing/2014/main" id="{8DB644DF-A0CC-919F-6B29-977044D428C3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0" name="Figura a mano libera: forma 29">
                <a:extLst>
                  <a:ext uri="{FF2B5EF4-FFF2-40B4-BE49-F238E27FC236}">
                    <a16:creationId xmlns:a16="http://schemas.microsoft.com/office/drawing/2014/main" id="{5AAD340F-2B8E-B2CD-8891-F63B8EB931AA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5" name="Ovale 34">
                <a:extLst>
                  <a:ext uri="{FF2B5EF4-FFF2-40B4-BE49-F238E27FC236}">
                    <a16:creationId xmlns:a16="http://schemas.microsoft.com/office/drawing/2014/main" id="{DBBE9289-08FF-6F93-51CE-A4CF6E999FB5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7" name="Ovale 36">
                <a:extLst>
                  <a:ext uri="{FF2B5EF4-FFF2-40B4-BE49-F238E27FC236}">
                    <a16:creationId xmlns:a16="http://schemas.microsoft.com/office/drawing/2014/main" id="{71AC27D2-C778-A857-4A72-4C7387C6CDC2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24" name="Rettangolo 23">
              <a:extLst>
                <a:ext uri="{FF2B5EF4-FFF2-40B4-BE49-F238E27FC236}">
                  <a16:creationId xmlns:a16="http://schemas.microsoft.com/office/drawing/2014/main" id="{5D616830-ACCB-0252-B998-5607A0A151BC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68364F98-B397-0808-0054-1DA251BEE393}"/>
              </a:ext>
            </a:extLst>
          </p:cNvPr>
          <p:cNvSpPr txBox="1"/>
          <p:nvPr/>
        </p:nvSpPr>
        <p:spPr>
          <a:xfrm>
            <a:off x="348458" y="2931604"/>
            <a:ext cx="1800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b="1" noProof="0" dirty="0">
                <a:solidFill>
                  <a:schemeClr val="bg1"/>
                </a:solidFill>
              </a:rPr>
              <a:t>VEHICLE TRACKING</a:t>
            </a: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4E2A73F0-80E3-E401-12E4-CCB1AE7419C1}"/>
              </a:ext>
            </a:extLst>
          </p:cNvPr>
          <p:cNvSpPr txBox="1"/>
          <p:nvPr/>
        </p:nvSpPr>
        <p:spPr>
          <a:xfrm>
            <a:off x="2022551" y="2931604"/>
            <a:ext cx="1800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b="1" noProof="0" dirty="0">
                <a:solidFill>
                  <a:schemeClr val="bg1"/>
                </a:solidFill>
              </a:rPr>
              <a:t>VEHICLE INFORMATION</a:t>
            </a:r>
          </a:p>
        </p:txBody>
      </p:sp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B1DD6033-9C78-E2FD-34D8-6CB3B70ECED3}"/>
              </a:ext>
            </a:extLst>
          </p:cNvPr>
          <p:cNvSpPr txBox="1"/>
          <p:nvPr/>
        </p:nvSpPr>
        <p:spPr>
          <a:xfrm>
            <a:off x="3897388" y="2931604"/>
            <a:ext cx="18747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b="1" noProof="0" dirty="0">
                <a:solidFill>
                  <a:schemeClr val="bg1"/>
                </a:solidFill>
              </a:rPr>
              <a:t>REMOTE IMMOBILIZATION</a:t>
            </a:r>
          </a:p>
        </p:txBody>
      </p:sp>
      <p:sp>
        <p:nvSpPr>
          <p:cNvPr id="38" name="CasellaDiTesto 37">
            <a:extLst>
              <a:ext uri="{FF2B5EF4-FFF2-40B4-BE49-F238E27FC236}">
                <a16:creationId xmlns:a16="http://schemas.microsoft.com/office/drawing/2014/main" id="{C7EA6CB8-DA7A-3699-5657-A9D7044C94C7}"/>
              </a:ext>
            </a:extLst>
          </p:cNvPr>
          <p:cNvSpPr txBox="1"/>
          <p:nvPr/>
        </p:nvSpPr>
        <p:spPr>
          <a:xfrm>
            <a:off x="678418" y="1779299"/>
            <a:ext cx="7206693" cy="3353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2000"/>
              </a:lnSpc>
            </a:pPr>
            <a:r>
              <a:rPr lang="en-US" sz="1400" noProof="0" dirty="0">
                <a:solidFill>
                  <a:schemeClr val="bg1"/>
                </a:solidFill>
              </a:rPr>
              <a:t>The </a:t>
            </a:r>
            <a:r>
              <a:rPr lang="en-US" sz="1400" noProof="0" dirty="0">
                <a:solidFill>
                  <a:schemeClr val="bg1"/>
                </a:solidFill>
                <a:latin typeface="+mj-lt"/>
              </a:rPr>
              <a:t>4 key services </a:t>
            </a:r>
            <a:r>
              <a:rPr lang="en-US" sz="1400" noProof="0" dirty="0">
                <a:solidFill>
                  <a:schemeClr val="bg1"/>
                </a:solidFill>
              </a:rPr>
              <a:t>are:</a:t>
            </a:r>
          </a:p>
        </p:txBody>
      </p:sp>
      <p:sp>
        <p:nvSpPr>
          <p:cNvPr id="39" name="CasellaDiTesto 38">
            <a:extLst>
              <a:ext uri="{FF2B5EF4-FFF2-40B4-BE49-F238E27FC236}">
                <a16:creationId xmlns:a16="http://schemas.microsoft.com/office/drawing/2014/main" id="{347FAF3D-8B4E-6D95-3026-67685FFFA2FC}"/>
              </a:ext>
            </a:extLst>
          </p:cNvPr>
          <p:cNvSpPr txBox="1"/>
          <p:nvPr/>
        </p:nvSpPr>
        <p:spPr>
          <a:xfrm>
            <a:off x="5846986" y="2931604"/>
            <a:ext cx="1800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dirty="0">
                <a:solidFill>
                  <a:schemeClr val="accent2"/>
                </a:solidFill>
                <a:latin typeface="+mj-lt"/>
              </a:rPr>
              <a:t>FLEET </a:t>
            </a:r>
          </a:p>
          <a:p>
            <a:pPr algn="ctr"/>
            <a:r>
              <a:rPr lang="en-US" sz="1600" dirty="0">
                <a:solidFill>
                  <a:schemeClr val="accent2"/>
                </a:solidFill>
                <a:latin typeface="+mj-lt"/>
              </a:rPr>
              <a:t>MANAGEMENT</a:t>
            </a:r>
          </a:p>
        </p:txBody>
      </p:sp>
      <p:sp>
        <p:nvSpPr>
          <p:cNvPr id="7" name="Figura a mano libera: forma 6">
            <a:extLst>
              <a:ext uri="{FF2B5EF4-FFF2-40B4-BE49-F238E27FC236}">
                <a16:creationId xmlns:a16="http://schemas.microsoft.com/office/drawing/2014/main" id="{B1295597-05D8-F5FA-880A-5FAFAC3A4336}"/>
              </a:ext>
            </a:extLst>
          </p:cNvPr>
          <p:cNvSpPr/>
          <p:nvPr/>
        </p:nvSpPr>
        <p:spPr>
          <a:xfrm>
            <a:off x="4170364" y="3621186"/>
            <a:ext cx="3203571" cy="1916606"/>
          </a:xfrm>
          <a:custGeom>
            <a:avLst/>
            <a:gdLst>
              <a:gd name="csX0" fmla="*/ 2725784 w 3203571"/>
              <a:gd name="csY0" fmla="*/ 0 h 1916606"/>
              <a:gd name="csX1" fmla="*/ 2841968 w 3203571"/>
              <a:gd name="csY1" fmla="*/ 200317 h 1916606"/>
              <a:gd name="csX2" fmla="*/ 3099289 w 3203571"/>
              <a:gd name="csY2" fmla="*/ 200317 h 1916606"/>
              <a:gd name="csX3" fmla="*/ 3203571 w 3203571"/>
              <a:gd name="csY3" fmla="*/ 304599 h 1916606"/>
              <a:gd name="csX4" fmla="*/ 3203571 w 3203571"/>
              <a:gd name="csY4" fmla="*/ 1812324 h 1916606"/>
              <a:gd name="csX5" fmla="*/ 3099289 w 3203571"/>
              <a:gd name="csY5" fmla="*/ 1916606 h 1916606"/>
              <a:gd name="csX6" fmla="*/ 104282 w 3203571"/>
              <a:gd name="csY6" fmla="*/ 1916606 h 1916606"/>
              <a:gd name="csX7" fmla="*/ 0 w 3203571"/>
              <a:gd name="csY7" fmla="*/ 1812324 h 1916606"/>
              <a:gd name="csX8" fmla="*/ 0 w 3203571"/>
              <a:gd name="csY8" fmla="*/ 304599 h 1916606"/>
              <a:gd name="csX9" fmla="*/ 104282 w 3203571"/>
              <a:gd name="csY9" fmla="*/ 200317 h 1916606"/>
              <a:gd name="csX10" fmla="*/ 2609600 w 3203571"/>
              <a:gd name="csY10" fmla="*/ 200317 h 191660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3203571" h="1916606">
                <a:moveTo>
                  <a:pt x="2725784" y="0"/>
                </a:moveTo>
                <a:lnTo>
                  <a:pt x="2841968" y="200317"/>
                </a:lnTo>
                <a:lnTo>
                  <a:pt x="3099289" y="200317"/>
                </a:lnTo>
                <a:cubicBezTo>
                  <a:pt x="3156882" y="200317"/>
                  <a:pt x="3203571" y="247006"/>
                  <a:pt x="3203571" y="304599"/>
                </a:cubicBezTo>
                <a:lnTo>
                  <a:pt x="3203571" y="1812324"/>
                </a:lnTo>
                <a:cubicBezTo>
                  <a:pt x="3203571" y="1869917"/>
                  <a:pt x="3156882" y="1916606"/>
                  <a:pt x="3099289" y="1916606"/>
                </a:cubicBezTo>
                <a:lnTo>
                  <a:pt x="104282" y="1916606"/>
                </a:lnTo>
                <a:cubicBezTo>
                  <a:pt x="46689" y="1916606"/>
                  <a:pt x="0" y="1869917"/>
                  <a:pt x="0" y="1812324"/>
                </a:cubicBezTo>
                <a:lnTo>
                  <a:pt x="0" y="304599"/>
                </a:lnTo>
                <a:cubicBezTo>
                  <a:pt x="0" y="247006"/>
                  <a:pt x="46689" y="200317"/>
                  <a:pt x="104282" y="200317"/>
                </a:cubicBezTo>
                <a:lnTo>
                  <a:pt x="2609600" y="200317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D606C682-7F66-6BEC-A3F3-FB9F760DE36F}"/>
              </a:ext>
            </a:extLst>
          </p:cNvPr>
          <p:cNvSpPr txBox="1"/>
          <p:nvPr/>
        </p:nvSpPr>
        <p:spPr>
          <a:xfrm>
            <a:off x="4170363" y="4065119"/>
            <a:ext cx="3203572" cy="11849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00025">
              <a:spcAft>
                <a:spcPts val="600"/>
              </a:spcAft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00" b="0" i="0" noProof="0" dirty="0">
                <a:effectLst/>
              </a:rPr>
              <a:t>Vehicle &amp; Driver identification</a:t>
            </a:r>
          </a:p>
          <a:p>
            <a:pPr marL="285750" indent="-200025">
              <a:spcAft>
                <a:spcPts val="600"/>
              </a:spcAft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00" b="0" i="0" noProof="0" dirty="0">
                <a:effectLst/>
              </a:rPr>
              <a:t>Fleet optimization</a:t>
            </a:r>
          </a:p>
          <a:p>
            <a:pPr marL="285750" indent="-200025">
              <a:spcAft>
                <a:spcPts val="600"/>
              </a:spcAft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00" b="0" i="0" noProof="0" dirty="0">
                <a:effectLst/>
              </a:rPr>
              <a:t>Performance analytics</a:t>
            </a:r>
          </a:p>
          <a:p>
            <a:pPr marL="285750" indent="-200025">
              <a:spcAft>
                <a:spcPts val="600"/>
              </a:spcAft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00" b="0" i="0" noProof="0" dirty="0">
                <a:effectLst/>
              </a:rPr>
              <a:t>Transactions history.</a:t>
            </a:r>
          </a:p>
        </p:txBody>
      </p:sp>
      <p:sp>
        <p:nvSpPr>
          <p:cNvPr id="6" name="CasellaDiTesto 53">
            <a:extLst>
              <a:ext uri="{FF2B5EF4-FFF2-40B4-BE49-F238E27FC236}">
                <a16:creationId xmlns:a16="http://schemas.microsoft.com/office/drawing/2014/main" id="{08C7C8EB-864B-1E27-4DB3-D87EE0E4C1E4}"/>
              </a:ext>
            </a:extLst>
          </p:cNvPr>
          <p:cNvSpPr txBox="1"/>
          <p:nvPr/>
        </p:nvSpPr>
        <p:spPr>
          <a:xfrm>
            <a:off x="4652961" y="6362397"/>
            <a:ext cx="2886077" cy="38951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12700">
            <a:solidFill>
              <a:schemeClr val="accent2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spAutoFit/>
          </a:bodyPr>
          <a:lstStyle>
            <a:defPPr>
              <a:defRPr lang="it-IT"/>
            </a:defPPr>
            <a:lvl1pPr algn="ctr">
              <a:defRPr sz="1500">
                <a:solidFill>
                  <a:schemeClr val="accent6">
                    <a:lumMod val="75000"/>
                  </a:schemeClr>
                </a:solidFill>
                <a:latin typeface="+mj-lt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en-US" sz="1800" noProof="0" dirty="0">
                <a:solidFill>
                  <a:schemeClr val="accent2"/>
                </a:solidFill>
              </a:rPr>
              <a:t>APP &amp; PLATFORM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18031879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87A63F-C3A8-90F3-6F61-47DC90B005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olo 7">
            <a:extLst>
              <a:ext uri="{FF2B5EF4-FFF2-40B4-BE49-F238E27FC236}">
                <a16:creationId xmlns:a16="http://schemas.microsoft.com/office/drawing/2014/main" id="{0DBBC453-2C93-49F4-B744-8794689D2ADD}"/>
              </a:ext>
            </a:extLst>
          </p:cNvPr>
          <p:cNvSpPr txBox="1">
            <a:spLocks/>
          </p:cNvSpPr>
          <p:nvPr/>
        </p:nvSpPr>
        <p:spPr>
          <a:xfrm>
            <a:off x="339107" y="897106"/>
            <a:ext cx="11449050" cy="57663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noProof="0" dirty="0"/>
              <a:t>KEY POINTS </a:t>
            </a:r>
            <a:r>
              <a:rPr lang="en-US" sz="4000" noProof="0" dirty="0">
                <a:latin typeface="+mn-lt"/>
              </a:rPr>
              <a:t>TO REMEMBER </a:t>
            </a:r>
          </a:p>
        </p:txBody>
      </p:sp>
      <p:sp>
        <p:nvSpPr>
          <p:cNvPr id="7" name="Segnaposto contenuto 12">
            <a:extLst>
              <a:ext uri="{FF2B5EF4-FFF2-40B4-BE49-F238E27FC236}">
                <a16:creationId xmlns:a16="http://schemas.microsoft.com/office/drawing/2014/main" id="{5F231C42-1455-EC8A-11A5-1F56F8977A32}"/>
              </a:ext>
            </a:extLst>
          </p:cNvPr>
          <p:cNvSpPr txBox="1">
            <a:spLocks/>
          </p:cNvSpPr>
          <p:nvPr/>
        </p:nvSpPr>
        <p:spPr>
          <a:xfrm>
            <a:off x="371475" y="1960318"/>
            <a:ext cx="2381250" cy="84157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 indent="0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>
                <a:solidFill>
                  <a:schemeClr val="bg1"/>
                </a:solidFill>
                <a:effectLst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b="0" smtClean="0"/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b="0" smtClean="0"/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b="0" smtClean="0"/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b="0"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marL="0" marR="0" lvl="0" indent="0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Let’s recap the key points to remember about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Tris connectivity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. </a:t>
            </a:r>
          </a:p>
        </p:txBody>
      </p:sp>
      <p:sp>
        <p:nvSpPr>
          <p:cNvPr id="8" name="Segnaposto numero diapositiva 5">
            <a:extLst>
              <a:ext uri="{FF2B5EF4-FFF2-40B4-BE49-F238E27FC236}">
                <a16:creationId xmlns:a16="http://schemas.microsoft.com/office/drawing/2014/main" id="{DAE2EDC6-C4E0-70F5-D4D4-5C820300FD07}"/>
              </a:ext>
            </a:extLst>
          </p:cNvPr>
          <p:cNvSpPr txBox="1">
            <a:spLocks/>
          </p:cNvSpPr>
          <p:nvPr/>
        </p:nvSpPr>
        <p:spPr>
          <a:xfrm>
            <a:off x="11064125" y="6433916"/>
            <a:ext cx="68167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it-IT"/>
            </a:defPPr>
            <a:lvl1pPr marL="0" algn="l" defTabSz="914400" rtl="0" eaLnBrk="1" latinLnBrk="0" hangingPunct="1">
              <a:defRPr lang="it-IT" sz="1800" kern="1200" smtClean="0">
                <a:solidFill>
                  <a:schemeClr val="bg1">
                    <a:lumMod val="9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11C14EFE-B788-4813-B1DA-AB9F54DE47DF}" type="slidenum">
              <a:rPr lang="en-US" noProof="0" smtClean="0"/>
              <a:pPr algn="ctr"/>
              <a:t>83</a:t>
            </a:fld>
            <a:endParaRPr lang="en-US" noProof="0" dirty="0">
              <a:latin typeface="+mn-lt"/>
            </a:endParaRPr>
          </a:p>
        </p:txBody>
      </p:sp>
      <p:sp>
        <p:nvSpPr>
          <p:cNvPr id="37" name="Freeform 5">
            <a:extLst>
              <a:ext uri="{FF2B5EF4-FFF2-40B4-BE49-F238E27FC236}">
                <a16:creationId xmlns:a16="http://schemas.microsoft.com/office/drawing/2014/main" id="{565CECC7-F4DA-B0BF-E759-BC98D865BBC7}"/>
              </a:ext>
            </a:extLst>
          </p:cNvPr>
          <p:cNvSpPr>
            <a:spLocks/>
          </p:cNvSpPr>
          <p:nvPr/>
        </p:nvSpPr>
        <p:spPr bwMode="auto">
          <a:xfrm>
            <a:off x="3047611" y="2500075"/>
            <a:ext cx="2073664" cy="1668387"/>
          </a:xfrm>
          <a:prstGeom prst="rect">
            <a:avLst/>
          </a:prstGeom>
          <a:noFill/>
          <a:ln w="25400">
            <a:noFill/>
          </a:ln>
          <a:effectLst/>
        </p:spPr>
        <p:txBody>
          <a:bodyPr vert="horz" wrap="square" lIns="72000" tIns="72000" rIns="72000" bIns="7200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12V power socket,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optional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USB Type-C port, sturdy smartphone holder.</a:t>
            </a:r>
          </a:p>
        </p:txBody>
      </p:sp>
      <p:sp>
        <p:nvSpPr>
          <p:cNvPr id="46" name="Rectangle 8">
            <a:extLst>
              <a:ext uri="{FF2B5EF4-FFF2-40B4-BE49-F238E27FC236}">
                <a16:creationId xmlns:a16="http://schemas.microsoft.com/office/drawing/2014/main" id="{049CCA6E-8308-3EEA-1E61-D6352CC6A377}"/>
              </a:ext>
            </a:extLst>
          </p:cNvPr>
          <p:cNvSpPr/>
          <p:nvPr/>
        </p:nvSpPr>
        <p:spPr>
          <a:xfrm>
            <a:off x="371475" y="737179"/>
            <a:ext cx="6070547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100" noProof="0" dirty="0">
                <a:latin typeface="Montserrat Light" panose="00000400000000000000" pitchFamily="50" charset="0"/>
              </a:rPr>
              <a:t>06 | CONNECTIVITY</a:t>
            </a:r>
            <a:endParaRPr lang="en-US" noProof="0" dirty="0"/>
          </a:p>
        </p:txBody>
      </p:sp>
      <p:sp>
        <p:nvSpPr>
          <p:cNvPr id="49" name="Freeform 5">
            <a:extLst>
              <a:ext uri="{FF2B5EF4-FFF2-40B4-BE49-F238E27FC236}">
                <a16:creationId xmlns:a16="http://schemas.microsoft.com/office/drawing/2014/main" id="{6492818A-2217-77CD-A26E-01229B826AC1}"/>
              </a:ext>
            </a:extLst>
          </p:cNvPr>
          <p:cNvSpPr>
            <a:spLocks/>
          </p:cNvSpPr>
          <p:nvPr/>
        </p:nvSpPr>
        <p:spPr bwMode="auto">
          <a:xfrm>
            <a:off x="2197101" y="4836440"/>
            <a:ext cx="2755900" cy="1992066"/>
          </a:xfrm>
          <a:prstGeom prst="rect">
            <a:avLst/>
          </a:prstGeom>
          <a:noFill/>
          <a:ln w="25400">
            <a:noFill/>
          </a:ln>
          <a:effectLst/>
        </p:spPr>
        <p:txBody>
          <a:bodyPr vert="horz" wrap="square" lIns="72000" tIns="72000" rIns="72000" bIns="7200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1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Optional Connectivity Box (coming soon): </a:t>
            </a:r>
          </a:p>
          <a:p>
            <a:pPr marL="179388" marR="0" lvl="0" indent="-179388" algn="l" defTabSz="914400" rtl="0" eaLnBrk="1" fontAlgn="auto" latinLnBrk="0" hangingPunct="1">
              <a:lnSpc>
                <a:spcPts val="1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compact, easy-to-install</a:t>
            </a:r>
          </a:p>
          <a:p>
            <a:pPr marL="179388" marR="0" lvl="0" indent="-179388" algn="l" defTabSz="914400" rtl="0" eaLnBrk="1" fontAlgn="auto" latinLnBrk="0" hangingPunct="1">
              <a:lnSpc>
                <a:spcPts val="1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powered by an auxiliary battery for constant connectivity</a:t>
            </a:r>
          </a:p>
          <a:p>
            <a:pPr marL="179388" marR="0" lvl="0" indent="-179388" algn="l" defTabSz="914400" rtl="0" eaLnBrk="1" fontAlgn="auto" latinLnBrk="0" hangingPunct="1">
              <a:lnSpc>
                <a:spcPts val="1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user-friendly app and platform.</a:t>
            </a:r>
          </a:p>
        </p:txBody>
      </p:sp>
      <p:sp>
        <p:nvSpPr>
          <p:cNvPr id="52" name="Freeform 5">
            <a:extLst>
              <a:ext uri="{FF2B5EF4-FFF2-40B4-BE49-F238E27FC236}">
                <a16:creationId xmlns:a16="http://schemas.microsoft.com/office/drawing/2014/main" id="{7B124E0C-4C80-F7CF-4891-E7BC5CB57445}"/>
              </a:ext>
            </a:extLst>
          </p:cNvPr>
          <p:cNvSpPr>
            <a:spLocks/>
          </p:cNvSpPr>
          <p:nvPr/>
        </p:nvSpPr>
        <p:spPr bwMode="auto">
          <a:xfrm>
            <a:off x="6763850" y="5019742"/>
            <a:ext cx="3278491" cy="1667682"/>
          </a:xfrm>
          <a:prstGeom prst="rect">
            <a:avLst/>
          </a:prstGeom>
          <a:noFill/>
          <a:ln w="25400">
            <a:noFill/>
          </a:ln>
          <a:effectLst/>
        </p:spPr>
        <p:txBody>
          <a:bodyPr vert="horz" wrap="square" lIns="72000" tIns="72000" rIns="72000" bIns="7200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4 services to boost profits and performance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 </a:t>
            </a:r>
          </a:p>
          <a:p>
            <a:pPr marL="179388" marR="0" lvl="0" indent="-179388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Vehicle tracking</a:t>
            </a:r>
          </a:p>
          <a:p>
            <a:pPr marL="179388" marR="0" lvl="0" indent="-179388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Vehicle </a:t>
            </a:r>
            <a:r>
              <a:rPr kumimoji="0" lang="en-US" sz="15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infos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 </a:t>
            </a:r>
          </a:p>
          <a:p>
            <a:pPr marL="179388" marR="0" lvl="0" indent="-179388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Remote immobilization</a:t>
            </a:r>
          </a:p>
          <a:p>
            <a:pPr marL="179388" marR="0" lvl="0" indent="-179388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Fleet management.</a:t>
            </a:r>
          </a:p>
        </p:txBody>
      </p:sp>
      <p:sp>
        <p:nvSpPr>
          <p:cNvPr id="2" name="Segnaposto contenuto 12">
            <a:extLst>
              <a:ext uri="{FF2B5EF4-FFF2-40B4-BE49-F238E27FC236}">
                <a16:creationId xmlns:a16="http://schemas.microsoft.com/office/drawing/2014/main" id="{BFC67B0C-3613-13A9-FD77-4B7C31AC1F71}"/>
              </a:ext>
            </a:extLst>
          </p:cNvPr>
          <p:cNvSpPr txBox="1">
            <a:spLocks/>
          </p:cNvSpPr>
          <p:nvPr/>
        </p:nvSpPr>
        <p:spPr>
          <a:xfrm>
            <a:off x="371475" y="1825729"/>
            <a:ext cx="2562225" cy="84157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noProof="0" dirty="0"/>
          </a:p>
        </p:txBody>
      </p:sp>
      <p:grpSp>
        <p:nvGrpSpPr>
          <p:cNvPr id="5" name="Gruppo 4">
            <a:extLst>
              <a:ext uri="{FF2B5EF4-FFF2-40B4-BE49-F238E27FC236}">
                <a16:creationId xmlns:a16="http://schemas.microsoft.com/office/drawing/2014/main" id="{AA0D27CC-EE77-7597-1033-2EE3134BCB10}"/>
              </a:ext>
            </a:extLst>
          </p:cNvPr>
          <p:cNvGrpSpPr/>
          <p:nvPr/>
        </p:nvGrpSpPr>
        <p:grpSpPr>
          <a:xfrm>
            <a:off x="3787102" y="1969684"/>
            <a:ext cx="578139" cy="570976"/>
            <a:chOff x="3949388" y="1677695"/>
            <a:chExt cx="578139" cy="570976"/>
          </a:xfrm>
        </p:grpSpPr>
        <p:grpSp>
          <p:nvGrpSpPr>
            <p:cNvPr id="38" name="Gruppo 37">
              <a:extLst>
                <a:ext uri="{FF2B5EF4-FFF2-40B4-BE49-F238E27FC236}">
                  <a16:creationId xmlns:a16="http://schemas.microsoft.com/office/drawing/2014/main" id="{FB72AE4D-3548-079A-B3A5-5FCE2E3950A8}"/>
                </a:ext>
              </a:extLst>
            </p:cNvPr>
            <p:cNvGrpSpPr/>
            <p:nvPr/>
          </p:nvGrpSpPr>
          <p:grpSpPr>
            <a:xfrm>
              <a:off x="3949388" y="1677695"/>
              <a:ext cx="578139" cy="570976"/>
              <a:chOff x="7549113" y="1527597"/>
              <a:chExt cx="534366" cy="534366"/>
            </a:xfrm>
          </p:grpSpPr>
          <p:sp>
            <p:nvSpPr>
              <p:cNvPr id="39" name="Freeform 6">
                <a:extLst>
                  <a:ext uri="{FF2B5EF4-FFF2-40B4-BE49-F238E27FC236}">
                    <a16:creationId xmlns:a16="http://schemas.microsoft.com/office/drawing/2014/main" id="{8705FA34-812C-8017-DDF2-A26AB2B32D6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549113" y="1527597"/>
                <a:ext cx="534366" cy="534366"/>
              </a:xfrm>
              <a:custGeom>
                <a:avLst/>
                <a:gdLst>
                  <a:gd name="T0" fmla="*/ 1 w 806"/>
                  <a:gd name="T1" fmla="*/ 381 h 806"/>
                  <a:gd name="T2" fmla="*/ 8 w 806"/>
                  <a:gd name="T3" fmla="*/ 321 h 806"/>
                  <a:gd name="T4" fmla="*/ 25 w 806"/>
                  <a:gd name="T5" fmla="*/ 264 h 806"/>
                  <a:gd name="T6" fmla="*/ 49 w 806"/>
                  <a:gd name="T7" fmla="*/ 211 h 806"/>
                  <a:gd name="T8" fmla="*/ 81 w 806"/>
                  <a:gd name="T9" fmla="*/ 161 h 806"/>
                  <a:gd name="T10" fmla="*/ 118 w 806"/>
                  <a:gd name="T11" fmla="*/ 118 h 806"/>
                  <a:gd name="T12" fmla="*/ 162 w 806"/>
                  <a:gd name="T13" fmla="*/ 79 h 806"/>
                  <a:gd name="T14" fmla="*/ 211 w 806"/>
                  <a:gd name="T15" fmla="*/ 49 h 806"/>
                  <a:gd name="T16" fmla="*/ 264 w 806"/>
                  <a:gd name="T17" fmla="*/ 24 h 806"/>
                  <a:gd name="T18" fmla="*/ 322 w 806"/>
                  <a:gd name="T19" fmla="*/ 8 h 806"/>
                  <a:gd name="T20" fmla="*/ 383 w 806"/>
                  <a:gd name="T21" fmla="*/ 0 h 806"/>
                  <a:gd name="T22" fmla="*/ 424 w 806"/>
                  <a:gd name="T23" fmla="*/ 0 h 806"/>
                  <a:gd name="T24" fmla="*/ 485 w 806"/>
                  <a:gd name="T25" fmla="*/ 8 h 806"/>
                  <a:gd name="T26" fmla="*/ 542 w 806"/>
                  <a:gd name="T27" fmla="*/ 24 h 806"/>
                  <a:gd name="T28" fmla="*/ 596 w 806"/>
                  <a:gd name="T29" fmla="*/ 49 h 806"/>
                  <a:gd name="T30" fmla="*/ 645 w 806"/>
                  <a:gd name="T31" fmla="*/ 79 h 806"/>
                  <a:gd name="T32" fmla="*/ 689 w 806"/>
                  <a:gd name="T33" fmla="*/ 118 h 806"/>
                  <a:gd name="T34" fmla="*/ 726 w 806"/>
                  <a:gd name="T35" fmla="*/ 161 h 806"/>
                  <a:gd name="T36" fmla="*/ 758 w 806"/>
                  <a:gd name="T37" fmla="*/ 211 h 806"/>
                  <a:gd name="T38" fmla="*/ 781 w 806"/>
                  <a:gd name="T39" fmla="*/ 264 h 806"/>
                  <a:gd name="T40" fmla="*/ 798 w 806"/>
                  <a:gd name="T41" fmla="*/ 321 h 806"/>
                  <a:gd name="T42" fmla="*/ 806 w 806"/>
                  <a:gd name="T43" fmla="*/ 381 h 806"/>
                  <a:gd name="T44" fmla="*/ 806 w 806"/>
                  <a:gd name="T45" fmla="*/ 423 h 806"/>
                  <a:gd name="T46" fmla="*/ 798 w 806"/>
                  <a:gd name="T47" fmla="*/ 483 h 806"/>
                  <a:gd name="T48" fmla="*/ 781 w 806"/>
                  <a:gd name="T49" fmla="*/ 541 h 806"/>
                  <a:gd name="T50" fmla="*/ 758 w 806"/>
                  <a:gd name="T51" fmla="*/ 595 h 806"/>
                  <a:gd name="T52" fmla="*/ 726 w 806"/>
                  <a:gd name="T53" fmla="*/ 643 h 806"/>
                  <a:gd name="T54" fmla="*/ 689 w 806"/>
                  <a:gd name="T55" fmla="*/ 687 h 806"/>
                  <a:gd name="T56" fmla="*/ 645 w 806"/>
                  <a:gd name="T57" fmla="*/ 725 h 806"/>
                  <a:gd name="T58" fmla="*/ 596 w 806"/>
                  <a:gd name="T59" fmla="*/ 757 h 806"/>
                  <a:gd name="T60" fmla="*/ 542 w 806"/>
                  <a:gd name="T61" fmla="*/ 781 h 806"/>
                  <a:gd name="T62" fmla="*/ 485 w 806"/>
                  <a:gd name="T63" fmla="*/ 797 h 806"/>
                  <a:gd name="T64" fmla="*/ 424 w 806"/>
                  <a:gd name="T65" fmla="*/ 805 h 806"/>
                  <a:gd name="T66" fmla="*/ 383 w 806"/>
                  <a:gd name="T67" fmla="*/ 805 h 806"/>
                  <a:gd name="T68" fmla="*/ 322 w 806"/>
                  <a:gd name="T69" fmla="*/ 797 h 806"/>
                  <a:gd name="T70" fmla="*/ 264 w 806"/>
                  <a:gd name="T71" fmla="*/ 781 h 806"/>
                  <a:gd name="T72" fmla="*/ 211 w 806"/>
                  <a:gd name="T73" fmla="*/ 757 h 806"/>
                  <a:gd name="T74" fmla="*/ 162 w 806"/>
                  <a:gd name="T75" fmla="*/ 725 h 806"/>
                  <a:gd name="T76" fmla="*/ 118 w 806"/>
                  <a:gd name="T77" fmla="*/ 687 h 806"/>
                  <a:gd name="T78" fmla="*/ 81 w 806"/>
                  <a:gd name="T79" fmla="*/ 643 h 806"/>
                  <a:gd name="T80" fmla="*/ 49 w 806"/>
                  <a:gd name="T81" fmla="*/ 595 h 806"/>
                  <a:gd name="T82" fmla="*/ 25 w 806"/>
                  <a:gd name="T83" fmla="*/ 541 h 806"/>
                  <a:gd name="T84" fmla="*/ 8 w 806"/>
                  <a:gd name="T85" fmla="*/ 483 h 806"/>
                  <a:gd name="T86" fmla="*/ 1 w 806"/>
                  <a:gd name="T87" fmla="*/ 423 h 8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806" h="806">
                    <a:moveTo>
                      <a:pt x="0" y="403"/>
                    </a:moveTo>
                    <a:lnTo>
                      <a:pt x="0" y="403"/>
                    </a:lnTo>
                    <a:lnTo>
                      <a:pt x="1" y="381"/>
                    </a:lnTo>
                    <a:lnTo>
                      <a:pt x="2" y="361"/>
                    </a:lnTo>
                    <a:lnTo>
                      <a:pt x="5" y="342"/>
                    </a:lnTo>
                    <a:lnTo>
                      <a:pt x="8" y="321"/>
                    </a:lnTo>
                    <a:lnTo>
                      <a:pt x="13" y="302"/>
                    </a:lnTo>
                    <a:lnTo>
                      <a:pt x="19" y="282"/>
                    </a:lnTo>
                    <a:lnTo>
                      <a:pt x="25" y="264"/>
                    </a:lnTo>
                    <a:lnTo>
                      <a:pt x="32" y="246"/>
                    </a:lnTo>
                    <a:lnTo>
                      <a:pt x="40" y="228"/>
                    </a:lnTo>
                    <a:lnTo>
                      <a:pt x="49" y="211"/>
                    </a:lnTo>
                    <a:lnTo>
                      <a:pt x="59" y="194"/>
                    </a:lnTo>
                    <a:lnTo>
                      <a:pt x="70" y="177"/>
                    </a:lnTo>
                    <a:lnTo>
                      <a:pt x="81" y="161"/>
                    </a:lnTo>
                    <a:lnTo>
                      <a:pt x="93" y="147"/>
                    </a:lnTo>
                    <a:lnTo>
                      <a:pt x="105" y="132"/>
                    </a:lnTo>
                    <a:lnTo>
                      <a:pt x="118" y="118"/>
                    </a:lnTo>
                    <a:lnTo>
                      <a:pt x="133" y="104"/>
                    </a:lnTo>
                    <a:lnTo>
                      <a:pt x="147" y="92"/>
                    </a:lnTo>
                    <a:lnTo>
                      <a:pt x="162" y="79"/>
                    </a:lnTo>
                    <a:lnTo>
                      <a:pt x="178" y="68"/>
                    </a:lnTo>
                    <a:lnTo>
                      <a:pt x="194" y="58"/>
                    </a:lnTo>
                    <a:lnTo>
                      <a:pt x="211" y="49"/>
                    </a:lnTo>
                    <a:lnTo>
                      <a:pt x="229" y="40"/>
                    </a:lnTo>
                    <a:lnTo>
                      <a:pt x="247" y="32"/>
                    </a:lnTo>
                    <a:lnTo>
                      <a:pt x="264" y="24"/>
                    </a:lnTo>
                    <a:lnTo>
                      <a:pt x="284" y="18"/>
                    </a:lnTo>
                    <a:lnTo>
                      <a:pt x="303" y="12"/>
                    </a:lnTo>
                    <a:lnTo>
                      <a:pt x="322" y="8"/>
                    </a:lnTo>
                    <a:lnTo>
                      <a:pt x="342" y="4"/>
                    </a:lnTo>
                    <a:lnTo>
                      <a:pt x="362" y="2"/>
                    </a:lnTo>
                    <a:lnTo>
                      <a:pt x="383" y="0"/>
                    </a:lnTo>
                    <a:lnTo>
                      <a:pt x="403" y="0"/>
                    </a:lnTo>
                    <a:lnTo>
                      <a:pt x="403" y="0"/>
                    </a:lnTo>
                    <a:lnTo>
                      <a:pt x="424" y="0"/>
                    </a:lnTo>
                    <a:lnTo>
                      <a:pt x="445" y="2"/>
                    </a:lnTo>
                    <a:lnTo>
                      <a:pt x="464" y="4"/>
                    </a:lnTo>
                    <a:lnTo>
                      <a:pt x="485" y="8"/>
                    </a:lnTo>
                    <a:lnTo>
                      <a:pt x="504" y="12"/>
                    </a:lnTo>
                    <a:lnTo>
                      <a:pt x="523" y="18"/>
                    </a:lnTo>
                    <a:lnTo>
                      <a:pt x="542" y="24"/>
                    </a:lnTo>
                    <a:lnTo>
                      <a:pt x="560" y="32"/>
                    </a:lnTo>
                    <a:lnTo>
                      <a:pt x="577" y="40"/>
                    </a:lnTo>
                    <a:lnTo>
                      <a:pt x="596" y="49"/>
                    </a:lnTo>
                    <a:lnTo>
                      <a:pt x="612" y="58"/>
                    </a:lnTo>
                    <a:lnTo>
                      <a:pt x="628" y="68"/>
                    </a:lnTo>
                    <a:lnTo>
                      <a:pt x="645" y="79"/>
                    </a:lnTo>
                    <a:lnTo>
                      <a:pt x="659" y="92"/>
                    </a:lnTo>
                    <a:lnTo>
                      <a:pt x="674" y="104"/>
                    </a:lnTo>
                    <a:lnTo>
                      <a:pt x="689" y="118"/>
                    </a:lnTo>
                    <a:lnTo>
                      <a:pt x="702" y="132"/>
                    </a:lnTo>
                    <a:lnTo>
                      <a:pt x="714" y="147"/>
                    </a:lnTo>
                    <a:lnTo>
                      <a:pt x="726" y="161"/>
                    </a:lnTo>
                    <a:lnTo>
                      <a:pt x="738" y="177"/>
                    </a:lnTo>
                    <a:lnTo>
                      <a:pt x="748" y="194"/>
                    </a:lnTo>
                    <a:lnTo>
                      <a:pt x="758" y="211"/>
                    </a:lnTo>
                    <a:lnTo>
                      <a:pt x="766" y="228"/>
                    </a:lnTo>
                    <a:lnTo>
                      <a:pt x="774" y="246"/>
                    </a:lnTo>
                    <a:lnTo>
                      <a:pt x="781" y="264"/>
                    </a:lnTo>
                    <a:lnTo>
                      <a:pt x="788" y="282"/>
                    </a:lnTo>
                    <a:lnTo>
                      <a:pt x="794" y="302"/>
                    </a:lnTo>
                    <a:lnTo>
                      <a:pt x="798" y="321"/>
                    </a:lnTo>
                    <a:lnTo>
                      <a:pt x="802" y="342"/>
                    </a:lnTo>
                    <a:lnTo>
                      <a:pt x="804" y="361"/>
                    </a:lnTo>
                    <a:lnTo>
                      <a:pt x="806" y="381"/>
                    </a:lnTo>
                    <a:lnTo>
                      <a:pt x="806" y="403"/>
                    </a:lnTo>
                    <a:lnTo>
                      <a:pt x="806" y="403"/>
                    </a:lnTo>
                    <a:lnTo>
                      <a:pt x="806" y="423"/>
                    </a:lnTo>
                    <a:lnTo>
                      <a:pt x="804" y="444"/>
                    </a:lnTo>
                    <a:lnTo>
                      <a:pt x="802" y="464"/>
                    </a:lnTo>
                    <a:lnTo>
                      <a:pt x="798" y="483"/>
                    </a:lnTo>
                    <a:lnTo>
                      <a:pt x="794" y="503"/>
                    </a:lnTo>
                    <a:lnTo>
                      <a:pt x="788" y="522"/>
                    </a:lnTo>
                    <a:lnTo>
                      <a:pt x="781" y="541"/>
                    </a:lnTo>
                    <a:lnTo>
                      <a:pt x="774" y="560"/>
                    </a:lnTo>
                    <a:lnTo>
                      <a:pt x="766" y="577"/>
                    </a:lnTo>
                    <a:lnTo>
                      <a:pt x="758" y="595"/>
                    </a:lnTo>
                    <a:lnTo>
                      <a:pt x="748" y="612"/>
                    </a:lnTo>
                    <a:lnTo>
                      <a:pt x="738" y="628"/>
                    </a:lnTo>
                    <a:lnTo>
                      <a:pt x="726" y="643"/>
                    </a:lnTo>
                    <a:lnTo>
                      <a:pt x="714" y="659"/>
                    </a:lnTo>
                    <a:lnTo>
                      <a:pt x="702" y="673"/>
                    </a:lnTo>
                    <a:lnTo>
                      <a:pt x="689" y="687"/>
                    </a:lnTo>
                    <a:lnTo>
                      <a:pt x="674" y="701"/>
                    </a:lnTo>
                    <a:lnTo>
                      <a:pt x="659" y="714"/>
                    </a:lnTo>
                    <a:lnTo>
                      <a:pt x="645" y="725"/>
                    </a:lnTo>
                    <a:lnTo>
                      <a:pt x="628" y="736"/>
                    </a:lnTo>
                    <a:lnTo>
                      <a:pt x="612" y="747"/>
                    </a:lnTo>
                    <a:lnTo>
                      <a:pt x="596" y="757"/>
                    </a:lnTo>
                    <a:lnTo>
                      <a:pt x="577" y="766"/>
                    </a:lnTo>
                    <a:lnTo>
                      <a:pt x="560" y="774"/>
                    </a:lnTo>
                    <a:lnTo>
                      <a:pt x="542" y="781"/>
                    </a:lnTo>
                    <a:lnTo>
                      <a:pt x="523" y="787"/>
                    </a:lnTo>
                    <a:lnTo>
                      <a:pt x="504" y="792"/>
                    </a:lnTo>
                    <a:lnTo>
                      <a:pt x="485" y="797"/>
                    </a:lnTo>
                    <a:lnTo>
                      <a:pt x="464" y="801"/>
                    </a:lnTo>
                    <a:lnTo>
                      <a:pt x="445" y="804"/>
                    </a:lnTo>
                    <a:lnTo>
                      <a:pt x="424" y="805"/>
                    </a:lnTo>
                    <a:lnTo>
                      <a:pt x="403" y="806"/>
                    </a:lnTo>
                    <a:lnTo>
                      <a:pt x="403" y="806"/>
                    </a:lnTo>
                    <a:lnTo>
                      <a:pt x="383" y="805"/>
                    </a:lnTo>
                    <a:lnTo>
                      <a:pt x="362" y="804"/>
                    </a:lnTo>
                    <a:lnTo>
                      <a:pt x="342" y="801"/>
                    </a:lnTo>
                    <a:lnTo>
                      <a:pt x="322" y="797"/>
                    </a:lnTo>
                    <a:lnTo>
                      <a:pt x="303" y="792"/>
                    </a:lnTo>
                    <a:lnTo>
                      <a:pt x="284" y="787"/>
                    </a:lnTo>
                    <a:lnTo>
                      <a:pt x="264" y="781"/>
                    </a:lnTo>
                    <a:lnTo>
                      <a:pt x="247" y="774"/>
                    </a:lnTo>
                    <a:lnTo>
                      <a:pt x="229" y="766"/>
                    </a:lnTo>
                    <a:lnTo>
                      <a:pt x="211" y="757"/>
                    </a:lnTo>
                    <a:lnTo>
                      <a:pt x="194" y="747"/>
                    </a:lnTo>
                    <a:lnTo>
                      <a:pt x="178" y="736"/>
                    </a:lnTo>
                    <a:lnTo>
                      <a:pt x="162" y="725"/>
                    </a:lnTo>
                    <a:lnTo>
                      <a:pt x="147" y="714"/>
                    </a:lnTo>
                    <a:lnTo>
                      <a:pt x="133" y="701"/>
                    </a:lnTo>
                    <a:lnTo>
                      <a:pt x="118" y="687"/>
                    </a:lnTo>
                    <a:lnTo>
                      <a:pt x="105" y="673"/>
                    </a:lnTo>
                    <a:lnTo>
                      <a:pt x="93" y="659"/>
                    </a:lnTo>
                    <a:lnTo>
                      <a:pt x="81" y="643"/>
                    </a:lnTo>
                    <a:lnTo>
                      <a:pt x="70" y="628"/>
                    </a:lnTo>
                    <a:lnTo>
                      <a:pt x="59" y="612"/>
                    </a:lnTo>
                    <a:lnTo>
                      <a:pt x="49" y="595"/>
                    </a:lnTo>
                    <a:lnTo>
                      <a:pt x="40" y="577"/>
                    </a:lnTo>
                    <a:lnTo>
                      <a:pt x="32" y="560"/>
                    </a:lnTo>
                    <a:lnTo>
                      <a:pt x="25" y="541"/>
                    </a:lnTo>
                    <a:lnTo>
                      <a:pt x="19" y="522"/>
                    </a:lnTo>
                    <a:lnTo>
                      <a:pt x="13" y="503"/>
                    </a:lnTo>
                    <a:lnTo>
                      <a:pt x="8" y="483"/>
                    </a:lnTo>
                    <a:lnTo>
                      <a:pt x="5" y="464"/>
                    </a:lnTo>
                    <a:lnTo>
                      <a:pt x="2" y="444"/>
                    </a:lnTo>
                    <a:lnTo>
                      <a:pt x="1" y="423"/>
                    </a:lnTo>
                    <a:lnTo>
                      <a:pt x="0" y="403"/>
                    </a:lnTo>
                    <a:lnTo>
                      <a:pt x="0" y="403"/>
                    </a:lnTo>
                    <a:close/>
                  </a:path>
                </a:pathLst>
              </a:custGeom>
              <a:solidFill>
                <a:schemeClr val="bg1">
                  <a:lumMod val="95000"/>
                  <a:alpha val="3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  <p:sp>
            <p:nvSpPr>
              <p:cNvPr id="40" name="Freeform 7">
                <a:extLst>
                  <a:ext uri="{FF2B5EF4-FFF2-40B4-BE49-F238E27FC236}">
                    <a16:creationId xmlns:a16="http://schemas.microsoft.com/office/drawing/2014/main" id="{09476039-1650-392D-716C-EA9CE4F5384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594196" y="1573344"/>
                <a:ext cx="442211" cy="442211"/>
              </a:xfrm>
              <a:custGeom>
                <a:avLst/>
                <a:gdLst>
                  <a:gd name="T0" fmla="*/ 1 w 667"/>
                  <a:gd name="T1" fmla="*/ 316 h 667"/>
                  <a:gd name="T2" fmla="*/ 7 w 667"/>
                  <a:gd name="T3" fmla="*/ 266 h 667"/>
                  <a:gd name="T4" fmla="*/ 20 w 667"/>
                  <a:gd name="T5" fmla="*/ 219 h 667"/>
                  <a:gd name="T6" fmla="*/ 40 w 667"/>
                  <a:gd name="T7" fmla="*/ 175 h 667"/>
                  <a:gd name="T8" fmla="*/ 66 w 667"/>
                  <a:gd name="T9" fmla="*/ 134 h 667"/>
                  <a:gd name="T10" fmla="*/ 97 w 667"/>
                  <a:gd name="T11" fmla="*/ 98 h 667"/>
                  <a:gd name="T12" fmla="*/ 134 w 667"/>
                  <a:gd name="T13" fmla="*/ 67 h 667"/>
                  <a:gd name="T14" fmla="*/ 174 w 667"/>
                  <a:gd name="T15" fmla="*/ 40 h 667"/>
                  <a:gd name="T16" fmla="*/ 219 w 667"/>
                  <a:gd name="T17" fmla="*/ 21 h 667"/>
                  <a:gd name="T18" fmla="*/ 266 w 667"/>
                  <a:gd name="T19" fmla="*/ 7 h 667"/>
                  <a:gd name="T20" fmla="*/ 316 w 667"/>
                  <a:gd name="T21" fmla="*/ 0 h 667"/>
                  <a:gd name="T22" fmla="*/ 350 w 667"/>
                  <a:gd name="T23" fmla="*/ 0 h 667"/>
                  <a:gd name="T24" fmla="*/ 400 w 667"/>
                  <a:gd name="T25" fmla="*/ 7 h 667"/>
                  <a:gd name="T26" fmla="*/ 448 w 667"/>
                  <a:gd name="T27" fmla="*/ 21 h 667"/>
                  <a:gd name="T28" fmla="*/ 492 w 667"/>
                  <a:gd name="T29" fmla="*/ 40 h 667"/>
                  <a:gd name="T30" fmla="*/ 533 w 667"/>
                  <a:gd name="T31" fmla="*/ 67 h 667"/>
                  <a:gd name="T32" fmla="*/ 569 w 667"/>
                  <a:gd name="T33" fmla="*/ 98 h 667"/>
                  <a:gd name="T34" fmla="*/ 600 w 667"/>
                  <a:gd name="T35" fmla="*/ 134 h 667"/>
                  <a:gd name="T36" fmla="*/ 627 w 667"/>
                  <a:gd name="T37" fmla="*/ 175 h 667"/>
                  <a:gd name="T38" fmla="*/ 646 w 667"/>
                  <a:gd name="T39" fmla="*/ 219 h 667"/>
                  <a:gd name="T40" fmla="*/ 659 w 667"/>
                  <a:gd name="T41" fmla="*/ 266 h 667"/>
                  <a:gd name="T42" fmla="*/ 667 w 667"/>
                  <a:gd name="T43" fmla="*/ 316 h 667"/>
                  <a:gd name="T44" fmla="*/ 667 w 667"/>
                  <a:gd name="T45" fmla="*/ 351 h 667"/>
                  <a:gd name="T46" fmla="*/ 659 w 667"/>
                  <a:gd name="T47" fmla="*/ 401 h 667"/>
                  <a:gd name="T48" fmla="*/ 646 w 667"/>
                  <a:gd name="T49" fmla="*/ 448 h 667"/>
                  <a:gd name="T50" fmla="*/ 627 w 667"/>
                  <a:gd name="T51" fmla="*/ 493 h 667"/>
                  <a:gd name="T52" fmla="*/ 600 w 667"/>
                  <a:gd name="T53" fmla="*/ 533 h 667"/>
                  <a:gd name="T54" fmla="*/ 569 w 667"/>
                  <a:gd name="T55" fmla="*/ 569 h 667"/>
                  <a:gd name="T56" fmla="*/ 533 w 667"/>
                  <a:gd name="T57" fmla="*/ 601 h 667"/>
                  <a:gd name="T58" fmla="*/ 492 w 667"/>
                  <a:gd name="T59" fmla="*/ 626 h 667"/>
                  <a:gd name="T60" fmla="*/ 448 w 667"/>
                  <a:gd name="T61" fmla="*/ 647 h 667"/>
                  <a:gd name="T62" fmla="*/ 400 w 667"/>
                  <a:gd name="T63" fmla="*/ 660 h 667"/>
                  <a:gd name="T64" fmla="*/ 350 w 667"/>
                  <a:gd name="T65" fmla="*/ 666 h 667"/>
                  <a:gd name="T66" fmla="*/ 316 w 667"/>
                  <a:gd name="T67" fmla="*/ 666 h 667"/>
                  <a:gd name="T68" fmla="*/ 266 w 667"/>
                  <a:gd name="T69" fmla="*/ 660 h 667"/>
                  <a:gd name="T70" fmla="*/ 219 w 667"/>
                  <a:gd name="T71" fmla="*/ 647 h 667"/>
                  <a:gd name="T72" fmla="*/ 174 w 667"/>
                  <a:gd name="T73" fmla="*/ 626 h 667"/>
                  <a:gd name="T74" fmla="*/ 134 w 667"/>
                  <a:gd name="T75" fmla="*/ 601 h 667"/>
                  <a:gd name="T76" fmla="*/ 97 w 667"/>
                  <a:gd name="T77" fmla="*/ 569 h 667"/>
                  <a:gd name="T78" fmla="*/ 66 w 667"/>
                  <a:gd name="T79" fmla="*/ 533 h 667"/>
                  <a:gd name="T80" fmla="*/ 40 w 667"/>
                  <a:gd name="T81" fmla="*/ 493 h 667"/>
                  <a:gd name="T82" fmla="*/ 20 w 667"/>
                  <a:gd name="T83" fmla="*/ 448 h 667"/>
                  <a:gd name="T84" fmla="*/ 7 w 667"/>
                  <a:gd name="T85" fmla="*/ 401 h 667"/>
                  <a:gd name="T86" fmla="*/ 1 w 667"/>
                  <a:gd name="T87" fmla="*/ 351 h 6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67" h="667">
                    <a:moveTo>
                      <a:pt x="0" y="334"/>
                    </a:moveTo>
                    <a:lnTo>
                      <a:pt x="0" y="334"/>
                    </a:lnTo>
                    <a:lnTo>
                      <a:pt x="1" y="316"/>
                    </a:lnTo>
                    <a:lnTo>
                      <a:pt x="2" y="299"/>
                    </a:lnTo>
                    <a:lnTo>
                      <a:pt x="4" y="283"/>
                    </a:lnTo>
                    <a:lnTo>
                      <a:pt x="7" y="266"/>
                    </a:lnTo>
                    <a:lnTo>
                      <a:pt x="11" y="250"/>
                    </a:lnTo>
                    <a:lnTo>
                      <a:pt x="15" y="235"/>
                    </a:lnTo>
                    <a:lnTo>
                      <a:pt x="20" y="219"/>
                    </a:lnTo>
                    <a:lnTo>
                      <a:pt x="26" y="204"/>
                    </a:lnTo>
                    <a:lnTo>
                      <a:pt x="33" y="189"/>
                    </a:lnTo>
                    <a:lnTo>
                      <a:pt x="40" y="175"/>
                    </a:lnTo>
                    <a:lnTo>
                      <a:pt x="48" y="160"/>
                    </a:lnTo>
                    <a:lnTo>
                      <a:pt x="57" y="147"/>
                    </a:lnTo>
                    <a:lnTo>
                      <a:pt x="66" y="134"/>
                    </a:lnTo>
                    <a:lnTo>
                      <a:pt x="76" y="122"/>
                    </a:lnTo>
                    <a:lnTo>
                      <a:pt x="86" y="109"/>
                    </a:lnTo>
                    <a:lnTo>
                      <a:pt x="97" y="98"/>
                    </a:lnTo>
                    <a:lnTo>
                      <a:pt x="110" y="87"/>
                    </a:lnTo>
                    <a:lnTo>
                      <a:pt x="121" y="77"/>
                    </a:lnTo>
                    <a:lnTo>
                      <a:pt x="134" y="67"/>
                    </a:lnTo>
                    <a:lnTo>
                      <a:pt x="147" y="57"/>
                    </a:lnTo>
                    <a:lnTo>
                      <a:pt x="161" y="48"/>
                    </a:lnTo>
                    <a:lnTo>
                      <a:pt x="174" y="40"/>
                    </a:lnTo>
                    <a:lnTo>
                      <a:pt x="189" y="33"/>
                    </a:lnTo>
                    <a:lnTo>
                      <a:pt x="204" y="27"/>
                    </a:lnTo>
                    <a:lnTo>
                      <a:pt x="219" y="21"/>
                    </a:lnTo>
                    <a:lnTo>
                      <a:pt x="234" y="16"/>
                    </a:lnTo>
                    <a:lnTo>
                      <a:pt x="250" y="10"/>
                    </a:lnTo>
                    <a:lnTo>
                      <a:pt x="266" y="7"/>
                    </a:lnTo>
                    <a:lnTo>
                      <a:pt x="282" y="4"/>
                    </a:lnTo>
                    <a:lnTo>
                      <a:pt x="299" y="2"/>
                    </a:lnTo>
                    <a:lnTo>
                      <a:pt x="316" y="0"/>
                    </a:lnTo>
                    <a:lnTo>
                      <a:pt x="333" y="0"/>
                    </a:lnTo>
                    <a:lnTo>
                      <a:pt x="333" y="0"/>
                    </a:lnTo>
                    <a:lnTo>
                      <a:pt x="350" y="0"/>
                    </a:lnTo>
                    <a:lnTo>
                      <a:pt x="368" y="2"/>
                    </a:lnTo>
                    <a:lnTo>
                      <a:pt x="384" y="4"/>
                    </a:lnTo>
                    <a:lnTo>
                      <a:pt x="400" y="7"/>
                    </a:lnTo>
                    <a:lnTo>
                      <a:pt x="417" y="10"/>
                    </a:lnTo>
                    <a:lnTo>
                      <a:pt x="432" y="16"/>
                    </a:lnTo>
                    <a:lnTo>
                      <a:pt x="448" y="21"/>
                    </a:lnTo>
                    <a:lnTo>
                      <a:pt x="463" y="27"/>
                    </a:lnTo>
                    <a:lnTo>
                      <a:pt x="478" y="33"/>
                    </a:lnTo>
                    <a:lnTo>
                      <a:pt x="492" y="40"/>
                    </a:lnTo>
                    <a:lnTo>
                      <a:pt x="506" y="48"/>
                    </a:lnTo>
                    <a:lnTo>
                      <a:pt x="520" y="57"/>
                    </a:lnTo>
                    <a:lnTo>
                      <a:pt x="533" y="67"/>
                    </a:lnTo>
                    <a:lnTo>
                      <a:pt x="545" y="77"/>
                    </a:lnTo>
                    <a:lnTo>
                      <a:pt x="557" y="87"/>
                    </a:lnTo>
                    <a:lnTo>
                      <a:pt x="569" y="98"/>
                    </a:lnTo>
                    <a:lnTo>
                      <a:pt x="580" y="109"/>
                    </a:lnTo>
                    <a:lnTo>
                      <a:pt x="590" y="122"/>
                    </a:lnTo>
                    <a:lnTo>
                      <a:pt x="600" y="134"/>
                    </a:lnTo>
                    <a:lnTo>
                      <a:pt x="609" y="147"/>
                    </a:lnTo>
                    <a:lnTo>
                      <a:pt x="619" y="160"/>
                    </a:lnTo>
                    <a:lnTo>
                      <a:pt x="627" y="175"/>
                    </a:lnTo>
                    <a:lnTo>
                      <a:pt x="634" y="189"/>
                    </a:lnTo>
                    <a:lnTo>
                      <a:pt x="640" y="204"/>
                    </a:lnTo>
                    <a:lnTo>
                      <a:pt x="646" y="219"/>
                    </a:lnTo>
                    <a:lnTo>
                      <a:pt x="651" y="235"/>
                    </a:lnTo>
                    <a:lnTo>
                      <a:pt x="656" y="250"/>
                    </a:lnTo>
                    <a:lnTo>
                      <a:pt x="659" y="266"/>
                    </a:lnTo>
                    <a:lnTo>
                      <a:pt x="662" y="283"/>
                    </a:lnTo>
                    <a:lnTo>
                      <a:pt x="665" y="299"/>
                    </a:lnTo>
                    <a:lnTo>
                      <a:pt x="667" y="316"/>
                    </a:lnTo>
                    <a:lnTo>
                      <a:pt x="667" y="334"/>
                    </a:lnTo>
                    <a:lnTo>
                      <a:pt x="667" y="334"/>
                    </a:lnTo>
                    <a:lnTo>
                      <a:pt x="667" y="351"/>
                    </a:lnTo>
                    <a:lnTo>
                      <a:pt x="665" y="367"/>
                    </a:lnTo>
                    <a:lnTo>
                      <a:pt x="662" y="385"/>
                    </a:lnTo>
                    <a:lnTo>
                      <a:pt x="659" y="401"/>
                    </a:lnTo>
                    <a:lnTo>
                      <a:pt x="656" y="416"/>
                    </a:lnTo>
                    <a:lnTo>
                      <a:pt x="651" y="433"/>
                    </a:lnTo>
                    <a:lnTo>
                      <a:pt x="646" y="448"/>
                    </a:lnTo>
                    <a:lnTo>
                      <a:pt x="640" y="463"/>
                    </a:lnTo>
                    <a:lnTo>
                      <a:pt x="634" y="478"/>
                    </a:lnTo>
                    <a:lnTo>
                      <a:pt x="627" y="493"/>
                    </a:lnTo>
                    <a:lnTo>
                      <a:pt x="619" y="506"/>
                    </a:lnTo>
                    <a:lnTo>
                      <a:pt x="609" y="520"/>
                    </a:lnTo>
                    <a:lnTo>
                      <a:pt x="600" y="533"/>
                    </a:lnTo>
                    <a:lnTo>
                      <a:pt x="590" y="546"/>
                    </a:lnTo>
                    <a:lnTo>
                      <a:pt x="580" y="558"/>
                    </a:lnTo>
                    <a:lnTo>
                      <a:pt x="569" y="569"/>
                    </a:lnTo>
                    <a:lnTo>
                      <a:pt x="557" y="581"/>
                    </a:lnTo>
                    <a:lnTo>
                      <a:pt x="545" y="591"/>
                    </a:lnTo>
                    <a:lnTo>
                      <a:pt x="533" y="601"/>
                    </a:lnTo>
                    <a:lnTo>
                      <a:pt x="520" y="610"/>
                    </a:lnTo>
                    <a:lnTo>
                      <a:pt x="506" y="618"/>
                    </a:lnTo>
                    <a:lnTo>
                      <a:pt x="492" y="626"/>
                    </a:lnTo>
                    <a:lnTo>
                      <a:pt x="478" y="634"/>
                    </a:lnTo>
                    <a:lnTo>
                      <a:pt x="463" y="641"/>
                    </a:lnTo>
                    <a:lnTo>
                      <a:pt x="448" y="647"/>
                    </a:lnTo>
                    <a:lnTo>
                      <a:pt x="432" y="652"/>
                    </a:lnTo>
                    <a:lnTo>
                      <a:pt x="417" y="656"/>
                    </a:lnTo>
                    <a:lnTo>
                      <a:pt x="400" y="660"/>
                    </a:lnTo>
                    <a:lnTo>
                      <a:pt x="384" y="663"/>
                    </a:lnTo>
                    <a:lnTo>
                      <a:pt x="368" y="665"/>
                    </a:lnTo>
                    <a:lnTo>
                      <a:pt x="350" y="666"/>
                    </a:lnTo>
                    <a:lnTo>
                      <a:pt x="333" y="667"/>
                    </a:lnTo>
                    <a:lnTo>
                      <a:pt x="333" y="667"/>
                    </a:lnTo>
                    <a:lnTo>
                      <a:pt x="316" y="666"/>
                    </a:lnTo>
                    <a:lnTo>
                      <a:pt x="299" y="665"/>
                    </a:lnTo>
                    <a:lnTo>
                      <a:pt x="282" y="663"/>
                    </a:lnTo>
                    <a:lnTo>
                      <a:pt x="266" y="660"/>
                    </a:lnTo>
                    <a:lnTo>
                      <a:pt x="250" y="656"/>
                    </a:lnTo>
                    <a:lnTo>
                      <a:pt x="234" y="652"/>
                    </a:lnTo>
                    <a:lnTo>
                      <a:pt x="219" y="647"/>
                    </a:lnTo>
                    <a:lnTo>
                      <a:pt x="204" y="641"/>
                    </a:lnTo>
                    <a:lnTo>
                      <a:pt x="189" y="634"/>
                    </a:lnTo>
                    <a:lnTo>
                      <a:pt x="174" y="626"/>
                    </a:lnTo>
                    <a:lnTo>
                      <a:pt x="161" y="618"/>
                    </a:lnTo>
                    <a:lnTo>
                      <a:pt x="147" y="610"/>
                    </a:lnTo>
                    <a:lnTo>
                      <a:pt x="134" y="601"/>
                    </a:lnTo>
                    <a:lnTo>
                      <a:pt x="121" y="591"/>
                    </a:lnTo>
                    <a:lnTo>
                      <a:pt x="110" y="581"/>
                    </a:lnTo>
                    <a:lnTo>
                      <a:pt x="97" y="569"/>
                    </a:lnTo>
                    <a:lnTo>
                      <a:pt x="86" y="558"/>
                    </a:lnTo>
                    <a:lnTo>
                      <a:pt x="76" y="546"/>
                    </a:lnTo>
                    <a:lnTo>
                      <a:pt x="66" y="533"/>
                    </a:lnTo>
                    <a:lnTo>
                      <a:pt x="57" y="520"/>
                    </a:lnTo>
                    <a:lnTo>
                      <a:pt x="48" y="506"/>
                    </a:lnTo>
                    <a:lnTo>
                      <a:pt x="40" y="493"/>
                    </a:lnTo>
                    <a:lnTo>
                      <a:pt x="33" y="478"/>
                    </a:lnTo>
                    <a:lnTo>
                      <a:pt x="26" y="463"/>
                    </a:lnTo>
                    <a:lnTo>
                      <a:pt x="20" y="448"/>
                    </a:lnTo>
                    <a:lnTo>
                      <a:pt x="15" y="433"/>
                    </a:lnTo>
                    <a:lnTo>
                      <a:pt x="11" y="416"/>
                    </a:lnTo>
                    <a:lnTo>
                      <a:pt x="7" y="401"/>
                    </a:lnTo>
                    <a:lnTo>
                      <a:pt x="4" y="385"/>
                    </a:lnTo>
                    <a:lnTo>
                      <a:pt x="2" y="367"/>
                    </a:lnTo>
                    <a:lnTo>
                      <a:pt x="1" y="351"/>
                    </a:lnTo>
                    <a:lnTo>
                      <a:pt x="0" y="334"/>
                    </a:lnTo>
                    <a:lnTo>
                      <a:pt x="0" y="334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</p:grpSp>
        <p:pic>
          <p:nvPicPr>
            <p:cNvPr id="26" name="Immagine 25">
              <a:extLst>
                <a:ext uri="{FF2B5EF4-FFF2-40B4-BE49-F238E27FC236}">
                  <a16:creationId xmlns:a16="http://schemas.microsoft.com/office/drawing/2014/main" id="{BEDB4C99-1EA4-D3F6-9C6D-5DABB4847CA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biLevel thresh="7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4112395" y="1822014"/>
              <a:ext cx="288000" cy="288000"/>
            </a:xfrm>
            <a:prstGeom prst="rect">
              <a:avLst/>
            </a:prstGeom>
          </p:spPr>
        </p:pic>
      </p:grpSp>
      <p:grpSp>
        <p:nvGrpSpPr>
          <p:cNvPr id="9" name="Gruppo 8">
            <a:extLst>
              <a:ext uri="{FF2B5EF4-FFF2-40B4-BE49-F238E27FC236}">
                <a16:creationId xmlns:a16="http://schemas.microsoft.com/office/drawing/2014/main" id="{BFB49AF0-C4EB-B11B-135C-50978C14DC1D}"/>
              </a:ext>
            </a:extLst>
          </p:cNvPr>
          <p:cNvGrpSpPr/>
          <p:nvPr/>
        </p:nvGrpSpPr>
        <p:grpSpPr>
          <a:xfrm>
            <a:off x="8122624" y="4424669"/>
            <a:ext cx="566936" cy="570976"/>
            <a:chOff x="7986283" y="4424669"/>
            <a:chExt cx="566936" cy="570976"/>
          </a:xfrm>
        </p:grpSpPr>
        <p:grpSp>
          <p:nvGrpSpPr>
            <p:cNvPr id="63" name="Gruppo 62">
              <a:extLst>
                <a:ext uri="{FF2B5EF4-FFF2-40B4-BE49-F238E27FC236}">
                  <a16:creationId xmlns:a16="http://schemas.microsoft.com/office/drawing/2014/main" id="{4C4CDC2F-8469-EB2D-B81E-521F32793B5C}"/>
                </a:ext>
              </a:extLst>
            </p:cNvPr>
            <p:cNvGrpSpPr/>
            <p:nvPr/>
          </p:nvGrpSpPr>
          <p:grpSpPr>
            <a:xfrm>
              <a:off x="7986283" y="4424669"/>
              <a:ext cx="566936" cy="570976"/>
              <a:chOff x="6538100" y="1527597"/>
              <a:chExt cx="534366" cy="534366"/>
            </a:xfrm>
          </p:grpSpPr>
          <p:sp>
            <p:nvSpPr>
              <p:cNvPr id="65" name="Freeform 6">
                <a:extLst>
                  <a:ext uri="{FF2B5EF4-FFF2-40B4-BE49-F238E27FC236}">
                    <a16:creationId xmlns:a16="http://schemas.microsoft.com/office/drawing/2014/main" id="{72B29332-CD4A-E67A-71FD-22890700178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538100" y="1527597"/>
                <a:ext cx="534366" cy="534366"/>
              </a:xfrm>
              <a:custGeom>
                <a:avLst/>
                <a:gdLst>
                  <a:gd name="T0" fmla="*/ 1 w 806"/>
                  <a:gd name="T1" fmla="*/ 381 h 806"/>
                  <a:gd name="T2" fmla="*/ 8 w 806"/>
                  <a:gd name="T3" fmla="*/ 321 h 806"/>
                  <a:gd name="T4" fmla="*/ 25 w 806"/>
                  <a:gd name="T5" fmla="*/ 264 h 806"/>
                  <a:gd name="T6" fmla="*/ 49 w 806"/>
                  <a:gd name="T7" fmla="*/ 211 h 806"/>
                  <a:gd name="T8" fmla="*/ 81 w 806"/>
                  <a:gd name="T9" fmla="*/ 161 h 806"/>
                  <a:gd name="T10" fmla="*/ 118 w 806"/>
                  <a:gd name="T11" fmla="*/ 118 h 806"/>
                  <a:gd name="T12" fmla="*/ 162 w 806"/>
                  <a:gd name="T13" fmla="*/ 79 h 806"/>
                  <a:gd name="T14" fmla="*/ 211 w 806"/>
                  <a:gd name="T15" fmla="*/ 49 h 806"/>
                  <a:gd name="T16" fmla="*/ 264 w 806"/>
                  <a:gd name="T17" fmla="*/ 24 h 806"/>
                  <a:gd name="T18" fmla="*/ 322 w 806"/>
                  <a:gd name="T19" fmla="*/ 8 h 806"/>
                  <a:gd name="T20" fmla="*/ 383 w 806"/>
                  <a:gd name="T21" fmla="*/ 0 h 806"/>
                  <a:gd name="T22" fmla="*/ 424 w 806"/>
                  <a:gd name="T23" fmla="*/ 0 h 806"/>
                  <a:gd name="T24" fmla="*/ 485 w 806"/>
                  <a:gd name="T25" fmla="*/ 8 h 806"/>
                  <a:gd name="T26" fmla="*/ 542 w 806"/>
                  <a:gd name="T27" fmla="*/ 24 h 806"/>
                  <a:gd name="T28" fmla="*/ 596 w 806"/>
                  <a:gd name="T29" fmla="*/ 49 h 806"/>
                  <a:gd name="T30" fmla="*/ 645 w 806"/>
                  <a:gd name="T31" fmla="*/ 79 h 806"/>
                  <a:gd name="T32" fmla="*/ 689 w 806"/>
                  <a:gd name="T33" fmla="*/ 118 h 806"/>
                  <a:gd name="T34" fmla="*/ 726 w 806"/>
                  <a:gd name="T35" fmla="*/ 161 h 806"/>
                  <a:gd name="T36" fmla="*/ 758 w 806"/>
                  <a:gd name="T37" fmla="*/ 211 h 806"/>
                  <a:gd name="T38" fmla="*/ 781 w 806"/>
                  <a:gd name="T39" fmla="*/ 264 h 806"/>
                  <a:gd name="T40" fmla="*/ 798 w 806"/>
                  <a:gd name="T41" fmla="*/ 321 h 806"/>
                  <a:gd name="T42" fmla="*/ 806 w 806"/>
                  <a:gd name="T43" fmla="*/ 381 h 806"/>
                  <a:gd name="T44" fmla="*/ 806 w 806"/>
                  <a:gd name="T45" fmla="*/ 423 h 806"/>
                  <a:gd name="T46" fmla="*/ 798 w 806"/>
                  <a:gd name="T47" fmla="*/ 483 h 806"/>
                  <a:gd name="T48" fmla="*/ 781 w 806"/>
                  <a:gd name="T49" fmla="*/ 541 h 806"/>
                  <a:gd name="T50" fmla="*/ 758 w 806"/>
                  <a:gd name="T51" fmla="*/ 595 h 806"/>
                  <a:gd name="T52" fmla="*/ 726 w 806"/>
                  <a:gd name="T53" fmla="*/ 643 h 806"/>
                  <a:gd name="T54" fmla="*/ 689 w 806"/>
                  <a:gd name="T55" fmla="*/ 687 h 806"/>
                  <a:gd name="T56" fmla="*/ 645 w 806"/>
                  <a:gd name="T57" fmla="*/ 725 h 806"/>
                  <a:gd name="T58" fmla="*/ 596 w 806"/>
                  <a:gd name="T59" fmla="*/ 757 h 806"/>
                  <a:gd name="T60" fmla="*/ 542 w 806"/>
                  <a:gd name="T61" fmla="*/ 781 h 806"/>
                  <a:gd name="T62" fmla="*/ 485 w 806"/>
                  <a:gd name="T63" fmla="*/ 797 h 806"/>
                  <a:gd name="T64" fmla="*/ 424 w 806"/>
                  <a:gd name="T65" fmla="*/ 805 h 806"/>
                  <a:gd name="T66" fmla="*/ 383 w 806"/>
                  <a:gd name="T67" fmla="*/ 805 h 806"/>
                  <a:gd name="T68" fmla="*/ 322 w 806"/>
                  <a:gd name="T69" fmla="*/ 797 h 806"/>
                  <a:gd name="T70" fmla="*/ 264 w 806"/>
                  <a:gd name="T71" fmla="*/ 781 h 806"/>
                  <a:gd name="T72" fmla="*/ 211 w 806"/>
                  <a:gd name="T73" fmla="*/ 757 h 806"/>
                  <a:gd name="T74" fmla="*/ 162 w 806"/>
                  <a:gd name="T75" fmla="*/ 725 h 806"/>
                  <a:gd name="T76" fmla="*/ 118 w 806"/>
                  <a:gd name="T77" fmla="*/ 687 h 806"/>
                  <a:gd name="T78" fmla="*/ 81 w 806"/>
                  <a:gd name="T79" fmla="*/ 643 h 806"/>
                  <a:gd name="T80" fmla="*/ 49 w 806"/>
                  <a:gd name="T81" fmla="*/ 595 h 806"/>
                  <a:gd name="T82" fmla="*/ 25 w 806"/>
                  <a:gd name="T83" fmla="*/ 541 h 806"/>
                  <a:gd name="T84" fmla="*/ 8 w 806"/>
                  <a:gd name="T85" fmla="*/ 483 h 806"/>
                  <a:gd name="T86" fmla="*/ 1 w 806"/>
                  <a:gd name="T87" fmla="*/ 423 h 8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806" h="806">
                    <a:moveTo>
                      <a:pt x="0" y="403"/>
                    </a:moveTo>
                    <a:lnTo>
                      <a:pt x="0" y="403"/>
                    </a:lnTo>
                    <a:lnTo>
                      <a:pt x="1" y="381"/>
                    </a:lnTo>
                    <a:lnTo>
                      <a:pt x="2" y="361"/>
                    </a:lnTo>
                    <a:lnTo>
                      <a:pt x="5" y="342"/>
                    </a:lnTo>
                    <a:lnTo>
                      <a:pt x="8" y="321"/>
                    </a:lnTo>
                    <a:lnTo>
                      <a:pt x="13" y="302"/>
                    </a:lnTo>
                    <a:lnTo>
                      <a:pt x="19" y="282"/>
                    </a:lnTo>
                    <a:lnTo>
                      <a:pt x="25" y="264"/>
                    </a:lnTo>
                    <a:lnTo>
                      <a:pt x="32" y="246"/>
                    </a:lnTo>
                    <a:lnTo>
                      <a:pt x="40" y="228"/>
                    </a:lnTo>
                    <a:lnTo>
                      <a:pt x="49" y="211"/>
                    </a:lnTo>
                    <a:lnTo>
                      <a:pt x="59" y="194"/>
                    </a:lnTo>
                    <a:lnTo>
                      <a:pt x="70" y="177"/>
                    </a:lnTo>
                    <a:lnTo>
                      <a:pt x="81" y="161"/>
                    </a:lnTo>
                    <a:lnTo>
                      <a:pt x="93" y="147"/>
                    </a:lnTo>
                    <a:lnTo>
                      <a:pt x="105" y="132"/>
                    </a:lnTo>
                    <a:lnTo>
                      <a:pt x="118" y="118"/>
                    </a:lnTo>
                    <a:lnTo>
                      <a:pt x="133" y="104"/>
                    </a:lnTo>
                    <a:lnTo>
                      <a:pt x="147" y="92"/>
                    </a:lnTo>
                    <a:lnTo>
                      <a:pt x="162" y="79"/>
                    </a:lnTo>
                    <a:lnTo>
                      <a:pt x="178" y="68"/>
                    </a:lnTo>
                    <a:lnTo>
                      <a:pt x="194" y="58"/>
                    </a:lnTo>
                    <a:lnTo>
                      <a:pt x="211" y="49"/>
                    </a:lnTo>
                    <a:lnTo>
                      <a:pt x="229" y="40"/>
                    </a:lnTo>
                    <a:lnTo>
                      <a:pt x="247" y="32"/>
                    </a:lnTo>
                    <a:lnTo>
                      <a:pt x="264" y="24"/>
                    </a:lnTo>
                    <a:lnTo>
                      <a:pt x="284" y="18"/>
                    </a:lnTo>
                    <a:lnTo>
                      <a:pt x="303" y="12"/>
                    </a:lnTo>
                    <a:lnTo>
                      <a:pt x="322" y="8"/>
                    </a:lnTo>
                    <a:lnTo>
                      <a:pt x="342" y="4"/>
                    </a:lnTo>
                    <a:lnTo>
                      <a:pt x="362" y="2"/>
                    </a:lnTo>
                    <a:lnTo>
                      <a:pt x="383" y="0"/>
                    </a:lnTo>
                    <a:lnTo>
                      <a:pt x="403" y="0"/>
                    </a:lnTo>
                    <a:lnTo>
                      <a:pt x="403" y="0"/>
                    </a:lnTo>
                    <a:lnTo>
                      <a:pt x="424" y="0"/>
                    </a:lnTo>
                    <a:lnTo>
                      <a:pt x="445" y="2"/>
                    </a:lnTo>
                    <a:lnTo>
                      <a:pt x="464" y="4"/>
                    </a:lnTo>
                    <a:lnTo>
                      <a:pt x="485" y="8"/>
                    </a:lnTo>
                    <a:lnTo>
                      <a:pt x="504" y="12"/>
                    </a:lnTo>
                    <a:lnTo>
                      <a:pt x="523" y="18"/>
                    </a:lnTo>
                    <a:lnTo>
                      <a:pt x="542" y="24"/>
                    </a:lnTo>
                    <a:lnTo>
                      <a:pt x="560" y="32"/>
                    </a:lnTo>
                    <a:lnTo>
                      <a:pt x="577" y="40"/>
                    </a:lnTo>
                    <a:lnTo>
                      <a:pt x="596" y="49"/>
                    </a:lnTo>
                    <a:lnTo>
                      <a:pt x="612" y="58"/>
                    </a:lnTo>
                    <a:lnTo>
                      <a:pt x="628" y="68"/>
                    </a:lnTo>
                    <a:lnTo>
                      <a:pt x="645" y="79"/>
                    </a:lnTo>
                    <a:lnTo>
                      <a:pt x="659" y="92"/>
                    </a:lnTo>
                    <a:lnTo>
                      <a:pt x="674" y="104"/>
                    </a:lnTo>
                    <a:lnTo>
                      <a:pt x="689" y="118"/>
                    </a:lnTo>
                    <a:lnTo>
                      <a:pt x="702" y="132"/>
                    </a:lnTo>
                    <a:lnTo>
                      <a:pt x="714" y="147"/>
                    </a:lnTo>
                    <a:lnTo>
                      <a:pt x="726" y="161"/>
                    </a:lnTo>
                    <a:lnTo>
                      <a:pt x="738" y="177"/>
                    </a:lnTo>
                    <a:lnTo>
                      <a:pt x="748" y="194"/>
                    </a:lnTo>
                    <a:lnTo>
                      <a:pt x="758" y="211"/>
                    </a:lnTo>
                    <a:lnTo>
                      <a:pt x="766" y="228"/>
                    </a:lnTo>
                    <a:lnTo>
                      <a:pt x="774" y="246"/>
                    </a:lnTo>
                    <a:lnTo>
                      <a:pt x="781" y="264"/>
                    </a:lnTo>
                    <a:lnTo>
                      <a:pt x="788" y="282"/>
                    </a:lnTo>
                    <a:lnTo>
                      <a:pt x="794" y="302"/>
                    </a:lnTo>
                    <a:lnTo>
                      <a:pt x="798" y="321"/>
                    </a:lnTo>
                    <a:lnTo>
                      <a:pt x="802" y="342"/>
                    </a:lnTo>
                    <a:lnTo>
                      <a:pt x="804" y="361"/>
                    </a:lnTo>
                    <a:lnTo>
                      <a:pt x="806" y="381"/>
                    </a:lnTo>
                    <a:lnTo>
                      <a:pt x="806" y="403"/>
                    </a:lnTo>
                    <a:lnTo>
                      <a:pt x="806" y="403"/>
                    </a:lnTo>
                    <a:lnTo>
                      <a:pt x="806" y="423"/>
                    </a:lnTo>
                    <a:lnTo>
                      <a:pt x="804" y="444"/>
                    </a:lnTo>
                    <a:lnTo>
                      <a:pt x="802" y="464"/>
                    </a:lnTo>
                    <a:lnTo>
                      <a:pt x="798" y="483"/>
                    </a:lnTo>
                    <a:lnTo>
                      <a:pt x="794" y="503"/>
                    </a:lnTo>
                    <a:lnTo>
                      <a:pt x="788" y="522"/>
                    </a:lnTo>
                    <a:lnTo>
                      <a:pt x="781" y="541"/>
                    </a:lnTo>
                    <a:lnTo>
                      <a:pt x="774" y="560"/>
                    </a:lnTo>
                    <a:lnTo>
                      <a:pt x="766" y="577"/>
                    </a:lnTo>
                    <a:lnTo>
                      <a:pt x="758" y="595"/>
                    </a:lnTo>
                    <a:lnTo>
                      <a:pt x="748" y="612"/>
                    </a:lnTo>
                    <a:lnTo>
                      <a:pt x="738" y="628"/>
                    </a:lnTo>
                    <a:lnTo>
                      <a:pt x="726" y="643"/>
                    </a:lnTo>
                    <a:lnTo>
                      <a:pt x="714" y="659"/>
                    </a:lnTo>
                    <a:lnTo>
                      <a:pt x="702" y="673"/>
                    </a:lnTo>
                    <a:lnTo>
                      <a:pt x="689" y="687"/>
                    </a:lnTo>
                    <a:lnTo>
                      <a:pt x="674" y="701"/>
                    </a:lnTo>
                    <a:lnTo>
                      <a:pt x="659" y="714"/>
                    </a:lnTo>
                    <a:lnTo>
                      <a:pt x="645" y="725"/>
                    </a:lnTo>
                    <a:lnTo>
                      <a:pt x="628" y="736"/>
                    </a:lnTo>
                    <a:lnTo>
                      <a:pt x="612" y="747"/>
                    </a:lnTo>
                    <a:lnTo>
                      <a:pt x="596" y="757"/>
                    </a:lnTo>
                    <a:lnTo>
                      <a:pt x="577" y="766"/>
                    </a:lnTo>
                    <a:lnTo>
                      <a:pt x="560" y="774"/>
                    </a:lnTo>
                    <a:lnTo>
                      <a:pt x="542" y="781"/>
                    </a:lnTo>
                    <a:lnTo>
                      <a:pt x="523" y="787"/>
                    </a:lnTo>
                    <a:lnTo>
                      <a:pt x="504" y="792"/>
                    </a:lnTo>
                    <a:lnTo>
                      <a:pt x="485" y="797"/>
                    </a:lnTo>
                    <a:lnTo>
                      <a:pt x="464" y="801"/>
                    </a:lnTo>
                    <a:lnTo>
                      <a:pt x="445" y="804"/>
                    </a:lnTo>
                    <a:lnTo>
                      <a:pt x="424" y="805"/>
                    </a:lnTo>
                    <a:lnTo>
                      <a:pt x="403" y="806"/>
                    </a:lnTo>
                    <a:lnTo>
                      <a:pt x="403" y="806"/>
                    </a:lnTo>
                    <a:lnTo>
                      <a:pt x="383" y="805"/>
                    </a:lnTo>
                    <a:lnTo>
                      <a:pt x="362" y="804"/>
                    </a:lnTo>
                    <a:lnTo>
                      <a:pt x="342" y="801"/>
                    </a:lnTo>
                    <a:lnTo>
                      <a:pt x="322" y="797"/>
                    </a:lnTo>
                    <a:lnTo>
                      <a:pt x="303" y="792"/>
                    </a:lnTo>
                    <a:lnTo>
                      <a:pt x="284" y="787"/>
                    </a:lnTo>
                    <a:lnTo>
                      <a:pt x="264" y="781"/>
                    </a:lnTo>
                    <a:lnTo>
                      <a:pt x="247" y="774"/>
                    </a:lnTo>
                    <a:lnTo>
                      <a:pt x="229" y="766"/>
                    </a:lnTo>
                    <a:lnTo>
                      <a:pt x="211" y="757"/>
                    </a:lnTo>
                    <a:lnTo>
                      <a:pt x="194" y="747"/>
                    </a:lnTo>
                    <a:lnTo>
                      <a:pt x="178" y="736"/>
                    </a:lnTo>
                    <a:lnTo>
                      <a:pt x="162" y="725"/>
                    </a:lnTo>
                    <a:lnTo>
                      <a:pt x="147" y="714"/>
                    </a:lnTo>
                    <a:lnTo>
                      <a:pt x="133" y="701"/>
                    </a:lnTo>
                    <a:lnTo>
                      <a:pt x="118" y="687"/>
                    </a:lnTo>
                    <a:lnTo>
                      <a:pt x="105" y="673"/>
                    </a:lnTo>
                    <a:lnTo>
                      <a:pt x="93" y="659"/>
                    </a:lnTo>
                    <a:lnTo>
                      <a:pt x="81" y="643"/>
                    </a:lnTo>
                    <a:lnTo>
                      <a:pt x="70" y="628"/>
                    </a:lnTo>
                    <a:lnTo>
                      <a:pt x="59" y="612"/>
                    </a:lnTo>
                    <a:lnTo>
                      <a:pt x="49" y="595"/>
                    </a:lnTo>
                    <a:lnTo>
                      <a:pt x="40" y="577"/>
                    </a:lnTo>
                    <a:lnTo>
                      <a:pt x="32" y="560"/>
                    </a:lnTo>
                    <a:lnTo>
                      <a:pt x="25" y="541"/>
                    </a:lnTo>
                    <a:lnTo>
                      <a:pt x="19" y="522"/>
                    </a:lnTo>
                    <a:lnTo>
                      <a:pt x="13" y="503"/>
                    </a:lnTo>
                    <a:lnTo>
                      <a:pt x="8" y="483"/>
                    </a:lnTo>
                    <a:lnTo>
                      <a:pt x="5" y="464"/>
                    </a:lnTo>
                    <a:lnTo>
                      <a:pt x="2" y="444"/>
                    </a:lnTo>
                    <a:lnTo>
                      <a:pt x="1" y="423"/>
                    </a:lnTo>
                    <a:lnTo>
                      <a:pt x="0" y="403"/>
                    </a:lnTo>
                    <a:lnTo>
                      <a:pt x="0" y="403"/>
                    </a:lnTo>
                    <a:close/>
                  </a:path>
                </a:pathLst>
              </a:custGeom>
              <a:solidFill>
                <a:schemeClr val="bg1">
                  <a:lumMod val="95000"/>
                  <a:alpha val="3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  <p:sp>
            <p:nvSpPr>
              <p:cNvPr id="66" name="Freeform 7">
                <a:extLst>
                  <a:ext uri="{FF2B5EF4-FFF2-40B4-BE49-F238E27FC236}">
                    <a16:creationId xmlns:a16="http://schemas.microsoft.com/office/drawing/2014/main" id="{859525C1-B1C8-35C3-7E9D-68C56B5B323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584509" y="1573344"/>
                <a:ext cx="442211" cy="442211"/>
              </a:xfrm>
              <a:custGeom>
                <a:avLst/>
                <a:gdLst>
                  <a:gd name="T0" fmla="*/ 1 w 667"/>
                  <a:gd name="T1" fmla="*/ 316 h 667"/>
                  <a:gd name="T2" fmla="*/ 7 w 667"/>
                  <a:gd name="T3" fmla="*/ 266 h 667"/>
                  <a:gd name="T4" fmla="*/ 20 w 667"/>
                  <a:gd name="T5" fmla="*/ 219 h 667"/>
                  <a:gd name="T6" fmla="*/ 40 w 667"/>
                  <a:gd name="T7" fmla="*/ 175 h 667"/>
                  <a:gd name="T8" fmla="*/ 66 w 667"/>
                  <a:gd name="T9" fmla="*/ 134 h 667"/>
                  <a:gd name="T10" fmla="*/ 97 w 667"/>
                  <a:gd name="T11" fmla="*/ 98 h 667"/>
                  <a:gd name="T12" fmla="*/ 134 w 667"/>
                  <a:gd name="T13" fmla="*/ 67 h 667"/>
                  <a:gd name="T14" fmla="*/ 174 w 667"/>
                  <a:gd name="T15" fmla="*/ 40 h 667"/>
                  <a:gd name="T16" fmla="*/ 219 w 667"/>
                  <a:gd name="T17" fmla="*/ 21 h 667"/>
                  <a:gd name="T18" fmla="*/ 266 w 667"/>
                  <a:gd name="T19" fmla="*/ 7 h 667"/>
                  <a:gd name="T20" fmla="*/ 316 w 667"/>
                  <a:gd name="T21" fmla="*/ 0 h 667"/>
                  <a:gd name="T22" fmla="*/ 350 w 667"/>
                  <a:gd name="T23" fmla="*/ 0 h 667"/>
                  <a:gd name="T24" fmla="*/ 400 w 667"/>
                  <a:gd name="T25" fmla="*/ 7 h 667"/>
                  <a:gd name="T26" fmla="*/ 448 w 667"/>
                  <a:gd name="T27" fmla="*/ 21 h 667"/>
                  <a:gd name="T28" fmla="*/ 492 w 667"/>
                  <a:gd name="T29" fmla="*/ 40 h 667"/>
                  <a:gd name="T30" fmla="*/ 533 w 667"/>
                  <a:gd name="T31" fmla="*/ 67 h 667"/>
                  <a:gd name="T32" fmla="*/ 569 w 667"/>
                  <a:gd name="T33" fmla="*/ 98 h 667"/>
                  <a:gd name="T34" fmla="*/ 600 w 667"/>
                  <a:gd name="T35" fmla="*/ 134 h 667"/>
                  <a:gd name="T36" fmla="*/ 627 w 667"/>
                  <a:gd name="T37" fmla="*/ 175 h 667"/>
                  <a:gd name="T38" fmla="*/ 646 w 667"/>
                  <a:gd name="T39" fmla="*/ 219 h 667"/>
                  <a:gd name="T40" fmla="*/ 659 w 667"/>
                  <a:gd name="T41" fmla="*/ 266 h 667"/>
                  <a:gd name="T42" fmla="*/ 667 w 667"/>
                  <a:gd name="T43" fmla="*/ 316 h 667"/>
                  <a:gd name="T44" fmla="*/ 667 w 667"/>
                  <a:gd name="T45" fmla="*/ 351 h 667"/>
                  <a:gd name="T46" fmla="*/ 659 w 667"/>
                  <a:gd name="T47" fmla="*/ 401 h 667"/>
                  <a:gd name="T48" fmla="*/ 646 w 667"/>
                  <a:gd name="T49" fmla="*/ 448 h 667"/>
                  <a:gd name="T50" fmla="*/ 627 w 667"/>
                  <a:gd name="T51" fmla="*/ 493 h 667"/>
                  <a:gd name="T52" fmla="*/ 600 w 667"/>
                  <a:gd name="T53" fmla="*/ 533 h 667"/>
                  <a:gd name="T54" fmla="*/ 569 w 667"/>
                  <a:gd name="T55" fmla="*/ 569 h 667"/>
                  <a:gd name="T56" fmla="*/ 533 w 667"/>
                  <a:gd name="T57" fmla="*/ 601 h 667"/>
                  <a:gd name="T58" fmla="*/ 492 w 667"/>
                  <a:gd name="T59" fmla="*/ 626 h 667"/>
                  <a:gd name="T60" fmla="*/ 448 w 667"/>
                  <a:gd name="T61" fmla="*/ 647 h 667"/>
                  <a:gd name="T62" fmla="*/ 400 w 667"/>
                  <a:gd name="T63" fmla="*/ 660 h 667"/>
                  <a:gd name="T64" fmla="*/ 350 w 667"/>
                  <a:gd name="T65" fmla="*/ 666 h 667"/>
                  <a:gd name="T66" fmla="*/ 316 w 667"/>
                  <a:gd name="T67" fmla="*/ 666 h 667"/>
                  <a:gd name="T68" fmla="*/ 266 w 667"/>
                  <a:gd name="T69" fmla="*/ 660 h 667"/>
                  <a:gd name="T70" fmla="*/ 219 w 667"/>
                  <a:gd name="T71" fmla="*/ 647 h 667"/>
                  <a:gd name="T72" fmla="*/ 174 w 667"/>
                  <a:gd name="T73" fmla="*/ 626 h 667"/>
                  <a:gd name="T74" fmla="*/ 134 w 667"/>
                  <a:gd name="T75" fmla="*/ 601 h 667"/>
                  <a:gd name="T76" fmla="*/ 97 w 667"/>
                  <a:gd name="T77" fmla="*/ 569 h 667"/>
                  <a:gd name="T78" fmla="*/ 66 w 667"/>
                  <a:gd name="T79" fmla="*/ 533 h 667"/>
                  <a:gd name="T80" fmla="*/ 40 w 667"/>
                  <a:gd name="T81" fmla="*/ 493 h 667"/>
                  <a:gd name="T82" fmla="*/ 20 w 667"/>
                  <a:gd name="T83" fmla="*/ 448 h 667"/>
                  <a:gd name="T84" fmla="*/ 7 w 667"/>
                  <a:gd name="T85" fmla="*/ 401 h 667"/>
                  <a:gd name="T86" fmla="*/ 1 w 667"/>
                  <a:gd name="T87" fmla="*/ 351 h 6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67" h="667">
                    <a:moveTo>
                      <a:pt x="0" y="334"/>
                    </a:moveTo>
                    <a:lnTo>
                      <a:pt x="0" y="334"/>
                    </a:lnTo>
                    <a:lnTo>
                      <a:pt x="1" y="316"/>
                    </a:lnTo>
                    <a:lnTo>
                      <a:pt x="2" y="299"/>
                    </a:lnTo>
                    <a:lnTo>
                      <a:pt x="4" y="283"/>
                    </a:lnTo>
                    <a:lnTo>
                      <a:pt x="7" y="266"/>
                    </a:lnTo>
                    <a:lnTo>
                      <a:pt x="11" y="250"/>
                    </a:lnTo>
                    <a:lnTo>
                      <a:pt x="15" y="235"/>
                    </a:lnTo>
                    <a:lnTo>
                      <a:pt x="20" y="219"/>
                    </a:lnTo>
                    <a:lnTo>
                      <a:pt x="26" y="204"/>
                    </a:lnTo>
                    <a:lnTo>
                      <a:pt x="33" y="189"/>
                    </a:lnTo>
                    <a:lnTo>
                      <a:pt x="40" y="175"/>
                    </a:lnTo>
                    <a:lnTo>
                      <a:pt x="48" y="160"/>
                    </a:lnTo>
                    <a:lnTo>
                      <a:pt x="57" y="147"/>
                    </a:lnTo>
                    <a:lnTo>
                      <a:pt x="66" y="134"/>
                    </a:lnTo>
                    <a:lnTo>
                      <a:pt x="76" y="122"/>
                    </a:lnTo>
                    <a:lnTo>
                      <a:pt x="86" y="109"/>
                    </a:lnTo>
                    <a:lnTo>
                      <a:pt x="97" y="98"/>
                    </a:lnTo>
                    <a:lnTo>
                      <a:pt x="110" y="87"/>
                    </a:lnTo>
                    <a:lnTo>
                      <a:pt x="121" y="77"/>
                    </a:lnTo>
                    <a:lnTo>
                      <a:pt x="134" y="67"/>
                    </a:lnTo>
                    <a:lnTo>
                      <a:pt x="147" y="57"/>
                    </a:lnTo>
                    <a:lnTo>
                      <a:pt x="161" y="48"/>
                    </a:lnTo>
                    <a:lnTo>
                      <a:pt x="174" y="40"/>
                    </a:lnTo>
                    <a:lnTo>
                      <a:pt x="189" y="33"/>
                    </a:lnTo>
                    <a:lnTo>
                      <a:pt x="204" y="27"/>
                    </a:lnTo>
                    <a:lnTo>
                      <a:pt x="219" y="21"/>
                    </a:lnTo>
                    <a:lnTo>
                      <a:pt x="234" y="16"/>
                    </a:lnTo>
                    <a:lnTo>
                      <a:pt x="250" y="10"/>
                    </a:lnTo>
                    <a:lnTo>
                      <a:pt x="266" y="7"/>
                    </a:lnTo>
                    <a:lnTo>
                      <a:pt x="282" y="4"/>
                    </a:lnTo>
                    <a:lnTo>
                      <a:pt x="299" y="2"/>
                    </a:lnTo>
                    <a:lnTo>
                      <a:pt x="316" y="0"/>
                    </a:lnTo>
                    <a:lnTo>
                      <a:pt x="333" y="0"/>
                    </a:lnTo>
                    <a:lnTo>
                      <a:pt x="333" y="0"/>
                    </a:lnTo>
                    <a:lnTo>
                      <a:pt x="350" y="0"/>
                    </a:lnTo>
                    <a:lnTo>
                      <a:pt x="368" y="2"/>
                    </a:lnTo>
                    <a:lnTo>
                      <a:pt x="384" y="4"/>
                    </a:lnTo>
                    <a:lnTo>
                      <a:pt x="400" y="7"/>
                    </a:lnTo>
                    <a:lnTo>
                      <a:pt x="417" y="10"/>
                    </a:lnTo>
                    <a:lnTo>
                      <a:pt x="432" y="16"/>
                    </a:lnTo>
                    <a:lnTo>
                      <a:pt x="448" y="21"/>
                    </a:lnTo>
                    <a:lnTo>
                      <a:pt x="463" y="27"/>
                    </a:lnTo>
                    <a:lnTo>
                      <a:pt x="478" y="33"/>
                    </a:lnTo>
                    <a:lnTo>
                      <a:pt x="492" y="40"/>
                    </a:lnTo>
                    <a:lnTo>
                      <a:pt x="506" y="48"/>
                    </a:lnTo>
                    <a:lnTo>
                      <a:pt x="520" y="57"/>
                    </a:lnTo>
                    <a:lnTo>
                      <a:pt x="533" y="67"/>
                    </a:lnTo>
                    <a:lnTo>
                      <a:pt x="545" y="77"/>
                    </a:lnTo>
                    <a:lnTo>
                      <a:pt x="557" y="87"/>
                    </a:lnTo>
                    <a:lnTo>
                      <a:pt x="569" y="98"/>
                    </a:lnTo>
                    <a:lnTo>
                      <a:pt x="580" y="109"/>
                    </a:lnTo>
                    <a:lnTo>
                      <a:pt x="590" y="122"/>
                    </a:lnTo>
                    <a:lnTo>
                      <a:pt x="600" y="134"/>
                    </a:lnTo>
                    <a:lnTo>
                      <a:pt x="609" y="147"/>
                    </a:lnTo>
                    <a:lnTo>
                      <a:pt x="619" y="160"/>
                    </a:lnTo>
                    <a:lnTo>
                      <a:pt x="627" y="175"/>
                    </a:lnTo>
                    <a:lnTo>
                      <a:pt x="634" y="189"/>
                    </a:lnTo>
                    <a:lnTo>
                      <a:pt x="640" y="204"/>
                    </a:lnTo>
                    <a:lnTo>
                      <a:pt x="646" y="219"/>
                    </a:lnTo>
                    <a:lnTo>
                      <a:pt x="651" y="235"/>
                    </a:lnTo>
                    <a:lnTo>
                      <a:pt x="656" y="250"/>
                    </a:lnTo>
                    <a:lnTo>
                      <a:pt x="659" y="266"/>
                    </a:lnTo>
                    <a:lnTo>
                      <a:pt x="662" y="283"/>
                    </a:lnTo>
                    <a:lnTo>
                      <a:pt x="665" y="299"/>
                    </a:lnTo>
                    <a:lnTo>
                      <a:pt x="667" y="316"/>
                    </a:lnTo>
                    <a:lnTo>
                      <a:pt x="667" y="334"/>
                    </a:lnTo>
                    <a:lnTo>
                      <a:pt x="667" y="334"/>
                    </a:lnTo>
                    <a:lnTo>
                      <a:pt x="667" y="351"/>
                    </a:lnTo>
                    <a:lnTo>
                      <a:pt x="665" y="367"/>
                    </a:lnTo>
                    <a:lnTo>
                      <a:pt x="662" y="385"/>
                    </a:lnTo>
                    <a:lnTo>
                      <a:pt x="659" y="401"/>
                    </a:lnTo>
                    <a:lnTo>
                      <a:pt x="656" y="416"/>
                    </a:lnTo>
                    <a:lnTo>
                      <a:pt x="651" y="433"/>
                    </a:lnTo>
                    <a:lnTo>
                      <a:pt x="646" y="448"/>
                    </a:lnTo>
                    <a:lnTo>
                      <a:pt x="640" y="463"/>
                    </a:lnTo>
                    <a:lnTo>
                      <a:pt x="634" y="478"/>
                    </a:lnTo>
                    <a:lnTo>
                      <a:pt x="627" y="493"/>
                    </a:lnTo>
                    <a:lnTo>
                      <a:pt x="619" y="506"/>
                    </a:lnTo>
                    <a:lnTo>
                      <a:pt x="609" y="520"/>
                    </a:lnTo>
                    <a:lnTo>
                      <a:pt x="600" y="533"/>
                    </a:lnTo>
                    <a:lnTo>
                      <a:pt x="590" y="546"/>
                    </a:lnTo>
                    <a:lnTo>
                      <a:pt x="580" y="558"/>
                    </a:lnTo>
                    <a:lnTo>
                      <a:pt x="569" y="569"/>
                    </a:lnTo>
                    <a:lnTo>
                      <a:pt x="557" y="581"/>
                    </a:lnTo>
                    <a:lnTo>
                      <a:pt x="545" y="591"/>
                    </a:lnTo>
                    <a:lnTo>
                      <a:pt x="533" y="601"/>
                    </a:lnTo>
                    <a:lnTo>
                      <a:pt x="520" y="610"/>
                    </a:lnTo>
                    <a:lnTo>
                      <a:pt x="506" y="618"/>
                    </a:lnTo>
                    <a:lnTo>
                      <a:pt x="492" y="626"/>
                    </a:lnTo>
                    <a:lnTo>
                      <a:pt x="478" y="634"/>
                    </a:lnTo>
                    <a:lnTo>
                      <a:pt x="463" y="641"/>
                    </a:lnTo>
                    <a:lnTo>
                      <a:pt x="448" y="647"/>
                    </a:lnTo>
                    <a:lnTo>
                      <a:pt x="432" y="652"/>
                    </a:lnTo>
                    <a:lnTo>
                      <a:pt x="417" y="656"/>
                    </a:lnTo>
                    <a:lnTo>
                      <a:pt x="400" y="660"/>
                    </a:lnTo>
                    <a:lnTo>
                      <a:pt x="384" y="663"/>
                    </a:lnTo>
                    <a:lnTo>
                      <a:pt x="368" y="665"/>
                    </a:lnTo>
                    <a:lnTo>
                      <a:pt x="350" y="666"/>
                    </a:lnTo>
                    <a:lnTo>
                      <a:pt x="333" y="667"/>
                    </a:lnTo>
                    <a:lnTo>
                      <a:pt x="333" y="667"/>
                    </a:lnTo>
                    <a:lnTo>
                      <a:pt x="316" y="666"/>
                    </a:lnTo>
                    <a:lnTo>
                      <a:pt x="299" y="665"/>
                    </a:lnTo>
                    <a:lnTo>
                      <a:pt x="282" y="663"/>
                    </a:lnTo>
                    <a:lnTo>
                      <a:pt x="266" y="660"/>
                    </a:lnTo>
                    <a:lnTo>
                      <a:pt x="250" y="656"/>
                    </a:lnTo>
                    <a:lnTo>
                      <a:pt x="234" y="652"/>
                    </a:lnTo>
                    <a:lnTo>
                      <a:pt x="219" y="647"/>
                    </a:lnTo>
                    <a:lnTo>
                      <a:pt x="204" y="641"/>
                    </a:lnTo>
                    <a:lnTo>
                      <a:pt x="189" y="634"/>
                    </a:lnTo>
                    <a:lnTo>
                      <a:pt x="174" y="626"/>
                    </a:lnTo>
                    <a:lnTo>
                      <a:pt x="161" y="618"/>
                    </a:lnTo>
                    <a:lnTo>
                      <a:pt x="147" y="610"/>
                    </a:lnTo>
                    <a:lnTo>
                      <a:pt x="134" y="601"/>
                    </a:lnTo>
                    <a:lnTo>
                      <a:pt x="121" y="591"/>
                    </a:lnTo>
                    <a:lnTo>
                      <a:pt x="110" y="581"/>
                    </a:lnTo>
                    <a:lnTo>
                      <a:pt x="97" y="569"/>
                    </a:lnTo>
                    <a:lnTo>
                      <a:pt x="86" y="558"/>
                    </a:lnTo>
                    <a:lnTo>
                      <a:pt x="76" y="546"/>
                    </a:lnTo>
                    <a:lnTo>
                      <a:pt x="66" y="533"/>
                    </a:lnTo>
                    <a:lnTo>
                      <a:pt x="57" y="520"/>
                    </a:lnTo>
                    <a:lnTo>
                      <a:pt x="48" y="506"/>
                    </a:lnTo>
                    <a:lnTo>
                      <a:pt x="40" y="493"/>
                    </a:lnTo>
                    <a:lnTo>
                      <a:pt x="33" y="478"/>
                    </a:lnTo>
                    <a:lnTo>
                      <a:pt x="26" y="463"/>
                    </a:lnTo>
                    <a:lnTo>
                      <a:pt x="20" y="448"/>
                    </a:lnTo>
                    <a:lnTo>
                      <a:pt x="15" y="433"/>
                    </a:lnTo>
                    <a:lnTo>
                      <a:pt x="11" y="416"/>
                    </a:lnTo>
                    <a:lnTo>
                      <a:pt x="7" y="401"/>
                    </a:lnTo>
                    <a:lnTo>
                      <a:pt x="4" y="385"/>
                    </a:lnTo>
                    <a:lnTo>
                      <a:pt x="2" y="367"/>
                    </a:lnTo>
                    <a:lnTo>
                      <a:pt x="1" y="351"/>
                    </a:lnTo>
                    <a:lnTo>
                      <a:pt x="0" y="334"/>
                    </a:lnTo>
                    <a:lnTo>
                      <a:pt x="0" y="334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</p:grpSp>
        <p:pic>
          <p:nvPicPr>
            <p:cNvPr id="27" name="Image 30">
              <a:extLst>
                <a:ext uri="{FF2B5EF4-FFF2-40B4-BE49-F238E27FC236}">
                  <a16:creationId xmlns:a16="http://schemas.microsoft.com/office/drawing/2014/main" id="{C1C982E7-92D2-AC6D-F7BD-19A67495DAC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biLevel thresh="75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-4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8093525" y="4533577"/>
              <a:ext cx="352451" cy="352451"/>
            </a:xfrm>
            <a:prstGeom prst="rect">
              <a:avLst/>
            </a:prstGeom>
          </p:spPr>
        </p:pic>
      </p:grpSp>
      <p:grpSp>
        <p:nvGrpSpPr>
          <p:cNvPr id="4" name="Gruppo 3">
            <a:extLst>
              <a:ext uri="{FF2B5EF4-FFF2-40B4-BE49-F238E27FC236}">
                <a16:creationId xmlns:a16="http://schemas.microsoft.com/office/drawing/2014/main" id="{A2BAC4A9-AA25-086A-8365-9877C0F3ED16}"/>
              </a:ext>
            </a:extLst>
          </p:cNvPr>
          <p:cNvGrpSpPr/>
          <p:nvPr/>
        </p:nvGrpSpPr>
        <p:grpSpPr>
          <a:xfrm>
            <a:off x="3286582" y="4315052"/>
            <a:ext cx="576938" cy="570976"/>
            <a:chOff x="3510140" y="4128429"/>
            <a:chExt cx="576938" cy="570976"/>
          </a:xfrm>
        </p:grpSpPr>
        <p:grpSp>
          <p:nvGrpSpPr>
            <p:cNvPr id="17" name="Gruppo 16">
              <a:extLst>
                <a:ext uri="{FF2B5EF4-FFF2-40B4-BE49-F238E27FC236}">
                  <a16:creationId xmlns:a16="http://schemas.microsoft.com/office/drawing/2014/main" id="{54A6868A-0BA9-8C33-CA32-4B1E72FEEDA3}"/>
                </a:ext>
              </a:extLst>
            </p:cNvPr>
            <p:cNvGrpSpPr/>
            <p:nvPr/>
          </p:nvGrpSpPr>
          <p:grpSpPr>
            <a:xfrm>
              <a:off x="3510140" y="4128429"/>
              <a:ext cx="576938" cy="570976"/>
              <a:chOff x="5525802" y="1527597"/>
              <a:chExt cx="534366" cy="534366"/>
            </a:xfrm>
          </p:grpSpPr>
          <p:sp>
            <p:nvSpPr>
              <p:cNvPr id="18" name="Freeform 6">
                <a:extLst>
                  <a:ext uri="{FF2B5EF4-FFF2-40B4-BE49-F238E27FC236}">
                    <a16:creationId xmlns:a16="http://schemas.microsoft.com/office/drawing/2014/main" id="{0EBE279E-97DE-B319-1C4B-E0A7779BFB4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525802" y="1527597"/>
                <a:ext cx="534366" cy="534366"/>
              </a:xfrm>
              <a:custGeom>
                <a:avLst/>
                <a:gdLst>
                  <a:gd name="T0" fmla="*/ 1 w 806"/>
                  <a:gd name="T1" fmla="*/ 381 h 806"/>
                  <a:gd name="T2" fmla="*/ 8 w 806"/>
                  <a:gd name="T3" fmla="*/ 321 h 806"/>
                  <a:gd name="T4" fmla="*/ 25 w 806"/>
                  <a:gd name="T5" fmla="*/ 264 h 806"/>
                  <a:gd name="T6" fmla="*/ 49 w 806"/>
                  <a:gd name="T7" fmla="*/ 211 h 806"/>
                  <a:gd name="T8" fmla="*/ 81 w 806"/>
                  <a:gd name="T9" fmla="*/ 161 h 806"/>
                  <a:gd name="T10" fmla="*/ 118 w 806"/>
                  <a:gd name="T11" fmla="*/ 118 h 806"/>
                  <a:gd name="T12" fmla="*/ 162 w 806"/>
                  <a:gd name="T13" fmla="*/ 79 h 806"/>
                  <a:gd name="T14" fmla="*/ 211 w 806"/>
                  <a:gd name="T15" fmla="*/ 49 h 806"/>
                  <a:gd name="T16" fmla="*/ 264 w 806"/>
                  <a:gd name="T17" fmla="*/ 24 h 806"/>
                  <a:gd name="T18" fmla="*/ 322 w 806"/>
                  <a:gd name="T19" fmla="*/ 8 h 806"/>
                  <a:gd name="T20" fmla="*/ 383 w 806"/>
                  <a:gd name="T21" fmla="*/ 0 h 806"/>
                  <a:gd name="T22" fmla="*/ 424 w 806"/>
                  <a:gd name="T23" fmla="*/ 0 h 806"/>
                  <a:gd name="T24" fmla="*/ 485 w 806"/>
                  <a:gd name="T25" fmla="*/ 8 h 806"/>
                  <a:gd name="T26" fmla="*/ 542 w 806"/>
                  <a:gd name="T27" fmla="*/ 24 h 806"/>
                  <a:gd name="T28" fmla="*/ 596 w 806"/>
                  <a:gd name="T29" fmla="*/ 49 h 806"/>
                  <a:gd name="T30" fmla="*/ 645 w 806"/>
                  <a:gd name="T31" fmla="*/ 79 h 806"/>
                  <a:gd name="T32" fmla="*/ 689 w 806"/>
                  <a:gd name="T33" fmla="*/ 118 h 806"/>
                  <a:gd name="T34" fmla="*/ 726 w 806"/>
                  <a:gd name="T35" fmla="*/ 161 h 806"/>
                  <a:gd name="T36" fmla="*/ 758 w 806"/>
                  <a:gd name="T37" fmla="*/ 211 h 806"/>
                  <a:gd name="T38" fmla="*/ 781 w 806"/>
                  <a:gd name="T39" fmla="*/ 264 h 806"/>
                  <a:gd name="T40" fmla="*/ 798 w 806"/>
                  <a:gd name="T41" fmla="*/ 321 h 806"/>
                  <a:gd name="T42" fmla="*/ 806 w 806"/>
                  <a:gd name="T43" fmla="*/ 381 h 806"/>
                  <a:gd name="T44" fmla="*/ 806 w 806"/>
                  <a:gd name="T45" fmla="*/ 423 h 806"/>
                  <a:gd name="T46" fmla="*/ 798 w 806"/>
                  <a:gd name="T47" fmla="*/ 483 h 806"/>
                  <a:gd name="T48" fmla="*/ 781 w 806"/>
                  <a:gd name="T49" fmla="*/ 541 h 806"/>
                  <a:gd name="T50" fmla="*/ 758 w 806"/>
                  <a:gd name="T51" fmla="*/ 595 h 806"/>
                  <a:gd name="T52" fmla="*/ 726 w 806"/>
                  <a:gd name="T53" fmla="*/ 643 h 806"/>
                  <a:gd name="T54" fmla="*/ 689 w 806"/>
                  <a:gd name="T55" fmla="*/ 687 h 806"/>
                  <a:gd name="T56" fmla="*/ 645 w 806"/>
                  <a:gd name="T57" fmla="*/ 725 h 806"/>
                  <a:gd name="T58" fmla="*/ 596 w 806"/>
                  <a:gd name="T59" fmla="*/ 757 h 806"/>
                  <a:gd name="T60" fmla="*/ 542 w 806"/>
                  <a:gd name="T61" fmla="*/ 781 h 806"/>
                  <a:gd name="T62" fmla="*/ 485 w 806"/>
                  <a:gd name="T63" fmla="*/ 797 h 806"/>
                  <a:gd name="T64" fmla="*/ 424 w 806"/>
                  <a:gd name="T65" fmla="*/ 805 h 806"/>
                  <a:gd name="T66" fmla="*/ 383 w 806"/>
                  <a:gd name="T67" fmla="*/ 805 h 806"/>
                  <a:gd name="T68" fmla="*/ 322 w 806"/>
                  <a:gd name="T69" fmla="*/ 797 h 806"/>
                  <a:gd name="T70" fmla="*/ 264 w 806"/>
                  <a:gd name="T71" fmla="*/ 781 h 806"/>
                  <a:gd name="T72" fmla="*/ 211 w 806"/>
                  <a:gd name="T73" fmla="*/ 757 h 806"/>
                  <a:gd name="T74" fmla="*/ 162 w 806"/>
                  <a:gd name="T75" fmla="*/ 725 h 806"/>
                  <a:gd name="T76" fmla="*/ 118 w 806"/>
                  <a:gd name="T77" fmla="*/ 687 h 806"/>
                  <a:gd name="T78" fmla="*/ 81 w 806"/>
                  <a:gd name="T79" fmla="*/ 643 h 806"/>
                  <a:gd name="T80" fmla="*/ 49 w 806"/>
                  <a:gd name="T81" fmla="*/ 595 h 806"/>
                  <a:gd name="T82" fmla="*/ 25 w 806"/>
                  <a:gd name="T83" fmla="*/ 541 h 806"/>
                  <a:gd name="T84" fmla="*/ 8 w 806"/>
                  <a:gd name="T85" fmla="*/ 483 h 806"/>
                  <a:gd name="T86" fmla="*/ 1 w 806"/>
                  <a:gd name="T87" fmla="*/ 423 h 8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806" h="806">
                    <a:moveTo>
                      <a:pt x="0" y="403"/>
                    </a:moveTo>
                    <a:lnTo>
                      <a:pt x="0" y="403"/>
                    </a:lnTo>
                    <a:lnTo>
                      <a:pt x="1" y="381"/>
                    </a:lnTo>
                    <a:lnTo>
                      <a:pt x="2" y="361"/>
                    </a:lnTo>
                    <a:lnTo>
                      <a:pt x="5" y="342"/>
                    </a:lnTo>
                    <a:lnTo>
                      <a:pt x="8" y="321"/>
                    </a:lnTo>
                    <a:lnTo>
                      <a:pt x="13" y="302"/>
                    </a:lnTo>
                    <a:lnTo>
                      <a:pt x="19" y="282"/>
                    </a:lnTo>
                    <a:lnTo>
                      <a:pt x="25" y="264"/>
                    </a:lnTo>
                    <a:lnTo>
                      <a:pt x="32" y="246"/>
                    </a:lnTo>
                    <a:lnTo>
                      <a:pt x="40" y="228"/>
                    </a:lnTo>
                    <a:lnTo>
                      <a:pt x="49" y="211"/>
                    </a:lnTo>
                    <a:lnTo>
                      <a:pt x="59" y="194"/>
                    </a:lnTo>
                    <a:lnTo>
                      <a:pt x="70" y="177"/>
                    </a:lnTo>
                    <a:lnTo>
                      <a:pt x="81" y="161"/>
                    </a:lnTo>
                    <a:lnTo>
                      <a:pt x="93" y="147"/>
                    </a:lnTo>
                    <a:lnTo>
                      <a:pt x="105" y="132"/>
                    </a:lnTo>
                    <a:lnTo>
                      <a:pt x="118" y="118"/>
                    </a:lnTo>
                    <a:lnTo>
                      <a:pt x="133" y="104"/>
                    </a:lnTo>
                    <a:lnTo>
                      <a:pt x="147" y="92"/>
                    </a:lnTo>
                    <a:lnTo>
                      <a:pt x="162" y="79"/>
                    </a:lnTo>
                    <a:lnTo>
                      <a:pt x="178" y="68"/>
                    </a:lnTo>
                    <a:lnTo>
                      <a:pt x="194" y="58"/>
                    </a:lnTo>
                    <a:lnTo>
                      <a:pt x="211" y="49"/>
                    </a:lnTo>
                    <a:lnTo>
                      <a:pt x="229" y="40"/>
                    </a:lnTo>
                    <a:lnTo>
                      <a:pt x="247" y="32"/>
                    </a:lnTo>
                    <a:lnTo>
                      <a:pt x="264" y="24"/>
                    </a:lnTo>
                    <a:lnTo>
                      <a:pt x="284" y="18"/>
                    </a:lnTo>
                    <a:lnTo>
                      <a:pt x="303" y="12"/>
                    </a:lnTo>
                    <a:lnTo>
                      <a:pt x="322" y="8"/>
                    </a:lnTo>
                    <a:lnTo>
                      <a:pt x="342" y="4"/>
                    </a:lnTo>
                    <a:lnTo>
                      <a:pt x="362" y="2"/>
                    </a:lnTo>
                    <a:lnTo>
                      <a:pt x="383" y="0"/>
                    </a:lnTo>
                    <a:lnTo>
                      <a:pt x="403" y="0"/>
                    </a:lnTo>
                    <a:lnTo>
                      <a:pt x="403" y="0"/>
                    </a:lnTo>
                    <a:lnTo>
                      <a:pt x="424" y="0"/>
                    </a:lnTo>
                    <a:lnTo>
                      <a:pt x="445" y="2"/>
                    </a:lnTo>
                    <a:lnTo>
                      <a:pt x="464" y="4"/>
                    </a:lnTo>
                    <a:lnTo>
                      <a:pt x="485" y="8"/>
                    </a:lnTo>
                    <a:lnTo>
                      <a:pt x="504" y="12"/>
                    </a:lnTo>
                    <a:lnTo>
                      <a:pt x="523" y="18"/>
                    </a:lnTo>
                    <a:lnTo>
                      <a:pt x="542" y="24"/>
                    </a:lnTo>
                    <a:lnTo>
                      <a:pt x="560" y="32"/>
                    </a:lnTo>
                    <a:lnTo>
                      <a:pt x="577" y="40"/>
                    </a:lnTo>
                    <a:lnTo>
                      <a:pt x="596" y="49"/>
                    </a:lnTo>
                    <a:lnTo>
                      <a:pt x="612" y="58"/>
                    </a:lnTo>
                    <a:lnTo>
                      <a:pt x="628" y="68"/>
                    </a:lnTo>
                    <a:lnTo>
                      <a:pt x="645" y="79"/>
                    </a:lnTo>
                    <a:lnTo>
                      <a:pt x="659" y="92"/>
                    </a:lnTo>
                    <a:lnTo>
                      <a:pt x="674" y="104"/>
                    </a:lnTo>
                    <a:lnTo>
                      <a:pt x="689" y="118"/>
                    </a:lnTo>
                    <a:lnTo>
                      <a:pt x="702" y="132"/>
                    </a:lnTo>
                    <a:lnTo>
                      <a:pt x="714" y="147"/>
                    </a:lnTo>
                    <a:lnTo>
                      <a:pt x="726" y="161"/>
                    </a:lnTo>
                    <a:lnTo>
                      <a:pt x="738" y="177"/>
                    </a:lnTo>
                    <a:lnTo>
                      <a:pt x="748" y="194"/>
                    </a:lnTo>
                    <a:lnTo>
                      <a:pt x="758" y="211"/>
                    </a:lnTo>
                    <a:lnTo>
                      <a:pt x="766" y="228"/>
                    </a:lnTo>
                    <a:lnTo>
                      <a:pt x="774" y="246"/>
                    </a:lnTo>
                    <a:lnTo>
                      <a:pt x="781" y="264"/>
                    </a:lnTo>
                    <a:lnTo>
                      <a:pt x="788" y="282"/>
                    </a:lnTo>
                    <a:lnTo>
                      <a:pt x="794" y="302"/>
                    </a:lnTo>
                    <a:lnTo>
                      <a:pt x="798" y="321"/>
                    </a:lnTo>
                    <a:lnTo>
                      <a:pt x="802" y="342"/>
                    </a:lnTo>
                    <a:lnTo>
                      <a:pt x="804" y="361"/>
                    </a:lnTo>
                    <a:lnTo>
                      <a:pt x="806" y="381"/>
                    </a:lnTo>
                    <a:lnTo>
                      <a:pt x="806" y="403"/>
                    </a:lnTo>
                    <a:lnTo>
                      <a:pt x="806" y="403"/>
                    </a:lnTo>
                    <a:lnTo>
                      <a:pt x="806" y="423"/>
                    </a:lnTo>
                    <a:lnTo>
                      <a:pt x="804" y="444"/>
                    </a:lnTo>
                    <a:lnTo>
                      <a:pt x="802" y="464"/>
                    </a:lnTo>
                    <a:lnTo>
                      <a:pt x="798" y="483"/>
                    </a:lnTo>
                    <a:lnTo>
                      <a:pt x="794" y="503"/>
                    </a:lnTo>
                    <a:lnTo>
                      <a:pt x="788" y="522"/>
                    </a:lnTo>
                    <a:lnTo>
                      <a:pt x="781" y="541"/>
                    </a:lnTo>
                    <a:lnTo>
                      <a:pt x="774" y="560"/>
                    </a:lnTo>
                    <a:lnTo>
                      <a:pt x="766" y="577"/>
                    </a:lnTo>
                    <a:lnTo>
                      <a:pt x="758" y="595"/>
                    </a:lnTo>
                    <a:lnTo>
                      <a:pt x="748" y="612"/>
                    </a:lnTo>
                    <a:lnTo>
                      <a:pt x="738" y="628"/>
                    </a:lnTo>
                    <a:lnTo>
                      <a:pt x="726" y="643"/>
                    </a:lnTo>
                    <a:lnTo>
                      <a:pt x="714" y="659"/>
                    </a:lnTo>
                    <a:lnTo>
                      <a:pt x="702" y="673"/>
                    </a:lnTo>
                    <a:lnTo>
                      <a:pt x="689" y="687"/>
                    </a:lnTo>
                    <a:lnTo>
                      <a:pt x="674" y="701"/>
                    </a:lnTo>
                    <a:lnTo>
                      <a:pt x="659" y="714"/>
                    </a:lnTo>
                    <a:lnTo>
                      <a:pt x="645" y="725"/>
                    </a:lnTo>
                    <a:lnTo>
                      <a:pt x="628" y="736"/>
                    </a:lnTo>
                    <a:lnTo>
                      <a:pt x="612" y="747"/>
                    </a:lnTo>
                    <a:lnTo>
                      <a:pt x="596" y="757"/>
                    </a:lnTo>
                    <a:lnTo>
                      <a:pt x="577" y="766"/>
                    </a:lnTo>
                    <a:lnTo>
                      <a:pt x="560" y="774"/>
                    </a:lnTo>
                    <a:lnTo>
                      <a:pt x="542" y="781"/>
                    </a:lnTo>
                    <a:lnTo>
                      <a:pt x="523" y="787"/>
                    </a:lnTo>
                    <a:lnTo>
                      <a:pt x="504" y="792"/>
                    </a:lnTo>
                    <a:lnTo>
                      <a:pt x="485" y="797"/>
                    </a:lnTo>
                    <a:lnTo>
                      <a:pt x="464" y="801"/>
                    </a:lnTo>
                    <a:lnTo>
                      <a:pt x="445" y="804"/>
                    </a:lnTo>
                    <a:lnTo>
                      <a:pt x="424" y="805"/>
                    </a:lnTo>
                    <a:lnTo>
                      <a:pt x="403" y="806"/>
                    </a:lnTo>
                    <a:lnTo>
                      <a:pt x="403" y="806"/>
                    </a:lnTo>
                    <a:lnTo>
                      <a:pt x="383" y="805"/>
                    </a:lnTo>
                    <a:lnTo>
                      <a:pt x="362" y="804"/>
                    </a:lnTo>
                    <a:lnTo>
                      <a:pt x="342" y="801"/>
                    </a:lnTo>
                    <a:lnTo>
                      <a:pt x="322" y="797"/>
                    </a:lnTo>
                    <a:lnTo>
                      <a:pt x="303" y="792"/>
                    </a:lnTo>
                    <a:lnTo>
                      <a:pt x="284" y="787"/>
                    </a:lnTo>
                    <a:lnTo>
                      <a:pt x="264" y="781"/>
                    </a:lnTo>
                    <a:lnTo>
                      <a:pt x="247" y="774"/>
                    </a:lnTo>
                    <a:lnTo>
                      <a:pt x="229" y="766"/>
                    </a:lnTo>
                    <a:lnTo>
                      <a:pt x="211" y="757"/>
                    </a:lnTo>
                    <a:lnTo>
                      <a:pt x="194" y="747"/>
                    </a:lnTo>
                    <a:lnTo>
                      <a:pt x="178" y="736"/>
                    </a:lnTo>
                    <a:lnTo>
                      <a:pt x="162" y="725"/>
                    </a:lnTo>
                    <a:lnTo>
                      <a:pt x="147" y="714"/>
                    </a:lnTo>
                    <a:lnTo>
                      <a:pt x="133" y="701"/>
                    </a:lnTo>
                    <a:lnTo>
                      <a:pt x="118" y="687"/>
                    </a:lnTo>
                    <a:lnTo>
                      <a:pt x="105" y="673"/>
                    </a:lnTo>
                    <a:lnTo>
                      <a:pt x="93" y="659"/>
                    </a:lnTo>
                    <a:lnTo>
                      <a:pt x="81" y="643"/>
                    </a:lnTo>
                    <a:lnTo>
                      <a:pt x="70" y="628"/>
                    </a:lnTo>
                    <a:lnTo>
                      <a:pt x="59" y="612"/>
                    </a:lnTo>
                    <a:lnTo>
                      <a:pt x="49" y="595"/>
                    </a:lnTo>
                    <a:lnTo>
                      <a:pt x="40" y="577"/>
                    </a:lnTo>
                    <a:lnTo>
                      <a:pt x="32" y="560"/>
                    </a:lnTo>
                    <a:lnTo>
                      <a:pt x="25" y="541"/>
                    </a:lnTo>
                    <a:lnTo>
                      <a:pt x="19" y="522"/>
                    </a:lnTo>
                    <a:lnTo>
                      <a:pt x="13" y="503"/>
                    </a:lnTo>
                    <a:lnTo>
                      <a:pt x="8" y="483"/>
                    </a:lnTo>
                    <a:lnTo>
                      <a:pt x="5" y="464"/>
                    </a:lnTo>
                    <a:lnTo>
                      <a:pt x="2" y="444"/>
                    </a:lnTo>
                    <a:lnTo>
                      <a:pt x="1" y="423"/>
                    </a:lnTo>
                    <a:lnTo>
                      <a:pt x="0" y="403"/>
                    </a:lnTo>
                    <a:lnTo>
                      <a:pt x="0" y="403"/>
                    </a:lnTo>
                    <a:close/>
                  </a:path>
                </a:pathLst>
              </a:custGeom>
              <a:solidFill>
                <a:schemeClr val="bg1">
                  <a:lumMod val="95000"/>
                  <a:alpha val="3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  <p:sp>
            <p:nvSpPr>
              <p:cNvPr id="19" name="Freeform 7">
                <a:extLst>
                  <a:ext uri="{FF2B5EF4-FFF2-40B4-BE49-F238E27FC236}">
                    <a16:creationId xmlns:a16="http://schemas.microsoft.com/office/drawing/2014/main" id="{250E4ACC-5E55-4259-79C2-BCB419E6BE9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572211" y="1573344"/>
                <a:ext cx="442211" cy="442211"/>
              </a:xfrm>
              <a:custGeom>
                <a:avLst/>
                <a:gdLst>
                  <a:gd name="T0" fmla="*/ 1 w 667"/>
                  <a:gd name="T1" fmla="*/ 316 h 667"/>
                  <a:gd name="T2" fmla="*/ 7 w 667"/>
                  <a:gd name="T3" fmla="*/ 266 h 667"/>
                  <a:gd name="T4" fmla="*/ 20 w 667"/>
                  <a:gd name="T5" fmla="*/ 219 h 667"/>
                  <a:gd name="T6" fmla="*/ 40 w 667"/>
                  <a:gd name="T7" fmla="*/ 175 h 667"/>
                  <a:gd name="T8" fmla="*/ 66 w 667"/>
                  <a:gd name="T9" fmla="*/ 134 h 667"/>
                  <a:gd name="T10" fmla="*/ 97 w 667"/>
                  <a:gd name="T11" fmla="*/ 98 h 667"/>
                  <a:gd name="T12" fmla="*/ 134 w 667"/>
                  <a:gd name="T13" fmla="*/ 67 h 667"/>
                  <a:gd name="T14" fmla="*/ 174 w 667"/>
                  <a:gd name="T15" fmla="*/ 40 h 667"/>
                  <a:gd name="T16" fmla="*/ 219 w 667"/>
                  <a:gd name="T17" fmla="*/ 21 h 667"/>
                  <a:gd name="T18" fmla="*/ 266 w 667"/>
                  <a:gd name="T19" fmla="*/ 7 h 667"/>
                  <a:gd name="T20" fmla="*/ 316 w 667"/>
                  <a:gd name="T21" fmla="*/ 0 h 667"/>
                  <a:gd name="T22" fmla="*/ 350 w 667"/>
                  <a:gd name="T23" fmla="*/ 0 h 667"/>
                  <a:gd name="T24" fmla="*/ 400 w 667"/>
                  <a:gd name="T25" fmla="*/ 7 h 667"/>
                  <a:gd name="T26" fmla="*/ 448 w 667"/>
                  <a:gd name="T27" fmla="*/ 21 h 667"/>
                  <a:gd name="T28" fmla="*/ 492 w 667"/>
                  <a:gd name="T29" fmla="*/ 40 h 667"/>
                  <a:gd name="T30" fmla="*/ 533 w 667"/>
                  <a:gd name="T31" fmla="*/ 67 h 667"/>
                  <a:gd name="T32" fmla="*/ 569 w 667"/>
                  <a:gd name="T33" fmla="*/ 98 h 667"/>
                  <a:gd name="T34" fmla="*/ 600 w 667"/>
                  <a:gd name="T35" fmla="*/ 134 h 667"/>
                  <a:gd name="T36" fmla="*/ 627 w 667"/>
                  <a:gd name="T37" fmla="*/ 175 h 667"/>
                  <a:gd name="T38" fmla="*/ 646 w 667"/>
                  <a:gd name="T39" fmla="*/ 219 h 667"/>
                  <a:gd name="T40" fmla="*/ 659 w 667"/>
                  <a:gd name="T41" fmla="*/ 266 h 667"/>
                  <a:gd name="T42" fmla="*/ 667 w 667"/>
                  <a:gd name="T43" fmla="*/ 316 h 667"/>
                  <a:gd name="T44" fmla="*/ 667 w 667"/>
                  <a:gd name="T45" fmla="*/ 351 h 667"/>
                  <a:gd name="T46" fmla="*/ 659 w 667"/>
                  <a:gd name="T47" fmla="*/ 401 h 667"/>
                  <a:gd name="T48" fmla="*/ 646 w 667"/>
                  <a:gd name="T49" fmla="*/ 448 h 667"/>
                  <a:gd name="T50" fmla="*/ 627 w 667"/>
                  <a:gd name="T51" fmla="*/ 493 h 667"/>
                  <a:gd name="T52" fmla="*/ 600 w 667"/>
                  <a:gd name="T53" fmla="*/ 533 h 667"/>
                  <a:gd name="T54" fmla="*/ 569 w 667"/>
                  <a:gd name="T55" fmla="*/ 569 h 667"/>
                  <a:gd name="T56" fmla="*/ 533 w 667"/>
                  <a:gd name="T57" fmla="*/ 601 h 667"/>
                  <a:gd name="T58" fmla="*/ 492 w 667"/>
                  <a:gd name="T59" fmla="*/ 626 h 667"/>
                  <a:gd name="T60" fmla="*/ 448 w 667"/>
                  <a:gd name="T61" fmla="*/ 647 h 667"/>
                  <a:gd name="T62" fmla="*/ 400 w 667"/>
                  <a:gd name="T63" fmla="*/ 660 h 667"/>
                  <a:gd name="T64" fmla="*/ 350 w 667"/>
                  <a:gd name="T65" fmla="*/ 666 h 667"/>
                  <a:gd name="T66" fmla="*/ 316 w 667"/>
                  <a:gd name="T67" fmla="*/ 666 h 667"/>
                  <a:gd name="T68" fmla="*/ 266 w 667"/>
                  <a:gd name="T69" fmla="*/ 660 h 667"/>
                  <a:gd name="T70" fmla="*/ 219 w 667"/>
                  <a:gd name="T71" fmla="*/ 647 h 667"/>
                  <a:gd name="T72" fmla="*/ 174 w 667"/>
                  <a:gd name="T73" fmla="*/ 626 h 667"/>
                  <a:gd name="T74" fmla="*/ 134 w 667"/>
                  <a:gd name="T75" fmla="*/ 601 h 667"/>
                  <a:gd name="T76" fmla="*/ 97 w 667"/>
                  <a:gd name="T77" fmla="*/ 569 h 667"/>
                  <a:gd name="T78" fmla="*/ 66 w 667"/>
                  <a:gd name="T79" fmla="*/ 533 h 667"/>
                  <a:gd name="T80" fmla="*/ 40 w 667"/>
                  <a:gd name="T81" fmla="*/ 493 h 667"/>
                  <a:gd name="T82" fmla="*/ 20 w 667"/>
                  <a:gd name="T83" fmla="*/ 448 h 667"/>
                  <a:gd name="T84" fmla="*/ 7 w 667"/>
                  <a:gd name="T85" fmla="*/ 401 h 667"/>
                  <a:gd name="T86" fmla="*/ 1 w 667"/>
                  <a:gd name="T87" fmla="*/ 351 h 6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67" h="667">
                    <a:moveTo>
                      <a:pt x="0" y="334"/>
                    </a:moveTo>
                    <a:lnTo>
                      <a:pt x="0" y="334"/>
                    </a:lnTo>
                    <a:lnTo>
                      <a:pt x="1" y="316"/>
                    </a:lnTo>
                    <a:lnTo>
                      <a:pt x="2" y="299"/>
                    </a:lnTo>
                    <a:lnTo>
                      <a:pt x="4" y="283"/>
                    </a:lnTo>
                    <a:lnTo>
                      <a:pt x="7" y="266"/>
                    </a:lnTo>
                    <a:lnTo>
                      <a:pt x="11" y="250"/>
                    </a:lnTo>
                    <a:lnTo>
                      <a:pt x="15" y="235"/>
                    </a:lnTo>
                    <a:lnTo>
                      <a:pt x="20" y="219"/>
                    </a:lnTo>
                    <a:lnTo>
                      <a:pt x="26" y="204"/>
                    </a:lnTo>
                    <a:lnTo>
                      <a:pt x="33" y="189"/>
                    </a:lnTo>
                    <a:lnTo>
                      <a:pt x="40" y="175"/>
                    </a:lnTo>
                    <a:lnTo>
                      <a:pt x="48" y="160"/>
                    </a:lnTo>
                    <a:lnTo>
                      <a:pt x="57" y="147"/>
                    </a:lnTo>
                    <a:lnTo>
                      <a:pt x="66" y="134"/>
                    </a:lnTo>
                    <a:lnTo>
                      <a:pt x="76" y="122"/>
                    </a:lnTo>
                    <a:lnTo>
                      <a:pt x="86" y="109"/>
                    </a:lnTo>
                    <a:lnTo>
                      <a:pt x="97" y="98"/>
                    </a:lnTo>
                    <a:lnTo>
                      <a:pt x="110" y="87"/>
                    </a:lnTo>
                    <a:lnTo>
                      <a:pt x="121" y="77"/>
                    </a:lnTo>
                    <a:lnTo>
                      <a:pt x="134" y="67"/>
                    </a:lnTo>
                    <a:lnTo>
                      <a:pt x="147" y="57"/>
                    </a:lnTo>
                    <a:lnTo>
                      <a:pt x="161" y="48"/>
                    </a:lnTo>
                    <a:lnTo>
                      <a:pt x="174" y="40"/>
                    </a:lnTo>
                    <a:lnTo>
                      <a:pt x="189" y="33"/>
                    </a:lnTo>
                    <a:lnTo>
                      <a:pt x="204" y="27"/>
                    </a:lnTo>
                    <a:lnTo>
                      <a:pt x="219" y="21"/>
                    </a:lnTo>
                    <a:lnTo>
                      <a:pt x="234" y="16"/>
                    </a:lnTo>
                    <a:lnTo>
                      <a:pt x="250" y="10"/>
                    </a:lnTo>
                    <a:lnTo>
                      <a:pt x="266" y="7"/>
                    </a:lnTo>
                    <a:lnTo>
                      <a:pt x="282" y="4"/>
                    </a:lnTo>
                    <a:lnTo>
                      <a:pt x="299" y="2"/>
                    </a:lnTo>
                    <a:lnTo>
                      <a:pt x="316" y="0"/>
                    </a:lnTo>
                    <a:lnTo>
                      <a:pt x="333" y="0"/>
                    </a:lnTo>
                    <a:lnTo>
                      <a:pt x="333" y="0"/>
                    </a:lnTo>
                    <a:lnTo>
                      <a:pt x="350" y="0"/>
                    </a:lnTo>
                    <a:lnTo>
                      <a:pt x="368" y="2"/>
                    </a:lnTo>
                    <a:lnTo>
                      <a:pt x="384" y="4"/>
                    </a:lnTo>
                    <a:lnTo>
                      <a:pt x="400" y="7"/>
                    </a:lnTo>
                    <a:lnTo>
                      <a:pt x="417" y="10"/>
                    </a:lnTo>
                    <a:lnTo>
                      <a:pt x="432" y="16"/>
                    </a:lnTo>
                    <a:lnTo>
                      <a:pt x="448" y="21"/>
                    </a:lnTo>
                    <a:lnTo>
                      <a:pt x="463" y="27"/>
                    </a:lnTo>
                    <a:lnTo>
                      <a:pt x="478" y="33"/>
                    </a:lnTo>
                    <a:lnTo>
                      <a:pt x="492" y="40"/>
                    </a:lnTo>
                    <a:lnTo>
                      <a:pt x="506" y="48"/>
                    </a:lnTo>
                    <a:lnTo>
                      <a:pt x="520" y="57"/>
                    </a:lnTo>
                    <a:lnTo>
                      <a:pt x="533" y="67"/>
                    </a:lnTo>
                    <a:lnTo>
                      <a:pt x="545" y="77"/>
                    </a:lnTo>
                    <a:lnTo>
                      <a:pt x="557" y="87"/>
                    </a:lnTo>
                    <a:lnTo>
                      <a:pt x="569" y="98"/>
                    </a:lnTo>
                    <a:lnTo>
                      <a:pt x="580" y="109"/>
                    </a:lnTo>
                    <a:lnTo>
                      <a:pt x="590" y="122"/>
                    </a:lnTo>
                    <a:lnTo>
                      <a:pt x="600" y="134"/>
                    </a:lnTo>
                    <a:lnTo>
                      <a:pt x="609" y="147"/>
                    </a:lnTo>
                    <a:lnTo>
                      <a:pt x="619" y="160"/>
                    </a:lnTo>
                    <a:lnTo>
                      <a:pt x="627" y="175"/>
                    </a:lnTo>
                    <a:lnTo>
                      <a:pt x="634" y="189"/>
                    </a:lnTo>
                    <a:lnTo>
                      <a:pt x="640" y="204"/>
                    </a:lnTo>
                    <a:lnTo>
                      <a:pt x="646" y="219"/>
                    </a:lnTo>
                    <a:lnTo>
                      <a:pt x="651" y="235"/>
                    </a:lnTo>
                    <a:lnTo>
                      <a:pt x="656" y="250"/>
                    </a:lnTo>
                    <a:lnTo>
                      <a:pt x="659" y="266"/>
                    </a:lnTo>
                    <a:lnTo>
                      <a:pt x="662" y="283"/>
                    </a:lnTo>
                    <a:lnTo>
                      <a:pt x="665" y="299"/>
                    </a:lnTo>
                    <a:lnTo>
                      <a:pt x="667" y="316"/>
                    </a:lnTo>
                    <a:lnTo>
                      <a:pt x="667" y="334"/>
                    </a:lnTo>
                    <a:lnTo>
                      <a:pt x="667" y="334"/>
                    </a:lnTo>
                    <a:lnTo>
                      <a:pt x="667" y="351"/>
                    </a:lnTo>
                    <a:lnTo>
                      <a:pt x="665" y="367"/>
                    </a:lnTo>
                    <a:lnTo>
                      <a:pt x="662" y="385"/>
                    </a:lnTo>
                    <a:lnTo>
                      <a:pt x="659" y="401"/>
                    </a:lnTo>
                    <a:lnTo>
                      <a:pt x="656" y="416"/>
                    </a:lnTo>
                    <a:lnTo>
                      <a:pt x="651" y="433"/>
                    </a:lnTo>
                    <a:lnTo>
                      <a:pt x="646" y="448"/>
                    </a:lnTo>
                    <a:lnTo>
                      <a:pt x="640" y="463"/>
                    </a:lnTo>
                    <a:lnTo>
                      <a:pt x="634" y="478"/>
                    </a:lnTo>
                    <a:lnTo>
                      <a:pt x="627" y="493"/>
                    </a:lnTo>
                    <a:lnTo>
                      <a:pt x="619" y="506"/>
                    </a:lnTo>
                    <a:lnTo>
                      <a:pt x="609" y="520"/>
                    </a:lnTo>
                    <a:lnTo>
                      <a:pt x="600" y="533"/>
                    </a:lnTo>
                    <a:lnTo>
                      <a:pt x="590" y="546"/>
                    </a:lnTo>
                    <a:lnTo>
                      <a:pt x="580" y="558"/>
                    </a:lnTo>
                    <a:lnTo>
                      <a:pt x="569" y="569"/>
                    </a:lnTo>
                    <a:lnTo>
                      <a:pt x="557" y="581"/>
                    </a:lnTo>
                    <a:lnTo>
                      <a:pt x="545" y="591"/>
                    </a:lnTo>
                    <a:lnTo>
                      <a:pt x="533" y="601"/>
                    </a:lnTo>
                    <a:lnTo>
                      <a:pt x="520" y="610"/>
                    </a:lnTo>
                    <a:lnTo>
                      <a:pt x="506" y="618"/>
                    </a:lnTo>
                    <a:lnTo>
                      <a:pt x="492" y="626"/>
                    </a:lnTo>
                    <a:lnTo>
                      <a:pt x="478" y="634"/>
                    </a:lnTo>
                    <a:lnTo>
                      <a:pt x="463" y="641"/>
                    </a:lnTo>
                    <a:lnTo>
                      <a:pt x="448" y="647"/>
                    </a:lnTo>
                    <a:lnTo>
                      <a:pt x="432" y="652"/>
                    </a:lnTo>
                    <a:lnTo>
                      <a:pt x="417" y="656"/>
                    </a:lnTo>
                    <a:lnTo>
                      <a:pt x="400" y="660"/>
                    </a:lnTo>
                    <a:lnTo>
                      <a:pt x="384" y="663"/>
                    </a:lnTo>
                    <a:lnTo>
                      <a:pt x="368" y="665"/>
                    </a:lnTo>
                    <a:lnTo>
                      <a:pt x="350" y="666"/>
                    </a:lnTo>
                    <a:lnTo>
                      <a:pt x="333" y="667"/>
                    </a:lnTo>
                    <a:lnTo>
                      <a:pt x="333" y="667"/>
                    </a:lnTo>
                    <a:lnTo>
                      <a:pt x="316" y="666"/>
                    </a:lnTo>
                    <a:lnTo>
                      <a:pt x="299" y="665"/>
                    </a:lnTo>
                    <a:lnTo>
                      <a:pt x="282" y="663"/>
                    </a:lnTo>
                    <a:lnTo>
                      <a:pt x="266" y="660"/>
                    </a:lnTo>
                    <a:lnTo>
                      <a:pt x="250" y="656"/>
                    </a:lnTo>
                    <a:lnTo>
                      <a:pt x="234" y="652"/>
                    </a:lnTo>
                    <a:lnTo>
                      <a:pt x="219" y="647"/>
                    </a:lnTo>
                    <a:lnTo>
                      <a:pt x="204" y="641"/>
                    </a:lnTo>
                    <a:lnTo>
                      <a:pt x="189" y="634"/>
                    </a:lnTo>
                    <a:lnTo>
                      <a:pt x="174" y="626"/>
                    </a:lnTo>
                    <a:lnTo>
                      <a:pt x="161" y="618"/>
                    </a:lnTo>
                    <a:lnTo>
                      <a:pt x="147" y="610"/>
                    </a:lnTo>
                    <a:lnTo>
                      <a:pt x="134" y="601"/>
                    </a:lnTo>
                    <a:lnTo>
                      <a:pt x="121" y="591"/>
                    </a:lnTo>
                    <a:lnTo>
                      <a:pt x="110" y="581"/>
                    </a:lnTo>
                    <a:lnTo>
                      <a:pt x="97" y="569"/>
                    </a:lnTo>
                    <a:lnTo>
                      <a:pt x="86" y="558"/>
                    </a:lnTo>
                    <a:lnTo>
                      <a:pt x="76" y="546"/>
                    </a:lnTo>
                    <a:lnTo>
                      <a:pt x="66" y="533"/>
                    </a:lnTo>
                    <a:lnTo>
                      <a:pt x="57" y="520"/>
                    </a:lnTo>
                    <a:lnTo>
                      <a:pt x="48" y="506"/>
                    </a:lnTo>
                    <a:lnTo>
                      <a:pt x="40" y="493"/>
                    </a:lnTo>
                    <a:lnTo>
                      <a:pt x="33" y="478"/>
                    </a:lnTo>
                    <a:lnTo>
                      <a:pt x="26" y="463"/>
                    </a:lnTo>
                    <a:lnTo>
                      <a:pt x="20" y="448"/>
                    </a:lnTo>
                    <a:lnTo>
                      <a:pt x="15" y="433"/>
                    </a:lnTo>
                    <a:lnTo>
                      <a:pt x="11" y="416"/>
                    </a:lnTo>
                    <a:lnTo>
                      <a:pt x="7" y="401"/>
                    </a:lnTo>
                    <a:lnTo>
                      <a:pt x="4" y="385"/>
                    </a:lnTo>
                    <a:lnTo>
                      <a:pt x="2" y="367"/>
                    </a:lnTo>
                    <a:lnTo>
                      <a:pt x="1" y="351"/>
                    </a:lnTo>
                    <a:lnTo>
                      <a:pt x="0" y="334"/>
                    </a:lnTo>
                    <a:lnTo>
                      <a:pt x="0" y="334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US" sz="1351" noProof="0" dirty="0"/>
              </a:p>
            </p:txBody>
          </p:sp>
        </p:grpSp>
        <p:pic>
          <p:nvPicPr>
            <p:cNvPr id="28" name="Immagine 27" descr="Immagine che contiene cerchio, Elementi grafici, clipart, design&#10;&#10;Il contenuto generato dall'IA potrebbe non essere corretto.">
              <a:extLst>
                <a:ext uri="{FF2B5EF4-FFF2-40B4-BE49-F238E27FC236}">
                  <a16:creationId xmlns:a16="http://schemas.microsoft.com/office/drawing/2014/main" id="{AEDF6160-F0AD-63B0-1222-3A8E361B249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biLevel thresh="75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colorTemperature colorTemp="4700"/>
                      </a14:imgEffect>
                      <a14:imgEffect>
                        <a14:brightnessContrast bright="-2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07955" y="4226604"/>
              <a:ext cx="379716" cy="379716"/>
            </a:xfrm>
            <a:prstGeom prst="rect">
              <a:avLst/>
            </a:prstGeom>
          </p:spPr>
        </p:pic>
      </p:grpSp>
      <p:sp>
        <p:nvSpPr>
          <p:cNvPr id="11" name="Segnaposto contenuto 12">
            <a:extLst>
              <a:ext uri="{FF2B5EF4-FFF2-40B4-BE49-F238E27FC236}">
                <a16:creationId xmlns:a16="http://schemas.microsoft.com/office/drawing/2014/main" id="{6D8D65D7-0121-E666-5715-193B08F0E5BA}"/>
              </a:ext>
            </a:extLst>
          </p:cNvPr>
          <p:cNvSpPr txBox="1">
            <a:spLocks/>
          </p:cNvSpPr>
          <p:nvPr/>
        </p:nvSpPr>
        <p:spPr>
          <a:xfrm>
            <a:off x="5305878" y="2972494"/>
            <a:ext cx="2083751" cy="654222"/>
          </a:xfrm>
          <a:prstGeom prst="wedgeRoundRectCallout">
            <a:avLst>
              <a:gd name="adj1" fmla="val 84000"/>
              <a:gd name="adj2" fmla="val -38683"/>
              <a:gd name="adj3" fmla="val 16667"/>
            </a:avLst>
          </a:prstGeom>
          <a:solidFill>
            <a:schemeClr val="bg1"/>
          </a:solidFill>
          <a:ln w="12700"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>
            <a:lvl1pPr marL="0" indent="0" algn="l" defTabSz="914400" rtl="0" eaLnBrk="1" latinLnBrk="0" hangingPunct="1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600" noProof="0" dirty="0">
                <a:solidFill>
                  <a:schemeClr val="tx1"/>
                </a:solidFill>
              </a:rPr>
              <a:t>Fiat Professional </a:t>
            </a:r>
            <a:r>
              <a:rPr lang="en-US" sz="1600" noProof="0" dirty="0">
                <a:solidFill>
                  <a:schemeClr val="tx1"/>
                </a:solidFill>
                <a:latin typeface="+mj-lt"/>
              </a:rPr>
              <a:t>Tris is</a:t>
            </a:r>
            <a:r>
              <a:rPr lang="en-US" sz="1600" noProof="0" dirty="0">
                <a:solidFill>
                  <a:schemeClr val="tx1"/>
                </a:solidFill>
              </a:rPr>
              <a:t>: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681690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4F9F915-C1C1-F198-9343-8DB93A2AEE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magine 3">
            <a:extLst>
              <a:ext uri="{FF2B5EF4-FFF2-40B4-BE49-F238E27FC236}">
                <a16:creationId xmlns:a16="http://schemas.microsoft.com/office/drawing/2014/main" id="{8CB878AC-550E-2192-28CA-4B404EB412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Rectangle 8">
            <a:extLst>
              <a:ext uri="{FF2B5EF4-FFF2-40B4-BE49-F238E27FC236}">
                <a16:creationId xmlns:a16="http://schemas.microsoft.com/office/drawing/2014/main" id="{005F5DE1-4A9A-652A-90A6-5DE3471309A0}"/>
              </a:ext>
            </a:extLst>
          </p:cNvPr>
          <p:cNvSpPr/>
          <p:nvPr/>
        </p:nvSpPr>
        <p:spPr>
          <a:xfrm>
            <a:off x="4267203" y="889717"/>
            <a:ext cx="60966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 defTabSz="457200">
              <a:tabLst>
                <a:tab pos="84138" algn="l"/>
              </a:tabLst>
            </a:pPr>
            <a:r>
              <a:rPr lang="en-US" sz="5400" noProof="0" dirty="0">
                <a:latin typeface="+mj-lt"/>
              </a:rPr>
              <a:t>CUSTOMERS</a:t>
            </a:r>
            <a:endParaRPr lang="en-US" sz="2000" noProof="0" dirty="0">
              <a:latin typeface="+mj-lt"/>
            </a:endParaRPr>
          </a:p>
        </p:txBody>
      </p:sp>
      <p:pic>
        <p:nvPicPr>
          <p:cNvPr id="14" name="Immagine 13" descr="Immagine che contiene bianco, Elementi grafici, simbolo, design&#10;&#10;Il contenuto generato dall'IA potrebbe non essere corretto.">
            <a:extLst>
              <a:ext uri="{FF2B5EF4-FFF2-40B4-BE49-F238E27FC236}">
                <a16:creationId xmlns:a16="http://schemas.microsoft.com/office/drawing/2014/main" id="{00A66DCD-0A92-057B-BEBE-0F61D1DDB457}"/>
              </a:ext>
            </a:extLst>
          </p:cNvPr>
          <p:cNvPicPr>
            <a:picLocks noChangeAspect="1"/>
          </p:cNvPicPr>
          <p:nvPr/>
        </p:nvPicPr>
        <p:blipFill>
          <a:blip r:embed="rId4">
            <a:biLevel thresh="75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06725" y="1108776"/>
            <a:ext cx="370370" cy="485213"/>
          </a:xfrm>
          <a:prstGeom prst="rect">
            <a:avLst/>
          </a:prstGeom>
        </p:spPr>
      </p:pic>
      <p:pic>
        <p:nvPicPr>
          <p:cNvPr id="2" name="Immagine 1" descr="Immagine che contiene testo, Carattere, Elementi grafici, grafica&#10;&#10;Il contenuto generato dall'IA potrebbe non essere corretto.">
            <a:extLst>
              <a:ext uri="{FF2B5EF4-FFF2-40B4-BE49-F238E27FC236}">
                <a16:creationId xmlns:a16="http://schemas.microsoft.com/office/drawing/2014/main" id="{0430A31E-1C38-F381-F150-7B17FE0F20F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8019"/>
            <a:ext cx="1023321" cy="1023321"/>
          </a:xfrm>
          <a:prstGeom prst="rect">
            <a:avLst/>
          </a:prstGeom>
        </p:spPr>
      </p:pic>
      <p:pic>
        <p:nvPicPr>
          <p:cNvPr id="6" name="Immagine 5" descr="Immagine che contiene ruota, pneumatico, veicolo, Veicolo terrestre&#10;&#10;Il contenuto generato dall'IA potrebbe non essere corretto.">
            <a:extLst>
              <a:ext uri="{FF2B5EF4-FFF2-40B4-BE49-F238E27FC236}">
                <a16:creationId xmlns:a16="http://schemas.microsoft.com/office/drawing/2014/main" id="{ABF1E318-14D9-1D12-CB39-D4DC6B366E7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561706" y="3048000"/>
            <a:ext cx="5841747" cy="3314774"/>
          </a:xfrm>
          <a:prstGeom prst="rect">
            <a:avLst/>
          </a:prstGeom>
        </p:spPr>
      </p:pic>
      <p:sp>
        <p:nvSpPr>
          <p:cNvPr id="8" name="Rettangolo 7">
            <a:extLst>
              <a:ext uri="{FF2B5EF4-FFF2-40B4-BE49-F238E27FC236}">
                <a16:creationId xmlns:a16="http://schemas.microsoft.com/office/drawing/2014/main" id="{210566DA-FAE5-4CBE-4354-EAFCDB4AA013}"/>
              </a:ext>
            </a:extLst>
          </p:cNvPr>
          <p:cNvSpPr/>
          <p:nvPr/>
        </p:nvSpPr>
        <p:spPr>
          <a:xfrm>
            <a:off x="1660880" y="4705387"/>
            <a:ext cx="2707586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rgbClr val="FF0000"/>
                </a:solidFill>
              </a:rPr>
              <a:t>Cambiare</a:t>
            </a:r>
            <a:r>
              <a:rPr lang="en-US" noProof="0" dirty="0">
                <a:solidFill>
                  <a:srgbClr val="FF0000"/>
                </a:solidFill>
              </a:rPr>
              <a:t> </a:t>
            </a:r>
            <a:r>
              <a:rPr lang="en-US" noProof="0" dirty="0" err="1">
                <a:solidFill>
                  <a:srgbClr val="FF0000"/>
                </a:solidFill>
              </a:rPr>
              <a:t>immagine</a:t>
            </a:r>
            <a:endParaRPr lang="en-US" noProof="0" dirty="0">
              <a:solidFill>
                <a:srgbClr val="FF000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92982385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0AA372-CABA-EAF1-D70D-0EF786434E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Immagine 14">
            <a:extLst>
              <a:ext uri="{FF2B5EF4-FFF2-40B4-BE49-F238E27FC236}">
                <a16:creationId xmlns:a16="http://schemas.microsoft.com/office/drawing/2014/main" id="{BBF3D486-0043-9E46-0312-C3B9997CF2D0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11729685" y="6334125"/>
            <a:ext cx="343850" cy="452434"/>
          </a:xfrm>
          <a:prstGeom prst="rect">
            <a:avLst/>
          </a:prstGeom>
        </p:spPr>
      </p:pic>
      <p:pic>
        <p:nvPicPr>
          <p:cNvPr id="16" name="Immagine 15">
            <a:extLst>
              <a:ext uri="{FF2B5EF4-FFF2-40B4-BE49-F238E27FC236}">
                <a16:creationId xmlns:a16="http://schemas.microsoft.com/office/drawing/2014/main" id="{15DCDFB8-471C-6372-8CB1-6E917CE329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747642" y="6334125"/>
            <a:ext cx="343850" cy="452434"/>
          </a:xfrm>
          <a:prstGeom prst="rect">
            <a:avLst/>
          </a:prstGeom>
        </p:spPr>
      </p:pic>
      <p:sp>
        <p:nvSpPr>
          <p:cNvPr id="7" name="Titolo 3">
            <a:extLst>
              <a:ext uri="{FF2B5EF4-FFF2-40B4-BE49-F238E27FC236}">
                <a16:creationId xmlns:a16="http://schemas.microsoft.com/office/drawing/2014/main" id="{58C0E5E6-5C3F-CBC7-21CC-CADF02C205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6126" y="5364558"/>
            <a:ext cx="4897001" cy="923330"/>
          </a:xfrm>
        </p:spPr>
        <p:txBody>
          <a:bodyPr wrap="square">
            <a:spAutoFit/>
          </a:bodyPr>
          <a:lstStyle/>
          <a:p>
            <a:pPr algn="l">
              <a:lnSpc>
                <a:spcPct val="100000"/>
              </a:lnSpc>
            </a:pPr>
            <a:r>
              <a:rPr lang="en-US" sz="5400" noProof="0" dirty="0">
                <a:latin typeface="+mj-lt"/>
              </a:rPr>
              <a:t>CUSTOMERS</a:t>
            </a:r>
            <a:endParaRPr lang="en-US" noProof="0" dirty="0"/>
          </a:p>
        </p:txBody>
      </p:sp>
      <p:sp>
        <p:nvSpPr>
          <p:cNvPr id="17" name="Segnaposto numero diapositiva 8">
            <a:extLst>
              <a:ext uri="{FF2B5EF4-FFF2-40B4-BE49-F238E27FC236}">
                <a16:creationId xmlns:a16="http://schemas.microsoft.com/office/drawing/2014/main" id="{8414F2D6-B8C5-D475-869C-4E9686137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>
                <a:solidFill>
                  <a:schemeClr val="bg1"/>
                </a:solidFill>
              </a:rPr>
              <a:pPr algn="ctr"/>
              <a:t>85</a:t>
            </a:fld>
            <a:endParaRPr lang="en-US" noProof="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8" name="Rectangle 8">
            <a:extLst>
              <a:ext uri="{FF2B5EF4-FFF2-40B4-BE49-F238E27FC236}">
                <a16:creationId xmlns:a16="http://schemas.microsoft.com/office/drawing/2014/main" id="{A1843413-91A8-89FD-997E-2941B95A8A30}"/>
              </a:ext>
            </a:extLst>
          </p:cNvPr>
          <p:cNvSpPr/>
          <p:nvPr/>
        </p:nvSpPr>
        <p:spPr>
          <a:xfrm>
            <a:off x="2016126" y="5180305"/>
            <a:ext cx="259873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600" noProof="0" dirty="0">
                <a:solidFill>
                  <a:schemeClr val="bg1"/>
                </a:solidFill>
                <a:latin typeface="Montserrat Light" panose="00000400000000000000" pitchFamily="50" charset="0"/>
              </a:rPr>
              <a:t>SECTION 7</a:t>
            </a:r>
            <a:endParaRPr lang="en-US" sz="2800" noProof="0" dirty="0">
              <a:solidFill>
                <a:schemeClr val="bg1"/>
              </a:solidFill>
            </a:endParaRPr>
          </a:p>
        </p:txBody>
      </p:sp>
      <p:pic>
        <p:nvPicPr>
          <p:cNvPr id="9" name="Immagine 8" descr="Immagine che contiene bianco, Elementi grafici, simbolo, design&#10;&#10;Il contenuto generato dall'IA potrebbe non essere corretto.">
            <a:extLst>
              <a:ext uri="{FF2B5EF4-FFF2-40B4-BE49-F238E27FC236}">
                <a16:creationId xmlns:a16="http://schemas.microsoft.com/office/drawing/2014/main" id="{63C900B7-DCDD-1597-01E2-B76C8FBB33F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3127" y="5578999"/>
            <a:ext cx="370370" cy="485213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89508585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A418EF-DE78-2BD5-9E43-467B363EC4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egnaposto numero diapositiva 55">
            <a:extLst>
              <a:ext uri="{FF2B5EF4-FFF2-40B4-BE49-F238E27FC236}">
                <a16:creationId xmlns:a16="http://schemas.microsoft.com/office/drawing/2014/main" id="{566A1B9B-F2A4-CE3F-BA28-1AE42045B9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/>
              <a:pPr algn="ctr"/>
              <a:t>86</a:t>
            </a:fld>
            <a:endParaRPr lang="en-US" noProof="0" dirty="0">
              <a:latin typeface="+mn-lt"/>
            </a:endParaRPr>
          </a:p>
        </p:txBody>
      </p:sp>
      <p:sp>
        <p:nvSpPr>
          <p:cNvPr id="2" name="Segnaposto contenuto 12">
            <a:extLst>
              <a:ext uri="{FF2B5EF4-FFF2-40B4-BE49-F238E27FC236}">
                <a16:creationId xmlns:a16="http://schemas.microsoft.com/office/drawing/2014/main" id="{3ED71554-5094-0595-544B-8CF921D28D0D}"/>
              </a:ext>
            </a:extLst>
          </p:cNvPr>
          <p:cNvSpPr txBox="1">
            <a:spLocks/>
          </p:cNvSpPr>
          <p:nvPr/>
        </p:nvSpPr>
        <p:spPr>
          <a:xfrm>
            <a:off x="624021" y="4439596"/>
            <a:ext cx="5255244" cy="1561948"/>
          </a:xfrm>
          <a:prstGeom prst="rect">
            <a:avLst/>
          </a:prstGeom>
          <a:noFill/>
        </p:spPr>
        <p:txBody>
          <a:bodyPr wrap="square" lIns="180000" tIns="72000" rIns="180000" bIns="72000">
            <a:sp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000"/>
              </a:lnSpc>
              <a:spcAft>
                <a:spcPts val="600"/>
              </a:spcAft>
            </a:pPr>
            <a:r>
              <a:rPr lang="en-US" noProof="0" dirty="0">
                <a:solidFill>
                  <a:schemeClr val="tx1"/>
                </a:solidFill>
              </a:rPr>
              <a:t>Fiat Tris Customers are business users focusing on </a:t>
            </a:r>
            <a:r>
              <a:rPr lang="en-US" noProof="0" dirty="0">
                <a:solidFill>
                  <a:schemeClr val="tx1"/>
                </a:solidFill>
                <a:latin typeface="+mj-lt"/>
              </a:rPr>
              <a:t>short range transportation</a:t>
            </a:r>
            <a:r>
              <a:rPr lang="en-US" noProof="0" dirty="0">
                <a:solidFill>
                  <a:schemeClr val="tx1"/>
                </a:solidFill>
              </a:rPr>
              <a:t>:</a:t>
            </a:r>
          </a:p>
          <a:p>
            <a:pPr marL="447675" indent="-266700">
              <a:lnSpc>
                <a:spcPts val="2000"/>
              </a:lnSpc>
              <a:spcAft>
                <a:spcPts val="600"/>
              </a:spcAft>
              <a:buFont typeface="Arial" panose="020B0604020202020204" pitchFamily="34" charset="0"/>
              <a:buChar char="●"/>
            </a:pPr>
            <a:r>
              <a:rPr lang="en-US" noProof="0" dirty="0">
                <a:solidFill>
                  <a:schemeClr val="tx1"/>
                </a:solidFill>
                <a:latin typeface="+mj-lt"/>
              </a:rPr>
              <a:t>Individual</a:t>
            </a:r>
            <a:r>
              <a:rPr lang="en-US" noProof="0" dirty="0">
                <a:solidFill>
                  <a:schemeClr val="tx1"/>
                </a:solidFill>
              </a:rPr>
              <a:t> users (e.g. deliveries, mobile shop) </a:t>
            </a:r>
          </a:p>
          <a:p>
            <a:pPr marL="447675" indent="-266700">
              <a:lnSpc>
                <a:spcPts val="2000"/>
              </a:lnSpc>
              <a:spcAft>
                <a:spcPts val="600"/>
              </a:spcAft>
              <a:buFont typeface="Arial" panose="020B0604020202020204" pitchFamily="34" charset="0"/>
              <a:buChar char="●"/>
            </a:pPr>
            <a:r>
              <a:rPr lang="en-US" noProof="0" dirty="0">
                <a:solidFill>
                  <a:schemeClr val="tx1"/>
                </a:solidFill>
                <a:latin typeface="+mj-lt"/>
              </a:rPr>
              <a:t>Fleets</a:t>
            </a:r>
            <a:r>
              <a:rPr lang="en-US" noProof="0" dirty="0">
                <a:solidFill>
                  <a:schemeClr val="tx1"/>
                </a:solidFill>
              </a:rPr>
              <a:t> (e.g. last mile delivery companies, post office, hotels &amp; resorts, maintenance companies) </a:t>
            </a:r>
          </a:p>
        </p:txBody>
      </p:sp>
      <p:sp>
        <p:nvSpPr>
          <p:cNvPr id="7" name="Segnaposto contenuto 12">
            <a:extLst>
              <a:ext uri="{FF2B5EF4-FFF2-40B4-BE49-F238E27FC236}">
                <a16:creationId xmlns:a16="http://schemas.microsoft.com/office/drawing/2014/main" id="{07181B0F-7F63-553A-CDD4-AF94AD0FE375}"/>
              </a:ext>
            </a:extLst>
          </p:cNvPr>
          <p:cNvSpPr txBox="1">
            <a:spLocks/>
          </p:cNvSpPr>
          <p:nvPr/>
        </p:nvSpPr>
        <p:spPr>
          <a:xfrm>
            <a:off x="6457948" y="4439596"/>
            <a:ext cx="5124451" cy="1561948"/>
          </a:xfrm>
          <a:prstGeom prst="rect">
            <a:avLst/>
          </a:prstGeom>
          <a:noFill/>
        </p:spPr>
        <p:txBody>
          <a:bodyPr wrap="square" lIns="180000" tIns="72000" rIns="180000" bIns="72000">
            <a:sp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  <a:defRPr lang="it-IT" sz="1400" b="0" i="0" kern="120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000"/>
              </a:lnSpc>
              <a:spcAft>
                <a:spcPts val="600"/>
              </a:spcAft>
            </a:pPr>
            <a:r>
              <a:rPr lang="en-US" noProof="0" dirty="0">
                <a:solidFill>
                  <a:schemeClr val="tx1"/>
                </a:solidFill>
              </a:rPr>
              <a:t>They look for:</a:t>
            </a:r>
          </a:p>
          <a:p>
            <a:pPr marL="266700" indent="-266700">
              <a:lnSpc>
                <a:spcPts val="2000"/>
              </a:lnSpc>
              <a:spcAft>
                <a:spcPts val="600"/>
              </a:spcAft>
              <a:buFont typeface="Arial" panose="020B0604020202020204" pitchFamily="34" charset="0"/>
              <a:buChar char="●"/>
            </a:pPr>
            <a:r>
              <a:rPr lang="en-US" noProof="0" dirty="0">
                <a:solidFill>
                  <a:schemeClr val="tx1"/>
                </a:solidFill>
              </a:rPr>
              <a:t>Best solution in "volume and price" for their needs</a:t>
            </a:r>
          </a:p>
          <a:p>
            <a:pPr marL="266700" indent="-266700">
              <a:lnSpc>
                <a:spcPts val="2000"/>
              </a:lnSpc>
              <a:spcAft>
                <a:spcPts val="600"/>
              </a:spcAft>
              <a:buFont typeface="Arial" panose="020B0604020202020204" pitchFamily="34" charset="0"/>
              <a:buChar char="●"/>
            </a:pPr>
            <a:r>
              <a:rPr lang="en-US" noProof="0" dirty="0">
                <a:solidFill>
                  <a:schemeClr val="tx1"/>
                </a:solidFill>
              </a:rPr>
              <a:t>A vehicle that is </a:t>
            </a:r>
            <a:r>
              <a:rPr lang="en-US" noProof="0" dirty="0">
                <a:solidFill>
                  <a:srgbClr val="FF0000"/>
                </a:solidFill>
                <a:latin typeface="+mj-lt"/>
              </a:rPr>
              <a:t>made in MEA for MEA </a:t>
            </a:r>
            <a:r>
              <a:rPr lang="en-US" noProof="0" dirty="0">
                <a:solidFill>
                  <a:srgbClr val="FF0000"/>
                </a:solidFill>
              </a:rPr>
              <a:t>Region</a:t>
            </a:r>
            <a:r>
              <a:rPr lang="en-US" noProof="0" dirty="0">
                <a:solidFill>
                  <a:schemeClr val="tx1"/>
                </a:solidFill>
              </a:rPr>
              <a:t>: designed and produced by people that knows the specificities of their jobs and market area.</a:t>
            </a:r>
          </a:p>
        </p:txBody>
      </p:sp>
      <p:pic>
        <p:nvPicPr>
          <p:cNvPr id="23" name="Immagine 22" descr="Immagine che contiene cielo, aria aperta, edificio, marketplace&#10;&#10;Il contenuto generato dall'IA potrebbe non essere corretto.">
            <a:extLst>
              <a:ext uri="{FF2B5EF4-FFF2-40B4-BE49-F238E27FC236}">
                <a16:creationId xmlns:a16="http://schemas.microsoft.com/office/drawing/2014/main" id="{CB17006A-D98A-98CC-BDCA-401E545414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1" t="37429" r="21316"/>
          <a:stretch/>
        </p:blipFill>
        <p:spPr>
          <a:xfrm>
            <a:off x="738214" y="1928255"/>
            <a:ext cx="5141051" cy="2350762"/>
          </a:xfrm>
          <a:prstGeom prst="roundRect">
            <a:avLst>
              <a:gd name="adj" fmla="val 5183"/>
            </a:avLst>
          </a:prstGeom>
          <a:ln w="38100">
            <a:solidFill>
              <a:schemeClr val="bg1"/>
            </a:solidFill>
          </a:ln>
          <a:effectLst>
            <a:outerShdw blurRad="139700" dist="165100" dir="5400000" sx="95000" sy="95000" algn="t" rotWithShape="0">
              <a:prstClr val="black">
                <a:alpha val="40000"/>
              </a:prstClr>
            </a:outerShdw>
          </a:effectLst>
        </p:spPr>
      </p:pic>
      <p:pic>
        <p:nvPicPr>
          <p:cNvPr id="21" name="Immagine 20" descr="Immagine che contiene persona, aria aperta, vestiti, Viso umano&#10;&#10;Il contenuto generato dall'IA potrebbe non essere corretto.">
            <a:extLst>
              <a:ext uri="{FF2B5EF4-FFF2-40B4-BE49-F238E27FC236}">
                <a16:creationId xmlns:a16="http://schemas.microsoft.com/office/drawing/2014/main" id="{19AB301C-233C-C2C1-B5C3-0F4512108B3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" t="8084" b="7668"/>
          <a:stretch/>
        </p:blipFill>
        <p:spPr>
          <a:xfrm>
            <a:off x="6622217" y="1928255"/>
            <a:ext cx="4960182" cy="2350762"/>
          </a:xfrm>
          <a:prstGeom prst="roundRect">
            <a:avLst>
              <a:gd name="adj" fmla="val 5183"/>
            </a:avLst>
          </a:prstGeom>
          <a:ln w="38100">
            <a:solidFill>
              <a:schemeClr val="bg1"/>
            </a:solidFill>
          </a:ln>
          <a:effectLst>
            <a:outerShdw blurRad="139700" dist="165100" dir="5400000" sx="95000" sy="95000" algn="t" rotWithShape="0">
              <a:prstClr val="black">
                <a:alpha val="40000"/>
              </a:prstClr>
            </a:outerShdw>
          </a:effectLst>
        </p:spPr>
      </p:pic>
      <p:sp>
        <p:nvSpPr>
          <p:cNvPr id="10" name="CasellaDiTesto 9">
            <a:extLst>
              <a:ext uri="{FF2B5EF4-FFF2-40B4-BE49-F238E27FC236}">
                <a16:creationId xmlns:a16="http://schemas.microsoft.com/office/drawing/2014/main" id="{AFBAF593-92D6-E02E-9E58-A22EB724285C}"/>
              </a:ext>
            </a:extLst>
          </p:cNvPr>
          <p:cNvSpPr txBox="1"/>
          <p:nvPr/>
        </p:nvSpPr>
        <p:spPr>
          <a:xfrm>
            <a:off x="946066" y="6427666"/>
            <a:ext cx="3412286" cy="291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1100" i="1" noProof="0" dirty="0"/>
              <a:t>Click on </a:t>
            </a:r>
            <a:r>
              <a:rPr lang="en-US" sz="1100" i="1" noProof="0" dirty="0">
                <a:latin typeface="+mj-lt"/>
              </a:rPr>
              <a:t>the images</a:t>
            </a:r>
          </a:p>
        </p:txBody>
      </p:sp>
      <p:pic>
        <p:nvPicPr>
          <p:cNvPr id="13" name="Immagine 12" descr="Immagine che contiene veicolo, ruota, trasporto, Veicolo terrestre&#10;&#10;Il contenuto generato dall'IA potrebbe non essere corretto.">
            <a:extLst>
              <a:ext uri="{FF2B5EF4-FFF2-40B4-BE49-F238E27FC236}">
                <a16:creationId xmlns:a16="http://schemas.microsoft.com/office/drawing/2014/main" id="{5CBACF88-4222-9457-8102-35E4532ADB5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351" b="15754"/>
          <a:stretch/>
        </p:blipFill>
        <p:spPr>
          <a:xfrm>
            <a:off x="1800119" y="2187956"/>
            <a:ext cx="4079146" cy="2091061"/>
          </a:xfrm>
          <a:prstGeom prst="rect">
            <a:avLst/>
          </a:prstGeom>
        </p:spPr>
      </p:pic>
      <p:sp>
        <p:nvSpPr>
          <p:cNvPr id="11" name="Rettangolo 10">
            <a:extLst>
              <a:ext uri="{FF2B5EF4-FFF2-40B4-BE49-F238E27FC236}">
                <a16:creationId xmlns:a16="http://schemas.microsoft.com/office/drawing/2014/main" id="{93AB81F2-3F4D-D846-24EE-D4627614AE86}"/>
              </a:ext>
            </a:extLst>
          </p:cNvPr>
          <p:cNvSpPr/>
          <p:nvPr/>
        </p:nvSpPr>
        <p:spPr>
          <a:xfrm>
            <a:off x="2347923" y="2859322"/>
            <a:ext cx="3314700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rgbClr val="FF0000"/>
                </a:solidFill>
              </a:rPr>
              <a:t>Cambiare</a:t>
            </a:r>
            <a:r>
              <a:rPr lang="en-US" noProof="0" dirty="0">
                <a:solidFill>
                  <a:srgbClr val="FF0000"/>
                </a:solidFill>
              </a:rPr>
              <a:t> </a:t>
            </a:r>
            <a:r>
              <a:rPr lang="en-US" noProof="0" dirty="0" err="1">
                <a:solidFill>
                  <a:srgbClr val="FF0000"/>
                </a:solidFill>
              </a:rPr>
              <a:t>immagine</a:t>
            </a:r>
            <a:endParaRPr lang="en-US" noProof="0" dirty="0">
              <a:solidFill>
                <a:srgbClr val="FF0000"/>
              </a:solidFill>
            </a:endParaRPr>
          </a:p>
        </p:txBody>
      </p:sp>
      <p:sp>
        <p:nvSpPr>
          <p:cNvPr id="12" name="Rettangolo 11">
            <a:extLst>
              <a:ext uri="{FF2B5EF4-FFF2-40B4-BE49-F238E27FC236}">
                <a16:creationId xmlns:a16="http://schemas.microsoft.com/office/drawing/2014/main" id="{0515B6F4-ED0F-D9C2-1889-F8B058A71AFE}"/>
              </a:ext>
            </a:extLst>
          </p:cNvPr>
          <p:cNvSpPr/>
          <p:nvPr/>
        </p:nvSpPr>
        <p:spPr>
          <a:xfrm>
            <a:off x="7605723" y="2859322"/>
            <a:ext cx="3314700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rgbClr val="FF0000"/>
                </a:solidFill>
              </a:rPr>
              <a:t>Cambiare</a:t>
            </a:r>
            <a:r>
              <a:rPr lang="en-US" noProof="0" dirty="0">
                <a:solidFill>
                  <a:srgbClr val="FF0000"/>
                </a:solidFill>
              </a:rPr>
              <a:t> </a:t>
            </a:r>
            <a:r>
              <a:rPr lang="en-US" noProof="0" dirty="0" err="1">
                <a:solidFill>
                  <a:srgbClr val="FF0000"/>
                </a:solidFill>
              </a:rPr>
              <a:t>immagine</a:t>
            </a:r>
            <a:endParaRPr lang="en-US" noProof="0" dirty="0">
              <a:solidFill>
                <a:srgbClr val="FF0000"/>
              </a:solidFill>
            </a:endParaRPr>
          </a:p>
        </p:txBody>
      </p:sp>
      <p:sp>
        <p:nvSpPr>
          <p:cNvPr id="14" name="Rettangolo 13">
            <a:extLst>
              <a:ext uri="{FF2B5EF4-FFF2-40B4-BE49-F238E27FC236}">
                <a16:creationId xmlns:a16="http://schemas.microsoft.com/office/drawing/2014/main" id="{8CED34E9-C444-804E-EAC8-0A5586E56C9F}"/>
              </a:ext>
            </a:extLst>
          </p:cNvPr>
          <p:cNvSpPr/>
          <p:nvPr/>
        </p:nvSpPr>
        <p:spPr>
          <a:xfrm>
            <a:off x="4619646" y="66343"/>
            <a:ext cx="4816454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>
                <a:solidFill>
                  <a:srgbClr val="FF0000"/>
                </a:solidFill>
              </a:rPr>
              <a:t>SPOSTATA NEL CAPITOLO CLIENTI</a:t>
            </a:r>
          </a:p>
        </p:txBody>
      </p:sp>
      <p:grpSp>
        <p:nvGrpSpPr>
          <p:cNvPr id="15" name="Gruppo 14">
            <a:extLst>
              <a:ext uri="{FF2B5EF4-FFF2-40B4-BE49-F238E27FC236}">
                <a16:creationId xmlns:a16="http://schemas.microsoft.com/office/drawing/2014/main" id="{64380E5A-9A59-3C9B-5B16-6E24F8EEC90A}"/>
              </a:ext>
            </a:extLst>
          </p:cNvPr>
          <p:cNvGrpSpPr/>
          <p:nvPr/>
        </p:nvGrpSpPr>
        <p:grpSpPr>
          <a:xfrm>
            <a:off x="133484" y="6343376"/>
            <a:ext cx="779079" cy="461521"/>
            <a:chOff x="4026011" y="1904069"/>
            <a:chExt cx="417093" cy="247083"/>
          </a:xfrm>
          <a:solidFill>
            <a:schemeClr val="bg1"/>
          </a:solidFill>
        </p:grpSpPr>
        <p:grpSp>
          <p:nvGrpSpPr>
            <p:cNvPr id="16" name="Gruppo 15">
              <a:extLst>
                <a:ext uri="{FF2B5EF4-FFF2-40B4-BE49-F238E27FC236}">
                  <a16:creationId xmlns:a16="http://schemas.microsoft.com/office/drawing/2014/main" id="{437B87D4-171E-CC51-4376-DA168546EB51}"/>
                </a:ext>
              </a:extLst>
            </p:cNvPr>
            <p:cNvGrpSpPr/>
            <p:nvPr/>
          </p:nvGrpSpPr>
          <p:grpSpPr>
            <a:xfrm>
              <a:off x="4026011" y="1904069"/>
              <a:ext cx="415232" cy="247083"/>
              <a:chOff x="2733674" y="2119313"/>
              <a:chExt cx="7378349" cy="4359403"/>
            </a:xfrm>
            <a:grpFill/>
          </p:grpSpPr>
          <p:sp>
            <p:nvSpPr>
              <p:cNvPr id="18" name="Figura a mano libera: forma 17">
                <a:extLst>
                  <a:ext uri="{FF2B5EF4-FFF2-40B4-BE49-F238E27FC236}">
                    <a16:creationId xmlns:a16="http://schemas.microsoft.com/office/drawing/2014/main" id="{34305115-5704-0B0B-ACCF-A3B467AE50E6}"/>
                  </a:ext>
                </a:extLst>
              </p:cNvPr>
              <p:cNvSpPr/>
              <p:nvPr/>
            </p:nvSpPr>
            <p:spPr>
              <a:xfrm>
                <a:off x="6112042" y="4940447"/>
                <a:ext cx="3999981" cy="1093650"/>
              </a:xfrm>
              <a:custGeom>
                <a:avLst/>
                <a:gdLst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235744 w 3995738"/>
                  <a:gd name="connsiteY4" fmla="*/ 1012031 h 1876425"/>
                  <a:gd name="connsiteX5" fmla="*/ 142875 w 3995738"/>
                  <a:gd name="connsiteY5" fmla="*/ 1109662 h 1876425"/>
                  <a:gd name="connsiteX6" fmla="*/ 142875 w 3995738"/>
                  <a:gd name="connsiteY6" fmla="*/ 1257300 h 1876425"/>
                  <a:gd name="connsiteX7" fmla="*/ 235744 w 3995738"/>
                  <a:gd name="connsiteY7" fmla="*/ 1257300 h 1876425"/>
                  <a:gd name="connsiteX8" fmla="*/ 340519 w 3995738"/>
                  <a:gd name="connsiteY8" fmla="*/ 981075 h 1876425"/>
                  <a:gd name="connsiteX9" fmla="*/ 347663 w 3995738"/>
                  <a:gd name="connsiteY9" fmla="*/ 1176337 h 1876425"/>
                  <a:gd name="connsiteX10" fmla="*/ 407194 w 3995738"/>
                  <a:gd name="connsiteY10" fmla="*/ 1259681 h 1876425"/>
                  <a:gd name="connsiteX11" fmla="*/ 1281113 w 3995738"/>
                  <a:gd name="connsiteY11" fmla="*/ 1259681 h 1876425"/>
                  <a:gd name="connsiteX12" fmla="*/ 1281113 w 3995738"/>
                  <a:gd name="connsiteY12" fmla="*/ 981075 h 1876425"/>
                  <a:gd name="connsiteX13" fmla="*/ 142875 w 3995738"/>
                  <a:gd name="connsiteY13" fmla="*/ 978693 h 1876425"/>
                  <a:gd name="connsiteX14" fmla="*/ 147638 w 3995738"/>
                  <a:gd name="connsiteY14" fmla="*/ 1042987 h 1876425"/>
                  <a:gd name="connsiteX15" fmla="*/ 197644 w 3995738"/>
                  <a:gd name="connsiteY15" fmla="*/ 978693 h 1876425"/>
                  <a:gd name="connsiteX16" fmla="*/ 1390649 w 3995738"/>
                  <a:gd name="connsiteY16" fmla="*/ 976312 h 1876425"/>
                  <a:gd name="connsiteX17" fmla="*/ 1393030 w 3995738"/>
                  <a:gd name="connsiteY17" fmla="*/ 1014412 h 1876425"/>
                  <a:gd name="connsiteX18" fmla="*/ 1438274 w 3995738"/>
                  <a:gd name="connsiteY18" fmla="*/ 1052512 h 1876425"/>
                  <a:gd name="connsiteX19" fmla="*/ 1440655 w 3995738"/>
                  <a:gd name="connsiteY19" fmla="*/ 976312 h 1876425"/>
                  <a:gd name="connsiteX20" fmla="*/ 1676400 w 3995738"/>
                  <a:gd name="connsiteY20" fmla="*/ 973931 h 1876425"/>
                  <a:gd name="connsiteX21" fmla="*/ 1659731 w 3995738"/>
                  <a:gd name="connsiteY21" fmla="*/ 1002506 h 1876425"/>
                  <a:gd name="connsiteX22" fmla="*/ 1550194 w 3995738"/>
                  <a:gd name="connsiteY22" fmla="*/ 995362 h 1876425"/>
                  <a:gd name="connsiteX23" fmla="*/ 1550194 w 3995738"/>
                  <a:gd name="connsiteY23" fmla="*/ 1226343 h 1876425"/>
                  <a:gd name="connsiteX24" fmla="*/ 1574006 w 3995738"/>
                  <a:gd name="connsiteY24" fmla="*/ 1226343 h 1876425"/>
                  <a:gd name="connsiteX25" fmla="*/ 1702594 w 3995738"/>
                  <a:gd name="connsiteY25" fmla="*/ 973931 h 1876425"/>
                  <a:gd name="connsiteX26" fmla="*/ 47625 w 3995738"/>
                  <a:gd name="connsiteY26" fmla="*/ 0 h 1876425"/>
                  <a:gd name="connsiteX27" fmla="*/ 3338513 w 3995738"/>
                  <a:gd name="connsiteY27" fmla="*/ 0 h 1876425"/>
                  <a:gd name="connsiteX28" fmla="*/ 3995738 w 3995738"/>
                  <a:gd name="connsiteY28" fmla="*/ 114300 h 1876425"/>
                  <a:gd name="connsiteX29" fmla="*/ 3995738 w 3995738"/>
                  <a:gd name="connsiteY29" fmla="*/ 881062 h 1876425"/>
                  <a:gd name="connsiteX30" fmla="*/ 3962400 w 3995738"/>
                  <a:gd name="connsiteY30" fmla="*/ 881062 h 1876425"/>
                  <a:gd name="connsiteX31" fmla="*/ 3962400 w 3995738"/>
                  <a:gd name="connsiteY31" fmla="*/ 1138237 h 1876425"/>
                  <a:gd name="connsiteX32" fmla="*/ 3557588 w 3995738"/>
                  <a:gd name="connsiteY32" fmla="*/ 1138237 h 1876425"/>
                  <a:gd name="connsiteX33" fmla="*/ 3557588 w 3995738"/>
                  <a:gd name="connsiteY33" fmla="*/ 1333500 h 1876425"/>
                  <a:gd name="connsiteX34" fmla="*/ 3471863 w 3995738"/>
                  <a:gd name="connsiteY34" fmla="*/ 1276350 h 1876425"/>
                  <a:gd name="connsiteX35" fmla="*/ 3471863 w 3995738"/>
                  <a:gd name="connsiteY35" fmla="*/ 1133475 h 1876425"/>
                  <a:gd name="connsiteX36" fmla="*/ 3257550 w 3995738"/>
                  <a:gd name="connsiteY36" fmla="*/ 1133475 h 1876425"/>
                  <a:gd name="connsiteX37" fmla="*/ 3143250 w 3995738"/>
                  <a:gd name="connsiteY37" fmla="*/ 1485900 h 1876425"/>
                  <a:gd name="connsiteX38" fmla="*/ 3036471 w 3995738"/>
                  <a:gd name="connsiteY38" fmla="*/ 1470146 h 1876425"/>
                  <a:gd name="connsiteX39" fmla="*/ 2950369 w 3995738"/>
                  <a:gd name="connsiteY39" fmla="*/ 1202531 h 1876425"/>
                  <a:gd name="connsiteX40" fmla="*/ 2921794 w 3995738"/>
                  <a:gd name="connsiteY40" fmla="*/ 1202531 h 1876425"/>
                  <a:gd name="connsiteX41" fmla="*/ 2869406 w 3995738"/>
                  <a:gd name="connsiteY41" fmla="*/ 1131093 h 1876425"/>
                  <a:gd name="connsiteX42" fmla="*/ 2840831 w 3995738"/>
                  <a:gd name="connsiteY42" fmla="*/ 1221581 h 1876425"/>
                  <a:gd name="connsiteX43" fmla="*/ 3033277 w 3995738"/>
                  <a:gd name="connsiteY43" fmla="*/ 1469675 h 1876425"/>
                  <a:gd name="connsiteX44" fmla="*/ 2562225 w 3995738"/>
                  <a:gd name="connsiteY44" fmla="*/ 1400175 h 1876425"/>
                  <a:gd name="connsiteX45" fmla="*/ 1905000 w 3995738"/>
                  <a:gd name="connsiteY45" fmla="*/ 1876425 h 1876425"/>
                  <a:gd name="connsiteX46" fmla="*/ 1681163 w 3995738"/>
                  <a:gd name="connsiteY46" fmla="*/ 1766887 h 1876425"/>
                  <a:gd name="connsiteX47" fmla="*/ 1585913 w 3995738"/>
                  <a:gd name="connsiteY47" fmla="*/ 1790700 h 1876425"/>
                  <a:gd name="connsiteX48" fmla="*/ 1466850 w 3995738"/>
                  <a:gd name="connsiteY48" fmla="*/ 1604962 h 1876425"/>
                  <a:gd name="connsiteX49" fmla="*/ 0 w 3995738"/>
                  <a:gd name="connsiteY49" fmla="*/ 1604962 h 1876425"/>
                  <a:gd name="connsiteX50" fmla="*/ 0 w 3995738"/>
                  <a:gd name="connsiteY50" fmla="*/ 695325 h 1876425"/>
                  <a:gd name="connsiteX51" fmla="*/ 57150 w 3995738"/>
                  <a:gd name="connsiteY51" fmla="*/ 695325 h 1876425"/>
                  <a:gd name="connsiteX52" fmla="*/ 47625 w 3995738"/>
                  <a:gd name="connsiteY52" fmla="*/ 0 h 1876425"/>
                  <a:gd name="connsiteX0" fmla="*/ 1393031 w 3995738"/>
                  <a:gd name="connsiteY0" fmla="*/ 1066800 h 1876425"/>
                  <a:gd name="connsiteX1" fmla="*/ 1390650 w 3995738"/>
                  <a:gd name="connsiteY1" fmla="*/ 1259681 h 1876425"/>
                  <a:gd name="connsiteX2" fmla="*/ 1433513 w 3995738"/>
                  <a:gd name="connsiteY2" fmla="*/ 1259681 h 1876425"/>
                  <a:gd name="connsiteX3" fmla="*/ 1433513 w 3995738"/>
                  <a:gd name="connsiteY3" fmla="*/ 1104900 h 1876425"/>
                  <a:gd name="connsiteX4" fmla="*/ 1393031 w 3995738"/>
                  <a:gd name="connsiteY4" fmla="*/ 1066800 h 1876425"/>
                  <a:gd name="connsiteX5" fmla="*/ 235744 w 3995738"/>
                  <a:gd name="connsiteY5" fmla="*/ 1012031 h 1876425"/>
                  <a:gd name="connsiteX6" fmla="*/ 142875 w 3995738"/>
                  <a:gd name="connsiteY6" fmla="*/ 1109662 h 1876425"/>
                  <a:gd name="connsiteX7" fmla="*/ 142875 w 3995738"/>
                  <a:gd name="connsiteY7" fmla="*/ 1257300 h 1876425"/>
                  <a:gd name="connsiteX8" fmla="*/ 235744 w 3995738"/>
                  <a:gd name="connsiteY8" fmla="*/ 1257300 h 1876425"/>
                  <a:gd name="connsiteX9" fmla="*/ 235744 w 3995738"/>
                  <a:gd name="connsiteY9" fmla="*/ 1012031 h 1876425"/>
                  <a:gd name="connsiteX10" fmla="*/ 340519 w 3995738"/>
                  <a:gd name="connsiteY10" fmla="*/ 981075 h 1876425"/>
                  <a:gd name="connsiteX11" fmla="*/ 347663 w 3995738"/>
                  <a:gd name="connsiteY11" fmla="*/ 1176337 h 1876425"/>
                  <a:gd name="connsiteX12" fmla="*/ 407194 w 3995738"/>
                  <a:gd name="connsiteY12" fmla="*/ 1259681 h 1876425"/>
                  <a:gd name="connsiteX13" fmla="*/ 1281113 w 3995738"/>
                  <a:gd name="connsiteY13" fmla="*/ 1259681 h 1876425"/>
                  <a:gd name="connsiteX14" fmla="*/ 1281113 w 3995738"/>
                  <a:gd name="connsiteY14" fmla="*/ 981075 h 1876425"/>
                  <a:gd name="connsiteX15" fmla="*/ 340519 w 3995738"/>
                  <a:gd name="connsiteY15" fmla="*/ 981075 h 1876425"/>
                  <a:gd name="connsiteX16" fmla="*/ 142875 w 3995738"/>
                  <a:gd name="connsiteY16" fmla="*/ 978693 h 1876425"/>
                  <a:gd name="connsiteX17" fmla="*/ 147638 w 3995738"/>
                  <a:gd name="connsiteY17" fmla="*/ 1042987 h 1876425"/>
                  <a:gd name="connsiteX18" fmla="*/ 197644 w 3995738"/>
                  <a:gd name="connsiteY18" fmla="*/ 978693 h 1876425"/>
                  <a:gd name="connsiteX19" fmla="*/ 142875 w 3995738"/>
                  <a:gd name="connsiteY19" fmla="*/ 978693 h 1876425"/>
                  <a:gd name="connsiteX20" fmla="*/ 1390649 w 3995738"/>
                  <a:gd name="connsiteY20" fmla="*/ 976312 h 1876425"/>
                  <a:gd name="connsiteX21" fmla="*/ 1393030 w 3995738"/>
                  <a:gd name="connsiteY21" fmla="*/ 1014412 h 1876425"/>
                  <a:gd name="connsiteX22" fmla="*/ 1438274 w 3995738"/>
                  <a:gd name="connsiteY22" fmla="*/ 1052512 h 1876425"/>
                  <a:gd name="connsiteX23" fmla="*/ 1440655 w 3995738"/>
                  <a:gd name="connsiteY23" fmla="*/ 976312 h 1876425"/>
                  <a:gd name="connsiteX24" fmla="*/ 1390649 w 3995738"/>
                  <a:gd name="connsiteY24" fmla="*/ 976312 h 1876425"/>
                  <a:gd name="connsiteX25" fmla="*/ 1676400 w 3995738"/>
                  <a:gd name="connsiteY25" fmla="*/ 973931 h 1876425"/>
                  <a:gd name="connsiteX26" fmla="*/ 1659731 w 3995738"/>
                  <a:gd name="connsiteY26" fmla="*/ 1002506 h 1876425"/>
                  <a:gd name="connsiteX27" fmla="*/ 1550194 w 3995738"/>
                  <a:gd name="connsiteY27" fmla="*/ 995362 h 1876425"/>
                  <a:gd name="connsiteX28" fmla="*/ 1550194 w 3995738"/>
                  <a:gd name="connsiteY28" fmla="*/ 1226343 h 1876425"/>
                  <a:gd name="connsiteX29" fmla="*/ 1574006 w 3995738"/>
                  <a:gd name="connsiteY29" fmla="*/ 1226343 h 1876425"/>
                  <a:gd name="connsiteX30" fmla="*/ 1702594 w 3995738"/>
                  <a:gd name="connsiteY30" fmla="*/ 973931 h 1876425"/>
                  <a:gd name="connsiteX31" fmla="*/ 1676400 w 3995738"/>
                  <a:gd name="connsiteY31" fmla="*/ 973931 h 1876425"/>
                  <a:gd name="connsiteX32" fmla="*/ 47622 w 3995738"/>
                  <a:gd name="connsiteY32" fmla="*/ 436660 h 1876425"/>
                  <a:gd name="connsiteX33" fmla="*/ 3338513 w 3995738"/>
                  <a:gd name="connsiteY33" fmla="*/ 0 h 1876425"/>
                  <a:gd name="connsiteX34" fmla="*/ 3995738 w 3995738"/>
                  <a:gd name="connsiteY34" fmla="*/ 114300 h 1876425"/>
                  <a:gd name="connsiteX35" fmla="*/ 3995738 w 3995738"/>
                  <a:gd name="connsiteY35" fmla="*/ 881062 h 1876425"/>
                  <a:gd name="connsiteX36" fmla="*/ 3962400 w 3995738"/>
                  <a:gd name="connsiteY36" fmla="*/ 881062 h 1876425"/>
                  <a:gd name="connsiteX37" fmla="*/ 3962400 w 3995738"/>
                  <a:gd name="connsiteY37" fmla="*/ 1138237 h 1876425"/>
                  <a:gd name="connsiteX38" fmla="*/ 3557588 w 3995738"/>
                  <a:gd name="connsiteY38" fmla="*/ 1138237 h 1876425"/>
                  <a:gd name="connsiteX39" fmla="*/ 3557588 w 3995738"/>
                  <a:gd name="connsiteY39" fmla="*/ 1333500 h 1876425"/>
                  <a:gd name="connsiteX40" fmla="*/ 3471863 w 3995738"/>
                  <a:gd name="connsiteY40" fmla="*/ 1276350 h 1876425"/>
                  <a:gd name="connsiteX41" fmla="*/ 3471863 w 3995738"/>
                  <a:gd name="connsiteY41" fmla="*/ 1133475 h 1876425"/>
                  <a:gd name="connsiteX42" fmla="*/ 3257550 w 3995738"/>
                  <a:gd name="connsiteY42" fmla="*/ 1133475 h 1876425"/>
                  <a:gd name="connsiteX43" fmla="*/ 3143250 w 3995738"/>
                  <a:gd name="connsiteY43" fmla="*/ 1485900 h 1876425"/>
                  <a:gd name="connsiteX44" fmla="*/ 3036471 w 3995738"/>
                  <a:gd name="connsiteY44" fmla="*/ 1470146 h 1876425"/>
                  <a:gd name="connsiteX45" fmla="*/ 2950369 w 3995738"/>
                  <a:gd name="connsiteY45" fmla="*/ 1202531 h 1876425"/>
                  <a:gd name="connsiteX46" fmla="*/ 2921794 w 3995738"/>
                  <a:gd name="connsiteY46" fmla="*/ 1202531 h 1876425"/>
                  <a:gd name="connsiteX47" fmla="*/ 2869406 w 3995738"/>
                  <a:gd name="connsiteY47" fmla="*/ 1131093 h 1876425"/>
                  <a:gd name="connsiteX48" fmla="*/ 2840831 w 3995738"/>
                  <a:gd name="connsiteY48" fmla="*/ 1221581 h 1876425"/>
                  <a:gd name="connsiteX49" fmla="*/ 3033277 w 3995738"/>
                  <a:gd name="connsiteY49" fmla="*/ 1469675 h 1876425"/>
                  <a:gd name="connsiteX50" fmla="*/ 2562225 w 3995738"/>
                  <a:gd name="connsiteY50" fmla="*/ 1400175 h 1876425"/>
                  <a:gd name="connsiteX51" fmla="*/ 1905000 w 3995738"/>
                  <a:gd name="connsiteY51" fmla="*/ 1876425 h 1876425"/>
                  <a:gd name="connsiteX52" fmla="*/ 1681163 w 3995738"/>
                  <a:gd name="connsiteY52" fmla="*/ 1766887 h 1876425"/>
                  <a:gd name="connsiteX53" fmla="*/ 1585913 w 3995738"/>
                  <a:gd name="connsiteY53" fmla="*/ 1790700 h 1876425"/>
                  <a:gd name="connsiteX54" fmla="*/ 1466850 w 3995738"/>
                  <a:gd name="connsiteY54" fmla="*/ 1604962 h 1876425"/>
                  <a:gd name="connsiteX55" fmla="*/ 0 w 3995738"/>
                  <a:gd name="connsiteY55" fmla="*/ 1604962 h 1876425"/>
                  <a:gd name="connsiteX56" fmla="*/ 0 w 3995738"/>
                  <a:gd name="connsiteY56" fmla="*/ 695325 h 1876425"/>
                  <a:gd name="connsiteX57" fmla="*/ 57150 w 3995738"/>
                  <a:gd name="connsiteY57" fmla="*/ 695325 h 1876425"/>
                  <a:gd name="connsiteX58" fmla="*/ 47622 w 3995738"/>
                  <a:gd name="connsiteY58" fmla="*/ 436660 h 1876425"/>
                  <a:gd name="connsiteX0" fmla="*/ 1393031 w 3995738"/>
                  <a:gd name="connsiteY0" fmla="*/ 952503 h 1762128"/>
                  <a:gd name="connsiteX1" fmla="*/ 1390650 w 3995738"/>
                  <a:gd name="connsiteY1" fmla="*/ 1145384 h 1762128"/>
                  <a:gd name="connsiteX2" fmla="*/ 1433513 w 3995738"/>
                  <a:gd name="connsiteY2" fmla="*/ 1145384 h 1762128"/>
                  <a:gd name="connsiteX3" fmla="*/ 1433513 w 3995738"/>
                  <a:gd name="connsiteY3" fmla="*/ 990603 h 1762128"/>
                  <a:gd name="connsiteX4" fmla="*/ 1393031 w 3995738"/>
                  <a:gd name="connsiteY4" fmla="*/ 952503 h 1762128"/>
                  <a:gd name="connsiteX5" fmla="*/ 235744 w 3995738"/>
                  <a:gd name="connsiteY5" fmla="*/ 897734 h 1762128"/>
                  <a:gd name="connsiteX6" fmla="*/ 142875 w 3995738"/>
                  <a:gd name="connsiteY6" fmla="*/ 995365 h 1762128"/>
                  <a:gd name="connsiteX7" fmla="*/ 142875 w 3995738"/>
                  <a:gd name="connsiteY7" fmla="*/ 1143003 h 1762128"/>
                  <a:gd name="connsiteX8" fmla="*/ 235744 w 3995738"/>
                  <a:gd name="connsiteY8" fmla="*/ 1143003 h 1762128"/>
                  <a:gd name="connsiteX9" fmla="*/ 235744 w 3995738"/>
                  <a:gd name="connsiteY9" fmla="*/ 897734 h 1762128"/>
                  <a:gd name="connsiteX10" fmla="*/ 340519 w 3995738"/>
                  <a:gd name="connsiteY10" fmla="*/ 866778 h 1762128"/>
                  <a:gd name="connsiteX11" fmla="*/ 347663 w 3995738"/>
                  <a:gd name="connsiteY11" fmla="*/ 1062040 h 1762128"/>
                  <a:gd name="connsiteX12" fmla="*/ 407194 w 3995738"/>
                  <a:gd name="connsiteY12" fmla="*/ 1145384 h 1762128"/>
                  <a:gd name="connsiteX13" fmla="*/ 1281113 w 3995738"/>
                  <a:gd name="connsiteY13" fmla="*/ 1145384 h 1762128"/>
                  <a:gd name="connsiteX14" fmla="*/ 1281113 w 3995738"/>
                  <a:gd name="connsiteY14" fmla="*/ 866778 h 1762128"/>
                  <a:gd name="connsiteX15" fmla="*/ 340519 w 3995738"/>
                  <a:gd name="connsiteY15" fmla="*/ 866778 h 1762128"/>
                  <a:gd name="connsiteX16" fmla="*/ 142875 w 3995738"/>
                  <a:gd name="connsiteY16" fmla="*/ 864396 h 1762128"/>
                  <a:gd name="connsiteX17" fmla="*/ 147638 w 3995738"/>
                  <a:gd name="connsiteY17" fmla="*/ 928690 h 1762128"/>
                  <a:gd name="connsiteX18" fmla="*/ 197644 w 3995738"/>
                  <a:gd name="connsiteY18" fmla="*/ 864396 h 1762128"/>
                  <a:gd name="connsiteX19" fmla="*/ 142875 w 3995738"/>
                  <a:gd name="connsiteY19" fmla="*/ 864396 h 1762128"/>
                  <a:gd name="connsiteX20" fmla="*/ 1390649 w 3995738"/>
                  <a:gd name="connsiteY20" fmla="*/ 862015 h 1762128"/>
                  <a:gd name="connsiteX21" fmla="*/ 1393030 w 3995738"/>
                  <a:gd name="connsiteY21" fmla="*/ 900115 h 1762128"/>
                  <a:gd name="connsiteX22" fmla="*/ 1438274 w 3995738"/>
                  <a:gd name="connsiteY22" fmla="*/ 938215 h 1762128"/>
                  <a:gd name="connsiteX23" fmla="*/ 1440655 w 3995738"/>
                  <a:gd name="connsiteY23" fmla="*/ 862015 h 1762128"/>
                  <a:gd name="connsiteX24" fmla="*/ 1390649 w 3995738"/>
                  <a:gd name="connsiteY24" fmla="*/ 862015 h 1762128"/>
                  <a:gd name="connsiteX25" fmla="*/ 1676400 w 3995738"/>
                  <a:gd name="connsiteY25" fmla="*/ 859634 h 1762128"/>
                  <a:gd name="connsiteX26" fmla="*/ 1659731 w 3995738"/>
                  <a:gd name="connsiteY26" fmla="*/ 888209 h 1762128"/>
                  <a:gd name="connsiteX27" fmla="*/ 1550194 w 3995738"/>
                  <a:gd name="connsiteY27" fmla="*/ 881065 h 1762128"/>
                  <a:gd name="connsiteX28" fmla="*/ 1550194 w 3995738"/>
                  <a:gd name="connsiteY28" fmla="*/ 1112046 h 1762128"/>
                  <a:gd name="connsiteX29" fmla="*/ 1574006 w 3995738"/>
                  <a:gd name="connsiteY29" fmla="*/ 1112046 h 1762128"/>
                  <a:gd name="connsiteX30" fmla="*/ 1702594 w 3995738"/>
                  <a:gd name="connsiteY30" fmla="*/ 859634 h 1762128"/>
                  <a:gd name="connsiteX31" fmla="*/ 1676400 w 3995738"/>
                  <a:gd name="connsiteY31" fmla="*/ 859634 h 1762128"/>
                  <a:gd name="connsiteX32" fmla="*/ 47622 w 3995738"/>
                  <a:gd name="connsiteY32" fmla="*/ 322363 h 1762128"/>
                  <a:gd name="connsiteX33" fmla="*/ 3251181 w 3995738"/>
                  <a:gd name="connsiteY33" fmla="*/ 300533 h 1762128"/>
                  <a:gd name="connsiteX34" fmla="*/ 3995738 w 3995738"/>
                  <a:gd name="connsiteY34" fmla="*/ 3 h 1762128"/>
                  <a:gd name="connsiteX35" fmla="*/ 3995738 w 3995738"/>
                  <a:gd name="connsiteY35" fmla="*/ 766765 h 1762128"/>
                  <a:gd name="connsiteX36" fmla="*/ 3962400 w 3995738"/>
                  <a:gd name="connsiteY36" fmla="*/ 766765 h 1762128"/>
                  <a:gd name="connsiteX37" fmla="*/ 3962400 w 3995738"/>
                  <a:gd name="connsiteY37" fmla="*/ 1023940 h 1762128"/>
                  <a:gd name="connsiteX38" fmla="*/ 3557588 w 3995738"/>
                  <a:gd name="connsiteY38" fmla="*/ 1023940 h 1762128"/>
                  <a:gd name="connsiteX39" fmla="*/ 3557588 w 3995738"/>
                  <a:gd name="connsiteY39" fmla="*/ 1219203 h 1762128"/>
                  <a:gd name="connsiteX40" fmla="*/ 3471863 w 3995738"/>
                  <a:gd name="connsiteY40" fmla="*/ 1162053 h 1762128"/>
                  <a:gd name="connsiteX41" fmla="*/ 3471863 w 3995738"/>
                  <a:gd name="connsiteY41" fmla="*/ 1019178 h 1762128"/>
                  <a:gd name="connsiteX42" fmla="*/ 3257550 w 3995738"/>
                  <a:gd name="connsiteY42" fmla="*/ 1019178 h 1762128"/>
                  <a:gd name="connsiteX43" fmla="*/ 3143250 w 3995738"/>
                  <a:gd name="connsiteY43" fmla="*/ 1371603 h 1762128"/>
                  <a:gd name="connsiteX44" fmla="*/ 3036471 w 3995738"/>
                  <a:gd name="connsiteY44" fmla="*/ 1355849 h 1762128"/>
                  <a:gd name="connsiteX45" fmla="*/ 2950369 w 3995738"/>
                  <a:gd name="connsiteY45" fmla="*/ 1088234 h 1762128"/>
                  <a:gd name="connsiteX46" fmla="*/ 2921794 w 3995738"/>
                  <a:gd name="connsiteY46" fmla="*/ 1088234 h 1762128"/>
                  <a:gd name="connsiteX47" fmla="*/ 2869406 w 3995738"/>
                  <a:gd name="connsiteY47" fmla="*/ 1016796 h 1762128"/>
                  <a:gd name="connsiteX48" fmla="*/ 2840831 w 3995738"/>
                  <a:gd name="connsiteY48" fmla="*/ 1107284 h 1762128"/>
                  <a:gd name="connsiteX49" fmla="*/ 3033277 w 3995738"/>
                  <a:gd name="connsiteY49" fmla="*/ 1355378 h 1762128"/>
                  <a:gd name="connsiteX50" fmla="*/ 2562225 w 3995738"/>
                  <a:gd name="connsiteY50" fmla="*/ 1285878 h 1762128"/>
                  <a:gd name="connsiteX51" fmla="*/ 1905000 w 3995738"/>
                  <a:gd name="connsiteY51" fmla="*/ 1762128 h 1762128"/>
                  <a:gd name="connsiteX52" fmla="*/ 1681163 w 3995738"/>
                  <a:gd name="connsiteY52" fmla="*/ 1652590 h 1762128"/>
                  <a:gd name="connsiteX53" fmla="*/ 1585913 w 3995738"/>
                  <a:gd name="connsiteY53" fmla="*/ 1676403 h 1762128"/>
                  <a:gd name="connsiteX54" fmla="*/ 1466850 w 3995738"/>
                  <a:gd name="connsiteY54" fmla="*/ 1490665 h 1762128"/>
                  <a:gd name="connsiteX55" fmla="*/ 0 w 3995738"/>
                  <a:gd name="connsiteY55" fmla="*/ 1490665 h 1762128"/>
                  <a:gd name="connsiteX56" fmla="*/ 0 w 3995738"/>
                  <a:gd name="connsiteY56" fmla="*/ 581028 h 1762128"/>
                  <a:gd name="connsiteX57" fmla="*/ 57150 w 3995738"/>
                  <a:gd name="connsiteY57" fmla="*/ 581028 h 1762128"/>
                  <a:gd name="connsiteX58" fmla="*/ 47622 w 3995738"/>
                  <a:gd name="connsiteY58" fmla="*/ 322363 h 1762128"/>
                  <a:gd name="connsiteX0" fmla="*/ 1393031 w 3995738"/>
                  <a:gd name="connsiteY0" fmla="*/ 651971 h 1461596"/>
                  <a:gd name="connsiteX1" fmla="*/ 1390650 w 3995738"/>
                  <a:gd name="connsiteY1" fmla="*/ 844852 h 1461596"/>
                  <a:gd name="connsiteX2" fmla="*/ 1433513 w 3995738"/>
                  <a:gd name="connsiteY2" fmla="*/ 844852 h 1461596"/>
                  <a:gd name="connsiteX3" fmla="*/ 1433513 w 3995738"/>
                  <a:gd name="connsiteY3" fmla="*/ 690071 h 1461596"/>
                  <a:gd name="connsiteX4" fmla="*/ 1393031 w 3995738"/>
                  <a:gd name="connsiteY4" fmla="*/ 651971 h 1461596"/>
                  <a:gd name="connsiteX5" fmla="*/ 235744 w 3995738"/>
                  <a:gd name="connsiteY5" fmla="*/ 597202 h 1461596"/>
                  <a:gd name="connsiteX6" fmla="*/ 142875 w 3995738"/>
                  <a:gd name="connsiteY6" fmla="*/ 694833 h 1461596"/>
                  <a:gd name="connsiteX7" fmla="*/ 142875 w 3995738"/>
                  <a:gd name="connsiteY7" fmla="*/ 842471 h 1461596"/>
                  <a:gd name="connsiteX8" fmla="*/ 235744 w 3995738"/>
                  <a:gd name="connsiteY8" fmla="*/ 842471 h 1461596"/>
                  <a:gd name="connsiteX9" fmla="*/ 235744 w 3995738"/>
                  <a:gd name="connsiteY9" fmla="*/ 597202 h 1461596"/>
                  <a:gd name="connsiteX10" fmla="*/ 340519 w 3995738"/>
                  <a:gd name="connsiteY10" fmla="*/ 566246 h 1461596"/>
                  <a:gd name="connsiteX11" fmla="*/ 347663 w 3995738"/>
                  <a:gd name="connsiteY11" fmla="*/ 761508 h 1461596"/>
                  <a:gd name="connsiteX12" fmla="*/ 407194 w 3995738"/>
                  <a:gd name="connsiteY12" fmla="*/ 844852 h 1461596"/>
                  <a:gd name="connsiteX13" fmla="*/ 1281113 w 3995738"/>
                  <a:gd name="connsiteY13" fmla="*/ 844852 h 1461596"/>
                  <a:gd name="connsiteX14" fmla="*/ 1281113 w 3995738"/>
                  <a:gd name="connsiteY14" fmla="*/ 566246 h 1461596"/>
                  <a:gd name="connsiteX15" fmla="*/ 340519 w 3995738"/>
                  <a:gd name="connsiteY15" fmla="*/ 566246 h 1461596"/>
                  <a:gd name="connsiteX16" fmla="*/ 142875 w 3995738"/>
                  <a:gd name="connsiteY16" fmla="*/ 563864 h 1461596"/>
                  <a:gd name="connsiteX17" fmla="*/ 147638 w 3995738"/>
                  <a:gd name="connsiteY17" fmla="*/ 628158 h 1461596"/>
                  <a:gd name="connsiteX18" fmla="*/ 197644 w 3995738"/>
                  <a:gd name="connsiteY18" fmla="*/ 563864 h 1461596"/>
                  <a:gd name="connsiteX19" fmla="*/ 142875 w 3995738"/>
                  <a:gd name="connsiteY19" fmla="*/ 563864 h 1461596"/>
                  <a:gd name="connsiteX20" fmla="*/ 1390649 w 3995738"/>
                  <a:gd name="connsiteY20" fmla="*/ 561483 h 1461596"/>
                  <a:gd name="connsiteX21" fmla="*/ 1393030 w 3995738"/>
                  <a:gd name="connsiteY21" fmla="*/ 599583 h 1461596"/>
                  <a:gd name="connsiteX22" fmla="*/ 1438274 w 3995738"/>
                  <a:gd name="connsiteY22" fmla="*/ 637683 h 1461596"/>
                  <a:gd name="connsiteX23" fmla="*/ 1440655 w 3995738"/>
                  <a:gd name="connsiteY23" fmla="*/ 561483 h 1461596"/>
                  <a:gd name="connsiteX24" fmla="*/ 1390649 w 3995738"/>
                  <a:gd name="connsiteY24" fmla="*/ 561483 h 1461596"/>
                  <a:gd name="connsiteX25" fmla="*/ 1676400 w 3995738"/>
                  <a:gd name="connsiteY25" fmla="*/ 559102 h 1461596"/>
                  <a:gd name="connsiteX26" fmla="*/ 1659731 w 3995738"/>
                  <a:gd name="connsiteY26" fmla="*/ 587677 h 1461596"/>
                  <a:gd name="connsiteX27" fmla="*/ 1550194 w 3995738"/>
                  <a:gd name="connsiteY27" fmla="*/ 580533 h 1461596"/>
                  <a:gd name="connsiteX28" fmla="*/ 1550194 w 3995738"/>
                  <a:gd name="connsiteY28" fmla="*/ 811514 h 1461596"/>
                  <a:gd name="connsiteX29" fmla="*/ 1574006 w 3995738"/>
                  <a:gd name="connsiteY29" fmla="*/ 811514 h 1461596"/>
                  <a:gd name="connsiteX30" fmla="*/ 1702594 w 3995738"/>
                  <a:gd name="connsiteY30" fmla="*/ 559102 h 1461596"/>
                  <a:gd name="connsiteX31" fmla="*/ 1676400 w 3995738"/>
                  <a:gd name="connsiteY31" fmla="*/ 559102 h 1461596"/>
                  <a:gd name="connsiteX32" fmla="*/ 47622 w 3995738"/>
                  <a:gd name="connsiteY32" fmla="*/ 21831 h 1461596"/>
                  <a:gd name="connsiteX33" fmla="*/ 3251181 w 3995738"/>
                  <a:gd name="connsiteY33" fmla="*/ 1 h 1461596"/>
                  <a:gd name="connsiteX34" fmla="*/ 3973907 w 3995738"/>
                  <a:gd name="connsiteY34" fmla="*/ 26966 h 1461596"/>
                  <a:gd name="connsiteX35" fmla="*/ 3995738 w 3995738"/>
                  <a:gd name="connsiteY35" fmla="*/ 466233 h 1461596"/>
                  <a:gd name="connsiteX36" fmla="*/ 3962400 w 3995738"/>
                  <a:gd name="connsiteY36" fmla="*/ 466233 h 1461596"/>
                  <a:gd name="connsiteX37" fmla="*/ 3962400 w 3995738"/>
                  <a:gd name="connsiteY37" fmla="*/ 723408 h 1461596"/>
                  <a:gd name="connsiteX38" fmla="*/ 3557588 w 3995738"/>
                  <a:gd name="connsiteY38" fmla="*/ 723408 h 1461596"/>
                  <a:gd name="connsiteX39" fmla="*/ 3557588 w 3995738"/>
                  <a:gd name="connsiteY39" fmla="*/ 918671 h 1461596"/>
                  <a:gd name="connsiteX40" fmla="*/ 3471863 w 3995738"/>
                  <a:gd name="connsiteY40" fmla="*/ 861521 h 1461596"/>
                  <a:gd name="connsiteX41" fmla="*/ 3471863 w 3995738"/>
                  <a:gd name="connsiteY41" fmla="*/ 718646 h 1461596"/>
                  <a:gd name="connsiteX42" fmla="*/ 3257550 w 3995738"/>
                  <a:gd name="connsiteY42" fmla="*/ 718646 h 1461596"/>
                  <a:gd name="connsiteX43" fmla="*/ 3143250 w 3995738"/>
                  <a:gd name="connsiteY43" fmla="*/ 1071071 h 1461596"/>
                  <a:gd name="connsiteX44" fmla="*/ 3036471 w 3995738"/>
                  <a:gd name="connsiteY44" fmla="*/ 1055317 h 1461596"/>
                  <a:gd name="connsiteX45" fmla="*/ 2950369 w 3995738"/>
                  <a:gd name="connsiteY45" fmla="*/ 787702 h 1461596"/>
                  <a:gd name="connsiteX46" fmla="*/ 2921794 w 3995738"/>
                  <a:gd name="connsiteY46" fmla="*/ 787702 h 1461596"/>
                  <a:gd name="connsiteX47" fmla="*/ 2869406 w 3995738"/>
                  <a:gd name="connsiteY47" fmla="*/ 716264 h 1461596"/>
                  <a:gd name="connsiteX48" fmla="*/ 2840831 w 3995738"/>
                  <a:gd name="connsiteY48" fmla="*/ 806752 h 1461596"/>
                  <a:gd name="connsiteX49" fmla="*/ 3033277 w 3995738"/>
                  <a:gd name="connsiteY49" fmla="*/ 1054846 h 1461596"/>
                  <a:gd name="connsiteX50" fmla="*/ 2562225 w 3995738"/>
                  <a:gd name="connsiteY50" fmla="*/ 985346 h 1461596"/>
                  <a:gd name="connsiteX51" fmla="*/ 1905000 w 3995738"/>
                  <a:gd name="connsiteY51" fmla="*/ 1461596 h 1461596"/>
                  <a:gd name="connsiteX52" fmla="*/ 1681163 w 3995738"/>
                  <a:gd name="connsiteY52" fmla="*/ 1352058 h 1461596"/>
                  <a:gd name="connsiteX53" fmla="*/ 1585913 w 3995738"/>
                  <a:gd name="connsiteY53" fmla="*/ 1375871 h 1461596"/>
                  <a:gd name="connsiteX54" fmla="*/ 1466850 w 3995738"/>
                  <a:gd name="connsiteY54" fmla="*/ 1190133 h 1461596"/>
                  <a:gd name="connsiteX55" fmla="*/ 0 w 3995738"/>
                  <a:gd name="connsiteY55" fmla="*/ 1190133 h 1461596"/>
                  <a:gd name="connsiteX56" fmla="*/ 0 w 3995738"/>
                  <a:gd name="connsiteY56" fmla="*/ 280496 h 1461596"/>
                  <a:gd name="connsiteX57" fmla="*/ 57150 w 3995738"/>
                  <a:gd name="connsiteY57" fmla="*/ 280496 h 1461596"/>
                  <a:gd name="connsiteX58" fmla="*/ 47622 w 3995738"/>
                  <a:gd name="connsiteY58" fmla="*/ 21831 h 1461596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73907 w 3995738"/>
                  <a:gd name="connsiteY33" fmla="*/ 5135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630140 h 1439765"/>
                  <a:gd name="connsiteX1" fmla="*/ 1390650 w 3995738"/>
                  <a:gd name="connsiteY1" fmla="*/ 823021 h 1439765"/>
                  <a:gd name="connsiteX2" fmla="*/ 1433513 w 3995738"/>
                  <a:gd name="connsiteY2" fmla="*/ 823021 h 1439765"/>
                  <a:gd name="connsiteX3" fmla="*/ 1433513 w 3995738"/>
                  <a:gd name="connsiteY3" fmla="*/ 668240 h 1439765"/>
                  <a:gd name="connsiteX4" fmla="*/ 1393031 w 3995738"/>
                  <a:gd name="connsiteY4" fmla="*/ 630140 h 1439765"/>
                  <a:gd name="connsiteX5" fmla="*/ 235744 w 3995738"/>
                  <a:gd name="connsiteY5" fmla="*/ 575371 h 1439765"/>
                  <a:gd name="connsiteX6" fmla="*/ 142875 w 3995738"/>
                  <a:gd name="connsiteY6" fmla="*/ 673002 h 1439765"/>
                  <a:gd name="connsiteX7" fmla="*/ 142875 w 3995738"/>
                  <a:gd name="connsiteY7" fmla="*/ 820640 h 1439765"/>
                  <a:gd name="connsiteX8" fmla="*/ 235744 w 3995738"/>
                  <a:gd name="connsiteY8" fmla="*/ 820640 h 1439765"/>
                  <a:gd name="connsiteX9" fmla="*/ 235744 w 3995738"/>
                  <a:gd name="connsiteY9" fmla="*/ 575371 h 1439765"/>
                  <a:gd name="connsiteX10" fmla="*/ 340519 w 3995738"/>
                  <a:gd name="connsiteY10" fmla="*/ 544415 h 1439765"/>
                  <a:gd name="connsiteX11" fmla="*/ 347663 w 3995738"/>
                  <a:gd name="connsiteY11" fmla="*/ 739677 h 1439765"/>
                  <a:gd name="connsiteX12" fmla="*/ 407194 w 3995738"/>
                  <a:gd name="connsiteY12" fmla="*/ 823021 h 1439765"/>
                  <a:gd name="connsiteX13" fmla="*/ 1281113 w 3995738"/>
                  <a:gd name="connsiteY13" fmla="*/ 823021 h 1439765"/>
                  <a:gd name="connsiteX14" fmla="*/ 1281113 w 3995738"/>
                  <a:gd name="connsiteY14" fmla="*/ 544415 h 1439765"/>
                  <a:gd name="connsiteX15" fmla="*/ 340519 w 3995738"/>
                  <a:gd name="connsiteY15" fmla="*/ 544415 h 1439765"/>
                  <a:gd name="connsiteX16" fmla="*/ 142875 w 3995738"/>
                  <a:gd name="connsiteY16" fmla="*/ 542033 h 1439765"/>
                  <a:gd name="connsiteX17" fmla="*/ 147638 w 3995738"/>
                  <a:gd name="connsiteY17" fmla="*/ 606327 h 1439765"/>
                  <a:gd name="connsiteX18" fmla="*/ 197644 w 3995738"/>
                  <a:gd name="connsiteY18" fmla="*/ 542033 h 1439765"/>
                  <a:gd name="connsiteX19" fmla="*/ 142875 w 3995738"/>
                  <a:gd name="connsiteY19" fmla="*/ 542033 h 1439765"/>
                  <a:gd name="connsiteX20" fmla="*/ 1390649 w 3995738"/>
                  <a:gd name="connsiteY20" fmla="*/ 539652 h 1439765"/>
                  <a:gd name="connsiteX21" fmla="*/ 1393030 w 3995738"/>
                  <a:gd name="connsiteY21" fmla="*/ 577752 h 1439765"/>
                  <a:gd name="connsiteX22" fmla="*/ 1438274 w 3995738"/>
                  <a:gd name="connsiteY22" fmla="*/ 615852 h 1439765"/>
                  <a:gd name="connsiteX23" fmla="*/ 1440655 w 3995738"/>
                  <a:gd name="connsiteY23" fmla="*/ 539652 h 1439765"/>
                  <a:gd name="connsiteX24" fmla="*/ 1390649 w 3995738"/>
                  <a:gd name="connsiteY24" fmla="*/ 539652 h 1439765"/>
                  <a:gd name="connsiteX25" fmla="*/ 1676400 w 3995738"/>
                  <a:gd name="connsiteY25" fmla="*/ 537271 h 1439765"/>
                  <a:gd name="connsiteX26" fmla="*/ 1659731 w 3995738"/>
                  <a:gd name="connsiteY26" fmla="*/ 565846 h 1439765"/>
                  <a:gd name="connsiteX27" fmla="*/ 1550194 w 3995738"/>
                  <a:gd name="connsiteY27" fmla="*/ 558702 h 1439765"/>
                  <a:gd name="connsiteX28" fmla="*/ 1550194 w 3995738"/>
                  <a:gd name="connsiteY28" fmla="*/ 789683 h 1439765"/>
                  <a:gd name="connsiteX29" fmla="*/ 1574006 w 3995738"/>
                  <a:gd name="connsiteY29" fmla="*/ 789683 h 1439765"/>
                  <a:gd name="connsiteX30" fmla="*/ 1702594 w 3995738"/>
                  <a:gd name="connsiteY30" fmla="*/ 537271 h 1439765"/>
                  <a:gd name="connsiteX31" fmla="*/ 1676400 w 3995738"/>
                  <a:gd name="connsiteY31" fmla="*/ 537271 h 1439765"/>
                  <a:gd name="connsiteX32" fmla="*/ 47622 w 3995738"/>
                  <a:gd name="connsiteY32" fmla="*/ 0 h 1439765"/>
                  <a:gd name="connsiteX33" fmla="*/ 3993965 w 3995738"/>
                  <a:gd name="connsiteY33" fmla="*/ 358150 h 1439765"/>
                  <a:gd name="connsiteX34" fmla="*/ 3995738 w 3995738"/>
                  <a:gd name="connsiteY34" fmla="*/ 444402 h 1439765"/>
                  <a:gd name="connsiteX35" fmla="*/ 3962400 w 3995738"/>
                  <a:gd name="connsiteY35" fmla="*/ 444402 h 1439765"/>
                  <a:gd name="connsiteX36" fmla="*/ 3962400 w 3995738"/>
                  <a:gd name="connsiteY36" fmla="*/ 701577 h 1439765"/>
                  <a:gd name="connsiteX37" fmla="*/ 3557588 w 3995738"/>
                  <a:gd name="connsiteY37" fmla="*/ 701577 h 1439765"/>
                  <a:gd name="connsiteX38" fmla="*/ 3557588 w 3995738"/>
                  <a:gd name="connsiteY38" fmla="*/ 896840 h 1439765"/>
                  <a:gd name="connsiteX39" fmla="*/ 3471863 w 3995738"/>
                  <a:gd name="connsiteY39" fmla="*/ 839690 h 1439765"/>
                  <a:gd name="connsiteX40" fmla="*/ 3471863 w 3995738"/>
                  <a:gd name="connsiteY40" fmla="*/ 696815 h 1439765"/>
                  <a:gd name="connsiteX41" fmla="*/ 3257550 w 3995738"/>
                  <a:gd name="connsiteY41" fmla="*/ 696815 h 1439765"/>
                  <a:gd name="connsiteX42" fmla="*/ 3143250 w 3995738"/>
                  <a:gd name="connsiteY42" fmla="*/ 1049240 h 1439765"/>
                  <a:gd name="connsiteX43" fmla="*/ 3036471 w 3995738"/>
                  <a:gd name="connsiteY43" fmla="*/ 1033486 h 1439765"/>
                  <a:gd name="connsiteX44" fmla="*/ 2950369 w 3995738"/>
                  <a:gd name="connsiteY44" fmla="*/ 765871 h 1439765"/>
                  <a:gd name="connsiteX45" fmla="*/ 2921794 w 3995738"/>
                  <a:gd name="connsiteY45" fmla="*/ 765871 h 1439765"/>
                  <a:gd name="connsiteX46" fmla="*/ 2869406 w 3995738"/>
                  <a:gd name="connsiteY46" fmla="*/ 694433 h 1439765"/>
                  <a:gd name="connsiteX47" fmla="*/ 2840831 w 3995738"/>
                  <a:gd name="connsiteY47" fmla="*/ 784921 h 1439765"/>
                  <a:gd name="connsiteX48" fmla="*/ 3033277 w 3995738"/>
                  <a:gd name="connsiteY48" fmla="*/ 1033015 h 1439765"/>
                  <a:gd name="connsiteX49" fmla="*/ 2562225 w 3995738"/>
                  <a:gd name="connsiteY49" fmla="*/ 963515 h 1439765"/>
                  <a:gd name="connsiteX50" fmla="*/ 1905000 w 3995738"/>
                  <a:gd name="connsiteY50" fmla="*/ 1439765 h 1439765"/>
                  <a:gd name="connsiteX51" fmla="*/ 1681163 w 3995738"/>
                  <a:gd name="connsiteY51" fmla="*/ 1330227 h 1439765"/>
                  <a:gd name="connsiteX52" fmla="*/ 1585913 w 3995738"/>
                  <a:gd name="connsiteY52" fmla="*/ 1354040 h 1439765"/>
                  <a:gd name="connsiteX53" fmla="*/ 1466850 w 3995738"/>
                  <a:gd name="connsiteY53" fmla="*/ 1168302 h 1439765"/>
                  <a:gd name="connsiteX54" fmla="*/ 0 w 3995738"/>
                  <a:gd name="connsiteY54" fmla="*/ 1168302 h 1439765"/>
                  <a:gd name="connsiteX55" fmla="*/ 0 w 3995738"/>
                  <a:gd name="connsiteY55" fmla="*/ 258665 h 1439765"/>
                  <a:gd name="connsiteX56" fmla="*/ 57150 w 3995738"/>
                  <a:gd name="connsiteY56" fmla="*/ 258665 h 1439765"/>
                  <a:gd name="connsiteX57" fmla="*/ 47622 w 3995738"/>
                  <a:gd name="connsiteY57" fmla="*/ 0 h 1439765"/>
                  <a:gd name="connsiteX0" fmla="*/ 1393031 w 3995738"/>
                  <a:gd name="connsiteY0" fmla="*/ 427939 h 1237564"/>
                  <a:gd name="connsiteX1" fmla="*/ 1390650 w 3995738"/>
                  <a:gd name="connsiteY1" fmla="*/ 620820 h 1237564"/>
                  <a:gd name="connsiteX2" fmla="*/ 1433513 w 3995738"/>
                  <a:gd name="connsiteY2" fmla="*/ 620820 h 1237564"/>
                  <a:gd name="connsiteX3" fmla="*/ 1433513 w 3995738"/>
                  <a:gd name="connsiteY3" fmla="*/ 466039 h 1237564"/>
                  <a:gd name="connsiteX4" fmla="*/ 1393031 w 3995738"/>
                  <a:gd name="connsiteY4" fmla="*/ 427939 h 1237564"/>
                  <a:gd name="connsiteX5" fmla="*/ 235744 w 3995738"/>
                  <a:gd name="connsiteY5" fmla="*/ 373170 h 1237564"/>
                  <a:gd name="connsiteX6" fmla="*/ 142875 w 3995738"/>
                  <a:gd name="connsiteY6" fmla="*/ 470801 h 1237564"/>
                  <a:gd name="connsiteX7" fmla="*/ 142875 w 3995738"/>
                  <a:gd name="connsiteY7" fmla="*/ 618439 h 1237564"/>
                  <a:gd name="connsiteX8" fmla="*/ 235744 w 3995738"/>
                  <a:gd name="connsiteY8" fmla="*/ 618439 h 1237564"/>
                  <a:gd name="connsiteX9" fmla="*/ 235744 w 3995738"/>
                  <a:gd name="connsiteY9" fmla="*/ 373170 h 1237564"/>
                  <a:gd name="connsiteX10" fmla="*/ 340519 w 3995738"/>
                  <a:gd name="connsiteY10" fmla="*/ 342214 h 1237564"/>
                  <a:gd name="connsiteX11" fmla="*/ 347663 w 3995738"/>
                  <a:gd name="connsiteY11" fmla="*/ 537476 h 1237564"/>
                  <a:gd name="connsiteX12" fmla="*/ 407194 w 3995738"/>
                  <a:gd name="connsiteY12" fmla="*/ 620820 h 1237564"/>
                  <a:gd name="connsiteX13" fmla="*/ 1281113 w 3995738"/>
                  <a:gd name="connsiteY13" fmla="*/ 620820 h 1237564"/>
                  <a:gd name="connsiteX14" fmla="*/ 1281113 w 3995738"/>
                  <a:gd name="connsiteY14" fmla="*/ 342214 h 1237564"/>
                  <a:gd name="connsiteX15" fmla="*/ 340519 w 3995738"/>
                  <a:gd name="connsiteY15" fmla="*/ 342214 h 1237564"/>
                  <a:gd name="connsiteX16" fmla="*/ 142875 w 3995738"/>
                  <a:gd name="connsiteY16" fmla="*/ 339832 h 1237564"/>
                  <a:gd name="connsiteX17" fmla="*/ 147638 w 3995738"/>
                  <a:gd name="connsiteY17" fmla="*/ 404126 h 1237564"/>
                  <a:gd name="connsiteX18" fmla="*/ 197644 w 3995738"/>
                  <a:gd name="connsiteY18" fmla="*/ 339832 h 1237564"/>
                  <a:gd name="connsiteX19" fmla="*/ 142875 w 3995738"/>
                  <a:gd name="connsiteY19" fmla="*/ 339832 h 1237564"/>
                  <a:gd name="connsiteX20" fmla="*/ 1390649 w 3995738"/>
                  <a:gd name="connsiteY20" fmla="*/ 337451 h 1237564"/>
                  <a:gd name="connsiteX21" fmla="*/ 1393030 w 3995738"/>
                  <a:gd name="connsiteY21" fmla="*/ 375551 h 1237564"/>
                  <a:gd name="connsiteX22" fmla="*/ 1438274 w 3995738"/>
                  <a:gd name="connsiteY22" fmla="*/ 413651 h 1237564"/>
                  <a:gd name="connsiteX23" fmla="*/ 1440655 w 3995738"/>
                  <a:gd name="connsiteY23" fmla="*/ 337451 h 1237564"/>
                  <a:gd name="connsiteX24" fmla="*/ 1390649 w 3995738"/>
                  <a:gd name="connsiteY24" fmla="*/ 337451 h 1237564"/>
                  <a:gd name="connsiteX25" fmla="*/ 1676400 w 3995738"/>
                  <a:gd name="connsiteY25" fmla="*/ 335070 h 1237564"/>
                  <a:gd name="connsiteX26" fmla="*/ 1659731 w 3995738"/>
                  <a:gd name="connsiteY26" fmla="*/ 363645 h 1237564"/>
                  <a:gd name="connsiteX27" fmla="*/ 1550194 w 3995738"/>
                  <a:gd name="connsiteY27" fmla="*/ 356501 h 1237564"/>
                  <a:gd name="connsiteX28" fmla="*/ 1550194 w 3995738"/>
                  <a:gd name="connsiteY28" fmla="*/ 587482 h 1237564"/>
                  <a:gd name="connsiteX29" fmla="*/ 1574006 w 3995738"/>
                  <a:gd name="connsiteY29" fmla="*/ 587482 h 1237564"/>
                  <a:gd name="connsiteX30" fmla="*/ 1702594 w 3995738"/>
                  <a:gd name="connsiteY30" fmla="*/ 335070 h 1237564"/>
                  <a:gd name="connsiteX31" fmla="*/ 1676400 w 3995738"/>
                  <a:gd name="connsiteY31" fmla="*/ 335070 h 1237564"/>
                  <a:gd name="connsiteX32" fmla="*/ 488891 w 3995738"/>
                  <a:gd name="connsiteY32" fmla="*/ 154825 h 1237564"/>
                  <a:gd name="connsiteX33" fmla="*/ 3993965 w 3995738"/>
                  <a:gd name="connsiteY33" fmla="*/ 155949 h 1237564"/>
                  <a:gd name="connsiteX34" fmla="*/ 3995738 w 3995738"/>
                  <a:gd name="connsiteY34" fmla="*/ 242201 h 1237564"/>
                  <a:gd name="connsiteX35" fmla="*/ 3962400 w 3995738"/>
                  <a:gd name="connsiteY35" fmla="*/ 242201 h 1237564"/>
                  <a:gd name="connsiteX36" fmla="*/ 3962400 w 3995738"/>
                  <a:gd name="connsiteY36" fmla="*/ 499376 h 1237564"/>
                  <a:gd name="connsiteX37" fmla="*/ 3557588 w 3995738"/>
                  <a:gd name="connsiteY37" fmla="*/ 499376 h 1237564"/>
                  <a:gd name="connsiteX38" fmla="*/ 3557588 w 3995738"/>
                  <a:gd name="connsiteY38" fmla="*/ 694639 h 1237564"/>
                  <a:gd name="connsiteX39" fmla="*/ 3471863 w 3995738"/>
                  <a:gd name="connsiteY39" fmla="*/ 637489 h 1237564"/>
                  <a:gd name="connsiteX40" fmla="*/ 3471863 w 3995738"/>
                  <a:gd name="connsiteY40" fmla="*/ 494614 h 1237564"/>
                  <a:gd name="connsiteX41" fmla="*/ 3257550 w 3995738"/>
                  <a:gd name="connsiteY41" fmla="*/ 494614 h 1237564"/>
                  <a:gd name="connsiteX42" fmla="*/ 3143250 w 3995738"/>
                  <a:gd name="connsiteY42" fmla="*/ 847039 h 1237564"/>
                  <a:gd name="connsiteX43" fmla="*/ 3036471 w 3995738"/>
                  <a:gd name="connsiteY43" fmla="*/ 831285 h 1237564"/>
                  <a:gd name="connsiteX44" fmla="*/ 2950369 w 3995738"/>
                  <a:gd name="connsiteY44" fmla="*/ 563670 h 1237564"/>
                  <a:gd name="connsiteX45" fmla="*/ 2921794 w 3995738"/>
                  <a:gd name="connsiteY45" fmla="*/ 563670 h 1237564"/>
                  <a:gd name="connsiteX46" fmla="*/ 2869406 w 3995738"/>
                  <a:gd name="connsiteY46" fmla="*/ 492232 h 1237564"/>
                  <a:gd name="connsiteX47" fmla="*/ 2840831 w 3995738"/>
                  <a:gd name="connsiteY47" fmla="*/ 582720 h 1237564"/>
                  <a:gd name="connsiteX48" fmla="*/ 3033277 w 3995738"/>
                  <a:gd name="connsiteY48" fmla="*/ 830814 h 1237564"/>
                  <a:gd name="connsiteX49" fmla="*/ 2562225 w 3995738"/>
                  <a:gd name="connsiteY49" fmla="*/ 761314 h 1237564"/>
                  <a:gd name="connsiteX50" fmla="*/ 1905000 w 3995738"/>
                  <a:gd name="connsiteY50" fmla="*/ 1237564 h 1237564"/>
                  <a:gd name="connsiteX51" fmla="*/ 1681163 w 3995738"/>
                  <a:gd name="connsiteY51" fmla="*/ 1128026 h 1237564"/>
                  <a:gd name="connsiteX52" fmla="*/ 1585913 w 3995738"/>
                  <a:gd name="connsiteY52" fmla="*/ 1151839 h 1237564"/>
                  <a:gd name="connsiteX53" fmla="*/ 1466850 w 3995738"/>
                  <a:gd name="connsiteY53" fmla="*/ 966101 h 1237564"/>
                  <a:gd name="connsiteX54" fmla="*/ 0 w 3995738"/>
                  <a:gd name="connsiteY54" fmla="*/ 966101 h 1237564"/>
                  <a:gd name="connsiteX55" fmla="*/ 0 w 3995738"/>
                  <a:gd name="connsiteY55" fmla="*/ 56464 h 1237564"/>
                  <a:gd name="connsiteX56" fmla="*/ 57150 w 3995738"/>
                  <a:gd name="connsiteY56" fmla="*/ 56464 h 1237564"/>
                  <a:gd name="connsiteX57" fmla="*/ 488891 w 3995738"/>
                  <a:gd name="connsiteY57" fmla="*/ 154825 h 1237564"/>
                  <a:gd name="connsiteX0" fmla="*/ 1393031 w 3995738"/>
                  <a:gd name="connsiteY0" fmla="*/ 371476 h 1181101"/>
                  <a:gd name="connsiteX1" fmla="*/ 1390650 w 3995738"/>
                  <a:gd name="connsiteY1" fmla="*/ 564357 h 1181101"/>
                  <a:gd name="connsiteX2" fmla="*/ 1433513 w 3995738"/>
                  <a:gd name="connsiteY2" fmla="*/ 564357 h 1181101"/>
                  <a:gd name="connsiteX3" fmla="*/ 1433513 w 3995738"/>
                  <a:gd name="connsiteY3" fmla="*/ 409576 h 1181101"/>
                  <a:gd name="connsiteX4" fmla="*/ 1393031 w 3995738"/>
                  <a:gd name="connsiteY4" fmla="*/ 371476 h 1181101"/>
                  <a:gd name="connsiteX5" fmla="*/ 235744 w 3995738"/>
                  <a:gd name="connsiteY5" fmla="*/ 316707 h 1181101"/>
                  <a:gd name="connsiteX6" fmla="*/ 142875 w 3995738"/>
                  <a:gd name="connsiteY6" fmla="*/ 414338 h 1181101"/>
                  <a:gd name="connsiteX7" fmla="*/ 142875 w 3995738"/>
                  <a:gd name="connsiteY7" fmla="*/ 561976 h 1181101"/>
                  <a:gd name="connsiteX8" fmla="*/ 235744 w 3995738"/>
                  <a:gd name="connsiteY8" fmla="*/ 561976 h 1181101"/>
                  <a:gd name="connsiteX9" fmla="*/ 235744 w 3995738"/>
                  <a:gd name="connsiteY9" fmla="*/ 316707 h 1181101"/>
                  <a:gd name="connsiteX10" fmla="*/ 340519 w 3995738"/>
                  <a:gd name="connsiteY10" fmla="*/ 285751 h 1181101"/>
                  <a:gd name="connsiteX11" fmla="*/ 347663 w 3995738"/>
                  <a:gd name="connsiteY11" fmla="*/ 481013 h 1181101"/>
                  <a:gd name="connsiteX12" fmla="*/ 407194 w 3995738"/>
                  <a:gd name="connsiteY12" fmla="*/ 564357 h 1181101"/>
                  <a:gd name="connsiteX13" fmla="*/ 1281113 w 3995738"/>
                  <a:gd name="connsiteY13" fmla="*/ 564357 h 1181101"/>
                  <a:gd name="connsiteX14" fmla="*/ 1281113 w 3995738"/>
                  <a:gd name="connsiteY14" fmla="*/ 285751 h 1181101"/>
                  <a:gd name="connsiteX15" fmla="*/ 340519 w 3995738"/>
                  <a:gd name="connsiteY15" fmla="*/ 285751 h 1181101"/>
                  <a:gd name="connsiteX16" fmla="*/ 142875 w 3995738"/>
                  <a:gd name="connsiteY16" fmla="*/ 283369 h 1181101"/>
                  <a:gd name="connsiteX17" fmla="*/ 147638 w 3995738"/>
                  <a:gd name="connsiteY17" fmla="*/ 347663 h 1181101"/>
                  <a:gd name="connsiteX18" fmla="*/ 197644 w 3995738"/>
                  <a:gd name="connsiteY18" fmla="*/ 283369 h 1181101"/>
                  <a:gd name="connsiteX19" fmla="*/ 142875 w 3995738"/>
                  <a:gd name="connsiteY19" fmla="*/ 283369 h 1181101"/>
                  <a:gd name="connsiteX20" fmla="*/ 1390649 w 3995738"/>
                  <a:gd name="connsiteY20" fmla="*/ 280988 h 1181101"/>
                  <a:gd name="connsiteX21" fmla="*/ 1393030 w 3995738"/>
                  <a:gd name="connsiteY21" fmla="*/ 319088 h 1181101"/>
                  <a:gd name="connsiteX22" fmla="*/ 1438274 w 3995738"/>
                  <a:gd name="connsiteY22" fmla="*/ 357188 h 1181101"/>
                  <a:gd name="connsiteX23" fmla="*/ 1440655 w 3995738"/>
                  <a:gd name="connsiteY23" fmla="*/ 280988 h 1181101"/>
                  <a:gd name="connsiteX24" fmla="*/ 1390649 w 3995738"/>
                  <a:gd name="connsiteY24" fmla="*/ 280988 h 1181101"/>
                  <a:gd name="connsiteX25" fmla="*/ 1676400 w 3995738"/>
                  <a:gd name="connsiteY25" fmla="*/ 278607 h 1181101"/>
                  <a:gd name="connsiteX26" fmla="*/ 1659731 w 3995738"/>
                  <a:gd name="connsiteY26" fmla="*/ 307182 h 1181101"/>
                  <a:gd name="connsiteX27" fmla="*/ 1550194 w 3995738"/>
                  <a:gd name="connsiteY27" fmla="*/ 300038 h 1181101"/>
                  <a:gd name="connsiteX28" fmla="*/ 1550194 w 3995738"/>
                  <a:gd name="connsiteY28" fmla="*/ 531019 h 1181101"/>
                  <a:gd name="connsiteX29" fmla="*/ 1574006 w 3995738"/>
                  <a:gd name="connsiteY29" fmla="*/ 531019 h 1181101"/>
                  <a:gd name="connsiteX30" fmla="*/ 1702594 w 3995738"/>
                  <a:gd name="connsiteY30" fmla="*/ 278607 h 1181101"/>
                  <a:gd name="connsiteX31" fmla="*/ 1676400 w 3995738"/>
                  <a:gd name="connsiteY31" fmla="*/ 278607 h 1181101"/>
                  <a:gd name="connsiteX32" fmla="*/ 488891 w 3995738"/>
                  <a:gd name="connsiteY32" fmla="*/ 98362 h 1181101"/>
                  <a:gd name="connsiteX33" fmla="*/ 3993965 w 3995738"/>
                  <a:gd name="connsiteY33" fmla="*/ 99486 h 1181101"/>
                  <a:gd name="connsiteX34" fmla="*/ 3995738 w 3995738"/>
                  <a:gd name="connsiteY34" fmla="*/ 185738 h 1181101"/>
                  <a:gd name="connsiteX35" fmla="*/ 3962400 w 3995738"/>
                  <a:gd name="connsiteY35" fmla="*/ 185738 h 1181101"/>
                  <a:gd name="connsiteX36" fmla="*/ 3962400 w 3995738"/>
                  <a:gd name="connsiteY36" fmla="*/ 442913 h 1181101"/>
                  <a:gd name="connsiteX37" fmla="*/ 3557588 w 3995738"/>
                  <a:gd name="connsiteY37" fmla="*/ 442913 h 1181101"/>
                  <a:gd name="connsiteX38" fmla="*/ 3557588 w 3995738"/>
                  <a:gd name="connsiteY38" fmla="*/ 638176 h 1181101"/>
                  <a:gd name="connsiteX39" fmla="*/ 3471863 w 3995738"/>
                  <a:gd name="connsiteY39" fmla="*/ 581026 h 1181101"/>
                  <a:gd name="connsiteX40" fmla="*/ 3471863 w 3995738"/>
                  <a:gd name="connsiteY40" fmla="*/ 438151 h 1181101"/>
                  <a:gd name="connsiteX41" fmla="*/ 3257550 w 3995738"/>
                  <a:gd name="connsiteY41" fmla="*/ 438151 h 1181101"/>
                  <a:gd name="connsiteX42" fmla="*/ 3143250 w 3995738"/>
                  <a:gd name="connsiteY42" fmla="*/ 790576 h 1181101"/>
                  <a:gd name="connsiteX43" fmla="*/ 3036471 w 3995738"/>
                  <a:gd name="connsiteY43" fmla="*/ 774822 h 1181101"/>
                  <a:gd name="connsiteX44" fmla="*/ 2950369 w 3995738"/>
                  <a:gd name="connsiteY44" fmla="*/ 507207 h 1181101"/>
                  <a:gd name="connsiteX45" fmla="*/ 2921794 w 3995738"/>
                  <a:gd name="connsiteY45" fmla="*/ 507207 h 1181101"/>
                  <a:gd name="connsiteX46" fmla="*/ 2869406 w 3995738"/>
                  <a:gd name="connsiteY46" fmla="*/ 435769 h 1181101"/>
                  <a:gd name="connsiteX47" fmla="*/ 2840831 w 3995738"/>
                  <a:gd name="connsiteY47" fmla="*/ 526257 h 1181101"/>
                  <a:gd name="connsiteX48" fmla="*/ 3033277 w 3995738"/>
                  <a:gd name="connsiteY48" fmla="*/ 774351 h 1181101"/>
                  <a:gd name="connsiteX49" fmla="*/ 2562225 w 3995738"/>
                  <a:gd name="connsiteY49" fmla="*/ 704851 h 1181101"/>
                  <a:gd name="connsiteX50" fmla="*/ 1905000 w 3995738"/>
                  <a:gd name="connsiteY50" fmla="*/ 1181101 h 1181101"/>
                  <a:gd name="connsiteX51" fmla="*/ 1681163 w 3995738"/>
                  <a:gd name="connsiteY51" fmla="*/ 1071563 h 1181101"/>
                  <a:gd name="connsiteX52" fmla="*/ 1585913 w 3995738"/>
                  <a:gd name="connsiteY52" fmla="*/ 1095376 h 1181101"/>
                  <a:gd name="connsiteX53" fmla="*/ 1466850 w 3995738"/>
                  <a:gd name="connsiteY53" fmla="*/ 909638 h 1181101"/>
                  <a:gd name="connsiteX54" fmla="*/ 0 w 3995738"/>
                  <a:gd name="connsiteY54" fmla="*/ 909638 h 1181101"/>
                  <a:gd name="connsiteX55" fmla="*/ 0 w 3995738"/>
                  <a:gd name="connsiteY55" fmla="*/ 1 h 1181101"/>
                  <a:gd name="connsiteX56" fmla="*/ 488891 w 3995738"/>
                  <a:gd name="connsiteY56" fmla="*/ 98362 h 1181101"/>
                  <a:gd name="connsiteX0" fmla="*/ 1393031 w 3995738"/>
                  <a:gd name="connsiteY0" fmla="*/ 273114 h 1082739"/>
                  <a:gd name="connsiteX1" fmla="*/ 1390650 w 3995738"/>
                  <a:gd name="connsiteY1" fmla="*/ 465995 h 1082739"/>
                  <a:gd name="connsiteX2" fmla="*/ 1433513 w 3995738"/>
                  <a:gd name="connsiteY2" fmla="*/ 465995 h 1082739"/>
                  <a:gd name="connsiteX3" fmla="*/ 1433513 w 3995738"/>
                  <a:gd name="connsiteY3" fmla="*/ 311214 h 1082739"/>
                  <a:gd name="connsiteX4" fmla="*/ 1393031 w 3995738"/>
                  <a:gd name="connsiteY4" fmla="*/ 273114 h 1082739"/>
                  <a:gd name="connsiteX5" fmla="*/ 235744 w 3995738"/>
                  <a:gd name="connsiteY5" fmla="*/ 218345 h 1082739"/>
                  <a:gd name="connsiteX6" fmla="*/ 142875 w 3995738"/>
                  <a:gd name="connsiteY6" fmla="*/ 315976 h 1082739"/>
                  <a:gd name="connsiteX7" fmla="*/ 142875 w 3995738"/>
                  <a:gd name="connsiteY7" fmla="*/ 463614 h 1082739"/>
                  <a:gd name="connsiteX8" fmla="*/ 235744 w 3995738"/>
                  <a:gd name="connsiteY8" fmla="*/ 463614 h 1082739"/>
                  <a:gd name="connsiteX9" fmla="*/ 235744 w 3995738"/>
                  <a:gd name="connsiteY9" fmla="*/ 218345 h 1082739"/>
                  <a:gd name="connsiteX10" fmla="*/ 340519 w 3995738"/>
                  <a:gd name="connsiteY10" fmla="*/ 187389 h 1082739"/>
                  <a:gd name="connsiteX11" fmla="*/ 347663 w 3995738"/>
                  <a:gd name="connsiteY11" fmla="*/ 382651 h 1082739"/>
                  <a:gd name="connsiteX12" fmla="*/ 407194 w 3995738"/>
                  <a:gd name="connsiteY12" fmla="*/ 465995 h 1082739"/>
                  <a:gd name="connsiteX13" fmla="*/ 1281113 w 3995738"/>
                  <a:gd name="connsiteY13" fmla="*/ 465995 h 1082739"/>
                  <a:gd name="connsiteX14" fmla="*/ 1281113 w 3995738"/>
                  <a:gd name="connsiteY14" fmla="*/ 187389 h 1082739"/>
                  <a:gd name="connsiteX15" fmla="*/ 340519 w 3995738"/>
                  <a:gd name="connsiteY15" fmla="*/ 187389 h 1082739"/>
                  <a:gd name="connsiteX16" fmla="*/ 142875 w 3995738"/>
                  <a:gd name="connsiteY16" fmla="*/ 185007 h 1082739"/>
                  <a:gd name="connsiteX17" fmla="*/ 147638 w 3995738"/>
                  <a:gd name="connsiteY17" fmla="*/ 249301 h 1082739"/>
                  <a:gd name="connsiteX18" fmla="*/ 197644 w 3995738"/>
                  <a:gd name="connsiteY18" fmla="*/ 185007 h 1082739"/>
                  <a:gd name="connsiteX19" fmla="*/ 142875 w 3995738"/>
                  <a:gd name="connsiteY19" fmla="*/ 185007 h 1082739"/>
                  <a:gd name="connsiteX20" fmla="*/ 1390649 w 3995738"/>
                  <a:gd name="connsiteY20" fmla="*/ 182626 h 1082739"/>
                  <a:gd name="connsiteX21" fmla="*/ 1393030 w 3995738"/>
                  <a:gd name="connsiteY21" fmla="*/ 220726 h 1082739"/>
                  <a:gd name="connsiteX22" fmla="*/ 1438274 w 3995738"/>
                  <a:gd name="connsiteY22" fmla="*/ 258826 h 1082739"/>
                  <a:gd name="connsiteX23" fmla="*/ 1440655 w 3995738"/>
                  <a:gd name="connsiteY23" fmla="*/ 182626 h 1082739"/>
                  <a:gd name="connsiteX24" fmla="*/ 1390649 w 3995738"/>
                  <a:gd name="connsiteY24" fmla="*/ 182626 h 1082739"/>
                  <a:gd name="connsiteX25" fmla="*/ 1676400 w 3995738"/>
                  <a:gd name="connsiteY25" fmla="*/ 180245 h 1082739"/>
                  <a:gd name="connsiteX26" fmla="*/ 1659731 w 3995738"/>
                  <a:gd name="connsiteY26" fmla="*/ 208820 h 1082739"/>
                  <a:gd name="connsiteX27" fmla="*/ 1550194 w 3995738"/>
                  <a:gd name="connsiteY27" fmla="*/ 201676 h 1082739"/>
                  <a:gd name="connsiteX28" fmla="*/ 1550194 w 3995738"/>
                  <a:gd name="connsiteY28" fmla="*/ 432657 h 1082739"/>
                  <a:gd name="connsiteX29" fmla="*/ 1574006 w 3995738"/>
                  <a:gd name="connsiteY29" fmla="*/ 432657 h 1082739"/>
                  <a:gd name="connsiteX30" fmla="*/ 1702594 w 3995738"/>
                  <a:gd name="connsiteY30" fmla="*/ 180245 h 1082739"/>
                  <a:gd name="connsiteX31" fmla="*/ 1676400 w 3995738"/>
                  <a:gd name="connsiteY31" fmla="*/ 180245 h 1082739"/>
                  <a:gd name="connsiteX32" fmla="*/ 488891 w 3995738"/>
                  <a:gd name="connsiteY32" fmla="*/ 0 h 1082739"/>
                  <a:gd name="connsiteX33" fmla="*/ 3993965 w 3995738"/>
                  <a:gd name="connsiteY33" fmla="*/ 1124 h 1082739"/>
                  <a:gd name="connsiteX34" fmla="*/ 3995738 w 3995738"/>
                  <a:gd name="connsiteY34" fmla="*/ 87376 h 1082739"/>
                  <a:gd name="connsiteX35" fmla="*/ 3962400 w 3995738"/>
                  <a:gd name="connsiteY35" fmla="*/ 87376 h 1082739"/>
                  <a:gd name="connsiteX36" fmla="*/ 3962400 w 3995738"/>
                  <a:gd name="connsiteY36" fmla="*/ 344551 h 1082739"/>
                  <a:gd name="connsiteX37" fmla="*/ 3557588 w 3995738"/>
                  <a:gd name="connsiteY37" fmla="*/ 344551 h 1082739"/>
                  <a:gd name="connsiteX38" fmla="*/ 3557588 w 3995738"/>
                  <a:gd name="connsiteY38" fmla="*/ 539814 h 1082739"/>
                  <a:gd name="connsiteX39" fmla="*/ 3471863 w 3995738"/>
                  <a:gd name="connsiteY39" fmla="*/ 482664 h 1082739"/>
                  <a:gd name="connsiteX40" fmla="*/ 3471863 w 3995738"/>
                  <a:gd name="connsiteY40" fmla="*/ 339789 h 1082739"/>
                  <a:gd name="connsiteX41" fmla="*/ 3257550 w 3995738"/>
                  <a:gd name="connsiteY41" fmla="*/ 339789 h 1082739"/>
                  <a:gd name="connsiteX42" fmla="*/ 3143250 w 3995738"/>
                  <a:gd name="connsiteY42" fmla="*/ 692214 h 1082739"/>
                  <a:gd name="connsiteX43" fmla="*/ 3036471 w 3995738"/>
                  <a:gd name="connsiteY43" fmla="*/ 676460 h 1082739"/>
                  <a:gd name="connsiteX44" fmla="*/ 2950369 w 3995738"/>
                  <a:gd name="connsiteY44" fmla="*/ 408845 h 1082739"/>
                  <a:gd name="connsiteX45" fmla="*/ 2921794 w 3995738"/>
                  <a:gd name="connsiteY45" fmla="*/ 408845 h 1082739"/>
                  <a:gd name="connsiteX46" fmla="*/ 2869406 w 3995738"/>
                  <a:gd name="connsiteY46" fmla="*/ 337407 h 1082739"/>
                  <a:gd name="connsiteX47" fmla="*/ 2840831 w 3995738"/>
                  <a:gd name="connsiteY47" fmla="*/ 427895 h 1082739"/>
                  <a:gd name="connsiteX48" fmla="*/ 3033277 w 3995738"/>
                  <a:gd name="connsiteY48" fmla="*/ 675989 h 1082739"/>
                  <a:gd name="connsiteX49" fmla="*/ 2562225 w 3995738"/>
                  <a:gd name="connsiteY49" fmla="*/ 606489 h 1082739"/>
                  <a:gd name="connsiteX50" fmla="*/ 1905000 w 3995738"/>
                  <a:gd name="connsiteY50" fmla="*/ 1082739 h 1082739"/>
                  <a:gd name="connsiteX51" fmla="*/ 1681163 w 3995738"/>
                  <a:gd name="connsiteY51" fmla="*/ 973201 h 1082739"/>
                  <a:gd name="connsiteX52" fmla="*/ 1585913 w 3995738"/>
                  <a:gd name="connsiteY52" fmla="*/ 997014 h 1082739"/>
                  <a:gd name="connsiteX53" fmla="*/ 1466850 w 3995738"/>
                  <a:gd name="connsiteY53" fmla="*/ 811276 h 1082739"/>
                  <a:gd name="connsiteX54" fmla="*/ 0 w 3995738"/>
                  <a:gd name="connsiteY54" fmla="*/ 811276 h 1082739"/>
                  <a:gd name="connsiteX55" fmla="*/ 0 w 3995738"/>
                  <a:gd name="connsiteY55" fmla="*/ 1928 h 1082739"/>
                  <a:gd name="connsiteX56" fmla="*/ 488891 w 3995738"/>
                  <a:gd name="connsiteY56" fmla="*/ 0 h 1082739"/>
                  <a:gd name="connsiteX0" fmla="*/ 1393031 w 3995738"/>
                  <a:gd name="connsiteY0" fmla="*/ 271990 h 1081615"/>
                  <a:gd name="connsiteX1" fmla="*/ 1390650 w 3995738"/>
                  <a:gd name="connsiteY1" fmla="*/ 464871 h 1081615"/>
                  <a:gd name="connsiteX2" fmla="*/ 1433513 w 3995738"/>
                  <a:gd name="connsiteY2" fmla="*/ 464871 h 1081615"/>
                  <a:gd name="connsiteX3" fmla="*/ 1433513 w 3995738"/>
                  <a:gd name="connsiteY3" fmla="*/ 310090 h 1081615"/>
                  <a:gd name="connsiteX4" fmla="*/ 1393031 w 3995738"/>
                  <a:gd name="connsiteY4" fmla="*/ 271990 h 1081615"/>
                  <a:gd name="connsiteX5" fmla="*/ 235744 w 3995738"/>
                  <a:gd name="connsiteY5" fmla="*/ 217221 h 1081615"/>
                  <a:gd name="connsiteX6" fmla="*/ 142875 w 3995738"/>
                  <a:gd name="connsiteY6" fmla="*/ 314852 h 1081615"/>
                  <a:gd name="connsiteX7" fmla="*/ 142875 w 3995738"/>
                  <a:gd name="connsiteY7" fmla="*/ 462490 h 1081615"/>
                  <a:gd name="connsiteX8" fmla="*/ 235744 w 3995738"/>
                  <a:gd name="connsiteY8" fmla="*/ 462490 h 1081615"/>
                  <a:gd name="connsiteX9" fmla="*/ 235744 w 3995738"/>
                  <a:gd name="connsiteY9" fmla="*/ 217221 h 1081615"/>
                  <a:gd name="connsiteX10" fmla="*/ 340519 w 3995738"/>
                  <a:gd name="connsiteY10" fmla="*/ 186265 h 1081615"/>
                  <a:gd name="connsiteX11" fmla="*/ 347663 w 3995738"/>
                  <a:gd name="connsiteY11" fmla="*/ 381527 h 1081615"/>
                  <a:gd name="connsiteX12" fmla="*/ 407194 w 3995738"/>
                  <a:gd name="connsiteY12" fmla="*/ 464871 h 1081615"/>
                  <a:gd name="connsiteX13" fmla="*/ 1281113 w 3995738"/>
                  <a:gd name="connsiteY13" fmla="*/ 464871 h 1081615"/>
                  <a:gd name="connsiteX14" fmla="*/ 1281113 w 3995738"/>
                  <a:gd name="connsiteY14" fmla="*/ 186265 h 1081615"/>
                  <a:gd name="connsiteX15" fmla="*/ 340519 w 3995738"/>
                  <a:gd name="connsiteY15" fmla="*/ 186265 h 1081615"/>
                  <a:gd name="connsiteX16" fmla="*/ 142875 w 3995738"/>
                  <a:gd name="connsiteY16" fmla="*/ 183883 h 1081615"/>
                  <a:gd name="connsiteX17" fmla="*/ 147638 w 3995738"/>
                  <a:gd name="connsiteY17" fmla="*/ 248177 h 1081615"/>
                  <a:gd name="connsiteX18" fmla="*/ 197644 w 3995738"/>
                  <a:gd name="connsiteY18" fmla="*/ 183883 h 1081615"/>
                  <a:gd name="connsiteX19" fmla="*/ 142875 w 3995738"/>
                  <a:gd name="connsiteY19" fmla="*/ 183883 h 1081615"/>
                  <a:gd name="connsiteX20" fmla="*/ 1390649 w 3995738"/>
                  <a:gd name="connsiteY20" fmla="*/ 181502 h 1081615"/>
                  <a:gd name="connsiteX21" fmla="*/ 1393030 w 3995738"/>
                  <a:gd name="connsiteY21" fmla="*/ 219602 h 1081615"/>
                  <a:gd name="connsiteX22" fmla="*/ 1438274 w 3995738"/>
                  <a:gd name="connsiteY22" fmla="*/ 257702 h 1081615"/>
                  <a:gd name="connsiteX23" fmla="*/ 1440655 w 3995738"/>
                  <a:gd name="connsiteY23" fmla="*/ 181502 h 1081615"/>
                  <a:gd name="connsiteX24" fmla="*/ 1390649 w 3995738"/>
                  <a:gd name="connsiteY24" fmla="*/ 181502 h 1081615"/>
                  <a:gd name="connsiteX25" fmla="*/ 1676400 w 3995738"/>
                  <a:gd name="connsiteY25" fmla="*/ 179121 h 1081615"/>
                  <a:gd name="connsiteX26" fmla="*/ 1659731 w 3995738"/>
                  <a:gd name="connsiteY26" fmla="*/ 207696 h 1081615"/>
                  <a:gd name="connsiteX27" fmla="*/ 1550194 w 3995738"/>
                  <a:gd name="connsiteY27" fmla="*/ 200552 h 1081615"/>
                  <a:gd name="connsiteX28" fmla="*/ 1550194 w 3995738"/>
                  <a:gd name="connsiteY28" fmla="*/ 431533 h 1081615"/>
                  <a:gd name="connsiteX29" fmla="*/ 1574006 w 3995738"/>
                  <a:gd name="connsiteY29" fmla="*/ 431533 h 1081615"/>
                  <a:gd name="connsiteX30" fmla="*/ 1702594 w 3995738"/>
                  <a:gd name="connsiteY30" fmla="*/ 179121 h 1081615"/>
                  <a:gd name="connsiteX31" fmla="*/ 1676400 w 3995738"/>
                  <a:gd name="connsiteY31" fmla="*/ 179121 h 1081615"/>
                  <a:gd name="connsiteX32" fmla="*/ 0 w 3995738"/>
                  <a:gd name="connsiteY32" fmla="*/ 804 h 1081615"/>
                  <a:gd name="connsiteX33" fmla="*/ 3993965 w 3995738"/>
                  <a:gd name="connsiteY33" fmla="*/ 0 h 1081615"/>
                  <a:gd name="connsiteX34" fmla="*/ 3995738 w 3995738"/>
                  <a:gd name="connsiteY34" fmla="*/ 86252 h 1081615"/>
                  <a:gd name="connsiteX35" fmla="*/ 3962400 w 3995738"/>
                  <a:gd name="connsiteY35" fmla="*/ 86252 h 1081615"/>
                  <a:gd name="connsiteX36" fmla="*/ 3962400 w 3995738"/>
                  <a:gd name="connsiteY36" fmla="*/ 343427 h 1081615"/>
                  <a:gd name="connsiteX37" fmla="*/ 3557588 w 3995738"/>
                  <a:gd name="connsiteY37" fmla="*/ 343427 h 1081615"/>
                  <a:gd name="connsiteX38" fmla="*/ 3557588 w 3995738"/>
                  <a:gd name="connsiteY38" fmla="*/ 538690 h 1081615"/>
                  <a:gd name="connsiteX39" fmla="*/ 3471863 w 3995738"/>
                  <a:gd name="connsiteY39" fmla="*/ 481540 h 1081615"/>
                  <a:gd name="connsiteX40" fmla="*/ 3471863 w 3995738"/>
                  <a:gd name="connsiteY40" fmla="*/ 338665 h 1081615"/>
                  <a:gd name="connsiteX41" fmla="*/ 3257550 w 3995738"/>
                  <a:gd name="connsiteY41" fmla="*/ 338665 h 1081615"/>
                  <a:gd name="connsiteX42" fmla="*/ 3143250 w 3995738"/>
                  <a:gd name="connsiteY42" fmla="*/ 691090 h 1081615"/>
                  <a:gd name="connsiteX43" fmla="*/ 3036471 w 3995738"/>
                  <a:gd name="connsiteY43" fmla="*/ 675336 h 1081615"/>
                  <a:gd name="connsiteX44" fmla="*/ 2950369 w 3995738"/>
                  <a:gd name="connsiteY44" fmla="*/ 407721 h 1081615"/>
                  <a:gd name="connsiteX45" fmla="*/ 2921794 w 3995738"/>
                  <a:gd name="connsiteY45" fmla="*/ 407721 h 1081615"/>
                  <a:gd name="connsiteX46" fmla="*/ 2869406 w 3995738"/>
                  <a:gd name="connsiteY46" fmla="*/ 336283 h 1081615"/>
                  <a:gd name="connsiteX47" fmla="*/ 2840831 w 3995738"/>
                  <a:gd name="connsiteY47" fmla="*/ 426771 h 1081615"/>
                  <a:gd name="connsiteX48" fmla="*/ 3033277 w 3995738"/>
                  <a:gd name="connsiteY48" fmla="*/ 674865 h 1081615"/>
                  <a:gd name="connsiteX49" fmla="*/ 2562225 w 3995738"/>
                  <a:gd name="connsiteY49" fmla="*/ 605365 h 1081615"/>
                  <a:gd name="connsiteX50" fmla="*/ 1905000 w 3995738"/>
                  <a:gd name="connsiteY50" fmla="*/ 1081615 h 1081615"/>
                  <a:gd name="connsiteX51" fmla="*/ 1681163 w 3995738"/>
                  <a:gd name="connsiteY51" fmla="*/ 972077 h 1081615"/>
                  <a:gd name="connsiteX52" fmla="*/ 1585913 w 3995738"/>
                  <a:gd name="connsiteY52" fmla="*/ 995890 h 1081615"/>
                  <a:gd name="connsiteX53" fmla="*/ 1466850 w 3995738"/>
                  <a:gd name="connsiteY53" fmla="*/ 810152 h 1081615"/>
                  <a:gd name="connsiteX54" fmla="*/ 0 w 3995738"/>
                  <a:gd name="connsiteY54" fmla="*/ 810152 h 1081615"/>
                  <a:gd name="connsiteX55" fmla="*/ 0 w 3995738"/>
                  <a:gd name="connsiteY55" fmla="*/ 804 h 1081615"/>
                  <a:gd name="connsiteX0" fmla="*/ 1393031 w 3995738"/>
                  <a:gd name="connsiteY0" fmla="*/ 281016 h 1090641"/>
                  <a:gd name="connsiteX1" fmla="*/ 1390650 w 3995738"/>
                  <a:gd name="connsiteY1" fmla="*/ 473897 h 1090641"/>
                  <a:gd name="connsiteX2" fmla="*/ 1433513 w 3995738"/>
                  <a:gd name="connsiteY2" fmla="*/ 473897 h 1090641"/>
                  <a:gd name="connsiteX3" fmla="*/ 1433513 w 3995738"/>
                  <a:gd name="connsiteY3" fmla="*/ 319116 h 1090641"/>
                  <a:gd name="connsiteX4" fmla="*/ 1393031 w 3995738"/>
                  <a:gd name="connsiteY4" fmla="*/ 281016 h 1090641"/>
                  <a:gd name="connsiteX5" fmla="*/ 235744 w 3995738"/>
                  <a:gd name="connsiteY5" fmla="*/ 226247 h 1090641"/>
                  <a:gd name="connsiteX6" fmla="*/ 142875 w 3995738"/>
                  <a:gd name="connsiteY6" fmla="*/ 323878 h 1090641"/>
                  <a:gd name="connsiteX7" fmla="*/ 142875 w 3995738"/>
                  <a:gd name="connsiteY7" fmla="*/ 471516 h 1090641"/>
                  <a:gd name="connsiteX8" fmla="*/ 235744 w 3995738"/>
                  <a:gd name="connsiteY8" fmla="*/ 471516 h 1090641"/>
                  <a:gd name="connsiteX9" fmla="*/ 235744 w 3995738"/>
                  <a:gd name="connsiteY9" fmla="*/ 226247 h 1090641"/>
                  <a:gd name="connsiteX10" fmla="*/ 340519 w 3995738"/>
                  <a:gd name="connsiteY10" fmla="*/ 195291 h 1090641"/>
                  <a:gd name="connsiteX11" fmla="*/ 347663 w 3995738"/>
                  <a:gd name="connsiteY11" fmla="*/ 390553 h 1090641"/>
                  <a:gd name="connsiteX12" fmla="*/ 407194 w 3995738"/>
                  <a:gd name="connsiteY12" fmla="*/ 473897 h 1090641"/>
                  <a:gd name="connsiteX13" fmla="*/ 1281113 w 3995738"/>
                  <a:gd name="connsiteY13" fmla="*/ 473897 h 1090641"/>
                  <a:gd name="connsiteX14" fmla="*/ 1281113 w 3995738"/>
                  <a:gd name="connsiteY14" fmla="*/ 195291 h 1090641"/>
                  <a:gd name="connsiteX15" fmla="*/ 340519 w 3995738"/>
                  <a:gd name="connsiteY15" fmla="*/ 195291 h 1090641"/>
                  <a:gd name="connsiteX16" fmla="*/ 142875 w 3995738"/>
                  <a:gd name="connsiteY16" fmla="*/ 192909 h 1090641"/>
                  <a:gd name="connsiteX17" fmla="*/ 147638 w 3995738"/>
                  <a:gd name="connsiteY17" fmla="*/ 257203 h 1090641"/>
                  <a:gd name="connsiteX18" fmla="*/ 197644 w 3995738"/>
                  <a:gd name="connsiteY18" fmla="*/ 192909 h 1090641"/>
                  <a:gd name="connsiteX19" fmla="*/ 142875 w 3995738"/>
                  <a:gd name="connsiteY19" fmla="*/ 192909 h 1090641"/>
                  <a:gd name="connsiteX20" fmla="*/ 1390649 w 3995738"/>
                  <a:gd name="connsiteY20" fmla="*/ 190528 h 1090641"/>
                  <a:gd name="connsiteX21" fmla="*/ 1393030 w 3995738"/>
                  <a:gd name="connsiteY21" fmla="*/ 228628 h 1090641"/>
                  <a:gd name="connsiteX22" fmla="*/ 1438274 w 3995738"/>
                  <a:gd name="connsiteY22" fmla="*/ 266728 h 1090641"/>
                  <a:gd name="connsiteX23" fmla="*/ 1440655 w 3995738"/>
                  <a:gd name="connsiteY23" fmla="*/ 190528 h 1090641"/>
                  <a:gd name="connsiteX24" fmla="*/ 1390649 w 3995738"/>
                  <a:gd name="connsiteY24" fmla="*/ 190528 h 1090641"/>
                  <a:gd name="connsiteX25" fmla="*/ 1676400 w 3995738"/>
                  <a:gd name="connsiteY25" fmla="*/ 188147 h 1090641"/>
                  <a:gd name="connsiteX26" fmla="*/ 1659731 w 3995738"/>
                  <a:gd name="connsiteY26" fmla="*/ 216722 h 1090641"/>
                  <a:gd name="connsiteX27" fmla="*/ 1550194 w 3995738"/>
                  <a:gd name="connsiteY27" fmla="*/ 209578 h 1090641"/>
                  <a:gd name="connsiteX28" fmla="*/ 1550194 w 3995738"/>
                  <a:gd name="connsiteY28" fmla="*/ 440559 h 1090641"/>
                  <a:gd name="connsiteX29" fmla="*/ 1574006 w 3995738"/>
                  <a:gd name="connsiteY29" fmla="*/ 440559 h 1090641"/>
                  <a:gd name="connsiteX30" fmla="*/ 1702594 w 3995738"/>
                  <a:gd name="connsiteY30" fmla="*/ 188147 h 1090641"/>
                  <a:gd name="connsiteX31" fmla="*/ 1676400 w 3995738"/>
                  <a:gd name="connsiteY31" fmla="*/ 188147 h 1090641"/>
                  <a:gd name="connsiteX32" fmla="*/ 0 w 3995738"/>
                  <a:gd name="connsiteY32" fmla="*/ 9830 h 1090641"/>
                  <a:gd name="connsiteX33" fmla="*/ 3993965 w 3995738"/>
                  <a:gd name="connsiteY33" fmla="*/ 0 h 1090641"/>
                  <a:gd name="connsiteX34" fmla="*/ 3995738 w 3995738"/>
                  <a:gd name="connsiteY34" fmla="*/ 95278 h 1090641"/>
                  <a:gd name="connsiteX35" fmla="*/ 3962400 w 3995738"/>
                  <a:gd name="connsiteY35" fmla="*/ 95278 h 1090641"/>
                  <a:gd name="connsiteX36" fmla="*/ 3962400 w 3995738"/>
                  <a:gd name="connsiteY36" fmla="*/ 352453 h 1090641"/>
                  <a:gd name="connsiteX37" fmla="*/ 3557588 w 3995738"/>
                  <a:gd name="connsiteY37" fmla="*/ 352453 h 1090641"/>
                  <a:gd name="connsiteX38" fmla="*/ 3557588 w 3995738"/>
                  <a:gd name="connsiteY38" fmla="*/ 547716 h 1090641"/>
                  <a:gd name="connsiteX39" fmla="*/ 3471863 w 3995738"/>
                  <a:gd name="connsiteY39" fmla="*/ 490566 h 1090641"/>
                  <a:gd name="connsiteX40" fmla="*/ 3471863 w 3995738"/>
                  <a:gd name="connsiteY40" fmla="*/ 347691 h 1090641"/>
                  <a:gd name="connsiteX41" fmla="*/ 3257550 w 3995738"/>
                  <a:gd name="connsiteY41" fmla="*/ 347691 h 1090641"/>
                  <a:gd name="connsiteX42" fmla="*/ 3143250 w 3995738"/>
                  <a:gd name="connsiteY42" fmla="*/ 700116 h 1090641"/>
                  <a:gd name="connsiteX43" fmla="*/ 3036471 w 3995738"/>
                  <a:gd name="connsiteY43" fmla="*/ 684362 h 1090641"/>
                  <a:gd name="connsiteX44" fmla="*/ 2950369 w 3995738"/>
                  <a:gd name="connsiteY44" fmla="*/ 416747 h 1090641"/>
                  <a:gd name="connsiteX45" fmla="*/ 2921794 w 3995738"/>
                  <a:gd name="connsiteY45" fmla="*/ 416747 h 1090641"/>
                  <a:gd name="connsiteX46" fmla="*/ 2869406 w 3995738"/>
                  <a:gd name="connsiteY46" fmla="*/ 345309 h 1090641"/>
                  <a:gd name="connsiteX47" fmla="*/ 2840831 w 3995738"/>
                  <a:gd name="connsiteY47" fmla="*/ 435797 h 1090641"/>
                  <a:gd name="connsiteX48" fmla="*/ 3033277 w 3995738"/>
                  <a:gd name="connsiteY48" fmla="*/ 683891 h 1090641"/>
                  <a:gd name="connsiteX49" fmla="*/ 2562225 w 3995738"/>
                  <a:gd name="connsiteY49" fmla="*/ 614391 h 1090641"/>
                  <a:gd name="connsiteX50" fmla="*/ 1905000 w 3995738"/>
                  <a:gd name="connsiteY50" fmla="*/ 1090641 h 1090641"/>
                  <a:gd name="connsiteX51" fmla="*/ 1681163 w 3995738"/>
                  <a:gd name="connsiteY51" fmla="*/ 981103 h 1090641"/>
                  <a:gd name="connsiteX52" fmla="*/ 1585913 w 3995738"/>
                  <a:gd name="connsiteY52" fmla="*/ 1004916 h 1090641"/>
                  <a:gd name="connsiteX53" fmla="*/ 1466850 w 3995738"/>
                  <a:gd name="connsiteY53" fmla="*/ 819178 h 1090641"/>
                  <a:gd name="connsiteX54" fmla="*/ 0 w 3995738"/>
                  <a:gd name="connsiteY54" fmla="*/ 819178 h 1090641"/>
                  <a:gd name="connsiteX55" fmla="*/ 0 w 3995738"/>
                  <a:gd name="connsiteY55" fmla="*/ 9830 h 1090641"/>
                  <a:gd name="connsiteX0" fmla="*/ 1393031 w 4006000"/>
                  <a:gd name="connsiteY0" fmla="*/ 281016 h 1090641"/>
                  <a:gd name="connsiteX1" fmla="*/ 1390650 w 4006000"/>
                  <a:gd name="connsiteY1" fmla="*/ 473897 h 1090641"/>
                  <a:gd name="connsiteX2" fmla="*/ 1433513 w 4006000"/>
                  <a:gd name="connsiteY2" fmla="*/ 473897 h 1090641"/>
                  <a:gd name="connsiteX3" fmla="*/ 1433513 w 4006000"/>
                  <a:gd name="connsiteY3" fmla="*/ 319116 h 1090641"/>
                  <a:gd name="connsiteX4" fmla="*/ 1393031 w 4006000"/>
                  <a:gd name="connsiteY4" fmla="*/ 281016 h 1090641"/>
                  <a:gd name="connsiteX5" fmla="*/ 235744 w 4006000"/>
                  <a:gd name="connsiteY5" fmla="*/ 226247 h 1090641"/>
                  <a:gd name="connsiteX6" fmla="*/ 142875 w 4006000"/>
                  <a:gd name="connsiteY6" fmla="*/ 323878 h 1090641"/>
                  <a:gd name="connsiteX7" fmla="*/ 142875 w 4006000"/>
                  <a:gd name="connsiteY7" fmla="*/ 471516 h 1090641"/>
                  <a:gd name="connsiteX8" fmla="*/ 235744 w 4006000"/>
                  <a:gd name="connsiteY8" fmla="*/ 471516 h 1090641"/>
                  <a:gd name="connsiteX9" fmla="*/ 235744 w 4006000"/>
                  <a:gd name="connsiteY9" fmla="*/ 226247 h 1090641"/>
                  <a:gd name="connsiteX10" fmla="*/ 340519 w 4006000"/>
                  <a:gd name="connsiteY10" fmla="*/ 195291 h 1090641"/>
                  <a:gd name="connsiteX11" fmla="*/ 347663 w 4006000"/>
                  <a:gd name="connsiteY11" fmla="*/ 390553 h 1090641"/>
                  <a:gd name="connsiteX12" fmla="*/ 407194 w 4006000"/>
                  <a:gd name="connsiteY12" fmla="*/ 473897 h 1090641"/>
                  <a:gd name="connsiteX13" fmla="*/ 1281113 w 4006000"/>
                  <a:gd name="connsiteY13" fmla="*/ 473897 h 1090641"/>
                  <a:gd name="connsiteX14" fmla="*/ 1281113 w 4006000"/>
                  <a:gd name="connsiteY14" fmla="*/ 195291 h 1090641"/>
                  <a:gd name="connsiteX15" fmla="*/ 340519 w 4006000"/>
                  <a:gd name="connsiteY15" fmla="*/ 195291 h 1090641"/>
                  <a:gd name="connsiteX16" fmla="*/ 142875 w 4006000"/>
                  <a:gd name="connsiteY16" fmla="*/ 192909 h 1090641"/>
                  <a:gd name="connsiteX17" fmla="*/ 147638 w 4006000"/>
                  <a:gd name="connsiteY17" fmla="*/ 257203 h 1090641"/>
                  <a:gd name="connsiteX18" fmla="*/ 197644 w 4006000"/>
                  <a:gd name="connsiteY18" fmla="*/ 192909 h 1090641"/>
                  <a:gd name="connsiteX19" fmla="*/ 142875 w 4006000"/>
                  <a:gd name="connsiteY19" fmla="*/ 192909 h 1090641"/>
                  <a:gd name="connsiteX20" fmla="*/ 1390649 w 4006000"/>
                  <a:gd name="connsiteY20" fmla="*/ 190528 h 1090641"/>
                  <a:gd name="connsiteX21" fmla="*/ 1393030 w 4006000"/>
                  <a:gd name="connsiteY21" fmla="*/ 228628 h 1090641"/>
                  <a:gd name="connsiteX22" fmla="*/ 1438274 w 4006000"/>
                  <a:gd name="connsiteY22" fmla="*/ 266728 h 1090641"/>
                  <a:gd name="connsiteX23" fmla="*/ 1440655 w 4006000"/>
                  <a:gd name="connsiteY23" fmla="*/ 190528 h 1090641"/>
                  <a:gd name="connsiteX24" fmla="*/ 1390649 w 4006000"/>
                  <a:gd name="connsiteY24" fmla="*/ 190528 h 1090641"/>
                  <a:gd name="connsiteX25" fmla="*/ 1676400 w 4006000"/>
                  <a:gd name="connsiteY25" fmla="*/ 188147 h 1090641"/>
                  <a:gd name="connsiteX26" fmla="*/ 1659731 w 4006000"/>
                  <a:gd name="connsiteY26" fmla="*/ 216722 h 1090641"/>
                  <a:gd name="connsiteX27" fmla="*/ 1550194 w 4006000"/>
                  <a:gd name="connsiteY27" fmla="*/ 209578 h 1090641"/>
                  <a:gd name="connsiteX28" fmla="*/ 1550194 w 4006000"/>
                  <a:gd name="connsiteY28" fmla="*/ 440559 h 1090641"/>
                  <a:gd name="connsiteX29" fmla="*/ 1574006 w 4006000"/>
                  <a:gd name="connsiteY29" fmla="*/ 440559 h 1090641"/>
                  <a:gd name="connsiteX30" fmla="*/ 1702594 w 4006000"/>
                  <a:gd name="connsiteY30" fmla="*/ 188147 h 1090641"/>
                  <a:gd name="connsiteX31" fmla="*/ 1676400 w 4006000"/>
                  <a:gd name="connsiteY31" fmla="*/ 188147 h 1090641"/>
                  <a:gd name="connsiteX32" fmla="*/ 0 w 4006000"/>
                  <a:gd name="connsiteY32" fmla="*/ 9830 h 1090641"/>
                  <a:gd name="connsiteX33" fmla="*/ 4006000 w 4006000"/>
                  <a:gd name="connsiteY33" fmla="*/ 0 h 1090641"/>
                  <a:gd name="connsiteX34" fmla="*/ 3995738 w 4006000"/>
                  <a:gd name="connsiteY34" fmla="*/ 95278 h 1090641"/>
                  <a:gd name="connsiteX35" fmla="*/ 3962400 w 4006000"/>
                  <a:gd name="connsiteY35" fmla="*/ 95278 h 1090641"/>
                  <a:gd name="connsiteX36" fmla="*/ 3962400 w 4006000"/>
                  <a:gd name="connsiteY36" fmla="*/ 352453 h 1090641"/>
                  <a:gd name="connsiteX37" fmla="*/ 3557588 w 4006000"/>
                  <a:gd name="connsiteY37" fmla="*/ 352453 h 1090641"/>
                  <a:gd name="connsiteX38" fmla="*/ 3557588 w 4006000"/>
                  <a:gd name="connsiteY38" fmla="*/ 547716 h 1090641"/>
                  <a:gd name="connsiteX39" fmla="*/ 3471863 w 4006000"/>
                  <a:gd name="connsiteY39" fmla="*/ 490566 h 1090641"/>
                  <a:gd name="connsiteX40" fmla="*/ 3471863 w 4006000"/>
                  <a:gd name="connsiteY40" fmla="*/ 347691 h 1090641"/>
                  <a:gd name="connsiteX41" fmla="*/ 3257550 w 4006000"/>
                  <a:gd name="connsiteY41" fmla="*/ 347691 h 1090641"/>
                  <a:gd name="connsiteX42" fmla="*/ 3143250 w 4006000"/>
                  <a:gd name="connsiteY42" fmla="*/ 700116 h 1090641"/>
                  <a:gd name="connsiteX43" fmla="*/ 3036471 w 4006000"/>
                  <a:gd name="connsiteY43" fmla="*/ 684362 h 1090641"/>
                  <a:gd name="connsiteX44" fmla="*/ 2950369 w 4006000"/>
                  <a:gd name="connsiteY44" fmla="*/ 416747 h 1090641"/>
                  <a:gd name="connsiteX45" fmla="*/ 2921794 w 4006000"/>
                  <a:gd name="connsiteY45" fmla="*/ 416747 h 1090641"/>
                  <a:gd name="connsiteX46" fmla="*/ 2869406 w 4006000"/>
                  <a:gd name="connsiteY46" fmla="*/ 345309 h 1090641"/>
                  <a:gd name="connsiteX47" fmla="*/ 2840831 w 4006000"/>
                  <a:gd name="connsiteY47" fmla="*/ 435797 h 1090641"/>
                  <a:gd name="connsiteX48" fmla="*/ 3033277 w 4006000"/>
                  <a:gd name="connsiteY48" fmla="*/ 683891 h 1090641"/>
                  <a:gd name="connsiteX49" fmla="*/ 2562225 w 4006000"/>
                  <a:gd name="connsiteY49" fmla="*/ 614391 h 1090641"/>
                  <a:gd name="connsiteX50" fmla="*/ 1905000 w 4006000"/>
                  <a:gd name="connsiteY50" fmla="*/ 1090641 h 1090641"/>
                  <a:gd name="connsiteX51" fmla="*/ 1681163 w 4006000"/>
                  <a:gd name="connsiteY51" fmla="*/ 981103 h 1090641"/>
                  <a:gd name="connsiteX52" fmla="*/ 1585913 w 4006000"/>
                  <a:gd name="connsiteY52" fmla="*/ 1004916 h 1090641"/>
                  <a:gd name="connsiteX53" fmla="*/ 1466850 w 4006000"/>
                  <a:gd name="connsiteY53" fmla="*/ 819178 h 1090641"/>
                  <a:gd name="connsiteX54" fmla="*/ 0 w 4006000"/>
                  <a:gd name="connsiteY54" fmla="*/ 819178 h 1090641"/>
                  <a:gd name="connsiteX55" fmla="*/ 0 w 4006000"/>
                  <a:gd name="connsiteY55" fmla="*/ 9830 h 1090641"/>
                  <a:gd name="connsiteX0" fmla="*/ 1393031 w 3995738"/>
                  <a:gd name="connsiteY0" fmla="*/ 284024 h 1093649"/>
                  <a:gd name="connsiteX1" fmla="*/ 1390650 w 3995738"/>
                  <a:gd name="connsiteY1" fmla="*/ 476905 h 1093649"/>
                  <a:gd name="connsiteX2" fmla="*/ 1433513 w 3995738"/>
                  <a:gd name="connsiteY2" fmla="*/ 476905 h 1093649"/>
                  <a:gd name="connsiteX3" fmla="*/ 1433513 w 3995738"/>
                  <a:gd name="connsiteY3" fmla="*/ 322124 h 1093649"/>
                  <a:gd name="connsiteX4" fmla="*/ 1393031 w 3995738"/>
                  <a:gd name="connsiteY4" fmla="*/ 284024 h 1093649"/>
                  <a:gd name="connsiteX5" fmla="*/ 235744 w 3995738"/>
                  <a:gd name="connsiteY5" fmla="*/ 229255 h 1093649"/>
                  <a:gd name="connsiteX6" fmla="*/ 142875 w 3995738"/>
                  <a:gd name="connsiteY6" fmla="*/ 326886 h 1093649"/>
                  <a:gd name="connsiteX7" fmla="*/ 142875 w 3995738"/>
                  <a:gd name="connsiteY7" fmla="*/ 474524 h 1093649"/>
                  <a:gd name="connsiteX8" fmla="*/ 235744 w 3995738"/>
                  <a:gd name="connsiteY8" fmla="*/ 474524 h 1093649"/>
                  <a:gd name="connsiteX9" fmla="*/ 235744 w 3995738"/>
                  <a:gd name="connsiteY9" fmla="*/ 229255 h 1093649"/>
                  <a:gd name="connsiteX10" fmla="*/ 340519 w 3995738"/>
                  <a:gd name="connsiteY10" fmla="*/ 198299 h 1093649"/>
                  <a:gd name="connsiteX11" fmla="*/ 347663 w 3995738"/>
                  <a:gd name="connsiteY11" fmla="*/ 393561 h 1093649"/>
                  <a:gd name="connsiteX12" fmla="*/ 407194 w 3995738"/>
                  <a:gd name="connsiteY12" fmla="*/ 476905 h 1093649"/>
                  <a:gd name="connsiteX13" fmla="*/ 1281113 w 3995738"/>
                  <a:gd name="connsiteY13" fmla="*/ 476905 h 1093649"/>
                  <a:gd name="connsiteX14" fmla="*/ 1281113 w 3995738"/>
                  <a:gd name="connsiteY14" fmla="*/ 198299 h 1093649"/>
                  <a:gd name="connsiteX15" fmla="*/ 340519 w 3995738"/>
                  <a:gd name="connsiteY15" fmla="*/ 198299 h 1093649"/>
                  <a:gd name="connsiteX16" fmla="*/ 142875 w 3995738"/>
                  <a:gd name="connsiteY16" fmla="*/ 195917 h 1093649"/>
                  <a:gd name="connsiteX17" fmla="*/ 147638 w 3995738"/>
                  <a:gd name="connsiteY17" fmla="*/ 260211 h 1093649"/>
                  <a:gd name="connsiteX18" fmla="*/ 197644 w 3995738"/>
                  <a:gd name="connsiteY18" fmla="*/ 195917 h 1093649"/>
                  <a:gd name="connsiteX19" fmla="*/ 142875 w 3995738"/>
                  <a:gd name="connsiteY19" fmla="*/ 195917 h 1093649"/>
                  <a:gd name="connsiteX20" fmla="*/ 1390649 w 3995738"/>
                  <a:gd name="connsiteY20" fmla="*/ 193536 h 1093649"/>
                  <a:gd name="connsiteX21" fmla="*/ 1393030 w 3995738"/>
                  <a:gd name="connsiteY21" fmla="*/ 231636 h 1093649"/>
                  <a:gd name="connsiteX22" fmla="*/ 1438274 w 3995738"/>
                  <a:gd name="connsiteY22" fmla="*/ 269736 h 1093649"/>
                  <a:gd name="connsiteX23" fmla="*/ 1440655 w 3995738"/>
                  <a:gd name="connsiteY23" fmla="*/ 193536 h 1093649"/>
                  <a:gd name="connsiteX24" fmla="*/ 1390649 w 3995738"/>
                  <a:gd name="connsiteY24" fmla="*/ 193536 h 1093649"/>
                  <a:gd name="connsiteX25" fmla="*/ 1676400 w 3995738"/>
                  <a:gd name="connsiteY25" fmla="*/ 191155 h 1093649"/>
                  <a:gd name="connsiteX26" fmla="*/ 1659731 w 3995738"/>
                  <a:gd name="connsiteY26" fmla="*/ 219730 h 1093649"/>
                  <a:gd name="connsiteX27" fmla="*/ 1550194 w 3995738"/>
                  <a:gd name="connsiteY27" fmla="*/ 212586 h 1093649"/>
                  <a:gd name="connsiteX28" fmla="*/ 1550194 w 3995738"/>
                  <a:gd name="connsiteY28" fmla="*/ 443567 h 1093649"/>
                  <a:gd name="connsiteX29" fmla="*/ 1574006 w 3995738"/>
                  <a:gd name="connsiteY29" fmla="*/ 443567 h 1093649"/>
                  <a:gd name="connsiteX30" fmla="*/ 1702594 w 3995738"/>
                  <a:gd name="connsiteY30" fmla="*/ 191155 h 1093649"/>
                  <a:gd name="connsiteX31" fmla="*/ 1676400 w 3995738"/>
                  <a:gd name="connsiteY31" fmla="*/ 191155 h 1093649"/>
                  <a:gd name="connsiteX32" fmla="*/ 0 w 3995738"/>
                  <a:gd name="connsiteY32" fmla="*/ 12838 h 1093649"/>
                  <a:gd name="connsiteX33" fmla="*/ 3987949 w 3995738"/>
                  <a:gd name="connsiteY33" fmla="*/ 0 h 1093649"/>
                  <a:gd name="connsiteX34" fmla="*/ 3995738 w 3995738"/>
                  <a:gd name="connsiteY34" fmla="*/ 98286 h 1093649"/>
                  <a:gd name="connsiteX35" fmla="*/ 3962400 w 3995738"/>
                  <a:gd name="connsiteY35" fmla="*/ 98286 h 1093649"/>
                  <a:gd name="connsiteX36" fmla="*/ 3962400 w 3995738"/>
                  <a:gd name="connsiteY36" fmla="*/ 355461 h 1093649"/>
                  <a:gd name="connsiteX37" fmla="*/ 3557588 w 3995738"/>
                  <a:gd name="connsiteY37" fmla="*/ 355461 h 1093649"/>
                  <a:gd name="connsiteX38" fmla="*/ 3557588 w 3995738"/>
                  <a:gd name="connsiteY38" fmla="*/ 550724 h 1093649"/>
                  <a:gd name="connsiteX39" fmla="*/ 3471863 w 3995738"/>
                  <a:gd name="connsiteY39" fmla="*/ 493574 h 1093649"/>
                  <a:gd name="connsiteX40" fmla="*/ 3471863 w 3995738"/>
                  <a:gd name="connsiteY40" fmla="*/ 350699 h 1093649"/>
                  <a:gd name="connsiteX41" fmla="*/ 3257550 w 3995738"/>
                  <a:gd name="connsiteY41" fmla="*/ 350699 h 1093649"/>
                  <a:gd name="connsiteX42" fmla="*/ 3143250 w 3995738"/>
                  <a:gd name="connsiteY42" fmla="*/ 703124 h 1093649"/>
                  <a:gd name="connsiteX43" fmla="*/ 3036471 w 3995738"/>
                  <a:gd name="connsiteY43" fmla="*/ 687370 h 1093649"/>
                  <a:gd name="connsiteX44" fmla="*/ 2950369 w 3995738"/>
                  <a:gd name="connsiteY44" fmla="*/ 419755 h 1093649"/>
                  <a:gd name="connsiteX45" fmla="*/ 2921794 w 3995738"/>
                  <a:gd name="connsiteY45" fmla="*/ 419755 h 1093649"/>
                  <a:gd name="connsiteX46" fmla="*/ 2869406 w 3995738"/>
                  <a:gd name="connsiteY46" fmla="*/ 348317 h 1093649"/>
                  <a:gd name="connsiteX47" fmla="*/ 2840831 w 3995738"/>
                  <a:gd name="connsiteY47" fmla="*/ 438805 h 1093649"/>
                  <a:gd name="connsiteX48" fmla="*/ 3033277 w 3995738"/>
                  <a:gd name="connsiteY48" fmla="*/ 686899 h 1093649"/>
                  <a:gd name="connsiteX49" fmla="*/ 2562225 w 3995738"/>
                  <a:gd name="connsiteY49" fmla="*/ 617399 h 1093649"/>
                  <a:gd name="connsiteX50" fmla="*/ 1905000 w 3995738"/>
                  <a:gd name="connsiteY50" fmla="*/ 1093649 h 1093649"/>
                  <a:gd name="connsiteX51" fmla="*/ 1681163 w 3995738"/>
                  <a:gd name="connsiteY51" fmla="*/ 984111 h 1093649"/>
                  <a:gd name="connsiteX52" fmla="*/ 1585913 w 3995738"/>
                  <a:gd name="connsiteY52" fmla="*/ 1007924 h 1093649"/>
                  <a:gd name="connsiteX53" fmla="*/ 1466850 w 3995738"/>
                  <a:gd name="connsiteY53" fmla="*/ 822186 h 1093649"/>
                  <a:gd name="connsiteX54" fmla="*/ 0 w 3995738"/>
                  <a:gd name="connsiteY54" fmla="*/ 822186 h 1093649"/>
                  <a:gd name="connsiteX55" fmla="*/ 0 w 3995738"/>
                  <a:gd name="connsiteY55" fmla="*/ 12838 h 1093649"/>
                  <a:gd name="connsiteX0" fmla="*/ 1393031 w 3996974"/>
                  <a:gd name="connsiteY0" fmla="*/ 284024 h 1093649"/>
                  <a:gd name="connsiteX1" fmla="*/ 1390650 w 3996974"/>
                  <a:gd name="connsiteY1" fmla="*/ 476905 h 1093649"/>
                  <a:gd name="connsiteX2" fmla="*/ 1433513 w 3996974"/>
                  <a:gd name="connsiteY2" fmla="*/ 476905 h 1093649"/>
                  <a:gd name="connsiteX3" fmla="*/ 1433513 w 3996974"/>
                  <a:gd name="connsiteY3" fmla="*/ 322124 h 1093649"/>
                  <a:gd name="connsiteX4" fmla="*/ 1393031 w 3996974"/>
                  <a:gd name="connsiteY4" fmla="*/ 284024 h 1093649"/>
                  <a:gd name="connsiteX5" fmla="*/ 235744 w 3996974"/>
                  <a:gd name="connsiteY5" fmla="*/ 229255 h 1093649"/>
                  <a:gd name="connsiteX6" fmla="*/ 142875 w 3996974"/>
                  <a:gd name="connsiteY6" fmla="*/ 326886 h 1093649"/>
                  <a:gd name="connsiteX7" fmla="*/ 142875 w 3996974"/>
                  <a:gd name="connsiteY7" fmla="*/ 474524 h 1093649"/>
                  <a:gd name="connsiteX8" fmla="*/ 235744 w 3996974"/>
                  <a:gd name="connsiteY8" fmla="*/ 474524 h 1093649"/>
                  <a:gd name="connsiteX9" fmla="*/ 235744 w 3996974"/>
                  <a:gd name="connsiteY9" fmla="*/ 229255 h 1093649"/>
                  <a:gd name="connsiteX10" fmla="*/ 340519 w 3996974"/>
                  <a:gd name="connsiteY10" fmla="*/ 198299 h 1093649"/>
                  <a:gd name="connsiteX11" fmla="*/ 347663 w 3996974"/>
                  <a:gd name="connsiteY11" fmla="*/ 393561 h 1093649"/>
                  <a:gd name="connsiteX12" fmla="*/ 407194 w 3996974"/>
                  <a:gd name="connsiteY12" fmla="*/ 476905 h 1093649"/>
                  <a:gd name="connsiteX13" fmla="*/ 1281113 w 3996974"/>
                  <a:gd name="connsiteY13" fmla="*/ 476905 h 1093649"/>
                  <a:gd name="connsiteX14" fmla="*/ 1281113 w 3996974"/>
                  <a:gd name="connsiteY14" fmla="*/ 198299 h 1093649"/>
                  <a:gd name="connsiteX15" fmla="*/ 340519 w 3996974"/>
                  <a:gd name="connsiteY15" fmla="*/ 198299 h 1093649"/>
                  <a:gd name="connsiteX16" fmla="*/ 142875 w 3996974"/>
                  <a:gd name="connsiteY16" fmla="*/ 195917 h 1093649"/>
                  <a:gd name="connsiteX17" fmla="*/ 147638 w 3996974"/>
                  <a:gd name="connsiteY17" fmla="*/ 260211 h 1093649"/>
                  <a:gd name="connsiteX18" fmla="*/ 197644 w 3996974"/>
                  <a:gd name="connsiteY18" fmla="*/ 195917 h 1093649"/>
                  <a:gd name="connsiteX19" fmla="*/ 142875 w 3996974"/>
                  <a:gd name="connsiteY19" fmla="*/ 195917 h 1093649"/>
                  <a:gd name="connsiteX20" fmla="*/ 1390649 w 3996974"/>
                  <a:gd name="connsiteY20" fmla="*/ 193536 h 1093649"/>
                  <a:gd name="connsiteX21" fmla="*/ 1393030 w 3996974"/>
                  <a:gd name="connsiteY21" fmla="*/ 231636 h 1093649"/>
                  <a:gd name="connsiteX22" fmla="*/ 1438274 w 3996974"/>
                  <a:gd name="connsiteY22" fmla="*/ 269736 h 1093649"/>
                  <a:gd name="connsiteX23" fmla="*/ 1440655 w 3996974"/>
                  <a:gd name="connsiteY23" fmla="*/ 193536 h 1093649"/>
                  <a:gd name="connsiteX24" fmla="*/ 1390649 w 3996974"/>
                  <a:gd name="connsiteY24" fmla="*/ 193536 h 1093649"/>
                  <a:gd name="connsiteX25" fmla="*/ 1676400 w 3996974"/>
                  <a:gd name="connsiteY25" fmla="*/ 191155 h 1093649"/>
                  <a:gd name="connsiteX26" fmla="*/ 1659731 w 3996974"/>
                  <a:gd name="connsiteY26" fmla="*/ 219730 h 1093649"/>
                  <a:gd name="connsiteX27" fmla="*/ 1550194 w 3996974"/>
                  <a:gd name="connsiteY27" fmla="*/ 212586 h 1093649"/>
                  <a:gd name="connsiteX28" fmla="*/ 1550194 w 3996974"/>
                  <a:gd name="connsiteY28" fmla="*/ 443567 h 1093649"/>
                  <a:gd name="connsiteX29" fmla="*/ 1574006 w 3996974"/>
                  <a:gd name="connsiteY29" fmla="*/ 443567 h 1093649"/>
                  <a:gd name="connsiteX30" fmla="*/ 1702594 w 3996974"/>
                  <a:gd name="connsiteY30" fmla="*/ 191155 h 1093649"/>
                  <a:gd name="connsiteX31" fmla="*/ 1676400 w 3996974"/>
                  <a:gd name="connsiteY31" fmla="*/ 191155 h 1093649"/>
                  <a:gd name="connsiteX32" fmla="*/ 0 w 3996974"/>
                  <a:gd name="connsiteY32" fmla="*/ 12838 h 1093649"/>
                  <a:gd name="connsiteX33" fmla="*/ 3996974 w 3996974"/>
                  <a:gd name="connsiteY33" fmla="*/ 0 h 1093649"/>
                  <a:gd name="connsiteX34" fmla="*/ 3995738 w 3996974"/>
                  <a:gd name="connsiteY34" fmla="*/ 98286 h 1093649"/>
                  <a:gd name="connsiteX35" fmla="*/ 3962400 w 3996974"/>
                  <a:gd name="connsiteY35" fmla="*/ 98286 h 1093649"/>
                  <a:gd name="connsiteX36" fmla="*/ 3962400 w 3996974"/>
                  <a:gd name="connsiteY36" fmla="*/ 355461 h 1093649"/>
                  <a:gd name="connsiteX37" fmla="*/ 3557588 w 3996974"/>
                  <a:gd name="connsiteY37" fmla="*/ 355461 h 1093649"/>
                  <a:gd name="connsiteX38" fmla="*/ 3557588 w 3996974"/>
                  <a:gd name="connsiteY38" fmla="*/ 550724 h 1093649"/>
                  <a:gd name="connsiteX39" fmla="*/ 3471863 w 3996974"/>
                  <a:gd name="connsiteY39" fmla="*/ 493574 h 1093649"/>
                  <a:gd name="connsiteX40" fmla="*/ 3471863 w 3996974"/>
                  <a:gd name="connsiteY40" fmla="*/ 350699 h 1093649"/>
                  <a:gd name="connsiteX41" fmla="*/ 3257550 w 3996974"/>
                  <a:gd name="connsiteY41" fmla="*/ 350699 h 1093649"/>
                  <a:gd name="connsiteX42" fmla="*/ 3143250 w 3996974"/>
                  <a:gd name="connsiteY42" fmla="*/ 703124 h 1093649"/>
                  <a:gd name="connsiteX43" fmla="*/ 3036471 w 3996974"/>
                  <a:gd name="connsiteY43" fmla="*/ 687370 h 1093649"/>
                  <a:gd name="connsiteX44" fmla="*/ 2950369 w 3996974"/>
                  <a:gd name="connsiteY44" fmla="*/ 419755 h 1093649"/>
                  <a:gd name="connsiteX45" fmla="*/ 2921794 w 3996974"/>
                  <a:gd name="connsiteY45" fmla="*/ 419755 h 1093649"/>
                  <a:gd name="connsiteX46" fmla="*/ 2869406 w 3996974"/>
                  <a:gd name="connsiteY46" fmla="*/ 348317 h 1093649"/>
                  <a:gd name="connsiteX47" fmla="*/ 2840831 w 3996974"/>
                  <a:gd name="connsiteY47" fmla="*/ 438805 h 1093649"/>
                  <a:gd name="connsiteX48" fmla="*/ 3033277 w 3996974"/>
                  <a:gd name="connsiteY48" fmla="*/ 686899 h 1093649"/>
                  <a:gd name="connsiteX49" fmla="*/ 2562225 w 3996974"/>
                  <a:gd name="connsiteY49" fmla="*/ 617399 h 1093649"/>
                  <a:gd name="connsiteX50" fmla="*/ 1905000 w 3996974"/>
                  <a:gd name="connsiteY50" fmla="*/ 1093649 h 1093649"/>
                  <a:gd name="connsiteX51" fmla="*/ 1681163 w 3996974"/>
                  <a:gd name="connsiteY51" fmla="*/ 984111 h 1093649"/>
                  <a:gd name="connsiteX52" fmla="*/ 1585913 w 3996974"/>
                  <a:gd name="connsiteY52" fmla="*/ 1007924 h 1093649"/>
                  <a:gd name="connsiteX53" fmla="*/ 1466850 w 3996974"/>
                  <a:gd name="connsiteY53" fmla="*/ 822186 h 1093649"/>
                  <a:gd name="connsiteX54" fmla="*/ 0 w 3996974"/>
                  <a:gd name="connsiteY54" fmla="*/ 822186 h 1093649"/>
                  <a:gd name="connsiteX55" fmla="*/ 0 w 3996974"/>
                  <a:gd name="connsiteY55" fmla="*/ 12838 h 1093649"/>
                  <a:gd name="connsiteX0" fmla="*/ 1393031 w 3996974"/>
                  <a:gd name="connsiteY0" fmla="*/ 289237 h 1098862"/>
                  <a:gd name="connsiteX1" fmla="*/ 1390650 w 3996974"/>
                  <a:gd name="connsiteY1" fmla="*/ 482118 h 1098862"/>
                  <a:gd name="connsiteX2" fmla="*/ 1433513 w 3996974"/>
                  <a:gd name="connsiteY2" fmla="*/ 482118 h 1098862"/>
                  <a:gd name="connsiteX3" fmla="*/ 1433513 w 3996974"/>
                  <a:gd name="connsiteY3" fmla="*/ 327337 h 1098862"/>
                  <a:gd name="connsiteX4" fmla="*/ 1393031 w 3996974"/>
                  <a:gd name="connsiteY4" fmla="*/ 289237 h 1098862"/>
                  <a:gd name="connsiteX5" fmla="*/ 235744 w 3996974"/>
                  <a:gd name="connsiteY5" fmla="*/ 234468 h 1098862"/>
                  <a:gd name="connsiteX6" fmla="*/ 142875 w 3996974"/>
                  <a:gd name="connsiteY6" fmla="*/ 332099 h 1098862"/>
                  <a:gd name="connsiteX7" fmla="*/ 142875 w 3996974"/>
                  <a:gd name="connsiteY7" fmla="*/ 479737 h 1098862"/>
                  <a:gd name="connsiteX8" fmla="*/ 235744 w 3996974"/>
                  <a:gd name="connsiteY8" fmla="*/ 479737 h 1098862"/>
                  <a:gd name="connsiteX9" fmla="*/ 235744 w 3996974"/>
                  <a:gd name="connsiteY9" fmla="*/ 234468 h 1098862"/>
                  <a:gd name="connsiteX10" fmla="*/ 340519 w 3996974"/>
                  <a:gd name="connsiteY10" fmla="*/ 203512 h 1098862"/>
                  <a:gd name="connsiteX11" fmla="*/ 347663 w 3996974"/>
                  <a:gd name="connsiteY11" fmla="*/ 398774 h 1098862"/>
                  <a:gd name="connsiteX12" fmla="*/ 407194 w 3996974"/>
                  <a:gd name="connsiteY12" fmla="*/ 482118 h 1098862"/>
                  <a:gd name="connsiteX13" fmla="*/ 1281113 w 3996974"/>
                  <a:gd name="connsiteY13" fmla="*/ 482118 h 1098862"/>
                  <a:gd name="connsiteX14" fmla="*/ 1281113 w 3996974"/>
                  <a:gd name="connsiteY14" fmla="*/ 203512 h 1098862"/>
                  <a:gd name="connsiteX15" fmla="*/ 340519 w 3996974"/>
                  <a:gd name="connsiteY15" fmla="*/ 203512 h 1098862"/>
                  <a:gd name="connsiteX16" fmla="*/ 142875 w 3996974"/>
                  <a:gd name="connsiteY16" fmla="*/ 201130 h 1098862"/>
                  <a:gd name="connsiteX17" fmla="*/ 147638 w 3996974"/>
                  <a:gd name="connsiteY17" fmla="*/ 265424 h 1098862"/>
                  <a:gd name="connsiteX18" fmla="*/ 197644 w 3996974"/>
                  <a:gd name="connsiteY18" fmla="*/ 201130 h 1098862"/>
                  <a:gd name="connsiteX19" fmla="*/ 142875 w 3996974"/>
                  <a:gd name="connsiteY19" fmla="*/ 201130 h 1098862"/>
                  <a:gd name="connsiteX20" fmla="*/ 1390649 w 3996974"/>
                  <a:gd name="connsiteY20" fmla="*/ 198749 h 1098862"/>
                  <a:gd name="connsiteX21" fmla="*/ 1393030 w 3996974"/>
                  <a:gd name="connsiteY21" fmla="*/ 236849 h 1098862"/>
                  <a:gd name="connsiteX22" fmla="*/ 1438274 w 3996974"/>
                  <a:gd name="connsiteY22" fmla="*/ 274949 h 1098862"/>
                  <a:gd name="connsiteX23" fmla="*/ 1440655 w 3996974"/>
                  <a:gd name="connsiteY23" fmla="*/ 198749 h 1098862"/>
                  <a:gd name="connsiteX24" fmla="*/ 1390649 w 3996974"/>
                  <a:gd name="connsiteY24" fmla="*/ 198749 h 1098862"/>
                  <a:gd name="connsiteX25" fmla="*/ 1676400 w 3996974"/>
                  <a:gd name="connsiteY25" fmla="*/ 196368 h 1098862"/>
                  <a:gd name="connsiteX26" fmla="*/ 1659731 w 3996974"/>
                  <a:gd name="connsiteY26" fmla="*/ 224943 h 1098862"/>
                  <a:gd name="connsiteX27" fmla="*/ 1550194 w 3996974"/>
                  <a:gd name="connsiteY27" fmla="*/ 217799 h 1098862"/>
                  <a:gd name="connsiteX28" fmla="*/ 1550194 w 3996974"/>
                  <a:gd name="connsiteY28" fmla="*/ 448780 h 1098862"/>
                  <a:gd name="connsiteX29" fmla="*/ 1574006 w 3996974"/>
                  <a:gd name="connsiteY29" fmla="*/ 448780 h 1098862"/>
                  <a:gd name="connsiteX30" fmla="*/ 1702594 w 3996974"/>
                  <a:gd name="connsiteY30" fmla="*/ 196368 h 1098862"/>
                  <a:gd name="connsiteX31" fmla="*/ 1676400 w 3996974"/>
                  <a:gd name="connsiteY31" fmla="*/ 196368 h 1098862"/>
                  <a:gd name="connsiteX32" fmla="*/ 0 w 3996974"/>
                  <a:gd name="connsiteY32" fmla="*/ 0 h 1098862"/>
                  <a:gd name="connsiteX33" fmla="*/ 3996974 w 3996974"/>
                  <a:gd name="connsiteY33" fmla="*/ 5213 h 1098862"/>
                  <a:gd name="connsiteX34" fmla="*/ 3995738 w 3996974"/>
                  <a:gd name="connsiteY34" fmla="*/ 103499 h 1098862"/>
                  <a:gd name="connsiteX35" fmla="*/ 3962400 w 3996974"/>
                  <a:gd name="connsiteY35" fmla="*/ 103499 h 1098862"/>
                  <a:gd name="connsiteX36" fmla="*/ 3962400 w 3996974"/>
                  <a:gd name="connsiteY36" fmla="*/ 360674 h 1098862"/>
                  <a:gd name="connsiteX37" fmla="*/ 3557588 w 3996974"/>
                  <a:gd name="connsiteY37" fmla="*/ 360674 h 1098862"/>
                  <a:gd name="connsiteX38" fmla="*/ 3557588 w 3996974"/>
                  <a:gd name="connsiteY38" fmla="*/ 555937 h 1098862"/>
                  <a:gd name="connsiteX39" fmla="*/ 3471863 w 3996974"/>
                  <a:gd name="connsiteY39" fmla="*/ 498787 h 1098862"/>
                  <a:gd name="connsiteX40" fmla="*/ 3471863 w 3996974"/>
                  <a:gd name="connsiteY40" fmla="*/ 355912 h 1098862"/>
                  <a:gd name="connsiteX41" fmla="*/ 3257550 w 3996974"/>
                  <a:gd name="connsiteY41" fmla="*/ 355912 h 1098862"/>
                  <a:gd name="connsiteX42" fmla="*/ 3143250 w 3996974"/>
                  <a:gd name="connsiteY42" fmla="*/ 708337 h 1098862"/>
                  <a:gd name="connsiteX43" fmla="*/ 3036471 w 3996974"/>
                  <a:gd name="connsiteY43" fmla="*/ 692583 h 1098862"/>
                  <a:gd name="connsiteX44" fmla="*/ 2950369 w 3996974"/>
                  <a:gd name="connsiteY44" fmla="*/ 424968 h 1098862"/>
                  <a:gd name="connsiteX45" fmla="*/ 2921794 w 3996974"/>
                  <a:gd name="connsiteY45" fmla="*/ 424968 h 1098862"/>
                  <a:gd name="connsiteX46" fmla="*/ 2869406 w 3996974"/>
                  <a:gd name="connsiteY46" fmla="*/ 353530 h 1098862"/>
                  <a:gd name="connsiteX47" fmla="*/ 2840831 w 3996974"/>
                  <a:gd name="connsiteY47" fmla="*/ 444018 h 1098862"/>
                  <a:gd name="connsiteX48" fmla="*/ 3033277 w 3996974"/>
                  <a:gd name="connsiteY48" fmla="*/ 692112 h 1098862"/>
                  <a:gd name="connsiteX49" fmla="*/ 2562225 w 3996974"/>
                  <a:gd name="connsiteY49" fmla="*/ 622612 h 1098862"/>
                  <a:gd name="connsiteX50" fmla="*/ 1905000 w 3996974"/>
                  <a:gd name="connsiteY50" fmla="*/ 1098862 h 1098862"/>
                  <a:gd name="connsiteX51" fmla="*/ 1681163 w 3996974"/>
                  <a:gd name="connsiteY51" fmla="*/ 989324 h 1098862"/>
                  <a:gd name="connsiteX52" fmla="*/ 1585913 w 3996974"/>
                  <a:gd name="connsiteY52" fmla="*/ 1013137 h 1098862"/>
                  <a:gd name="connsiteX53" fmla="*/ 1466850 w 3996974"/>
                  <a:gd name="connsiteY53" fmla="*/ 827399 h 1098862"/>
                  <a:gd name="connsiteX54" fmla="*/ 0 w 3996974"/>
                  <a:gd name="connsiteY54" fmla="*/ 827399 h 1098862"/>
                  <a:gd name="connsiteX55" fmla="*/ 0 w 3996974"/>
                  <a:gd name="connsiteY55" fmla="*/ 0 h 1098862"/>
                  <a:gd name="connsiteX0" fmla="*/ 1396041 w 3999984"/>
                  <a:gd name="connsiteY0" fmla="*/ 284024 h 1093649"/>
                  <a:gd name="connsiteX1" fmla="*/ 1393660 w 3999984"/>
                  <a:gd name="connsiteY1" fmla="*/ 476905 h 1093649"/>
                  <a:gd name="connsiteX2" fmla="*/ 1436523 w 3999984"/>
                  <a:gd name="connsiteY2" fmla="*/ 476905 h 1093649"/>
                  <a:gd name="connsiteX3" fmla="*/ 1436523 w 3999984"/>
                  <a:gd name="connsiteY3" fmla="*/ 322124 h 1093649"/>
                  <a:gd name="connsiteX4" fmla="*/ 1396041 w 3999984"/>
                  <a:gd name="connsiteY4" fmla="*/ 284024 h 1093649"/>
                  <a:gd name="connsiteX5" fmla="*/ 238754 w 3999984"/>
                  <a:gd name="connsiteY5" fmla="*/ 229255 h 1093649"/>
                  <a:gd name="connsiteX6" fmla="*/ 145885 w 3999984"/>
                  <a:gd name="connsiteY6" fmla="*/ 326886 h 1093649"/>
                  <a:gd name="connsiteX7" fmla="*/ 145885 w 3999984"/>
                  <a:gd name="connsiteY7" fmla="*/ 474524 h 1093649"/>
                  <a:gd name="connsiteX8" fmla="*/ 238754 w 3999984"/>
                  <a:gd name="connsiteY8" fmla="*/ 474524 h 1093649"/>
                  <a:gd name="connsiteX9" fmla="*/ 238754 w 3999984"/>
                  <a:gd name="connsiteY9" fmla="*/ 229255 h 1093649"/>
                  <a:gd name="connsiteX10" fmla="*/ 343529 w 3999984"/>
                  <a:gd name="connsiteY10" fmla="*/ 198299 h 1093649"/>
                  <a:gd name="connsiteX11" fmla="*/ 350673 w 3999984"/>
                  <a:gd name="connsiteY11" fmla="*/ 393561 h 1093649"/>
                  <a:gd name="connsiteX12" fmla="*/ 410204 w 3999984"/>
                  <a:gd name="connsiteY12" fmla="*/ 476905 h 1093649"/>
                  <a:gd name="connsiteX13" fmla="*/ 1284123 w 3999984"/>
                  <a:gd name="connsiteY13" fmla="*/ 476905 h 1093649"/>
                  <a:gd name="connsiteX14" fmla="*/ 1284123 w 3999984"/>
                  <a:gd name="connsiteY14" fmla="*/ 198299 h 1093649"/>
                  <a:gd name="connsiteX15" fmla="*/ 343529 w 3999984"/>
                  <a:gd name="connsiteY15" fmla="*/ 198299 h 1093649"/>
                  <a:gd name="connsiteX16" fmla="*/ 145885 w 3999984"/>
                  <a:gd name="connsiteY16" fmla="*/ 195917 h 1093649"/>
                  <a:gd name="connsiteX17" fmla="*/ 150648 w 3999984"/>
                  <a:gd name="connsiteY17" fmla="*/ 260211 h 1093649"/>
                  <a:gd name="connsiteX18" fmla="*/ 200654 w 3999984"/>
                  <a:gd name="connsiteY18" fmla="*/ 195917 h 1093649"/>
                  <a:gd name="connsiteX19" fmla="*/ 145885 w 3999984"/>
                  <a:gd name="connsiteY19" fmla="*/ 195917 h 1093649"/>
                  <a:gd name="connsiteX20" fmla="*/ 1393659 w 3999984"/>
                  <a:gd name="connsiteY20" fmla="*/ 193536 h 1093649"/>
                  <a:gd name="connsiteX21" fmla="*/ 1396040 w 3999984"/>
                  <a:gd name="connsiteY21" fmla="*/ 231636 h 1093649"/>
                  <a:gd name="connsiteX22" fmla="*/ 1441284 w 3999984"/>
                  <a:gd name="connsiteY22" fmla="*/ 269736 h 1093649"/>
                  <a:gd name="connsiteX23" fmla="*/ 1443665 w 3999984"/>
                  <a:gd name="connsiteY23" fmla="*/ 193536 h 1093649"/>
                  <a:gd name="connsiteX24" fmla="*/ 1393659 w 3999984"/>
                  <a:gd name="connsiteY24" fmla="*/ 193536 h 1093649"/>
                  <a:gd name="connsiteX25" fmla="*/ 1679410 w 3999984"/>
                  <a:gd name="connsiteY25" fmla="*/ 191155 h 1093649"/>
                  <a:gd name="connsiteX26" fmla="*/ 1662741 w 3999984"/>
                  <a:gd name="connsiteY26" fmla="*/ 219730 h 1093649"/>
                  <a:gd name="connsiteX27" fmla="*/ 1553204 w 3999984"/>
                  <a:gd name="connsiteY27" fmla="*/ 212586 h 1093649"/>
                  <a:gd name="connsiteX28" fmla="*/ 1553204 w 3999984"/>
                  <a:gd name="connsiteY28" fmla="*/ 443567 h 1093649"/>
                  <a:gd name="connsiteX29" fmla="*/ 1577016 w 3999984"/>
                  <a:gd name="connsiteY29" fmla="*/ 443567 h 1093649"/>
                  <a:gd name="connsiteX30" fmla="*/ 1705604 w 3999984"/>
                  <a:gd name="connsiteY30" fmla="*/ 191155 h 1093649"/>
                  <a:gd name="connsiteX31" fmla="*/ 1679410 w 3999984"/>
                  <a:gd name="connsiteY31" fmla="*/ 191155 h 1093649"/>
                  <a:gd name="connsiteX32" fmla="*/ 0 w 3999984"/>
                  <a:gd name="connsiteY32" fmla="*/ 3812 h 1093649"/>
                  <a:gd name="connsiteX33" fmla="*/ 3999984 w 3999984"/>
                  <a:gd name="connsiteY33" fmla="*/ 0 h 1093649"/>
                  <a:gd name="connsiteX34" fmla="*/ 3998748 w 3999984"/>
                  <a:gd name="connsiteY34" fmla="*/ 98286 h 1093649"/>
                  <a:gd name="connsiteX35" fmla="*/ 3965410 w 3999984"/>
                  <a:gd name="connsiteY35" fmla="*/ 98286 h 1093649"/>
                  <a:gd name="connsiteX36" fmla="*/ 3965410 w 3999984"/>
                  <a:gd name="connsiteY36" fmla="*/ 355461 h 1093649"/>
                  <a:gd name="connsiteX37" fmla="*/ 3560598 w 3999984"/>
                  <a:gd name="connsiteY37" fmla="*/ 355461 h 1093649"/>
                  <a:gd name="connsiteX38" fmla="*/ 3560598 w 3999984"/>
                  <a:gd name="connsiteY38" fmla="*/ 550724 h 1093649"/>
                  <a:gd name="connsiteX39" fmla="*/ 3474873 w 3999984"/>
                  <a:gd name="connsiteY39" fmla="*/ 493574 h 1093649"/>
                  <a:gd name="connsiteX40" fmla="*/ 3474873 w 3999984"/>
                  <a:gd name="connsiteY40" fmla="*/ 350699 h 1093649"/>
                  <a:gd name="connsiteX41" fmla="*/ 3260560 w 3999984"/>
                  <a:gd name="connsiteY41" fmla="*/ 350699 h 1093649"/>
                  <a:gd name="connsiteX42" fmla="*/ 3146260 w 3999984"/>
                  <a:gd name="connsiteY42" fmla="*/ 703124 h 1093649"/>
                  <a:gd name="connsiteX43" fmla="*/ 3039481 w 3999984"/>
                  <a:gd name="connsiteY43" fmla="*/ 687370 h 1093649"/>
                  <a:gd name="connsiteX44" fmla="*/ 2953379 w 3999984"/>
                  <a:gd name="connsiteY44" fmla="*/ 419755 h 1093649"/>
                  <a:gd name="connsiteX45" fmla="*/ 2924804 w 3999984"/>
                  <a:gd name="connsiteY45" fmla="*/ 419755 h 1093649"/>
                  <a:gd name="connsiteX46" fmla="*/ 2872416 w 3999984"/>
                  <a:gd name="connsiteY46" fmla="*/ 348317 h 1093649"/>
                  <a:gd name="connsiteX47" fmla="*/ 2843841 w 3999984"/>
                  <a:gd name="connsiteY47" fmla="*/ 438805 h 1093649"/>
                  <a:gd name="connsiteX48" fmla="*/ 3036287 w 3999984"/>
                  <a:gd name="connsiteY48" fmla="*/ 686899 h 1093649"/>
                  <a:gd name="connsiteX49" fmla="*/ 2565235 w 3999984"/>
                  <a:gd name="connsiteY49" fmla="*/ 617399 h 1093649"/>
                  <a:gd name="connsiteX50" fmla="*/ 1908010 w 3999984"/>
                  <a:gd name="connsiteY50" fmla="*/ 1093649 h 1093649"/>
                  <a:gd name="connsiteX51" fmla="*/ 1684173 w 3999984"/>
                  <a:gd name="connsiteY51" fmla="*/ 984111 h 1093649"/>
                  <a:gd name="connsiteX52" fmla="*/ 1588923 w 3999984"/>
                  <a:gd name="connsiteY52" fmla="*/ 1007924 h 1093649"/>
                  <a:gd name="connsiteX53" fmla="*/ 1469860 w 3999984"/>
                  <a:gd name="connsiteY53" fmla="*/ 822186 h 1093649"/>
                  <a:gd name="connsiteX54" fmla="*/ 3010 w 3999984"/>
                  <a:gd name="connsiteY54" fmla="*/ 822186 h 1093649"/>
                  <a:gd name="connsiteX55" fmla="*/ 0 w 3999984"/>
                  <a:gd name="connsiteY55" fmla="*/ 3812 h 10936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999984" h="1093649">
                    <a:moveTo>
                      <a:pt x="1396041" y="284024"/>
                    </a:moveTo>
                    <a:cubicBezTo>
                      <a:pt x="1395247" y="348318"/>
                      <a:pt x="1394454" y="412611"/>
                      <a:pt x="1393660" y="476905"/>
                    </a:cubicBezTo>
                    <a:lnTo>
                      <a:pt x="1436523" y="476905"/>
                    </a:lnTo>
                    <a:lnTo>
                      <a:pt x="1436523" y="322124"/>
                    </a:lnTo>
                    <a:lnTo>
                      <a:pt x="1396041" y="284024"/>
                    </a:lnTo>
                    <a:close/>
                    <a:moveTo>
                      <a:pt x="238754" y="229255"/>
                    </a:moveTo>
                    <a:lnTo>
                      <a:pt x="145885" y="326886"/>
                    </a:lnTo>
                    <a:lnTo>
                      <a:pt x="145885" y="474524"/>
                    </a:lnTo>
                    <a:lnTo>
                      <a:pt x="238754" y="474524"/>
                    </a:lnTo>
                    <a:lnTo>
                      <a:pt x="238754" y="229255"/>
                    </a:lnTo>
                    <a:close/>
                    <a:moveTo>
                      <a:pt x="343529" y="198299"/>
                    </a:moveTo>
                    <a:lnTo>
                      <a:pt x="350673" y="393561"/>
                    </a:lnTo>
                    <a:lnTo>
                      <a:pt x="410204" y="476905"/>
                    </a:lnTo>
                    <a:lnTo>
                      <a:pt x="1284123" y="476905"/>
                    </a:lnTo>
                    <a:lnTo>
                      <a:pt x="1284123" y="198299"/>
                    </a:lnTo>
                    <a:lnTo>
                      <a:pt x="343529" y="198299"/>
                    </a:lnTo>
                    <a:close/>
                    <a:moveTo>
                      <a:pt x="145885" y="195917"/>
                    </a:moveTo>
                    <a:lnTo>
                      <a:pt x="150648" y="260211"/>
                    </a:lnTo>
                    <a:lnTo>
                      <a:pt x="200654" y="195917"/>
                    </a:lnTo>
                    <a:lnTo>
                      <a:pt x="145885" y="195917"/>
                    </a:lnTo>
                    <a:close/>
                    <a:moveTo>
                      <a:pt x="1393659" y="193536"/>
                    </a:moveTo>
                    <a:lnTo>
                      <a:pt x="1396040" y="231636"/>
                    </a:lnTo>
                    <a:lnTo>
                      <a:pt x="1441284" y="269736"/>
                    </a:lnTo>
                    <a:cubicBezTo>
                      <a:pt x="1440490" y="243542"/>
                      <a:pt x="1444459" y="219730"/>
                      <a:pt x="1443665" y="193536"/>
                    </a:cubicBezTo>
                    <a:lnTo>
                      <a:pt x="1393659" y="193536"/>
                    </a:lnTo>
                    <a:close/>
                    <a:moveTo>
                      <a:pt x="1679410" y="191155"/>
                    </a:moveTo>
                    <a:lnTo>
                      <a:pt x="1662741" y="219730"/>
                    </a:lnTo>
                    <a:lnTo>
                      <a:pt x="1553204" y="212586"/>
                    </a:lnTo>
                    <a:lnTo>
                      <a:pt x="1553204" y="443567"/>
                    </a:lnTo>
                    <a:lnTo>
                      <a:pt x="1577016" y="443567"/>
                    </a:lnTo>
                    <a:cubicBezTo>
                      <a:pt x="1607973" y="304661"/>
                      <a:pt x="1646072" y="261005"/>
                      <a:pt x="1705604" y="191155"/>
                    </a:cubicBezTo>
                    <a:lnTo>
                      <a:pt x="1679410" y="191155"/>
                    </a:lnTo>
                    <a:close/>
                    <a:moveTo>
                      <a:pt x="0" y="3812"/>
                    </a:moveTo>
                    <a:lnTo>
                      <a:pt x="3999984" y="0"/>
                    </a:lnTo>
                    <a:lnTo>
                      <a:pt x="3998748" y="98286"/>
                    </a:lnTo>
                    <a:lnTo>
                      <a:pt x="3965410" y="98286"/>
                    </a:lnTo>
                    <a:lnTo>
                      <a:pt x="3965410" y="355461"/>
                    </a:lnTo>
                    <a:lnTo>
                      <a:pt x="3560598" y="355461"/>
                    </a:lnTo>
                    <a:lnTo>
                      <a:pt x="3560598" y="550724"/>
                    </a:lnTo>
                    <a:lnTo>
                      <a:pt x="3474873" y="493574"/>
                    </a:lnTo>
                    <a:lnTo>
                      <a:pt x="3474873" y="350699"/>
                    </a:lnTo>
                    <a:lnTo>
                      <a:pt x="3260560" y="350699"/>
                    </a:lnTo>
                    <a:lnTo>
                      <a:pt x="3146260" y="703124"/>
                    </a:lnTo>
                    <a:lnTo>
                      <a:pt x="3039481" y="687370"/>
                    </a:lnTo>
                    <a:lnTo>
                      <a:pt x="2953379" y="419755"/>
                    </a:lnTo>
                    <a:lnTo>
                      <a:pt x="2924804" y="419755"/>
                    </a:lnTo>
                    <a:lnTo>
                      <a:pt x="2872416" y="348317"/>
                    </a:lnTo>
                    <a:lnTo>
                      <a:pt x="2843841" y="438805"/>
                    </a:lnTo>
                    <a:lnTo>
                      <a:pt x="3036287" y="686899"/>
                    </a:lnTo>
                    <a:lnTo>
                      <a:pt x="2565235" y="617399"/>
                    </a:lnTo>
                    <a:lnTo>
                      <a:pt x="1908010" y="1093649"/>
                    </a:lnTo>
                    <a:lnTo>
                      <a:pt x="1684173" y="984111"/>
                    </a:lnTo>
                    <a:lnTo>
                      <a:pt x="1588923" y="1007924"/>
                    </a:lnTo>
                    <a:lnTo>
                      <a:pt x="1469860" y="822186"/>
                    </a:lnTo>
                    <a:lnTo>
                      <a:pt x="3010" y="822186"/>
                    </a:lnTo>
                    <a:cubicBezTo>
                      <a:pt x="2007" y="549395"/>
                      <a:pt x="1003" y="276603"/>
                      <a:pt x="0" y="38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9" name="Figura a mano libera: forma 18">
                <a:extLst>
                  <a:ext uri="{FF2B5EF4-FFF2-40B4-BE49-F238E27FC236}">
                    <a16:creationId xmlns:a16="http://schemas.microsoft.com/office/drawing/2014/main" id="{F742E9CE-7E61-6A47-3A6B-DF7246A974FC}"/>
                  </a:ext>
                </a:extLst>
              </p:cNvPr>
              <p:cNvSpPr/>
              <p:nvPr/>
            </p:nvSpPr>
            <p:spPr>
              <a:xfrm>
                <a:off x="3074172" y="2119313"/>
                <a:ext cx="3040878" cy="3719512"/>
              </a:xfrm>
              <a:custGeom>
                <a:avLst/>
                <a:gdLst>
                  <a:gd name="connsiteX0" fmla="*/ 1678803 w 3040878"/>
                  <a:gd name="connsiteY0" fmla="*/ 404812 h 3719512"/>
                  <a:gd name="connsiteX1" fmla="*/ 1426391 w 3040878"/>
                  <a:gd name="connsiteY1" fmla="*/ 895350 h 3719512"/>
                  <a:gd name="connsiteX2" fmla="*/ 1437503 w 3040878"/>
                  <a:gd name="connsiteY2" fmla="*/ 1314450 h 3719512"/>
                  <a:gd name="connsiteX3" fmla="*/ 1316853 w 3040878"/>
                  <a:gd name="connsiteY3" fmla="*/ 1300162 h 3719512"/>
                  <a:gd name="connsiteX4" fmla="*/ 1297803 w 3040878"/>
                  <a:gd name="connsiteY4" fmla="*/ 1147762 h 3719512"/>
                  <a:gd name="connsiteX5" fmla="*/ 1088253 w 3040878"/>
                  <a:gd name="connsiteY5" fmla="*/ 1704975 h 3719512"/>
                  <a:gd name="connsiteX6" fmla="*/ 1078728 w 3040878"/>
                  <a:gd name="connsiteY6" fmla="*/ 1766887 h 3719512"/>
                  <a:gd name="connsiteX7" fmla="*/ 1364478 w 3040878"/>
                  <a:gd name="connsiteY7" fmla="*/ 1739900 h 3719512"/>
                  <a:gd name="connsiteX8" fmla="*/ 1464491 w 3040878"/>
                  <a:gd name="connsiteY8" fmla="*/ 1814512 h 3719512"/>
                  <a:gd name="connsiteX9" fmla="*/ 1569266 w 3040878"/>
                  <a:gd name="connsiteY9" fmla="*/ 1835150 h 3719512"/>
                  <a:gd name="connsiteX10" fmla="*/ 1562916 w 3040878"/>
                  <a:gd name="connsiteY10" fmla="*/ 1901825 h 3719512"/>
                  <a:gd name="connsiteX11" fmla="*/ 1448616 w 3040878"/>
                  <a:gd name="connsiteY11" fmla="*/ 1874837 h 3719512"/>
                  <a:gd name="connsiteX12" fmla="*/ 1408928 w 3040878"/>
                  <a:gd name="connsiteY12" fmla="*/ 1963737 h 3719512"/>
                  <a:gd name="connsiteX13" fmla="*/ 1329553 w 3040878"/>
                  <a:gd name="connsiteY13" fmla="*/ 1911350 h 3719512"/>
                  <a:gd name="connsiteX14" fmla="*/ 1197791 w 3040878"/>
                  <a:gd name="connsiteY14" fmla="*/ 2033587 h 3719512"/>
                  <a:gd name="connsiteX15" fmla="*/ 1221603 w 3040878"/>
                  <a:gd name="connsiteY15" fmla="*/ 2038350 h 3719512"/>
                  <a:gd name="connsiteX16" fmla="*/ 1221603 w 3040878"/>
                  <a:gd name="connsiteY16" fmla="*/ 2247900 h 3719512"/>
                  <a:gd name="connsiteX17" fmla="*/ 1078728 w 3040878"/>
                  <a:gd name="connsiteY17" fmla="*/ 2262187 h 3719512"/>
                  <a:gd name="connsiteX18" fmla="*/ 1107303 w 3040878"/>
                  <a:gd name="connsiteY18" fmla="*/ 2447925 h 3719512"/>
                  <a:gd name="connsiteX19" fmla="*/ 1202553 w 3040878"/>
                  <a:gd name="connsiteY19" fmla="*/ 2433637 h 3719512"/>
                  <a:gd name="connsiteX20" fmla="*/ 1302566 w 3040878"/>
                  <a:gd name="connsiteY20" fmla="*/ 2781300 h 3719512"/>
                  <a:gd name="connsiteX21" fmla="*/ 1364478 w 3040878"/>
                  <a:gd name="connsiteY21" fmla="*/ 2771775 h 3719512"/>
                  <a:gd name="connsiteX22" fmla="*/ 1431153 w 3040878"/>
                  <a:gd name="connsiteY22" fmla="*/ 3024187 h 3719512"/>
                  <a:gd name="connsiteX23" fmla="*/ 1369241 w 3040878"/>
                  <a:gd name="connsiteY23" fmla="*/ 3033712 h 3719512"/>
                  <a:gd name="connsiteX24" fmla="*/ 1378766 w 3040878"/>
                  <a:gd name="connsiteY24" fmla="*/ 3086100 h 3719512"/>
                  <a:gd name="connsiteX25" fmla="*/ 1278753 w 3040878"/>
                  <a:gd name="connsiteY25" fmla="*/ 3100387 h 3719512"/>
                  <a:gd name="connsiteX26" fmla="*/ 1488303 w 3040878"/>
                  <a:gd name="connsiteY26" fmla="*/ 3267075 h 3719512"/>
                  <a:gd name="connsiteX27" fmla="*/ 1988366 w 3040878"/>
                  <a:gd name="connsiteY27" fmla="*/ 3267075 h 3719512"/>
                  <a:gd name="connsiteX28" fmla="*/ 1988366 w 3040878"/>
                  <a:gd name="connsiteY28" fmla="*/ 2633662 h 3719512"/>
                  <a:gd name="connsiteX29" fmla="*/ 2021703 w 3040878"/>
                  <a:gd name="connsiteY29" fmla="*/ 2595562 h 3719512"/>
                  <a:gd name="connsiteX30" fmla="*/ 1888353 w 3040878"/>
                  <a:gd name="connsiteY30" fmla="*/ 2595562 h 3719512"/>
                  <a:gd name="connsiteX31" fmla="*/ 1793103 w 3040878"/>
                  <a:gd name="connsiteY31" fmla="*/ 2514600 h 3719512"/>
                  <a:gd name="connsiteX32" fmla="*/ 1797866 w 3040878"/>
                  <a:gd name="connsiteY32" fmla="*/ 2362200 h 3719512"/>
                  <a:gd name="connsiteX33" fmla="*/ 1874066 w 3040878"/>
                  <a:gd name="connsiteY33" fmla="*/ 2300287 h 3719512"/>
                  <a:gd name="connsiteX34" fmla="*/ 2159816 w 3040878"/>
                  <a:gd name="connsiteY34" fmla="*/ 2324100 h 3719512"/>
                  <a:gd name="connsiteX35" fmla="*/ 2717028 w 3040878"/>
                  <a:gd name="connsiteY35" fmla="*/ 2386012 h 3719512"/>
                  <a:gd name="connsiteX36" fmla="*/ 2717028 w 3040878"/>
                  <a:gd name="connsiteY36" fmla="*/ 404812 h 3719512"/>
                  <a:gd name="connsiteX37" fmla="*/ 1731191 w 3040878"/>
                  <a:gd name="connsiteY37" fmla="*/ 0 h 3719512"/>
                  <a:gd name="connsiteX38" fmla="*/ 3007541 w 3040878"/>
                  <a:gd name="connsiteY38" fmla="*/ 4762 h 3719512"/>
                  <a:gd name="connsiteX39" fmla="*/ 3040878 w 3040878"/>
                  <a:gd name="connsiteY39" fmla="*/ 276225 h 3719512"/>
                  <a:gd name="connsiteX40" fmla="*/ 3040878 w 3040878"/>
                  <a:gd name="connsiteY40" fmla="*/ 3719512 h 3719512"/>
                  <a:gd name="connsiteX41" fmla="*/ 1302566 w 3040878"/>
                  <a:gd name="connsiteY41" fmla="*/ 3714750 h 3719512"/>
                  <a:gd name="connsiteX42" fmla="*/ 164328 w 3040878"/>
                  <a:gd name="connsiteY42" fmla="*/ 3586162 h 3719512"/>
                  <a:gd name="connsiteX43" fmla="*/ 2403 w 3040878"/>
                  <a:gd name="connsiteY43" fmla="*/ 2924175 h 3719512"/>
                  <a:gd name="connsiteX44" fmla="*/ 61935 w 3040878"/>
                  <a:gd name="connsiteY44" fmla="*/ 2747962 h 3719512"/>
                  <a:gd name="connsiteX45" fmla="*/ 302441 w 3040878"/>
                  <a:gd name="connsiteY45" fmla="*/ 2424112 h 3719512"/>
                  <a:gd name="connsiteX46" fmla="*/ 278628 w 3040878"/>
                  <a:gd name="connsiteY46" fmla="*/ 2305050 h 3719512"/>
                  <a:gd name="connsiteX47" fmla="*/ 245291 w 3040878"/>
                  <a:gd name="connsiteY47" fmla="*/ 2305050 h 3719512"/>
                  <a:gd name="connsiteX48" fmla="*/ 240528 w 3040878"/>
                  <a:gd name="connsiteY48" fmla="*/ 1914525 h 3719512"/>
                  <a:gd name="connsiteX49" fmla="*/ 278628 w 3040878"/>
                  <a:gd name="connsiteY49" fmla="*/ 1905000 h 3719512"/>
                  <a:gd name="connsiteX50" fmla="*/ 283391 w 3040878"/>
                  <a:gd name="connsiteY50" fmla="*/ 1790700 h 3719512"/>
                  <a:gd name="connsiteX51" fmla="*/ 516753 w 3040878"/>
                  <a:gd name="connsiteY51" fmla="*/ 1590675 h 3719512"/>
                  <a:gd name="connsiteX52" fmla="*/ 1169216 w 3040878"/>
                  <a:gd name="connsiteY52" fmla="*/ 361950 h 3719512"/>
                  <a:gd name="connsiteX53" fmla="*/ 1097778 w 3040878"/>
                  <a:gd name="connsiteY53" fmla="*/ 333375 h 3719512"/>
                  <a:gd name="connsiteX54" fmla="*/ 1173978 w 3040878"/>
                  <a:gd name="connsiteY54" fmla="*/ 204787 h 3719512"/>
                  <a:gd name="connsiteX55" fmla="*/ 1731191 w 3040878"/>
                  <a:gd name="connsiteY55" fmla="*/ 0 h 3719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3040878" h="3719512">
                    <a:moveTo>
                      <a:pt x="1678803" y="404812"/>
                    </a:moveTo>
                    <a:lnTo>
                      <a:pt x="1426391" y="895350"/>
                    </a:lnTo>
                    <a:lnTo>
                      <a:pt x="1437503" y="1314450"/>
                    </a:lnTo>
                    <a:lnTo>
                      <a:pt x="1316853" y="1300162"/>
                    </a:lnTo>
                    <a:lnTo>
                      <a:pt x="1297803" y="1147762"/>
                    </a:lnTo>
                    <a:lnTo>
                      <a:pt x="1088253" y="1704975"/>
                    </a:lnTo>
                    <a:lnTo>
                      <a:pt x="1078728" y="1766887"/>
                    </a:lnTo>
                    <a:lnTo>
                      <a:pt x="1364478" y="1739900"/>
                    </a:lnTo>
                    <a:lnTo>
                      <a:pt x="1464491" y="1814512"/>
                    </a:lnTo>
                    <a:lnTo>
                      <a:pt x="1569266" y="1835150"/>
                    </a:lnTo>
                    <a:lnTo>
                      <a:pt x="1562916" y="1901825"/>
                    </a:lnTo>
                    <a:lnTo>
                      <a:pt x="1448616" y="1874837"/>
                    </a:lnTo>
                    <a:lnTo>
                      <a:pt x="1408928" y="1963737"/>
                    </a:lnTo>
                    <a:lnTo>
                      <a:pt x="1329553" y="1911350"/>
                    </a:lnTo>
                    <a:lnTo>
                      <a:pt x="1197791" y="2033587"/>
                    </a:lnTo>
                    <a:lnTo>
                      <a:pt x="1221603" y="2038350"/>
                    </a:lnTo>
                    <a:lnTo>
                      <a:pt x="1221603" y="2247900"/>
                    </a:lnTo>
                    <a:lnTo>
                      <a:pt x="1078728" y="2262187"/>
                    </a:lnTo>
                    <a:lnTo>
                      <a:pt x="1107303" y="2447925"/>
                    </a:lnTo>
                    <a:lnTo>
                      <a:pt x="1202553" y="2433637"/>
                    </a:lnTo>
                    <a:lnTo>
                      <a:pt x="1302566" y="2781300"/>
                    </a:lnTo>
                    <a:lnTo>
                      <a:pt x="1364478" y="2771775"/>
                    </a:lnTo>
                    <a:lnTo>
                      <a:pt x="1431153" y="3024187"/>
                    </a:lnTo>
                    <a:lnTo>
                      <a:pt x="1369241" y="3033712"/>
                    </a:lnTo>
                    <a:lnTo>
                      <a:pt x="1378766" y="3086100"/>
                    </a:lnTo>
                    <a:lnTo>
                      <a:pt x="1278753" y="3100387"/>
                    </a:lnTo>
                    <a:lnTo>
                      <a:pt x="1488303" y="3267075"/>
                    </a:lnTo>
                    <a:lnTo>
                      <a:pt x="1988366" y="3267075"/>
                    </a:lnTo>
                    <a:lnTo>
                      <a:pt x="1988366" y="2633662"/>
                    </a:lnTo>
                    <a:lnTo>
                      <a:pt x="2021703" y="2595562"/>
                    </a:lnTo>
                    <a:lnTo>
                      <a:pt x="1888353" y="2595562"/>
                    </a:lnTo>
                    <a:cubicBezTo>
                      <a:pt x="1828028" y="2584450"/>
                      <a:pt x="1818503" y="2557462"/>
                      <a:pt x="1793103" y="2514600"/>
                    </a:cubicBezTo>
                    <a:cubicBezTo>
                      <a:pt x="1772466" y="2460625"/>
                      <a:pt x="1764528" y="2419350"/>
                      <a:pt x="1797866" y="2362200"/>
                    </a:cubicBezTo>
                    <a:cubicBezTo>
                      <a:pt x="1823266" y="2341562"/>
                      <a:pt x="1832791" y="2314575"/>
                      <a:pt x="1874066" y="2300287"/>
                    </a:cubicBezTo>
                    <a:lnTo>
                      <a:pt x="2159816" y="2324100"/>
                    </a:lnTo>
                    <a:lnTo>
                      <a:pt x="2717028" y="2386012"/>
                    </a:lnTo>
                    <a:lnTo>
                      <a:pt x="2717028" y="404812"/>
                    </a:lnTo>
                    <a:close/>
                    <a:moveTo>
                      <a:pt x="1731191" y="0"/>
                    </a:moveTo>
                    <a:lnTo>
                      <a:pt x="3007541" y="4762"/>
                    </a:lnTo>
                    <a:lnTo>
                      <a:pt x="3040878" y="276225"/>
                    </a:lnTo>
                    <a:lnTo>
                      <a:pt x="3040878" y="3719512"/>
                    </a:lnTo>
                    <a:lnTo>
                      <a:pt x="1302566" y="3714750"/>
                    </a:lnTo>
                    <a:lnTo>
                      <a:pt x="164328" y="3586162"/>
                    </a:lnTo>
                    <a:lnTo>
                      <a:pt x="2403" y="2924175"/>
                    </a:lnTo>
                    <a:cubicBezTo>
                      <a:pt x="816" y="2889250"/>
                      <a:pt x="-15059" y="2828130"/>
                      <a:pt x="61935" y="2747962"/>
                    </a:cubicBezTo>
                    <a:lnTo>
                      <a:pt x="302441" y="2424112"/>
                    </a:lnTo>
                    <a:lnTo>
                      <a:pt x="278628" y="2305050"/>
                    </a:lnTo>
                    <a:lnTo>
                      <a:pt x="245291" y="2305050"/>
                    </a:lnTo>
                    <a:cubicBezTo>
                      <a:pt x="243703" y="2174875"/>
                      <a:pt x="242116" y="2044700"/>
                      <a:pt x="240528" y="1914525"/>
                    </a:cubicBezTo>
                    <a:lnTo>
                      <a:pt x="278628" y="1905000"/>
                    </a:lnTo>
                    <a:lnTo>
                      <a:pt x="283391" y="1790700"/>
                    </a:lnTo>
                    <a:cubicBezTo>
                      <a:pt x="418328" y="1726406"/>
                      <a:pt x="438966" y="1695450"/>
                      <a:pt x="516753" y="1590675"/>
                    </a:cubicBezTo>
                    <a:cubicBezTo>
                      <a:pt x="734241" y="1181100"/>
                      <a:pt x="820760" y="914400"/>
                      <a:pt x="1169216" y="361950"/>
                    </a:cubicBezTo>
                    <a:lnTo>
                      <a:pt x="1097778" y="333375"/>
                    </a:lnTo>
                    <a:cubicBezTo>
                      <a:pt x="1094603" y="285750"/>
                      <a:pt x="1115241" y="245269"/>
                      <a:pt x="1173978" y="204787"/>
                    </a:cubicBezTo>
                    <a:cubicBezTo>
                      <a:pt x="1319234" y="93662"/>
                      <a:pt x="1402578" y="3968"/>
                      <a:pt x="173119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0" name="Ovale 19">
                <a:extLst>
                  <a:ext uri="{FF2B5EF4-FFF2-40B4-BE49-F238E27FC236}">
                    <a16:creationId xmlns:a16="http://schemas.microsoft.com/office/drawing/2014/main" id="{063929EF-B541-4555-7E10-BD9174BC8FD4}"/>
                  </a:ext>
                </a:extLst>
              </p:cNvPr>
              <p:cNvSpPr/>
              <p:nvPr/>
            </p:nvSpPr>
            <p:spPr>
              <a:xfrm>
                <a:off x="7917656" y="5207152"/>
                <a:ext cx="1271564" cy="127156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2" name="Ovale 21">
                <a:extLst>
                  <a:ext uri="{FF2B5EF4-FFF2-40B4-BE49-F238E27FC236}">
                    <a16:creationId xmlns:a16="http://schemas.microsoft.com/office/drawing/2014/main" id="{1D7BC247-B20A-0D89-FED2-B24D34886DEC}"/>
                  </a:ext>
                </a:extLst>
              </p:cNvPr>
              <p:cNvSpPr/>
              <p:nvPr/>
            </p:nvSpPr>
            <p:spPr>
              <a:xfrm>
                <a:off x="2733674" y="5085168"/>
                <a:ext cx="1196579" cy="11965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17" name="Rettangolo 16">
              <a:extLst>
                <a:ext uri="{FF2B5EF4-FFF2-40B4-BE49-F238E27FC236}">
                  <a16:creationId xmlns:a16="http://schemas.microsoft.com/office/drawing/2014/main" id="{127C75C3-9D30-852E-69BA-4569CF893851}"/>
                </a:ext>
              </a:extLst>
            </p:cNvPr>
            <p:cNvSpPr/>
            <p:nvPr/>
          </p:nvSpPr>
          <p:spPr>
            <a:xfrm>
              <a:off x="4216304" y="2012157"/>
              <a:ext cx="226800" cy="54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" name="Titolo 7">
            <a:extLst>
              <a:ext uri="{FF2B5EF4-FFF2-40B4-BE49-F238E27FC236}">
                <a16:creationId xmlns:a16="http://schemas.microsoft.com/office/drawing/2014/main" id="{21355376-AB50-67A2-622C-9BBAE8CDCC95}"/>
              </a:ext>
            </a:extLst>
          </p:cNvPr>
          <p:cNvSpPr txBox="1">
            <a:spLocks/>
          </p:cNvSpPr>
          <p:nvPr/>
        </p:nvSpPr>
        <p:spPr>
          <a:xfrm>
            <a:off x="339107" y="897106"/>
            <a:ext cx="11449050" cy="57663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z="44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tserrat"/>
                <a:ea typeface="+mn-ea"/>
                <a:cs typeface="+mn-cs"/>
              </a:rPr>
              <a:t>Fiat Professional TRIS </a:t>
            </a:r>
            <a:r>
              <a:rPr kumimoji="0" lang="en-US" sz="44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tserrat ExtraBold"/>
                <a:ea typeface="+mn-ea"/>
                <a:cs typeface="+mn-cs"/>
              </a:rPr>
              <a:t>Customers</a:t>
            </a:r>
            <a:endParaRPr lang="en-US" sz="4000" noProof="0" dirty="0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26588C6B-3D85-AB26-4C9E-4CE5BA831CF4}"/>
              </a:ext>
            </a:extLst>
          </p:cNvPr>
          <p:cNvSpPr/>
          <p:nvPr/>
        </p:nvSpPr>
        <p:spPr>
          <a:xfrm>
            <a:off x="371475" y="737179"/>
            <a:ext cx="6070547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100" noProof="0" dirty="0">
                <a:latin typeface="Montserrat Light" panose="00000400000000000000" pitchFamily="50" charset="0"/>
              </a:rPr>
              <a:t>07 | CUSTOMERS</a:t>
            </a:r>
            <a:endParaRPr lang="en-US" noProof="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32072865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118BAF-1916-EB33-5B2B-FA9BE426CC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extBox 8">
            <a:extLst>
              <a:ext uri="{FF2B5EF4-FFF2-40B4-BE49-F238E27FC236}">
                <a16:creationId xmlns:a16="http://schemas.microsoft.com/office/drawing/2014/main" id="{A27D0AB6-0486-38AA-AC03-3CBEFFC4BF1B}"/>
              </a:ext>
            </a:extLst>
          </p:cNvPr>
          <p:cNvSpPr txBox="1"/>
          <p:nvPr/>
        </p:nvSpPr>
        <p:spPr>
          <a:xfrm>
            <a:off x="2306508" y="1965418"/>
            <a:ext cx="7497368" cy="307777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Poppins" panose="00000500000000000000" pitchFamily="2" charset="0"/>
              </a:rPr>
              <a:t>GREEN UTILITY &amp; INTRALOGISTICS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Poppins" panose="00000500000000000000" pitchFamily="2" charset="0"/>
            </a:endParaRPr>
          </a:p>
        </p:txBody>
      </p:sp>
      <p:sp>
        <p:nvSpPr>
          <p:cNvPr id="4" name="Titolo 7">
            <a:extLst>
              <a:ext uri="{FF2B5EF4-FFF2-40B4-BE49-F238E27FC236}">
                <a16:creationId xmlns:a16="http://schemas.microsoft.com/office/drawing/2014/main" id="{5F446248-4BE6-983A-AB1F-984AF4DDAEAA}"/>
              </a:ext>
            </a:extLst>
          </p:cNvPr>
          <p:cNvSpPr txBox="1">
            <a:spLocks/>
          </p:cNvSpPr>
          <p:nvPr/>
        </p:nvSpPr>
        <p:spPr>
          <a:xfrm>
            <a:off x="339107" y="897106"/>
            <a:ext cx="11449050" cy="57663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noProof="0" dirty="0">
                <a:latin typeface="+mn-lt"/>
              </a:rPr>
              <a:t>CUSTOMER PROFILE: </a:t>
            </a:r>
            <a:r>
              <a:rPr lang="en-US" sz="4000" noProof="0" dirty="0"/>
              <a:t>MISSIONS OF USE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8D7E52ED-50A6-2201-2065-C505CEED7E89}"/>
              </a:ext>
            </a:extLst>
          </p:cNvPr>
          <p:cNvSpPr/>
          <p:nvPr/>
        </p:nvSpPr>
        <p:spPr>
          <a:xfrm>
            <a:off x="371475" y="737179"/>
            <a:ext cx="6070547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100" noProof="0" dirty="0">
                <a:latin typeface="Montserrat Light" panose="00000400000000000000" pitchFamily="50" charset="0"/>
              </a:rPr>
              <a:t>07 | CUSTOMERS</a:t>
            </a:r>
            <a:endParaRPr lang="en-US" noProof="0" dirty="0"/>
          </a:p>
        </p:txBody>
      </p:sp>
      <p:sp>
        <p:nvSpPr>
          <p:cNvPr id="7" name="TextBox 8">
            <a:extLst>
              <a:ext uri="{FF2B5EF4-FFF2-40B4-BE49-F238E27FC236}">
                <a16:creationId xmlns:a16="http://schemas.microsoft.com/office/drawing/2014/main" id="{5DE53FE4-4392-C4FB-96C1-715C57E52AA0}"/>
              </a:ext>
            </a:extLst>
          </p:cNvPr>
          <p:cNvSpPr txBox="1"/>
          <p:nvPr/>
        </p:nvSpPr>
        <p:spPr>
          <a:xfrm>
            <a:off x="2752281" y="3876777"/>
            <a:ext cx="2160000" cy="569387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Poppins" panose="00000500000000000000" pitchFamily="2" charset="0"/>
              </a:rPr>
              <a:t>Usage: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Poppins" panose="00000500000000000000" pitchFamily="2" charset="0"/>
              </a:rPr>
              <a:t>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Poppins" panose="00000500000000000000" pitchFamily="2" charset="0"/>
              </a:rPr>
              <a:t>Urban/Rural</a:t>
            </a:r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9FA7190D-231A-88AF-98D8-D86D035D6759}"/>
              </a:ext>
            </a:extLst>
          </p:cNvPr>
          <p:cNvSpPr txBox="1"/>
          <p:nvPr/>
        </p:nvSpPr>
        <p:spPr>
          <a:xfrm>
            <a:off x="488562" y="3876777"/>
            <a:ext cx="2160000" cy="1554272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Poppins" panose="00000500000000000000" pitchFamily="2" charset="0"/>
              </a:rPr>
              <a:t>Customer: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Poppins" panose="00000500000000000000" pitchFamily="2" charset="0"/>
              </a:rPr>
              <a:t>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Poppins" panose="00000500000000000000" pitchFamily="2" charset="0"/>
              </a:rPr>
              <a:t>cities, logistic businesses, gardening, agriculture, </a:t>
            </a:r>
            <a:br>
              <a:rPr lang="en-US" sz="1600" noProof="0" dirty="0">
                <a:solidFill>
                  <a:prstClr val="black"/>
                </a:solidFill>
                <a:cs typeface="Poppins" panose="00000500000000000000" pitchFamily="2" charset="0"/>
              </a:rPr>
            </a:b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Poppins" panose="00000500000000000000" pitchFamily="2" charset="0"/>
              </a:rPr>
              <a:t>open-air markets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694045-6FF7-6467-D3CF-3097553A903B}"/>
              </a:ext>
            </a:extLst>
          </p:cNvPr>
          <p:cNvSpPr txBox="1"/>
          <p:nvPr/>
        </p:nvSpPr>
        <p:spPr>
          <a:xfrm>
            <a:off x="5016000" y="3876777"/>
            <a:ext cx="2160000" cy="569387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Poppins" panose="00000500000000000000" pitchFamily="2" charset="0"/>
              </a:rPr>
              <a:t>Version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Poppins" panose="00000500000000000000" pitchFamily="2" charset="0"/>
              </a:rPr>
              <a:t>: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Poppins" panose="00000500000000000000" pitchFamily="2" charset="0"/>
              </a:rPr>
              <a:t>Pick up</a:t>
            </a:r>
          </a:p>
        </p:txBody>
      </p:sp>
      <p:sp>
        <p:nvSpPr>
          <p:cNvPr id="10" name="TextBox 8">
            <a:extLst>
              <a:ext uri="{FF2B5EF4-FFF2-40B4-BE49-F238E27FC236}">
                <a16:creationId xmlns:a16="http://schemas.microsoft.com/office/drawing/2014/main" id="{A0E45116-4A1A-1C85-C7C7-46EF2641DBC0}"/>
              </a:ext>
            </a:extLst>
          </p:cNvPr>
          <p:cNvSpPr txBox="1"/>
          <p:nvPr/>
        </p:nvSpPr>
        <p:spPr>
          <a:xfrm>
            <a:off x="7279719" y="3876777"/>
            <a:ext cx="2160000" cy="815608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Poppins" panose="00000500000000000000" pitchFamily="2" charset="0"/>
              </a:rPr>
              <a:t>Why: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Poppins" panose="00000500000000000000" pitchFamily="2" charset="0"/>
              </a:rPr>
              <a:t>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Poppins" panose="00000500000000000000" pitchFamily="2" charset="0"/>
              </a:rPr>
              <a:t>Versatile, Cost effective and reliable</a:t>
            </a:r>
          </a:p>
        </p:txBody>
      </p:sp>
      <p:sp>
        <p:nvSpPr>
          <p:cNvPr id="11" name="TextBox 8">
            <a:extLst>
              <a:ext uri="{FF2B5EF4-FFF2-40B4-BE49-F238E27FC236}">
                <a16:creationId xmlns:a16="http://schemas.microsoft.com/office/drawing/2014/main" id="{4CD2CDDA-79E2-6791-C3DD-27F4C826A44E}"/>
              </a:ext>
            </a:extLst>
          </p:cNvPr>
          <p:cNvSpPr txBox="1"/>
          <p:nvPr/>
        </p:nvSpPr>
        <p:spPr>
          <a:xfrm>
            <a:off x="9543438" y="3876777"/>
            <a:ext cx="2160000" cy="569387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Poppins" panose="00000500000000000000" pitchFamily="2" charset="0"/>
              </a:rPr>
              <a:t>Daily mileage: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Poppins" panose="00000500000000000000" pitchFamily="2" charset="0"/>
              </a:rPr>
              <a:t>10-30km</a:t>
            </a:r>
          </a:p>
        </p:txBody>
      </p:sp>
      <p:sp>
        <p:nvSpPr>
          <p:cNvPr id="12" name="Ovale 11">
            <a:extLst>
              <a:ext uri="{FF2B5EF4-FFF2-40B4-BE49-F238E27FC236}">
                <a16:creationId xmlns:a16="http://schemas.microsoft.com/office/drawing/2014/main" id="{10BC4973-EEF1-52AF-97D4-51128392A0EC}"/>
              </a:ext>
            </a:extLst>
          </p:cNvPr>
          <p:cNvSpPr/>
          <p:nvPr/>
        </p:nvSpPr>
        <p:spPr>
          <a:xfrm>
            <a:off x="1028562" y="2594257"/>
            <a:ext cx="1080000" cy="1080000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noProof="0" dirty="0"/>
              <a:t>ICON</a:t>
            </a:r>
          </a:p>
        </p:txBody>
      </p:sp>
      <p:sp>
        <p:nvSpPr>
          <p:cNvPr id="13" name="Ovale 12">
            <a:extLst>
              <a:ext uri="{FF2B5EF4-FFF2-40B4-BE49-F238E27FC236}">
                <a16:creationId xmlns:a16="http://schemas.microsoft.com/office/drawing/2014/main" id="{91C14672-B56B-9FFF-07C5-DA4A9C270D4B}"/>
              </a:ext>
            </a:extLst>
          </p:cNvPr>
          <p:cNvSpPr/>
          <p:nvPr/>
        </p:nvSpPr>
        <p:spPr>
          <a:xfrm>
            <a:off x="3292281" y="2594257"/>
            <a:ext cx="1080000" cy="1080000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noProof="0" dirty="0"/>
              <a:t>ICON</a:t>
            </a:r>
          </a:p>
        </p:txBody>
      </p:sp>
      <p:sp>
        <p:nvSpPr>
          <p:cNvPr id="14" name="Ovale 13">
            <a:extLst>
              <a:ext uri="{FF2B5EF4-FFF2-40B4-BE49-F238E27FC236}">
                <a16:creationId xmlns:a16="http://schemas.microsoft.com/office/drawing/2014/main" id="{E62BE6FF-7542-D7DE-1EA1-21F017202C4C}"/>
              </a:ext>
            </a:extLst>
          </p:cNvPr>
          <p:cNvSpPr/>
          <p:nvPr/>
        </p:nvSpPr>
        <p:spPr>
          <a:xfrm>
            <a:off x="5556000" y="2594257"/>
            <a:ext cx="1080000" cy="1080000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noProof="0" dirty="0"/>
              <a:t>ICON</a:t>
            </a:r>
          </a:p>
        </p:txBody>
      </p:sp>
      <p:sp>
        <p:nvSpPr>
          <p:cNvPr id="15" name="Ovale 14">
            <a:extLst>
              <a:ext uri="{FF2B5EF4-FFF2-40B4-BE49-F238E27FC236}">
                <a16:creationId xmlns:a16="http://schemas.microsoft.com/office/drawing/2014/main" id="{98FB612D-0B79-3C6A-900E-357F39698D44}"/>
              </a:ext>
            </a:extLst>
          </p:cNvPr>
          <p:cNvSpPr/>
          <p:nvPr/>
        </p:nvSpPr>
        <p:spPr>
          <a:xfrm>
            <a:off x="7819719" y="2594257"/>
            <a:ext cx="1080000" cy="1080000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noProof="0" dirty="0"/>
              <a:t>ICON</a:t>
            </a:r>
          </a:p>
        </p:txBody>
      </p:sp>
      <p:sp>
        <p:nvSpPr>
          <p:cNvPr id="16" name="Ovale 15">
            <a:extLst>
              <a:ext uri="{FF2B5EF4-FFF2-40B4-BE49-F238E27FC236}">
                <a16:creationId xmlns:a16="http://schemas.microsoft.com/office/drawing/2014/main" id="{E60D0B10-6699-0645-020C-0AB6D37E12D9}"/>
              </a:ext>
            </a:extLst>
          </p:cNvPr>
          <p:cNvSpPr/>
          <p:nvPr/>
        </p:nvSpPr>
        <p:spPr>
          <a:xfrm>
            <a:off x="10083438" y="2594257"/>
            <a:ext cx="1080000" cy="1080000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noProof="0" dirty="0"/>
              <a:t>ICON</a:t>
            </a:r>
          </a:p>
        </p:txBody>
      </p:sp>
      <p:sp>
        <p:nvSpPr>
          <p:cNvPr id="17" name="Segnaposto numero diapositiva 8">
            <a:extLst>
              <a:ext uri="{FF2B5EF4-FFF2-40B4-BE49-F238E27FC236}">
                <a16:creationId xmlns:a16="http://schemas.microsoft.com/office/drawing/2014/main" id="{678A52D6-74FB-2E9C-387F-2D354A99E1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4125" y="6416498"/>
            <a:ext cx="681678" cy="276999"/>
          </a:xfrm>
        </p:spPr>
        <p:txBody>
          <a:bodyPr/>
          <a:lstStyle/>
          <a:p>
            <a:pPr algn="ctr"/>
            <a:fld id="{11C14EFE-B788-4813-B1DA-AB9F54DE47DF}" type="slidenum">
              <a:rPr lang="en-US" noProof="0" smtClean="0">
                <a:solidFill>
                  <a:schemeClr val="bg1"/>
                </a:solidFill>
              </a:rPr>
              <a:pPr algn="ctr"/>
              <a:t>87</a:t>
            </a:fld>
            <a:endParaRPr lang="en-US" noProof="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8" name="Rettangolo 17">
            <a:extLst>
              <a:ext uri="{FF2B5EF4-FFF2-40B4-BE49-F238E27FC236}">
                <a16:creationId xmlns:a16="http://schemas.microsoft.com/office/drawing/2014/main" id="{91147805-C195-4C14-F290-967AD9C477CF}"/>
              </a:ext>
            </a:extLst>
          </p:cNvPr>
          <p:cNvSpPr/>
          <p:nvPr/>
        </p:nvSpPr>
        <p:spPr>
          <a:xfrm>
            <a:off x="7993930" y="5431049"/>
            <a:ext cx="3490952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>
                <a:solidFill>
                  <a:srgbClr val="FF0000"/>
                </a:solidFill>
              </a:rPr>
              <a:t>INSERIRE IMG DI SFONDO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68394432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0A191827-338E-3CFF-99DD-D035991B83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tangolo con angoli arrotondati 5">
            <a:extLst>
              <a:ext uri="{FF2B5EF4-FFF2-40B4-BE49-F238E27FC236}">
                <a16:creationId xmlns:a16="http://schemas.microsoft.com/office/drawing/2014/main" id="{9506EEF1-F243-B3E6-58DA-777B6DDCE804}"/>
              </a:ext>
            </a:extLst>
          </p:cNvPr>
          <p:cNvSpPr/>
          <p:nvPr/>
        </p:nvSpPr>
        <p:spPr>
          <a:xfrm>
            <a:off x="4167132" y="1032986"/>
            <a:ext cx="3802199" cy="5658515"/>
          </a:xfrm>
          <a:prstGeom prst="roundRect">
            <a:avLst/>
          </a:prstGeom>
          <a:gradFill>
            <a:gsLst>
              <a:gs pos="2000">
                <a:schemeClr val="accent1">
                  <a:lumMod val="5000"/>
                  <a:lumOff val="95000"/>
                  <a:alpha val="30000"/>
                </a:schemeClr>
              </a:gs>
              <a:gs pos="29000">
                <a:schemeClr val="accent1">
                  <a:lumMod val="20000"/>
                  <a:lumOff val="8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pic>
        <p:nvPicPr>
          <p:cNvPr id="20" name="Picture 19" descr="Text&#10;&#10;Description automatically generated">
            <a:extLst>
              <a:ext uri="{FF2B5EF4-FFF2-40B4-BE49-F238E27FC236}">
                <a16:creationId xmlns:a16="http://schemas.microsoft.com/office/drawing/2014/main" id="{5D434718-E7CA-EF89-DDAC-FA1DCEBC02E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71" t="12499" r="71340" b="11331"/>
          <a:stretch/>
        </p:blipFill>
        <p:spPr>
          <a:xfrm>
            <a:off x="1867658" y="-155854"/>
            <a:ext cx="2351144" cy="6858001"/>
          </a:xfrm>
          <a:prstGeom prst="rect">
            <a:avLst/>
          </a:prstGeom>
        </p:spPr>
      </p:pic>
      <p:sp>
        <p:nvSpPr>
          <p:cNvPr id="2" name="TextBox 4">
            <a:extLst>
              <a:ext uri="{FF2B5EF4-FFF2-40B4-BE49-F238E27FC236}">
                <a16:creationId xmlns:a16="http://schemas.microsoft.com/office/drawing/2014/main" id="{65F145F8-A567-0F97-07CC-C54121BC6A4E}"/>
              </a:ext>
            </a:extLst>
          </p:cNvPr>
          <p:cNvSpPr txBox="1"/>
          <p:nvPr/>
        </p:nvSpPr>
        <p:spPr>
          <a:xfrm>
            <a:off x="386042" y="157960"/>
            <a:ext cx="94052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oppins Black" panose="00000A00000000000000" pitchFamily="2" charset="0"/>
                <a:ea typeface="+mn-ea"/>
                <a:cs typeface="Poppins Black" panose="00000A00000000000000" pitchFamily="2" charset="0"/>
              </a:rPr>
              <a:t>CUSTOMER PROFILE: MISSIONS OF USE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ppins Light" panose="00000400000000000000" pitchFamily="2" charset="0"/>
              <a:ea typeface="+mn-ea"/>
              <a:cs typeface="Poppins Light" panose="00000400000000000000" pitchFamily="2" charset="0"/>
            </a:endParaRPr>
          </a:p>
        </p:txBody>
      </p:sp>
      <p:sp>
        <p:nvSpPr>
          <p:cNvPr id="34" name="TextBox 8">
            <a:extLst>
              <a:ext uri="{FF2B5EF4-FFF2-40B4-BE49-F238E27FC236}">
                <a16:creationId xmlns:a16="http://schemas.microsoft.com/office/drawing/2014/main" id="{A9B9DAB1-72B2-3F32-4BAA-A3E01863DF30}"/>
              </a:ext>
            </a:extLst>
          </p:cNvPr>
          <p:cNvSpPr txBox="1"/>
          <p:nvPr/>
        </p:nvSpPr>
        <p:spPr>
          <a:xfrm>
            <a:off x="4235063" y="4521519"/>
            <a:ext cx="3757124" cy="1669485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GREEN UTILITY &amp; INTRALOGISTICS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Customer :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 cities, logistic businesses, gardening, agriculture, open-air markets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Usage :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 Urban/Rural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Version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: Pick up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Why :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 Versatile, Cost effective and reliable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Daily mileage: 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10-30km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Main markets 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: Italy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oppins" panose="00000500000000000000" pitchFamily="2" charset="0"/>
              <a:ea typeface="+mn-ea"/>
              <a:cs typeface="Poppins" panose="00000500000000000000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oppins" panose="00000500000000000000" pitchFamily="2" charset="0"/>
              <a:ea typeface="+mn-ea"/>
              <a:cs typeface="Poppins" panose="00000500000000000000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oppins" panose="00000500000000000000" pitchFamily="2" charset="0"/>
              <a:ea typeface="+mn-ea"/>
              <a:cs typeface="Poppins" panose="00000500000000000000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oppins" panose="00000500000000000000" pitchFamily="2" charset="0"/>
              <a:ea typeface="+mn-ea"/>
              <a:cs typeface="Poppins" panose="00000500000000000000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oppins" panose="00000500000000000000" pitchFamily="2" charset="0"/>
              <a:ea typeface="+mn-ea"/>
              <a:cs typeface="Poppins" panose="00000500000000000000" pitchFamily="2" charset="0"/>
            </a:endParaRPr>
          </a:p>
        </p:txBody>
      </p:sp>
      <p:pic>
        <p:nvPicPr>
          <p:cNvPr id="22" name="Image 101">
            <a:extLst>
              <a:ext uri="{FF2B5EF4-FFF2-40B4-BE49-F238E27FC236}">
                <a16:creationId xmlns:a16="http://schemas.microsoft.com/office/drawing/2014/main" id="{7E663B99-8168-6E0A-222B-20AF28E258FF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169627" y="86809"/>
            <a:ext cx="621672" cy="569865"/>
          </a:xfrm>
          <a:prstGeom prst="rect">
            <a:avLst/>
          </a:prstGeom>
          <a:noFill/>
        </p:spPr>
      </p:pic>
      <p:sp>
        <p:nvSpPr>
          <p:cNvPr id="3" name="Ovale 2">
            <a:extLst>
              <a:ext uri="{FF2B5EF4-FFF2-40B4-BE49-F238E27FC236}">
                <a16:creationId xmlns:a16="http://schemas.microsoft.com/office/drawing/2014/main" id="{6FB1C08E-C986-5F54-FBDF-32696C4E626B}"/>
              </a:ext>
            </a:extLst>
          </p:cNvPr>
          <p:cNvSpPr/>
          <p:nvPr/>
        </p:nvSpPr>
        <p:spPr>
          <a:xfrm>
            <a:off x="1790796" y="1437353"/>
            <a:ext cx="1624091" cy="1163996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/>
              <a:t>cliente</a:t>
            </a:r>
            <a:endParaRPr lang="en-US" noProof="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86144239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8D615A-D34E-B69E-837E-A23D5F4A46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olo 7">
            <a:extLst>
              <a:ext uri="{FF2B5EF4-FFF2-40B4-BE49-F238E27FC236}">
                <a16:creationId xmlns:a16="http://schemas.microsoft.com/office/drawing/2014/main" id="{9D67E99C-943B-6CE8-E368-D093399BCC05}"/>
              </a:ext>
            </a:extLst>
          </p:cNvPr>
          <p:cNvSpPr txBox="1">
            <a:spLocks/>
          </p:cNvSpPr>
          <p:nvPr/>
        </p:nvSpPr>
        <p:spPr>
          <a:xfrm>
            <a:off x="339107" y="897106"/>
            <a:ext cx="11449050" cy="57663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noProof="0" dirty="0"/>
              <a:t>WHAT WORKS</a:t>
            </a:r>
          </a:p>
        </p:txBody>
      </p:sp>
      <p:sp>
        <p:nvSpPr>
          <p:cNvPr id="17" name="Segnaposto numero diapositiva 8">
            <a:extLst>
              <a:ext uri="{FF2B5EF4-FFF2-40B4-BE49-F238E27FC236}">
                <a16:creationId xmlns:a16="http://schemas.microsoft.com/office/drawing/2014/main" id="{588E45CE-D519-97F7-D833-194FBCE70D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>
                <a:solidFill>
                  <a:schemeClr val="bg1"/>
                </a:solidFill>
              </a:rPr>
              <a:pPr algn="ctr"/>
              <a:t>89</a:t>
            </a:fld>
            <a:endParaRPr lang="en-US" noProof="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8" name="Rettangolo 17">
            <a:extLst>
              <a:ext uri="{FF2B5EF4-FFF2-40B4-BE49-F238E27FC236}">
                <a16:creationId xmlns:a16="http://schemas.microsoft.com/office/drawing/2014/main" id="{319C4E1A-B658-DC66-78C3-C5A9516BAC8A}"/>
              </a:ext>
            </a:extLst>
          </p:cNvPr>
          <p:cNvSpPr/>
          <p:nvPr/>
        </p:nvSpPr>
        <p:spPr>
          <a:xfrm>
            <a:off x="7824248" y="4780600"/>
            <a:ext cx="3490952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>
                <a:solidFill>
                  <a:srgbClr val="FF0000"/>
                </a:solidFill>
              </a:rPr>
              <a:t>INSERIRE IMG DI SFONDO</a:t>
            </a:r>
          </a:p>
        </p:txBody>
      </p:sp>
      <p:pic>
        <p:nvPicPr>
          <p:cNvPr id="2" name="Immagine 6" descr="Immagine che contiene ruota, pneumatico, Veicolo terrestre, trasporto&#10;&#10;Il contenuto generato dall'IA potrebbe non essere corretto.">
            <a:extLst>
              <a:ext uri="{FF2B5EF4-FFF2-40B4-BE49-F238E27FC236}">
                <a16:creationId xmlns:a16="http://schemas.microsoft.com/office/drawing/2014/main" id="{84217B04-44B8-392A-5F86-0BA03C47FD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393" y="2310225"/>
            <a:ext cx="1981224" cy="1485918"/>
          </a:xfrm>
          <a:prstGeom prst="rect">
            <a:avLst/>
          </a:prstGeom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FDA2529D-0E66-CC7A-74FC-C473AF9DC715}"/>
              </a:ext>
            </a:extLst>
          </p:cNvPr>
          <p:cNvSpPr txBox="1"/>
          <p:nvPr/>
        </p:nvSpPr>
        <p:spPr>
          <a:xfrm>
            <a:off x="888478" y="2238780"/>
            <a:ext cx="609442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noProof="0" dirty="0">
                <a:latin typeface="Montserrat" pitchFamily="2" charset="0"/>
              </a:rPr>
              <a:t>Modern</a:t>
            </a:r>
            <a:r>
              <a:rPr lang="en-US" noProof="0" dirty="0">
                <a:latin typeface="Montserrat" pitchFamily="2" charset="0"/>
              </a:rPr>
              <a:t> + </a:t>
            </a:r>
            <a:r>
              <a:rPr lang="en-US" b="1" noProof="0" dirty="0">
                <a:latin typeface="Montserrat" pitchFamily="2" charset="0"/>
              </a:rPr>
              <a:t>heritage</a:t>
            </a:r>
            <a:r>
              <a:rPr lang="en-US" noProof="0" dirty="0">
                <a:latin typeface="Montserrat" pitchFamily="2" charset="0"/>
              </a:rPr>
              <a:t>: </a:t>
            </a:r>
            <a:r>
              <a:rPr lang="en-US" b="1" noProof="0" dirty="0">
                <a:latin typeface="Montserrat" pitchFamily="2" charset="0"/>
              </a:rPr>
              <a:t>Distinctive</a:t>
            </a:r>
            <a:r>
              <a:rPr lang="en-US" noProof="0" dirty="0">
                <a:latin typeface="Montserrat" pitchFamily="2" charset="0"/>
              </a:rPr>
              <a:t> &amp; </a:t>
            </a:r>
            <a:r>
              <a:rPr lang="en-US" b="1" noProof="0" dirty="0">
                <a:latin typeface="Montserrat" pitchFamily="2" charset="0"/>
              </a:rPr>
              <a:t>playful</a:t>
            </a:r>
          </a:p>
          <a:p>
            <a:r>
              <a:rPr lang="en-US" noProof="0" dirty="0" err="1">
                <a:latin typeface="Montserrat" pitchFamily="2" charset="0"/>
              </a:rPr>
              <a:t>EXcellent</a:t>
            </a:r>
            <a:r>
              <a:rPr lang="en-US" noProof="0" dirty="0">
                <a:latin typeface="Montserrat" pitchFamily="2" charset="0"/>
              </a:rPr>
              <a:t> </a:t>
            </a:r>
            <a:r>
              <a:rPr lang="en-US" b="1" noProof="0" dirty="0" err="1">
                <a:latin typeface="Montserrat" pitchFamily="2" charset="0"/>
              </a:rPr>
              <a:t>manoeuvrability</a:t>
            </a:r>
            <a:r>
              <a:rPr lang="en-US" noProof="0" dirty="0">
                <a:latin typeface="Montserrat" pitchFamily="2" charset="0"/>
              </a:rPr>
              <a:t>, </a:t>
            </a:r>
            <a:r>
              <a:rPr lang="en-US" b="1" noProof="0" dirty="0">
                <a:latin typeface="Montserrat" pitchFamily="2" charset="0"/>
              </a:rPr>
              <a:t>visibility</a:t>
            </a:r>
            <a:r>
              <a:rPr lang="en-US" noProof="0" dirty="0">
                <a:latin typeface="Montserrat" pitchFamily="2" charset="0"/>
              </a:rPr>
              <a:t> &amp; </a:t>
            </a:r>
            <a:r>
              <a:rPr lang="en-US" b="1" noProof="0" dirty="0">
                <a:latin typeface="Montserrat" pitchFamily="2" charset="0"/>
              </a:rPr>
              <a:t>accessibility</a:t>
            </a:r>
          </a:p>
          <a:p>
            <a:r>
              <a:rPr lang="en-US" b="1" noProof="0" dirty="0">
                <a:latin typeface="Montserrat" pitchFamily="2" charset="0"/>
              </a:rPr>
              <a:t>New use cases </a:t>
            </a:r>
            <a:r>
              <a:rPr lang="en-US" noProof="0" dirty="0">
                <a:latin typeface="Montserrat" pitchFamily="2" charset="0"/>
              </a:rPr>
              <a:t>enabled</a:t>
            </a:r>
          </a:p>
          <a:p>
            <a:r>
              <a:rPr lang="en-US" noProof="0" dirty="0">
                <a:latin typeface="Montserrat" pitchFamily="2" charset="0"/>
              </a:rPr>
              <a:t>Correct </a:t>
            </a:r>
            <a:r>
              <a:rPr lang="en-US" b="1" noProof="0" dirty="0">
                <a:latin typeface="Montserrat" pitchFamily="2" charset="0"/>
              </a:rPr>
              <a:t>Price </a:t>
            </a:r>
            <a:r>
              <a:rPr lang="en-US" b="1" noProof="0" dirty="0" err="1">
                <a:latin typeface="Montserrat" pitchFamily="2" charset="0"/>
              </a:rPr>
              <a:t>positionong</a:t>
            </a:r>
            <a:endParaRPr lang="en-US" b="1" noProof="0" dirty="0">
              <a:latin typeface="Montserrat" pitchFamily="2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9333865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32DD24AE-D7C1-C1EF-3410-5AF276B2C9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olo 2">
            <a:extLst>
              <a:ext uri="{FF2B5EF4-FFF2-40B4-BE49-F238E27FC236}">
                <a16:creationId xmlns:a16="http://schemas.microsoft.com/office/drawing/2014/main" id="{C1428F0B-93A8-F797-EEB9-C6C6B48F62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 err="1"/>
              <a:t>BtoB</a:t>
            </a:r>
            <a:r>
              <a:rPr lang="en-US" noProof="0" dirty="0"/>
              <a:t> Clinic Torino </a:t>
            </a: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9E44BD17-93EC-1259-8D1A-D87183F81E8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1703" b="49119"/>
          <a:stretch>
            <a:fillRect/>
          </a:stretch>
        </p:blipFill>
        <p:spPr>
          <a:xfrm>
            <a:off x="794845" y="2358147"/>
            <a:ext cx="4894755" cy="2183013"/>
          </a:xfrm>
          <a:prstGeom prst="rect">
            <a:avLst/>
          </a:prstGeom>
        </p:spPr>
      </p:pic>
      <p:pic>
        <p:nvPicPr>
          <p:cNvPr id="5" name="Immagine 6" descr="Immagine che contiene ruota, pneumatico, Veicolo terrestre, trasporto&#10;&#10;Il contenuto generato dall'IA potrebbe non essere corretto.">
            <a:extLst>
              <a:ext uri="{FF2B5EF4-FFF2-40B4-BE49-F238E27FC236}">
                <a16:creationId xmlns:a16="http://schemas.microsoft.com/office/drawing/2014/main" id="{95CC4979-7DC8-E2C3-D5D6-8D3E0843CA3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5672" y="789616"/>
            <a:ext cx="1981224" cy="1485918"/>
          </a:xfrm>
          <a:prstGeom prst="rect">
            <a:avLst/>
          </a:prstGeom>
        </p:spPr>
      </p:pic>
      <p:sp>
        <p:nvSpPr>
          <p:cNvPr id="6" name="Ovale 5">
            <a:extLst>
              <a:ext uri="{FF2B5EF4-FFF2-40B4-BE49-F238E27FC236}">
                <a16:creationId xmlns:a16="http://schemas.microsoft.com/office/drawing/2014/main" id="{8B608B95-8703-1241-0EBB-F2A84E00F6BD}"/>
              </a:ext>
            </a:extLst>
          </p:cNvPr>
          <p:cNvSpPr/>
          <p:nvPr/>
        </p:nvSpPr>
        <p:spPr>
          <a:xfrm>
            <a:off x="7067862" y="3429000"/>
            <a:ext cx="3977696" cy="79740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/>
              <a:t>Usare</a:t>
            </a:r>
            <a:r>
              <a:rPr lang="en-US" noProof="0" dirty="0"/>
              <a:t> </a:t>
            </a:r>
            <a:r>
              <a:rPr lang="en-US" noProof="0" dirty="0" err="1"/>
              <a:t>messaggi</a:t>
            </a:r>
            <a:r>
              <a:rPr lang="en-US" noProof="0" dirty="0"/>
              <a:t> Verdi in </a:t>
            </a:r>
            <a:r>
              <a:rPr lang="en-US" noProof="0" dirty="0" err="1"/>
              <a:t>chiusura</a:t>
            </a:r>
            <a:endParaRPr lang="en-US" noProof="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14607003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413918-1D8E-BDE2-1113-4603DEA429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olo 7">
            <a:extLst>
              <a:ext uri="{FF2B5EF4-FFF2-40B4-BE49-F238E27FC236}">
                <a16:creationId xmlns:a16="http://schemas.microsoft.com/office/drawing/2014/main" id="{4A3C74A1-7580-335A-12F8-441F2FC4DAFC}"/>
              </a:ext>
            </a:extLst>
          </p:cNvPr>
          <p:cNvSpPr txBox="1">
            <a:spLocks/>
          </p:cNvSpPr>
          <p:nvPr/>
        </p:nvSpPr>
        <p:spPr>
          <a:xfrm>
            <a:off x="339107" y="897106"/>
            <a:ext cx="11449050" cy="57663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noProof="0" dirty="0"/>
              <a:t>PRESS CLIPPINGS</a:t>
            </a:r>
          </a:p>
        </p:txBody>
      </p:sp>
      <p:sp>
        <p:nvSpPr>
          <p:cNvPr id="17" name="Segnaposto numero diapositiva 8">
            <a:extLst>
              <a:ext uri="{FF2B5EF4-FFF2-40B4-BE49-F238E27FC236}">
                <a16:creationId xmlns:a16="http://schemas.microsoft.com/office/drawing/2014/main" id="{08E90565-0C1B-5904-3A24-56840A4721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>
                <a:solidFill>
                  <a:schemeClr val="bg1"/>
                </a:solidFill>
              </a:rPr>
              <a:pPr algn="ctr"/>
              <a:t>91</a:t>
            </a:fld>
            <a:endParaRPr lang="en-US" noProof="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8" name="Rettangolo 17">
            <a:extLst>
              <a:ext uri="{FF2B5EF4-FFF2-40B4-BE49-F238E27FC236}">
                <a16:creationId xmlns:a16="http://schemas.microsoft.com/office/drawing/2014/main" id="{1874ADE2-610F-DAA0-701C-8D902810469E}"/>
              </a:ext>
            </a:extLst>
          </p:cNvPr>
          <p:cNvSpPr/>
          <p:nvPr/>
        </p:nvSpPr>
        <p:spPr>
          <a:xfrm>
            <a:off x="8614823" y="3221703"/>
            <a:ext cx="3490952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>
                <a:solidFill>
                  <a:srgbClr val="FF0000"/>
                </a:solidFill>
              </a:rPr>
              <a:t>INSERIRE IMG tablet o cell con </a:t>
            </a:r>
            <a:r>
              <a:rPr lang="en-US" noProof="0" dirty="0" err="1">
                <a:solidFill>
                  <a:srgbClr val="FF0000"/>
                </a:solidFill>
              </a:rPr>
              <a:t>articoli</a:t>
            </a:r>
            <a:r>
              <a:rPr lang="en-US" noProof="0" dirty="0">
                <a:solidFill>
                  <a:srgbClr val="FF0000"/>
                </a:solidFill>
              </a:rPr>
              <a:t> </a:t>
            </a:r>
            <a:r>
              <a:rPr lang="en-US" noProof="0" dirty="0" err="1">
                <a:solidFill>
                  <a:srgbClr val="FF0000"/>
                </a:solidFill>
              </a:rPr>
              <a:t>che</a:t>
            </a:r>
            <a:r>
              <a:rPr lang="en-US" noProof="0" dirty="0">
                <a:solidFill>
                  <a:srgbClr val="FF0000"/>
                </a:solidFill>
              </a:rPr>
              <a:t> </a:t>
            </a:r>
            <a:r>
              <a:rPr lang="en-US" noProof="0" dirty="0" err="1">
                <a:solidFill>
                  <a:srgbClr val="FF0000"/>
                </a:solidFill>
              </a:rPr>
              <a:t>scorrono</a:t>
            </a:r>
            <a:endParaRPr lang="en-US" noProof="0" dirty="0">
              <a:solidFill>
                <a:srgbClr val="FF0000"/>
              </a:solidFill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E1685AE-9D19-D73F-B73E-99D3D090CB78}"/>
              </a:ext>
            </a:extLst>
          </p:cNvPr>
          <p:cNvGrpSpPr/>
          <p:nvPr/>
        </p:nvGrpSpPr>
        <p:grpSpPr>
          <a:xfrm>
            <a:off x="2596146" y="1556953"/>
            <a:ext cx="2863244" cy="4554798"/>
            <a:chOff x="518156" y="3858527"/>
            <a:chExt cx="1536982" cy="2445000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2EFA35DD-74B0-3105-8E07-A292476ACCE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18156" y="3858527"/>
              <a:ext cx="1437644" cy="151331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39AC35C2-1E82-668C-87AE-087794EB64A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18156" y="4023429"/>
              <a:ext cx="1536982" cy="2280098"/>
            </a:xfrm>
            <a:prstGeom prst="rect">
              <a:avLst/>
            </a:prstGeom>
          </p:spPr>
        </p:pic>
      </p:grpSp>
      <p:grpSp>
        <p:nvGrpSpPr>
          <p:cNvPr id="11" name="Group 50">
            <a:extLst>
              <a:ext uri="{FF2B5EF4-FFF2-40B4-BE49-F238E27FC236}">
                <a16:creationId xmlns:a16="http://schemas.microsoft.com/office/drawing/2014/main" id="{FE6E251A-48F2-6F52-CF89-8AE8494338B9}"/>
              </a:ext>
            </a:extLst>
          </p:cNvPr>
          <p:cNvGrpSpPr/>
          <p:nvPr/>
        </p:nvGrpSpPr>
        <p:grpSpPr>
          <a:xfrm>
            <a:off x="6063632" y="710167"/>
            <a:ext cx="2278846" cy="5725381"/>
            <a:chOff x="12331005" y="1854470"/>
            <a:chExt cx="1500582" cy="3770066"/>
          </a:xfrm>
        </p:grpSpPr>
        <p:pic>
          <p:nvPicPr>
            <p:cNvPr id="13" name="Picture 47">
              <a:extLst>
                <a:ext uri="{FF2B5EF4-FFF2-40B4-BE49-F238E27FC236}">
                  <a16:creationId xmlns:a16="http://schemas.microsoft.com/office/drawing/2014/main" id="{DD5D2C31-7996-20FB-2EA1-075D4ECE736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2345314" y="1854470"/>
              <a:ext cx="866798" cy="254418"/>
            </a:xfrm>
            <a:prstGeom prst="rect">
              <a:avLst/>
            </a:prstGeom>
          </p:spPr>
        </p:pic>
        <p:pic>
          <p:nvPicPr>
            <p:cNvPr id="14" name="Picture 49">
              <a:extLst>
                <a:ext uri="{FF2B5EF4-FFF2-40B4-BE49-F238E27FC236}">
                  <a16:creationId xmlns:a16="http://schemas.microsoft.com/office/drawing/2014/main" id="{D02C8132-C10A-2D38-FD61-5DD8C820BD2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2331005" y="2108888"/>
              <a:ext cx="1500582" cy="3515648"/>
            </a:xfrm>
            <a:prstGeom prst="rect">
              <a:avLst/>
            </a:prstGeom>
          </p:spPr>
        </p:pic>
      </p:grpSp>
    </p:spTree>
    <p:custDataLst>
      <p:tags r:id="rId1"/>
    </p:custDataLst>
    <p:extLst>
      <p:ext uri="{BB962C8B-B14F-4D97-AF65-F5344CB8AC3E}">
        <p14:creationId xmlns:p14="http://schemas.microsoft.com/office/powerpoint/2010/main" val="3499978500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D5814DF8-2E61-96D9-E249-F57BEE3C1246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432388" y="1402375"/>
            <a:ext cx="4376738" cy="3727450"/>
          </a:xfrm>
          <a:prstGeom prst="rect">
            <a:avLst/>
          </a:prstGeom>
        </p:spPr>
        <p:txBody>
          <a:bodyPr/>
          <a:lstStyle/>
          <a:p>
            <a:pPr marL="171450" indent="-171450">
              <a:buFont typeface="Wingdings" panose="05000000000000000000" pitchFamily="2" charset="2"/>
              <a:buChar char="§"/>
            </a:pPr>
            <a:r>
              <a:rPr lang="en-US" sz="1400" b="1" noProof="0" dirty="0"/>
              <a:t>350 000 visitors at BMS in ‘26! </a:t>
            </a:r>
            <a:r>
              <a:rPr lang="en-US" sz="1000" noProof="0" dirty="0">
                <a:solidFill>
                  <a:srgbClr val="00B050"/>
                </a:solidFill>
              </a:rPr>
              <a:t>+14% vs ’25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endParaRPr lang="en-US" sz="1100" noProof="0" dirty="0">
              <a:solidFill>
                <a:srgbClr val="00B050"/>
              </a:solidFill>
            </a:endParaRPr>
          </a:p>
          <a:p>
            <a:endParaRPr lang="en-US" sz="1400" noProof="0" dirty="0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2583C154-787A-1CAD-0E31-071F294D34EE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656466" y="280141"/>
            <a:ext cx="7991475" cy="846137"/>
          </a:xfrm>
          <a:prstGeom prst="rect">
            <a:avLst/>
          </a:prstGeom>
        </p:spPr>
        <p:txBody>
          <a:bodyPr/>
          <a:lstStyle/>
          <a:p>
            <a:pPr marL="0" indent="0">
              <a:buNone/>
            </a:pPr>
            <a:r>
              <a:rPr lang="en-US" sz="1600" b="1" noProof="0" dirty="0"/>
              <a:t>FIRST RESULTS BRUSSELS AUTOSHOW 2026</a:t>
            </a:r>
          </a:p>
        </p:txBody>
      </p:sp>
      <p:pic>
        <p:nvPicPr>
          <p:cNvPr id="20" name="Espace réservé pour une image  19">
            <a:extLst>
              <a:ext uri="{FF2B5EF4-FFF2-40B4-BE49-F238E27FC236}">
                <a16:creationId xmlns:a16="http://schemas.microsoft.com/office/drawing/2014/main" id="{A227939E-3F50-0D3A-96E8-CBD351A165EB}"/>
              </a:ext>
            </a:extLst>
          </p:cNvPr>
          <p:cNvPicPr>
            <a:picLocks noGrp="1" noChangeAspect="1"/>
          </p:cNvPicPr>
          <p:nvPr>
            <p:ph type="pic" sz="quarter" idx="4294967295"/>
          </p:nvPr>
        </p:nvPicPr>
        <p:blipFill>
          <a:blip r:embed="rId4"/>
          <a:srcRect l="278" r="262"/>
          <a:stretch>
            <a:fillRect/>
          </a:stretch>
        </p:blipFill>
        <p:spPr>
          <a:xfrm>
            <a:off x="3911437" y="1953771"/>
            <a:ext cx="1900238" cy="1177925"/>
          </a:xfrm>
          <a:prstGeom prst="rect">
            <a:avLst/>
          </a:prstGeom>
        </p:spPr>
      </p:pic>
      <p:sp>
        <p:nvSpPr>
          <p:cNvPr id="11" name="ZoneTexte 10">
            <a:extLst>
              <a:ext uri="{FF2B5EF4-FFF2-40B4-BE49-F238E27FC236}">
                <a16:creationId xmlns:a16="http://schemas.microsoft.com/office/drawing/2014/main" id="{92679640-4CB2-A301-2EFB-BB8D2754A630}"/>
              </a:ext>
            </a:extLst>
          </p:cNvPr>
          <p:cNvSpPr txBox="1"/>
          <p:nvPr/>
        </p:nvSpPr>
        <p:spPr>
          <a:xfrm>
            <a:off x="230622" y="2240691"/>
            <a:ext cx="5344758" cy="7232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ncode Sans" pitchFamily="2" charset="0"/>
                <a:ea typeface="+mn-ea"/>
                <a:cs typeface="+mn-cs"/>
              </a:rPr>
              <a:t>PRO ONE Presence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ncode Sans" pitchFamily="2" charset="0"/>
                <a:ea typeface="+mn-ea"/>
                <a:cs typeface="+mn-cs"/>
              </a:rPr>
              <a:t>	400 sqm / 5 vans + 2 AMI CARGO + TRIS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ncode Sans" pitchFamily="2" charset="0"/>
                <a:ea typeface="+mn-ea"/>
                <a:cs typeface="+mn-cs"/>
              </a:rPr>
              <a:t>	14 Product Genius + 2 booth leaders</a:t>
            </a:r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EBC55E47-54EF-B84F-D181-2B705C0A1A38}"/>
              </a:ext>
            </a:extLst>
          </p:cNvPr>
          <p:cNvSpPr txBox="1"/>
          <p:nvPr/>
        </p:nvSpPr>
        <p:spPr>
          <a:xfrm>
            <a:off x="255533" y="3319814"/>
            <a:ext cx="534475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ncode Sans" pitchFamily="2" charset="0"/>
                <a:ea typeface="+mn-ea"/>
                <a:cs typeface="+mn-cs"/>
              </a:rPr>
              <a:t>First Business Results : WE MADE IT !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Encode Sans" pitchFamily="2" charset="0"/>
              <a:ea typeface="+mn-ea"/>
              <a:cs typeface="+mn-cs"/>
            </a:endParaRPr>
          </a:p>
        </p:txBody>
      </p:sp>
      <p:sp>
        <p:nvSpPr>
          <p:cNvPr id="25" name="ZoneTexte 24">
            <a:extLst>
              <a:ext uri="{FF2B5EF4-FFF2-40B4-BE49-F238E27FC236}">
                <a16:creationId xmlns:a16="http://schemas.microsoft.com/office/drawing/2014/main" id="{2BC3E8FD-2C4F-AFAC-B353-00D7BDC7EE1B}"/>
              </a:ext>
            </a:extLst>
          </p:cNvPr>
          <p:cNvSpPr txBox="1"/>
          <p:nvPr/>
        </p:nvSpPr>
        <p:spPr>
          <a:xfrm>
            <a:off x="230622" y="4845547"/>
            <a:ext cx="5344758" cy="7232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ncode Sans" pitchFamily="2" charset="0"/>
                <a:ea typeface="+mn-ea"/>
                <a:cs typeface="+mn-cs"/>
              </a:rPr>
              <a:t>Other Performance KPIs TO COME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ncode Sans" pitchFamily="2" charset="0"/>
                <a:ea typeface="+mn-ea"/>
                <a:cs typeface="+mn-cs"/>
              </a:rPr>
              <a:t>	Booth dwell Time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ncode Sans" pitchFamily="2" charset="0"/>
                <a:ea typeface="+mn-ea"/>
                <a:cs typeface="+mn-cs"/>
              </a:rPr>
              <a:t>	Customer satisfaction on booth and staff</a:t>
            </a:r>
          </a:p>
        </p:txBody>
      </p:sp>
      <p:graphicFrame>
        <p:nvGraphicFramePr>
          <p:cNvPr id="19" name="Tableau 18">
            <a:extLst>
              <a:ext uri="{FF2B5EF4-FFF2-40B4-BE49-F238E27FC236}">
                <a16:creationId xmlns:a16="http://schemas.microsoft.com/office/drawing/2014/main" id="{171C2816-3596-AA5A-7F45-636CFE137F6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5716383"/>
              </p:ext>
            </p:extLst>
          </p:nvPr>
        </p:nvGraphicFramePr>
        <p:xfrm>
          <a:off x="1019539" y="3705311"/>
          <a:ext cx="4540924" cy="777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35231">
                  <a:extLst>
                    <a:ext uri="{9D8B030D-6E8A-4147-A177-3AD203B41FA5}">
                      <a16:colId xmlns:a16="http://schemas.microsoft.com/office/drawing/2014/main" val="2744178221"/>
                    </a:ext>
                  </a:extLst>
                </a:gridCol>
                <a:gridCol w="1135231">
                  <a:extLst>
                    <a:ext uri="{9D8B030D-6E8A-4147-A177-3AD203B41FA5}">
                      <a16:colId xmlns:a16="http://schemas.microsoft.com/office/drawing/2014/main" val="1652957931"/>
                    </a:ext>
                  </a:extLst>
                </a:gridCol>
                <a:gridCol w="1135231">
                  <a:extLst>
                    <a:ext uri="{9D8B030D-6E8A-4147-A177-3AD203B41FA5}">
                      <a16:colId xmlns:a16="http://schemas.microsoft.com/office/drawing/2014/main" val="1650008857"/>
                    </a:ext>
                  </a:extLst>
                </a:gridCol>
                <a:gridCol w="1135231">
                  <a:extLst>
                    <a:ext uri="{9D8B030D-6E8A-4147-A177-3AD203B41FA5}">
                      <a16:colId xmlns:a16="http://schemas.microsoft.com/office/drawing/2014/main" val="91504113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endParaRPr lang="en-US" sz="1200" noProof="0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50" b="1" noProof="0" dirty="0">
                          <a:latin typeface="Encode Sans"/>
                        </a:rPr>
                        <a:t>2026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50" noProof="0" dirty="0">
                          <a:latin typeface="Encode Sans" pitchFamily="2" charset="0"/>
                        </a:rPr>
                        <a:t>% vs OBJ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50" noProof="0" dirty="0">
                          <a:latin typeface="Encode Sans"/>
                        </a:rPr>
                        <a:t>Var. vs 2025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48494040"/>
                  </a:ext>
                </a:extLst>
              </a:tr>
              <a:tr h="14440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50" b="1" noProof="0" dirty="0">
                          <a:latin typeface="Encode Sans"/>
                        </a:rPr>
                        <a:t>LEADS</a:t>
                      </a:r>
                      <a:endParaRPr lang="en-US" sz="1200" noProof="0" dirty="0">
                        <a:latin typeface="Encode San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50" b="1" noProof="0" dirty="0">
                          <a:latin typeface="Encode Sans"/>
                        </a:rPr>
                        <a:t>1 647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50" b="1" noProof="0" dirty="0">
                          <a:solidFill>
                            <a:srgbClr val="00B050"/>
                          </a:solidFill>
                          <a:latin typeface="Encode Sans"/>
                        </a:rPr>
                        <a:t>105%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50" b="1" noProof="0" dirty="0">
                          <a:solidFill>
                            <a:srgbClr val="00B050"/>
                          </a:solidFill>
                          <a:latin typeface="Encode Sans" pitchFamily="2" charset="0"/>
                        </a:rPr>
                        <a:t>+15%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73076038"/>
                  </a:ext>
                </a:extLst>
              </a:tr>
              <a:tr h="206702">
                <a:tc>
                  <a:txBody>
                    <a:bodyPr/>
                    <a:lstStyle/>
                    <a:p>
                      <a:pPr algn="ctr"/>
                      <a:r>
                        <a:rPr lang="en-US" sz="1050" b="1" noProof="0" dirty="0">
                          <a:latin typeface="Encode Sans" pitchFamily="2" charset="0"/>
                        </a:rPr>
                        <a:t>OFFERS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50" b="1" noProof="0" dirty="0">
                          <a:latin typeface="Encode Sans"/>
                        </a:rPr>
                        <a:t>1 878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50" b="1" noProof="0" dirty="0">
                          <a:solidFill>
                            <a:srgbClr val="00B050"/>
                          </a:solidFill>
                          <a:latin typeface="Encode Sans" pitchFamily="2" charset="0"/>
                        </a:rPr>
                        <a:t>103%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50" b="1" noProof="0" dirty="0">
                          <a:solidFill>
                            <a:srgbClr val="00B050"/>
                          </a:solidFill>
                          <a:latin typeface="Encode Sans" pitchFamily="2" charset="0"/>
                        </a:rPr>
                        <a:t>+18%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36467343"/>
                  </a:ext>
                </a:extLst>
              </a:tr>
            </a:tbl>
          </a:graphicData>
        </a:graphic>
      </p:graphicFrame>
      <p:sp>
        <p:nvSpPr>
          <p:cNvPr id="2" name="Espace réservé du texte 3">
            <a:extLst>
              <a:ext uri="{FF2B5EF4-FFF2-40B4-BE49-F238E27FC236}">
                <a16:creationId xmlns:a16="http://schemas.microsoft.com/office/drawing/2014/main" id="{5B3A97A5-69E8-DB28-C810-0587192287D1}"/>
              </a:ext>
            </a:extLst>
          </p:cNvPr>
          <p:cNvSpPr txBox="1">
            <a:spLocks/>
          </p:cNvSpPr>
          <p:nvPr/>
        </p:nvSpPr>
        <p:spPr>
          <a:xfrm>
            <a:off x="6045661" y="825042"/>
            <a:ext cx="4252912" cy="845799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b="0" i="0" kern="1200">
                <a:solidFill>
                  <a:schemeClr val="tx1"/>
                </a:solidFill>
                <a:latin typeface="Encode Sans" pitchFamily="2" charset="77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ncode Sans" pitchFamily="2" charset="77"/>
                <a:ea typeface="+mn-ea"/>
                <a:cs typeface="+mn-cs"/>
              </a:rPr>
              <a:t>PRESS CLIPPINGS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7E88CEFC-2A45-2FC9-5CD3-8732B30F3F4C}"/>
              </a:ext>
            </a:extLst>
          </p:cNvPr>
          <p:cNvGrpSpPr>
            <a:grpSpLocks noChangeAspect="1"/>
          </p:cNvGrpSpPr>
          <p:nvPr/>
        </p:nvGrpSpPr>
        <p:grpSpPr>
          <a:xfrm>
            <a:off x="9039748" y="2721670"/>
            <a:ext cx="1348885" cy="1980117"/>
            <a:chOff x="518156" y="3825009"/>
            <a:chExt cx="1688406" cy="2478518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EAF628D3-08D9-7B36-BFFA-FBABFA44B2DF}"/>
                </a:ext>
              </a:extLst>
            </p:cNvPr>
            <p:cNvGrpSpPr/>
            <p:nvPr/>
          </p:nvGrpSpPr>
          <p:grpSpPr>
            <a:xfrm>
              <a:off x="518156" y="3858527"/>
              <a:ext cx="1536982" cy="2445000"/>
              <a:chOff x="518156" y="3858527"/>
              <a:chExt cx="1536982" cy="2445000"/>
            </a:xfrm>
          </p:grpSpPr>
          <p:pic>
            <p:nvPicPr>
              <p:cNvPr id="9" name="Picture 8">
                <a:extLst>
                  <a:ext uri="{FF2B5EF4-FFF2-40B4-BE49-F238E27FC236}">
                    <a16:creationId xmlns:a16="http://schemas.microsoft.com/office/drawing/2014/main" id="{7B3185C9-C164-F217-9CF4-A1326C3D336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18156" y="3858527"/>
                <a:ext cx="1437644" cy="151331"/>
              </a:xfrm>
              <a:prstGeom prst="rect">
                <a:avLst/>
              </a:prstGeom>
            </p:spPr>
          </p:pic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36604750-9CFF-58FF-A296-3B75771570D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18156" y="4023429"/>
                <a:ext cx="1536982" cy="2280098"/>
              </a:xfrm>
              <a:prstGeom prst="rect">
                <a:avLst/>
              </a:prstGeom>
            </p:spPr>
          </p:pic>
        </p:grpSp>
        <p:pic>
          <p:nvPicPr>
            <p:cNvPr id="8" name="Picture 4" descr="Z:\Bandiere tonde\D-K\Italy.png">
              <a:extLst>
                <a:ext uri="{FF2B5EF4-FFF2-40B4-BE49-F238E27FC236}">
                  <a16:creationId xmlns:a16="http://schemas.microsoft.com/office/drawing/2014/main" id="{AA6074B9-FE5C-3EA2-DAB2-2FB2C381A03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30400" y="3825009"/>
              <a:ext cx="276162" cy="27616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73CA0DB-7315-C7C8-8738-3887C4133412}"/>
              </a:ext>
            </a:extLst>
          </p:cNvPr>
          <p:cNvGrpSpPr>
            <a:grpSpLocks noChangeAspect="1"/>
          </p:cNvGrpSpPr>
          <p:nvPr/>
        </p:nvGrpSpPr>
        <p:grpSpPr>
          <a:xfrm>
            <a:off x="6197966" y="2976082"/>
            <a:ext cx="1798774" cy="2215807"/>
            <a:chOff x="2406094" y="3531703"/>
            <a:chExt cx="2283984" cy="2813512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1ADC2355-0259-DD33-C880-B97DC8E8E59E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2473441" y="3531703"/>
              <a:ext cx="1210674" cy="274241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1DAF17A7-7BBD-C438-495F-759D2F93F3A8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2406094" y="3793786"/>
              <a:ext cx="2283984" cy="2551429"/>
            </a:xfrm>
            <a:prstGeom prst="rect">
              <a:avLst/>
            </a:prstGeom>
          </p:spPr>
        </p:pic>
        <p:pic>
          <p:nvPicPr>
            <p:cNvPr id="16" name="Picture 3" descr="Z:\Bandiere tonde\D-K\France.png">
              <a:extLst>
                <a:ext uri="{FF2B5EF4-FFF2-40B4-BE49-F238E27FC236}">
                  <a16:creationId xmlns:a16="http://schemas.microsoft.com/office/drawing/2014/main" id="{CE08C2C1-EF51-CC74-2AE7-E42A7A43EE4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12973" y="3752632"/>
              <a:ext cx="277105" cy="2771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DDC8CCBA-5D80-8020-F646-681AD40D6CC1}"/>
              </a:ext>
            </a:extLst>
          </p:cNvPr>
          <p:cNvGrpSpPr>
            <a:grpSpLocks noChangeAspect="1"/>
          </p:cNvGrpSpPr>
          <p:nvPr/>
        </p:nvGrpSpPr>
        <p:grpSpPr>
          <a:xfrm>
            <a:off x="6104796" y="1222886"/>
            <a:ext cx="2603096" cy="1696723"/>
            <a:chOff x="83529" y="1390430"/>
            <a:chExt cx="3063001" cy="1996494"/>
          </a:xfrm>
        </p:grpSpPr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B218F671-D334-6753-62B9-FCAC51D78A65}"/>
                </a:ext>
              </a:extLst>
            </p:cNvPr>
            <p:cNvGrpSpPr/>
            <p:nvPr/>
          </p:nvGrpSpPr>
          <p:grpSpPr>
            <a:xfrm>
              <a:off x="158587" y="1390430"/>
              <a:ext cx="2987943" cy="1996494"/>
              <a:chOff x="6470487" y="224678"/>
              <a:chExt cx="2987943" cy="1996494"/>
            </a:xfrm>
          </p:grpSpPr>
          <p:pic>
            <p:nvPicPr>
              <p:cNvPr id="22" name="Picture 21">
                <a:extLst>
                  <a:ext uri="{FF2B5EF4-FFF2-40B4-BE49-F238E27FC236}">
                    <a16:creationId xmlns:a16="http://schemas.microsoft.com/office/drawing/2014/main" id="{C76284E8-D67B-4F4B-66EF-C54B6AAD169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1"/>
              <a:srcRect l="1008" t="3729" r="1008"/>
              <a:stretch>
                <a:fillRect/>
              </a:stretch>
            </p:blipFill>
            <p:spPr>
              <a:xfrm>
                <a:off x="6816279" y="224678"/>
                <a:ext cx="2574399" cy="1720032"/>
              </a:xfrm>
              <a:prstGeom prst="rect">
                <a:avLst/>
              </a:prstGeom>
            </p:spPr>
          </p:pic>
          <p:pic>
            <p:nvPicPr>
              <p:cNvPr id="23" name="Picture 22">
                <a:extLst>
                  <a:ext uri="{FF2B5EF4-FFF2-40B4-BE49-F238E27FC236}">
                    <a16:creationId xmlns:a16="http://schemas.microsoft.com/office/drawing/2014/main" id="{53D5E45A-78E1-579C-0E72-C6BE1731BBB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/>
              <a:srcRect t="86502"/>
              <a:stretch>
                <a:fillRect/>
              </a:stretch>
            </p:blipFill>
            <p:spPr>
              <a:xfrm>
                <a:off x="6816279" y="1944710"/>
                <a:ext cx="2642151" cy="276462"/>
              </a:xfrm>
              <a:prstGeom prst="rect">
                <a:avLst/>
              </a:prstGeom>
            </p:spPr>
          </p:pic>
          <p:pic>
            <p:nvPicPr>
              <p:cNvPr id="24" name="Picture 6">
                <a:extLst>
                  <a:ext uri="{FF2B5EF4-FFF2-40B4-BE49-F238E27FC236}">
                    <a16:creationId xmlns:a16="http://schemas.microsoft.com/office/drawing/2014/main" id="{36CCC3E8-8847-ABB3-A5C4-08F3D4C0811D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470487" y="255719"/>
                <a:ext cx="278207" cy="27710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7027F25D-12A0-88AA-FF86-284BCA553279}"/>
                </a:ext>
              </a:extLst>
            </p:cNvPr>
            <p:cNvSpPr txBox="1"/>
            <p:nvPr/>
          </p:nvSpPr>
          <p:spPr>
            <a:xfrm>
              <a:off x="83529" y="1601630"/>
              <a:ext cx="407801" cy="32593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rPr>
                <a:t>TV</a:t>
              </a: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FF0027DF-A1A5-E467-A39D-A90C8160F4EF}"/>
              </a:ext>
            </a:extLst>
          </p:cNvPr>
          <p:cNvGrpSpPr>
            <a:grpSpLocks noChangeAspect="1"/>
          </p:cNvGrpSpPr>
          <p:nvPr/>
        </p:nvGrpSpPr>
        <p:grpSpPr>
          <a:xfrm>
            <a:off x="8837614" y="4640138"/>
            <a:ext cx="1597443" cy="2197534"/>
            <a:chOff x="6178959" y="1123960"/>
            <a:chExt cx="1770550" cy="2435667"/>
          </a:xfrm>
        </p:grpSpPr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6AC37738-0CF4-437B-DC17-CB880AFDA56C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 r="81448" b="87697"/>
            <a:stretch>
              <a:fillRect/>
            </a:stretch>
          </p:blipFill>
          <p:spPr>
            <a:xfrm>
              <a:off x="6178959" y="1123960"/>
              <a:ext cx="1544921" cy="376775"/>
            </a:xfrm>
            <a:prstGeom prst="rect">
              <a:avLst/>
            </a:prstGeom>
          </p:spPr>
        </p:pic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DFEB08D4-EE0E-F15C-E4DB-A07DA49EDC92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/>
            <a:srcRect l="3915" t="7096" r="41141"/>
            <a:stretch>
              <a:fillRect/>
            </a:stretch>
          </p:blipFill>
          <p:spPr>
            <a:xfrm>
              <a:off x="6331989" y="1500735"/>
              <a:ext cx="1617520" cy="2058892"/>
            </a:xfrm>
            <a:prstGeom prst="rect">
              <a:avLst/>
            </a:prstGeom>
          </p:spPr>
        </p:pic>
        <p:pic>
          <p:nvPicPr>
            <p:cNvPr id="29" name="Picture 2" descr="Z:\Bandiere tonde\D-K\Germany.png">
              <a:extLst>
                <a:ext uri="{FF2B5EF4-FFF2-40B4-BE49-F238E27FC236}">
                  <a16:creationId xmlns:a16="http://schemas.microsoft.com/office/drawing/2014/main" id="{EE822439-9207-D6D8-EA66-013CA0FF685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66421" y="1173377"/>
              <a:ext cx="276162" cy="27616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B3FDBCF0-6B03-FCFB-1609-6708558D20D1}"/>
              </a:ext>
            </a:extLst>
          </p:cNvPr>
          <p:cNvGrpSpPr>
            <a:grpSpLocks noChangeAspect="1"/>
          </p:cNvGrpSpPr>
          <p:nvPr/>
        </p:nvGrpSpPr>
        <p:grpSpPr>
          <a:xfrm>
            <a:off x="9020071" y="1066900"/>
            <a:ext cx="1208019" cy="1677583"/>
            <a:chOff x="3242188" y="1080207"/>
            <a:chExt cx="1554165" cy="2158278"/>
          </a:xfrm>
        </p:grpSpPr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92F4C8AB-FA52-A928-1A16-6FF142E19A32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/>
            <a:stretch>
              <a:fillRect/>
            </a:stretch>
          </p:blipFill>
          <p:spPr>
            <a:xfrm>
              <a:off x="3242188" y="1179592"/>
              <a:ext cx="1554165" cy="2058893"/>
            </a:xfrm>
            <a:prstGeom prst="rect">
              <a:avLst/>
            </a:prstGeom>
          </p:spPr>
        </p:pic>
        <p:pic>
          <p:nvPicPr>
            <p:cNvPr id="32" name="Picture 3" descr="Z:\Bandiere tonde\D-K\France.png">
              <a:extLst>
                <a:ext uri="{FF2B5EF4-FFF2-40B4-BE49-F238E27FC236}">
                  <a16:creationId xmlns:a16="http://schemas.microsoft.com/office/drawing/2014/main" id="{431F5D3E-F214-0CA1-4D5C-67180CA4410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54835" y="1080207"/>
              <a:ext cx="277105" cy="2771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7" name="Group 46">
            <a:extLst>
              <a:ext uri="{FF2B5EF4-FFF2-40B4-BE49-F238E27FC236}">
                <a16:creationId xmlns:a16="http://schemas.microsoft.com/office/drawing/2014/main" id="{77EB47D9-3F67-EA73-C91A-C87454726B00}"/>
              </a:ext>
            </a:extLst>
          </p:cNvPr>
          <p:cNvGrpSpPr/>
          <p:nvPr/>
        </p:nvGrpSpPr>
        <p:grpSpPr>
          <a:xfrm>
            <a:off x="7655768" y="3647040"/>
            <a:ext cx="992173" cy="1526207"/>
            <a:chOff x="10981797" y="5228441"/>
            <a:chExt cx="992173" cy="1526207"/>
          </a:xfrm>
        </p:grpSpPr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id="{39064D01-EACC-9D69-8B1F-FD9068AA2B1F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/>
            <a:stretch>
              <a:fillRect/>
            </a:stretch>
          </p:blipFill>
          <p:spPr>
            <a:xfrm>
              <a:off x="11034546" y="5228441"/>
              <a:ext cx="603464" cy="218956"/>
            </a:xfrm>
            <a:prstGeom prst="rect">
              <a:avLst/>
            </a:prstGeom>
          </p:spPr>
        </p:pic>
        <p:pic>
          <p:nvPicPr>
            <p:cNvPr id="37" name="Picture 36">
              <a:extLst>
                <a:ext uri="{FF2B5EF4-FFF2-40B4-BE49-F238E27FC236}">
                  <a16:creationId xmlns:a16="http://schemas.microsoft.com/office/drawing/2014/main" id="{12EB6F7B-7091-0D02-24CC-78F683FB3237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/>
            <a:stretch>
              <a:fillRect/>
            </a:stretch>
          </p:blipFill>
          <p:spPr>
            <a:xfrm>
              <a:off x="10981797" y="5479692"/>
              <a:ext cx="992173" cy="1274956"/>
            </a:xfrm>
            <a:prstGeom prst="rect">
              <a:avLst/>
            </a:prstGeom>
          </p:spPr>
        </p:pic>
        <p:pic>
          <p:nvPicPr>
            <p:cNvPr id="38" name="Picture 10">
              <a:extLst>
                <a:ext uri="{FF2B5EF4-FFF2-40B4-BE49-F238E27FC236}">
                  <a16:creationId xmlns:a16="http://schemas.microsoft.com/office/drawing/2014/main" id="{431DCD3A-FBFB-6688-AB4B-C959111ABFD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575139" y="5252841"/>
              <a:ext cx="224483" cy="22448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CB2EC95F-05F9-B007-660D-2C4512376B87}"/>
              </a:ext>
            </a:extLst>
          </p:cNvPr>
          <p:cNvGrpSpPr>
            <a:grpSpLocks noChangeAspect="1"/>
          </p:cNvGrpSpPr>
          <p:nvPr/>
        </p:nvGrpSpPr>
        <p:grpSpPr>
          <a:xfrm>
            <a:off x="6419609" y="5518832"/>
            <a:ext cx="2377442" cy="1339168"/>
            <a:chOff x="8612239" y="4846350"/>
            <a:chExt cx="3571305" cy="2011649"/>
          </a:xfrm>
        </p:grpSpPr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id="{1FDA1A82-426A-F126-B476-8D9D21C09B5F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/>
            <a:stretch>
              <a:fillRect/>
            </a:stretch>
          </p:blipFill>
          <p:spPr>
            <a:xfrm>
              <a:off x="8612239" y="4846350"/>
              <a:ext cx="3571305" cy="2011649"/>
            </a:xfrm>
            <a:prstGeom prst="rect">
              <a:avLst/>
            </a:prstGeom>
          </p:spPr>
        </p:pic>
        <p:pic>
          <p:nvPicPr>
            <p:cNvPr id="41" name="Picture 2" descr="Magnete con bottone rotondo bandiera greca">
              <a:extLst>
                <a:ext uri="{FF2B5EF4-FFF2-40B4-BE49-F238E27FC236}">
                  <a16:creationId xmlns:a16="http://schemas.microsoft.com/office/drawing/2014/main" id="{013BC47B-517F-5736-1526-0661BB7455A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632110" y="4915834"/>
              <a:ext cx="328791" cy="2610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4E584A17-4D6F-AE52-2A00-0C2E752A5009}"/>
              </a:ext>
            </a:extLst>
          </p:cNvPr>
          <p:cNvGrpSpPr/>
          <p:nvPr/>
        </p:nvGrpSpPr>
        <p:grpSpPr>
          <a:xfrm>
            <a:off x="10354136" y="924717"/>
            <a:ext cx="1837864" cy="1946477"/>
            <a:chOff x="10220520" y="3191896"/>
            <a:chExt cx="1837864" cy="1946477"/>
          </a:xfrm>
        </p:grpSpPr>
        <p:pic>
          <p:nvPicPr>
            <p:cNvPr id="43" name="Picture 42">
              <a:extLst>
                <a:ext uri="{FF2B5EF4-FFF2-40B4-BE49-F238E27FC236}">
                  <a16:creationId xmlns:a16="http://schemas.microsoft.com/office/drawing/2014/main" id="{AECD23AE-8416-FEAA-D604-951DB261206B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/>
            <a:stretch>
              <a:fillRect/>
            </a:stretch>
          </p:blipFill>
          <p:spPr>
            <a:xfrm>
              <a:off x="10220520" y="3215773"/>
              <a:ext cx="1787327" cy="1922600"/>
            </a:xfrm>
            <a:prstGeom prst="rect">
              <a:avLst/>
            </a:prstGeom>
          </p:spPr>
        </p:pic>
        <p:pic>
          <p:nvPicPr>
            <p:cNvPr id="44" name="Picture 4" descr="http://www.eurohope.eu/Immagini/flag_Belgium.gif">
              <a:extLst>
                <a:ext uri="{FF2B5EF4-FFF2-40B4-BE49-F238E27FC236}">
                  <a16:creationId xmlns:a16="http://schemas.microsoft.com/office/drawing/2014/main" id="{1BCC4401-39F0-9462-9CDF-148A20EAC2B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799622" y="3191896"/>
              <a:ext cx="258762" cy="25876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F591BAF-DDE0-DFF9-E3B1-872EAC80DA0E}"/>
              </a:ext>
            </a:extLst>
          </p:cNvPr>
          <p:cNvCxnSpPr/>
          <p:nvPr/>
        </p:nvCxnSpPr>
        <p:spPr>
          <a:xfrm>
            <a:off x="5947018" y="1606322"/>
            <a:ext cx="0" cy="4567723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1" name="Group 50">
            <a:extLst>
              <a:ext uri="{FF2B5EF4-FFF2-40B4-BE49-F238E27FC236}">
                <a16:creationId xmlns:a16="http://schemas.microsoft.com/office/drawing/2014/main" id="{EBE32667-2382-89ED-551E-17E147B07389}"/>
              </a:ext>
            </a:extLst>
          </p:cNvPr>
          <p:cNvGrpSpPr/>
          <p:nvPr/>
        </p:nvGrpSpPr>
        <p:grpSpPr>
          <a:xfrm>
            <a:off x="10568768" y="2960784"/>
            <a:ext cx="1500582" cy="3770066"/>
            <a:chOff x="12331005" y="1854470"/>
            <a:chExt cx="1500582" cy="3770066"/>
          </a:xfrm>
        </p:grpSpPr>
        <p:pic>
          <p:nvPicPr>
            <p:cNvPr id="35" name="Picture 4" descr="Z:\Bandiere tonde\D-K\Italy.png">
              <a:extLst>
                <a:ext uri="{FF2B5EF4-FFF2-40B4-BE49-F238E27FC236}">
                  <a16:creationId xmlns:a16="http://schemas.microsoft.com/office/drawing/2014/main" id="{0991558D-B1B8-C1D4-B625-E8A3BF6C337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301220" y="1854470"/>
              <a:ext cx="220629" cy="2206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8" name="Picture 47">
              <a:extLst>
                <a:ext uri="{FF2B5EF4-FFF2-40B4-BE49-F238E27FC236}">
                  <a16:creationId xmlns:a16="http://schemas.microsoft.com/office/drawing/2014/main" id="{04A3BC61-BC3E-C921-B6AD-2C9CF6807868}"/>
                </a:ext>
              </a:extLst>
            </p:cNvPr>
            <p:cNvPicPr>
              <a:picLocks noChangeAspect="1"/>
            </p:cNvPicPr>
            <p:nvPr/>
          </p:nvPicPr>
          <p:blipFill>
            <a:blip r:embed="rId25"/>
            <a:stretch>
              <a:fillRect/>
            </a:stretch>
          </p:blipFill>
          <p:spPr>
            <a:xfrm>
              <a:off x="12345314" y="1854470"/>
              <a:ext cx="866798" cy="254418"/>
            </a:xfrm>
            <a:prstGeom prst="rect">
              <a:avLst/>
            </a:prstGeom>
          </p:spPr>
        </p:pic>
        <p:pic>
          <p:nvPicPr>
            <p:cNvPr id="50" name="Picture 49">
              <a:extLst>
                <a:ext uri="{FF2B5EF4-FFF2-40B4-BE49-F238E27FC236}">
                  <a16:creationId xmlns:a16="http://schemas.microsoft.com/office/drawing/2014/main" id="{C144E0B0-A6E7-049F-A3FA-771CE14FB2FE}"/>
                </a:ext>
              </a:extLst>
            </p:cNvPr>
            <p:cNvPicPr>
              <a:picLocks noChangeAspect="1"/>
            </p:cNvPicPr>
            <p:nvPr/>
          </p:nvPicPr>
          <p:blipFill>
            <a:blip r:embed="rId26"/>
            <a:stretch>
              <a:fillRect/>
            </a:stretch>
          </p:blipFill>
          <p:spPr>
            <a:xfrm>
              <a:off x="12331005" y="2108888"/>
              <a:ext cx="1500582" cy="3515648"/>
            </a:xfrm>
            <a:prstGeom prst="rect">
              <a:avLst/>
            </a:prstGeom>
          </p:spPr>
        </p:pic>
      </p:grpSp>
      <p:sp>
        <p:nvSpPr>
          <p:cNvPr id="34" name="Ovale 33">
            <a:extLst>
              <a:ext uri="{FF2B5EF4-FFF2-40B4-BE49-F238E27FC236}">
                <a16:creationId xmlns:a16="http://schemas.microsoft.com/office/drawing/2014/main" id="{5BF0699A-851C-CD6A-25FD-AFBF4C53558B}"/>
              </a:ext>
            </a:extLst>
          </p:cNvPr>
          <p:cNvSpPr/>
          <p:nvPr/>
        </p:nvSpPr>
        <p:spPr>
          <a:xfrm>
            <a:off x="2064215" y="2144030"/>
            <a:ext cx="3528605" cy="286924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/>
              <a:t>mettere</a:t>
            </a:r>
            <a:r>
              <a:rPr lang="en-US" noProof="0" dirty="0"/>
              <a:t> alla fine solo </a:t>
            </a:r>
            <a:r>
              <a:rPr lang="en-US" noProof="0" dirty="0" err="1"/>
              <a:t>articoli</a:t>
            </a:r>
            <a:endParaRPr lang="en-US" noProof="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29654243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0AE9E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C4141B5-94EE-AE78-5ABC-3482D0E303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magine 3">
            <a:extLst>
              <a:ext uri="{FF2B5EF4-FFF2-40B4-BE49-F238E27FC236}">
                <a16:creationId xmlns:a16="http://schemas.microsoft.com/office/drawing/2014/main" id="{6F5294E0-5C44-1B8B-8268-1CA68DF858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Rectangle 8">
            <a:extLst>
              <a:ext uri="{FF2B5EF4-FFF2-40B4-BE49-F238E27FC236}">
                <a16:creationId xmlns:a16="http://schemas.microsoft.com/office/drawing/2014/main" id="{AFFEBDD6-0035-3CE4-1993-694CC64787E6}"/>
              </a:ext>
            </a:extLst>
          </p:cNvPr>
          <p:cNvSpPr/>
          <p:nvPr/>
        </p:nvSpPr>
        <p:spPr>
          <a:xfrm>
            <a:off x="5067303" y="600670"/>
            <a:ext cx="60966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 defTabSz="457200">
              <a:tabLst>
                <a:tab pos="84138" algn="l"/>
              </a:tabLst>
            </a:pPr>
            <a:r>
              <a:rPr lang="en-US" sz="5400" noProof="0" dirty="0">
                <a:solidFill>
                  <a:schemeClr val="bg1"/>
                </a:solidFill>
                <a:latin typeface="+mj-lt"/>
              </a:rPr>
              <a:t>TEST OUT</a:t>
            </a:r>
            <a:endParaRPr lang="en-US" sz="2000" noProof="0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2" name="Immagine 1" descr="Immagine che contiene testo, Carattere, Elementi grafici, grafica&#10;&#10;Il contenuto generato dall'IA potrebbe non essere corretto.">
            <a:extLst>
              <a:ext uri="{FF2B5EF4-FFF2-40B4-BE49-F238E27FC236}">
                <a16:creationId xmlns:a16="http://schemas.microsoft.com/office/drawing/2014/main" id="{4F7A2C44-699C-D4F1-47D8-EA35AD6BFEF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8019"/>
            <a:ext cx="1023321" cy="1023321"/>
          </a:xfrm>
          <a:prstGeom prst="rect">
            <a:avLst/>
          </a:prstGeom>
        </p:spPr>
      </p:pic>
      <p:pic>
        <p:nvPicPr>
          <p:cNvPr id="6" name="Immagine 5" descr="Immagine che contiene ruota, pneumatico, veicolo, Veicolo terrestre&#10;&#10;Il contenuto generato dall'IA potrebbe non essere corretto.">
            <a:extLst>
              <a:ext uri="{FF2B5EF4-FFF2-40B4-BE49-F238E27FC236}">
                <a16:creationId xmlns:a16="http://schemas.microsoft.com/office/drawing/2014/main" id="{66A447A5-751C-0F1A-54F6-066480A00C4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561706" y="3048000"/>
            <a:ext cx="5841747" cy="3314774"/>
          </a:xfrm>
          <a:prstGeom prst="rect">
            <a:avLst/>
          </a:prstGeom>
        </p:spPr>
      </p:pic>
      <p:sp>
        <p:nvSpPr>
          <p:cNvPr id="8" name="Rettangolo 7">
            <a:extLst>
              <a:ext uri="{FF2B5EF4-FFF2-40B4-BE49-F238E27FC236}">
                <a16:creationId xmlns:a16="http://schemas.microsoft.com/office/drawing/2014/main" id="{24C88019-B196-6041-C637-2D9D79217B82}"/>
              </a:ext>
            </a:extLst>
          </p:cNvPr>
          <p:cNvSpPr/>
          <p:nvPr/>
        </p:nvSpPr>
        <p:spPr>
          <a:xfrm>
            <a:off x="1660880" y="4705387"/>
            <a:ext cx="2707586" cy="48862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 err="1">
                <a:solidFill>
                  <a:srgbClr val="FF0000"/>
                </a:solidFill>
              </a:rPr>
              <a:t>Cambiare</a:t>
            </a:r>
            <a:r>
              <a:rPr lang="en-US" noProof="0" dirty="0">
                <a:solidFill>
                  <a:srgbClr val="FF0000"/>
                </a:solidFill>
              </a:rPr>
              <a:t> </a:t>
            </a:r>
            <a:r>
              <a:rPr lang="en-US" noProof="0" dirty="0" err="1">
                <a:solidFill>
                  <a:srgbClr val="FF0000"/>
                </a:solidFill>
              </a:rPr>
              <a:t>immagine</a:t>
            </a:r>
            <a:endParaRPr lang="en-US" noProof="0" dirty="0">
              <a:solidFill>
                <a:srgbClr val="FF0000"/>
              </a:solidFill>
            </a:endParaRPr>
          </a:p>
        </p:txBody>
      </p:sp>
      <p:pic>
        <p:nvPicPr>
          <p:cNvPr id="7" name="Immagine 6" descr="Immagine che contiene bianco, Elementi grafici, simbolo, design&#10;&#10;Il contenuto generato dall'IA potrebbe non essere corretto.">
            <a:extLst>
              <a:ext uri="{FF2B5EF4-FFF2-40B4-BE49-F238E27FC236}">
                <a16:creationId xmlns:a16="http://schemas.microsoft.com/office/drawing/2014/main" id="{42A4CC1F-88F9-65AA-4F42-52E5B6F3028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6825" y="819728"/>
            <a:ext cx="370370" cy="485213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87451762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74217B-61F9-07D8-9CB8-63807406EE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olo 3">
            <a:extLst>
              <a:ext uri="{FF2B5EF4-FFF2-40B4-BE49-F238E27FC236}">
                <a16:creationId xmlns:a16="http://schemas.microsoft.com/office/drawing/2014/main" id="{EFF9ED8A-6B23-37A9-4DF8-1E6886ACF5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2522938"/>
            <a:ext cx="10924826" cy="923330"/>
          </a:xfrm>
        </p:spPr>
        <p:txBody>
          <a:bodyPr wrap="square">
            <a:spAutoFit/>
          </a:bodyPr>
          <a:lstStyle/>
          <a:p>
            <a:pPr algn="l">
              <a:lnSpc>
                <a:spcPct val="100000"/>
              </a:lnSpc>
            </a:pPr>
            <a:r>
              <a:rPr lang="en-US" sz="5400" noProof="0" dirty="0">
                <a:latin typeface="+mj-lt"/>
              </a:rPr>
              <a:t>TEST OUT</a:t>
            </a:r>
            <a:endParaRPr lang="en-US" noProof="0" dirty="0"/>
          </a:p>
        </p:txBody>
      </p:sp>
      <p:sp>
        <p:nvSpPr>
          <p:cNvPr id="17" name="Segnaposto numero diapositiva 8">
            <a:extLst>
              <a:ext uri="{FF2B5EF4-FFF2-40B4-BE49-F238E27FC236}">
                <a16:creationId xmlns:a16="http://schemas.microsoft.com/office/drawing/2014/main" id="{35431005-2A13-E786-DBD8-364C413165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1C14EFE-B788-4813-B1DA-AB9F54DE47DF}" type="slidenum">
              <a:rPr lang="en-US" noProof="0" smtClean="0">
                <a:solidFill>
                  <a:schemeClr val="bg1"/>
                </a:solidFill>
              </a:rPr>
              <a:pPr algn="ctr"/>
              <a:t>94</a:t>
            </a:fld>
            <a:endParaRPr lang="en-US" noProof="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81D61521-25D6-BF01-C5B2-BD70B5AC7DA4}"/>
              </a:ext>
            </a:extLst>
          </p:cNvPr>
          <p:cNvSpPr/>
          <p:nvPr/>
        </p:nvSpPr>
        <p:spPr>
          <a:xfrm>
            <a:off x="371476" y="2353661"/>
            <a:ext cx="259873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tabLst>
                <a:tab pos="84138" algn="l"/>
              </a:tabLst>
            </a:pPr>
            <a:r>
              <a:rPr lang="en-US" sz="1600" noProof="0" dirty="0">
                <a:solidFill>
                  <a:schemeClr val="bg1"/>
                </a:solidFill>
                <a:latin typeface="Montserrat Light" panose="00000400000000000000" pitchFamily="50" charset="0"/>
              </a:rPr>
              <a:t>SECTION 8</a:t>
            </a:r>
            <a:endParaRPr lang="en-US" sz="2800" noProof="0" dirty="0">
              <a:solidFill>
                <a:schemeClr val="bg1"/>
              </a:solidFill>
            </a:endParaRPr>
          </a:p>
        </p:txBody>
      </p:sp>
      <p:pic>
        <p:nvPicPr>
          <p:cNvPr id="5" name="Immagine 4" descr="Immagine che contiene bianco, Elementi grafici, simbolo, design&#10;&#10;Il contenuto generato dall'IA potrebbe non essere corretto.">
            <a:extLst>
              <a:ext uri="{FF2B5EF4-FFF2-40B4-BE49-F238E27FC236}">
                <a16:creationId xmlns:a16="http://schemas.microsoft.com/office/drawing/2014/main" id="{58759DC6-4CE5-9E1B-5510-A5796E6E2A1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8113" y="2752355"/>
            <a:ext cx="370370" cy="485213"/>
          </a:xfrm>
          <a:prstGeom prst="rect">
            <a:avLst/>
          </a:prstGeom>
        </p:spPr>
      </p:pic>
      <p:pic>
        <p:nvPicPr>
          <p:cNvPr id="15" name="Immagine 14">
            <a:extLst>
              <a:ext uri="{FF2B5EF4-FFF2-40B4-BE49-F238E27FC236}">
                <a16:creationId xmlns:a16="http://schemas.microsoft.com/office/drawing/2014/main" id="{FD421B91-3ED7-BAE8-7673-2F538E476566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11729685" y="6334125"/>
            <a:ext cx="343849" cy="452434"/>
          </a:xfrm>
          <a:prstGeom prst="rect">
            <a:avLst/>
          </a:prstGeom>
        </p:spPr>
      </p:pic>
      <p:pic>
        <p:nvPicPr>
          <p:cNvPr id="16" name="Immagine 15">
            <a:extLst>
              <a:ext uri="{FF2B5EF4-FFF2-40B4-BE49-F238E27FC236}">
                <a16:creationId xmlns:a16="http://schemas.microsoft.com/office/drawing/2014/main" id="{B797424E-51DD-20D5-488C-4F3A3855E12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747642" y="6334125"/>
            <a:ext cx="343849" cy="45243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48972832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4">
            <a:extLst>
              <a:ext uri="{FF2B5EF4-FFF2-40B4-BE49-F238E27FC236}">
                <a16:creationId xmlns:a16="http://schemas.microsoft.com/office/drawing/2014/main" id="{ED5AB9BA-DD73-35B0-5746-944977C865A2}"/>
              </a:ext>
            </a:extLst>
          </p:cNvPr>
          <p:cNvSpPr txBox="1">
            <a:spLocks/>
          </p:cNvSpPr>
          <p:nvPr/>
        </p:nvSpPr>
        <p:spPr>
          <a:xfrm>
            <a:off x="371474" y="1878859"/>
            <a:ext cx="11459165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b="1" noProof="0" dirty="0">
                <a:solidFill>
                  <a:schemeClr val="bg1"/>
                </a:solidFill>
                <a:latin typeface="Montserrat" pitchFamily="2" charset="0"/>
              </a:rPr>
              <a:t>AIMS</a:t>
            </a:r>
          </a:p>
          <a:p>
            <a:pPr marL="0" indent="0">
              <a:buNone/>
            </a:pPr>
            <a:r>
              <a:rPr lang="en-US" sz="1600" b="0" noProof="0" dirty="0">
                <a:solidFill>
                  <a:schemeClr val="bg1"/>
                </a:solidFill>
                <a:latin typeface="Montserrat" pitchFamily="2" charset="0"/>
              </a:rPr>
              <a:t>This test is designed to assess how much of the course content you have learnt.</a:t>
            </a:r>
          </a:p>
          <a:p>
            <a:pPr marL="0" indent="0">
              <a:buNone/>
            </a:pPr>
            <a:endParaRPr lang="en-US" sz="1600" noProof="0" dirty="0">
              <a:solidFill>
                <a:schemeClr val="bg1"/>
              </a:solidFill>
              <a:latin typeface="Montserrat" pitchFamily="2" charset="0"/>
            </a:endParaRPr>
          </a:p>
          <a:p>
            <a:pPr marL="0" indent="0">
              <a:buNone/>
            </a:pPr>
            <a:r>
              <a:rPr lang="en-US" sz="1800" b="1" noProof="0" dirty="0">
                <a:solidFill>
                  <a:schemeClr val="bg1"/>
                </a:solidFill>
                <a:latin typeface="Montserrat" pitchFamily="2" charset="0"/>
              </a:rPr>
              <a:t>RULES</a:t>
            </a:r>
          </a:p>
          <a:p>
            <a:pPr marL="0" indent="0">
              <a:buNone/>
            </a:pPr>
            <a:r>
              <a:rPr lang="en-US" sz="1600" b="0" noProof="0" dirty="0">
                <a:solidFill>
                  <a:schemeClr val="bg1"/>
                </a:solidFill>
                <a:latin typeface="Montserrat" pitchFamily="2" charset="0"/>
              </a:rPr>
              <a:t>You will pass the test if you correctly answer at least 80% of the questions (i.e. 8 out of 10). </a:t>
            </a:r>
          </a:p>
          <a:p>
            <a:pPr marL="0" indent="0">
              <a:buNone/>
            </a:pPr>
            <a:r>
              <a:rPr lang="en-US" sz="1600" b="0" noProof="0" dirty="0">
                <a:solidFill>
                  <a:schemeClr val="bg1"/>
                </a:solidFill>
                <a:latin typeface="Montserrat" pitchFamily="2" charset="0"/>
              </a:rPr>
              <a:t>You can repeat the test as many times as you need until you reach the pass mark of 80%.</a:t>
            </a:r>
          </a:p>
          <a:p>
            <a:pPr marL="0" indent="0">
              <a:buNone/>
            </a:pPr>
            <a:endParaRPr lang="en-US" sz="1600" noProof="0" dirty="0">
              <a:solidFill>
                <a:schemeClr val="bg1"/>
              </a:solidFill>
              <a:latin typeface="Montserrat" pitchFamily="2" charset="0"/>
            </a:endParaRPr>
          </a:p>
          <a:p>
            <a:pPr marL="0" indent="0">
              <a:buNone/>
            </a:pPr>
            <a:r>
              <a:rPr lang="en-US" sz="1800" b="1" noProof="0" dirty="0">
                <a:solidFill>
                  <a:schemeClr val="bg1"/>
                </a:solidFill>
                <a:latin typeface="Montserrat" pitchFamily="2" charset="0"/>
              </a:rPr>
              <a:t>HOW  TO DO THE TEST</a:t>
            </a:r>
          </a:p>
          <a:p>
            <a:pPr marL="0" indent="0">
              <a:buNone/>
            </a:pPr>
            <a:r>
              <a:rPr lang="en-US" sz="1600" b="0" noProof="0" dirty="0">
                <a:solidFill>
                  <a:schemeClr val="bg1"/>
                </a:solidFill>
                <a:latin typeface="Montserrat" pitchFamily="2" charset="0"/>
              </a:rPr>
              <a:t>For each question you have a choice of 3 possible answers, only one of which is correct. </a:t>
            </a:r>
          </a:p>
          <a:p>
            <a:pPr marL="0" indent="0">
              <a:buNone/>
            </a:pPr>
            <a:r>
              <a:rPr lang="en-US" sz="1600" b="0" noProof="0" dirty="0">
                <a:solidFill>
                  <a:schemeClr val="bg1"/>
                </a:solidFill>
                <a:latin typeface="Montserrat" pitchFamily="2" charset="0"/>
              </a:rPr>
              <a:t>You can change your choice as many times as you like until you click on  'Confirm'.</a:t>
            </a:r>
          </a:p>
          <a:p>
            <a:pPr marL="0" indent="0">
              <a:buNone/>
            </a:pPr>
            <a:r>
              <a:rPr lang="en-US" sz="1600" b="0" noProof="0" dirty="0">
                <a:solidFill>
                  <a:schemeClr val="bg1"/>
                </a:solidFill>
                <a:latin typeface="Montserrat" pitchFamily="2" charset="0"/>
              </a:rPr>
              <a:t>You need to answer before you can move on to the next question. </a:t>
            </a:r>
            <a:br>
              <a:rPr lang="en-US" sz="1600" b="0" noProof="0" dirty="0">
                <a:solidFill>
                  <a:schemeClr val="bg1"/>
                </a:solidFill>
                <a:latin typeface="Montserrat" pitchFamily="2" charset="0"/>
              </a:rPr>
            </a:br>
            <a:r>
              <a:rPr lang="en-US" sz="1600" b="0" noProof="0" dirty="0">
                <a:solidFill>
                  <a:schemeClr val="bg1"/>
                </a:solidFill>
                <a:latin typeface="Montserrat" pitchFamily="2" charset="0"/>
              </a:rPr>
              <a:t>At the end of the test, a report will show you your score.</a:t>
            </a:r>
            <a:endParaRPr lang="en-US" sz="1600" b="0" noProof="0" dirty="0">
              <a:solidFill>
                <a:schemeClr val="bg1"/>
              </a:solidFill>
              <a:latin typeface="Microsoft Sans Serif" panose="020B0604020202020204" pitchFamily="34" charset="0"/>
            </a:endParaRPr>
          </a:p>
          <a:p>
            <a:pPr marL="0" indent="0">
              <a:buNone/>
            </a:pPr>
            <a:endParaRPr lang="en-US" sz="1800" b="0" noProof="0" dirty="0">
              <a:solidFill>
                <a:schemeClr val="bg1"/>
              </a:solidFill>
              <a:latin typeface="Microsoft Sans Serif" panose="020B0604020202020204" pitchFamily="34" charset="0"/>
            </a:endParaRPr>
          </a:p>
          <a:p>
            <a:pPr marL="0" indent="0">
              <a:buNone/>
            </a:pPr>
            <a:endParaRPr lang="en-US" sz="1800" b="0" noProof="0" dirty="0">
              <a:solidFill>
                <a:schemeClr val="bg1"/>
              </a:solidFill>
              <a:latin typeface="Microsoft Sans Serif" panose="020B0604020202020204" pitchFamily="34" charset="0"/>
            </a:endParaRPr>
          </a:p>
        </p:txBody>
      </p:sp>
      <p:sp>
        <p:nvSpPr>
          <p:cNvPr id="6" name="Titolo 3">
            <a:extLst>
              <a:ext uri="{FF2B5EF4-FFF2-40B4-BE49-F238E27FC236}">
                <a16:creationId xmlns:a16="http://schemas.microsoft.com/office/drawing/2014/main" id="{4268B221-BA34-FE90-707B-C1082FF01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4" y="937956"/>
            <a:ext cx="11581713" cy="769441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4400" noProof="0" dirty="0">
                <a:latin typeface="+mj-lt"/>
              </a:rPr>
              <a:t>INSTRUCTIONS </a:t>
            </a:r>
            <a:r>
              <a:rPr lang="en-US" sz="4400" noProof="0" dirty="0">
                <a:latin typeface="Montserrat Light" panose="00000400000000000000" pitchFamily="50" charset="0"/>
              </a:rPr>
              <a:t>FOR TAKING THE </a:t>
            </a:r>
            <a:r>
              <a:rPr lang="en-US" sz="4400" noProof="0" dirty="0">
                <a:latin typeface="+mj-lt"/>
              </a:rPr>
              <a:t>TEST</a:t>
            </a:r>
            <a:endParaRPr lang="en-US" noProof="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49800561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CE4F1CC-F84B-66C5-6C80-30AE748D452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71475" y="352858"/>
            <a:ext cx="11449050" cy="571182"/>
          </a:xfrm>
        </p:spPr>
        <p:txBody>
          <a:bodyPr/>
          <a:lstStyle/>
          <a:p>
            <a:r>
              <a:rPr lang="en-US" noProof="0" dirty="0"/>
              <a:t>Test 1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552E510-F4B0-ACD7-0243-9FF659FE89D0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900546" y="1565132"/>
            <a:ext cx="8534400" cy="2339102"/>
          </a:xfrm>
        </p:spPr>
        <p:txBody>
          <a:bodyPr/>
          <a:lstStyle/>
          <a:p>
            <a:pPr marL="0" indent="0">
              <a:buNone/>
            </a:pPr>
            <a:r>
              <a:rPr lang="en-US" sz="1600" noProof="0" dirty="0"/>
              <a:t>What are the three core selling arguments of TRIS?</a:t>
            </a:r>
          </a:p>
          <a:p>
            <a:pPr marL="0" indent="0">
              <a:buNone/>
            </a:pPr>
            <a:endParaRPr lang="en-US" sz="1600" noProof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noProof="0" dirty="0">
                <a:solidFill>
                  <a:srgbClr val="00B050"/>
                </a:solidFill>
              </a:rPr>
              <a:t>Safe &amp; Robust; Clean; Efficient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noProof="0" dirty="0">
                <a:solidFill>
                  <a:srgbClr val="FF0000"/>
                </a:solidFill>
              </a:rPr>
              <a:t>Fast &amp; Stylish; Compact; Eco-friendly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noProof="0" dirty="0">
                <a:solidFill>
                  <a:srgbClr val="FF0000"/>
                </a:solidFill>
              </a:rPr>
              <a:t>Safe &amp; Robust; Elegant; Efficient</a:t>
            </a:r>
            <a:endParaRPr lang="en-US" sz="1600" noProof="0" dirty="0"/>
          </a:p>
          <a:p>
            <a:endParaRPr lang="en-US" sz="1600" noProof="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78870304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3AEB7A-C52F-4EF2-130D-82202A5B10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4E80D46-5418-BD4D-E5B7-76C9DED42C07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88568" y="1571193"/>
            <a:ext cx="10555287" cy="379960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600" noProof="0" dirty="0"/>
              <a:t>What type of lighting system does the TRIS feature?</a:t>
            </a:r>
          </a:p>
          <a:p>
            <a:pPr marL="0" indent="0">
              <a:buNone/>
            </a:pPr>
            <a:endParaRPr lang="en-US" sz="1600" noProof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noProof="0" dirty="0">
                <a:solidFill>
                  <a:srgbClr val="00B050"/>
                </a:solidFill>
              </a:rPr>
              <a:t>LED pixel headlights in a unique half-cross shape, low and high beams with integrated front turn signals, rear LED lamps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noProof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noProof="0" dirty="0">
                <a:solidFill>
                  <a:srgbClr val="FF0000"/>
                </a:solidFill>
              </a:rPr>
              <a:t>Halogen pixel headlights in a unique half-cross shape, low and high beams with integrated front turn signals, rear LED lamps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noProof="0" dirty="0">
              <a:solidFill>
                <a:srgbClr val="FF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noProof="0" dirty="0">
                <a:solidFill>
                  <a:srgbClr val="FF0000"/>
                </a:solidFill>
              </a:rPr>
              <a:t>LED pixel headlights in a unique oval shape, low and high beams with integrated front turn signals, rear halogen lamps</a:t>
            </a:r>
            <a:endParaRPr lang="en-US" sz="1600" noProof="0" dirty="0"/>
          </a:p>
          <a:p>
            <a:endParaRPr lang="en-US" sz="1600" noProof="0" dirty="0"/>
          </a:p>
        </p:txBody>
      </p:sp>
      <p:sp>
        <p:nvSpPr>
          <p:cNvPr id="2" name="Title 3">
            <a:extLst>
              <a:ext uri="{FF2B5EF4-FFF2-40B4-BE49-F238E27FC236}">
                <a16:creationId xmlns:a16="http://schemas.microsoft.com/office/drawing/2014/main" id="{AC76D9A3-DB72-59B2-583A-C3253BFA7E60}"/>
              </a:ext>
            </a:extLst>
          </p:cNvPr>
          <p:cNvSpPr txBox="1">
            <a:spLocks/>
          </p:cNvSpPr>
          <p:nvPr/>
        </p:nvSpPr>
        <p:spPr>
          <a:xfrm>
            <a:off x="371475" y="352858"/>
            <a:ext cx="11449050" cy="571182"/>
          </a:xfrm>
          <a:prstGeom prst="rect">
            <a:avLst/>
          </a:prstGeom>
        </p:spPr>
        <p:txBody>
          <a:bodyPr wrap="square" lIns="36000">
            <a:spAutoFit/>
          </a:bodyPr>
          <a:lstStyle>
            <a:lvl1pPr algn="l" defTabSz="914400" rtl="0" eaLnBrk="1" latinLnBrk="0" hangingPunct="1">
              <a:lnSpc>
                <a:spcPts val="3600"/>
              </a:lnSpc>
              <a:spcBef>
                <a:spcPct val="0"/>
              </a:spcBef>
              <a:buNone/>
              <a:defRPr lang="it-IT" sz="44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noProof="0" dirty="0"/>
              <a:t>Test 2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39246672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511C2-724A-90D9-6EC6-ABDDCBC7AC29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88568" y="1585048"/>
            <a:ext cx="11449050" cy="3139321"/>
          </a:xfrm>
        </p:spPr>
        <p:txBody>
          <a:bodyPr/>
          <a:lstStyle/>
          <a:p>
            <a:pPr marL="0" indent="0">
              <a:buNone/>
            </a:pPr>
            <a:r>
              <a:rPr lang="en-US" sz="1600" noProof="0" dirty="0"/>
              <a:t>What are two key specifications of the TRIS powertrain?</a:t>
            </a:r>
          </a:p>
          <a:p>
            <a:pPr marL="0" indent="0">
              <a:buNone/>
            </a:pPr>
            <a:endParaRPr lang="en-US" sz="1600" noProof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noProof="0" dirty="0">
                <a:solidFill>
                  <a:srgbClr val="00B050"/>
                </a:solidFill>
              </a:rPr>
              <a:t>7 kWh battery, up to 90 km range per charge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noProof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noProof="0" dirty="0">
                <a:solidFill>
                  <a:srgbClr val="FF0000"/>
                </a:solidFill>
              </a:rPr>
              <a:t>12 kWh battery, up to 70 km range per charge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noProof="0" dirty="0">
              <a:solidFill>
                <a:srgbClr val="FF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noProof="0" dirty="0">
                <a:solidFill>
                  <a:srgbClr val="FF0000"/>
                </a:solidFill>
              </a:rPr>
              <a:t>5 kWh battery, up to 120 km range per charge</a:t>
            </a:r>
          </a:p>
          <a:p>
            <a:endParaRPr lang="en-US" sz="1600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2BE7D2A-9B5A-0F7B-28DD-0A462C8FC848}"/>
              </a:ext>
            </a:extLst>
          </p:cNvPr>
          <p:cNvSpPr txBox="1">
            <a:spLocks/>
          </p:cNvSpPr>
          <p:nvPr/>
        </p:nvSpPr>
        <p:spPr>
          <a:xfrm>
            <a:off x="371475" y="352858"/>
            <a:ext cx="11449050" cy="571182"/>
          </a:xfrm>
          <a:prstGeom prst="rect">
            <a:avLst/>
          </a:prstGeom>
        </p:spPr>
        <p:txBody>
          <a:bodyPr wrap="square" lIns="36000">
            <a:spAutoFit/>
          </a:bodyPr>
          <a:lstStyle>
            <a:lvl1pPr algn="l" defTabSz="914400" rtl="0" eaLnBrk="1" latinLnBrk="0" hangingPunct="1">
              <a:lnSpc>
                <a:spcPts val="3600"/>
              </a:lnSpc>
              <a:spcBef>
                <a:spcPct val="0"/>
              </a:spcBef>
              <a:buNone/>
              <a:defRPr lang="it-IT" sz="44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noProof="0" dirty="0"/>
              <a:t>Test 3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94036039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080DAD-F59F-4732-5A7E-0B470FFA64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97BC5D-6822-2A9B-ACFB-116478A2C9D9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88568" y="1571193"/>
            <a:ext cx="10347468" cy="2739211"/>
          </a:xfrm>
        </p:spPr>
        <p:txBody>
          <a:bodyPr/>
          <a:lstStyle/>
          <a:p>
            <a:pPr marL="0" indent="0">
              <a:buNone/>
            </a:pPr>
            <a:r>
              <a:rPr lang="en-US" sz="1600" noProof="0" dirty="0"/>
              <a:t>How is the TRIS charged and how long does it take for a full charge?</a:t>
            </a:r>
          </a:p>
          <a:p>
            <a:pPr marL="0" indent="0">
              <a:buNone/>
            </a:pPr>
            <a:endParaRPr lang="en-US" sz="1600" noProof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noProof="0" dirty="0">
                <a:solidFill>
                  <a:srgbClr val="00B050"/>
                </a:solidFill>
              </a:rPr>
              <a:t>Plug into a standard domestic power socket, full charge in 4h40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noProof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noProof="0" dirty="0">
                <a:solidFill>
                  <a:srgbClr val="FF0000"/>
                </a:solidFill>
              </a:rPr>
              <a:t>Plug into a standard domestic power socket, full charge in 5h20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noProof="0" dirty="0">
              <a:solidFill>
                <a:srgbClr val="FF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noProof="0" dirty="0">
                <a:solidFill>
                  <a:srgbClr val="FF0000"/>
                </a:solidFill>
              </a:rPr>
              <a:t>Plug to a </a:t>
            </a:r>
            <a:r>
              <a:rPr lang="en-US" sz="1600" noProof="0" dirty="0" err="1">
                <a:solidFill>
                  <a:srgbClr val="FF0000"/>
                </a:solidFill>
              </a:rPr>
              <a:t>wallbox</a:t>
            </a:r>
            <a:r>
              <a:rPr lang="en-US" sz="1600" noProof="0" dirty="0">
                <a:solidFill>
                  <a:srgbClr val="FF0000"/>
                </a:solidFill>
              </a:rPr>
              <a:t>, full charge in 4h40</a:t>
            </a:r>
            <a:endParaRPr lang="en-US" sz="1600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664F968-D23B-0EEB-7CF9-83A439BB6B5C}"/>
              </a:ext>
            </a:extLst>
          </p:cNvPr>
          <p:cNvSpPr txBox="1">
            <a:spLocks/>
          </p:cNvSpPr>
          <p:nvPr/>
        </p:nvSpPr>
        <p:spPr>
          <a:xfrm>
            <a:off x="371475" y="352858"/>
            <a:ext cx="11449050" cy="571182"/>
          </a:xfrm>
          <a:prstGeom prst="rect">
            <a:avLst/>
          </a:prstGeom>
        </p:spPr>
        <p:txBody>
          <a:bodyPr wrap="square" lIns="36000">
            <a:spAutoFit/>
          </a:bodyPr>
          <a:lstStyle>
            <a:lvl1pPr algn="l" defTabSz="914400" rtl="0" eaLnBrk="1" latinLnBrk="0" hangingPunct="1">
              <a:lnSpc>
                <a:spcPts val="3600"/>
              </a:lnSpc>
              <a:spcBef>
                <a:spcPct val="0"/>
              </a:spcBef>
              <a:buNone/>
              <a:defRPr lang="it-IT" sz="44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noProof="0" dirty="0"/>
              <a:t>Test 4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57489678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3F4425-054C-D249-12A7-07AFFB8E7A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3ED7A9-F05F-CABA-AB57-58C6E46427A6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74713" y="1557338"/>
            <a:ext cx="10515600" cy="18738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600" noProof="0" dirty="0"/>
              <a:t>The TRIS delivers instant torque and seamless acceleration, with a peak torque of 45 Nm and peak power at base speed of 9 kW, ensuring responsive and efficient performance in urban environments.</a:t>
            </a:r>
          </a:p>
          <a:p>
            <a:pPr marL="0" indent="0">
              <a:buNone/>
            </a:pPr>
            <a:r>
              <a:rPr lang="en-US" sz="1600" noProof="0" dirty="0">
                <a:solidFill>
                  <a:srgbClr val="00B050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noProof="0" dirty="0">
                <a:solidFill>
                  <a:srgbClr val="00B050"/>
                </a:solidFill>
              </a:rPr>
              <a:t>TRUE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noProof="0" dirty="0">
                <a:solidFill>
                  <a:srgbClr val="FF0000"/>
                </a:solidFill>
              </a:rPr>
              <a:t>FALSE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D86048B-F5E6-6A6E-C47E-B06FF909B908}"/>
              </a:ext>
            </a:extLst>
          </p:cNvPr>
          <p:cNvSpPr txBox="1">
            <a:spLocks/>
          </p:cNvSpPr>
          <p:nvPr/>
        </p:nvSpPr>
        <p:spPr>
          <a:xfrm>
            <a:off x="371475" y="352858"/>
            <a:ext cx="11449050" cy="571182"/>
          </a:xfrm>
          <a:prstGeom prst="rect">
            <a:avLst/>
          </a:prstGeom>
        </p:spPr>
        <p:txBody>
          <a:bodyPr wrap="square" lIns="36000">
            <a:spAutoFit/>
          </a:bodyPr>
          <a:lstStyle>
            <a:lvl1pPr algn="l" defTabSz="914400" rtl="0" eaLnBrk="1" latinLnBrk="0" hangingPunct="1">
              <a:lnSpc>
                <a:spcPts val="3600"/>
              </a:lnSpc>
              <a:spcBef>
                <a:spcPct val="0"/>
              </a:spcBef>
              <a:buNone/>
              <a:defRPr lang="it-IT" sz="44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noProof="0" dirty="0"/>
              <a:t>Test 5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278494997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48DCDD-DCAB-B60B-9E86-1581F6B8C6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529E28-DB2C-8709-D5FD-E6988EC653BF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88568" y="1571193"/>
            <a:ext cx="10714759" cy="328395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600" noProof="0" dirty="0"/>
              <a:t>Choose the right statement about TRIS safety, which is ensured mainly by:</a:t>
            </a:r>
          </a:p>
          <a:p>
            <a:pPr marL="0" indent="0">
              <a:buNone/>
            </a:pPr>
            <a:endParaRPr lang="en-US" sz="1600" noProof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noProof="0" dirty="0">
                <a:solidFill>
                  <a:srgbClr val="00B050"/>
                </a:solidFill>
              </a:rPr>
              <a:t>lower center of gravity and wide rear track, among the top in the segment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noProof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noProof="0" dirty="0">
                <a:solidFill>
                  <a:srgbClr val="FF0000"/>
                </a:solidFill>
              </a:rPr>
              <a:t>higher center of gravity and wide rear track, among the top in the segment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noProof="0" dirty="0">
              <a:solidFill>
                <a:srgbClr val="FF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noProof="0" dirty="0">
                <a:solidFill>
                  <a:srgbClr val="FF0000"/>
                </a:solidFill>
              </a:rPr>
              <a:t>lower center of gravity and narrow rear track, among the top in the segment 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AB004B3-55E0-7DB7-7704-D6D28B017025}"/>
              </a:ext>
            </a:extLst>
          </p:cNvPr>
          <p:cNvSpPr txBox="1">
            <a:spLocks/>
          </p:cNvSpPr>
          <p:nvPr/>
        </p:nvSpPr>
        <p:spPr>
          <a:xfrm>
            <a:off x="371475" y="352858"/>
            <a:ext cx="11449050" cy="571182"/>
          </a:xfrm>
          <a:prstGeom prst="rect">
            <a:avLst/>
          </a:prstGeom>
        </p:spPr>
        <p:txBody>
          <a:bodyPr wrap="square" lIns="36000">
            <a:spAutoFit/>
          </a:bodyPr>
          <a:lstStyle>
            <a:lvl1pPr algn="l" defTabSz="914400" rtl="0" eaLnBrk="1" latinLnBrk="0" hangingPunct="1">
              <a:lnSpc>
                <a:spcPts val="3600"/>
              </a:lnSpc>
              <a:spcBef>
                <a:spcPct val="0"/>
              </a:spcBef>
              <a:buNone/>
              <a:defRPr lang="it-IT" sz="44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noProof="0" dirty="0"/>
              <a:t>Test 6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068416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F1128A-3665-99D0-3258-8432D3A429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A6F63-9C05-AA09-4476-CF98789E60E4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88568" y="1585048"/>
            <a:ext cx="9987250" cy="322854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600" noProof="0" dirty="0"/>
              <a:t>TRIS comes with a safety equipment rare in 3-wheeler segment: </a:t>
            </a:r>
          </a:p>
          <a:p>
            <a:pPr marL="0" indent="0">
              <a:buNone/>
            </a:pPr>
            <a:endParaRPr lang="en-US" sz="1600" noProof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noProof="0" dirty="0">
                <a:solidFill>
                  <a:srgbClr val="00B050"/>
                </a:solidFill>
              </a:rPr>
              <a:t>3-point seatbelt system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noProof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noProof="0" dirty="0">
                <a:solidFill>
                  <a:srgbClr val="FF0000"/>
                </a:solidFill>
              </a:rPr>
              <a:t>ESP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noProof="0" dirty="0">
              <a:solidFill>
                <a:srgbClr val="FF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noProof="0" dirty="0">
                <a:solidFill>
                  <a:srgbClr val="FF0000"/>
                </a:solidFill>
              </a:rPr>
              <a:t>EBS, Emergency Braking System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3A5B59B-526F-D7D1-F212-DA77CA3FACB9}"/>
              </a:ext>
            </a:extLst>
          </p:cNvPr>
          <p:cNvSpPr txBox="1">
            <a:spLocks/>
          </p:cNvSpPr>
          <p:nvPr/>
        </p:nvSpPr>
        <p:spPr>
          <a:xfrm>
            <a:off x="371475" y="352858"/>
            <a:ext cx="11449050" cy="571182"/>
          </a:xfrm>
          <a:prstGeom prst="rect">
            <a:avLst/>
          </a:prstGeom>
        </p:spPr>
        <p:txBody>
          <a:bodyPr wrap="square" lIns="36000">
            <a:spAutoFit/>
          </a:bodyPr>
          <a:lstStyle>
            <a:lvl1pPr algn="l" defTabSz="914400" rtl="0" eaLnBrk="1" latinLnBrk="0" hangingPunct="1">
              <a:lnSpc>
                <a:spcPts val="3600"/>
              </a:lnSpc>
              <a:spcBef>
                <a:spcPct val="0"/>
              </a:spcBef>
              <a:buNone/>
              <a:defRPr lang="it-IT" sz="44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noProof="0" dirty="0"/>
              <a:t>Test 7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27937499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7651C3-3747-0A52-E339-18D1875D1A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8A685-9F7B-C38C-3987-887B2375A8CD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74713" y="1571193"/>
            <a:ext cx="10099964" cy="39766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600" noProof="0" dirty="0"/>
              <a:t>Choose the right statement about TRIS braking: </a:t>
            </a:r>
          </a:p>
          <a:p>
            <a:pPr marL="0" indent="0">
              <a:buNone/>
            </a:pPr>
            <a:endParaRPr lang="en-US" sz="1600" noProof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noProof="0" dirty="0">
                <a:solidFill>
                  <a:srgbClr val="00B050"/>
                </a:solidFill>
              </a:rPr>
              <a:t>Stops in 7 m with full load at 30 km/h; offers hydraulic brakes on each wheel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noProof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noProof="0" dirty="0">
                <a:solidFill>
                  <a:srgbClr val="FF0000"/>
                </a:solidFill>
              </a:rPr>
              <a:t>Stops in 9 m with full load at 50 km/h; offers hydraulic brakes on each wheel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noProof="0" dirty="0">
              <a:solidFill>
                <a:srgbClr val="FF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noProof="0" dirty="0">
                <a:solidFill>
                  <a:srgbClr val="FF0000"/>
                </a:solidFill>
              </a:rPr>
              <a:t>Stops in 7 m with full load at 30 km/h; offers drum brakes on each wheel  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8E12E6B-3422-CBAE-6CD6-E716715F6C01}"/>
              </a:ext>
            </a:extLst>
          </p:cNvPr>
          <p:cNvSpPr txBox="1">
            <a:spLocks/>
          </p:cNvSpPr>
          <p:nvPr/>
        </p:nvSpPr>
        <p:spPr>
          <a:xfrm>
            <a:off x="371475" y="352858"/>
            <a:ext cx="11449050" cy="571182"/>
          </a:xfrm>
          <a:prstGeom prst="rect">
            <a:avLst/>
          </a:prstGeom>
        </p:spPr>
        <p:txBody>
          <a:bodyPr wrap="square" lIns="36000">
            <a:spAutoFit/>
          </a:bodyPr>
          <a:lstStyle>
            <a:lvl1pPr algn="l" defTabSz="914400" rtl="0" eaLnBrk="1" latinLnBrk="0" hangingPunct="1">
              <a:lnSpc>
                <a:spcPts val="3600"/>
              </a:lnSpc>
              <a:spcBef>
                <a:spcPct val="0"/>
              </a:spcBef>
              <a:buNone/>
              <a:defRPr lang="it-IT" sz="44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noProof="0" dirty="0"/>
              <a:t>Test 8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27892459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B574B5-5B40-7C34-556C-EF779804F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A5638-49B9-150E-4E88-A8D1BB999FEF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88568" y="1571193"/>
            <a:ext cx="10111941" cy="340865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600" noProof="0" dirty="0"/>
              <a:t>Power accessibility wise, TRIS offers: </a:t>
            </a:r>
          </a:p>
          <a:p>
            <a:pPr marL="0" indent="0">
              <a:buNone/>
            </a:pPr>
            <a:endParaRPr lang="en-US" sz="1600" noProof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noProof="0" dirty="0">
                <a:solidFill>
                  <a:srgbClr val="00B050"/>
                </a:solidFill>
              </a:rPr>
              <a:t>Standard 12V power socket, optional USB Type C port and smartphone holder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noProof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noProof="0" dirty="0">
                <a:solidFill>
                  <a:srgbClr val="FF0000"/>
                </a:solidFill>
              </a:rPr>
              <a:t>Standard 12V power socket, USB Type C port and smartphone holder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noProof="0" dirty="0">
              <a:solidFill>
                <a:srgbClr val="FF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noProof="0" dirty="0">
                <a:solidFill>
                  <a:srgbClr val="FF0000"/>
                </a:solidFill>
              </a:rPr>
              <a:t>Your choice of optional 12V power socket, USB Type C port and smartphone holder</a:t>
            </a:r>
          </a:p>
          <a:p>
            <a:endParaRPr lang="en-US" sz="1600" noProof="0" dirty="0">
              <a:solidFill>
                <a:srgbClr val="FF0000"/>
              </a:solidFill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1765FD3-51D7-69A4-F54D-371252656D3D}"/>
              </a:ext>
            </a:extLst>
          </p:cNvPr>
          <p:cNvSpPr txBox="1">
            <a:spLocks/>
          </p:cNvSpPr>
          <p:nvPr/>
        </p:nvSpPr>
        <p:spPr>
          <a:xfrm>
            <a:off x="371475" y="352858"/>
            <a:ext cx="11449050" cy="571182"/>
          </a:xfrm>
          <a:prstGeom prst="rect">
            <a:avLst/>
          </a:prstGeom>
        </p:spPr>
        <p:txBody>
          <a:bodyPr wrap="square" lIns="36000">
            <a:spAutoFit/>
          </a:bodyPr>
          <a:lstStyle>
            <a:lvl1pPr algn="l" defTabSz="914400" rtl="0" eaLnBrk="1" latinLnBrk="0" hangingPunct="1">
              <a:lnSpc>
                <a:spcPts val="3600"/>
              </a:lnSpc>
              <a:spcBef>
                <a:spcPct val="0"/>
              </a:spcBef>
              <a:buNone/>
              <a:defRPr lang="it-IT" sz="44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noProof="0" dirty="0"/>
              <a:t>Test 9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77487989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3CEA45-105F-4735-1124-011E84AFED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4A1AB9-32BF-467B-FB74-4B73D14A183B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88568" y="1571193"/>
            <a:ext cx="10624559" cy="35056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600" noProof="0" dirty="0"/>
              <a:t>What makes the Fiat Professional TRIS flatbed an ideal solution for last-mile, small businesses?</a:t>
            </a:r>
          </a:p>
          <a:p>
            <a:pPr marL="0" indent="0">
              <a:buNone/>
            </a:pPr>
            <a:endParaRPr lang="en-US" sz="1600" noProof="0" dirty="0"/>
          </a:p>
          <a:p>
            <a:pPr marL="361950" indent="-195263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●"/>
            </a:pPr>
            <a:r>
              <a:rPr lang="en-US" sz="1600" noProof="0" dirty="0">
                <a:solidFill>
                  <a:srgbClr val="00B050"/>
                </a:solidFill>
              </a:rPr>
              <a:t>It can be transformed into a wide variety of specialized vehicles: insulated and refrigerated vans, gas cylinder carriers, construction mini tippers, mobile libraries, shops, ambulances and more to come</a:t>
            </a:r>
          </a:p>
          <a:p>
            <a:pPr marL="361950" indent="-195263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●"/>
            </a:pPr>
            <a:endParaRPr lang="en-US" sz="1600" noProof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noProof="0" dirty="0">
                <a:solidFill>
                  <a:srgbClr val="FF0000"/>
                </a:solidFill>
              </a:rPr>
              <a:t>It is exclusively designed for passenger transport.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noProof="0" dirty="0">
              <a:solidFill>
                <a:srgbClr val="FF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noProof="0" dirty="0">
                <a:solidFill>
                  <a:srgbClr val="FF0000"/>
                </a:solidFill>
              </a:rPr>
              <a:t>It is only suitable for transporting gas cylinders.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AC3A132-FA1C-D53A-5DE9-AC547487582C}"/>
              </a:ext>
            </a:extLst>
          </p:cNvPr>
          <p:cNvSpPr txBox="1">
            <a:spLocks/>
          </p:cNvSpPr>
          <p:nvPr/>
        </p:nvSpPr>
        <p:spPr>
          <a:xfrm>
            <a:off x="371475" y="352858"/>
            <a:ext cx="11449050" cy="571182"/>
          </a:xfrm>
          <a:prstGeom prst="rect">
            <a:avLst/>
          </a:prstGeom>
        </p:spPr>
        <p:txBody>
          <a:bodyPr wrap="square" lIns="36000">
            <a:spAutoFit/>
          </a:bodyPr>
          <a:lstStyle>
            <a:lvl1pPr algn="l" defTabSz="914400" rtl="0" eaLnBrk="1" latinLnBrk="0" hangingPunct="1">
              <a:lnSpc>
                <a:spcPts val="3600"/>
              </a:lnSpc>
              <a:spcBef>
                <a:spcPct val="0"/>
              </a:spcBef>
              <a:buNone/>
              <a:defRPr lang="it-IT" sz="44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noProof="0" dirty="0"/>
              <a:t>Test 10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60749783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3">
            <a:extLst>
              <a:ext uri="{FF2B5EF4-FFF2-40B4-BE49-F238E27FC236}">
                <a16:creationId xmlns:a16="http://schemas.microsoft.com/office/drawing/2014/main" id="{EF17DCCA-D367-CEA7-1B24-B78613B6CA10}"/>
              </a:ext>
            </a:extLst>
          </p:cNvPr>
          <p:cNvSpPr txBox="1">
            <a:spLocks/>
          </p:cNvSpPr>
          <p:nvPr/>
        </p:nvSpPr>
        <p:spPr>
          <a:xfrm>
            <a:off x="741381" y="461944"/>
            <a:ext cx="10515600" cy="37715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noProof="0" dirty="0">
                <a:latin typeface="Montserrat ExtraBold" panose="00000900000000000000" pitchFamily="50" charset="0"/>
              </a:rPr>
              <a:t>REPORT</a:t>
            </a:r>
            <a:endParaRPr lang="en-US" sz="2400" noProof="0" dirty="0">
              <a:latin typeface="Microsoft Sans Serif" panose="020B0604020202020204" pitchFamily="34" charset="0"/>
            </a:endParaRP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2A1FA2D2-A810-FF08-450E-05D929D71C92}"/>
              </a:ext>
            </a:extLst>
          </p:cNvPr>
          <p:cNvSpPr txBox="1"/>
          <p:nvPr/>
        </p:nvSpPr>
        <p:spPr>
          <a:xfrm>
            <a:off x="1982097" y="1935941"/>
            <a:ext cx="295566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noProof="0" dirty="0">
                <a:solidFill>
                  <a:srgbClr val="000000"/>
                </a:solidFill>
                <a:latin typeface="Montserrat" pitchFamily="2" charset="0"/>
              </a:rPr>
              <a:t>Congratulations!</a:t>
            </a:r>
          </a:p>
          <a:p>
            <a:pPr algn="ctr"/>
            <a:r>
              <a:rPr lang="en-US" sz="1600" noProof="0" dirty="0">
                <a:solidFill>
                  <a:srgbClr val="000000"/>
                </a:solidFill>
                <a:latin typeface="Montserrat" pitchFamily="2" charset="0"/>
              </a:rPr>
              <a:t>You’ve passed the test.</a:t>
            </a:r>
            <a:endParaRPr lang="en-US" sz="700" noProof="0" dirty="0">
              <a:solidFill>
                <a:prstClr val="black"/>
              </a:solidFill>
              <a:latin typeface="Microsoft Sans Serif" panose="020B0604020202020204" pitchFamily="34" charset="0"/>
            </a:endParaRP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48BB99FF-E2E0-D0EB-5F8A-3DF9630543F4}"/>
              </a:ext>
            </a:extLst>
          </p:cNvPr>
          <p:cNvSpPr txBox="1"/>
          <p:nvPr/>
        </p:nvSpPr>
        <p:spPr>
          <a:xfrm>
            <a:off x="1637852" y="4603837"/>
            <a:ext cx="395612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noProof="0" dirty="0">
                <a:solidFill>
                  <a:srgbClr val="44546A"/>
                </a:solidFill>
                <a:latin typeface="Montserrat" pitchFamily="2" charset="0"/>
              </a:rPr>
              <a:t>NOW PUT WHAT YOU’VE LEARNED INTO PRACTICE!</a:t>
            </a:r>
            <a:endParaRPr lang="en-US" sz="800" b="0" noProof="0" dirty="0">
              <a:solidFill>
                <a:prstClr val="black"/>
              </a:solidFill>
              <a:latin typeface="Microsoft Sans Serif" panose="020B0604020202020204" pitchFamily="34" charset="0"/>
            </a:endParaRP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12493AA0-B67D-E1E0-788C-7D2993B4F638}"/>
              </a:ext>
            </a:extLst>
          </p:cNvPr>
          <p:cNvSpPr txBox="1"/>
          <p:nvPr/>
        </p:nvSpPr>
        <p:spPr>
          <a:xfrm>
            <a:off x="2310204" y="2838233"/>
            <a:ext cx="229944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noProof="0" dirty="0">
                <a:solidFill>
                  <a:srgbClr val="000000"/>
                </a:solidFill>
                <a:latin typeface="Montserrat" pitchFamily="2" charset="0"/>
              </a:rPr>
              <a:t>YOUR SCORE</a:t>
            </a:r>
            <a:endParaRPr lang="en-US" sz="900" b="0" noProof="0" dirty="0">
              <a:solidFill>
                <a:prstClr val="black"/>
              </a:solidFill>
              <a:latin typeface="Microsoft Sans Serif" panose="020B0604020202020204" pitchFamily="34" charset="0"/>
            </a:endParaRPr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5161BD31-EBBC-0476-AB99-946200C596E1}"/>
              </a:ext>
            </a:extLst>
          </p:cNvPr>
          <p:cNvSpPr txBox="1"/>
          <p:nvPr/>
        </p:nvSpPr>
        <p:spPr>
          <a:xfrm>
            <a:off x="2187387" y="3778488"/>
            <a:ext cx="254507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noProof="0" dirty="0">
                <a:solidFill>
                  <a:srgbClr val="000000"/>
                </a:solidFill>
                <a:latin typeface="Montserrat" pitchFamily="2" charset="0"/>
              </a:rPr>
              <a:t>PASSING SCORE:</a:t>
            </a:r>
            <a:endParaRPr lang="en-US" sz="1050" noProof="0" dirty="0">
              <a:solidFill>
                <a:prstClr val="black"/>
              </a:solidFill>
              <a:latin typeface="Microsoft Sans Serif" panose="020B0604020202020204" pitchFamily="34" charset="0"/>
            </a:endParaRPr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00FA8D58-A86B-D7EE-6470-7C01D4FE1D34}"/>
              </a:ext>
            </a:extLst>
          </p:cNvPr>
          <p:cNvSpPr txBox="1"/>
          <p:nvPr/>
        </p:nvSpPr>
        <p:spPr>
          <a:xfrm>
            <a:off x="7126045" y="1935941"/>
            <a:ext cx="295566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noProof="0" dirty="0">
                <a:solidFill>
                  <a:srgbClr val="000000"/>
                </a:solidFill>
                <a:latin typeface="Montserrat" pitchFamily="2" charset="0"/>
              </a:rPr>
              <a:t>Sorry, You haven’t passed the test. </a:t>
            </a:r>
            <a:endParaRPr lang="en-US" sz="700" noProof="0" dirty="0">
              <a:solidFill>
                <a:prstClr val="black"/>
              </a:solidFill>
              <a:latin typeface="Microsoft Sans Serif" panose="020B0604020202020204" pitchFamily="34" charset="0"/>
            </a:endParaRP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B5241C6F-1B40-7F6D-32CB-97AC6D022DF0}"/>
              </a:ext>
            </a:extLst>
          </p:cNvPr>
          <p:cNvSpPr txBox="1"/>
          <p:nvPr/>
        </p:nvSpPr>
        <p:spPr>
          <a:xfrm>
            <a:off x="6781800" y="4603837"/>
            <a:ext cx="39561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noProof="0" dirty="0">
                <a:solidFill>
                  <a:srgbClr val="44546A"/>
                </a:solidFill>
                <a:latin typeface="Montserrat" pitchFamily="2" charset="0"/>
              </a:rPr>
              <a:t>TAKE THE TEST AGAIN!</a:t>
            </a:r>
            <a:endParaRPr lang="en-US" sz="800" b="0" noProof="0" dirty="0">
              <a:solidFill>
                <a:prstClr val="black"/>
              </a:solidFill>
              <a:latin typeface="Microsoft Sans Serif" panose="020B0604020202020204" pitchFamily="34" charset="0"/>
            </a:endParaRPr>
          </a:p>
        </p:txBody>
      </p:sp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34AF5919-D3B8-791A-4803-C520C2241067}"/>
              </a:ext>
            </a:extLst>
          </p:cNvPr>
          <p:cNvSpPr txBox="1"/>
          <p:nvPr/>
        </p:nvSpPr>
        <p:spPr>
          <a:xfrm>
            <a:off x="7454152" y="2838233"/>
            <a:ext cx="229944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noProof="0" dirty="0">
                <a:solidFill>
                  <a:srgbClr val="000000"/>
                </a:solidFill>
                <a:latin typeface="Montserrat" pitchFamily="2" charset="0"/>
              </a:rPr>
              <a:t>YOUR SCORE</a:t>
            </a:r>
            <a:endParaRPr lang="en-US" sz="900" b="0" noProof="0" dirty="0">
              <a:solidFill>
                <a:prstClr val="black"/>
              </a:solidFill>
              <a:latin typeface="Microsoft Sans Serif" panose="020B0604020202020204" pitchFamily="34" charset="0"/>
            </a:endParaRPr>
          </a:p>
        </p:txBody>
      </p: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63B12B44-43B0-C266-05F5-DB94FF6C8186}"/>
              </a:ext>
            </a:extLst>
          </p:cNvPr>
          <p:cNvSpPr txBox="1"/>
          <p:nvPr/>
        </p:nvSpPr>
        <p:spPr>
          <a:xfrm>
            <a:off x="7331335" y="3778488"/>
            <a:ext cx="254507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noProof="0" dirty="0">
                <a:solidFill>
                  <a:srgbClr val="000000"/>
                </a:solidFill>
                <a:latin typeface="Montserrat" pitchFamily="2" charset="0"/>
              </a:rPr>
              <a:t>PASSING SCORE:</a:t>
            </a:r>
            <a:endParaRPr lang="en-US" sz="1050" noProof="0" dirty="0">
              <a:solidFill>
                <a:prstClr val="black"/>
              </a:solidFill>
              <a:latin typeface="Microsoft Sans Serif" panose="020B0604020202020204" pitchFamily="34" charset="0"/>
            </a:endParaRPr>
          </a:p>
        </p:txBody>
      </p:sp>
      <p:pic>
        <p:nvPicPr>
          <p:cNvPr id="19" name="Immagine 18" descr="Immagine che contiene simbolo, logo, cerchio&#10;&#10;Il contenuto generato dall'IA potrebbe non essere corretto.">
            <a:extLst>
              <a:ext uri="{FF2B5EF4-FFF2-40B4-BE49-F238E27FC236}">
                <a16:creationId xmlns:a16="http://schemas.microsoft.com/office/drawing/2014/main" id="{600D96CA-B910-7832-E635-5D8DA11657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0708" y="1249786"/>
            <a:ext cx="646332" cy="646332"/>
          </a:xfrm>
          <a:prstGeom prst="rect">
            <a:avLst/>
          </a:prstGeom>
        </p:spPr>
      </p:pic>
      <p:pic>
        <p:nvPicPr>
          <p:cNvPr id="21" name="Immagine 20" descr="Immagine che contiene Elementi grafici, cerchio, Policromia, design&#10;&#10;Il contenuto generato dall'IA potrebbe non essere corretto.">
            <a:extLst>
              <a:ext uri="{FF2B5EF4-FFF2-40B4-BE49-F238E27FC236}">
                <a16:creationId xmlns:a16="http://schemas.microsoft.com/office/drawing/2014/main" id="{0EF238C5-9B9F-6E62-11A6-374EA951E8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762" y="1242067"/>
            <a:ext cx="646332" cy="64633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908947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DESIGN_ID_TEMA DI OFFICE" val="1VWV7UxC"/>
  <p:tag name="ARTICULATE_DESIGN_ID_PERSONALIZZA STRUTTURA" val="NuqttOXZ"/>
  <p:tag name="TAG_BACKING_FORM_KEY" val="1314726-d:\koine 0\fiat 3-wheeler daquino\sviluppo\wbt_tris.pptx"/>
  <p:tag name="ARTICULATE_PRESENTER_VERSION" val="8"/>
  <p:tag name="ARTICULATE_SLIDE_THUMBNAIL_REFRESH" val="1"/>
  <p:tag name="ARTICULATE_DESIGN_ID_12_TEMA DI OFFICE" val="dUUCfMDI"/>
  <p:tag name="ARTICULATE_SLIDE_COUNT" val="106"/>
  <p:tag name="ARTICULATE_PROJECT_OPEN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Personalizza struttura">
  <a:themeElements>
    <a:clrScheme name="1_TRI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9B3737"/>
      </a:accent1>
      <a:accent2>
        <a:srgbClr val="E57A3F"/>
      </a:accent2>
      <a:accent3>
        <a:srgbClr val="919CCB"/>
      </a:accent3>
      <a:accent4>
        <a:srgbClr val="FFE43F"/>
      </a:accent4>
      <a:accent5>
        <a:srgbClr val="5AB8D6"/>
      </a:accent5>
      <a:accent6>
        <a:srgbClr val="9CB64A"/>
      </a:accent6>
      <a:hlink>
        <a:srgbClr val="0563C1"/>
      </a:hlink>
      <a:folHlink>
        <a:srgbClr val="516B85"/>
      </a:folHlink>
    </a:clrScheme>
    <a:fontScheme name="koine">
      <a:majorFont>
        <a:latin typeface="Montserrat ExtraBold"/>
        <a:ea typeface=""/>
        <a:cs typeface=""/>
      </a:majorFont>
      <a:minorFont>
        <a:latin typeface="Montserra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2_Tema di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Poppins">
      <a:majorFont>
        <a:latin typeface="Poppins"/>
        <a:ea typeface=""/>
        <a:cs typeface=""/>
      </a:majorFont>
      <a:minorFont>
        <a:latin typeface="Poppi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Modello pres BR bozza RSCC.pptx" id="{E25BB735-9DBE-42F5-B942-6137A22E87C1}" vid="{BAC52A2A-B52C-4DE3-9662-CCCF221F89B6}"/>
    </a:ext>
  </a:extLst>
</a:theme>
</file>

<file path=ppt/theme/theme3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29BB77816D584184DCE96C8B106BE8" ma:contentTypeVersion="10" ma:contentTypeDescription="Create a new document." ma:contentTypeScope="" ma:versionID="640d7ab9b77e3f4695a2be12e7ed1deb">
  <xsd:schema xmlns:xsd="http://www.w3.org/2001/XMLSchema" xmlns:xs="http://www.w3.org/2001/XMLSchema" xmlns:p="http://schemas.microsoft.com/office/2006/metadata/properties" xmlns:ns2="8aa136ce-603b-4309-85ae-cba7b84391bf" xmlns:ns3="027d4966-96d1-41fb-a7a3-d5056901948d" targetNamespace="http://schemas.microsoft.com/office/2006/metadata/properties" ma:root="true" ma:fieldsID="d3a3f8eef7a965a2969a6291934d4228" ns2:_="" ns3:_="">
    <xsd:import namespace="8aa136ce-603b-4309-85ae-cba7b84391bf"/>
    <xsd:import namespace="027d4966-96d1-41fb-a7a3-d5056901948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ObjectDetectorVersions" minOccurs="0"/>
                <xsd:element ref="ns3:MediaServiceSearchProperties" minOccurs="0"/>
                <xsd:element ref="ns3:MediaServiceDateTaken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aa136ce-603b-4309-85ae-cba7b84391bf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7d4966-96d1-41fb-a7a3-d5056901948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4E1B0E-7AD5-47E6-9A60-A1724AAC4AD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0D98774-6911-43E2-8285-3AAE02A0EE10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http://www.w3.org/XML/1998/namespace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027d4966-96d1-41fb-a7a3-d5056901948d"/>
    <ds:schemaRef ds:uri="8aa136ce-603b-4309-85ae-cba7b84391bf"/>
  </ds:schemaRefs>
</ds:datastoreItem>
</file>

<file path=customXml/itemProps3.xml><?xml version="1.0" encoding="utf-8"?>
<ds:datastoreItem xmlns:ds="http://schemas.openxmlformats.org/officeDocument/2006/customXml" ds:itemID="{95653CD4-B770-46C8-AC1D-590B52F6877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aa136ce-603b-4309-85ae-cba7b84391bf"/>
    <ds:schemaRef ds:uri="027d4966-96d1-41fb-a7a3-d5056901948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756</TotalTime>
  <Words>7092</Words>
  <Application>Microsoft Office PowerPoint</Application>
  <PresentationFormat>Widescreen</PresentationFormat>
  <Paragraphs>1324</Paragraphs>
  <Slides>106</Slides>
  <Notes>43</Notes>
  <HiddenSlides>7</HiddenSlides>
  <MMClips>1</MMClips>
  <ScaleCrop>false</ScaleCrop>
  <HeadingPairs>
    <vt:vector size="6" baseType="variant">
      <vt:variant>
        <vt:lpstr>Caratteri utilizzati</vt:lpstr>
      </vt:variant>
      <vt:variant>
        <vt:i4>20</vt:i4>
      </vt:variant>
      <vt:variant>
        <vt:lpstr>Tema</vt:lpstr>
      </vt:variant>
      <vt:variant>
        <vt:i4>2</vt:i4>
      </vt:variant>
      <vt:variant>
        <vt:lpstr>Titoli diapositive</vt:lpstr>
      </vt:variant>
      <vt:variant>
        <vt:i4>106</vt:i4>
      </vt:variant>
    </vt:vector>
  </HeadingPairs>
  <TitlesOfParts>
    <vt:vector size="128" baseType="lpstr">
      <vt:lpstr>Aptos</vt:lpstr>
      <vt:lpstr>Arial</vt:lpstr>
      <vt:lpstr>Calibri</vt:lpstr>
      <vt:lpstr>Century Gothic</vt:lpstr>
      <vt:lpstr>Courier New,monospace</vt:lpstr>
      <vt:lpstr>Digital Display</vt:lpstr>
      <vt:lpstr>Encode Sans</vt:lpstr>
      <vt:lpstr>Helvetica Light</vt:lpstr>
      <vt:lpstr>Microsoft Sans Serif</vt:lpstr>
      <vt:lpstr>Montserrat</vt:lpstr>
      <vt:lpstr>Montserrat ExtraBold</vt:lpstr>
      <vt:lpstr>Montserrat Light</vt:lpstr>
      <vt:lpstr>Poppins</vt:lpstr>
      <vt:lpstr>Poppins Black</vt:lpstr>
      <vt:lpstr>Poppins BOLD</vt:lpstr>
      <vt:lpstr>Poppins Light</vt:lpstr>
      <vt:lpstr>Tw Cen MT</vt:lpstr>
      <vt:lpstr>Tw Cen MT Condensed</vt:lpstr>
      <vt:lpstr>Wingdings</vt:lpstr>
      <vt:lpstr>Wingdings 3</vt:lpstr>
      <vt:lpstr>Personalizza struttura</vt:lpstr>
      <vt:lpstr>12_Tema di Office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Objectives  and contents</vt:lpstr>
      <vt:lpstr>Presentazione standard di PowerPoint</vt:lpstr>
      <vt:lpstr>Why TRIS?</vt:lpstr>
      <vt:lpstr>Tris Identity Card</vt:lpstr>
      <vt:lpstr>Presentazione standard di PowerPoint</vt:lpstr>
      <vt:lpstr>Presentazione standard di PowerPoint</vt:lpstr>
      <vt:lpstr>Market scenario</vt:lpstr>
      <vt:lpstr>TRIS: simple rangE</vt:lpstr>
      <vt:lpstr>TRIS: simple range</vt:lpstr>
      <vt:lpstr>Detailed Configuration &amp; main versions</vt:lpstr>
      <vt:lpstr>3 Wheeler category &amp; Driving licence </vt:lpstr>
      <vt:lpstr>COMMUNICATION BRIEF</vt:lpstr>
      <vt:lpstr>Presentazione standard di PowerPoint</vt:lpstr>
      <vt:lpstr>Presentazione standard di PowerPoint</vt:lpstr>
      <vt:lpstr>Presentazione standard di PowerPoint</vt:lpstr>
      <vt:lpstr>EXTERIOR</vt:lpstr>
      <vt:lpstr>Presentazione standard di PowerPoint</vt:lpstr>
      <vt:lpstr> WARRANTY &amp; MAINTENANCE</vt:lpstr>
      <vt:lpstr>TRIS first look</vt:lpstr>
      <vt:lpstr>Small design, made for big jobs</vt:lpstr>
      <vt:lpstr>Where style meets the road</vt:lpstr>
      <vt:lpstr>color</vt:lpstr>
      <vt:lpstr>Safety as L5 </vt:lpstr>
      <vt:lpstr>Eye catching design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INTERIOR</vt:lpstr>
      <vt:lpstr>TRIS: simple range… To start</vt:lpstr>
      <vt:lpstr>Presentazione standard di PowerPoint</vt:lpstr>
      <vt:lpstr>Dashboard: all in check </vt:lpstr>
      <vt:lpstr>Dashboard </vt:lpstr>
      <vt:lpstr>Presentazione standard di PowerPoint</vt:lpstr>
      <vt:lpstr>Cluster: everything at a glance </vt:lpstr>
      <vt:lpstr>Digital Cluster </vt:lpstr>
      <vt:lpstr>Presentazione standard di PowerPoint</vt:lpstr>
      <vt:lpstr>Easy to handle, easy to drive </vt:lpstr>
      <vt:lpstr>Presentazione standard di PowerPoint</vt:lpstr>
      <vt:lpstr>Seat in comfort </vt:lpstr>
      <vt:lpstr>A smoother workday</vt:lpstr>
      <vt:lpstr>Accessories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Smart BEV for growing cities</vt:lpstr>
      <vt:lpstr>Understanding TRIS BEV</vt:lpstr>
      <vt:lpstr>Powertrain Details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Easy Charging on the go</vt:lpstr>
      <vt:lpstr>Presentazione standard di PowerPoint</vt:lpstr>
      <vt:lpstr>Presentazione standard di PowerPoint</vt:lpstr>
      <vt:lpstr>Presentazione standard di PowerPoint</vt:lpstr>
      <vt:lpstr>Beyond safety standards</vt:lpstr>
      <vt:lpstr>Engineered for stability </vt:lpstr>
      <vt:lpstr>Stability</vt:lpstr>
      <vt:lpstr>Seatbelts: essential protection on the move </vt:lpstr>
      <vt:lpstr>More visibility for safer driving </vt:lpstr>
      <vt:lpstr>Safe and reliable Braking</vt:lpstr>
      <vt:lpstr>BATTERY SAFETY</vt:lpstr>
      <vt:lpstr>A work partner built to Last</vt:lpstr>
      <vt:lpstr>A work partner built to Last</vt:lpstr>
      <vt:lpstr>Presentazione standard di PowerPoint</vt:lpstr>
      <vt:lpstr>Presentazione standard di PowerPoint</vt:lpstr>
      <vt:lpstr>CONNECTIVITY</vt:lpstr>
      <vt:lpstr>Smart connectivity</vt:lpstr>
      <vt:lpstr>Plug and work</vt:lpstr>
      <vt:lpstr>CONNECTED SERVICES</vt:lpstr>
      <vt:lpstr>CONNECTED SERVICES</vt:lpstr>
      <vt:lpstr>CONNECTED SERVICES</vt:lpstr>
      <vt:lpstr>CONNECTED SERVICES</vt:lpstr>
      <vt:lpstr>CONNECTED SERVICES</vt:lpstr>
      <vt:lpstr>CONNECTED SERVICES</vt:lpstr>
      <vt:lpstr>Presentazione standard di PowerPoint</vt:lpstr>
      <vt:lpstr>Presentazione standard di PowerPoint</vt:lpstr>
      <vt:lpstr>CUSTOMERS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BtoB Clinic Torino </vt:lpstr>
      <vt:lpstr>Presentazione standard di PowerPoint</vt:lpstr>
      <vt:lpstr>Presentazione standard di PowerPoint</vt:lpstr>
      <vt:lpstr>Presentazione standard di PowerPoint</vt:lpstr>
      <vt:lpstr>TEST OUT</vt:lpstr>
      <vt:lpstr>INSTRUCTIONS FOR TAKING THE TEST</vt:lpstr>
      <vt:lpstr>Test 1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Utente</dc:creator>
  <cp:lastModifiedBy>Patrizia Gariglio</cp:lastModifiedBy>
  <cp:revision>456</cp:revision>
  <cp:lastPrinted>2025-05-07T10:53:58Z</cp:lastPrinted>
  <dcterms:modified xsi:type="dcterms:W3CDTF">2026-05-18T13:30:39Z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725ca717-11da-4935-b601-f527b9741f2e_Name">
    <vt:lpwstr>C2 - Internal</vt:lpwstr>
  </property>
  <property fmtid="{D5CDD505-2E9C-101B-9397-08002B2CF9AE}" pid="3" name="MSIP_Label_725ca717-11da-4935-b601-f527b9741f2e_SiteId">
    <vt:lpwstr>d852d5cd-724c-4128-8812-ffa5db3f8507</vt:lpwstr>
  </property>
  <property fmtid="{D5CDD505-2E9C-101B-9397-08002B2CF9AE}" pid="4" name="MSIP_Label_725ca717-11da-4935-b601-f527b9741f2e_Method">
    <vt:lpwstr>Standard</vt:lpwstr>
  </property>
  <property fmtid="{D5CDD505-2E9C-101B-9397-08002B2CF9AE}" pid="5" name="ContentTypeId">
    <vt:lpwstr>0x010100AA29BB77816D584184DCE96C8B106BE8</vt:lpwstr>
  </property>
  <property fmtid="{D5CDD505-2E9C-101B-9397-08002B2CF9AE}" pid="6" name="MSIP_Label_725ca717-11da-4935-b601-f527b9741f2e_ActionId">
    <vt:lpwstr>96e0f891-cc44-442c-82a3-e2c14a25e2d9</vt:lpwstr>
  </property>
  <property fmtid="{D5CDD505-2E9C-101B-9397-08002B2CF9AE}" pid="7" name="MSIP_Label_725ca717-11da-4935-b601-f527b9741f2e_SetDate">
    <vt:lpwstr>2024-05-17T13:48:12Z</vt:lpwstr>
  </property>
  <property fmtid="{D5CDD505-2E9C-101B-9397-08002B2CF9AE}" pid="8" name="MSIP_Label_725ca717-11da-4935-b601-f527b9741f2e_ContentBits">
    <vt:lpwstr>0</vt:lpwstr>
  </property>
  <property fmtid="{D5CDD505-2E9C-101B-9397-08002B2CF9AE}" pid="9" name="MSIP_Label_725ca717-11da-4935-b601-f527b9741f2e_Enabled">
    <vt:lpwstr>true</vt:lpwstr>
  </property>
  <property fmtid="{D5CDD505-2E9C-101B-9397-08002B2CF9AE}" pid="10" name="ArticulatePath">
    <vt:lpwstr>2024_05_30 - 3W - BODY CONFIGURATIONS </vt:lpwstr>
  </property>
  <property fmtid="{D5CDD505-2E9C-101B-9397-08002B2CF9AE}" pid="11" name="ArticulateUseProject">
    <vt:lpwstr>1</vt:lpwstr>
  </property>
  <property fmtid="{D5CDD505-2E9C-101B-9397-08002B2CF9AE}" pid="12" name="ArticulateProjectVersion">
    <vt:lpwstr>8</vt:lpwstr>
  </property>
  <property fmtid="{D5CDD505-2E9C-101B-9397-08002B2CF9AE}" pid="13" name="ArticulateGUID">
    <vt:lpwstr>B2B500A8-00A7-4ED5-B804-D094A10C84B9</vt:lpwstr>
  </property>
  <property fmtid="{D5CDD505-2E9C-101B-9397-08002B2CF9AE}" pid="14" name="ArticulateProjectFull">
    <vt:lpwstr>C:\Users\Cristina\Documents\koine40\FIAT PROFESSIONAL TRIS 2026\WBT_TRIS_2026.ppta</vt:lpwstr>
  </property>
</Properties>
</file>