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9"/>
  </p:notesMasterIdLst>
  <p:sldIdLst>
    <p:sldId id="2147474984" r:id="rId5"/>
    <p:sldId id="2147474985" r:id="rId6"/>
    <p:sldId id="2147474986" r:id="rId7"/>
    <p:sldId id="2147474987" r:id="rId8"/>
  </p:sldIdLst>
  <p:sldSz cx="12192000" cy="6858000"/>
  <p:notesSz cx="6858000" cy="9144000"/>
  <p:custDataLst>
    <p:tags r:id="rId10"/>
  </p:custDataLst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272B35"/>
    <a:srgbClr val="E4E7EC"/>
    <a:srgbClr val="BA0816"/>
    <a:srgbClr val="FFFFFF"/>
    <a:srgbClr val="6BBD21"/>
    <a:srgbClr val="88DC38"/>
    <a:srgbClr val="2B387F"/>
    <a:srgbClr val="E96768"/>
    <a:srgbClr val="F2F3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426" autoAdjust="0"/>
    <p:restoredTop sz="96966" autoAdjust="0"/>
  </p:normalViewPr>
  <p:slideViewPr>
    <p:cSldViewPr snapToGrid="0">
      <p:cViewPr>
        <p:scale>
          <a:sx n="100" d="100"/>
          <a:sy n="100" d="100"/>
        </p:scale>
        <p:origin x="1518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549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709A0D-486B-476F-9A25-1F9FD7A7E7B1}" type="datetimeFigureOut">
              <a:rPr lang="fr-FR" smtClean="0"/>
              <a:t>18/06/2025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D07B19-9BDC-4F85-B897-227814C50B39}" type="slidenum">
              <a:rPr lang="fr-FR" smtClean="0"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25117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4" Type="http://schemas.openxmlformats.org/officeDocument/2006/relationships/image" Target="../media/image2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PRESENTATION NO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388BD98B-679C-984B-A8C0-621B52312B3D}"/>
              </a:ext>
            </a:extLst>
          </p:cNvPr>
          <p:cNvSpPr txBox="1"/>
          <p:nvPr userDrawn="1"/>
        </p:nvSpPr>
        <p:spPr>
          <a:xfrm>
            <a:off x="466653" y="883876"/>
            <a:ext cx="0" cy="0"/>
          </a:xfrm>
          <a:prstGeom prst="rect">
            <a:avLst/>
          </a:prstGeom>
        </p:spPr>
        <p:txBody>
          <a:bodyPr spcFirstLastPara="1" wrap="none" lIns="0" tIns="0" rIns="0" bIns="0" rtlCol="0" anchor="t" anchorCtr="0">
            <a:noAutofit/>
          </a:bodyPr>
          <a:lstStyle/>
          <a:p>
            <a:pPr algn="l">
              <a:spcBef>
                <a:spcPts val="0"/>
              </a:spcBef>
            </a:pPr>
            <a:endParaRPr lang="it-IT" sz="1067">
              <a:solidFill>
                <a:schemeClr val="tx1">
                  <a:lumMod val="50000"/>
                  <a:lumOff val="50000"/>
                </a:schemeClr>
              </a:solidFill>
              <a:latin typeface="☞SEQUEL 100 BLACK 45" panose="020B0503050000020004" pitchFamily="34" charset="77"/>
            </a:endParaRP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45C27084-F7DE-8240-AB9B-3A14C2738887}"/>
              </a:ext>
            </a:extLst>
          </p:cNvPr>
          <p:cNvSpPr txBox="1"/>
          <p:nvPr userDrawn="1"/>
        </p:nvSpPr>
        <p:spPr>
          <a:xfrm>
            <a:off x="146355" y="873544"/>
            <a:ext cx="0" cy="0"/>
          </a:xfrm>
          <a:prstGeom prst="rect">
            <a:avLst/>
          </a:prstGeom>
        </p:spPr>
        <p:txBody>
          <a:bodyPr spcFirstLastPara="1" wrap="none" lIns="0" tIns="0" rIns="0" bIns="0" rtlCol="0" anchor="t" anchorCtr="0">
            <a:noAutofit/>
          </a:bodyPr>
          <a:lstStyle/>
          <a:p>
            <a:pPr algn="l">
              <a:spcBef>
                <a:spcPts val="0"/>
              </a:spcBef>
            </a:pPr>
            <a:endParaRPr lang="it-IT" sz="1067">
              <a:solidFill>
                <a:schemeClr val="tx1">
                  <a:lumMod val="50000"/>
                  <a:lumOff val="50000"/>
                </a:schemeClr>
              </a:solidFill>
              <a:latin typeface="☞SEQUEL 100 BLACK 45" panose="020B0503050000020004" pitchFamily="34" charset="77"/>
            </a:endParaRP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3CA46B52-4233-E547-9049-3F82CCA7F36E}"/>
              </a:ext>
            </a:extLst>
          </p:cNvPr>
          <p:cNvSpPr txBox="1"/>
          <p:nvPr userDrawn="1"/>
        </p:nvSpPr>
        <p:spPr>
          <a:xfrm>
            <a:off x="3573517" y="-1818289"/>
            <a:ext cx="0" cy="0"/>
          </a:xfrm>
          <a:prstGeom prst="rect">
            <a:avLst/>
          </a:prstGeom>
        </p:spPr>
        <p:txBody>
          <a:bodyPr spcFirstLastPara="1" wrap="none" lIns="0" tIns="0" rIns="0" bIns="0" rtlCol="0" anchor="t" anchorCtr="0">
            <a:noAutofit/>
          </a:bodyPr>
          <a:lstStyle/>
          <a:p>
            <a:pPr algn="l">
              <a:spcBef>
                <a:spcPts val="0"/>
              </a:spcBef>
            </a:pPr>
            <a:endParaRPr lang="it-IT" sz="1067">
              <a:solidFill>
                <a:schemeClr val="tx1">
                  <a:lumMod val="50000"/>
                  <a:lumOff val="50000"/>
                </a:schemeClr>
              </a:solidFill>
              <a:latin typeface="☞SEQUEL 100 BLACK 45" panose="020B0503050000020004" pitchFamily="34" charset="77"/>
            </a:endParaRP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C096DD53-D50B-644A-9FDF-DD348BEE8246}"/>
              </a:ext>
            </a:extLst>
          </p:cNvPr>
          <p:cNvSpPr txBox="1"/>
          <p:nvPr userDrawn="1"/>
        </p:nvSpPr>
        <p:spPr>
          <a:xfrm>
            <a:off x="13773665" y="461319"/>
            <a:ext cx="0" cy="0"/>
          </a:xfrm>
          <a:prstGeom prst="rect">
            <a:avLst/>
          </a:prstGeom>
        </p:spPr>
        <p:txBody>
          <a:bodyPr spcFirstLastPara="1" wrap="none" lIns="0" tIns="0" rIns="0" bIns="0" rtlCol="0" anchor="t" anchorCtr="0">
            <a:noAutofit/>
          </a:bodyPr>
          <a:lstStyle/>
          <a:p>
            <a:pPr algn="l">
              <a:spcBef>
                <a:spcPts val="0"/>
              </a:spcBef>
            </a:pPr>
            <a:endParaRPr lang="it-IT" sz="1067">
              <a:solidFill>
                <a:schemeClr val="tx1">
                  <a:lumMod val="50000"/>
                  <a:lumOff val="50000"/>
                </a:schemeClr>
              </a:solidFill>
              <a:latin typeface="☞SEQUEL 100 BLACK 45" panose="020B0503050000020004" pitchFamily="34" charset="77"/>
            </a:endParaRPr>
          </a:p>
        </p:txBody>
      </p:sp>
      <p:sp>
        <p:nvSpPr>
          <p:cNvPr id="30" name="Segnaposto testo 29">
            <a:extLst>
              <a:ext uri="{FF2B5EF4-FFF2-40B4-BE49-F238E27FC236}">
                <a16:creationId xmlns:a16="http://schemas.microsoft.com/office/drawing/2014/main" id="{61490371-A0A5-4C4D-B752-1F880E0FD77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2912" y="874802"/>
            <a:ext cx="11306175" cy="757130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400" b="0" kern="1200" cap="all" baseline="0">
                <a:solidFill>
                  <a:schemeClr val="tx1"/>
                </a:solidFill>
                <a:latin typeface="Sequel 100 Black 45" panose="020B0503050000020004" pitchFamily="34" charset="77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equel 100 Black 45" panose="020B0503050000020004" pitchFamily="34" charset="77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Sequel 100 Black 45" panose="020B0503050000020004" pitchFamily="34" charset="77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Sequel 100 Black 45" panose="020B0503050000020004" pitchFamily="34" charset="77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Sequel 100 Black 45" panose="020B0503050000020004" pitchFamily="34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/>
              <a:t>FARE CLIC PER MODIFICARE GLI STILI DEL TESTO DELLO SCHEMA</a:t>
            </a:r>
          </a:p>
        </p:txBody>
      </p:sp>
      <p:pic>
        <p:nvPicPr>
          <p:cNvPr id="22" name="Immagine 21">
            <a:extLst>
              <a:ext uri="{FF2B5EF4-FFF2-40B4-BE49-F238E27FC236}">
                <a16:creationId xmlns:a16="http://schemas.microsoft.com/office/drawing/2014/main" id="{0A590A83-A028-9244-82DA-1D2E85172B6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62978" y="145186"/>
            <a:ext cx="413820" cy="419337"/>
          </a:xfrm>
          <a:prstGeom prst="rect">
            <a:avLst/>
          </a:prstGeom>
        </p:spPr>
      </p:pic>
      <p:pic>
        <p:nvPicPr>
          <p:cNvPr id="2" name="Immagine 22">
            <a:extLst>
              <a:ext uri="{FF2B5EF4-FFF2-40B4-BE49-F238E27FC236}">
                <a16:creationId xmlns:a16="http://schemas.microsoft.com/office/drawing/2014/main" id="{6BB584A4-2750-8B58-DC3D-FF0D6ED5B00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39418" y="145186"/>
            <a:ext cx="419337" cy="419337"/>
          </a:xfrm>
          <a:prstGeom prst="rect">
            <a:avLst/>
          </a:prstGeom>
        </p:spPr>
      </p:pic>
      <p:sp>
        <p:nvSpPr>
          <p:cNvPr id="3" name="Segnaposto testo 29">
            <a:extLst>
              <a:ext uri="{FF2B5EF4-FFF2-40B4-BE49-F238E27FC236}">
                <a16:creationId xmlns:a16="http://schemas.microsoft.com/office/drawing/2014/main" id="{9913B2E9-E692-504D-6609-727BDC70F5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2913" y="1870774"/>
            <a:ext cx="11306175" cy="380297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>
            <a:lvl1pPr marL="0" indent="0" algn="l" defTabSz="6858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None/>
              <a:defRPr sz="1600" b="0" kern="1200">
                <a:solidFill>
                  <a:schemeClr val="tx1"/>
                </a:solidFill>
                <a:latin typeface="Helvetica" panose="020B050402020203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equel 100 Black 45" panose="020B0503050000020004" pitchFamily="34" charset="77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Sequel 100 Black 45" panose="020B0503050000020004" pitchFamily="34" charset="77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Sequel 100 Black 45" panose="020B0503050000020004" pitchFamily="34" charset="77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Sequel 100 Black 45" panose="020B0503050000020004" pitchFamily="34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/>
              <a:t>Fare clic per modificare gli stili del testo dello schema</a:t>
            </a:r>
          </a:p>
        </p:txBody>
      </p:sp>
      <p:sp>
        <p:nvSpPr>
          <p:cNvPr id="4" name="TextBox 1">
            <a:extLst>
              <a:ext uri="{FF2B5EF4-FFF2-40B4-BE49-F238E27FC236}">
                <a16:creationId xmlns:a16="http://schemas.microsoft.com/office/drawing/2014/main" id="{BDE4EF23-0F3D-1176-5741-2A4BB020CD54}"/>
              </a:ext>
            </a:extLst>
          </p:cNvPr>
          <p:cNvSpPr txBox="1"/>
          <p:nvPr userDrawn="1"/>
        </p:nvSpPr>
        <p:spPr>
          <a:xfrm>
            <a:off x="603582" y="227896"/>
            <a:ext cx="306045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50" cap="all" baseline="0" dirty="0">
                <a:solidFill>
                  <a:schemeClr val="tx1">
                    <a:lumMod val="90000"/>
                    <a:lumOff val="10000"/>
                  </a:schemeClr>
                </a:solidFill>
                <a:latin typeface="Sequel 100 Black 45" panose="020B0503050000020004" pitchFamily="34" charset="77"/>
              </a:rPr>
              <a:t>Alfa Romeo | New Tonale MCA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20152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1620">
          <p15:clr>
            <a:srgbClr val="FBAE40"/>
          </p15:clr>
        </p15:guide>
        <p15:guide id="3" pos="279" userDrawn="1">
          <p15:clr>
            <a:srgbClr val="FBAE40"/>
          </p15:clr>
        </p15:guide>
        <p15:guide id="4" pos="7401" userDrawn="1">
          <p15:clr>
            <a:srgbClr val="FBAE40"/>
          </p15:clr>
        </p15:guide>
        <p15:guide id="5" orient="horz" pos="78">
          <p15:clr>
            <a:srgbClr val="FBAE40"/>
          </p15:clr>
        </p15:guide>
        <p15:guide id="6" orient="horz" pos="316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BF798E53-107F-468D-A86A-B9E27C8FBA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081" y="1535088"/>
            <a:ext cx="10800000" cy="8640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3116353-A2DB-400D-836D-10B770C82C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5081" y="2624771"/>
            <a:ext cx="10800000" cy="3600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DD59078-F0EA-4B2B-B92A-CB1D0AA4F8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6100" y="6489701"/>
            <a:ext cx="1056000" cy="21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900" b="0">
                <a:solidFill>
                  <a:schemeClr val="tx2"/>
                </a:solidFill>
              </a:defRPr>
            </a:lvl1pPr>
          </a:lstStyle>
          <a:p>
            <a:endParaRPr lang="en-US" noProof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6B74129-F7BE-4703-924F-ACEA71B254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489707" y="6489701"/>
            <a:ext cx="4800000" cy="21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900" b="0">
                <a:solidFill>
                  <a:schemeClr val="tx2"/>
                </a:solidFill>
              </a:defRPr>
            </a:lvl1pPr>
          </a:lstStyle>
          <a:p>
            <a:endParaRPr lang="en-US" noProof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A1B493F-9EAA-4161-9132-F480E263F1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79874" y="6489701"/>
            <a:ext cx="720000" cy="21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sz="900" b="0">
                <a:solidFill>
                  <a:schemeClr val="tx2"/>
                </a:solidFill>
              </a:defRPr>
            </a:lvl1pPr>
          </a:lstStyle>
          <a:p>
            <a:fld id="{975A587B-5814-4D9B-9598-FE9CB954CB01}" type="slidenum">
              <a:rPr lang="en-US" noProof="0" smtClean="0"/>
              <a:pPr/>
              <a:t>‹N›</a:t>
            </a:fld>
            <a:endParaRPr lang="en-US" noProof="0"/>
          </a:p>
        </p:txBody>
      </p:sp>
    </p:spTree>
    <p:custDataLst>
      <p:tags r:id="rId3"/>
    </p:custDataLst>
    <p:extLst>
      <p:ext uri="{BB962C8B-B14F-4D97-AF65-F5344CB8AC3E}">
        <p14:creationId xmlns:p14="http://schemas.microsoft.com/office/powerpoint/2010/main" val="581290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</p:sldLayoutIdLst>
  <p:hf hdr="0" ftr="0" dt="0"/>
  <p:txStyles>
    <p:titleStyle>
      <a:lvl1pPr algn="l" defTabSz="685800" rtl="0" eaLnBrk="1" latinLnBrk="0" hangingPunct="1">
        <a:lnSpc>
          <a:spcPct val="95000"/>
        </a:lnSpc>
        <a:spcBef>
          <a:spcPct val="0"/>
        </a:spcBef>
        <a:buNone/>
        <a:defRPr sz="2600" b="1" kern="1200" cap="all" baseline="0">
          <a:solidFill>
            <a:schemeClr val="tx2"/>
          </a:solidFill>
          <a:latin typeface="+mn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105000"/>
        </a:lnSpc>
        <a:spcBef>
          <a:spcPts val="0"/>
        </a:spcBef>
        <a:buFont typeface="Arial" panose="020B0604020202020204" pitchFamily="34" charset="0"/>
        <a:buNone/>
        <a:defRPr sz="16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216000" indent="-216000" algn="l" defTabSz="685800" rtl="0" eaLnBrk="1" latinLnBrk="0" hangingPunct="1">
        <a:lnSpc>
          <a:spcPct val="105000"/>
        </a:lnSpc>
        <a:spcBef>
          <a:spcPts val="7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216000" indent="0" algn="l" defTabSz="685800" rtl="0" eaLnBrk="1" latinLnBrk="0" hangingPunct="1">
        <a:lnSpc>
          <a:spcPct val="105000"/>
        </a:lnSpc>
        <a:spcBef>
          <a:spcPts val="700"/>
        </a:spcBef>
        <a:buSzPct val="120000"/>
        <a:buFont typeface="Encode Sans" pitchFamily="2" charset="0"/>
        <a:buNone/>
        <a:defRPr sz="1200" b="0" kern="1200">
          <a:solidFill>
            <a:schemeClr val="tx2"/>
          </a:solidFill>
          <a:latin typeface="+mn-lt"/>
          <a:ea typeface="+mn-ea"/>
          <a:cs typeface="+mn-cs"/>
        </a:defRPr>
      </a:lvl3pPr>
      <a:lvl4pPr marL="216000" indent="0" algn="l" defTabSz="685800" rtl="0" eaLnBrk="1" latinLnBrk="0" hangingPunct="1">
        <a:lnSpc>
          <a:spcPct val="105000"/>
        </a:lnSpc>
        <a:spcBef>
          <a:spcPts val="400"/>
        </a:spcBef>
        <a:buFont typeface="Encode Sans" pitchFamily="2" charset="0"/>
        <a:buNone/>
        <a:defRPr sz="1200" b="1" kern="1200">
          <a:solidFill>
            <a:schemeClr val="tx2"/>
          </a:solidFill>
          <a:latin typeface="+mn-lt"/>
          <a:ea typeface="+mn-ea"/>
          <a:cs typeface="+mn-cs"/>
        </a:defRPr>
      </a:lvl4pPr>
      <a:lvl5pPr marL="360000" indent="-144000" algn="l" defTabSz="685800" rtl="0" eaLnBrk="1" latinLnBrk="0" hangingPunct="1">
        <a:lnSpc>
          <a:spcPct val="105000"/>
        </a:lnSpc>
        <a:spcBef>
          <a:spcPts val="400"/>
        </a:spcBef>
        <a:buFont typeface="Arial" panose="020B0604020202020204" pitchFamily="34" charset="0"/>
        <a:buChar char="•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54680C-69CA-F9F2-46D3-2A36BB6A65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egnaposto testo 10">
            <a:extLst>
              <a:ext uri="{FF2B5EF4-FFF2-40B4-BE49-F238E27FC236}">
                <a16:creationId xmlns:a16="http://schemas.microsoft.com/office/drawing/2014/main" id="{AF106F9E-D9B3-2014-7FCC-3E5859B2DF1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636704" y="932531"/>
            <a:ext cx="8919751" cy="369332"/>
          </a:xfrm>
        </p:spPr>
        <p:txBody>
          <a:bodyPr/>
          <a:lstStyle/>
          <a:p>
            <a:pPr algn="ctr"/>
            <a:r>
              <a:rPr lang="en-US" sz="2000" noProof="0" dirty="0"/>
              <a:t>INDEX</a:t>
            </a:r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F548540A-6E1B-0A8F-87E7-30F9F1DE58CB}"/>
              </a:ext>
            </a:extLst>
          </p:cNvPr>
          <p:cNvSpPr/>
          <p:nvPr userDrawn="1"/>
        </p:nvSpPr>
        <p:spPr>
          <a:xfrm rot="10800000" flipV="1">
            <a:off x="10556455" y="1251431"/>
            <a:ext cx="1636705" cy="108000"/>
          </a:xfrm>
          <a:prstGeom prst="rect">
            <a:avLst/>
          </a:prstGeom>
          <a:solidFill>
            <a:srgbClr val="BA08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6" name="TextBox 2">
            <a:extLst>
              <a:ext uri="{FF2B5EF4-FFF2-40B4-BE49-F238E27FC236}">
                <a16:creationId xmlns:a16="http://schemas.microsoft.com/office/drawing/2014/main" id="{C24C6ABB-1A4C-BF46-F4C4-BABD6C62FF76}"/>
              </a:ext>
            </a:extLst>
          </p:cNvPr>
          <p:cNvSpPr txBox="1"/>
          <p:nvPr/>
        </p:nvSpPr>
        <p:spPr>
          <a:xfrm>
            <a:off x="2533038" y="2521892"/>
            <a:ext cx="7643814" cy="2751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ts val="2500"/>
              </a:lnSpc>
              <a:spcAft>
                <a:spcPts val="1200"/>
              </a:spcAft>
              <a:buClr>
                <a:srgbClr val="BA0816"/>
              </a:buClr>
              <a:buFont typeface="Wingdings" panose="05000000000000000000" pitchFamily="2" charset="2"/>
              <a:buChar char="§"/>
            </a:pPr>
            <a:r>
              <a:rPr lang="en-US" sz="1600" noProof="0" dirty="0">
                <a:latin typeface="Arial" panose="020B0604020202020204" pitchFamily="34" charset="0"/>
                <a:cs typeface="Arial" panose="020B0604020202020204" pitchFamily="34" charset="0"/>
              </a:rPr>
              <a:t>Welcome</a:t>
            </a:r>
          </a:p>
          <a:p>
            <a:pPr marL="180975" indent="-180975">
              <a:lnSpc>
                <a:spcPts val="2500"/>
              </a:lnSpc>
              <a:spcAft>
                <a:spcPts val="1200"/>
              </a:spcAft>
              <a:buClr>
                <a:srgbClr val="BA0816"/>
              </a:buClr>
              <a:buFont typeface="Wingdings" panose="05000000000000000000" pitchFamily="2" charset="2"/>
              <a:buChar char="§"/>
            </a:pPr>
            <a:r>
              <a:rPr lang="en-US" sz="1600" noProof="0" dirty="0">
                <a:latin typeface="Arial" panose="020B0604020202020204" pitchFamily="34" charset="0"/>
                <a:cs typeface="Arial" panose="020B0604020202020204" pitchFamily="34" charset="0"/>
              </a:rPr>
              <a:t>A growing segment… will your sales grow accordingly?</a:t>
            </a:r>
          </a:p>
          <a:p>
            <a:pPr marL="180975" indent="-180975">
              <a:lnSpc>
                <a:spcPts val="2500"/>
              </a:lnSpc>
              <a:spcAft>
                <a:spcPts val="1200"/>
              </a:spcAft>
              <a:buClr>
                <a:srgbClr val="BA0816"/>
              </a:buClr>
              <a:buFont typeface="Wingdings" panose="05000000000000000000" pitchFamily="2" charset="2"/>
              <a:buChar char="§"/>
            </a:pPr>
            <a:r>
              <a:rPr lang="en-US" sz="1600" noProof="0" dirty="0">
                <a:latin typeface="Arial" panose="020B0604020202020204" pitchFamily="34" charset="0"/>
                <a:cs typeface="Arial" panose="020B0604020202020204" pitchFamily="34" charset="0"/>
              </a:rPr>
              <a:t>Differently from "standard" C SUV customer, Tonale customer is…</a:t>
            </a:r>
          </a:p>
          <a:p>
            <a:pPr marL="180975" indent="-180975">
              <a:lnSpc>
                <a:spcPts val="2500"/>
              </a:lnSpc>
              <a:spcAft>
                <a:spcPts val="1200"/>
              </a:spcAft>
              <a:buClr>
                <a:srgbClr val="BA0816"/>
              </a:buClr>
              <a:buFont typeface="Wingdings" panose="05000000000000000000" pitchFamily="2" charset="2"/>
              <a:buChar char="§"/>
            </a:pPr>
            <a:r>
              <a:rPr lang="en-US" sz="1600" noProof="0" dirty="0">
                <a:latin typeface="Arial" panose="020B0604020202020204" pitchFamily="34" charset="0"/>
                <a:cs typeface="Arial" panose="020B0604020202020204" pitchFamily="34" charset="0"/>
              </a:rPr>
              <a:t>The 4 Tonale pillars - Why 2 WBTs</a:t>
            </a:r>
          </a:p>
          <a:p>
            <a:pPr marL="542925" indent="-180975">
              <a:lnSpc>
                <a:spcPts val="2500"/>
              </a:lnSpc>
              <a:spcAft>
                <a:spcPts val="1200"/>
              </a:spcAft>
              <a:buClr>
                <a:srgbClr val="BA0816"/>
              </a:buClr>
              <a:buFont typeface="Arial" panose="020B0604020202020204" pitchFamily="34" charset="0"/>
              <a:buChar char="•"/>
            </a:pPr>
            <a:r>
              <a:rPr lang="en-US" sz="1600" noProof="0" dirty="0">
                <a:latin typeface="Arial" panose="020B0604020202020204" pitchFamily="34" charset="0"/>
                <a:cs typeface="Arial" panose="020B0604020202020204" pitchFamily="34" charset="0"/>
              </a:rPr>
              <a:t>Teaser for following  WBT about style</a:t>
            </a:r>
          </a:p>
          <a:p>
            <a:pPr marL="180975" indent="-180975">
              <a:lnSpc>
                <a:spcPts val="2500"/>
              </a:lnSpc>
              <a:spcAft>
                <a:spcPts val="1200"/>
              </a:spcAft>
              <a:buClr>
                <a:srgbClr val="BA0816"/>
              </a:buClr>
              <a:buFont typeface="Wingdings" panose="05000000000000000000" pitchFamily="2" charset="2"/>
              <a:buChar char="§"/>
            </a:pPr>
            <a:r>
              <a:rPr lang="en-US" sz="1600" noProof="0" dirty="0">
                <a:latin typeface="Arial" panose="020B0604020202020204" pitchFamily="34" charset="0"/>
                <a:cs typeface="Arial" panose="020B0604020202020204" pitchFamily="34" charset="0"/>
              </a:rPr>
              <a:t>Listening to customers' voice - Led by Quality</a:t>
            </a: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E2220851-8E3D-BEDF-1E8A-4EA2B1E85424}"/>
              </a:ext>
            </a:extLst>
          </p:cNvPr>
          <p:cNvSpPr/>
          <p:nvPr/>
        </p:nvSpPr>
        <p:spPr>
          <a:xfrm rot="10800000" flipV="1">
            <a:off x="0" y="1251431"/>
            <a:ext cx="1636705" cy="108000"/>
          </a:xfrm>
          <a:prstGeom prst="rect">
            <a:avLst/>
          </a:prstGeom>
          <a:solidFill>
            <a:srgbClr val="BA08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cxnSp>
        <p:nvCxnSpPr>
          <p:cNvPr id="7" name="Connettore diritto 6">
            <a:extLst>
              <a:ext uri="{FF2B5EF4-FFF2-40B4-BE49-F238E27FC236}">
                <a16:creationId xmlns:a16="http://schemas.microsoft.com/office/drawing/2014/main" id="{9DA3B0D0-BD3F-BEE3-4C1D-FB7124089A4C}"/>
              </a:ext>
            </a:extLst>
          </p:cNvPr>
          <p:cNvCxnSpPr>
            <a:stCxn id="2" idx="1"/>
            <a:endCxn id="9" idx="3"/>
          </p:cNvCxnSpPr>
          <p:nvPr/>
        </p:nvCxnSpPr>
        <p:spPr>
          <a:xfrm>
            <a:off x="1636705" y="1305431"/>
            <a:ext cx="89197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1180D77D-0403-65E4-BD24-937AD2FD5533}"/>
              </a:ext>
            </a:extLst>
          </p:cNvPr>
          <p:cNvSpPr txBox="1"/>
          <p:nvPr/>
        </p:nvSpPr>
        <p:spPr>
          <a:xfrm>
            <a:off x="1512879" y="1962024"/>
            <a:ext cx="6538364" cy="535531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>
            <a:lvl1pPr indent="0" algn="ctr" defTabSz="6858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000" b="0" cap="all" baseline="0">
                <a:latin typeface="Sequel 100 Black 45" panose="020B0503050000020004" pitchFamily="34" charset="77"/>
              </a:defRPr>
            </a:lvl1pPr>
            <a:lvl2pPr marL="5143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latin typeface="Sequel 100 Black 45" panose="020B0503050000020004" pitchFamily="34" charset="77"/>
              </a:defRPr>
            </a:lvl2pPr>
            <a:lvl3pPr marL="857250" indent="-171450" defTabSz="685800">
              <a:lnSpc>
                <a:spcPct val="90000"/>
              </a:lnSpc>
              <a:spcBef>
                <a:spcPts val="375"/>
              </a:spcBef>
              <a:buSzPct val="120000"/>
              <a:buFont typeface="Arial" panose="020B0604020202020204" pitchFamily="34" charset="0"/>
              <a:buChar char="•"/>
              <a:defRPr sz="1500" b="0">
                <a:latin typeface="Sequel 100 Black 45" panose="020B0503050000020004" pitchFamily="34" charset="77"/>
              </a:defRPr>
            </a:lvl3pPr>
            <a:lvl4pPr marL="12001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1">
                <a:latin typeface="Sequel 100 Black 45" panose="020B0503050000020004" pitchFamily="34" charset="77"/>
              </a:defRPr>
            </a:lvl4pPr>
            <a:lvl5pPr marL="15430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>
                <a:latin typeface="Sequel 100 Black 45" panose="020B0503050000020004" pitchFamily="34" charset="77"/>
              </a:defRPr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9pPr>
          </a:lstStyle>
          <a:p>
            <a:pPr algn="l">
              <a:tabLst>
                <a:tab pos="895350" algn="l"/>
              </a:tabLst>
            </a:pPr>
            <a:r>
              <a:rPr lang="en-US" sz="3200" noProof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01.	</a:t>
            </a:r>
            <a:r>
              <a:rPr lang="en-US" noProof="0" dirty="0"/>
              <a:t>Introduction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5878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A47601-74DA-142D-9E8A-EB83EAA45B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egnaposto testo 10">
            <a:extLst>
              <a:ext uri="{FF2B5EF4-FFF2-40B4-BE49-F238E27FC236}">
                <a16:creationId xmlns:a16="http://schemas.microsoft.com/office/drawing/2014/main" id="{8E52EE64-5D43-394F-E36C-19E2CB7B361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636704" y="932531"/>
            <a:ext cx="8919751" cy="369332"/>
          </a:xfrm>
        </p:spPr>
        <p:txBody>
          <a:bodyPr/>
          <a:lstStyle/>
          <a:p>
            <a:pPr algn="ctr"/>
            <a:r>
              <a:rPr lang="en-US" sz="2000" noProof="0" dirty="0"/>
              <a:t>INDEX</a:t>
            </a:r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BEED44AD-104C-4C86-BFF6-F523A04B6E88}"/>
              </a:ext>
            </a:extLst>
          </p:cNvPr>
          <p:cNvSpPr/>
          <p:nvPr userDrawn="1"/>
        </p:nvSpPr>
        <p:spPr>
          <a:xfrm rot="10800000" flipV="1">
            <a:off x="10556455" y="1251431"/>
            <a:ext cx="1636705" cy="108000"/>
          </a:xfrm>
          <a:prstGeom prst="rect">
            <a:avLst/>
          </a:prstGeom>
          <a:solidFill>
            <a:srgbClr val="BA08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8B49DF5A-51E3-BD6C-1537-CE963354CF2E}"/>
              </a:ext>
            </a:extLst>
          </p:cNvPr>
          <p:cNvSpPr/>
          <p:nvPr/>
        </p:nvSpPr>
        <p:spPr>
          <a:xfrm rot="10800000" flipV="1">
            <a:off x="0" y="1251431"/>
            <a:ext cx="1636705" cy="108000"/>
          </a:xfrm>
          <a:prstGeom prst="rect">
            <a:avLst/>
          </a:prstGeom>
          <a:solidFill>
            <a:srgbClr val="BA08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cxnSp>
        <p:nvCxnSpPr>
          <p:cNvPr id="7" name="Connettore diritto 6">
            <a:extLst>
              <a:ext uri="{FF2B5EF4-FFF2-40B4-BE49-F238E27FC236}">
                <a16:creationId xmlns:a16="http://schemas.microsoft.com/office/drawing/2014/main" id="{A9CE6902-0425-6D2A-DAE4-FD3A94DAB9FC}"/>
              </a:ext>
            </a:extLst>
          </p:cNvPr>
          <p:cNvCxnSpPr>
            <a:stCxn id="2" idx="1"/>
            <a:endCxn id="9" idx="3"/>
          </p:cNvCxnSpPr>
          <p:nvPr/>
        </p:nvCxnSpPr>
        <p:spPr>
          <a:xfrm>
            <a:off x="1636705" y="1305431"/>
            <a:ext cx="89197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CBE478E8-5184-EA9C-5939-4E3AC16C3044}"/>
              </a:ext>
            </a:extLst>
          </p:cNvPr>
          <p:cNvSpPr txBox="1"/>
          <p:nvPr/>
        </p:nvSpPr>
        <p:spPr>
          <a:xfrm>
            <a:off x="2533038" y="2521892"/>
            <a:ext cx="7643814" cy="2751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ts val="2500"/>
              </a:lnSpc>
              <a:spcAft>
                <a:spcPts val="1200"/>
              </a:spcAft>
              <a:buClr>
                <a:srgbClr val="BA0816"/>
              </a:buClr>
              <a:buFont typeface="Wingdings" panose="05000000000000000000" pitchFamily="2" charset="2"/>
              <a:buChar char="§"/>
            </a:pPr>
            <a:r>
              <a:rPr lang="en-US" sz="1600" noProof="0" dirty="0">
                <a:latin typeface="Arial" panose="020B0604020202020204" pitchFamily="34" charset="0"/>
                <a:cs typeface="Arial" panose="020B0604020202020204" pitchFamily="34" charset="0"/>
              </a:rPr>
              <a:t>Track increase</a:t>
            </a:r>
          </a:p>
          <a:p>
            <a:pPr marL="180975" indent="-180975">
              <a:lnSpc>
                <a:spcPts val="2500"/>
              </a:lnSpc>
              <a:spcAft>
                <a:spcPts val="1200"/>
              </a:spcAft>
              <a:buClr>
                <a:srgbClr val="BA0816"/>
              </a:buClr>
              <a:buFont typeface="Wingdings" panose="05000000000000000000" pitchFamily="2" charset="2"/>
              <a:buChar char="§"/>
            </a:pPr>
            <a:r>
              <a:rPr lang="en-US" sz="1600" noProof="0" dirty="0">
                <a:latin typeface="Arial" panose="020B0604020202020204" pitchFamily="34" charset="0"/>
                <a:cs typeface="Arial" panose="020B0604020202020204" pitchFamily="34" charset="0"/>
              </a:rPr>
              <a:t>Powertrain line-up (with technical sheets)</a:t>
            </a:r>
          </a:p>
          <a:p>
            <a:pPr marL="542925" indent="-180975">
              <a:lnSpc>
                <a:spcPts val="2500"/>
              </a:lnSpc>
              <a:spcAft>
                <a:spcPts val="1200"/>
              </a:spcAft>
              <a:buClr>
                <a:srgbClr val="BA0816"/>
              </a:buClr>
              <a:buFont typeface="Arial" panose="020B0604020202020204" pitchFamily="34" charset="0"/>
              <a:buChar char="•"/>
            </a:pPr>
            <a:r>
              <a:rPr lang="en-US" sz="1600" noProof="0" dirty="0">
                <a:latin typeface="Arial" panose="020B0604020202020204" pitchFamily="34" charset="0"/>
                <a:cs typeface="Arial" panose="020B0604020202020204" pitchFamily="34" charset="0"/>
              </a:rPr>
              <a:t>1.6 TURBO DIESEL 130 hp</a:t>
            </a:r>
          </a:p>
          <a:p>
            <a:pPr marL="542925" indent="-180975">
              <a:lnSpc>
                <a:spcPts val="2500"/>
              </a:lnSpc>
              <a:spcAft>
                <a:spcPts val="1200"/>
              </a:spcAft>
              <a:buClr>
                <a:srgbClr val="BA0816"/>
              </a:buClr>
              <a:buFont typeface="Arial" panose="020B0604020202020204" pitchFamily="34" charset="0"/>
              <a:buChar char="•"/>
            </a:pPr>
            <a:r>
              <a:rPr lang="en-US" sz="1600" noProof="0" dirty="0">
                <a:latin typeface="Arial" panose="020B0604020202020204" pitchFamily="34" charset="0"/>
                <a:cs typeface="Arial" panose="020B0604020202020204" pitchFamily="34" charset="0"/>
              </a:rPr>
              <a:t>1.5 IBRIDA 175 hp</a:t>
            </a:r>
          </a:p>
          <a:p>
            <a:pPr marL="542925" indent="-180975">
              <a:lnSpc>
                <a:spcPts val="2500"/>
              </a:lnSpc>
              <a:spcAft>
                <a:spcPts val="1200"/>
              </a:spcAft>
              <a:buClr>
                <a:srgbClr val="BA0816"/>
              </a:buClr>
              <a:buFont typeface="Arial" panose="020B0604020202020204" pitchFamily="34" charset="0"/>
              <a:buChar char="•"/>
            </a:pPr>
            <a:r>
              <a:rPr lang="en-US" sz="1600" noProof="0" dirty="0">
                <a:latin typeface="Arial" panose="020B0604020202020204" pitchFamily="34" charset="0"/>
                <a:cs typeface="Arial" panose="020B0604020202020204" pitchFamily="34" charset="0"/>
              </a:rPr>
              <a:t>1.3 IBRIDA PLUG-IN Q4 270 hp</a:t>
            </a:r>
          </a:p>
          <a:p>
            <a:pPr marL="180975" indent="-180975">
              <a:lnSpc>
                <a:spcPts val="2500"/>
              </a:lnSpc>
              <a:spcAft>
                <a:spcPts val="1200"/>
              </a:spcAft>
              <a:buClr>
                <a:srgbClr val="BA0816"/>
              </a:buClr>
              <a:buFont typeface="Wingdings" panose="05000000000000000000" pitchFamily="2" charset="2"/>
              <a:buChar char="§"/>
            </a:pPr>
            <a:r>
              <a:rPr lang="en-US" sz="1600" noProof="0" dirty="0">
                <a:latin typeface="Arial" panose="020B0604020202020204" pitchFamily="34" charset="0"/>
                <a:cs typeface="Arial" panose="020B0604020202020204" pitchFamily="34" charset="0"/>
              </a:rPr>
              <a:t>Exterior dimensions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7D625F46-0C88-8D1C-E7F3-E38687F676D0}"/>
              </a:ext>
            </a:extLst>
          </p:cNvPr>
          <p:cNvSpPr txBox="1"/>
          <p:nvPr/>
        </p:nvSpPr>
        <p:spPr>
          <a:xfrm>
            <a:off x="1512879" y="1962024"/>
            <a:ext cx="6538364" cy="535531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>
            <a:lvl1pPr indent="0" algn="ctr" defTabSz="6858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000" b="0" cap="all" baseline="0">
                <a:latin typeface="Sequel 100 Black 45" panose="020B0503050000020004" pitchFamily="34" charset="77"/>
              </a:defRPr>
            </a:lvl1pPr>
            <a:lvl2pPr marL="5143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latin typeface="Sequel 100 Black 45" panose="020B0503050000020004" pitchFamily="34" charset="77"/>
              </a:defRPr>
            </a:lvl2pPr>
            <a:lvl3pPr marL="857250" indent="-171450" defTabSz="685800">
              <a:lnSpc>
                <a:spcPct val="90000"/>
              </a:lnSpc>
              <a:spcBef>
                <a:spcPts val="375"/>
              </a:spcBef>
              <a:buSzPct val="120000"/>
              <a:buFont typeface="Arial" panose="020B0604020202020204" pitchFamily="34" charset="0"/>
              <a:buChar char="•"/>
              <a:defRPr sz="1500" b="0">
                <a:latin typeface="Sequel 100 Black 45" panose="020B0503050000020004" pitchFamily="34" charset="77"/>
              </a:defRPr>
            </a:lvl3pPr>
            <a:lvl4pPr marL="12001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1">
                <a:latin typeface="Sequel 100 Black 45" panose="020B0503050000020004" pitchFamily="34" charset="77"/>
              </a:defRPr>
            </a:lvl4pPr>
            <a:lvl5pPr marL="15430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>
                <a:latin typeface="Sequel 100 Black 45" panose="020B0503050000020004" pitchFamily="34" charset="77"/>
              </a:defRPr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9pPr>
          </a:lstStyle>
          <a:p>
            <a:pPr algn="l">
              <a:tabLst>
                <a:tab pos="895350" algn="l"/>
              </a:tabLst>
            </a:pPr>
            <a:r>
              <a:rPr lang="en-US" sz="3200" noProof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02. </a:t>
            </a:r>
            <a:r>
              <a:rPr lang="en-US" noProof="0" dirty="0"/>
              <a:t>What's new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42765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E973DE-7ECD-8F3D-0178-3458A71383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egnaposto testo 10">
            <a:extLst>
              <a:ext uri="{FF2B5EF4-FFF2-40B4-BE49-F238E27FC236}">
                <a16:creationId xmlns:a16="http://schemas.microsoft.com/office/drawing/2014/main" id="{47B3CA65-BD9C-91B0-A381-FFEAB98A91E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636704" y="932531"/>
            <a:ext cx="8919751" cy="369332"/>
          </a:xfrm>
        </p:spPr>
        <p:txBody>
          <a:bodyPr/>
          <a:lstStyle/>
          <a:p>
            <a:pPr algn="ctr"/>
            <a:r>
              <a:rPr lang="en-US" sz="2000" noProof="0" dirty="0"/>
              <a:t>INDEX</a:t>
            </a:r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6D9C23D0-E406-9B60-75F9-74AE3BAC2E1C}"/>
              </a:ext>
            </a:extLst>
          </p:cNvPr>
          <p:cNvSpPr/>
          <p:nvPr userDrawn="1"/>
        </p:nvSpPr>
        <p:spPr>
          <a:xfrm rot="10800000" flipV="1">
            <a:off x="10556455" y="1251431"/>
            <a:ext cx="1636705" cy="108000"/>
          </a:xfrm>
          <a:prstGeom prst="rect">
            <a:avLst/>
          </a:prstGeom>
          <a:solidFill>
            <a:srgbClr val="BA08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6E865DBE-9D17-C98D-B726-9350FACF1731}"/>
              </a:ext>
            </a:extLst>
          </p:cNvPr>
          <p:cNvSpPr/>
          <p:nvPr/>
        </p:nvSpPr>
        <p:spPr>
          <a:xfrm rot="10800000" flipV="1">
            <a:off x="0" y="1251431"/>
            <a:ext cx="1636705" cy="108000"/>
          </a:xfrm>
          <a:prstGeom prst="rect">
            <a:avLst/>
          </a:prstGeom>
          <a:solidFill>
            <a:srgbClr val="BA08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cxnSp>
        <p:nvCxnSpPr>
          <p:cNvPr id="7" name="Connettore diritto 6">
            <a:extLst>
              <a:ext uri="{FF2B5EF4-FFF2-40B4-BE49-F238E27FC236}">
                <a16:creationId xmlns:a16="http://schemas.microsoft.com/office/drawing/2014/main" id="{0DB0C422-F400-4FAE-8189-5AE4059FF25F}"/>
              </a:ext>
            </a:extLst>
          </p:cNvPr>
          <p:cNvCxnSpPr>
            <a:stCxn id="2" idx="1"/>
            <a:endCxn id="9" idx="3"/>
          </p:cNvCxnSpPr>
          <p:nvPr/>
        </p:nvCxnSpPr>
        <p:spPr>
          <a:xfrm>
            <a:off x="1636705" y="1305431"/>
            <a:ext cx="89197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3FB9F910-F645-4C7E-2B78-C02F72D19C7C}"/>
              </a:ext>
            </a:extLst>
          </p:cNvPr>
          <p:cNvSpPr txBox="1"/>
          <p:nvPr/>
        </p:nvSpPr>
        <p:spPr>
          <a:xfrm>
            <a:off x="2533038" y="2521892"/>
            <a:ext cx="7643814" cy="3700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ts val="2500"/>
              </a:lnSpc>
              <a:spcAft>
                <a:spcPts val="1200"/>
              </a:spcAft>
              <a:buClr>
                <a:srgbClr val="BA0816"/>
              </a:buClr>
              <a:buFont typeface="Wingdings" panose="05000000000000000000" pitchFamily="2" charset="2"/>
              <a:buChar char="§"/>
            </a:pPr>
            <a:r>
              <a:rPr lang="en-US" sz="1600" noProof="0" dirty="0">
                <a:latin typeface="Arial" panose="020B0604020202020204" pitchFamily="34" charset="0"/>
                <a:cs typeface="Arial" panose="020B0604020202020204" pitchFamily="34" charset="0"/>
              </a:rPr>
              <a:t>The new Tonale Range… in a nutshell</a:t>
            </a:r>
          </a:p>
          <a:p>
            <a:pPr marL="180975" indent="-180975">
              <a:lnSpc>
                <a:spcPts val="2500"/>
              </a:lnSpc>
              <a:spcAft>
                <a:spcPts val="1200"/>
              </a:spcAft>
              <a:buClr>
                <a:srgbClr val="BA0816"/>
              </a:buClr>
              <a:buFont typeface="Wingdings" panose="05000000000000000000" pitchFamily="2" charset="2"/>
              <a:buChar char="§"/>
            </a:pPr>
            <a:r>
              <a:rPr lang="en-US" sz="1600" noProof="0" dirty="0">
                <a:latin typeface="Arial" panose="020B0604020202020204" pitchFamily="34" charset="0"/>
                <a:cs typeface="Arial" panose="020B0604020202020204" pitchFamily="34" charset="0"/>
              </a:rPr>
              <a:t>More Market coverage, more business opportunities</a:t>
            </a:r>
          </a:p>
          <a:p>
            <a:pPr marL="542925" indent="-180975">
              <a:lnSpc>
                <a:spcPts val="2500"/>
              </a:lnSpc>
              <a:spcAft>
                <a:spcPts val="1200"/>
              </a:spcAft>
              <a:buClr>
                <a:srgbClr val="BA0816"/>
              </a:buClr>
              <a:buFont typeface="Arial" panose="020B0604020202020204" pitchFamily="34" charset="0"/>
              <a:buChar char="•"/>
            </a:pPr>
            <a:r>
              <a:rPr lang="en-US" sz="1600" noProof="0" dirty="0">
                <a:latin typeface="Arial" panose="020B0604020202020204" pitchFamily="34" charset="0"/>
                <a:cs typeface="Arial" panose="020B0604020202020204" pitchFamily="34" charset="0"/>
              </a:rPr>
              <a:t>Range evolution - Overview</a:t>
            </a:r>
          </a:p>
          <a:p>
            <a:pPr marL="180975" indent="-180975">
              <a:lnSpc>
                <a:spcPts val="2500"/>
              </a:lnSpc>
              <a:spcAft>
                <a:spcPts val="1200"/>
              </a:spcAft>
              <a:buClr>
                <a:srgbClr val="BA0816"/>
              </a:buClr>
              <a:buFont typeface="Wingdings" panose="05000000000000000000" pitchFamily="2" charset="2"/>
              <a:buChar char="§"/>
            </a:pPr>
            <a:r>
              <a:rPr lang="en-US" sz="1600" noProof="0" dirty="0">
                <a:latin typeface="Arial" panose="020B0604020202020204" pitchFamily="34" charset="0"/>
                <a:cs typeface="Arial" panose="020B0604020202020204" pitchFamily="34" charset="0"/>
              </a:rPr>
              <a:t>Trims, one by one - Tonale</a:t>
            </a:r>
          </a:p>
          <a:p>
            <a:pPr marL="180975" indent="-180975">
              <a:lnSpc>
                <a:spcPts val="2500"/>
              </a:lnSpc>
              <a:spcAft>
                <a:spcPts val="1200"/>
              </a:spcAft>
              <a:buClr>
                <a:srgbClr val="BA0816"/>
              </a:buClr>
              <a:buFont typeface="Wingdings" panose="05000000000000000000" pitchFamily="2" charset="2"/>
              <a:buChar char="§"/>
            </a:pPr>
            <a:r>
              <a:rPr lang="en-US" sz="1600" noProof="0" dirty="0">
                <a:latin typeface="Arial" panose="020B0604020202020204" pitchFamily="34" charset="0"/>
                <a:cs typeface="Arial" panose="020B0604020202020204" pitchFamily="34" charset="0"/>
              </a:rPr>
              <a:t>Trims, one by one - Sprint</a:t>
            </a:r>
          </a:p>
          <a:p>
            <a:pPr marL="180975" indent="-180975">
              <a:lnSpc>
                <a:spcPts val="2500"/>
              </a:lnSpc>
              <a:spcAft>
                <a:spcPts val="1200"/>
              </a:spcAft>
              <a:buClr>
                <a:srgbClr val="BA0816"/>
              </a:buClr>
              <a:buFont typeface="Wingdings" panose="05000000000000000000" pitchFamily="2" charset="2"/>
              <a:buChar char="§"/>
            </a:pPr>
            <a:r>
              <a:rPr lang="en-US" sz="1600" noProof="0" dirty="0">
                <a:latin typeface="Arial" panose="020B0604020202020204" pitchFamily="34" charset="0"/>
                <a:cs typeface="Arial" panose="020B0604020202020204" pitchFamily="34" charset="0"/>
              </a:rPr>
              <a:t>Trims, one by one - Ti</a:t>
            </a:r>
          </a:p>
          <a:p>
            <a:pPr marL="180975" indent="-180975">
              <a:lnSpc>
                <a:spcPts val="2500"/>
              </a:lnSpc>
              <a:spcAft>
                <a:spcPts val="1200"/>
              </a:spcAft>
              <a:buClr>
                <a:srgbClr val="BA0816"/>
              </a:buClr>
              <a:buFont typeface="Wingdings" panose="05000000000000000000" pitchFamily="2" charset="2"/>
              <a:buChar char="§"/>
            </a:pPr>
            <a:r>
              <a:rPr lang="en-US" sz="1600" noProof="0" dirty="0">
                <a:latin typeface="Arial" panose="020B0604020202020204" pitchFamily="34" charset="0"/>
                <a:cs typeface="Arial" panose="020B0604020202020204" pitchFamily="34" charset="0"/>
              </a:rPr>
              <a:t>Trims, one by one - Veloce</a:t>
            </a:r>
          </a:p>
          <a:p>
            <a:pPr marL="180975" indent="-180975">
              <a:lnSpc>
                <a:spcPts val="2500"/>
              </a:lnSpc>
              <a:spcAft>
                <a:spcPts val="1200"/>
              </a:spcAft>
              <a:buClr>
                <a:srgbClr val="BA0816"/>
              </a:buClr>
              <a:buFont typeface="Wingdings" panose="05000000000000000000" pitchFamily="2" charset="2"/>
              <a:buChar char="§"/>
            </a:pPr>
            <a:r>
              <a:rPr lang="en-US" sz="1600" noProof="0" dirty="0">
                <a:latin typeface="Arial" panose="020B0604020202020204" pitchFamily="34" charset="0"/>
                <a:cs typeface="Arial" panose="020B0604020202020204" pitchFamily="34" charset="0"/>
              </a:rPr>
              <a:t>Launch Edition - Sport Speciale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005EE8C3-20BA-ED34-779E-FC300FDB6794}"/>
              </a:ext>
            </a:extLst>
          </p:cNvPr>
          <p:cNvSpPr txBox="1"/>
          <p:nvPr/>
        </p:nvSpPr>
        <p:spPr>
          <a:xfrm>
            <a:off x="1512879" y="1962024"/>
            <a:ext cx="6538364" cy="535531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>
            <a:lvl1pPr indent="0" algn="ctr" defTabSz="6858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000" b="0" cap="all" baseline="0">
                <a:latin typeface="Sequel 100 Black 45" panose="020B0503050000020004" pitchFamily="34" charset="77"/>
              </a:defRPr>
            </a:lvl1pPr>
            <a:lvl2pPr marL="5143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latin typeface="Sequel 100 Black 45" panose="020B0503050000020004" pitchFamily="34" charset="77"/>
              </a:defRPr>
            </a:lvl2pPr>
            <a:lvl3pPr marL="857250" indent="-171450" defTabSz="685800">
              <a:lnSpc>
                <a:spcPct val="90000"/>
              </a:lnSpc>
              <a:spcBef>
                <a:spcPts val="375"/>
              </a:spcBef>
              <a:buSzPct val="120000"/>
              <a:buFont typeface="Arial" panose="020B0604020202020204" pitchFamily="34" charset="0"/>
              <a:buChar char="•"/>
              <a:defRPr sz="1500" b="0">
                <a:latin typeface="Sequel 100 Black 45" panose="020B0503050000020004" pitchFamily="34" charset="77"/>
              </a:defRPr>
            </a:lvl3pPr>
            <a:lvl4pPr marL="12001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1">
                <a:latin typeface="Sequel 100 Black 45" panose="020B0503050000020004" pitchFamily="34" charset="77"/>
              </a:defRPr>
            </a:lvl4pPr>
            <a:lvl5pPr marL="15430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>
                <a:latin typeface="Sequel 100 Black 45" panose="020B0503050000020004" pitchFamily="34" charset="77"/>
              </a:defRPr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9pPr>
          </a:lstStyle>
          <a:p>
            <a:pPr algn="l">
              <a:tabLst>
                <a:tab pos="895350" algn="l"/>
              </a:tabLst>
            </a:pPr>
            <a:r>
              <a:rPr lang="en-US" sz="3200" noProof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03. </a:t>
            </a:r>
            <a:r>
              <a:rPr lang="en-US" noProof="0" dirty="0"/>
              <a:t>Range evolution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49233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555535-1DAA-56D5-706E-0A6C05C99D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egnaposto testo 10">
            <a:extLst>
              <a:ext uri="{FF2B5EF4-FFF2-40B4-BE49-F238E27FC236}">
                <a16:creationId xmlns:a16="http://schemas.microsoft.com/office/drawing/2014/main" id="{DC558E94-85F2-8ED5-D7E0-D0300DA985E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636704" y="932531"/>
            <a:ext cx="8919751" cy="369332"/>
          </a:xfrm>
        </p:spPr>
        <p:txBody>
          <a:bodyPr/>
          <a:lstStyle/>
          <a:p>
            <a:pPr algn="ctr"/>
            <a:r>
              <a:rPr lang="en-US" sz="2000" noProof="0" dirty="0"/>
              <a:t>INDEX</a:t>
            </a:r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362DBCDC-8EEC-E65E-63CD-D6648ACC2940}"/>
              </a:ext>
            </a:extLst>
          </p:cNvPr>
          <p:cNvSpPr/>
          <p:nvPr userDrawn="1"/>
        </p:nvSpPr>
        <p:spPr>
          <a:xfrm rot="10800000" flipV="1">
            <a:off x="10556455" y="1251431"/>
            <a:ext cx="1636705" cy="108000"/>
          </a:xfrm>
          <a:prstGeom prst="rect">
            <a:avLst/>
          </a:prstGeom>
          <a:solidFill>
            <a:srgbClr val="BA08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70743469-1859-6BB7-0E18-0D1B9815EB19}"/>
              </a:ext>
            </a:extLst>
          </p:cNvPr>
          <p:cNvSpPr/>
          <p:nvPr/>
        </p:nvSpPr>
        <p:spPr>
          <a:xfrm rot="10800000" flipV="1">
            <a:off x="0" y="1251431"/>
            <a:ext cx="1636705" cy="108000"/>
          </a:xfrm>
          <a:prstGeom prst="rect">
            <a:avLst/>
          </a:prstGeom>
          <a:solidFill>
            <a:srgbClr val="BA08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cxnSp>
        <p:nvCxnSpPr>
          <p:cNvPr id="7" name="Connettore diritto 6">
            <a:extLst>
              <a:ext uri="{FF2B5EF4-FFF2-40B4-BE49-F238E27FC236}">
                <a16:creationId xmlns:a16="http://schemas.microsoft.com/office/drawing/2014/main" id="{B38F8DA0-BC8F-F80E-FD1D-7EC58D62FA81}"/>
              </a:ext>
            </a:extLst>
          </p:cNvPr>
          <p:cNvCxnSpPr>
            <a:stCxn id="2" idx="1"/>
            <a:endCxn id="9" idx="3"/>
          </p:cNvCxnSpPr>
          <p:nvPr/>
        </p:nvCxnSpPr>
        <p:spPr>
          <a:xfrm>
            <a:off x="1636705" y="1305431"/>
            <a:ext cx="89197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E3EAD08B-9841-6A20-05F2-92C6E9F57471}"/>
              </a:ext>
            </a:extLst>
          </p:cNvPr>
          <p:cNvSpPr txBox="1"/>
          <p:nvPr/>
        </p:nvSpPr>
        <p:spPr>
          <a:xfrm>
            <a:off x="2533038" y="2521892"/>
            <a:ext cx="7643814" cy="8539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ts val="2500"/>
              </a:lnSpc>
              <a:spcAft>
                <a:spcPts val="1200"/>
              </a:spcAft>
              <a:buClr>
                <a:srgbClr val="BA0816"/>
              </a:buClr>
              <a:buFont typeface="Wingdings" panose="05000000000000000000" pitchFamily="2" charset="2"/>
              <a:buChar char="§"/>
            </a:pPr>
            <a:r>
              <a:rPr lang="en-US" sz="1600" noProof="0" dirty="0">
                <a:latin typeface="Arial" panose="020B0604020202020204" pitchFamily="34" charset="0"/>
                <a:cs typeface="Arial" panose="020B0604020202020204" pitchFamily="34" charset="0"/>
              </a:rPr>
              <a:t>Conclusion</a:t>
            </a:r>
          </a:p>
          <a:p>
            <a:pPr marL="542925" indent="-180975">
              <a:lnSpc>
                <a:spcPts val="2500"/>
              </a:lnSpc>
              <a:spcAft>
                <a:spcPts val="1200"/>
              </a:spcAft>
              <a:buClr>
                <a:srgbClr val="BA0816"/>
              </a:buClr>
              <a:buFont typeface="Arial" panose="020B0604020202020204" pitchFamily="34" charset="0"/>
              <a:buChar char="•"/>
            </a:pPr>
            <a:r>
              <a:rPr lang="en-US" sz="1600" noProof="0" dirty="0">
                <a:latin typeface="Arial" panose="020B0604020202020204" pitchFamily="34" charset="0"/>
                <a:cs typeface="Arial" panose="020B0604020202020204" pitchFamily="34" charset="0"/>
              </a:rPr>
              <a:t>Link to style WBT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D8A318E9-736D-1382-6634-9B5863DBE7F0}"/>
              </a:ext>
            </a:extLst>
          </p:cNvPr>
          <p:cNvSpPr txBox="1"/>
          <p:nvPr/>
        </p:nvSpPr>
        <p:spPr>
          <a:xfrm>
            <a:off x="1512879" y="1962024"/>
            <a:ext cx="6538364" cy="535531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>
            <a:lvl1pPr indent="0" algn="ctr" defTabSz="6858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000" b="0" cap="all" baseline="0">
                <a:latin typeface="Sequel 100 Black 45" panose="020B0503050000020004" pitchFamily="34" charset="77"/>
              </a:defRPr>
            </a:lvl1pPr>
            <a:lvl2pPr marL="5143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latin typeface="Sequel 100 Black 45" panose="020B0503050000020004" pitchFamily="34" charset="77"/>
              </a:defRPr>
            </a:lvl2pPr>
            <a:lvl3pPr marL="857250" indent="-171450" defTabSz="685800">
              <a:lnSpc>
                <a:spcPct val="90000"/>
              </a:lnSpc>
              <a:spcBef>
                <a:spcPts val="375"/>
              </a:spcBef>
              <a:buSzPct val="120000"/>
              <a:buFont typeface="Arial" panose="020B0604020202020204" pitchFamily="34" charset="0"/>
              <a:buChar char="•"/>
              <a:defRPr sz="1500" b="0">
                <a:latin typeface="Sequel 100 Black 45" panose="020B0503050000020004" pitchFamily="34" charset="77"/>
              </a:defRPr>
            </a:lvl3pPr>
            <a:lvl4pPr marL="12001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1">
                <a:latin typeface="Sequel 100 Black 45" panose="020B0503050000020004" pitchFamily="34" charset="77"/>
              </a:defRPr>
            </a:lvl4pPr>
            <a:lvl5pPr marL="15430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>
                <a:latin typeface="Sequel 100 Black 45" panose="020B0503050000020004" pitchFamily="34" charset="77"/>
              </a:defRPr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9pPr>
          </a:lstStyle>
          <a:p>
            <a:pPr algn="l">
              <a:tabLst>
                <a:tab pos="895350" algn="l"/>
              </a:tabLst>
            </a:pPr>
            <a:r>
              <a:rPr lang="en-US" sz="3200" noProof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04. </a:t>
            </a:r>
            <a:r>
              <a:rPr lang="en-US" noProof="0" dirty="0"/>
              <a:t>Conclusion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18268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DESIGN_ID_STELLANTIS - CHAPTER BLUE" val="jk6HfgLa"/>
  <p:tag name="ARTICULATE_DESIGN_ID_PERSONALIZZA STRUTTURA" val="hqE4KA1j"/>
  <p:tag name="ARTICULATE_SLIDE_THUMBNAIL_REFRESH" val="1"/>
  <p:tag name="ARTICULATE_PROJECT_OPEN" val="0"/>
  <p:tag name="ARTICULATE_SLIDE_COUNT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Stellantis - Chapter blue">
  <a:themeElements>
    <a:clrScheme name="Stellantis">
      <a:dk1>
        <a:srgbClr val="272B35"/>
      </a:dk1>
      <a:lt1>
        <a:sysClr val="window" lastClr="FFFFFF"/>
      </a:lt1>
      <a:dk2>
        <a:srgbClr val="243782"/>
      </a:dk2>
      <a:lt2>
        <a:srgbClr val="EEECE1"/>
      </a:lt2>
      <a:accent1>
        <a:srgbClr val="243782"/>
      </a:accent1>
      <a:accent2>
        <a:srgbClr val="E94E24"/>
      </a:accent2>
      <a:accent3>
        <a:srgbClr val="00ADA0"/>
      </a:accent3>
      <a:accent4>
        <a:srgbClr val="F7A600"/>
      </a:accent4>
      <a:accent5>
        <a:srgbClr val="272B35"/>
      </a:accent5>
      <a:accent6>
        <a:srgbClr val="243782"/>
      </a:accent6>
      <a:hlink>
        <a:srgbClr val="243782"/>
      </a:hlink>
      <a:folHlink>
        <a:srgbClr val="272B35"/>
      </a:folHlink>
    </a:clrScheme>
    <a:fontScheme name="Stellantis QN">
      <a:majorFont>
        <a:latin typeface="Encode Sans ExpandedLight"/>
        <a:ea typeface=""/>
        <a:cs typeface=""/>
      </a:majorFont>
      <a:minorFont>
        <a:latin typeface="Encode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tellantis Template PowerPoint 16-9 v1.potx" id="{AF6AE716-1209-4599-9086-7EB01C99DBE6}" vid="{DC08C376-4686-4684-B245-4472F83D1AD8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28C41E815640F4BAC9B0D203129FDA5" ma:contentTypeVersion="6" ma:contentTypeDescription="Create a new document." ma:contentTypeScope="" ma:versionID="00a6968300ffeb05a625972bb164c0a1">
  <xsd:schema xmlns:xsd="http://www.w3.org/2001/XMLSchema" xmlns:xs="http://www.w3.org/2001/XMLSchema" xmlns:p="http://schemas.microsoft.com/office/2006/metadata/properties" xmlns:ns2="44abe34f-7870-4f0a-ac6d-d3e1bf80773a" xmlns:ns3="58e64a98-75cc-4117-bc03-e4e9305b0382" targetNamespace="http://schemas.microsoft.com/office/2006/metadata/properties" ma:root="true" ma:fieldsID="37582e97bc562a1b8a840856c2d17bb8" ns2:_="" ns3:_="">
    <xsd:import namespace="44abe34f-7870-4f0a-ac6d-d3e1bf80773a"/>
    <xsd:import namespace="58e64a98-75cc-4117-bc03-e4e9305b038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4abe34f-7870-4f0a-ac6d-d3e1bf80773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e64a98-75cc-4117-bc03-e4e9305b038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C7E9BB1-432A-40A0-B78C-2D5A1F88B7A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4abe34f-7870-4f0a-ac6d-d3e1bf80773a"/>
    <ds:schemaRef ds:uri="58e64a98-75cc-4117-bc03-e4e9305b038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D51A0F4-1100-4E10-90A6-4A4E75B5BD5B}">
  <ds:schemaRefs>
    <ds:schemaRef ds:uri="http://schemas.microsoft.com/office/2006/metadata/properties"/>
    <ds:schemaRef ds:uri="http://purl.org/dc/dcmitype/"/>
    <ds:schemaRef ds:uri="http://schemas.microsoft.com/office/2006/documentManagement/types"/>
    <ds:schemaRef ds:uri="http://schemas.microsoft.com/office/infopath/2007/PartnerControls"/>
    <ds:schemaRef ds:uri="58e64a98-75cc-4117-bc03-e4e9305b0382"/>
    <ds:schemaRef ds:uri="http://purl.org/dc/elements/1.1/"/>
    <ds:schemaRef ds:uri="http://purl.org/dc/terms/"/>
    <ds:schemaRef ds:uri="http://schemas.openxmlformats.org/package/2006/metadata/core-properties"/>
    <ds:schemaRef ds:uri="44abe34f-7870-4f0a-ac6d-d3e1bf80773a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77B1253E-9436-4DB1-8ED5-F9626C2E9CF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149</Words>
  <Application>Microsoft Office PowerPoint</Application>
  <PresentationFormat>Widescreen</PresentationFormat>
  <Paragraphs>30</Paragraphs>
  <Slides>4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4</vt:i4>
      </vt:variant>
    </vt:vector>
  </HeadingPairs>
  <TitlesOfParts>
    <vt:vector size="12" baseType="lpstr">
      <vt:lpstr>☞SEQUEL 100 BLACK 45</vt:lpstr>
      <vt:lpstr>Arial</vt:lpstr>
      <vt:lpstr>Calibri</vt:lpstr>
      <vt:lpstr>Encode Sans</vt:lpstr>
      <vt:lpstr>Helvetica</vt:lpstr>
      <vt:lpstr>Sequel 100 Black 45</vt:lpstr>
      <vt:lpstr>Wingdings</vt:lpstr>
      <vt:lpstr>Stellantis - Chapter blue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RENZO BARBIRATO</dc:creator>
  <cp:lastModifiedBy>Patrizia Gariglio</cp:lastModifiedBy>
  <cp:revision>678</cp:revision>
  <dcterms:created xsi:type="dcterms:W3CDTF">2023-03-29T15:34:21Z</dcterms:created>
  <dcterms:modified xsi:type="dcterms:W3CDTF">2025-06-18T08:15:55Z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0x010100128C41E815640F4BAC9B0D203129FDA5</vt:lpwstr>
  </property>
  <property fmtid="{D5CDD505-2E9C-101B-9397-08002B2CF9AE}" pid="3" name="MSIP_Label_2fd53d93-3f4c-4b90-b511-bd6bdbb4fba9_Enabled">
    <vt:lpwstr>true</vt:lpwstr>
  </property>
  <property fmtid="{D5CDD505-2E9C-101B-9397-08002B2CF9AE}" pid="4" name="MSIP_Label_2fd53d93-3f4c-4b90-b511-bd6bdbb4fba9_SetDate">
    <vt:lpwstr>2023-03-30T07:03:18Z</vt:lpwstr>
  </property>
  <property fmtid="{D5CDD505-2E9C-101B-9397-08002B2CF9AE}" pid="5" name="MSIP_Label_2fd53d93-3f4c-4b90-b511-bd6bdbb4fba9_Method">
    <vt:lpwstr>Standard</vt:lpwstr>
  </property>
  <property fmtid="{D5CDD505-2E9C-101B-9397-08002B2CF9AE}" pid="6" name="MSIP_Label_2fd53d93-3f4c-4b90-b511-bd6bdbb4fba9_Name">
    <vt:lpwstr>2fd53d93-3f4c-4b90-b511-bd6bdbb4fba9</vt:lpwstr>
  </property>
  <property fmtid="{D5CDD505-2E9C-101B-9397-08002B2CF9AE}" pid="7" name="MSIP_Label_2fd53d93-3f4c-4b90-b511-bd6bdbb4fba9_SiteId">
    <vt:lpwstr>d852d5cd-724c-4128-8812-ffa5db3f8507</vt:lpwstr>
  </property>
  <property fmtid="{D5CDD505-2E9C-101B-9397-08002B2CF9AE}" pid="8" name="MSIP_Label_2fd53d93-3f4c-4b90-b511-bd6bdbb4fba9_ActionId">
    <vt:lpwstr>9c3c70de-e931-401e-a5cc-effd6037030b</vt:lpwstr>
  </property>
  <property fmtid="{D5CDD505-2E9C-101B-9397-08002B2CF9AE}" pid="9" name="MSIP_Label_2fd53d93-3f4c-4b90-b511-bd6bdbb4fba9_ContentBits">
    <vt:lpwstr>0</vt:lpwstr>
  </property>
  <property fmtid="{D5CDD505-2E9C-101B-9397-08002B2CF9AE}" pid="10" name="ArticulateGUID">
    <vt:lpwstr>177B0CCF-A6D0-4782-A9DC-EF848126ACA3</vt:lpwstr>
  </property>
  <property fmtid="{D5CDD505-2E9C-101B-9397-08002B2CF9AE}" pid="11" name="ArticulatePath">
    <vt:lpwstr>Capsule Giulia &amp; Stelvio MCE SEPTEMBER 23</vt:lpwstr>
  </property>
</Properties>
</file>