
<file path=[Content_Types].xml><?xml version="1.0" encoding="utf-8"?>
<Types xmlns="http://schemas.openxmlformats.org/package/2006/content-types">
  <Default Extension="emf" ContentType="image/x-emf"/>
  <Default Extension="gif" ContentType="image/gif"/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svg" ContentType="image/svg+xml"/>
  <Default Extension="tiff" ContentType="image/tiff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heme/theme2.xml" ContentType="application/vnd.openxmlformats-officedocument.theme+xml"/>
  <Override PartName="/ppt/tags/tag20.xml" ContentType="application/vnd.openxmlformats-officedocument.presentationml.tags+xml"/>
  <Override PartName="/ppt/notesSlides/notesSlide1.xml" ContentType="application/vnd.openxmlformats-officedocument.presentationml.notesSlide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notesSlides/notesSlide2.xml" ContentType="application/vnd.openxmlformats-officedocument.presentationml.notesSlide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8" r:id="rId4"/>
  </p:sldMasterIdLst>
  <p:notesMasterIdLst>
    <p:notesMasterId r:id="rId12"/>
  </p:notesMasterIdLst>
  <p:sldIdLst>
    <p:sldId id="257" r:id="rId5"/>
    <p:sldId id="310" r:id="rId6"/>
    <p:sldId id="311" r:id="rId7"/>
    <p:sldId id="318" r:id="rId8"/>
    <p:sldId id="315" r:id="rId9"/>
    <p:sldId id="361" r:id="rId10"/>
    <p:sldId id="256" r:id="rId11"/>
  </p:sldIdLst>
  <p:sldSz cx="12192000" cy="6858000"/>
  <p:notesSz cx="6858000" cy="9144000"/>
  <p:custDataLst>
    <p:tags r:id="rId13"/>
  </p:custDataLst>
  <p:defaultTextStyle>
    <a:defPPr>
      <a:defRPr lang="it-IT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ptos" panose="020B00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ptos" panose="020B00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ptos" panose="020B00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ptos" panose="020B00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ptos" panose="020B00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ptos" panose="020B00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ptos" panose="020B00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ptos" panose="020B00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ptos" panose="020B00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706" userDrawn="1">
          <p15:clr>
            <a:srgbClr val="A4A3A4"/>
          </p15:clr>
        </p15:guide>
        <p15:guide id="2" pos="6902" userDrawn="1">
          <p15:clr>
            <a:srgbClr val="A4A3A4"/>
          </p15:clr>
        </p15:guide>
        <p15:guide id="3" orient="horz" pos="1389" userDrawn="1">
          <p15:clr>
            <a:srgbClr val="A4A3A4"/>
          </p15:clr>
        </p15:guide>
        <p15:guide id="4" orient="horz" pos="2069" userDrawn="1">
          <p15:clr>
            <a:srgbClr val="A4A3A4"/>
          </p15:clr>
        </p15:guide>
        <p15:guide id="6" orient="horz" pos="4042" userDrawn="1">
          <p15:clr>
            <a:srgbClr val="A4A3A4"/>
          </p15:clr>
        </p15:guide>
        <p15:guide id="7" pos="3840" userDrawn="1">
          <p15:clr>
            <a:srgbClr val="A4A3A4"/>
          </p15:clr>
        </p15:guide>
        <p15:guide id="8" pos="778" userDrawn="1">
          <p15:clr>
            <a:srgbClr val="A4A3A4"/>
          </p15:clr>
        </p15:guide>
        <p15:guide id="9" pos="302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85372E0A-6D26-4FB5-0110-F253A0F80F17}" name="IRENE GENTINI" initials="IG" userId="S::f56914b@inetpsa.com::3ad402de-42fa-4866-bdfe-eb382b3762ad" providerId="AD"/>
  <p188:author id="{88B5911B-D9DB-9BEC-620F-3E5EAD5F734E}" name="Creostudios - Ylenia" initials="C-Y" userId="Creostudios - Ylenia" providerId="None"/>
  <p188:author id="{AE8C3A62-750C-2475-8AB2-3140C891765D}" name="Creo Office" initials="CO" userId="4a9c8978da078759" providerId="Windows Live"/>
  <p188:author id="{803D3B69-FE29-9848-E34E-BBB9F2049212}" name="John Murnane" initials="JM" userId="5b4709fea20849fe" providerId="Windows Live"/>
  <p188:author id="{DC5341D8-42C3-BAB4-F482-11672512AFDA}" name="SERENA CHIONETTI" initials="SC" userId="S::U074606@inetpsa.com::e43aa719-d1a5-4017-86ca-0537c26f2c8f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A0816"/>
    <a:srgbClr val="000000"/>
    <a:srgbClr val="8E8E8E"/>
    <a:srgbClr val="3D3D3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472" autoAdjust="0"/>
    <p:restoredTop sz="96966"/>
  </p:normalViewPr>
  <p:slideViewPr>
    <p:cSldViewPr snapToGrid="0">
      <p:cViewPr varScale="1">
        <p:scale>
          <a:sx n="89" d="100"/>
          <a:sy n="89" d="100"/>
        </p:scale>
        <p:origin x="114" y="168"/>
      </p:cViewPr>
      <p:guideLst>
        <p:guide orient="horz" pos="1706"/>
        <p:guide pos="6902"/>
        <p:guide orient="horz" pos="1389"/>
        <p:guide orient="horz" pos="2069"/>
        <p:guide orient="horz" pos="4042"/>
        <p:guide pos="3840"/>
        <p:guide pos="778"/>
        <p:guide pos="302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ags" Target="tags/tag1.xml"/><Relationship Id="rId18" Type="http://schemas.microsoft.com/office/2018/10/relationships/authors" Target="author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viewProps" Target="view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>
            <a:extLst>
              <a:ext uri="{FF2B5EF4-FFF2-40B4-BE49-F238E27FC236}">
                <a16:creationId xmlns:a16="http://schemas.microsoft.com/office/drawing/2014/main" id="{93FC19C6-64FC-42B5-B9EB-2D58BB207BE4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3" name="Segnaposto data 2">
            <a:extLst>
              <a:ext uri="{FF2B5EF4-FFF2-40B4-BE49-F238E27FC236}">
                <a16:creationId xmlns:a16="http://schemas.microsoft.com/office/drawing/2014/main" id="{8B7A68B1-D459-D1DF-02C0-FB29F4A16223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10B37227-2503-8E40-BB2D-0C91B8BF85C2}" type="datetimeFigureOut">
              <a:rPr lang="it-IT"/>
              <a:pPr>
                <a:defRPr/>
              </a:pPr>
              <a:t>16/06/2026</a:t>
            </a:fld>
            <a:endParaRPr lang="it-IT"/>
          </a:p>
        </p:txBody>
      </p:sp>
      <p:sp>
        <p:nvSpPr>
          <p:cNvPr id="4" name="Segnaposto immagine diapositiva 3">
            <a:extLst>
              <a:ext uri="{FF2B5EF4-FFF2-40B4-BE49-F238E27FC236}">
                <a16:creationId xmlns:a16="http://schemas.microsoft.com/office/drawing/2014/main" id="{CDD5BCA9-78F6-E7D4-8117-60D7A458D09E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it-IT" noProof="0"/>
          </a:p>
        </p:txBody>
      </p:sp>
      <p:sp>
        <p:nvSpPr>
          <p:cNvPr id="5" name="Segnaposto note 4">
            <a:extLst>
              <a:ext uri="{FF2B5EF4-FFF2-40B4-BE49-F238E27FC236}">
                <a16:creationId xmlns:a16="http://schemas.microsoft.com/office/drawing/2014/main" id="{E77FC338-C911-FA7B-2D16-D5B25FAD61F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it-IT" noProof="0"/>
              <a:t>Fare clic per modificare gli stili del testo dello schema</a:t>
            </a:r>
          </a:p>
          <a:p>
            <a:pPr lvl="1"/>
            <a:r>
              <a:rPr lang="it-IT" noProof="0"/>
              <a:t>Secondo livello</a:t>
            </a:r>
          </a:p>
          <a:p>
            <a:pPr lvl="2"/>
            <a:r>
              <a:rPr lang="it-IT" noProof="0"/>
              <a:t>Terzo livello</a:t>
            </a:r>
          </a:p>
          <a:p>
            <a:pPr lvl="3"/>
            <a:r>
              <a:rPr lang="it-IT" noProof="0"/>
              <a:t>Quarto livello</a:t>
            </a:r>
          </a:p>
          <a:p>
            <a:pPr lvl="4"/>
            <a:r>
              <a:rPr lang="it-IT" noProof="0"/>
              <a:t>Quinto livello</a:t>
            </a:r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C86DA442-D6F7-AD47-EE7E-83B768D4F805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580F4374-11C9-5C7F-8C1E-5ADB5BD7EC9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EC2D649B-7F22-764C-A66A-B8050A5EA944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Segnaposto immagine diapositiva 1">
            <a:extLst>
              <a:ext uri="{FF2B5EF4-FFF2-40B4-BE49-F238E27FC236}">
                <a16:creationId xmlns:a16="http://schemas.microsoft.com/office/drawing/2014/main" id="{A2E8B61B-BB6D-9277-8BC8-EEEE567E868C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6" name="Segnaposto note 2">
            <a:extLst>
              <a:ext uri="{FF2B5EF4-FFF2-40B4-BE49-F238E27FC236}">
                <a16:creationId xmlns:a16="http://schemas.microsoft.com/office/drawing/2014/main" id="{80CF69D4-E396-BE5A-E091-05F60C6409A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it-IT" altLang="it-IT"/>
          </a:p>
        </p:txBody>
      </p:sp>
      <p:sp>
        <p:nvSpPr>
          <p:cNvPr id="6147" name="Segnaposto numero diapositiva 3">
            <a:extLst>
              <a:ext uri="{FF2B5EF4-FFF2-40B4-BE49-F238E27FC236}">
                <a16:creationId xmlns:a16="http://schemas.microsoft.com/office/drawing/2014/main" id="{96A538C5-E66C-63BB-A9BA-5FFF70C6A282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ptos" panose="020B00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ptos" panose="020B00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ptos" panose="020B00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ptos" panose="020B00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ptos" panose="020B00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ptos" panose="020B00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ptos" panose="020B00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ptos" panose="020B00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ptos" panose="020B000402020202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80060B15-EC3A-FA44-8314-240FAA3EE1B8}" type="slidenum">
              <a:rPr lang="it-IT" altLang="it-IT"/>
              <a:pPr fontAlgn="base">
                <a:spcBef>
                  <a:spcPct val="0"/>
                </a:spcBef>
                <a:spcAft>
                  <a:spcPct val="0"/>
                </a:spcAft>
              </a:pPr>
              <a:t>1</a:t>
            </a:fld>
            <a:endParaRPr lang="it-IT" altLang="it-IT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it-IT"/>
              <a:t>CARD - SCOPRIRE UNA PER VOLTA LE FIGURE IN ANIMAZIONE</a:t>
            </a:r>
          </a:p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2D649B-7F22-764C-A66A-B8050A5EA944}" type="slidenum">
              <a:rPr lang="it-IT" smtClean="0"/>
              <a:pPr>
                <a:defRPr/>
              </a:pPr>
              <a:t>5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9556569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3.xml"/><Relationship Id="rId5" Type="http://schemas.openxmlformats.org/officeDocument/2006/relationships/image" Target="../media/image3.png"/><Relationship Id="rId4" Type="http://schemas.openxmlformats.org/officeDocument/2006/relationships/image" Target="../media/image2.emf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2.xml"/><Relationship Id="rId6" Type="http://schemas.openxmlformats.org/officeDocument/2006/relationships/image" Target="../media/image3.png"/><Relationship Id="rId5" Type="http://schemas.openxmlformats.org/officeDocument/2006/relationships/image" Target="../media/image2.emf"/><Relationship Id="rId4" Type="http://schemas.openxmlformats.org/officeDocument/2006/relationships/image" Target="../media/image9.jpe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3.xml"/><Relationship Id="rId5" Type="http://schemas.openxmlformats.org/officeDocument/2006/relationships/image" Target="../media/image3.png"/><Relationship Id="rId4" Type="http://schemas.openxmlformats.org/officeDocument/2006/relationships/image" Target="../media/image2.emf"/></Relationships>
</file>

<file path=ppt/slideLayouts/_rels/slideLayout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emf"/><Relationship Id="rId3" Type="http://schemas.openxmlformats.org/officeDocument/2006/relationships/video" Target="../media/media1.mp4"/><Relationship Id="rId7" Type="http://schemas.openxmlformats.org/officeDocument/2006/relationships/image" Target="../media/image11.png"/><Relationship Id="rId2" Type="http://schemas.microsoft.com/office/2007/relationships/media" Target="../media/media1.mp4"/><Relationship Id="rId1" Type="http://schemas.openxmlformats.org/officeDocument/2006/relationships/tags" Target="../tags/tag14.xml"/><Relationship Id="rId6" Type="http://schemas.openxmlformats.org/officeDocument/2006/relationships/image" Target="../media/image10.png"/><Relationship Id="rId5" Type="http://schemas.openxmlformats.org/officeDocument/2006/relationships/image" Target="../media/image1.png"/><Relationship Id="rId4" Type="http://schemas.openxmlformats.org/officeDocument/2006/relationships/slideMaster" Target="../slideMasters/slideMaster1.xml"/><Relationship Id="rId9" Type="http://schemas.openxmlformats.org/officeDocument/2006/relationships/image" Target="../media/image3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5.xml"/><Relationship Id="rId6" Type="http://schemas.microsoft.com/office/2007/relationships/hdphoto" Target="../media/hdphoto1.wdp"/><Relationship Id="rId5" Type="http://schemas.openxmlformats.org/officeDocument/2006/relationships/image" Target="../media/image13.png"/><Relationship Id="rId4" Type="http://schemas.openxmlformats.org/officeDocument/2006/relationships/image" Target="../media/image2.emf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6.xml"/><Relationship Id="rId6" Type="http://schemas.openxmlformats.org/officeDocument/2006/relationships/image" Target="../media/image14.tiff"/><Relationship Id="rId5" Type="http://schemas.microsoft.com/office/2007/relationships/hdphoto" Target="../media/hdphoto1.wdp"/><Relationship Id="rId4" Type="http://schemas.openxmlformats.org/officeDocument/2006/relationships/image" Target="../media/image13.png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7.xml"/><Relationship Id="rId6" Type="http://schemas.microsoft.com/office/2007/relationships/hdphoto" Target="../media/hdphoto1.wdp"/><Relationship Id="rId5" Type="http://schemas.openxmlformats.org/officeDocument/2006/relationships/image" Target="../media/image13.png"/><Relationship Id="rId4" Type="http://schemas.openxmlformats.org/officeDocument/2006/relationships/image" Target="../media/image2.emf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8.xml"/><Relationship Id="rId6" Type="http://schemas.openxmlformats.org/officeDocument/2006/relationships/image" Target="../media/image3.png"/><Relationship Id="rId5" Type="http://schemas.openxmlformats.org/officeDocument/2006/relationships/image" Target="../media/image2.emf"/><Relationship Id="rId4" Type="http://schemas.openxmlformats.org/officeDocument/2006/relationships/image" Target="../media/image16.png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9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4.xml"/><Relationship Id="rId6" Type="http://schemas.openxmlformats.org/officeDocument/2006/relationships/image" Target="../media/image3.png"/><Relationship Id="rId5" Type="http://schemas.openxmlformats.org/officeDocument/2006/relationships/image" Target="../media/image2.emf"/><Relationship Id="rId4" Type="http://schemas.openxmlformats.org/officeDocument/2006/relationships/image" Target="../media/image4.emf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5.xml"/><Relationship Id="rId4" Type="http://schemas.openxmlformats.org/officeDocument/2006/relationships/image" Target="../media/image2.emf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6.xml"/><Relationship Id="rId5" Type="http://schemas.openxmlformats.org/officeDocument/2006/relationships/image" Target="../media/image2.emf"/><Relationship Id="rId4" Type="http://schemas.openxmlformats.org/officeDocument/2006/relationships/image" Target="../media/image5.jpe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7.xml"/><Relationship Id="rId5" Type="http://schemas.openxmlformats.org/officeDocument/2006/relationships/image" Target="../media/image2.emf"/><Relationship Id="rId4" Type="http://schemas.openxmlformats.org/officeDocument/2006/relationships/image" Target="../media/image6.jpe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8.xml"/><Relationship Id="rId5" Type="http://schemas.openxmlformats.org/officeDocument/2006/relationships/image" Target="../media/image3.png"/><Relationship Id="rId4" Type="http://schemas.openxmlformats.org/officeDocument/2006/relationships/image" Target="../media/image2.emf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9.xml"/><Relationship Id="rId5" Type="http://schemas.openxmlformats.org/officeDocument/2006/relationships/image" Target="../media/image3.png"/><Relationship Id="rId4" Type="http://schemas.openxmlformats.org/officeDocument/2006/relationships/image" Target="../media/image2.emf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0.xml"/><Relationship Id="rId6" Type="http://schemas.openxmlformats.org/officeDocument/2006/relationships/image" Target="../media/image3.png"/><Relationship Id="rId5" Type="http://schemas.openxmlformats.org/officeDocument/2006/relationships/image" Target="../media/image2.emf"/><Relationship Id="rId4" Type="http://schemas.openxmlformats.org/officeDocument/2006/relationships/image" Target="../media/image7.gif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1.xml"/><Relationship Id="rId6" Type="http://schemas.openxmlformats.org/officeDocument/2006/relationships/image" Target="../media/image3.png"/><Relationship Id="rId5" Type="http://schemas.openxmlformats.org/officeDocument/2006/relationships/image" Target="../media/image2.emf"/><Relationship Id="rId4" Type="http://schemas.openxmlformats.org/officeDocument/2006/relationships/image" Target="../media/image8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magine 6" descr="Immagine che contiene rosso, Bordeaux&#10;&#10;Il contenuto generato dall'IA potrebbe non essere corretto.">
            <a:extLst>
              <a:ext uri="{FF2B5EF4-FFF2-40B4-BE49-F238E27FC236}">
                <a16:creationId xmlns:a16="http://schemas.microsoft.com/office/drawing/2014/main" id="{BD183FCD-4A71-5B87-2183-AAD4FD6F5630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olo 1">
            <a:extLst>
              <a:ext uri="{FF2B5EF4-FFF2-40B4-BE49-F238E27FC236}">
                <a16:creationId xmlns:a16="http://schemas.microsoft.com/office/drawing/2014/main" id="{1CADC58F-B5FE-8C54-4BEB-16D65362DD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27532" y="1393243"/>
            <a:ext cx="9736933" cy="646331"/>
          </a:xfrm>
          <a:noFill/>
        </p:spPr>
        <p:txBody>
          <a:bodyPr wrap="square" lIns="72000" tIns="36000" rIns="72000" bIns="36000" anchor="t" anchorCtr="0">
            <a:spAutoFit/>
          </a:bodyPr>
          <a:lstStyle>
            <a:lvl1pPr>
              <a:defRPr lang="it-IT" sz="2000" cap="all" spc="300" baseline="0" dirty="0">
                <a:solidFill>
                  <a:schemeClr val="accent6"/>
                </a:solidFill>
                <a:latin typeface="Sequel 100 Black 45" panose="020B0503050000020004" pitchFamily="34" charset="77"/>
                <a:ea typeface="+mn-ea"/>
                <a:cs typeface="Arial" panose="020B0604020202020204" pitchFamily="34" charset="0"/>
              </a:defRPr>
            </a:lvl1pPr>
          </a:lstStyle>
          <a:p>
            <a:pPr lvl="0" algn="ctr" fontAlgn="auto">
              <a:spcBef>
                <a:spcPts val="0"/>
              </a:spcBef>
              <a:spcAft>
                <a:spcPts val="0"/>
              </a:spcAft>
            </a:pPr>
            <a:r>
              <a:rPr lang="it-IT"/>
              <a:t>Fare clic per modificare lo stile del titolo dello schema</a:t>
            </a:r>
          </a:p>
        </p:txBody>
      </p:sp>
      <p:sp>
        <p:nvSpPr>
          <p:cNvPr id="8" name="CasellaDiTesto 7">
            <a:extLst>
              <a:ext uri="{FF2B5EF4-FFF2-40B4-BE49-F238E27FC236}">
                <a16:creationId xmlns:a16="http://schemas.microsoft.com/office/drawing/2014/main" id="{4D0AD568-0840-3DE0-B6DE-5A4E7DE5707D}"/>
              </a:ext>
            </a:extLst>
          </p:cNvPr>
          <p:cNvSpPr txBox="1"/>
          <p:nvPr userDrawn="1"/>
        </p:nvSpPr>
        <p:spPr>
          <a:xfrm>
            <a:off x="971094" y="554038"/>
            <a:ext cx="6401256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it-IT" sz="800" b="1" kern="0" spc="600" dirty="0">
                <a:solidFill>
                  <a:schemeClr val="accent6"/>
                </a:solidFill>
                <a:latin typeface="Sequel 100 Black 45" panose="020B0503050000020004" pitchFamily="34" charset="77"/>
              </a:rPr>
              <a:t>ALFA ROMEO LUNA ROSSA</a:t>
            </a:r>
          </a:p>
        </p:txBody>
      </p:sp>
      <p:pic>
        <p:nvPicPr>
          <p:cNvPr id="9" name="Immagine 8">
            <a:extLst>
              <a:ext uri="{FF2B5EF4-FFF2-40B4-BE49-F238E27FC236}">
                <a16:creationId xmlns:a16="http://schemas.microsoft.com/office/drawing/2014/main" id="{D36D56F3-593F-97B2-07FE-AE2004957054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0551" y="443379"/>
            <a:ext cx="431466" cy="437218"/>
          </a:xfrm>
          <a:prstGeom prst="rect">
            <a:avLst/>
          </a:prstGeom>
        </p:spPr>
      </p:pic>
      <p:pic>
        <p:nvPicPr>
          <p:cNvPr id="10" name="Immagine 9" descr="Immagine che contiene nero, oscurità&#10;&#10;Il contenuto generato dall'IA potrebbe non essere corretto.">
            <a:extLst>
              <a:ext uri="{FF2B5EF4-FFF2-40B4-BE49-F238E27FC236}">
                <a16:creationId xmlns:a16="http://schemas.microsoft.com/office/drawing/2014/main" id="{BF328AEC-2678-BAEA-4B10-18AC5A9E54F5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183261" y="307975"/>
            <a:ext cx="738188" cy="709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1" name="Gruppo 10">
            <a:extLst>
              <a:ext uri="{FF2B5EF4-FFF2-40B4-BE49-F238E27FC236}">
                <a16:creationId xmlns:a16="http://schemas.microsoft.com/office/drawing/2014/main" id="{A8C83F1F-0814-098E-2126-B9ED8D17A2C5}"/>
              </a:ext>
            </a:extLst>
          </p:cNvPr>
          <p:cNvGrpSpPr/>
          <p:nvPr userDrawn="1"/>
        </p:nvGrpSpPr>
        <p:grpSpPr>
          <a:xfrm>
            <a:off x="-1" y="1202864"/>
            <a:ext cx="12192001" cy="89870"/>
            <a:chOff x="-1" y="4253665"/>
            <a:chExt cx="12192001" cy="89870"/>
          </a:xfrm>
        </p:grpSpPr>
        <p:cxnSp>
          <p:nvCxnSpPr>
            <p:cNvPr id="12" name="Connettore 1 11">
              <a:extLst>
                <a:ext uri="{FF2B5EF4-FFF2-40B4-BE49-F238E27FC236}">
                  <a16:creationId xmlns:a16="http://schemas.microsoft.com/office/drawing/2014/main" id="{D2B0CF0D-CBC2-6DEC-44C3-34E9E251AD10}"/>
                </a:ext>
              </a:extLst>
            </p:cNvPr>
            <p:cNvCxnSpPr>
              <a:cxnSpLocks/>
              <a:stCxn id="13" idx="1"/>
            </p:cNvCxnSpPr>
            <p:nvPr userDrawn="1"/>
          </p:nvCxnSpPr>
          <p:spPr>
            <a:xfrm flipV="1">
              <a:off x="-1" y="4291312"/>
              <a:ext cx="11183262" cy="12623"/>
            </a:xfrm>
            <a:prstGeom prst="line">
              <a:avLst/>
            </a:prstGeom>
            <a:ln w="63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Rettangolo 12">
              <a:extLst>
                <a:ext uri="{FF2B5EF4-FFF2-40B4-BE49-F238E27FC236}">
                  <a16:creationId xmlns:a16="http://schemas.microsoft.com/office/drawing/2014/main" id="{08263E50-7E1E-6A81-6DD6-F95AA549F4A4}"/>
                </a:ext>
              </a:extLst>
            </p:cNvPr>
            <p:cNvSpPr/>
            <p:nvPr userDrawn="1"/>
          </p:nvSpPr>
          <p:spPr>
            <a:xfrm>
              <a:off x="-1" y="4264335"/>
              <a:ext cx="1227534" cy="792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>
                <a:solidFill>
                  <a:srgbClr val="BA0816"/>
                </a:solidFill>
              </a:endParaRPr>
            </a:p>
          </p:txBody>
        </p:sp>
        <p:sp>
          <p:nvSpPr>
            <p:cNvPr id="14" name="Rettangolo 13">
              <a:extLst>
                <a:ext uri="{FF2B5EF4-FFF2-40B4-BE49-F238E27FC236}">
                  <a16:creationId xmlns:a16="http://schemas.microsoft.com/office/drawing/2014/main" id="{DE51850B-C137-D0BD-8034-C3AE64D569BA}"/>
                </a:ext>
              </a:extLst>
            </p:cNvPr>
            <p:cNvSpPr/>
            <p:nvPr userDrawn="1"/>
          </p:nvSpPr>
          <p:spPr>
            <a:xfrm>
              <a:off x="10964466" y="4253665"/>
              <a:ext cx="1227534" cy="792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</p:grpSp>
      <p:sp>
        <p:nvSpPr>
          <p:cNvPr id="18" name="Segnaposto numero diapositiva 5">
            <a:extLst>
              <a:ext uri="{FF2B5EF4-FFF2-40B4-BE49-F238E27FC236}">
                <a16:creationId xmlns:a16="http://schemas.microsoft.com/office/drawing/2014/main" id="{87B20773-4C4E-6E44-AD18-2CB6B3B030DA}"/>
              </a:ext>
            </a:extLst>
          </p:cNvPr>
          <p:cNvSpPr txBox="1">
            <a:spLocks/>
          </p:cNvSpPr>
          <p:nvPr userDrawn="1"/>
        </p:nvSpPr>
        <p:spPr>
          <a:xfrm>
            <a:off x="486284" y="6422139"/>
            <a:ext cx="571500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it-IT"/>
            </a:defPPr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lang="it-IT" sz="1200" kern="1200" smtClean="0">
                <a:solidFill>
                  <a:srgbClr val="BA0816"/>
                </a:solidFill>
                <a:latin typeface="Sequel 100 Black 45" panose="020B0503050000020004" pitchFamily="34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ptos" panose="020B0004020202020204" pitchFamily="34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ptos" panose="020B0004020202020204" pitchFamily="34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ptos" panose="020B0004020202020204" pitchFamily="34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ptos" panose="020B00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ptos" panose="020B00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ptos" panose="020B00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ptos" panose="020B00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ptos" panose="020B0004020202020204" pitchFamily="34" charset="0"/>
                <a:ea typeface="+mn-ea"/>
                <a:cs typeface="+mn-cs"/>
              </a:defRPr>
            </a:lvl9pPr>
          </a:lstStyle>
          <a:p>
            <a:pPr algn="l" eaLnBrk="1" hangingPunct="1"/>
            <a:fld id="{094274B4-52BF-4BE4-A31A-21EA16AB84C3}" type="slidenum">
              <a:rPr lang="en-US" smtClean="0">
                <a:solidFill>
                  <a:schemeClr val="accent1"/>
                </a:solidFill>
              </a:rPr>
              <a:pPr algn="l" eaLnBrk="1" hangingPunct="1"/>
              <a:t>‹N›</a:t>
            </a:fld>
            <a:endParaRPr lang="en-US" dirty="0">
              <a:solidFill>
                <a:schemeClr val="accent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0941970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magine 6" descr="Immagine che contiene rosso, Bordeaux&#10;&#10;Il contenuto generato dall'IA potrebbe non essere corretto.">
            <a:extLst>
              <a:ext uri="{FF2B5EF4-FFF2-40B4-BE49-F238E27FC236}">
                <a16:creationId xmlns:a16="http://schemas.microsoft.com/office/drawing/2014/main" id="{BD183FCD-4A71-5B87-2183-AAD4FD6F5630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2" descr="Dna rosso ai generativo | Immagine Premium generata dall'IA">
            <a:extLst>
              <a:ext uri="{FF2B5EF4-FFF2-40B4-BE49-F238E27FC236}">
                <a16:creationId xmlns:a16="http://schemas.microsoft.com/office/drawing/2014/main" id="{DC6881EB-BE22-1588-730B-BB16831CDBC5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668" r="2968"/>
          <a:stretch/>
        </p:blipFill>
        <p:spPr bwMode="auto">
          <a:xfrm>
            <a:off x="8977745" y="1246909"/>
            <a:ext cx="3214255" cy="56110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olo 1">
            <a:extLst>
              <a:ext uri="{FF2B5EF4-FFF2-40B4-BE49-F238E27FC236}">
                <a16:creationId xmlns:a16="http://schemas.microsoft.com/office/drawing/2014/main" id="{1CADC58F-B5FE-8C54-4BEB-16D65362DD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5775" y="2293199"/>
            <a:ext cx="8763000" cy="646331"/>
          </a:xfrm>
          <a:noFill/>
        </p:spPr>
        <p:txBody>
          <a:bodyPr wrap="square" anchor="t">
            <a:spAutoFit/>
          </a:bodyPr>
          <a:lstStyle>
            <a:lvl1pPr>
              <a:defRPr lang="it-IT" dirty="0">
                <a:solidFill>
                  <a:schemeClr val="accent6"/>
                </a:solidFill>
              </a:defRPr>
            </a:lvl1pPr>
          </a:lstStyle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A61EE716-D689-9D52-5DFA-F93E135119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5774" y="3142758"/>
            <a:ext cx="8762999" cy="315527"/>
          </a:xfrm>
          <a:noFill/>
        </p:spPr>
        <p:txBody>
          <a:bodyPr wrap="square" lIns="72000" tIns="36000" rIns="72000" bIns="36000" anchor="t">
            <a:spAutoFit/>
          </a:bodyPr>
          <a:lstStyle>
            <a:lvl1pPr marL="0" indent="0">
              <a:lnSpc>
                <a:spcPct val="150000"/>
              </a:lnSpc>
              <a:buNone/>
              <a:defRPr lang="it-IT" sz="1200" dirty="0" smtClean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 eaLnBrk="0" fontAlgn="base" hangingPunct="0">
              <a:spcBef>
                <a:spcPct val="0"/>
              </a:spcBef>
              <a:spcAft>
                <a:spcPts val="1200"/>
              </a:spcAft>
            </a:pPr>
            <a:r>
              <a:rPr lang="it-IT"/>
              <a:t>Fare clic per modificare gli stili del testo dello schema</a:t>
            </a:r>
          </a:p>
        </p:txBody>
      </p:sp>
      <p:pic>
        <p:nvPicPr>
          <p:cNvPr id="9" name="Immagine 8">
            <a:extLst>
              <a:ext uri="{FF2B5EF4-FFF2-40B4-BE49-F238E27FC236}">
                <a16:creationId xmlns:a16="http://schemas.microsoft.com/office/drawing/2014/main" id="{D36D56F3-593F-97B2-07FE-AE2004957054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0551" y="443379"/>
            <a:ext cx="431466" cy="437218"/>
          </a:xfrm>
          <a:prstGeom prst="rect">
            <a:avLst/>
          </a:prstGeom>
        </p:spPr>
      </p:pic>
      <p:pic>
        <p:nvPicPr>
          <p:cNvPr id="10" name="Immagine 9" descr="Immagine che contiene nero, oscurità&#10;&#10;Il contenuto generato dall'IA potrebbe non essere corretto.">
            <a:extLst>
              <a:ext uri="{FF2B5EF4-FFF2-40B4-BE49-F238E27FC236}">
                <a16:creationId xmlns:a16="http://schemas.microsoft.com/office/drawing/2014/main" id="{BF328AEC-2678-BAEA-4B10-18AC5A9E54F5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183261" y="307975"/>
            <a:ext cx="738188" cy="709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7" name="Gruppo 26">
            <a:extLst>
              <a:ext uri="{FF2B5EF4-FFF2-40B4-BE49-F238E27FC236}">
                <a16:creationId xmlns:a16="http://schemas.microsoft.com/office/drawing/2014/main" id="{8390C3A2-FD38-E0E9-A0FC-D29D0171AE68}"/>
              </a:ext>
            </a:extLst>
          </p:cNvPr>
          <p:cNvGrpSpPr/>
          <p:nvPr userDrawn="1"/>
        </p:nvGrpSpPr>
        <p:grpSpPr>
          <a:xfrm>
            <a:off x="-1" y="1202864"/>
            <a:ext cx="12192001" cy="89870"/>
            <a:chOff x="-1" y="4253665"/>
            <a:chExt cx="12192001" cy="89870"/>
          </a:xfrm>
        </p:grpSpPr>
        <p:cxnSp>
          <p:nvCxnSpPr>
            <p:cNvPr id="28" name="Connettore 1 11">
              <a:extLst>
                <a:ext uri="{FF2B5EF4-FFF2-40B4-BE49-F238E27FC236}">
                  <a16:creationId xmlns:a16="http://schemas.microsoft.com/office/drawing/2014/main" id="{451542FF-B827-D8C7-13D0-14FBD9F2347B}"/>
                </a:ext>
              </a:extLst>
            </p:cNvPr>
            <p:cNvCxnSpPr>
              <a:cxnSpLocks/>
              <a:stCxn id="29" idx="1"/>
            </p:cNvCxnSpPr>
            <p:nvPr userDrawn="1"/>
          </p:nvCxnSpPr>
          <p:spPr>
            <a:xfrm flipV="1">
              <a:off x="-1" y="4291312"/>
              <a:ext cx="11183262" cy="12623"/>
            </a:xfrm>
            <a:prstGeom prst="line">
              <a:avLst/>
            </a:prstGeom>
            <a:ln w="63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Rettangolo 28">
              <a:extLst>
                <a:ext uri="{FF2B5EF4-FFF2-40B4-BE49-F238E27FC236}">
                  <a16:creationId xmlns:a16="http://schemas.microsoft.com/office/drawing/2014/main" id="{5A8B4E8E-24BD-2206-6F1A-A807F21FB799}"/>
                </a:ext>
              </a:extLst>
            </p:cNvPr>
            <p:cNvSpPr/>
            <p:nvPr userDrawn="1"/>
          </p:nvSpPr>
          <p:spPr>
            <a:xfrm>
              <a:off x="-1" y="4264335"/>
              <a:ext cx="1227534" cy="792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>
                <a:solidFill>
                  <a:srgbClr val="BA0816"/>
                </a:solidFill>
              </a:endParaRPr>
            </a:p>
          </p:txBody>
        </p:sp>
        <p:sp>
          <p:nvSpPr>
            <p:cNvPr id="30" name="Rettangolo 29">
              <a:extLst>
                <a:ext uri="{FF2B5EF4-FFF2-40B4-BE49-F238E27FC236}">
                  <a16:creationId xmlns:a16="http://schemas.microsoft.com/office/drawing/2014/main" id="{C038A8E6-456A-4735-0F91-A41AF72E7E82}"/>
                </a:ext>
              </a:extLst>
            </p:cNvPr>
            <p:cNvSpPr/>
            <p:nvPr userDrawn="1"/>
          </p:nvSpPr>
          <p:spPr>
            <a:xfrm>
              <a:off x="10964466" y="4253665"/>
              <a:ext cx="1227534" cy="792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</p:grpSp>
      <p:sp>
        <p:nvSpPr>
          <p:cNvPr id="4" name="CasellaDiTesto 3">
            <a:extLst>
              <a:ext uri="{FF2B5EF4-FFF2-40B4-BE49-F238E27FC236}">
                <a16:creationId xmlns:a16="http://schemas.microsoft.com/office/drawing/2014/main" id="{7DBF4700-CCD5-E73B-4B60-FCC6D520CB4F}"/>
              </a:ext>
            </a:extLst>
          </p:cNvPr>
          <p:cNvSpPr txBox="1"/>
          <p:nvPr userDrawn="1"/>
        </p:nvSpPr>
        <p:spPr>
          <a:xfrm>
            <a:off x="971094" y="554038"/>
            <a:ext cx="6401256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it-IT" sz="800" b="1" kern="0" spc="600" dirty="0">
                <a:solidFill>
                  <a:schemeClr val="accent6"/>
                </a:solidFill>
                <a:latin typeface="Sequel 100 Black 45" panose="020B0503050000020004" pitchFamily="34" charset="77"/>
              </a:rPr>
              <a:t>NEW ALFA ROMEO TONALE</a:t>
            </a:r>
          </a:p>
        </p:txBody>
      </p:sp>
      <p:sp>
        <p:nvSpPr>
          <p:cNvPr id="8" name="Segnaposto numero diapositiva 5">
            <a:extLst>
              <a:ext uri="{FF2B5EF4-FFF2-40B4-BE49-F238E27FC236}">
                <a16:creationId xmlns:a16="http://schemas.microsoft.com/office/drawing/2014/main" id="{A52DE557-FB48-B4E8-4F09-D96CAC08D154}"/>
              </a:ext>
            </a:extLst>
          </p:cNvPr>
          <p:cNvSpPr txBox="1">
            <a:spLocks/>
          </p:cNvSpPr>
          <p:nvPr userDrawn="1"/>
        </p:nvSpPr>
        <p:spPr>
          <a:xfrm>
            <a:off x="486284" y="6422139"/>
            <a:ext cx="571500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it-IT"/>
            </a:defPPr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lang="it-IT" sz="1200" kern="1200" smtClean="0">
                <a:solidFill>
                  <a:srgbClr val="BA0816"/>
                </a:solidFill>
                <a:latin typeface="Sequel 100 Black 45" panose="020B0503050000020004" pitchFamily="34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ptos" panose="020B0004020202020204" pitchFamily="34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ptos" panose="020B0004020202020204" pitchFamily="34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ptos" panose="020B0004020202020204" pitchFamily="34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ptos" panose="020B00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ptos" panose="020B00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ptos" panose="020B00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ptos" panose="020B00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ptos" panose="020B0004020202020204" pitchFamily="34" charset="0"/>
                <a:ea typeface="+mn-ea"/>
                <a:cs typeface="+mn-cs"/>
              </a:defRPr>
            </a:lvl9pPr>
          </a:lstStyle>
          <a:p>
            <a:pPr algn="l" eaLnBrk="1" hangingPunct="1"/>
            <a:fld id="{094274B4-52BF-4BE4-A31A-21EA16AB84C3}" type="slidenum">
              <a:rPr lang="en-US" smtClean="0">
                <a:solidFill>
                  <a:schemeClr val="accent1"/>
                </a:solidFill>
              </a:rPr>
              <a:pPr algn="l" eaLnBrk="1" hangingPunct="1"/>
              <a:t>‹N›</a:t>
            </a:fld>
            <a:endParaRPr lang="en-US" dirty="0">
              <a:solidFill>
                <a:schemeClr val="accent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750273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9_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magine 6" descr="Immagine che contiene rosso, Bordeaux&#10;&#10;Il contenuto generato dall'IA potrebbe non essere corretto.">
            <a:extLst>
              <a:ext uri="{FF2B5EF4-FFF2-40B4-BE49-F238E27FC236}">
                <a16:creationId xmlns:a16="http://schemas.microsoft.com/office/drawing/2014/main" id="{BD183FCD-4A71-5B87-2183-AAD4FD6F5630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olo 1">
            <a:extLst>
              <a:ext uri="{FF2B5EF4-FFF2-40B4-BE49-F238E27FC236}">
                <a16:creationId xmlns:a16="http://schemas.microsoft.com/office/drawing/2014/main" id="{1CADC58F-B5FE-8C54-4BEB-16D65362DD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5775" y="2293199"/>
            <a:ext cx="8763000" cy="646331"/>
          </a:xfrm>
          <a:noFill/>
        </p:spPr>
        <p:txBody>
          <a:bodyPr wrap="square" anchor="t">
            <a:spAutoFit/>
          </a:bodyPr>
          <a:lstStyle>
            <a:lvl1pPr>
              <a:defRPr lang="it-IT" dirty="0">
                <a:solidFill>
                  <a:schemeClr val="accent6"/>
                </a:solidFill>
              </a:defRPr>
            </a:lvl1pPr>
          </a:lstStyle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A61EE716-D689-9D52-5DFA-F93E135119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5774" y="3142758"/>
            <a:ext cx="8762999" cy="315527"/>
          </a:xfrm>
          <a:noFill/>
        </p:spPr>
        <p:txBody>
          <a:bodyPr wrap="square" lIns="72000" tIns="36000" rIns="72000" bIns="36000" anchor="t">
            <a:spAutoFit/>
          </a:bodyPr>
          <a:lstStyle>
            <a:lvl1pPr marL="0" indent="0">
              <a:lnSpc>
                <a:spcPct val="150000"/>
              </a:lnSpc>
              <a:buNone/>
              <a:defRPr lang="it-IT" sz="1200" dirty="0" smtClean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 eaLnBrk="0" fontAlgn="base" hangingPunct="0">
              <a:spcBef>
                <a:spcPct val="0"/>
              </a:spcBef>
              <a:spcAft>
                <a:spcPts val="1200"/>
              </a:spcAft>
            </a:pPr>
            <a:r>
              <a:rPr lang="it-IT"/>
              <a:t>Fare clic per modificare gli stili del testo dello schema</a:t>
            </a:r>
          </a:p>
        </p:txBody>
      </p:sp>
      <p:pic>
        <p:nvPicPr>
          <p:cNvPr id="9" name="Immagine 8">
            <a:extLst>
              <a:ext uri="{FF2B5EF4-FFF2-40B4-BE49-F238E27FC236}">
                <a16:creationId xmlns:a16="http://schemas.microsoft.com/office/drawing/2014/main" id="{D36D56F3-593F-97B2-07FE-AE2004957054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0551" y="443379"/>
            <a:ext cx="431466" cy="437218"/>
          </a:xfrm>
          <a:prstGeom prst="rect">
            <a:avLst/>
          </a:prstGeom>
        </p:spPr>
      </p:pic>
      <p:pic>
        <p:nvPicPr>
          <p:cNvPr id="10" name="Immagine 9" descr="Immagine che contiene nero, oscurità&#10;&#10;Il contenuto generato dall'IA potrebbe non essere corretto.">
            <a:extLst>
              <a:ext uri="{FF2B5EF4-FFF2-40B4-BE49-F238E27FC236}">
                <a16:creationId xmlns:a16="http://schemas.microsoft.com/office/drawing/2014/main" id="{BF328AEC-2678-BAEA-4B10-18AC5A9E54F5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183261" y="307975"/>
            <a:ext cx="738188" cy="709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7" name="Gruppo 26">
            <a:extLst>
              <a:ext uri="{FF2B5EF4-FFF2-40B4-BE49-F238E27FC236}">
                <a16:creationId xmlns:a16="http://schemas.microsoft.com/office/drawing/2014/main" id="{8390C3A2-FD38-E0E9-A0FC-D29D0171AE68}"/>
              </a:ext>
            </a:extLst>
          </p:cNvPr>
          <p:cNvGrpSpPr/>
          <p:nvPr userDrawn="1"/>
        </p:nvGrpSpPr>
        <p:grpSpPr>
          <a:xfrm>
            <a:off x="-1" y="1202864"/>
            <a:ext cx="12192001" cy="89870"/>
            <a:chOff x="-1" y="4253665"/>
            <a:chExt cx="12192001" cy="89870"/>
          </a:xfrm>
        </p:grpSpPr>
        <p:cxnSp>
          <p:nvCxnSpPr>
            <p:cNvPr id="28" name="Connettore 1 11">
              <a:extLst>
                <a:ext uri="{FF2B5EF4-FFF2-40B4-BE49-F238E27FC236}">
                  <a16:creationId xmlns:a16="http://schemas.microsoft.com/office/drawing/2014/main" id="{451542FF-B827-D8C7-13D0-14FBD9F2347B}"/>
                </a:ext>
              </a:extLst>
            </p:cNvPr>
            <p:cNvCxnSpPr>
              <a:cxnSpLocks/>
              <a:stCxn id="29" idx="1"/>
            </p:cNvCxnSpPr>
            <p:nvPr userDrawn="1"/>
          </p:nvCxnSpPr>
          <p:spPr>
            <a:xfrm flipV="1">
              <a:off x="-1" y="4291312"/>
              <a:ext cx="11183262" cy="12623"/>
            </a:xfrm>
            <a:prstGeom prst="line">
              <a:avLst/>
            </a:prstGeom>
            <a:ln w="63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Rettangolo 28">
              <a:extLst>
                <a:ext uri="{FF2B5EF4-FFF2-40B4-BE49-F238E27FC236}">
                  <a16:creationId xmlns:a16="http://schemas.microsoft.com/office/drawing/2014/main" id="{5A8B4E8E-24BD-2206-6F1A-A807F21FB799}"/>
                </a:ext>
              </a:extLst>
            </p:cNvPr>
            <p:cNvSpPr/>
            <p:nvPr userDrawn="1"/>
          </p:nvSpPr>
          <p:spPr>
            <a:xfrm>
              <a:off x="-1" y="4264335"/>
              <a:ext cx="1227534" cy="792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>
                <a:solidFill>
                  <a:srgbClr val="BA0816"/>
                </a:solidFill>
              </a:endParaRPr>
            </a:p>
          </p:txBody>
        </p:sp>
        <p:sp>
          <p:nvSpPr>
            <p:cNvPr id="30" name="Rettangolo 29">
              <a:extLst>
                <a:ext uri="{FF2B5EF4-FFF2-40B4-BE49-F238E27FC236}">
                  <a16:creationId xmlns:a16="http://schemas.microsoft.com/office/drawing/2014/main" id="{C038A8E6-456A-4735-0F91-A41AF72E7E82}"/>
                </a:ext>
              </a:extLst>
            </p:cNvPr>
            <p:cNvSpPr/>
            <p:nvPr userDrawn="1"/>
          </p:nvSpPr>
          <p:spPr>
            <a:xfrm>
              <a:off x="10964466" y="4253665"/>
              <a:ext cx="1227534" cy="792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</p:grpSp>
      <p:sp>
        <p:nvSpPr>
          <p:cNvPr id="4" name="CasellaDiTesto 3">
            <a:extLst>
              <a:ext uri="{FF2B5EF4-FFF2-40B4-BE49-F238E27FC236}">
                <a16:creationId xmlns:a16="http://schemas.microsoft.com/office/drawing/2014/main" id="{DDAE25AA-12FE-C467-A7F5-6313E5339E6D}"/>
              </a:ext>
            </a:extLst>
          </p:cNvPr>
          <p:cNvSpPr txBox="1"/>
          <p:nvPr userDrawn="1"/>
        </p:nvSpPr>
        <p:spPr>
          <a:xfrm>
            <a:off x="971094" y="554038"/>
            <a:ext cx="6401256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it-IT" sz="800" b="1" kern="0" spc="600" dirty="0">
                <a:solidFill>
                  <a:schemeClr val="accent6"/>
                </a:solidFill>
                <a:latin typeface="Sequel 100 Black 45" panose="020B0503050000020004" pitchFamily="34" charset="77"/>
              </a:rPr>
              <a:t>NEW ALFA ROMEO TONALE</a:t>
            </a:r>
          </a:p>
        </p:txBody>
      </p:sp>
      <p:sp>
        <p:nvSpPr>
          <p:cNvPr id="5" name="Segnaposto numero diapositiva 5">
            <a:extLst>
              <a:ext uri="{FF2B5EF4-FFF2-40B4-BE49-F238E27FC236}">
                <a16:creationId xmlns:a16="http://schemas.microsoft.com/office/drawing/2014/main" id="{89D5B762-FFEB-5173-3616-E6F8AB625638}"/>
              </a:ext>
            </a:extLst>
          </p:cNvPr>
          <p:cNvSpPr txBox="1">
            <a:spLocks/>
          </p:cNvSpPr>
          <p:nvPr userDrawn="1"/>
        </p:nvSpPr>
        <p:spPr>
          <a:xfrm>
            <a:off x="486284" y="6422139"/>
            <a:ext cx="571500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it-IT"/>
            </a:defPPr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lang="it-IT" sz="1200" kern="1200" smtClean="0">
                <a:solidFill>
                  <a:srgbClr val="BA0816"/>
                </a:solidFill>
                <a:latin typeface="Sequel 100 Black 45" panose="020B0503050000020004" pitchFamily="34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ptos" panose="020B0004020202020204" pitchFamily="34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ptos" panose="020B0004020202020204" pitchFamily="34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ptos" panose="020B0004020202020204" pitchFamily="34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ptos" panose="020B00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ptos" panose="020B00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ptos" panose="020B00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ptos" panose="020B00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ptos" panose="020B0004020202020204" pitchFamily="34" charset="0"/>
                <a:ea typeface="+mn-ea"/>
                <a:cs typeface="+mn-cs"/>
              </a:defRPr>
            </a:lvl9pPr>
          </a:lstStyle>
          <a:p>
            <a:pPr algn="l" eaLnBrk="1" hangingPunct="1"/>
            <a:fld id="{094274B4-52BF-4BE4-A31A-21EA16AB84C3}" type="slidenum">
              <a:rPr lang="en-US" smtClean="0">
                <a:solidFill>
                  <a:schemeClr val="accent1"/>
                </a:solidFill>
              </a:rPr>
              <a:pPr algn="l" eaLnBrk="1" hangingPunct="1"/>
              <a:t>‹N›</a:t>
            </a:fld>
            <a:endParaRPr lang="en-US" dirty="0">
              <a:solidFill>
                <a:schemeClr val="accent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8210581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magine 6" descr="Immagine che contiene rosso, Bordeaux&#10;&#10;Il contenuto generato dall'IA potrebbe non essere corretto.">
            <a:extLst>
              <a:ext uri="{FF2B5EF4-FFF2-40B4-BE49-F238E27FC236}">
                <a16:creationId xmlns:a16="http://schemas.microsoft.com/office/drawing/2014/main" id="{BD183FCD-4A71-5B87-2183-AAD4FD6F5630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AR neon senza logo">
            <a:hlinkClick r:id="" action="ppaction://media"/>
            <a:extLst>
              <a:ext uri="{FF2B5EF4-FFF2-40B4-BE49-F238E27FC236}">
                <a16:creationId xmlns:a16="http://schemas.microsoft.com/office/drawing/2014/main" id="{72A12267-16BD-07A1-A51E-5B7A8A9B809D}"/>
              </a:ext>
            </a:extLst>
          </p:cNvPr>
          <p:cNvPicPr>
            <a:picLocks noChangeAspect="1"/>
          </p:cNvPicPr>
          <p:nvPr userDrawn="1">
            <a:vide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" y="1253067"/>
            <a:ext cx="6096000" cy="5604933"/>
          </a:xfrm>
          <a:prstGeom prst="rect">
            <a:avLst/>
          </a:prstGeom>
          <a:effectLst/>
        </p:spPr>
      </p:pic>
      <p:pic>
        <p:nvPicPr>
          <p:cNvPr id="11" name="Immagine 10" descr="Immagine che contiene nero, schermata, oscurità&#10;&#10;Il contenuto generato dall'IA potrebbe non essere corretto.">
            <a:extLst>
              <a:ext uri="{FF2B5EF4-FFF2-40B4-BE49-F238E27FC236}">
                <a16:creationId xmlns:a16="http://schemas.microsoft.com/office/drawing/2014/main" id="{6989D881-191E-89D3-6801-A824867701E8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duotone>
              <a:schemeClr val="bg2">
                <a:shade val="45000"/>
                <a:satMod val="135000"/>
              </a:schemeClr>
              <a:prstClr val="white"/>
            </a:duotone>
            <a:alphaModFix amt="35000"/>
          </a:blip>
          <a:stretch>
            <a:fillRect/>
          </a:stretch>
        </p:blipFill>
        <p:spPr>
          <a:xfrm>
            <a:off x="2501894" y="3496379"/>
            <a:ext cx="1092214" cy="1118305"/>
          </a:xfrm>
          <a:prstGeom prst="rect">
            <a:avLst/>
          </a:prstGeom>
        </p:spPr>
      </p:pic>
      <p:sp>
        <p:nvSpPr>
          <p:cNvPr id="2" name="Titolo 1">
            <a:extLst>
              <a:ext uri="{FF2B5EF4-FFF2-40B4-BE49-F238E27FC236}">
                <a16:creationId xmlns:a16="http://schemas.microsoft.com/office/drawing/2014/main" id="{1CADC58F-B5FE-8C54-4BEB-16D65362DD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10789" y="2293199"/>
            <a:ext cx="4772472" cy="1200329"/>
          </a:xfrm>
          <a:noFill/>
        </p:spPr>
        <p:txBody>
          <a:bodyPr wrap="square" anchor="t">
            <a:spAutoFit/>
          </a:bodyPr>
          <a:lstStyle>
            <a:lvl1pPr>
              <a:defRPr lang="it-IT" dirty="0">
                <a:solidFill>
                  <a:schemeClr val="accent6"/>
                </a:solidFill>
              </a:defRPr>
            </a:lvl1pPr>
          </a:lstStyle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A61EE716-D689-9D52-5DFA-F93E135119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10788" y="3301113"/>
            <a:ext cx="4553677" cy="257369"/>
          </a:xfrm>
          <a:noFill/>
        </p:spPr>
        <p:txBody>
          <a:bodyPr wrap="square" lIns="72000" tIns="36000" rIns="72000" bIns="36000" anchor="t">
            <a:spAutoFit/>
          </a:bodyPr>
          <a:lstStyle>
            <a:lvl1pPr marL="0" indent="0">
              <a:lnSpc>
                <a:spcPct val="100000"/>
              </a:lnSpc>
              <a:buNone/>
              <a:defRPr lang="it-IT" sz="1200" dirty="0" smtClean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 eaLnBrk="0" fontAlgn="base" hangingPunct="0">
              <a:spcBef>
                <a:spcPct val="0"/>
              </a:spcBef>
              <a:spcAft>
                <a:spcPts val="1200"/>
              </a:spcAft>
            </a:pPr>
            <a:r>
              <a:rPr lang="it-IT"/>
              <a:t>Fare clic per modificare gli stili del testo dello schema</a:t>
            </a:r>
          </a:p>
        </p:txBody>
      </p:sp>
      <p:pic>
        <p:nvPicPr>
          <p:cNvPr id="9" name="Immagine 8">
            <a:extLst>
              <a:ext uri="{FF2B5EF4-FFF2-40B4-BE49-F238E27FC236}">
                <a16:creationId xmlns:a16="http://schemas.microsoft.com/office/drawing/2014/main" id="{D36D56F3-593F-97B2-07FE-AE2004957054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0551" y="443379"/>
            <a:ext cx="431466" cy="437218"/>
          </a:xfrm>
          <a:prstGeom prst="rect">
            <a:avLst/>
          </a:prstGeom>
        </p:spPr>
      </p:pic>
      <p:pic>
        <p:nvPicPr>
          <p:cNvPr id="10" name="Immagine 9" descr="Immagine che contiene nero, oscurità&#10;&#10;Il contenuto generato dall'IA potrebbe non essere corretto.">
            <a:extLst>
              <a:ext uri="{FF2B5EF4-FFF2-40B4-BE49-F238E27FC236}">
                <a16:creationId xmlns:a16="http://schemas.microsoft.com/office/drawing/2014/main" id="{BF328AEC-2678-BAEA-4B10-18AC5A9E54F5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183261" y="307975"/>
            <a:ext cx="738188" cy="709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8" name="Gruppo 17">
            <a:extLst>
              <a:ext uri="{FF2B5EF4-FFF2-40B4-BE49-F238E27FC236}">
                <a16:creationId xmlns:a16="http://schemas.microsoft.com/office/drawing/2014/main" id="{75790C83-3560-38F8-9D92-AEC83C136564}"/>
              </a:ext>
            </a:extLst>
          </p:cNvPr>
          <p:cNvGrpSpPr/>
          <p:nvPr userDrawn="1"/>
        </p:nvGrpSpPr>
        <p:grpSpPr>
          <a:xfrm>
            <a:off x="-1" y="1202864"/>
            <a:ext cx="12192001" cy="89870"/>
            <a:chOff x="-1" y="4253665"/>
            <a:chExt cx="12192001" cy="89870"/>
          </a:xfrm>
        </p:grpSpPr>
        <p:cxnSp>
          <p:nvCxnSpPr>
            <p:cNvPr id="19" name="Connettore 1 11">
              <a:extLst>
                <a:ext uri="{FF2B5EF4-FFF2-40B4-BE49-F238E27FC236}">
                  <a16:creationId xmlns:a16="http://schemas.microsoft.com/office/drawing/2014/main" id="{C468FDB0-F668-C7EA-1809-CE6C74537FF1}"/>
                </a:ext>
              </a:extLst>
            </p:cNvPr>
            <p:cNvCxnSpPr>
              <a:cxnSpLocks/>
              <a:stCxn id="20" idx="1"/>
            </p:cNvCxnSpPr>
            <p:nvPr userDrawn="1"/>
          </p:nvCxnSpPr>
          <p:spPr>
            <a:xfrm flipV="1">
              <a:off x="-1" y="4291312"/>
              <a:ext cx="11183262" cy="12623"/>
            </a:xfrm>
            <a:prstGeom prst="line">
              <a:avLst/>
            </a:prstGeom>
            <a:ln w="63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Rettangolo 19">
              <a:extLst>
                <a:ext uri="{FF2B5EF4-FFF2-40B4-BE49-F238E27FC236}">
                  <a16:creationId xmlns:a16="http://schemas.microsoft.com/office/drawing/2014/main" id="{CEDF5ADF-D35A-7F67-25AD-98CD3CFD2C6E}"/>
                </a:ext>
              </a:extLst>
            </p:cNvPr>
            <p:cNvSpPr/>
            <p:nvPr userDrawn="1"/>
          </p:nvSpPr>
          <p:spPr>
            <a:xfrm>
              <a:off x="-1" y="4264335"/>
              <a:ext cx="1227534" cy="792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>
                <a:solidFill>
                  <a:srgbClr val="BA0816"/>
                </a:solidFill>
              </a:endParaRPr>
            </a:p>
          </p:txBody>
        </p:sp>
        <p:sp>
          <p:nvSpPr>
            <p:cNvPr id="22" name="Rettangolo 21">
              <a:extLst>
                <a:ext uri="{FF2B5EF4-FFF2-40B4-BE49-F238E27FC236}">
                  <a16:creationId xmlns:a16="http://schemas.microsoft.com/office/drawing/2014/main" id="{3EDA6E73-E5A3-9E84-48D7-02779759D7E4}"/>
                </a:ext>
              </a:extLst>
            </p:cNvPr>
            <p:cNvSpPr/>
            <p:nvPr userDrawn="1"/>
          </p:nvSpPr>
          <p:spPr>
            <a:xfrm>
              <a:off x="10964466" y="4253665"/>
              <a:ext cx="1227534" cy="792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</p:grpSp>
      <p:sp>
        <p:nvSpPr>
          <p:cNvPr id="4" name="CasellaDiTesto 3">
            <a:extLst>
              <a:ext uri="{FF2B5EF4-FFF2-40B4-BE49-F238E27FC236}">
                <a16:creationId xmlns:a16="http://schemas.microsoft.com/office/drawing/2014/main" id="{BC18AFB5-0127-C8A3-A375-CDC3DC30E008}"/>
              </a:ext>
            </a:extLst>
          </p:cNvPr>
          <p:cNvSpPr txBox="1"/>
          <p:nvPr userDrawn="1"/>
        </p:nvSpPr>
        <p:spPr>
          <a:xfrm>
            <a:off x="971094" y="554038"/>
            <a:ext cx="6401256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it-IT" sz="800" b="1" kern="0" spc="600" dirty="0">
                <a:solidFill>
                  <a:schemeClr val="accent6"/>
                </a:solidFill>
                <a:latin typeface="Sequel 100 Black 45" panose="020B0503050000020004" pitchFamily="34" charset="77"/>
              </a:rPr>
              <a:t>NEW ALFA ROMEO TONALE</a:t>
            </a:r>
          </a:p>
        </p:txBody>
      </p:sp>
      <p:sp>
        <p:nvSpPr>
          <p:cNvPr id="5" name="Segnaposto numero diapositiva 5">
            <a:extLst>
              <a:ext uri="{FF2B5EF4-FFF2-40B4-BE49-F238E27FC236}">
                <a16:creationId xmlns:a16="http://schemas.microsoft.com/office/drawing/2014/main" id="{54E5519F-AA12-4F4F-566E-0919DFD61566}"/>
              </a:ext>
            </a:extLst>
          </p:cNvPr>
          <p:cNvSpPr txBox="1">
            <a:spLocks/>
          </p:cNvSpPr>
          <p:nvPr userDrawn="1"/>
        </p:nvSpPr>
        <p:spPr>
          <a:xfrm>
            <a:off x="486284" y="6422139"/>
            <a:ext cx="571500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it-IT"/>
            </a:defPPr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lang="it-IT" sz="1200" kern="1200" smtClean="0">
                <a:solidFill>
                  <a:srgbClr val="BA0816"/>
                </a:solidFill>
                <a:latin typeface="Sequel 100 Black 45" panose="020B0503050000020004" pitchFamily="34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ptos" panose="020B0004020202020204" pitchFamily="34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ptos" panose="020B0004020202020204" pitchFamily="34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ptos" panose="020B0004020202020204" pitchFamily="34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ptos" panose="020B00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ptos" panose="020B00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ptos" panose="020B00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ptos" panose="020B00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ptos" panose="020B0004020202020204" pitchFamily="34" charset="0"/>
                <a:ea typeface="+mn-ea"/>
                <a:cs typeface="+mn-cs"/>
              </a:defRPr>
            </a:lvl9pPr>
          </a:lstStyle>
          <a:p>
            <a:pPr algn="l" eaLnBrk="1" hangingPunct="1"/>
            <a:fld id="{094274B4-52BF-4BE4-A31A-21EA16AB84C3}" type="slidenum">
              <a:rPr lang="en-US" smtClean="0">
                <a:solidFill>
                  <a:schemeClr val="accent1"/>
                </a:solidFill>
              </a:rPr>
              <a:pPr algn="l" eaLnBrk="1" hangingPunct="1"/>
              <a:t>‹N›</a:t>
            </a:fld>
            <a:endParaRPr lang="en-US" dirty="0">
              <a:solidFill>
                <a:schemeClr val="accent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206867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999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video>
              <p:cMediaNode vol="80000">
                <p:cTn id="12" repeatCount="indefinite" fill="hold" display="0">
                  <p:stCondLst>
                    <p:cond delay="indefinite"/>
                  </p:stCondLst>
                </p:cTn>
                <p:tgtEl>
                  <p:spTgt spid="8"/>
                </p:tgtEl>
              </p:cMediaNode>
            </p:video>
          </p:childTnLst>
        </p:cTn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itolo e contenuto"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ettyImages-82652099.jpg" descr="GettyImages-82652099.jpg">
            <a:extLst>
              <a:ext uri="{FF2B5EF4-FFF2-40B4-BE49-F238E27FC236}">
                <a16:creationId xmlns:a16="http://schemas.microsoft.com/office/drawing/2014/main" id="{C2ADF164-2079-AEAA-A2AD-36F302A72EB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 b="15088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2" name="Titolo 1">
            <a:extLst>
              <a:ext uri="{FF2B5EF4-FFF2-40B4-BE49-F238E27FC236}">
                <a16:creationId xmlns:a16="http://schemas.microsoft.com/office/drawing/2014/main" id="{1CADC58F-B5FE-8C54-4BEB-16D65362DD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27532" y="1393243"/>
            <a:ext cx="9736933" cy="646331"/>
          </a:xfrm>
          <a:noFill/>
        </p:spPr>
        <p:txBody>
          <a:bodyPr wrap="square">
            <a:spAutoFit/>
          </a:bodyPr>
          <a:lstStyle>
            <a:lvl1pPr>
              <a:defRPr lang="it-IT" sz="2000" cap="all" spc="300" baseline="0" dirty="0">
                <a:solidFill>
                  <a:schemeClr val="bg1"/>
                </a:solidFill>
                <a:latin typeface="Sequel 100 Black 45" panose="020B0503050000020004" pitchFamily="34" charset="77"/>
                <a:ea typeface="+mn-ea"/>
                <a:cs typeface="Arial" panose="020B0604020202020204" pitchFamily="34" charset="0"/>
              </a:defRPr>
            </a:lvl1pPr>
          </a:lstStyle>
          <a:p>
            <a:pPr lvl="0" algn="ctr" fontAlgn="auto">
              <a:spcBef>
                <a:spcPts val="0"/>
              </a:spcBef>
              <a:spcAft>
                <a:spcPts val="0"/>
              </a:spcAft>
            </a:pPr>
            <a:r>
              <a:rPr lang="it-IT"/>
              <a:t>Fare clic per modificare lo stile del titolo dello schema</a:t>
            </a:r>
          </a:p>
        </p:txBody>
      </p:sp>
      <p:sp>
        <p:nvSpPr>
          <p:cNvPr id="8" name="CasellaDiTesto 7">
            <a:extLst>
              <a:ext uri="{FF2B5EF4-FFF2-40B4-BE49-F238E27FC236}">
                <a16:creationId xmlns:a16="http://schemas.microsoft.com/office/drawing/2014/main" id="{4D0AD568-0840-3DE0-B6DE-5A4E7DE5707D}"/>
              </a:ext>
            </a:extLst>
          </p:cNvPr>
          <p:cNvSpPr txBox="1"/>
          <p:nvPr userDrawn="1"/>
        </p:nvSpPr>
        <p:spPr>
          <a:xfrm>
            <a:off x="971094" y="554038"/>
            <a:ext cx="3997145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it-IT" sz="800" b="1" kern="0" spc="600">
                <a:latin typeface="Sequel 100 Black 45" panose="020B0503050000020004" pitchFamily="34" charset="77"/>
              </a:rPr>
              <a:t>NEW ALFA ROMEO TONALE</a:t>
            </a:r>
          </a:p>
        </p:txBody>
      </p:sp>
      <p:pic>
        <p:nvPicPr>
          <p:cNvPr id="4" name="Immagine 3">
            <a:extLst>
              <a:ext uri="{FF2B5EF4-FFF2-40B4-BE49-F238E27FC236}">
                <a16:creationId xmlns:a16="http://schemas.microsoft.com/office/drawing/2014/main" id="{1E6FF776-F3CE-195F-87AF-2C088891950D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duotone>
              <a:schemeClr val="bg2">
                <a:shade val="45000"/>
                <a:satMod val="135000"/>
              </a:schemeClr>
              <a:prstClr val="white"/>
            </a:duotone>
            <a:lum bright="40000" contrast="-4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0551" y="443379"/>
            <a:ext cx="431466" cy="437218"/>
          </a:xfrm>
          <a:prstGeom prst="rect">
            <a:avLst/>
          </a:prstGeom>
        </p:spPr>
      </p:pic>
      <p:grpSp>
        <p:nvGrpSpPr>
          <p:cNvPr id="5" name="Gruppo 4">
            <a:extLst>
              <a:ext uri="{FF2B5EF4-FFF2-40B4-BE49-F238E27FC236}">
                <a16:creationId xmlns:a16="http://schemas.microsoft.com/office/drawing/2014/main" id="{25512429-89A0-5D05-E5F5-B4CE2357DB8E}"/>
              </a:ext>
            </a:extLst>
          </p:cNvPr>
          <p:cNvGrpSpPr/>
          <p:nvPr userDrawn="1"/>
        </p:nvGrpSpPr>
        <p:grpSpPr>
          <a:xfrm>
            <a:off x="-1" y="1202864"/>
            <a:ext cx="12192001" cy="89870"/>
            <a:chOff x="-1" y="4253665"/>
            <a:chExt cx="12192001" cy="89870"/>
          </a:xfrm>
        </p:grpSpPr>
        <p:cxnSp>
          <p:nvCxnSpPr>
            <p:cNvPr id="15" name="Connettore 1 11">
              <a:extLst>
                <a:ext uri="{FF2B5EF4-FFF2-40B4-BE49-F238E27FC236}">
                  <a16:creationId xmlns:a16="http://schemas.microsoft.com/office/drawing/2014/main" id="{F67B928A-599B-779B-1A71-56F70402B60F}"/>
                </a:ext>
              </a:extLst>
            </p:cNvPr>
            <p:cNvCxnSpPr>
              <a:cxnSpLocks/>
              <a:stCxn id="16" idx="1"/>
            </p:cNvCxnSpPr>
            <p:nvPr userDrawn="1"/>
          </p:nvCxnSpPr>
          <p:spPr>
            <a:xfrm flipV="1">
              <a:off x="-1" y="4291312"/>
              <a:ext cx="11183262" cy="12623"/>
            </a:xfrm>
            <a:prstGeom prst="line">
              <a:avLst/>
            </a:prstGeom>
            <a:ln w="63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Rettangolo 15">
              <a:extLst>
                <a:ext uri="{FF2B5EF4-FFF2-40B4-BE49-F238E27FC236}">
                  <a16:creationId xmlns:a16="http://schemas.microsoft.com/office/drawing/2014/main" id="{A340A927-0CCD-77D5-0B20-A149E0EEC021}"/>
                </a:ext>
              </a:extLst>
            </p:cNvPr>
            <p:cNvSpPr/>
            <p:nvPr userDrawn="1"/>
          </p:nvSpPr>
          <p:spPr>
            <a:xfrm>
              <a:off x="-1" y="4264335"/>
              <a:ext cx="1227534" cy="792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>
                <a:solidFill>
                  <a:srgbClr val="BA0816"/>
                </a:solidFill>
              </a:endParaRPr>
            </a:p>
          </p:txBody>
        </p:sp>
        <p:sp>
          <p:nvSpPr>
            <p:cNvPr id="17" name="Rettangolo 16">
              <a:extLst>
                <a:ext uri="{FF2B5EF4-FFF2-40B4-BE49-F238E27FC236}">
                  <a16:creationId xmlns:a16="http://schemas.microsoft.com/office/drawing/2014/main" id="{9897CA5D-6BD2-2488-0DEF-FD25DCF7FD03}"/>
                </a:ext>
              </a:extLst>
            </p:cNvPr>
            <p:cNvSpPr/>
            <p:nvPr userDrawn="1"/>
          </p:nvSpPr>
          <p:spPr>
            <a:xfrm>
              <a:off x="10964466" y="4253665"/>
              <a:ext cx="1227534" cy="792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</p:grpSp>
      <p:pic>
        <p:nvPicPr>
          <p:cNvPr id="19" name="Immagine 18" descr="Immagine che contiene nero, oscurità&#10;&#10;Il contenuto generato dall'IA potrebbe non essere corretto.">
            <a:extLst>
              <a:ext uri="{FF2B5EF4-FFF2-40B4-BE49-F238E27FC236}">
                <a16:creationId xmlns:a16="http://schemas.microsoft.com/office/drawing/2014/main" id="{CBB20D6A-95D1-E706-7E00-A2E40E7C0C42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5" cstate="screen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183261" y="307975"/>
            <a:ext cx="738188" cy="709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CasellaDiTesto 2">
            <a:extLst>
              <a:ext uri="{FF2B5EF4-FFF2-40B4-BE49-F238E27FC236}">
                <a16:creationId xmlns:a16="http://schemas.microsoft.com/office/drawing/2014/main" id="{EB87630D-44BE-A95A-5A07-AB545AEE9A2F}"/>
              </a:ext>
            </a:extLst>
          </p:cNvPr>
          <p:cNvSpPr txBox="1"/>
          <p:nvPr userDrawn="1"/>
        </p:nvSpPr>
        <p:spPr>
          <a:xfrm>
            <a:off x="971095" y="554038"/>
            <a:ext cx="6667955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it-IT" sz="800" b="1" kern="0" spc="600" dirty="0">
                <a:solidFill>
                  <a:schemeClr val="bg1"/>
                </a:solidFill>
                <a:latin typeface="Sequel 100 Black 45" panose="020B0503050000020004" pitchFamily="34" charset="77"/>
              </a:rPr>
              <a:t>ALFA ROMEO </a:t>
            </a:r>
            <a:r>
              <a:rPr lang="it-IT" sz="800" b="1" kern="0" spc="600" dirty="0">
                <a:solidFill>
                  <a:schemeClr val="bg1"/>
                </a:solidFill>
                <a:latin typeface="Sequel 100 Black 45" panose="020B0503050000020004" pitchFamily="34" charset="77"/>
                <a:ea typeface="+mn-ea"/>
                <a:cs typeface="+mn-cs"/>
              </a:rPr>
              <a:t>LUNA ROSSA</a:t>
            </a:r>
          </a:p>
        </p:txBody>
      </p:sp>
      <p:sp>
        <p:nvSpPr>
          <p:cNvPr id="7" name="Segnaposto numero diapositiva 5">
            <a:extLst>
              <a:ext uri="{FF2B5EF4-FFF2-40B4-BE49-F238E27FC236}">
                <a16:creationId xmlns:a16="http://schemas.microsoft.com/office/drawing/2014/main" id="{22CB33FB-24D4-9E4C-1159-522C128BDC1B}"/>
              </a:ext>
            </a:extLst>
          </p:cNvPr>
          <p:cNvSpPr txBox="1">
            <a:spLocks/>
          </p:cNvSpPr>
          <p:nvPr userDrawn="1"/>
        </p:nvSpPr>
        <p:spPr>
          <a:xfrm>
            <a:off x="486284" y="6422139"/>
            <a:ext cx="571500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it-IT"/>
            </a:defPPr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lang="it-IT" sz="1200" kern="1200" smtClean="0">
                <a:solidFill>
                  <a:srgbClr val="BA0816"/>
                </a:solidFill>
                <a:latin typeface="Sequel 100 Black 45" panose="020B0503050000020004" pitchFamily="34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ptos" panose="020B0004020202020204" pitchFamily="34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ptos" panose="020B0004020202020204" pitchFamily="34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ptos" panose="020B0004020202020204" pitchFamily="34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ptos" panose="020B00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ptos" panose="020B00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ptos" panose="020B00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ptos" panose="020B00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ptos" panose="020B0004020202020204" pitchFamily="34" charset="0"/>
                <a:ea typeface="+mn-ea"/>
                <a:cs typeface="+mn-cs"/>
              </a:defRPr>
            </a:lvl9pPr>
          </a:lstStyle>
          <a:p>
            <a:pPr algn="l" eaLnBrk="1" hangingPunct="1"/>
            <a:fld id="{094274B4-52BF-4BE4-A31A-21EA16AB84C3}" type="slidenum">
              <a:rPr lang="en-US" smtClean="0">
                <a:solidFill>
                  <a:schemeClr val="accent1"/>
                </a:solidFill>
              </a:rPr>
              <a:pPr algn="l" eaLnBrk="1" hangingPunct="1"/>
              <a:t>‹N›</a:t>
            </a:fld>
            <a:endParaRPr lang="en-US" dirty="0">
              <a:solidFill>
                <a:schemeClr val="accent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2494386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Titolo e contenuto"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1CADC58F-B5FE-8C54-4BEB-16D65362DD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27532" y="1393243"/>
            <a:ext cx="9736933" cy="646331"/>
          </a:xfrm>
          <a:noFill/>
        </p:spPr>
        <p:txBody>
          <a:bodyPr wrap="square">
            <a:spAutoFit/>
          </a:bodyPr>
          <a:lstStyle>
            <a:lvl1pPr>
              <a:defRPr lang="it-IT" sz="2000" cap="all" spc="300" baseline="0" dirty="0">
                <a:solidFill>
                  <a:schemeClr val="bg1"/>
                </a:solidFill>
                <a:latin typeface="Sequel 100 Black 45" panose="020B0503050000020004" pitchFamily="34" charset="77"/>
                <a:ea typeface="+mn-ea"/>
                <a:cs typeface="Arial" panose="020B0604020202020204" pitchFamily="34" charset="0"/>
              </a:defRPr>
            </a:lvl1pPr>
          </a:lstStyle>
          <a:p>
            <a:pPr lvl="0" algn="ctr" fontAlgn="auto">
              <a:spcBef>
                <a:spcPts val="0"/>
              </a:spcBef>
              <a:spcAft>
                <a:spcPts val="0"/>
              </a:spcAft>
            </a:pPr>
            <a:r>
              <a:rPr lang="it-IT"/>
              <a:t>Fare clic per modificare lo stile del titolo dello schema</a:t>
            </a:r>
          </a:p>
        </p:txBody>
      </p:sp>
      <p:sp>
        <p:nvSpPr>
          <p:cNvPr id="8" name="CasellaDiTesto 7">
            <a:extLst>
              <a:ext uri="{FF2B5EF4-FFF2-40B4-BE49-F238E27FC236}">
                <a16:creationId xmlns:a16="http://schemas.microsoft.com/office/drawing/2014/main" id="{4D0AD568-0840-3DE0-B6DE-5A4E7DE5707D}"/>
              </a:ext>
            </a:extLst>
          </p:cNvPr>
          <p:cNvSpPr txBox="1"/>
          <p:nvPr userDrawn="1"/>
        </p:nvSpPr>
        <p:spPr>
          <a:xfrm>
            <a:off x="971094" y="554038"/>
            <a:ext cx="3997145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it-IT" sz="800" b="1" kern="0" spc="600">
                <a:latin typeface="Sequel 100 Black 45" panose="020B0503050000020004" pitchFamily="34" charset="77"/>
              </a:rPr>
              <a:t>NEW ALFA ROMEO TONALE</a:t>
            </a:r>
          </a:p>
        </p:txBody>
      </p:sp>
      <p:pic>
        <p:nvPicPr>
          <p:cNvPr id="4" name="Immagine 3">
            <a:extLst>
              <a:ext uri="{FF2B5EF4-FFF2-40B4-BE49-F238E27FC236}">
                <a16:creationId xmlns:a16="http://schemas.microsoft.com/office/drawing/2014/main" id="{1E6FF776-F3CE-195F-87AF-2C088891950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0551" y="443379"/>
            <a:ext cx="431466" cy="437218"/>
          </a:xfrm>
          <a:prstGeom prst="rect">
            <a:avLst/>
          </a:prstGeom>
        </p:spPr>
      </p:pic>
      <p:grpSp>
        <p:nvGrpSpPr>
          <p:cNvPr id="5" name="Gruppo 4">
            <a:extLst>
              <a:ext uri="{FF2B5EF4-FFF2-40B4-BE49-F238E27FC236}">
                <a16:creationId xmlns:a16="http://schemas.microsoft.com/office/drawing/2014/main" id="{25512429-89A0-5D05-E5F5-B4CE2357DB8E}"/>
              </a:ext>
            </a:extLst>
          </p:cNvPr>
          <p:cNvGrpSpPr/>
          <p:nvPr userDrawn="1"/>
        </p:nvGrpSpPr>
        <p:grpSpPr>
          <a:xfrm>
            <a:off x="-1" y="1202864"/>
            <a:ext cx="12192001" cy="89870"/>
            <a:chOff x="-1" y="4253665"/>
            <a:chExt cx="12192001" cy="89870"/>
          </a:xfrm>
        </p:grpSpPr>
        <p:cxnSp>
          <p:nvCxnSpPr>
            <p:cNvPr id="15" name="Connettore 1 11">
              <a:extLst>
                <a:ext uri="{FF2B5EF4-FFF2-40B4-BE49-F238E27FC236}">
                  <a16:creationId xmlns:a16="http://schemas.microsoft.com/office/drawing/2014/main" id="{F67B928A-599B-779B-1A71-56F70402B60F}"/>
                </a:ext>
              </a:extLst>
            </p:cNvPr>
            <p:cNvCxnSpPr>
              <a:cxnSpLocks/>
              <a:stCxn id="16" idx="1"/>
            </p:cNvCxnSpPr>
            <p:nvPr userDrawn="1"/>
          </p:nvCxnSpPr>
          <p:spPr>
            <a:xfrm flipV="1">
              <a:off x="-1" y="4291312"/>
              <a:ext cx="11183262" cy="12623"/>
            </a:xfrm>
            <a:prstGeom prst="line">
              <a:avLst/>
            </a:prstGeom>
            <a:ln w="63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Rettangolo 15">
              <a:extLst>
                <a:ext uri="{FF2B5EF4-FFF2-40B4-BE49-F238E27FC236}">
                  <a16:creationId xmlns:a16="http://schemas.microsoft.com/office/drawing/2014/main" id="{A340A927-0CCD-77D5-0B20-A149E0EEC021}"/>
                </a:ext>
              </a:extLst>
            </p:cNvPr>
            <p:cNvSpPr/>
            <p:nvPr userDrawn="1"/>
          </p:nvSpPr>
          <p:spPr>
            <a:xfrm>
              <a:off x="-1" y="4264335"/>
              <a:ext cx="1227534" cy="792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>
                <a:solidFill>
                  <a:srgbClr val="BA0816"/>
                </a:solidFill>
              </a:endParaRPr>
            </a:p>
          </p:txBody>
        </p:sp>
        <p:sp>
          <p:nvSpPr>
            <p:cNvPr id="17" name="Rettangolo 16">
              <a:extLst>
                <a:ext uri="{FF2B5EF4-FFF2-40B4-BE49-F238E27FC236}">
                  <a16:creationId xmlns:a16="http://schemas.microsoft.com/office/drawing/2014/main" id="{9897CA5D-6BD2-2488-0DEF-FD25DCF7FD03}"/>
                </a:ext>
              </a:extLst>
            </p:cNvPr>
            <p:cNvSpPr/>
            <p:nvPr userDrawn="1"/>
          </p:nvSpPr>
          <p:spPr>
            <a:xfrm>
              <a:off x="10964466" y="4253665"/>
              <a:ext cx="1227534" cy="792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</p:grpSp>
      <p:pic>
        <p:nvPicPr>
          <p:cNvPr id="19" name="Immagine 18" descr="Immagine che contiene nero, oscurità&#10;&#10;Il contenuto generato dall'IA potrebbe non essere corretto.">
            <a:extLst>
              <a:ext uri="{FF2B5EF4-FFF2-40B4-BE49-F238E27FC236}">
                <a16:creationId xmlns:a16="http://schemas.microsoft.com/office/drawing/2014/main" id="{CBB20D6A-95D1-E706-7E00-A2E40E7C0C42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183261" y="307975"/>
            <a:ext cx="738188" cy="709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Immagine 8" descr="Immagine che contiene cappello, Bordeaux, rosso, arte&#10;&#10;Il contenuto generato dall'IA potrebbe non essere corretto.">
            <a:extLst>
              <a:ext uri="{FF2B5EF4-FFF2-40B4-BE49-F238E27FC236}">
                <a16:creationId xmlns:a16="http://schemas.microsoft.com/office/drawing/2014/main" id="{DA49D4FB-D19B-289F-0B49-0B4A2B56A5B4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68120" y="1495895"/>
            <a:ext cx="7055756" cy="3968862"/>
          </a:xfrm>
          <a:prstGeom prst="rect">
            <a:avLst/>
          </a:prstGeom>
        </p:spPr>
      </p:pic>
      <p:sp>
        <p:nvSpPr>
          <p:cNvPr id="3" name="CasellaDiTesto 2">
            <a:extLst>
              <a:ext uri="{FF2B5EF4-FFF2-40B4-BE49-F238E27FC236}">
                <a16:creationId xmlns:a16="http://schemas.microsoft.com/office/drawing/2014/main" id="{250D3C1B-CF1D-2E29-4739-74021E67F753}"/>
              </a:ext>
            </a:extLst>
          </p:cNvPr>
          <p:cNvSpPr txBox="1"/>
          <p:nvPr userDrawn="1"/>
        </p:nvSpPr>
        <p:spPr>
          <a:xfrm>
            <a:off x="971095" y="554038"/>
            <a:ext cx="6667955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it-IT" sz="800" b="1" kern="0" spc="600" dirty="0">
                <a:solidFill>
                  <a:schemeClr val="bg1"/>
                </a:solidFill>
                <a:latin typeface="Sequel 100 Black 45" panose="020B0503050000020004" pitchFamily="34" charset="77"/>
              </a:rPr>
              <a:t>NEW ALFA ROMEO </a:t>
            </a:r>
            <a:r>
              <a:rPr lang="it-IT" sz="800" b="1" kern="0" spc="600" dirty="0">
                <a:solidFill>
                  <a:schemeClr val="bg1"/>
                </a:solidFill>
                <a:latin typeface="Sequel 100 Black 45" panose="020B0503050000020004" pitchFamily="34" charset="77"/>
                <a:ea typeface="+mn-ea"/>
                <a:cs typeface="+mn-cs"/>
              </a:rPr>
              <a:t>TONALE</a:t>
            </a:r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C6BD4679-0281-8434-4A52-C148EA3674D3}"/>
              </a:ext>
            </a:extLst>
          </p:cNvPr>
          <p:cNvSpPr txBox="1">
            <a:spLocks/>
          </p:cNvSpPr>
          <p:nvPr userDrawn="1"/>
        </p:nvSpPr>
        <p:spPr>
          <a:xfrm>
            <a:off x="486284" y="6422139"/>
            <a:ext cx="571500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it-IT"/>
            </a:defPPr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lang="it-IT" sz="1200" kern="1200" smtClean="0">
                <a:solidFill>
                  <a:srgbClr val="BA0816"/>
                </a:solidFill>
                <a:latin typeface="Sequel 100 Black 45" panose="020B0503050000020004" pitchFamily="34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ptos" panose="020B0004020202020204" pitchFamily="34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ptos" panose="020B0004020202020204" pitchFamily="34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ptos" panose="020B0004020202020204" pitchFamily="34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ptos" panose="020B00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ptos" panose="020B00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ptos" panose="020B00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ptos" panose="020B00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ptos" panose="020B0004020202020204" pitchFamily="34" charset="0"/>
                <a:ea typeface="+mn-ea"/>
                <a:cs typeface="+mn-cs"/>
              </a:defRPr>
            </a:lvl9pPr>
          </a:lstStyle>
          <a:p>
            <a:pPr algn="l" eaLnBrk="1" hangingPunct="1"/>
            <a:fld id="{094274B4-52BF-4BE4-A31A-21EA16AB84C3}" type="slidenum">
              <a:rPr lang="en-US" smtClean="0">
                <a:solidFill>
                  <a:schemeClr val="accent1"/>
                </a:solidFill>
              </a:rPr>
              <a:pPr algn="l" eaLnBrk="1" hangingPunct="1"/>
              <a:t>‹N›</a:t>
            </a:fld>
            <a:endParaRPr lang="en-US" dirty="0">
              <a:solidFill>
                <a:schemeClr val="accent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0229390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Titolo e contenuto"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magine 6">
            <a:extLst>
              <a:ext uri="{FF2B5EF4-FFF2-40B4-BE49-F238E27FC236}">
                <a16:creationId xmlns:a16="http://schemas.microsoft.com/office/drawing/2014/main" id="{4627A644-BACE-4409-9175-55F86DE5E63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85000"/>
          </a:blip>
          <a:srcRect t="11000" b="3070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Rettangolo 2">
            <a:extLst>
              <a:ext uri="{FF2B5EF4-FFF2-40B4-BE49-F238E27FC236}">
                <a16:creationId xmlns:a16="http://schemas.microsoft.com/office/drawing/2014/main" id="{F58F7974-C666-5817-2A3C-446F8ECFFB64}"/>
              </a:ext>
            </a:extLst>
          </p:cNvPr>
          <p:cNvSpPr/>
          <p:nvPr userDrawn="1"/>
        </p:nvSpPr>
        <p:spPr>
          <a:xfrm>
            <a:off x="-1" y="-3412"/>
            <a:ext cx="12192001" cy="2920347"/>
          </a:xfrm>
          <a:prstGeom prst="rect">
            <a:avLst/>
          </a:prstGeom>
          <a:gradFill flip="none" rotWithShape="1">
            <a:gsLst>
              <a:gs pos="0">
                <a:schemeClr val="tx1"/>
              </a:gs>
              <a:gs pos="100000">
                <a:schemeClr val="tx1">
                  <a:alpha val="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" name="Titolo 1">
            <a:extLst>
              <a:ext uri="{FF2B5EF4-FFF2-40B4-BE49-F238E27FC236}">
                <a16:creationId xmlns:a16="http://schemas.microsoft.com/office/drawing/2014/main" id="{1CADC58F-B5FE-8C54-4BEB-16D65362DD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27532" y="1393243"/>
            <a:ext cx="9736933" cy="646331"/>
          </a:xfrm>
          <a:noFill/>
        </p:spPr>
        <p:txBody>
          <a:bodyPr wrap="square">
            <a:spAutoFit/>
          </a:bodyPr>
          <a:lstStyle>
            <a:lvl1pPr>
              <a:defRPr lang="it-IT" sz="2000" cap="all" spc="300" baseline="0" dirty="0">
                <a:solidFill>
                  <a:schemeClr val="bg1"/>
                </a:solidFill>
                <a:latin typeface="Sequel 100 Black 45" panose="020B0503050000020004" pitchFamily="34" charset="77"/>
                <a:ea typeface="+mn-ea"/>
                <a:cs typeface="Arial" panose="020B0604020202020204" pitchFamily="34" charset="0"/>
              </a:defRPr>
            </a:lvl1pPr>
          </a:lstStyle>
          <a:p>
            <a:pPr lvl="0" algn="ctr" fontAlgn="auto">
              <a:spcBef>
                <a:spcPts val="0"/>
              </a:spcBef>
              <a:spcAft>
                <a:spcPts val="0"/>
              </a:spcAft>
            </a:pPr>
            <a:r>
              <a:rPr lang="it-IT"/>
              <a:t>Fare clic per modificare lo stile del titolo dello schema</a:t>
            </a:r>
          </a:p>
        </p:txBody>
      </p:sp>
      <p:sp>
        <p:nvSpPr>
          <p:cNvPr id="8" name="CasellaDiTesto 7">
            <a:extLst>
              <a:ext uri="{FF2B5EF4-FFF2-40B4-BE49-F238E27FC236}">
                <a16:creationId xmlns:a16="http://schemas.microsoft.com/office/drawing/2014/main" id="{4D0AD568-0840-3DE0-B6DE-5A4E7DE5707D}"/>
              </a:ext>
            </a:extLst>
          </p:cNvPr>
          <p:cNvSpPr txBox="1"/>
          <p:nvPr userDrawn="1"/>
        </p:nvSpPr>
        <p:spPr>
          <a:xfrm>
            <a:off x="971094" y="554038"/>
            <a:ext cx="3997145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it-IT" sz="800" b="1" kern="0" spc="600" dirty="0">
                <a:solidFill>
                  <a:schemeClr val="bg1"/>
                </a:solidFill>
                <a:latin typeface="Sequel 100 Black 45" panose="020B0503050000020004" pitchFamily="34" charset="77"/>
              </a:rPr>
              <a:t>NEW ALFA ROMEO TONALE</a:t>
            </a:r>
          </a:p>
        </p:txBody>
      </p:sp>
      <p:pic>
        <p:nvPicPr>
          <p:cNvPr id="4" name="Immagine 3">
            <a:extLst>
              <a:ext uri="{FF2B5EF4-FFF2-40B4-BE49-F238E27FC236}">
                <a16:creationId xmlns:a16="http://schemas.microsoft.com/office/drawing/2014/main" id="{1E6FF776-F3CE-195F-87AF-2C088891950D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0551" y="443379"/>
            <a:ext cx="431466" cy="437218"/>
          </a:xfrm>
          <a:prstGeom prst="rect">
            <a:avLst/>
          </a:prstGeom>
        </p:spPr>
      </p:pic>
      <p:grpSp>
        <p:nvGrpSpPr>
          <p:cNvPr id="5" name="Gruppo 4">
            <a:extLst>
              <a:ext uri="{FF2B5EF4-FFF2-40B4-BE49-F238E27FC236}">
                <a16:creationId xmlns:a16="http://schemas.microsoft.com/office/drawing/2014/main" id="{25512429-89A0-5D05-E5F5-B4CE2357DB8E}"/>
              </a:ext>
            </a:extLst>
          </p:cNvPr>
          <p:cNvGrpSpPr/>
          <p:nvPr userDrawn="1"/>
        </p:nvGrpSpPr>
        <p:grpSpPr>
          <a:xfrm>
            <a:off x="-1" y="1202864"/>
            <a:ext cx="12192001" cy="89870"/>
            <a:chOff x="-1" y="4253665"/>
            <a:chExt cx="12192001" cy="89870"/>
          </a:xfrm>
        </p:grpSpPr>
        <p:cxnSp>
          <p:nvCxnSpPr>
            <p:cNvPr id="15" name="Connettore 1 11">
              <a:extLst>
                <a:ext uri="{FF2B5EF4-FFF2-40B4-BE49-F238E27FC236}">
                  <a16:creationId xmlns:a16="http://schemas.microsoft.com/office/drawing/2014/main" id="{F67B928A-599B-779B-1A71-56F70402B60F}"/>
                </a:ext>
              </a:extLst>
            </p:cNvPr>
            <p:cNvCxnSpPr>
              <a:cxnSpLocks/>
              <a:stCxn id="16" idx="1"/>
            </p:cNvCxnSpPr>
            <p:nvPr userDrawn="1"/>
          </p:nvCxnSpPr>
          <p:spPr>
            <a:xfrm flipV="1">
              <a:off x="-1" y="4291312"/>
              <a:ext cx="11183262" cy="12623"/>
            </a:xfrm>
            <a:prstGeom prst="line">
              <a:avLst/>
            </a:prstGeom>
            <a:ln w="63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Rettangolo 15">
              <a:extLst>
                <a:ext uri="{FF2B5EF4-FFF2-40B4-BE49-F238E27FC236}">
                  <a16:creationId xmlns:a16="http://schemas.microsoft.com/office/drawing/2014/main" id="{A340A927-0CCD-77D5-0B20-A149E0EEC021}"/>
                </a:ext>
              </a:extLst>
            </p:cNvPr>
            <p:cNvSpPr/>
            <p:nvPr userDrawn="1"/>
          </p:nvSpPr>
          <p:spPr>
            <a:xfrm>
              <a:off x="-1" y="4264335"/>
              <a:ext cx="1227534" cy="792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>
                <a:solidFill>
                  <a:srgbClr val="BA0816"/>
                </a:solidFill>
              </a:endParaRPr>
            </a:p>
          </p:txBody>
        </p:sp>
        <p:sp>
          <p:nvSpPr>
            <p:cNvPr id="17" name="Rettangolo 16">
              <a:extLst>
                <a:ext uri="{FF2B5EF4-FFF2-40B4-BE49-F238E27FC236}">
                  <a16:creationId xmlns:a16="http://schemas.microsoft.com/office/drawing/2014/main" id="{9897CA5D-6BD2-2488-0DEF-FD25DCF7FD03}"/>
                </a:ext>
              </a:extLst>
            </p:cNvPr>
            <p:cNvSpPr/>
            <p:nvPr userDrawn="1"/>
          </p:nvSpPr>
          <p:spPr>
            <a:xfrm>
              <a:off x="10964466" y="4253665"/>
              <a:ext cx="1227534" cy="792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</p:grpSp>
      <p:pic>
        <p:nvPicPr>
          <p:cNvPr id="19" name="Immagine 18" descr="Immagine che contiene nero, oscurità&#10;&#10;Il contenuto generato dall'IA potrebbe non essere corretto.">
            <a:extLst>
              <a:ext uri="{FF2B5EF4-FFF2-40B4-BE49-F238E27FC236}">
                <a16:creationId xmlns:a16="http://schemas.microsoft.com/office/drawing/2014/main" id="{CBB20D6A-95D1-E706-7E00-A2E40E7C0C42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5" cstate="screen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183261" y="307975"/>
            <a:ext cx="738188" cy="709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C99B1A8D-4BDE-1707-61EE-AC0A20F5E01A}"/>
              </a:ext>
            </a:extLst>
          </p:cNvPr>
          <p:cNvSpPr txBox="1">
            <a:spLocks/>
          </p:cNvSpPr>
          <p:nvPr userDrawn="1"/>
        </p:nvSpPr>
        <p:spPr>
          <a:xfrm>
            <a:off x="486284" y="6422139"/>
            <a:ext cx="571500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it-IT"/>
            </a:defPPr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lang="it-IT" sz="1200" kern="1200" smtClean="0">
                <a:solidFill>
                  <a:srgbClr val="BA0816"/>
                </a:solidFill>
                <a:latin typeface="Sequel 100 Black 45" panose="020B0503050000020004" pitchFamily="34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ptos" panose="020B0004020202020204" pitchFamily="34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ptos" panose="020B0004020202020204" pitchFamily="34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ptos" panose="020B0004020202020204" pitchFamily="34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ptos" panose="020B00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ptos" panose="020B00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ptos" panose="020B00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ptos" panose="020B00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ptos" panose="020B0004020202020204" pitchFamily="34" charset="0"/>
                <a:ea typeface="+mn-ea"/>
                <a:cs typeface="+mn-cs"/>
              </a:defRPr>
            </a:lvl9pPr>
          </a:lstStyle>
          <a:p>
            <a:pPr algn="l" eaLnBrk="1" hangingPunct="1"/>
            <a:fld id="{094274B4-52BF-4BE4-A31A-21EA16AB84C3}" type="slidenum">
              <a:rPr lang="en-US" smtClean="0">
                <a:solidFill>
                  <a:schemeClr val="accent1"/>
                </a:solidFill>
              </a:rPr>
              <a:pPr algn="l" eaLnBrk="1" hangingPunct="1"/>
              <a:t>‹N›</a:t>
            </a:fld>
            <a:endParaRPr lang="en-US" dirty="0">
              <a:solidFill>
                <a:schemeClr val="accent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3107891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Immagine 16" descr="Immagine che contiene rosso, Bordeaux&#10;&#10;Il contenuto generato dall'IA potrebbe non essere corretto.">
            <a:extLst>
              <a:ext uri="{FF2B5EF4-FFF2-40B4-BE49-F238E27FC236}">
                <a16:creationId xmlns:a16="http://schemas.microsoft.com/office/drawing/2014/main" id="{A7694B51-7576-9E03-76AE-6B6FF8D88D62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Immagine 2">
            <a:extLst>
              <a:ext uri="{FF2B5EF4-FFF2-40B4-BE49-F238E27FC236}">
                <a16:creationId xmlns:a16="http://schemas.microsoft.com/office/drawing/2014/main" id="{B4A7CA65-65B8-F373-C56A-555F554C168B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4">
            <a:alphaModFix amt="40000"/>
          </a:blip>
          <a:srcRect t="8463" b="14945"/>
          <a:stretch>
            <a:fillRect/>
          </a:stretch>
        </p:blipFill>
        <p:spPr bwMode="auto">
          <a:xfrm>
            <a:off x="1437978" y="0"/>
            <a:ext cx="9317108" cy="685800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olo 1">
            <a:extLst>
              <a:ext uri="{FF2B5EF4-FFF2-40B4-BE49-F238E27FC236}">
                <a16:creationId xmlns:a16="http://schemas.microsoft.com/office/drawing/2014/main" id="{1CADC58F-B5FE-8C54-4BEB-16D65362DD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27532" y="1393243"/>
            <a:ext cx="9736933" cy="646331"/>
          </a:xfrm>
          <a:noFill/>
        </p:spPr>
        <p:txBody>
          <a:bodyPr wrap="square" lIns="72000" tIns="36000" rIns="72000" bIns="36000" anchor="t" anchorCtr="0">
            <a:spAutoFit/>
          </a:bodyPr>
          <a:lstStyle>
            <a:lvl1pPr>
              <a:defRPr lang="it-IT" sz="2000" cap="all" spc="300" baseline="0" dirty="0">
                <a:solidFill>
                  <a:schemeClr val="tx1"/>
                </a:solidFill>
                <a:latin typeface="Sequel 100 Black 45" panose="020B0503050000020004" pitchFamily="34" charset="77"/>
                <a:ea typeface="+mn-ea"/>
                <a:cs typeface="Arial" panose="020B0604020202020204" pitchFamily="34" charset="0"/>
              </a:defRPr>
            </a:lvl1pPr>
          </a:lstStyle>
          <a:p>
            <a:pPr lvl="0" algn="ctr" fontAlgn="auto">
              <a:spcBef>
                <a:spcPts val="0"/>
              </a:spcBef>
              <a:spcAft>
                <a:spcPts val="0"/>
              </a:spcAft>
            </a:pPr>
            <a:r>
              <a:rPr lang="it-IT"/>
              <a:t>Fare clic per modificare lo stile del titolo dello schema</a:t>
            </a:r>
          </a:p>
        </p:txBody>
      </p:sp>
      <p:pic>
        <p:nvPicPr>
          <p:cNvPr id="9" name="Immagine 8">
            <a:extLst>
              <a:ext uri="{FF2B5EF4-FFF2-40B4-BE49-F238E27FC236}">
                <a16:creationId xmlns:a16="http://schemas.microsoft.com/office/drawing/2014/main" id="{D36D56F3-593F-97B2-07FE-AE2004957054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0551" y="443379"/>
            <a:ext cx="431466" cy="437218"/>
          </a:xfrm>
          <a:prstGeom prst="rect">
            <a:avLst/>
          </a:prstGeom>
        </p:spPr>
      </p:pic>
      <p:grpSp>
        <p:nvGrpSpPr>
          <p:cNvPr id="11" name="Gruppo 10">
            <a:extLst>
              <a:ext uri="{FF2B5EF4-FFF2-40B4-BE49-F238E27FC236}">
                <a16:creationId xmlns:a16="http://schemas.microsoft.com/office/drawing/2014/main" id="{A8C83F1F-0814-098E-2126-B9ED8D17A2C5}"/>
              </a:ext>
            </a:extLst>
          </p:cNvPr>
          <p:cNvGrpSpPr/>
          <p:nvPr userDrawn="1"/>
        </p:nvGrpSpPr>
        <p:grpSpPr>
          <a:xfrm>
            <a:off x="-1" y="1202864"/>
            <a:ext cx="12192001" cy="89870"/>
            <a:chOff x="-1" y="4253665"/>
            <a:chExt cx="12192001" cy="89870"/>
          </a:xfrm>
        </p:grpSpPr>
        <p:cxnSp>
          <p:nvCxnSpPr>
            <p:cNvPr id="12" name="Connettore 1 11">
              <a:extLst>
                <a:ext uri="{FF2B5EF4-FFF2-40B4-BE49-F238E27FC236}">
                  <a16:creationId xmlns:a16="http://schemas.microsoft.com/office/drawing/2014/main" id="{D2B0CF0D-CBC2-6DEC-44C3-34E9E251AD10}"/>
                </a:ext>
              </a:extLst>
            </p:cNvPr>
            <p:cNvCxnSpPr>
              <a:cxnSpLocks/>
              <a:stCxn id="13" idx="1"/>
            </p:cNvCxnSpPr>
            <p:nvPr userDrawn="1"/>
          </p:nvCxnSpPr>
          <p:spPr>
            <a:xfrm flipV="1">
              <a:off x="-1" y="4291312"/>
              <a:ext cx="11183262" cy="12623"/>
            </a:xfrm>
            <a:prstGeom prst="line">
              <a:avLst/>
            </a:prstGeom>
            <a:ln w="63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Rettangolo 12">
              <a:extLst>
                <a:ext uri="{FF2B5EF4-FFF2-40B4-BE49-F238E27FC236}">
                  <a16:creationId xmlns:a16="http://schemas.microsoft.com/office/drawing/2014/main" id="{08263E50-7E1E-6A81-6DD6-F95AA549F4A4}"/>
                </a:ext>
              </a:extLst>
            </p:cNvPr>
            <p:cNvSpPr/>
            <p:nvPr userDrawn="1"/>
          </p:nvSpPr>
          <p:spPr>
            <a:xfrm>
              <a:off x="-1" y="4264335"/>
              <a:ext cx="1227534" cy="792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>
                <a:solidFill>
                  <a:srgbClr val="BA0816"/>
                </a:solidFill>
              </a:endParaRPr>
            </a:p>
          </p:txBody>
        </p:sp>
        <p:sp>
          <p:nvSpPr>
            <p:cNvPr id="14" name="Rettangolo 13">
              <a:extLst>
                <a:ext uri="{FF2B5EF4-FFF2-40B4-BE49-F238E27FC236}">
                  <a16:creationId xmlns:a16="http://schemas.microsoft.com/office/drawing/2014/main" id="{DE51850B-C137-D0BD-8034-C3AE64D569BA}"/>
                </a:ext>
              </a:extLst>
            </p:cNvPr>
            <p:cNvSpPr/>
            <p:nvPr userDrawn="1"/>
          </p:nvSpPr>
          <p:spPr>
            <a:xfrm>
              <a:off x="10964466" y="4253665"/>
              <a:ext cx="1227534" cy="792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</p:grpSp>
      <p:pic>
        <p:nvPicPr>
          <p:cNvPr id="20" name="Immagine 19" descr="Immagine che contiene nero, oscurità&#10;&#10;Il contenuto generato dall'IA potrebbe non essere corretto.">
            <a:extLst>
              <a:ext uri="{FF2B5EF4-FFF2-40B4-BE49-F238E27FC236}">
                <a16:creationId xmlns:a16="http://schemas.microsoft.com/office/drawing/2014/main" id="{97A8F4AE-59B7-3945-F587-ABC5A4BBE7FF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183261" y="307975"/>
            <a:ext cx="738188" cy="709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CasellaDiTesto 3">
            <a:extLst>
              <a:ext uri="{FF2B5EF4-FFF2-40B4-BE49-F238E27FC236}">
                <a16:creationId xmlns:a16="http://schemas.microsoft.com/office/drawing/2014/main" id="{6AC09357-760A-8748-B8D7-BE1A440183DC}"/>
              </a:ext>
            </a:extLst>
          </p:cNvPr>
          <p:cNvSpPr txBox="1"/>
          <p:nvPr userDrawn="1"/>
        </p:nvSpPr>
        <p:spPr>
          <a:xfrm>
            <a:off x="971094" y="554038"/>
            <a:ext cx="6401256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it-IT" sz="800" b="1" kern="0" spc="600" dirty="0">
                <a:solidFill>
                  <a:schemeClr val="accent6"/>
                </a:solidFill>
                <a:latin typeface="Sequel 100 Black 45" panose="020B0503050000020004" pitchFamily="34" charset="77"/>
              </a:rPr>
              <a:t>NEW ALFA ROMEO TONALE</a:t>
            </a:r>
          </a:p>
        </p:txBody>
      </p:sp>
      <p:sp>
        <p:nvSpPr>
          <p:cNvPr id="5" name="Segnaposto numero diapositiva 5">
            <a:extLst>
              <a:ext uri="{FF2B5EF4-FFF2-40B4-BE49-F238E27FC236}">
                <a16:creationId xmlns:a16="http://schemas.microsoft.com/office/drawing/2014/main" id="{1A7F99A2-2261-854E-FAA4-D0FC34140C86}"/>
              </a:ext>
            </a:extLst>
          </p:cNvPr>
          <p:cNvSpPr txBox="1">
            <a:spLocks/>
          </p:cNvSpPr>
          <p:nvPr userDrawn="1"/>
        </p:nvSpPr>
        <p:spPr>
          <a:xfrm>
            <a:off x="486284" y="6422139"/>
            <a:ext cx="571500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it-IT"/>
            </a:defPPr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lang="it-IT" sz="1200" kern="1200" smtClean="0">
                <a:solidFill>
                  <a:srgbClr val="BA0816"/>
                </a:solidFill>
                <a:latin typeface="Sequel 100 Black 45" panose="020B0503050000020004" pitchFamily="34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ptos" panose="020B0004020202020204" pitchFamily="34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ptos" panose="020B0004020202020204" pitchFamily="34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ptos" panose="020B0004020202020204" pitchFamily="34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ptos" panose="020B00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ptos" panose="020B00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ptos" panose="020B00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ptos" panose="020B00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ptos" panose="020B0004020202020204" pitchFamily="34" charset="0"/>
                <a:ea typeface="+mn-ea"/>
                <a:cs typeface="+mn-cs"/>
              </a:defRPr>
            </a:lvl9pPr>
          </a:lstStyle>
          <a:p>
            <a:pPr algn="l" eaLnBrk="1" hangingPunct="1"/>
            <a:fld id="{094274B4-52BF-4BE4-A31A-21EA16AB84C3}" type="slidenum">
              <a:rPr lang="en-US" smtClean="0">
                <a:solidFill>
                  <a:schemeClr val="accent1"/>
                </a:solidFill>
              </a:rPr>
              <a:pPr algn="l" eaLnBrk="1" hangingPunct="1"/>
              <a:t>‹N›</a:t>
            </a:fld>
            <a:endParaRPr lang="en-US" dirty="0">
              <a:solidFill>
                <a:schemeClr val="accent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31130906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olo e contenuto"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 descr="Immagine che contiene nero, oscurità&#10;&#10;Il contenuto generato dall'IA potrebbe non essere corretto.">
            <a:extLst>
              <a:ext uri="{FF2B5EF4-FFF2-40B4-BE49-F238E27FC236}">
                <a16:creationId xmlns:a16="http://schemas.microsoft.com/office/drawing/2014/main" id="{C0A17B9A-F8D7-631F-8907-B16D8B8087D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5123228" y="1404938"/>
            <a:ext cx="1945543" cy="1871662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54385586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magine 6" descr="Immagine che contiene rosso, Bordeaux&#10;&#10;Il contenuto generato dall'IA potrebbe non essere corretto.">
            <a:extLst>
              <a:ext uri="{FF2B5EF4-FFF2-40B4-BE49-F238E27FC236}">
                <a16:creationId xmlns:a16="http://schemas.microsoft.com/office/drawing/2014/main" id="{BD183FCD-4A71-5B87-2183-AAD4FD6F5630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Immagine 2">
            <a:extLst>
              <a:ext uri="{FF2B5EF4-FFF2-40B4-BE49-F238E27FC236}">
                <a16:creationId xmlns:a16="http://schemas.microsoft.com/office/drawing/2014/main" id="{0DBE2572-BD44-4789-E1DA-008F40534F24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lum bright="80000" contrast="-40000"/>
            <a:alphaModFix amt="80000"/>
          </a:blip>
          <a:stretch>
            <a:fillRect/>
          </a:stretch>
        </p:blipFill>
        <p:spPr>
          <a:xfrm>
            <a:off x="1806" y="0"/>
            <a:ext cx="12188388" cy="6858000"/>
          </a:xfrm>
          <a:prstGeom prst="rect">
            <a:avLst/>
          </a:prstGeom>
        </p:spPr>
      </p:pic>
      <p:sp>
        <p:nvSpPr>
          <p:cNvPr id="2" name="Titolo 1">
            <a:extLst>
              <a:ext uri="{FF2B5EF4-FFF2-40B4-BE49-F238E27FC236}">
                <a16:creationId xmlns:a16="http://schemas.microsoft.com/office/drawing/2014/main" id="{1CADC58F-B5FE-8C54-4BEB-16D65362DD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27532" y="1393243"/>
            <a:ext cx="9736933" cy="646331"/>
          </a:xfrm>
          <a:noFill/>
        </p:spPr>
        <p:txBody>
          <a:bodyPr wrap="square" lIns="72000" tIns="36000" rIns="72000" bIns="36000" anchor="t" anchorCtr="0">
            <a:spAutoFit/>
          </a:bodyPr>
          <a:lstStyle>
            <a:lvl1pPr>
              <a:defRPr lang="it-IT" sz="2000" cap="all" spc="300" baseline="0" dirty="0">
                <a:solidFill>
                  <a:schemeClr val="accent6"/>
                </a:solidFill>
                <a:latin typeface="Sequel 100 Black 45" panose="020B0503050000020004" pitchFamily="34" charset="77"/>
                <a:ea typeface="+mn-ea"/>
                <a:cs typeface="Arial" panose="020B0604020202020204" pitchFamily="34" charset="0"/>
              </a:defRPr>
            </a:lvl1pPr>
          </a:lstStyle>
          <a:p>
            <a:pPr lvl="0" algn="ctr" fontAlgn="auto">
              <a:spcBef>
                <a:spcPts val="0"/>
              </a:spcBef>
              <a:spcAft>
                <a:spcPts val="0"/>
              </a:spcAft>
            </a:pPr>
            <a:r>
              <a:rPr lang="it-IT"/>
              <a:t>Fare clic per modificare lo stile del titolo dello schema</a:t>
            </a:r>
          </a:p>
        </p:txBody>
      </p:sp>
      <p:pic>
        <p:nvPicPr>
          <p:cNvPr id="10" name="Immagine 9">
            <a:extLst>
              <a:ext uri="{FF2B5EF4-FFF2-40B4-BE49-F238E27FC236}">
                <a16:creationId xmlns:a16="http://schemas.microsoft.com/office/drawing/2014/main" id="{258C102A-1692-D1AB-3B6A-20D3C8CD364C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0551" y="443379"/>
            <a:ext cx="431466" cy="437218"/>
          </a:xfrm>
          <a:prstGeom prst="rect">
            <a:avLst/>
          </a:prstGeom>
        </p:spPr>
      </p:pic>
      <p:pic>
        <p:nvPicPr>
          <p:cNvPr id="11" name="Immagine 10" descr="Immagine che contiene nero, oscurità&#10;&#10;Il contenuto generato dall'IA potrebbe non essere corretto.">
            <a:extLst>
              <a:ext uri="{FF2B5EF4-FFF2-40B4-BE49-F238E27FC236}">
                <a16:creationId xmlns:a16="http://schemas.microsoft.com/office/drawing/2014/main" id="{ADE53C5E-341D-03CC-AE6E-020C3576BFE5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183261" y="307975"/>
            <a:ext cx="738188" cy="709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2" name="Gruppo 11">
            <a:extLst>
              <a:ext uri="{FF2B5EF4-FFF2-40B4-BE49-F238E27FC236}">
                <a16:creationId xmlns:a16="http://schemas.microsoft.com/office/drawing/2014/main" id="{2406B606-338C-4A18-69EC-C0E94165DB0A}"/>
              </a:ext>
            </a:extLst>
          </p:cNvPr>
          <p:cNvGrpSpPr/>
          <p:nvPr userDrawn="1"/>
        </p:nvGrpSpPr>
        <p:grpSpPr>
          <a:xfrm>
            <a:off x="-1" y="1202864"/>
            <a:ext cx="12192001" cy="89870"/>
            <a:chOff x="-1" y="4253665"/>
            <a:chExt cx="12192001" cy="89870"/>
          </a:xfrm>
        </p:grpSpPr>
        <p:cxnSp>
          <p:nvCxnSpPr>
            <p:cNvPr id="13" name="Connettore 1 11">
              <a:extLst>
                <a:ext uri="{FF2B5EF4-FFF2-40B4-BE49-F238E27FC236}">
                  <a16:creationId xmlns:a16="http://schemas.microsoft.com/office/drawing/2014/main" id="{CF577139-ACE5-C0B1-BDF5-849979A8F6AF}"/>
                </a:ext>
              </a:extLst>
            </p:cNvPr>
            <p:cNvCxnSpPr>
              <a:cxnSpLocks/>
              <a:stCxn id="14" idx="1"/>
            </p:cNvCxnSpPr>
            <p:nvPr userDrawn="1"/>
          </p:nvCxnSpPr>
          <p:spPr>
            <a:xfrm flipV="1">
              <a:off x="-1" y="4291312"/>
              <a:ext cx="11183262" cy="12623"/>
            </a:xfrm>
            <a:prstGeom prst="line">
              <a:avLst/>
            </a:prstGeom>
            <a:ln w="63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Rettangolo 13">
              <a:extLst>
                <a:ext uri="{FF2B5EF4-FFF2-40B4-BE49-F238E27FC236}">
                  <a16:creationId xmlns:a16="http://schemas.microsoft.com/office/drawing/2014/main" id="{51E49732-2E4C-1DDB-ACD7-D7825358632D}"/>
                </a:ext>
              </a:extLst>
            </p:cNvPr>
            <p:cNvSpPr/>
            <p:nvPr userDrawn="1"/>
          </p:nvSpPr>
          <p:spPr>
            <a:xfrm>
              <a:off x="-1" y="4264335"/>
              <a:ext cx="1227534" cy="792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>
                <a:solidFill>
                  <a:srgbClr val="BA0816"/>
                </a:solidFill>
              </a:endParaRPr>
            </a:p>
          </p:txBody>
        </p:sp>
        <p:sp>
          <p:nvSpPr>
            <p:cNvPr id="19" name="Rettangolo 18">
              <a:extLst>
                <a:ext uri="{FF2B5EF4-FFF2-40B4-BE49-F238E27FC236}">
                  <a16:creationId xmlns:a16="http://schemas.microsoft.com/office/drawing/2014/main" id="{7F752E54-823D-06BB-45B5-BA3AC173CA59}"/>
                </a:ext>
              </a:extLst>
            </p:cNvPr>
            <p:cNvSpPr/>
            <p:nvPr userDrawn="1"/>
          </p:nvSpPr>
          <p:spPr>
            <a:xfrm>
              <a:off x="10964466" y="4253665"/>
              <a:ext cx="1227534" cy="792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</p:grpSp>
      <p:sp>
        <p:nvSpPr>
          <p:cNvPr id="5" name="CasellaDiTesto 4">
            <a:extLst>
              <a:ext uri="{FF2B5EF4-FFF2-40B4-BE49-F238E27FC236}">
                <a16:creationId xmlns:a16="http://schemas.microsoft.com/office/drawing/2014/main" id="{A263A1AC-1325-74C3-5890-F1761C03D4F8}"/>
              </a:ext>
            </a:extLst>
          </p:cNvPr>
          <p:cNvSpPr txBox="1"/>
          <p:nvPr userDrawn="1"/>
        </p:nvSpPr>
        <p:spPr>
          <a:xfrm>
            <a:off x="971094" y="554038"/>
            <a:ext cx="6401256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it-IT" sz="800" b="1" kern="0" spc="600" dirty="0">
                <a:solidFill>
                  <a:schemeClr val="accent6"/>
                </a:solidFill>
                <a:latin typeface="Sequel 100 Black 45" panose="020B0503050000020004" pitchFamily="34" charset="77"/>
              </a:rPr>
              <a:t>NEW ALFA ROMEO TONALE</a:t>
            </a:r>
          </a:p>
        </p:txBody>
      </p:sp>
      <p:sp>
        <p:nvSpPr>
          <p:cNvPr id="4" name="Segnaposto numero diapositiva 5">
            <a:extLst>
              <a:ext uri="{FF2B5EF4-FFF2-40B4-BE49-F238E27FC236}">
                <a16:creationId xmlns:a16="http://schemas.microsoft.com/office/drawing/2014/main" id="{96328C26-FDA4-B6C8-8D46-8E9FA1410A92}"/>
              </a:ext>
            </a:extLst>
          </p:cNvPr>
          <p:cNvSpPr txBox="1">
            <a:spLocks/>
          </p:cNvSpPr>
          <p:nvPr userDrawn="1"/>
        </p:nvSpPr>
        <p:spPr>
          <a:xfrm>
            <a:off x="486284" y="6422139"/>
            <a:ext cx="571500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it-IT"/>
            </a:defPPr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lang="it-IT" sz="1200" kern="1200" smtClean="0">
                <a:solidFill>
                  <a:srgbClr val="BA0816"/>
                </a:solidFill>
                <a:latin typeface="Sequel 100 Black 45" panose="020B0503050000020004" pitchFamily="34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ptos" panose="020B0004020202020204" pitchFamily="34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ptos" panose="020B0004020202020204" pitchFamily="34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ptos" panose="020B0004020202020204" pitchFamily="34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ptos" panose="020B00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ptos" panose="020B00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ptos" panose="020B00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ptos" panose="020B00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ptos" panose="020B0004020202020204" pitchFamily="34" charset="0"/>
                <a:ea typeface="+mn-ea"/>
                <a:cs typeface="+mn-cs"/>
              </a:defRPr>
            </a:lvl9pPr>
          </a:lstStyle>
          <a:p>
            <a:pPr algn="l" eaLnBrk="1" hangingPunct="1"/>
            <a:fld id="{094274B4-52BF-4BE4-A31A-21EA16AB84C3}" type="slidenum">
              <a:rPr lang="en-US" smtClean="0">
                <a:solidFill>
                  <a:schemeClr val="accent1"/>
                </a:solidFill>
              </a:rPr>
              <a:pPr algn="l" eaLnBrk="1" hangingPunct="1"/>
              <a:t>‹N›</a:t>
            </a:fld>
            <a:endParaRPr lang="en-US" dirty="0">
              <a:solidFill>
                <a:schemeClr val="accent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5531029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magine 6" descr="Immagine che contiene rosso, Bordeaux&#10;&#10;Il contenuto generato dall'IA potrebbe non essere corretto.">
            <a:extLst>
              <a:ext uri="{FF2B5EF4-FFF2-40B4-BE49-F238E27FC236}">
                <a16:creationId xmlns:a16="http://schemas.microsoft.com/office/drawing/2014/main" id="{BD183FCD-4A71-5B87-2183-AAD4FD6F5630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ttangolo 2">
            <a:extLst>
              <a:ext uri="{FF2B5EF4-FFF2-40B4-BE49-F238E27FC236}">
                <a16:creationId xmlns:a16="http://schemas.microsoft.com/office/drawing/2014/main" id="{D927802A-E327-085B-B851-31CA473E3B24}"/>
              </a:ext>
            </a:extLst>
          </p:cNvPr>
          <p:cNvSpPr/>
          <p:nvPr userDrawn="1"/>
        </p:nvSpPr>
        <p:spPr>
          <a:xfrm>
            <a:off x="504822" y="466726"/>
            <a:ext cx="11182354" cy="5734050"/>
          </a:xfrm>
          <a:prstGeom prst="rect">
            <a:avLst/>
          </a:prstGeom>
          <a:solidFill>
            <a:schemeClr val="bg1"/>
          </a:solidFill>
          <a:ln w="127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" name="Titolo 1">
            <a:extLst>
              <a:ext uri="{FF2B5EF4-FFF2-40B4-BE49-F238E27FC236}">
                <a16:creationId xmlns:a16="http://schemas.microsoft.com/office/drawing/2014/main" id="{1CADC58F-B5FE-8C54-4BEB-16D65362DD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9324" y="981074"/>
            <a:ext cx="10235141" cy="646331"/>
          </a:xfrm>
          <a:noFill/>
        </p:spPr>
        <p:txBody>
          <a:bodyPr wrap="square" lIns="72000" tIns="36000" rIns="72000" bIns="36000" anchor="t" anchorCtr="0">
            <a:spAutoFit/>
          </a:bodyPr>
          <a:lstStyle>
            <a:lvl1pPr algn="l">
              <a:defRPr lang="it-IT" sz="2000" cap="all" spc="300" baseline="0" dirty="0">
                <a:solidFill>
                  <a:schemeClr val="accent6"/>
                </a:solidFill>
                <a:latin typeface="Sequel 100 Black 45" panose="020B0503050000020004" pitchFamily="34" charset="77"/>
                <a:ea typeface="+mn-ea"/>
                <a:cs typeface="Arial" panose="020B0604020202020204" pitchFamily="34" charset="0"/>
              </a:defRPr>
            </a:lvl1pPr>
          </a:lstStyle>
          <a:p>
            <a:pPr lvl="0" algn="ctr" fontAlgn="auto">
              <a:spcBef>
                <a:spcPts val="0"/>
              </a:spcBef>
              <a:spcAft>
                <a:spcPts val="0"/>
              </a:spcAft>
            </a:pPr>
            <a:r>
              <a:rPr lang="it-IT"/>
              <a:t>Fare clic per modificare lo stile del titolo dello schema</a:t>
            </a:r>
          </a:p>
        </p:txBody>
      </p:sp>
      <p:pic>
        <p:nvPicPr>
          <p:cNvPr id="4" name="Immagine 3">
            <a:extLst>
              <a:ext uri="{FF2B5EF4-FFF2-40B4-BE49-F238E27FC236}">
                <a16:creationId xmlns:a16="http://schemas.microsoft.com/office/drawing/2014/main" id="{649F2F00-D7D5-4786-8174-3A424C5B5807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693966">
            <a:off x="11164321" y="555246"/>
            <a:ext cx="431466" cy="437218"/>
          </a:xfrm>
          <a:prstGeom prst="rect">
            <a:avLst/>
          </a:prstGeom>
        </p:spPr>
      </p:pic>
      <p:sp>
        <p:nvSpPr>
          <p:cNvPr id="5" name="Segnaposto numero diapositiva 5">
            <a:extLst>
              <a:ext uri="{FF2B5EF4-FFF2-40B4-BE49-F238E27FC236}">
                <a16:creationId xmlns:a16="http://schemas.microsoft.com/office/drawing/2014/main" id="{E899CC4A-9B8F-8626-C213-E53C0D695717}"/>
              </a:ext>
            </a:extLst>
          </p:cNvPr>
          <p:cNvSpPr txBox="1">
            <a:spLocks/>
          </p:cNvSpPr>
          <p:nvPr userDrawn="1"/>
        </p:nvSpPr>
        <p:spPr>
          <a:xfrm>
            <a:off x="486284" y="6422139"/>
            <a:ext cx="571500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it-IT"/>
            </a:defPPr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lang="it-IT" sz="1200" kern="1200" smtClean="0">
                <a:solidFill>
                  <a:srgbClr val="BA0816"/>
                </a:solidFill>
                <a:latin typeface="Sequel 100 Black 45" panose="020B0503050000020004" pitchFamily="34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ptos" panose="020B0004020202020204" pitchFamily="34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ptos" panose="020B0004020202020204" pitchFamily="34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ptos" panose="020B0004020202020204" pitchFamily="34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ptos" panose="020B00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ptos" panose="020B00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ptos" panose="020B00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ptos" panose="020B00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ptos" panose="020B0004020202020204" pitchFamily="34" charset="0"/>
                <a:ea typeface="+mn-ea"/>
                <a:cs typeface="+mn-cs"/>
              </a:defRPr>
            </a:lvl9pPr>
          </a:lstStyle>
          <a:p>
            <a:pPr algn="l" eaLnBrk="1" hangingPunct="1"/>
            <a:fld id="{094274B4-52BF-4BE4-A31A-21EA16AB84C3}" type="slidenum">
              <a:rPr lang="en-US" smtClean="0">
                <a:solidFill>
                  <a:schemeClr val="accent1"/>
                </a:solidFill>
              </a:rPr>
              <a:pPr algn="l" eaLnBrk="1" hangingPunct="1"/>
              <a:t>‹N›</a:t>
            </a:fld>
            <a:endParaRPr lang="en-US" dirty="0">
              <a:solidFill>
                <a:schemeClr val="accent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3649575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magine 6" descr="Immagine che contiene rosso, Bordeaux&#10;&#10;Il contenuto generato dall'IA potrebbe non essere corretto.">
            <a:extLst>
              <a:ext uri="{FF2B5EF4-FFF2-40B4-BE49-F238E27FC236}">
                <a16:creationId xmlns:a16="http://schemas.microsoft.com/office/drawing/2014/main" id="{BD183FCD-4A71-5B87-2183-AAD4FD6F5630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ttangolo 2">
            <a:extLst>
              <a:ext uri="{FF2B5EF4-FFF2-40B4-BE49-F238E27FC236}">
                <a16:creationId xmlns:a16="http://schemas.microsoft.com/office/drawing/2014/main" id="{D927802A-E327-085B-B851-31CA473E3B24}"/>
              </a:ext>
            </a:extLst>
          </p:cNvPr>
          <p:cNvSpPr/>
          <p:nvPr userDrawn="1"/>
        </p:nvSpPr>
        <p:spPr>
          <a:xfrm>
            <a:off x="504822" y="466726"/>
            <a:ext cx="11182354" cy="5734050"/>
          </a:xfrm>
          <a:prstGeom prst="rect">
            <a:avLst/>
          </a:prstGeom>
          <a:solidFill>
            <a:schemeClr val="tx1"/>
          </a:solidFill>
          <a:ln w="127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4100" name="Picture 4" descr="2025 Alfa Romeo Tonale | Alfa Romeo Canada">
            <a:extLst>
              <a:ext uri="{FF2B5EF4-FFF2-40B4-BE49-F238E27FC236}">
                <a16:creationId xmlns:a16="http://schemas.microsoft.com/office/drawing/2014/main" id="{AA7A5516-187F-49A6-C85D-D2B8B8419F4C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4"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51" r="2951"/>
          <a:stretch>
            <a:fillRect/>
          </a:stretch>
        </p:blipFill>
        <p:spPr bwMode="auto">
          <a:xfrm>
            <a:off x="504824" y="508000"/>
            <a:ext cx="11182352" cy="56927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olo 1">
            <a:extLst>
              <a:ext uri="{FF2B5EF4-FFF2-40B4-BE49-F238E27FC236}">
                <a16:creationId xmlns:a16="http://schemas.microsoft.com/office/drawing/2014/main" id="{1CADC58F-B5FE-8C54-4BEB-16D65362DD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9324" y="657223"/>
            <a:ext cx="10235141" cy="646331"/>
          </a:xfrm>
          <a:noFill/>
        </p:spPr>
        <p:txBody>
          <a:bodyPr wrap="square" lIns="72000" tIns="36000" rIns="72000" bIns="36000" anchor="t" anchorCtr="0">
            <a:spAutoFit/>
          </a:bodyPr>
          <a:lstStyle>
            <a:lvl1pPr algn="l">
              <a:defRPr lang="it-IT" sz="2000" cap="all" spc="300" baseline="0" dirty="0">
                <a:solidFill>
                  <a:schemeClr val="bg1"/>
                </a:solidFill>
                <a:latin typeface="Sequel 100 Black 45" panose="020B0503050000020004" pitchFamily="34" charset="77"/>
                <a:ea typeface="+mn-ea"/>
                <a:cs typeface="Arial" panose="020B0604020202020204" pitchFamily="34" charset="0"/>
              </a:defRPr>
            </a:lvl1pPr>
          </a:lstStyle>
          <a:p>
            <a:pPr lvl="0" algn="ctr" fontAlgn="auto">
              <a:spcBef>
                <a:spcPts val="0"/>
              </a:spcBef>
              <a:spcAft>
                <a:spcPts val="0"/>
              </a:spcAft>
            </a:pPr>
            <a:r>
              <a:rPr lang="it-IT"/>
              <a:t>Fare clic per modificare lo stile del titolo dello schema</a:t>
            </a:r>
          </a:p>
        </p:txBody>
      </p:sp>
      <p:pic>
        <p:nvPicPr>
          <p:cNvPr id="4" name="Immagine 3">
            <a:extLst>
              <a:ext uri="{FF2B5EF4-FFF2-40B4-BE49-F238E27FC236}">
                <a16:creationId xmlns:a16="http://schemas.microsoft.com/office/drawing/2014/main" id="{649F2F00-D7D5-4786-8174-3A424C5B5807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duotone>
              <a:schemeClr val="bg2">
                <a:shade val="45000"/>
                <a:satMod val="135000"/>
              </a:schemeClr>
              <a:prstClr val="white"/>
            </a:duotone>
            <a:lum bright="40000" contrast="-4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693966">
            <a:off x="11164321" y="555246"/>
            <a:ext cx="431466" cy="437218"/>
          </a:xfrm>
          <a:prstGeom prst="rect">
            <a:avLst/>
          </a:prstGeom>
        </p:spPr>
      </p:pic>
      <p:sp>
        <p:nvSpPr>
          <p:cNvPr id="31" name="Rettangolo 30">
            <a:extLst>
              <a:ext uri="{FF2B5EF4-FFF2-40B4-BE49-F238E27FC236}">
                <a16:creationId xmlns:a16="http://schemas.microsoft.com/office/drawing/2014/main" id="{F6CB86E8-C98F-B110-1184-6AF288A83686}"/>
              </a:ext>
            </a:extLst>
          </p:cNvPr>
          <p:cNvSpPr/>
          <p:nvPr userDrawn="1"/>
        </p:nvSpPr>
        <p:spPr>
          <a:xfrm>
            <a:off x="1280649" y="1273582"/>
            <a:ext cx="2636232" cy="4463642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/>
          </a:p>
        </p:txBody>
      </p:sp>
      <p:sp>
        <p:nvSpPr>
          <p:cNvPr id="33" name="Rettangolo 32">
            <a:extLst>
              <a:ext uri="{FF2B5EF4-FFF2-40B4-BE49-F238E27FC236}">
                <a16:creationId xmlns:a16="http://schemas.microsoft.com/office/drawing/2014/main" id="{5E66D7DA-AF37-B10A-C2CE-B6C521D7303F}"/>
              </a:ext>
            </a:extLst>
          </p:cNvPr>
          <p:cNvSpPr/>
          <p:nvPr userDrawn="1"/>
        </p:nvSpPr>
        <p:spPr>
          <a:xfrm>
            <a:off x="8275118" y="1273582"/>
            <a:ext cx="2636232" cy="4463642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/>
          </a:p>
        </p:txBody>
      </p:sp>
      <p:sp>
        <p:nvSpPr>
          <p:cNvPr id="5" name="Segnaposto numero diapositiva 5">
            <a:extLst>
              <a:ext uri="{FF2B5EF4-FFF2-40B4-BE49-F238E27FC236}">
                <a16:creationId xmlns:a16="http://schemas.microsoft.com/office/drawing/2014/main" id="{A0E7F7CB-516A-7849-A354-E232DF1FE7AC}"/>
              </a:ext>
            </a:extLst>
          </p:cNvPr>
          <p:cNvSpPr txBox="1">
            <a:spLocks/>
          </p:cNvSpPr>
          <p:nvPr userDrawn="1"/>
        </p:nvSpPr>
        <p:spPr>
          <a:xfrm>
            <a:off x="486284" y="6422139"/>
            <a:ext cx="571500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it-IT"/>
            </a:defPPr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lang="it-IT" sz="1200" kern="1200" smtClean="0">
                <a:solidFill>
                  <a:srgbClr val="BA0816"/>
                </a:solidFill>
                <a:latin typeface="Sequel 100 Black 45" panose="020B0503050000020004" pitchFamily="34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ptos" panose="020B0004020202020204" pitchFamily="34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ptos" panose="020B0004020202020204" pitchFamily="34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ptos" panose="020B0004020202020204" pitchFamily="34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ptos" panose="020B00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ptos" panose="020B00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ptos" panose="020B00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ptos" panose="020B00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ptos" panose="020B0004020202020204" pitchFamily="34" charset="0"/>
                <a:ea typeface="+mn-ea"/>
                <a:cs typeface="+mn-cs"/>
              </a:defRPr>
            </a:lvl9pPr>
          </a:lstStyle>
          <a:p>
            <a:pPr algn="l" eaLnBrk="1" hangingPunct="1"/>
            <a:fld id="{094274B4-52BF-4BE4-A31A-21EA16AB84C3}" type="slidenum">
              <a:rPr lang="en-US" smtClean="0">
                <a:solidFill>
                  <a:schemeClr val="accent1"/>
                </a:solidFill>
              </a:rPr>
              <a:pPr algn="l" eaLnBrk="1" hangingPunct="1"/>
              <a:t>‹N›</a:t>
            </a:fld>
            <a:endParaRPr lang="en-US" dirty="0">
              <a:solidFill>
                <a:schemeClr val="accent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938278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magine 6" descr="Immagine che contiene rosso, Bordeaux&#10;&#10;Il contenuto generato dall'IA potrebbe non essere corretto.">
            <a:extLst>
              <a:ext uri="{FF2B5EF4-FFF2-40B4-BE49-F238E27FC236}">
                <a16:creationId xmlns:a16="http://schemas.microsoft.com/office/drawing/2014/main" id="{BD183FCD-4A71-5B87-2183-AAD4FD6F5630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ttangolo 2">
            <a:extLst>
              <a:ext uri="{FF2B5EF4-FFF2-40B4-BE49-F238E27FC236}">
                <a16:creationId xmlns:a16="http://schemas.microsoft.com/office/drawing/2014/main" id="{D927802A-E327-085B-B851-31CA473E3B24}"/>
              </a:ext>
            </a:extLst>
          </p:cNvPr>
          <p:cNvSpPr/>
          <p:nvPr userDrawn="1"/>
        </p:nvSpPr>
        <p:spPr>
          <a:xfrm>
            <a:off x="504822" y="466726"/>
            <a:ext cx="11182354" cy="5734050"/>
          </a:xfrm>
          <a:prstGeom prst="rect">
            <a:avLst/>
          </a:prstGeom>
          <a:solidFill>
            <a:schemeClr val="tx1"/>
          </a:solidFill>
          <a:ln w="127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5" name="Picture 6" descr="Personalizzazione interni Alcantara: SUV Tonale Alfa Romeo - Alcantara">
            <a:extLst>
              <a:ext uri="{FF2B5EF4-FFF2-40B4-BE49-F238E27FC236}">
                <a16:creationId xmlns:a16="http://schemas.microsoft.com/office/drawing/2014/main" id="{1B7F68E7-0EA5-0FB0-8247-0FF86A1EB996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4"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916" b="11168"/>
          <a:stretch>
            <a:fillRect/>
          </a:stretch>
        </p:blipFill>
        <p:spPr bwMode="auto">
          <a:xfrm>
            <a:off x="504821" y="466725"/>
            <a:ext cx="11182356" cy="57340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olo 1">
            <a:extLst>
              <a:ext uri="{FF2B5EF4-FFF2-40B4-BE49-F238E27FC236}">
                <a16:creationId xmlns:a16="http://schemas.microsoft.com/office/drawing/2014/main" id="{1CADC58F-B5FE-8C54-4BEB-16D65362DD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9324" y="657223"/>
            <a:ext cx="10235141" cy="646331"/>
          </a:xfrm>
          <a:noFill/>
        </p:spPr>
        <p:txBody>
          <a:bodyPr wrap="square" lIns="72000" tIns="36000" rIns="72000" bIns="36000" anchor="t" anchorCtr="0">
            <a:spAutoFit/>
          </a:bodyPr>
          <a:lstStyle>
            <a:lvl1pPr algn="l">
              <a:defRPr lang="it-IT" sz="2000" cap="all" spc="300" baseline="0" dirty="0">
                <a:solidFill>
                  <a:schemeClr val="bg1"/>
                </a:solidFill>
                <a:latin typeface="Sequel 100 Black 45" panose="020B0503050000020004" pitchFamily="34" charset="77"/>
                <a:ea typeface="+mn-ea"/>
                <a:cs typeface="Arial" panose="020B0604020202020204" pitchFamily="34" charset="0"/>
              </a:defRPr>
            </a:lvl1pPr>
          </a:lstStyle>
          <a:p>
            <a:pPr lvl="0" algn="ctr" fontAlgn="auto">
              <a:spcBef>
                <a:spcPts val="0"/>
              </a:spcBef>
              <a:spcAft>
                <a:spcPts val="0"/>
              </a:spcAft>
            </a:pPr>
            <a:r>
              <a:rPr lang="it-IT"/>
              <a:t>Fare clic per modificare lo stile del titolo dello schema</a:t>
            </a:r>
          </a:p>
        </p:txBody>
      </p:sp>
      <p:pic>
        <p:nvPicPr>
          <p:cNvPr id="4" name="Immagine 3">
            <a:extLst>
              <a:ext uri="{FF2B5EF4-FFF2-40B4-BE49-F238E27FC236}">
                <a16:creationId xmlns:a16="http://schemas.microsoft.com/office/drawing/2014/main" id="{649F2F00-D7D5-4786-8174-3A424C5B5807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duotone>
              <a:schemeClr val="bg2">
                <a:shade val="45000"/>
                <a:satMod val="135000"/>
              </a:schemeClr>
              <a:prstClr val="white"/>
            </a:duotone>
            <a:lum bright="40000" contrast="-4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693966">
            <a:off x="11164321" y="555246"/>
            <a:ext cx="431466" cy="437218"/>
          </a:xfrm>
          <a:prstGeom prst="rect">
            <a:avLst/>
          </a:prstGeom>
        </p:spPr>
      </p:pic>
      <p:sp>
        <p:nvSpPr>
          <p:cNvPr id="31" name="Rettangolo 30">
            <a:extLst>
              <a:ext uri="{FF2B5EF4-FFF2-40B4-BE49-F238E27FC236}">
                <a16:creationId xmlns:a16="http://schemas.microsoft.com/office/drawing/2014/main" id="{F6CB86E8-C98F-B110-1184-6AF288A83686}"/>
              </a:ext>
            </a:extLst>
          </p:cNvPr>
          <p:cNvSpPr/>
          <p:nvPr userDrawn="1"/>
        </p:nvSpPr>
        <p:spPr>
          <a:xfrm>
            <a:off x="1280649" y="1273582"/>
            <a:ext cx="2636232" cy="4463642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/>
          </a:p>
        </p:txBody>
      </p:sp>
      <p:sp>
        <p:nvSpPr>
          <p:cNvPr id="33" name="Rettangolo 32">
            <a:extLst>
              <a:ext uri="{FF2B5EF4-FFF2-40B4-BE49-F238E27FC236}">
                <a16:creationId xmlns:a16="http://schemas.microsoft.com/office/drawing/2014/main" id="{5E66D7DA-AF37-B10A-C2CE-B6C521D7303F}"/>
              </a:ext>
            </a:extLst>
          </p:cNvPr>
          <p:cNvSpPr/>
          <p:nvPr userDrawn="1"/>
        </p:nvSpPr>
        <p:spPr>
          <a:xfrm>
            <a:off x="8222003" y="1273582"/>
            <a:ext cx="2742462" cy="4463642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767F49CD-CEC5-CD28-1E99-C858FF8F3988}"/>
              </a:ext>
            </a:extLst>
          </p:cNvPr>
          <p:cNvSpPr txBox="1">
            <a:spLocks/>
          </p:cNvSpPr>
          <p:nvPr userDrawn="1"/>
        </p:nvSpPr>
        <p:spPr>
          <a:xfrm>
            <a:off x="486284" y="6422139"/>
            <a:ext cx="571500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it-IT"/>
            </a:defPPr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lang="it-IT" sz="1200" kern="1200" smtClean="0">
                <a:solidFill>
                  <a:srgbClr val="BA0816"/>
                </a:solidFill>
                <a:latin typeface="Sequel 100 Black 45" panose="020B0503050000020004" pitchFamily="34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ptos" panose="020B0004020202020204" pitchFamily="34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ptos" panose="020B0004020202020204" pitchFamily="34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ptos" panose="020B0004020202020204" pitchFamily="34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ptos" panose="020B00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ptos" panose="020B00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ptos" panose="020B00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ptos" panose="020B00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ptos" panose="020B0004020202020204" pitchFamily="34" charset="0"/>
                <a:ea typeface="+mn-ea"/>
                <a:cs typeface="+mn-cs"/>
              </a:defRPr>
            </a:lvl9pPr>
          </a:lstStyle>
          <a:p>
            <a:pPr algn="l" eaLnBrk="1" hangingPunct="1"/>
            <a:fld id="{094274B4-52BF-4BE4-A31A-21EA16AB84C3}" type="slidenum">
              <a:rPr lang="en-US" smtClean="0">
                <a:solidFill>
                  <a:schemeClr val="accent1"/>
                </a:solidFill>
              </a:rPr>
              <a:pPr algn="l" eaLnBrk="1" hangingPunct="1"/>
              <a:t>‹N›</a:t>
            </a:fld>
            <a:endParaRPr lang="en-US" dirty="0">
              <a:solidFill>
                <a:schemeClr val="accent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947045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magine 6" descr="Immagine che contiene rosso, Bordeaux&#10;&#10;Il contenuto generato dall'IA potrebbe non essere corretto.">
            <a:extLst>
              <a:ext uri="{FF2B5EF4-FFF2-40B4-BE49-F238E27FC236}">
                <a16:creationId xmlns:a16="http://schemas.microsoft.com/office/drawing/2014/main" id="{BD183FCD-4A71-5B87-2183-AAD4FD6F5630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olo 1">
            <a:extLst>
              <a:ext uri="{FF2B5EF4-FFF2-40B4-BE49-F238E27FC236}">
                <a16:creationId xmlns:a16="http://schemas.microsoft.com/office/drawing/2014/main" id="{1CADC58F-B5FE-8C54-4BEB-16D65362DD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27532" y="1393243"/>
            <a:ext cx="9736933" cy="646331"/>
          </a:xfrm>
          <a:noFill/>
        </p:spPr>
        <p:txBody>
          <a:bodyPr wrap="square" lIns="72000" tIns="36000" rIns="72000" bIns="36000" anchor="t" anchorCtr="0">
            <a:spAutoFit/>
          </a:bodyPr>
          <a:lstStyle>
            <a:lvl1pPr>
              <a:defRPr lang="it-IT" sz="2000" cap="all" spc="300" baseline="0" dirty="0">
                <a:solidFill>
                  <a:schemeClr val="accent6"/>
                </a:solidFill>
                <a:latin typeface="Sequel 100 Black 45" panose="020B0503050000020004" pitchFamily="34" charset="77"/>
                <a:ea typeface="+mn-ea"/>
                <a:cs typeface="Arial" panose="020B0604020202020204" pitchFamily="34" charset="0"/>
              </a:defRPr>
            </a:lvl1pPr>
          </a:lstStyle>
          <a:p>
            <a:pPr lvl="0" algn="ctr" fontAlgn="auto">
              <a:spcBef>
                <a:spcPts val="0"/>
              </a:spcBef>
              <a:spcAft>
                <a:spcPts val="0"/>
              </a:spcAft>
            </a:pPr>
            <a:r>
              <a:rPr lang="it-IT"/>
              <a:t>Fare clic per modificare lo stile del titolo dello schema</a:t>
            </a:r>
          </a:p>
        </p:txBody>
      </p:sp>
      <p:pic>
        <p:nvPicPr>
          <p:cNvPr id="9" name="Immagine 8">
            <a:extLst>
              <a:ext uri="{FF2B5EF4-FFF2-40B4-BE49-F238E27FC236}">
                <a16:creationId xmlns:a16="http://schemas.microsoft.com/office/drawing/2014/main" id="{D36D56F3-593F-97B2-07FE-AE2004957054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0551" y="443379"/>
            <a:ext cx="431466" cy="437218"/>
          </a:xfrm>
          <a:prstGeom prst="rect">
            <a:avLst/>
          </a:prstGeom>
        </p:spPr>
      </p:pic>
      <p:pic>
        <p:nvPicPr>
          <p:cNvPr id="10" name="Immagine 9" descr="Immagine che contiene nero, oscurità&#10;&#10;Il contenuto generato dall'IA potrebbe non essere corretto.">
            <a:extLst>
              <a:ext uri="{FF2B5EF4-FFF2-40B4-BE49-F238E27FC236}">
                <a16:creationId xmlns:a16="http://schemas.microsoft.com/office/drawing/2014/main" id="{BF328AEC-2678-BAEA-4B10-18AC5A9E54F5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183261" y="307975"/>
            <a:ext cx="738188" cy="709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1" name="Gruppo 10">
            <a:extLst>
              <a:ext uri="{FF2B5EF4-FFF2-40B4-BE49-F238E27FC236}">
                <a16:creationId xmlns:a16="http://schemas.microsoft.com/office/drawing/2014/main" id="{A8C83F1F-0814-098E-2126-B9ED8D17A2C5}"/>
              </a:ext>
            </a:extLst>
          </p:cNvPr>
          <p:cNvGrpSpPr/>
          <p:nvPr userDrawn="1"/>
        </p:nvGrpSpPr>
        <p:grpSpPr>
          <a:xfrm>
            <a:off x="-1" y="1202864"/>
            <a:ext cx="12192001" cy="89870"/>
            <a:chOff x="-1" y="4253665"/>
            <a:chExt cx="12192001" cy="89870"/>
          </a:xfrm>
        </p:grpSpPr>
        <p:cxnSp>
          <p:nvCxnSpPr>
            <p:cNvPr id="12" name="Connettore 1 11">
              <a:extLst>
                <a:ext uri="{FF2B5EF4-FFF2-40B4-BE49-F238E27FC236}">
                  <a16:creationId xmlns:a16="http://schemas.microsoft.com/office/drawing/2014/main" id="{D2B0CF0D-CBC2-6DEC-44C3-34E9E251AD10}"/>
                </a:ext>
              </a:extLst>
            </p:cNvPr>
            <p:cNvCxnSpPr>
              <a:cxnSpLocks/>
              <a:stCxn id="13" idx="1"/>
            </p:cNvCxnSpPr>
            <p:nvPr userDrawn="1"/>
          </p:nvCxnSpPr>
          <p:spPr>
            <a:xfrm flipV="1">
              <a:off x="-1" y="4291312"/>
              <a:ext cx="11183262" cy="12623"/>
            </a:xfrm>
            <a:prstGeom prst="line">
              <a:avLst/>
            </a:prstGeom>
            <a:ln w="63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Rettangolo 12">
              <a:extLst>
                <a:ext uri="{FF2B5EF4-FFF2-40B4-BE49-F238E27FC236}">
                  <a16:creationId xmlns:a16="http://schemas.microsoft.com/office/drawing/2014/main" id="{08263E50-7E1E-6A81-6DD6-F95AA549F4A4}"/>
                </a:ext>
              </a:extLst>
            </p:cNvPr>
            <p:cNvSpPr/>
            <p:nvPr userDrawn="1"/>
          </p:nvSpPr>
          <p:spPr>
            <a:xfrm>
              <a:off x="-1" y="4264335"/>
              <a:ext cx="1227534" cy="792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>
                <a:solidFill>
                  <a:srgbClr val="BA0816"/>
                </a:solidFill>
              </a:endParaRPr>
            </a:p>
          </p:txBody>
        </p:sp>
        <p:sp>
          <p:nvSpPr>
            <p:cNvPr id="14" name="Rettangolo 13">
              <a:extLst>
                <a:ext uri="{FF2B5EF4-FFF2-40B4-BE49-F238E27FC236}">
                  <a16:creationId xmlns:a16="http://schemas.microsoft.com/office/drawing/2014/main" id="{DE51850B-C137-D0BD-8034-C3AE64D569BA}"/>
                </a:ext>
              </a:extLst>
            </p:cNvPr>
            <p:cNvSpPr/>
            <p:nvPr userDrawn="1"/>
          </p:nvSpPr>
          <p:spPr>
            <a:xfrm>
              <a:off x="10964466" y="4253665"/>
              <a:ext cx="1227534" cy="792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</p:grpSp>
      <p:sp>
        <p:nvSpPr>
          <p:cNvPr id="5" name="CasellaDiTesto 4">
            <a:extLst>
              <a:ext uri="{FF2B5EF4-FFF2-40B4-BE49-F238E27FC236}">
                <a16:creationId xmlns:a16="http://schemas.microsoft.com/office/drawing/2014/main" id="{BBEA1F23-F883-3D73-C29B-C9359CD01A9D}"/>
              </a:ext>
            </a:extLst>
          </p:cNvPr>
          <p:cNvSpPr txBox="1"/>
          <p:nvPr userDrawn="1"/>
        </p:nvSpPr>
        <p:spPr>
          <a:xfrm>
            <a:off x="971094" y="554038"/>
            <a:ext cx="6401256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it-IT" sz="800" b="1" kern="0" spc="600" dirty="0">
                <a:solidFill>
                  <a:schemeClr val="accent6"/>
                </a:solidFill>
                <a:latin typeface="Sequel 100 Black 45" panose="020B0503050000020004" pitchFamily="34" charset="77"/>
              </a:rPr>
              <a:t>NEW ALFA ROMEO TONALE</a:t>
            </a:r>
          </a:p>
        </p:txBody>
      </p:sp>
      <p:sp>
        <p:nvSpPr>
          <p:cNvPr id="4" name="Segnaposto numero diapositiva 5">
            <a:extLst>
              <a:ext uri="{FF2B5EF4-FFF2-40B4-BE49-F238E27FC236}">
                <a16:creationId xmlns:a16="http://schemas.microsoft.com/office/drawing/2014/main" id="{0E04FAAE-6C93-A71C-C8A6-695EFA847A4F}"/>
              </a:ext>
            </a:extLst>
          </p:cNvPr>
          <p:cNvSpPr txBox="1">
            <a:spLocks/>
          </p:cNvSpPr>
          <p:nvPr userDrawn="1"/>
        </p:nvSpPr>
        <p:spPr>
          <a:xfrm>
            <a:off x="486284" y="6422139"/>
            <a:ext cx="571500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it-IT"/>
            </a:defPPr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lang="it-IT" sz="1200" kern="1200" smtClean="0">
                <a:solidFill>
                  <a:srgbClr val="BA0816"/>
                </a:solidFill>
                <a:latin typeface="Sequel 100 Black 45" panose="020B0503050000020004" pitchFamily="34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ptos" panose="020B0004020202020204" pitchFamily="34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ptos" panose="020B0004020202020204" pitchFamily="34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ptos" panose="020B0004020202020204" pitchFamily="34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ptos" panose="020B00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ptos" panose="020B00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ptos" panose="020B00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ptos" panose="020B00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ptos" panose="020B0004020202020204" pitchFamily="34" charset="0"/>
                <a:ea typeface="+mn-ea"/>
                <a:cs typeface="+mn-cs"/>
              </a:defRPr>
            </a:lvl9pPr>
          </a:lstStyle>
          <a:p>
            <a:pPr algn="l" eaLnBrk="1" hangingPunct="1"/>
            <a:fld id="{094274B4-52BF-4BE4-A31A-21EA16AB84C3}" type="slidenum">
              <a:rPr lang="en-US" smtClean="0">
                <a:solidFill>
                  <a:schemeClr val="accent1"/>
                </a:solidFill>
              </a:rPr>
              <a:pPr algn="l" eaLnBrk="1" hangingPunct="1"/>
              <a:t>‹N›</a:t>
            </a:fld>
            <a:endParaRPr lang="en-US" dirty="0">
              <a:solidFill>
                <a:schemeClr val="accent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4173237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magine 6" descr="Immagine che contiene rosso, Bordeaux&#10;&#10;Il contenuto generato dall'IA potrebbe non essere corretto.">
            <a:extLst>
              <a:ext uri="{FF2B5EF4-FFF2-40B4-BE49-F238E27FC236}">
                <a16:creationId xmlns:a16="http://schemas.microsoft.com/office/drawing/2014/main" id="{BD183FCD-4A71-5B87-2183-AAD4FD6F5630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Immagine 8">
            <a:extLst>
              <a:ext uri="{FF2B5EF4-FFF2-40B4-BE49-F238E27FC236}">
                <a16:creationId xmlns:a16="http://schemas.microsoft.com/office/drawing/2014/main" id="{D36D56F3-593F-97B2-07FE-AE2004957054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0551" y="443379"/>
            <a:ext cx="431466" cy="437218"/>
          </a:xfrm>
          <a:prstGeom prst="rect">
            <a:avLst/>
          </a:prstGeom>
        </p:spPr>
      </p:pic>
      <p:pic>
        <p:nvPicPr>
          <p:cNvPr id="10" name="Immagine 9" descr="Immagine che contiene nero, oscurità&#10;&#10;Il contenuto generato dall'IA potrebbe non essere corretto.">
            <a:extLst>
              <a:ext uri="{FF2B5EF4-FFF2-40B4-BE49-F238E27FC236}">
                <a16:creationId xmlns:a16="http://schemas.microsoft.com/office/drawing/2014/main" id="{BF328AEC-2678-BAEA-4B10-18AC5A9E54F5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183261" y="307975"/>
            <a:ext cx="738188" cy="709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6" name="Gruppo 5">
            <a:extLst>
              <a:ext uri="{FF2B5EF4-FFF2-40B4-BE49-F238E27FC236}">
                <a16:creationId xmlns:a16="http://schemas.microsoft.com/office/drawing/2014/main" id="{5476B01B-3A7F-7068-C4B8-F3841307956C}"/>
              </a:ext>
            </a:extLst>
          </p:cNvPr>
          <p:cNvGrpSpPr/>
          <p:nvPr userDrawn="1"/>
        </p:nvGrpSpPr>
        <p:grpSpPr>
          <a:xfrm>
            <a:off x="-1" y="1202864"/>
            <a:ext cx="12192001" cy="89870"/>
            <a:chOff x="-1" y="4253665"/>
            <a:chExt cx="12192001" cy="89870"/>
          </a:xfrm>
        </p:grpSpPr>
        <p:cxnSp>
          <p:nvCxnSpPr>
            <p:cNvPr id="15" name="Connettore 1 11">
              <a:extLst>
                <a:ext uri="{FF2B5EF4-FFF2-40B4-BE49-F238E27FC236}">
                  <a16:creationId xmlns:a16="http://schemas.microsoft.com/office/drawing/2014/main" id="{4C695093-8005-50D4-1F18-24B8F9E0A3C0}"/>
                </a:ext>
              </a:extLst>
            </p:cNvPr>
            <p:cNvCxnSpPr>
              <a:cxnSpLocks/>
              <a:stCxn id="16" idx="1"/>
            </p:cNvCxnSpPr>
            <p:nvPr userDrawn="1"/>
          </p:nvCxnSpPr>
          <p:spPr>
            <a:xfrm flipV="1">
              <a:off x="-1" y="4291312"/>
              <a:ext cx="11183262" cy="12623"/>
            </a:xfrm>
            <a:prstGeom prst="line">
              <a:avLst/>
            </a:prstGeom>
            <a:ln w="63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Rettangolo 15">
              <a:extLst>
                <a:ext uri="{FF2B5EF4-FFF2-40B4-BE49-F238E27FC236}">
                  <a16:creationId xmlns:a16="http://schemas.microsoft.com/office/drawing/2014/main" id="{77613670-B9A8-B1AF-ACBC-5C64DC29CD0A}"/>
                </a:ext>
              </a:extLst>
            </p:cNvPr>
            <p:cNvSpPr/>
            <p:nvPr userDrawn="1"/>
          </p:nvSpPr>
          <p:spPr>
            <a:xfrm>
              <a:off x="-1" y="4264335"/>
              <a:ext cx="1227534" cy="792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>
                <a:solidFill>
                  <a:srgbClr val="BA0816"/>
                </a:solidFill>
              </a:endParaRPr>
            </a:p>
          </p:txBody>
        </p:sp>
        <p:sp>
          <p:nvSpPr>
            <p:cNvPr id="17" name="Rettangolo 16">
              <a:extLst>
                <a:ext uri="{FF2B5EF4-FFF2-40B4-BE49-F238E27FC236}">
                  <a16:creationId xmlns:a16="http://schemas.microsoft.com/office/drawing/2014/main" id="{560E24BE-887B-C95D-EB6C-86BAA269196C}"/>
                </a:ext>
              </a:extLst>
            </p:cNvPr>
            <p:cNvSpPr/>
            <p:nvPr userDrawn="1"/>
          </p:nvSpPr>
          <p:spPr>
            <a:xfrm>
              <a:off x="10964466" y="4253665"/>
              <a:ext cx="1227534" cy="792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</p:grpSp>
      <p:sp>
        <p:nvSpPr>
          <p:cNvPr id="3" name="CasellaDiTesto 2">
            <a:extLst>
              <a:ext uri="{FF2B5EF4-FFF2-40B4-BE49-F238E27FC236}">
                <a16:creationId xmlns:a16="http://schemas.microsoft.com/office/drawing/2014/main" id="{82FB11B0-9DA6-51EE-94BC-A3204E41EA05}"/>
              </a:ext>
            </a:extLst>
          </p:cNvPr>
          <p:cNvSpPr txBox="1"/>
          <p:nvPr userDrawn="1"/>
        </p:nvSpPr>
        <p:spPr>
          <a:xfrm>
            <a:off x="971094" y="554038"/>
            <a:ext cx="6401256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it-IT" sz="800" b="1" kern="0" spc="600" dirty="0">
                <a:solidFill>
                  <a:schemeClr val="accent6"/>
                </a:solidFill>
                <a:latin typeface="Sequel 100 Black 45" panose="020B0503050000020004" pitchFamily="34" charset="77"/>
              </a:rPr>
              <a:t>NEW ALFA ROMEO TONALE</a:t>
            </a:r>
          </a:p>
        </p:txBody>
      </p:sp>
      <p:sp>
        <p:nvSpPr>
          <p:cNvPr id="2" name="Segnaposto numero diapositiva 5">
            <a:extLst>
              <a:ext uri="{FF2B5EF4-FFF2-40B4-BE49-F238E27FC236}">
                <a16:creationId xmlns:a16="http://schemas.microsoft.com/office/drawing/2014/main" id="{C3D91D6F-492A-774E-8E0F-57AC12E59450}"/>
              </a:ext>
            </a:extLst>
          </p:cNvPr>
          <p:cNvSpPr txBox="1">
            <a:spLocks/>
          </p:cNvSpPr>
          <p:nvPr userDrawn="1"/>
        </p:nvSpPr>
        <p:spPr>
          <a:xfrm>
            <a:off x="486284" y="6422139"/>
            <a:ext cx="571500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it-IT"/>
            </a:defPPr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lang="it-IT" sz="1200" kern="1200" smtClean="0">
                <a:solidFill>
                  <a:srgbClr val="BA0816"/>
                </a:solidFill>
                <a:latin typeface="Sequel 100 Black 45" panose="020B0503050000020004" pitchFamily="34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ptos" panose="020B0004020202020204" pitchFamily="34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ptos" panose="020B0004020202020204" pitchFamily="34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ptos" panose="020B0004020202020204" pitchFamily="34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ptos" panose="020B00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ptos" panose="020B00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ptos" panose="020B00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ptos" panose="020B00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ptos" panose="020B0004020202020204" pitchFamily="34" charset="0"/>
                <a:ea typeface="+mn-ea"/>
                <a:cs typeface="+mn-cs"/>
              </a:defRPr>
            </a:lvl9pPr>
          </a:lstStyle>
          <a:p>
            <a:pPr algn="l" eaLnBrk="1" hangingPunct="1"/>
            <a:fld id="{094274B4-52BF-4BE4-A31A-21EA16AB84C3}" type="slidenum">
              <a:rPr lang="en-US" smtClean="0">
                <a:solidFill>
                  <a:schemeClr val="accent1"/>
                </a:solidFill>
              </a:rPr>
              <a:pPr algn="l" eaLnBrk="1" hangingPunct="1"/>
              <a:t>‹N›</a:t>
            </a:fld>
            <a:endParaRPr lang="en-US" dirty="0">
              <a:solidFill>
                <a:schemeClr val="accent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837207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magine 6" descr="Immagine che contiene rosso, Bordeaux&#10;&#10;Il contenuto generato dall'IA potrebbe non essere corretto.">
            <a:extLst>
              <a:ext uri="{FF2B5EF4-FFF2-40B4-BE49-F238E27FC236}">
                <a16:creationId xmlns:a16="http://schemas.microsoft.com/office/drawing/2014/main" id="{BD183FCD-4A71-5B87-2183-AAD4FD6F5630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Immagine 3">
            <a:extLst>
              <a:ext uri="{FF2B5EF4-FFF2-40B4-BE49-F238E27FC236}">
                <a16:creationId xmlns:a16="http://schemas.microsoft.com/office/drawing/2014/main" id="{1DDE622E-BD14-7210-D9D8-CA479F49405F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0" y="1253134"/>
            <a:ext cx="6063424" cy="5604866"/>
          </a:xfrm>
          <a:prstGeom prst="rect">
            <a:avLst/>
          </a:prstGeom>
        </p:spPr>
      </p:pic>
      <p:sp>
        <p:nvSpPr>
          <p:cNvPr id="2" name="Titolo 1">
            <a:extLst>
              <a:ext uri="{FF2B5EF4-FFF2-40B4-BE49-F238E27FC236}">
                <a16:creationId xmlns:a16="http://schemas.microsoft.com/office/drawing/2014/main" id="{1CADC58F-B5FE-8C54-4BEB-16D65362DD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10789" y="2293199"/>
            <a:ext cx="4772472" cy="1200329"/>
          </a:xfrm>
          <a:noFill/>
        </p:spPr>
        <p:txBody>
          <a:bodyPr wrap="square" anchor="t">
            <a:spAutoFit/>
          </a:bodyPr>
          <a:lstStyle>
            <a:lvl1pPr>
              <a:defRPr lang="it-IT" dirty="0">
                <a:solidFill>
                  <a:schemeClr val="accent6"/>
                </a:solidFill>
              </a:defRPr>
            </a:lvl1pPr>
          </a:lstStyle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A61EE716-D689-9D52-5DFA-F93E135119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10788" y="3301113"/>
            <a:ext cx="4553677" cy="315527"/>
          </a:xfrm>
          <a:noFill/>
        </p:spPr>
        <p:txBody>
          <a:bodyPr wrap="square" lIns="72000" tIns="36000" rIns="72000" bIns="36000" anchor="t">
            <a:spAutoFit/>
          </a:bodyPr>
          <a:lstStyle>
            <a:lvl1pPr marL="0" indent="0">
              <a:lnSpc>
                <a:spcPct val="150000"/>
              </a:lnSpc>
              <a:buNone/>
              <a:defRPr lang="it-IT" sz="1200" dirty="0" smtClean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 eaLnBrk="0" fontAlgn="base" hangingPunct="0">
              <a:spcBef>
                <a:spcPct val="0"/>
              </a:spcBef>
              <a:spcAft>
                <a:spcPts val="1200"/>
              </a:spcAft>
            </a:pPr>
            <a:r>
              <a:rPr lang="it-IT"/>
              <a:t>Fare clic per modificare gli stili del testo dello schema</a:t>
            </a:r>
          </a:p>
        </p:txBody>
      </p:sp>
      <p:pic>
        <p:nvPicPr>
          <p:cNvPr id="9" name="Immagine 8">
            <a:extLst>
              <a:ext uri="{FF2B5EF4-FFF2-40B4-BE49-F238E27FC236}">
                <a16:creationId xmlns:a16="http://schemas.microsoft.com/office/drawing/2014/main" id="{D36D56F3-593F-97B2-07FE-AE2004957054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0551" y="443379"/>
            <a:ext cx="431466" cy="437218"/>
          </a:xfrm>
          <a:prstGeom prst="rect">
            <a:avLst/>
          </a:prstGeom>
        </p:spPr>
      </p:pic>
      <p:pic>
        <p:nvPicPr>
          <p:cNvPr id="10" name="Immagine 9" descr="Immagine che contiene nero, oscurità&#10;&#10;Il contenuto generato dall'IA potrebbe non essere corretto.">
            <a:extLst>
              <a:ext uri="{FF2B5EF4-FFF2-40B4-BE49-F238E27FC236}">
                <a16:creationId xmlns:a16="http://schemas.microsoft.com/office/drawing/2014/main" id="{BF328AEC-2678-BAEA-4B10-18AC5A9E54F5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183261" y="307975"/>
            <a:ext cx="738188" cy="709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7" name="Gruppo 26">
            <a:extLst>
              <a:ext uri="{FF2B5EF4-FFF2-40B4-BE49-F238E27FC236}">
                <a16:creationId xmlns:a16="http://schemas.microsoft.com/office/drawing/2014/main" id="{8390C3A2-FD38-E0E9-A0FC-D29D0171AE68}"/>
              </a:ext>
            </a:extLst>
          </p:cNvPr>
          <p:cNvGrpSpPr/>
          <p:nvPr userDrawn="1"/>
        </p:nvGrpSpPr>
        <p:grpSpPr>
          <a:xfrm>
            <a:off x="-1" y="1202864"/>
            <a:ext cx="12192001" cy="89870"/>
            <a:chOff x="-1" y="4253665"/>
            <a:chExt cx="12192001" cy="89870"/>
          </a:xfrm>
        </p:grpSpPr>
        <p:cxnSp>
          <p:nvCxnSpPr>
            <p:cNvPr id="28" name="Connettore 1 11">
              <a:extLst>
                <a:ext uri="{FF2B5EF4-FFF2-40B4-BE49-F238E27FC236}">
                  <a16:creationId xmlns:a16="http://schemas.microsoft.com/office/drawing/2014/main" id="{451542FF-B827-D8C7-13D0-14FBD9F2347B}"/>
                </a:ext>
              </a:extLst>
            </p:cNvPr>
            <p:cNvCxnSpPr>
              <a:cxnSpLocks/>
              <a:stCxn id="29" idx="1"/>
            </p:cNvCxnSpPr>
            <p:nvPr userDrawn="1"/>
          </p:nvCxnSpPr>
          <p:spPr>
            <a:xfrm flipV="1">
              <a:off x="-1" y="4291312"/>
              <a:ext cx="11183262" cy="12623"/>
            </a:xfrm>
            <a:prstGeom prst="line">
              <a:avLst/>
            </a:prstGeom>
            <a:ln w="63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Rettangolo 28">
              <a:extLst>
                <a:ext uri="{FF2B5EF4-FFF2-40B4-BE49-F238E27FC236}">
                  <a16:creationId xmlns:a16="http://schemas.microsoft.com/office/drawing/2014/main" id="{5A8B4E8E-24BD-2206-6F1A-A807F21FB799}"/>
                </a:ext>
              </a:extLst>
            </p:cNvPr>
            <p:cNvSpPr/>
            <p:nvPr userDrawn="1"/>
          </p:nvSpPr>
          <p:spPr>
            <a:xfrm>
              <a:off x="-1" y="4264335"/>
              <a:ext cx="1227534" cy="792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>
                <a:solidFill>
                  <a:srgbClr val="BA0816"/>
                </a:solidFill>
              </a:endParaRPr>
            </a:p>
          </p:txBody>
        </p:sp>
        <p:sp>
          <p:nvSpPr>
            <p:cNvPr id="30" name="Rettangolo 29">
              <a:extLst>
                <a:ext uri="{FF2B5EF4-FFF2-40B4-BE49-F238E27FC236}">
                  <a16:creationId xmlns:a16="http://schemas.microsoft.com/office/drawing/2014/main" id="{C038A8E6-456A-4735-0F91-A41AF72E7E82}"/>
                </a:ext>
              </a:extLst>
            </p:cNvPr>
            <p:cNvSpPr/>
            <p:nvPr userDrawn="1"/>
          </p:nvSpPr>
          <p:spPr>
            <a:xfrm>
              <a:off x="10964466" y="4253665"/>
              <a:ext cx="1227534" cy="792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</p:grpSp>
      <p:sp>
        <p:nvSpPr>
          <p:cNvPr id="8" name="CasellaDiTesto 7">
            <a:extLst>
              <a:ext uri="{FF2B5EF4-FFF2-40B4-BE49-F238E27FC236}">
                <a16:creationId xmlns:a16="http://schemas.microsoft.com/office/drawing/2014/main" id="{BF0B6E75-E40F-C061-7ED0-78B324BDB0D8}"/>
              </a:ext>
            </a:extLst>
          </p:cNvPr>
          <p:cNvSpPr txBox="1"/>
          <p:nvPr userDrawn="1"/>
        </p:nvSpPr>
        <p:spPr>
          <a:xfrm>
            <a:off x="971094" y="554038"/>
            <a:ext cx="6401256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it-IT" sz="800" b="1" kern="0" spc="600" dirty="0">
                <a:solidFill>
                  <a:schemeClr val="accent6"/>
                </a:solidFill>
                <a:latin typeface="Sequel 100 Black 45" panose="020B0503050000020004" pitchFamily="34" charset="77"/>
              </a:rPr>
              <a:t>NEW ALFA ROMEO TONALE</a:t>
            </a:r>
          </a:p>
        </p:txBody>
      </p:sp>
      <p:sp>
        <p:nvSpPr>
          <p:cNvPr id="5" name="Segnaposto numero diapositiva 5">
            <a:extLst>
              <a:ext uri="{FF2B5EF4-FFF2-40B4-BE49-F238E27FC236}">
                <a16:creationId xmlns:a16="http://schemas.microsoft.com/office/drawing/2014/main" id="{EED86E14-71B0-3DC9-BC16-35DEDB44D1A6}"/>
              </a:ext>
            </a:extLst>
          </p:cNvPr>
          <p:cNvSpPr txBox="1">
            <a:spLocks/>
          </p:cNvSpPr>
          <p:nvPr userDrawn="1"/>
        </p:nvSpPr>
        <p:spPr>
          <a:xfrm>
            <a:off x="486284" y="6422139"/>
            <a:ext cx="571500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it-IT"/>
            </a:defPPr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lang="it-IT" sz="1200" kern="1200" smtClean="0">
                <a:solidFill>
                  <a:srgbClr val="BA0816"/>
                </a:solidFill>
                <a:latin typeface="Sequel 100 Black 45" panose="020B0503050000020004" pitchFamily="34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ptos" panose="020B0004020202020204" pitchFamily="34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ptos" panose="020B0004020202020204" pitchFamily="34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ptos" panose="020B0004020202020204" pitchFamily="34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ptos" panose="020B00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ptos" panose="020B00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ptos" panose="020B00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ptos" panose="020B00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ptos" panose="020B0004020202020204" pitchFamily="34" charset="0"/>
                <a:ea typeface="+mn-ea"/>
                <a:cs typeface="+mn-cs"/>
              </a:defRPr>
            </a:lvl9pPr>
          </a:lstStyle>
          <a:p>
            <a:pPr algn="l" eaLnBrk="1" hangingPunct="1"/>
            <a:fld id="{094274B4-52BF-4BE4-A31A-21EA16AB84C3}" type="slidenum">
              <a:rPr lang="en-US" smtClean="0">
                <a:solidFill>
                  <a:schemeClr val="accent1"/>
                </a:solidFill>
              </a:rPr>
              <a:pPr algn="l" eaLnBrk="1" hangingPunct="1"/>
              <a:t>‹N›</a:t>
            </a:fld>
            <a:endParaRPr lang="en-US" dirty="0">
              <a:solidFill>
                <a:schemeClr val="accent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32609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4_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magine 6" descr="Immagine che contiene rosso, Bordeaux&#10;&#10;Il contenuto generato dall'IA potrebbe non essere corretto.">
            <a:extLst>
              <a:ext uri="{FF2B5EF4-FFF2-40B4-BE49-F238E27FC236}">
                <a16:creationId xmlns:a16="http://schemas.microsoft.com/office/drawing/2014/main" id="{BD183FCD-4A71-5B87-2183-AAD4FD6F5630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Immagine 10">
            <a:extLst>
              <a:ext uri="{FF2B5EF4-FFF2-40B4-BE49-F238E27FC236}">
                <a16:creationId xmlns:a16="http://schemas.microsoft.com/office/drawing/2014/main" id="{8B553196-3F92-9B5A-5688-0DDC1BEB4F85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 l="24972" r="21149"/>
          <a:stretch/>
        </p:blipFill>
        <p:spPr>
          <a:xfrm>
            <a:off x="-1" y="1257547"/>
            <a:ext cx="6096001" cy="5600453"/>
          </a:xfrm>
          <a:prstGeom prst="rect">
            <a:avLst/>
          </a:prstGeom>
        </p:spPr>
      </p:pic>
      <p:sp>
        <p:nvSpPr>
          <p:cNvPr id="2" name="Titolo 1">
            <a:extLst>
              <a:ext uri="{FF2B5EF4-FFF2-40B4-BE49-F238E27FC236}">
                <a16:creationId xmlns:a16="http://schemas.microsoft.com/office/drawing/2014/main" id="{1CADC58F-B5FE-8C54-4BEB-16D65362DD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10789" y="2293199"/>
            <a:ext cx="4772472" cy="1200329"/>
          </a:xfrm>
          <a:noFill/>
        </p:spPr>
        <p:txBody>
          <a:bodyPr wrap="square" anchor="t">
            <a:spAutoFit/>
          </a:bodyPr>
          <a:lstStyle>
            <a:lvl1pPr>
              <a:defRPr lang="it-IT" dirty="0">
                <a:solidFill>
                  <a:schemeClr val="accent6"/>
                </a:solidFill>
              </a:defRPr>
            </a:lvl1pPr>
          </a:lstStyle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A61EE716-D689-9D52-5DFA-F93E135119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10788" y="3301113"/>
            <a:ext cx="4553677" cy="315527"/>
          </a:xfrm>
          <a:noFill/>
        </p:spPr>
        <p:txBody>
          <a:bodyPr wrap="square" lIns="72000" tIns="36000" rIns="72000" bIns="36000" anchor="t">
            <a:spAutoFit/>
          </a:bodyPr>
          <a:lstStyle>
            <a:lvl1pPr marL="0" indent="0">
              <a:lnSpc>
                <a:spcPct val="150000"/>
              </a:lnSpc>
              <a:buNone/>
              <a:defRPr lang="it-IT" sz="1200" dirty="0" smtClean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 eaLnBrk="0" fontAlgn="base" hangingPunct="0">
              <a:spcBef>
                <a:spcPct val="0"/>
              </a:spcBef>
              <a:spcAft>
                <a:spcPts val="1200"/>
              </a:spcAft>
            </a:pPr>
            <a:r>
              <a:rPr lang="it-IT"/>
              <a:t>Fare clic per modificare gli stili del testo dello schema</a:t>
            </a:r>
          </a:p>
        </p:txBody>
      </p:sp>
      <p:pic>
        <p:nvPicPr>
          <p:cNvPr id="9" name="Immagine 8">
            <a:extLst>
              <a:ext uri="{FF2B5EF4-FFF2-40B4-BE49-F238E27FC236}">
                <a16:creationId xmlns:a16="http://schemas.microsoft.com/office/drawing/2014/main" id="{D36D56F3-593F-97B2-07FE-AE2004957054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0551" y="443379"/>
            <a:ext cx="431466" cy="437218"/>
          </a:xfrm>
          <a:prstGeom prst="rect">
            <a:avLst/>
          </a:prstGeom>
        </p:spPr>
      </p:pic>
      <p:pic>
        <p:nvPicPr>
          <p:cNvPr id="10" name="Immagine 9" descr="Immagine che contiene nero, oscurità&#10;&#10;Il contenuto generato dall'IA potrebbe non essere corretto.">
            <a:extLst>
              <a:ext uri="{FF2B5EF4-FFF2-40B4-BE49-F238E27FC236}">
                <a16:creationId xmlns:a16="http://schemas.microsoft.com/office/drawing/2014/main" id="{BF328AEC-2678-BAEA-4B10-18AC5A9E54F5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183261" y="307975"/>
            <a:ext cx="738188" cy="709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7" name="Gruppo 26">
            <a:extLst>
              <a:ext uri="{FF2B5EF4-FFF2-40B4-BE49-F238E27FC236}">
                <a16:creationId xmlns:a16="http://schemas.microsoft.com/office/drawing/2014/main" id="{8390C3A2-FD38-E0E9-A0FC-D29D0171AE68}"/>
              </a:ext>
            </a:extLst>
          </p:cNvPr>
          <p:cNvGrpSpPr/>
          <p:nvPr userDrawn="1"/>
        </p:nvGrpSpPr>
        <p:grpSpPr>
          <a:xfrm>
            <a:off x="-1" y="1202864"/>
            <a:ext cx="12192001" cy="89870"/>
            <a:chOff x="-1" y="4253665"/>
            <a:chExt cx="12192001" cy="89870"/>
          </a:xfrm>
        </p:grpSpPr>
        <p:cxnSp>
          <p:nvCxnSpPr>
            <p:cNvPr id="28" name="Connettore 1 11">
              <a:extLst>
                <a:ext uri="{FF2B5EF4-FFF2-40B4-BE49-F238E27FC236}">
                  <a16:creationId xmlns:a16="http://schemas.microsoft.com/office/drawing/2014/main" id="{451542FF-B827-D8C7-13D0-14FBD9F2347B}"/>
                </a:ext>
              </a:extLst>
            </p:cNvPr>
            <p:cNvCxnSpPr>
              <a:cxnSpLocks/>
              <a:stCxn id="29" idx="1"/>
            </p:cNvCxnSpPr>
            <p:nvPr userDrawn="1"/>
          </p:nvCxnSpPr>
          <p:spPr>
            <a:xfrm flipV="1">
              <a:off x="-1" y="4291312"/>
              <a:ext cx="11183262" cy="12623"/>
            </a:xfrm>
            <a:prstGeom prst="line">
              <a:avLst/>
            </a:prstGeom>
            <a:ln w="63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Rettangolo 28">
              <a:extLst>
                <a:ext uri="{FF2B5EF4-FFF2-40B4-BE49-F238E27FC236}">
                  <a16:creationId xmlns:a16="http://schemas.microsoft.com/office/drawing/2014/main" id="{5A8B4E8E-24BD-2206-6F1A-A807F21FB799}"/>
                </a:ext>
              </a:extLst>
            </p:cNvPr>
            <p:cNvSpPr/>
            <p:nvPr userDrawn="1"/>
          </p:nvSpPr>
          <p:spPr>
            <a:xfrm>
              <a:off x="-1" y="4264335"/>
              <a:ext cx="1227534" cy="792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>
                <a:solidFill>
                  <a:srgbClr val="BA0816"/>
                </a:solidFill>
              </a:endParaRPr>
            </a:p>
          </p:txBody>
        </p:sp>
        <p:sp>
          <p:nvSpPr>
            <p:cNvPr id="30" name="Rettangolo 29">
              <a:extLst>
                <a:ext uri="{FF2B5EF4-FFF2-40B4-BE49-F238E27FC236}">
                  <a16:creationId xmlns:a16="http://schemas.microsoft.com/office/drawing/2014/main" id="{C038A8E6-456A-4735-0F91-A41AF72E7E82}"/>
                </a:ext>
              </a:extLst>
            </p:cNvPr>
            <p:cNvSpPr/>
            <p:nvPr userDrawn="1"/>
          </p:nvSpPr>
          <p:spPr>
            <a:xfrm>
              <a:off x="10964466" y="4253665"/>
              <a:ext cx="1227534" cy="792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</p:grpSp>
      <p:sp>
        <p:nvSpPr>
          <p:cNvPr id="8" name="CasellaDiTesto 7">
            <a:extLst>
              <a:ext uri="{FF2B5EF4-FFF2-40B4-BE49-F238E27FC236}">
                <a16:creationId xmlns:a16="http://schemas.microsoft.com/office/drawing/2014/main" id="{600FEF77-71FE-854A-977D-AC998DDFFA59}"/>
              </a:ext>
            </a:extLst>
          </p:cNvPr>
          <p:cNvSpPr txBox="1"/>
          <p:nvPr userDrawn="1"/>
        </p:nvSpPr>
        <p:spPr>
          <a:xfrm>
            <a:off x="971094" y="554038"/>
            <a:ext cx="6401256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it-IT" sz="800" b="1" kern="0" spc="600" dirty="0">
                <a:solidFill>
                  <a:schemeClr val="accent6"/>
                </a:solidFill>
                <a:latin typeface="Sequel 100 Black 45" panose="020B0503050000020004" pitchFamily="34" charset="77"/>
              </a:rPr>
              <a:t>NEW ALFA ROMEO TONALE</a:t>
            </a:r>
          </a:p>
        </p:txBody>
      </p:sp>
      <p:sp>
        <p:nvSpPr>
          <p:cNvPr id="4" name="Segnaposto numero diapositiva 5">
            <a:extLst>
              <a:ext uri="{FF2B5EF4-FFF2-40B4-BE49-F238E27FC236}">
                <a16:creationId xmlns:a16="http://schemas.microsoft.com/office/drawing/2014/main" id="{274CB3C3-62B0-6637-C205-330AF6503B0E}"/>
              </a:ext>
            </a:extLst>
          </p:cNvPr>
          <p:cNvSpPr txBox="1">
            <a:spLocks/>
          </p:cNvSpPr>
          <p:nvPr userDrawn="1"/>
        </p:nvSpPr>
        <p:spPr>
          <a:xfrm>
            <a:off x="486284" y="6422139"/>
            <a:ext cx="571500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it-IT"/>
            </a:defPPr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lang="it-IT" sz="1200" kern="1200" smtClean="0">
                <a:solidFill>
                  <a:srgbClr val="BA0816"/>
                </a:solidFill>
                <a:latin typeface="Sequel 100 Black 45" panose="020B0503050000020004" pitchFamily="34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ptos" panose="020B0004020202020204" pitchFamily="34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ptos" panose="020B0004020202020204" pitchFamily="34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ptos" panose="020B0004020202020204" pitchFamily="34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ptos" panose="020B00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ptos" panose="020B00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ptos" panose="020B00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ptos" panose="020B00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ptos" panose="020B0004020202020204" pitchFamily="34" charset="0"/>
                <a:ea typeface="+mn-ea"/>
                <a:cs typeface="+mn-cs"/>
              </a:defRPr>
            </a:lvl9pPr>
          </a:lstStyle>
          <a:p>
            <a:pPr algn="l" eaLnBrk="1" hangingPunct="1"/>
            <a:fld id="{094274B4-52BF-4BE4-A31A-21EA16AB84C3}" type="slidenum">
              <a:rPr lang="en-US" smtClean="0">
                <a:solidFill>
                  <a:schemeClr val="accent1"/>
                </a:solidFill>
              </a:rPr>
              <a:pPr algn="l" eaLnBrk="1" hangingPunct="1"/>
              <a:t>‹N›</a:t>
            </a:fld>
            <a:endParaRPr lang="en-US" dirty="0">
              <a:solidFill>
                <a:schemeClr val="accent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115645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ags" Target="../tags/tag2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>
            <a:extLst>
              <a:ext uri="{FF2B5EF4-FFF2-40B4-BE49-F238E27FC236}">
                <a16:creationId xmlns:a16="http://schemas.microsoft.com/office/drawing/2014/main" id="{8116AD62-7202-0980-7B1E-8182AB3098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704741"/>
            <a:ext cx="10515600" cy="646331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ctr">
            <a:spAutoFit/>
          </a:bodyPr>
          <a:lstStyle/>
          <a:p>
            <a:pPr lvl="0" algn="ctr" fontAlgn="auto">
              <a:spcBef>
                <a:spcPts val="0"/>
              </a:spcBef>
              <a:spcAft>
                <a:spcPts val="0"/>
              </a:spcAft>
            </a:pPr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070A987F-3CAF-2E35-8CBA-8BF58FBF248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257369"/>
          </a:xfrm>
          <a:prstGeom prst="rect">
            <a:avLst/>
          </a:prstGeom>
          <a:noFill/>
        </p:spPr>
        <p:txBody>
          <a:bodyPr vert="horz" wrap="square" lIns="72000" tIns="36000" rIns="72000" bIns="36000" rtlCol="0" anchor="t">
            <a:spAutoFit/>
          </a:bodyPr>
          <a:lstStyle/>
          <a:p>
            <a:pPr marL="0" lvl="0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ts val="1200"/>
              </a:spcAft>
              <a:buNone/>
            </a:pPr>
            <a:r>
              <a:rPr lang="it-IT"/>
              <a:t>Fare clic per modificare gli stili del testo dello schema</a:t>
            </a:r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1A699F4B-96AD-DB92-FD69-E1DECC1F17A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094274B4-52BF-4BE4-A31A-21EA16AB84C3}" type="slidenum">
              <a:rPr lang="it-IT" smtClean="0"/>
              <a:t>‹N›</a:t>
            </a:fld>
            <a:endParaRPr lang="it-IT"/>
          </a:p>
        </p:txBody>
      </p:sp>
    </p:spTree>
    <p:custDataLst>
      <p:tags r:id="rId19"/>
    </p:custDataLst>
    <p:extLst>
      <p:ext uri="{BB962C8B-B14F-4D97-AF65-F5344CB8AC3E}">
        <p14:creationId xmlns:p14="http://schemas.microsoft.com/office/powerpoint/2010/main" val="32273903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86" r:id="rId2"/>
    <p:sldLayoutId id="2147483680" r:id="rId3"/>
    <p:sldLayoutId id="2147483683" r:id="rId4"/>
    <p:sldLayoutId id="2147483685" r:id="rId5"/>
    <p:sldLayoutId id="2147483675" r:id="rId6"/>
    <p:sldLayoutId id="2147483673" r:id="rId7"/>
    <p:sldLayoutId id="2147483670" r:id="rId8"/>
    <p:sldLayoutId id="2147483684" r:id="rId9"/>
    <p:sldLayoutId id="2147483678" r:id="rId10"/>
    <p:sldLayoutId id="2147483679" r:id="rId11"/>
    <p:sldLayoutId id="2147483672" r:id="rId12"/>
    <p:sldLayoutId id="2147483676" r:id="rId13"/>
    <p:sldLayoutId id="2147483677" r:id="rId14"/>
    <p:sldLayoutId id="2147483681" r:id="rId15"/>
    <p:sldLayoutId id="2147483682" r:id="rId16"/>
    <p:sldLayoutId id="2147483674" r:id="rId17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it-IT" sz="2000" kern="1200" cap="all" spc="300" baseline="0" smtClean="0">
          <a:solidFill>
            <a:schemeClr val="accent6"/>
          </a:solidFill>
          <a:latin typeface="Sequel 100 Black 45" panose="020B0503050000020004" pitchFamily="34" charset="77"/>
          <a:ea typeface="+mn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lang="it-IT" sz="1200" kern="1200" smtClean="0">
          <a:solidFill>
            <a:schemeClr val="accent6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it-IT" sz="2400" kern="1200" smtClean="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it-IT" sz="2000" kern="1200" smtClean="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it-IT" sz="1800" kern="1200" smtClean="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it-IT" sz="1800" kern="1200" smtClean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7.xml"/><Relationship Id="rId1" Type="http://schemas.openxmlformats.org/officeDocument/2006/relationships/tags" Target="../tags/tag20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2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tags" Target="../tags/tag2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tags" Target="../tags/tag23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emf"/><Relationship Id="rId3" Type="http://schemas.openxmlformats.org/officeDocument/2006/relationships/notesSlide" Target="../notesSlides/notesSlide2.xml"/><Relationship Id="rId7" Type="http://schemas.openxmlformats.org/officeDocument/2006/relationships/image" Target="../media/image21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4.xml"/><Relationship Id="rId6" Type="http://schemas.openxmlformats.org/officeDocument/2006/relationships/image" Target="../media/image20.emf"/><Relationship Id="rId5" Type="http://schemas.openxmlformats.org/officeDocument/2006/relationships/image" Target="../media/image19.emf"/><Relationship Id="rId4" Type="http://schemas.openxmlformats.org/officeDocument/2006/relationships/image" Target="../media/image1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sv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2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sellaDiTesto 3">
            <a:extLst>
              <a:ext uri="{FF2B5EF4-FFF2-40B4-BE49-F238E27FC236}">
                <a16:creationId xmlns:a16="http://schemas.microsoft.com/office/drawing/2014/main" id="{AD65F3FE-1D20-E3C8-911F-3DB4B1F3DEB0}"/>
              </a:ext>
            </a:extLst>
          </p:cNvPr>
          <p:cNvSpPr txBox="1"/>
          <p:nvPr/>
        </p:nvSpPr>
        <p:spPr>
          <a:xfrm>
            <a:off x="3412142" y="4834289"/>
            <a:ext cx="5367716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900" kern="0" spc="600" noProof="0" dirty="0">
                <a:solidFill>
                  <a:schemeClr val="bg1"/>
                </a:solidFill>
                <a:latin typeface="Sequel 100 Black 45" panose="020B0503050000020004" pitchFamily="34" charset="77"/>
              </a:rPr>
              <a:t>ALFA ROMEO LUNA ROSSA</a:t>
            </a: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24F6EC7-DBF0-73B1-2B42-18B900E05E3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olo 4">
            <a:extLst>
              <a:ext uri="{FF2B5EF4-FFF2-40B4-BE49-F238E27FC236}">
                <a16:creationId xmlns:a16="http://schemas.microsoft.com/office/drawing/2014/main" id="{7A5F444A-814F-96BD-28DD-E693F4C476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27532" y="1393243"/>
            <a:ext cx="9736933" cy="349702"/>
          </a:xfrm>
        </p:spPr>
        <p:txBody>
          <a:bodyPr/>
          <a:lstStyle/>
          <a:p>
            <a:pPr algn="ctr"/>
            <a:r>
              <a:rPr lang="en-US" noProof="0" dirty="0"/>
              <a:t>XXX</a:t>
            </a:r>
          </a:p>
        </p:txBody>
      </p:sp>
      <p:sp>
        <p:nvSpPr>
          <p:cNvPr id="2" name="Segnaposto contenuto 11">
            <a:extLst>
              <a:ext uri="{FF2B5EF4-FFF2-40B4-BE49-F238E27FC236}">
                <a16:creationId xmlns:a16="http://schemas.microsoft.com/office/drawing/2014/main" id="{7A91130D-A09E-EC64-0D3B-64C7058E2A5B}"/>
              </a:ext>
            </a:extLst>
          </p:cNvPr>
          <p:cNvSpPr txBox="1">
            <a:spLocks/>
          </p:cNvSpPr>
          <p:nvPr/>
        </p:nvSpPr>
        <p:spPr>
          <a:xfrm>
            <a:off x="1227534" y="3151993"/>
            <a:ext cx="9736933" cy="330979"/>
          </a:xfrm>
          <a:prstGeom prst="rect">
            <a:avLst/>
          </a:prstGeom>
          <a:noFill/>
        </p:spPr>
        <p:txBody>
          <a:bodyPr vert="horz" wrap="square" lIns="72000" tIns="36000" rIns="72000" bIns="36000" rtlCol="0" anchor="t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lang="it-IT" sz="1200" kern="1200" smtClean="0">
                <a:solidFill>
                  <a:schemeClr val="accent6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24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20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18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18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fontAlgn="auto">
              <a:lnSpc>
                <a:spcPts val="22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None/>
            </a:pPr>
            <a:r>
              <a:rPr lang="en-US" sz="1600" b="1" dirty="0"/>
              <a:t>Alfa Romeo </a:t>
            </a:r>
            <a:r>
              <a:rPr lang="en-US" dirty="0"/>
              <a:t>XXX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8074582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025314-4A16-3075-0956-126883E0739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olo 4">
            <a:extLst>
              <a:ext uri="{FF2B5EF4-FFF2-40B4-BE49-F238E27FC236}">
                <a16:creationId xmlns:a16="http://schemas.microsoft.com/office/drawing/2014/main" id="{12073960-0F6C-1FB6-4424-0322D6B965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10789" y="1659303"/>
            <a:ext cx="4772472" cy="369332"/>
          </a:xfrm>
        </p:spPr>
        <p:txBody>
          <a:bodyPr/>
          <a:lstStyle/>
          <a:p>
            <a:r>
              <a:rPr lang="en-US" noProof="0"/>
              <a:t>Table of contents </a:t>
            </a:r>
          </a:p>
        </p:txBody>
      </p:sp>
      <p:sp>
        <p:nvSpPr>
          <p:cNvPr id="7" name="CasellaDiTesto 6">
            <a:extLst>
              <a:ext uri="{FF2B5EF4-FFF2-40B4-BE49-F238E27FC236}">
                <a16:creationId xmlns:a16="http://schemas.microsoft.com/office/drawing/2014/main" id="{83C2AF1F-F999-90B7-8CD5-6A491CC6606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10788" y="2167116"/>
            <a:ext cx="4553678" cy="5616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72000" rIns="72000">
            <a:spAutoFit/>
          </a:bodyPr>
          <a:lstStyle>
            <a:lvl1pPr>
              <a:defRPr>
                <a:solidFill>
                  <a:schemeClr val="tx1"/>
                </a:solidFill>
                <a:latin typeface="Aptos" panose="020B00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ptos" panose="020B00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ptos" panose="020B00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ptos" panose="020B00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ptos" panose="020B00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ptos" panose="020B00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ptos" panose="020B00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ptos" panose="020B00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ptos" panose="020B0004020202020204" pitchFamily="34" charset="0"/>
              </a:defRPr>
            </a:lvl9pPr>
          </a:lstStyle>
          <a:p>
            <a:pPr eaLnBrk="1" hangingPunct="1">
              <a:spcAft>
                <a:spcPts val="300"/>
              </a:spcAft>
            </a:pPr>
            <a:r>
              <a:rPr lang="en-US" sz="1600" noProof="0" dirty="0">
                <a:solidFill>
                  <a:schemeClr val="accent1"/>
                </a:solidFill>
                <a:latin typeface="Sequel 100 Black 45" panose="020B0503050000020004" pitchFamily="34" charset="77"/>
              </a:rPr>
              <a:t>01. XXX</a:t>
            </a:r>
          </a:p>
          <a:p>
            <a:pPr marL="285750" indent="-200025" eaLnBrk="1" hangingPunct="1">
              <a:spcAft>
                <a:spcPts val="300"/>
              </a:spcAft>
              <a:buClr>
                <a:srgbClr val="BA0816"/>
              </a:buClr>
              <a:buFont typeface="Wingdings" panose="05000000000000000000" pitchFamily="2" charset="2"/>
              <a:buChar char="§"/>
            </a:pPr>
            <a:r>
              <a:rPr lang="en-US" sz="1200" noProof="0" dirty="0">
                <a:solidFill>
                  <a:schemeClr val="accent6"/>
                </a:solidFill>
                <a:latin typeface="+mn-lt"/>
                <a:cs typeface="Arial" panose="020B0604020202020204" pitchFamily="34" charset="0"/>
              </a:rPr>
              <a:t>XXXX</a:t>
            </a:r>
          </a:p>
        </p:txBody>
      </p:sp>
      <p:sp>
        <p:nvSpPr>
          <p:cNvPr id="8" name="CasellaDiTesto 7">
            <a:extLst>
              <a:ext uri="{FF2B5EF4-FFF2-40B4-BE49-F238E27FC236}">
                <a16:creationId xmlns:a16="http://schemas.microsoft.com/office/drawing/2014/main" id="{07758E40-74A3-5F20-2142-908BF09B16D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10788" y="5916627"/>
            <a:ext cx="4553678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72000" rIns="72000">
            <a:spAutoFit/>
          </a:bodyPr>
          <a:lstStyle>
            <a:lvl1pPr>
              <a:defRPr>
                <a:solidFill>
                  <a:schemeClr val="tx1"/>
                </a:solidFill>
                <a:latin typeface="Aptos" panose="020B00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ptos" panose="020B00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ptos" panose="020B00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ptos" panose="020B00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ptos" panose="020B00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ptos" panose="020B00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ptos" panose="020B00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ptos" panose="020B00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ptos" panose="020B0004020202020204" pitchFamily="34" charset="0"/>
              </a:defRPr>
            </a:lvl9pPr>
          </a:lstStyle>
          <a:p>
            <a:pPr eaLnBrk="1" hangingPunct="1">
              <a:spcAft>
                <a:spcPts val="300"/>
              </a:spcAft>
            </a:pPr>
            <a:r>
              <a:rPr lang="en-US" sz="1600" noProof="0" dirty="0">
                <a:solidFill>
                  <a:schemeClr val="accent1"/>
                </a:solidFill>
                <a:latin typeface="Sequel 100 Black 45" panose="020B0503050000020004" pitchFamily="34" charset="77"/>
              </a:rPr>
              <a:t>04. XXX</a:t>
            </a:r>
          </a:p>
        </p:txBody>
      </p:sp>
      <p:sp>
        <p:nvSpPr>
          <p:cNvPr id="9" name="CasellaDiTesto 8">
            <a:extLst>
              <a:ext uri="{FF2B5EF4-FFF2-40B4-BE49-F238E27FC236}">
                <a16:creationId xmlns:a16="http://schemas.microsoft.com/office/drawing/2014/main" id="{1515B7F4-D50D-DECD-963E-4CE117F12D3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10788" y="3322055"/>
            <a:ext cx="4553678" cy="5924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72000" rIns="72000">
            <a:spAutoFit/>
          </a:bodyPr>
          <a:lstStyle>
            <a:lvl1pPr>
              <a:defRPr>
                <a:solidFill>
                  <a:schemeClr val="tx1"/>
                </a:solidFill>
                <a:latin typeface="Aptos" panose="020B00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ptos" panose="020B00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ptos" panose="020B00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ptos" panose="020B00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ptos" panose="020B00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ptos" panose="020B00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ptos" panose="020B00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ptos" panose="020B00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ptos" panose="020B0004020202020204" pitchFamily="34" charset="0"/>
              </a:defRPr>
            </a:lvl9pPr>
          </a:lstStyle>
          <a:p>
            <a:pPr eaLnBrk="1" hangingPunct="1">
              <a:spcAft>
                <a:spcPts val="300"/>
              </a:spcAft>
            </a:pPr>
            <a:r>
              <a:rPr lang="en-US" sz="1600" noProof="0" dirty="0">
                <a:solidFill>
                  <a:schemeClr val="accent1"/>
                </a:solidFill>
                <a:latin typeface="Sequel 100 Black 45" panose="020B0503050000020004" pitchFamily="34" charset="77"/>
              </a:rPr>
              <a:t>02. XXX</a:t>
            </a:r>
            <a:r>
              <a:rPr lang="en-US" noProof="0" dirty="0">
                <a:solidFill>
                  <a:srgbClr val="BA0816"/>
                </a:solidFill>
                <a:latin typeface="Sequel 100 Black 45" panose="020B0503050000020004" pitchFamily="34" charset="77"/>
              </a:rPr>
              <a:t>	</a:t>
            </a:r>
          </a:p>
          <a:p>
            <a:pPr marL="285750" indent="-200025" eaLnBrk="1" hangingPunct="1">
              <a:spcAft>
                <a:spcPts val="300"/>
              </a:spcAft>
              <a:buClr>
                <a:srgbClr val="BA0816"/>
              </a:buClr>
              <a:buFont typeface="Wingdings" panose="05000000000000000000" pitchFamily="2" charset="2"/>
              <a:buChar char="§"/>
            </a:pPr>
            <a:r>
              <a:rPr lang="en-US" sz="1200" noProof="0" dirty="0">
                <a:solidFill>
                  <a:schemeClr val="accent6"/>
                </a:solidFill>
                <a:latin typeface="+mn-lt"/>
                <a:cs typeface="Arial" panose="020B0604020202020204" pitchFamily="34" charset="0"/>
              </a:rPr>
              <a:t>XXX</a:t>
            </a:r>
          </a:p>
        </p:txBody>
      </p:sp>
      <p:sp>
        <p:nvSpPr>
          <p:cNvPr id="10" name="CasellaDiTesto 9">
            <a:extLst>
              <a:ext uri="{FF2B5EF4-FFF2-40B4-BE49-F238E27FC236}">
                <a16:creationId xmlns:a16="http://schemas.microsoft.com/office/drawing/2014/main" id="{5CEE90B3-F921-F8B9-06D2-9225183209C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10788" y="4507772"/>
            <a:ext cx="5495462" cy="5616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72000" rIns="72000">
            <a:spAutoFit/>
          </a:bodyPr>
          <a:lstStyle>
            <a:lvl1pPr>
              <a:defRPr>
                <a:solidFill>
                  <a:schemeClr val="tx1"/>
                </a:solidFill>
                <a:latin typeface="Aptos" panose="020B00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ptos" panose="020B00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ptos" panose="020B00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ptos" panose="020B00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ptos" panose="020B00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ptos" panose="020B00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ptos" panose="020B00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ptos" panose="020B00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ptos" panose="020B0004020202020204" pitchFamily="34" charset="0"/>
              </a:defRPr>
            </a:lvl9pPr>
          </a:lstStyle>
          <a:p>
            <a:pPr eaLnBrk="1" hangingPunct="1">
              <a:spcAft>
                <a:spcPts val="300"/>
              </a:spcAft>
            </a:pPr>
            <a:r>
              <a:rPr lang="en-US" sz="1600" noProof="0" dirty="0">
                <a:solidFill>
                  <a:schemeClr val="accent1"/>
                </a:solidFill>
                <a:latin typeface="Sequel 100 Black 45" panose="020B0503050000020004" pitchFamily="34" charset="77"/>
              </a:rPr>
              <a:t>03. XXX</a:t>
            </a:r>
            <a:endParaRPr lang="en-US" sz="1400" noProof="0" dirty="0">
              <a:latin typeface="Sequel 100 Black 45" panose="020B0503050000020004" pitchFamily="34" charset="77"/>
            </a:endParaRPr>
          </a:p>
          <a:p>
            <a:pPr marL="285750" indent="-200025" eaLnBrk="1" hangingPunct="1">
              <a:spcAft>
                <a:spcPts val="300"/>
              </a:spcAft>
              <a:buClr>
                <a:srgbClr val="BA0816"/>
              </a:buClr>
              <a:buFont typeface="Wingdings" panose="05000000000000000000" pitchFamily="2" charset="2"/>
              <a:buChar char="§"/>
            </a:pPr>
            <a:r>
              <a:rPr lang="en-US" sz="1200" noProof="0" dirty="0">
                <a:solidFill>
                  <a:schemeClr val="accent6"/>
                </a:solidFill>
                <a:latin typeface="+mn-lt"/>
                <a:cs typeface="Arial" panose="020B0604020202020204" pitchFamily="34" charset="0"/>
              </a:rPr>
              <a:t>XXX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94738344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04BC49A2-E47B-A894-3301-78A6CA992F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27532" y="1398392"/>
            <a:ext cx="9736933" cy="369332"/>
          </a:xfrm>
        </p:spPr>
        <p:txBody>
          <a:bodyPr/>
          <a:lstStyle/>
          <a:p>
            <a:pPr algn="ctr"/>
            <a:r>
              <a:rPr lang="en-US" noProof="0" err="1"/>
              <a:t>INTROdUCTION</a:t>
            </a:r>
            <a:endParaRPr lang="en-US" noProof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793669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56D68D8-31BD-8C46-7224-B93F039D768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>
            <a:extLst>
              <a:ext uri="{FF2B5EF4-FFF2-40B4-BE49-F238E27FC236}">
                <a16:creationId xmlns:a16="http://schemas.microsoft.com/office/drawing/2014/main" id="{636C95B4-D55F-5111-A0E4-06B102DCF9B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09" r="21385"/>
          <a:stretch>
            <a:fillRect/>
          </a:stretch>
        </p:blipFill>
        <p:spPr>
          <a:xfrm>
            <a:off x="3486343" y="2850313"/>
            <a:ext cx="2339740" cy="2358388"/>
          </a:xfrm>
          <a:prstGeom prst="rect">
            <a:avLst/>
          </a:prstGeom>
        </p:spPr>
      </p:pic>
      <p:pic>
        <p:nvPicPr>
          <p:cNvPr id="3" name="Immagine 2">
            <a:extLst>
              <a:ext uri="{FF2B5EF4-FFF2-40B4-BE49-F238E27FC236}">
                <a16:creationId xmlns:a16="http://schemas.microsoft.com/office/drawing/2014/main" id="{4979D87A-4B5B-8851-DAC0-AB7A0B1DCE5A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16012" t="6808" r="17279" b="6808"/>
          <a:stretch>
            <a:fillRect/>
          </a:stretch>
        </p:blipFill>
        <p:spPr>
          <a:xfrm>
            <a:off x="9226192" y="2850313"/>
            <a:ext cx="2358388" cy="2358388"/>
          </a:xfrm>
          <a:prstGeom prst="rect">
            <a:avLst/>
          </a:prstGeom>
        </p:spPr>
      </p:pic>
      <p:pic>
        <p:nvPicPr>
          <p:cNvPr id="4" name="Immagine 3">
            <a:extLst>
              <a:ext uri="{FF2B5EF4-FFF2-40B4-BE49-F238E27FC236}">
                <a16:creationId xmlns:a16="http://schemas.microsoft.com/office/drawing/2014/main" id="{A793E60E-CC51-EE54-2388-E69A61F566DE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l="11244" r="39280"/>
          <a:stretch>
            <a:fillRect/>
          </a:stretch>
        </p:blipFill>
        <p:spPr>
          <a:xfrm>
            <a:off x="6346616" y="2850313"/>
            <a:ext cx="2358388" cy="2358388"/>
          </a:xfrm>
          <a:prstGeom prst="rect">
            <a:avLst/>
          </a:prstGeom>
        </p:spPr>
      </p:pic>
      <p:pic>
        <p:nvPicPr>
          <p:cNvPr id="5" name="Immagine 4">
            <a:extLst>
              <a:ext uri="{FF2B5EF4-FFF2-40B4-BE49-F238E27FC236}">
                <a16:creationId xmlns:a16="http://schemas.microsoft.com/office/drawing/2014/main" id="{586FECF3-2A13-172A-50B5-3A161383B7FE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130"/>
          <a:stretch>
            <a:fillRect/>
          </a:stretch>
        </p:blipFill>
        <p:spPr>
          <a:xfrm>
            <a:off x="607421" y="2850313"/>
            <a:ext cx="2358388" cy="2358388"/>
          </a:xfrm>
          <a:prstGeom prst="rect">
            <a:avLst/>
          </a:prstGeom>
        </p:spPr>
      </p:pic>
      <p:pic>
        <p:nvPicPr>
          <p:cNvPr id="12" name="Immagine 11">
            <a:extLst>
              <a:ext uri="{FF2B5EF4-FFF2-40B4-BE49-F238E27FC236}">
                <a16:creationId xmlns:a16="http://schemas.microsoft.com/office/drawing/2014/main" id="{A2F9E405-7C8E-A369-2474-F4888020F4B1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70097" y="2900702"/>
            <a:ext cx="413820" cy="419337"/>
          </a:xfrm>
          <a:prstGeom prst="rect">
            <a:avLst/>
          </a:prstGeom>
        </p:spPr>
      </p:pic>
      <p:pic>
        <p:nvPicPr>
          <p:cNvPr id="13" name="Immagine 12">
            <a:extLst>
              <a:ext uri="{FF2B5EF4-FFF2-40B4-BE49-F238E27FC236}">
                <a16:creationId xmlns:a16="http://schemas.microsoft.com/office/drawing/2014/main" id="{C6F3347A-1560-4569-7A74-5214BB3CC96E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542196" y="2900702"/>
            <a:ext cx="413820" cy="419337"/>
          </a:xfrm>
          <a:prstGeom prst="rect">
            <a:avLst/>
          </a:prstGeom>
        </p:spPr>
      </p:pic>
      <p:pic>
        <p:nvPicPr>
          <p:cNvPr id="14" name="Immagine 13">
            <a:extLst>
              <a:ext uri="{FF2B5EF4-FFF2-40B4-BE49-F238E27FC236}">
                <a16:creationId xmlns:a16="http://schemas.microsoft.com/office/drawing/2014/main" id="{325C0FFB-C0D3-B96D-25AA-06EE705ACFEC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414295" y="2900702"/>
            <a:ext cx="413820" cy="419337"/>
          </a:xfrm>
          <a:prstGeom prst="rect">
            <a:avLst/>
          </a:prstGeom>
        </p:spPr>
      </p:pic>
      <p:pic>
        <p:nvPicPr>
          <p:cNvPr id="15" name="Immagine 14">
            <a:extLst>
              <a:ext uri="{FF2B5EF4-FFF2-40B4-BE49-F238E27FC236}">
                <a16:creationId xmlns:a16="http://schemas.microsoft.com/office/drawing/2014/main" id="{5AE66285-BEA2-6D02-4560-FB1475F06C2A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286393" y="2900702"/>
            <a:ext cx="413820" cy="419337"/>
          </a:xfrm>
          <a:prstGeom prst="rect">
            <a:avLst/>
          </a:prstGeom>
        </p:spPr>
      </p:pic>
      <p:sp>
        <p:nvSpPr>
          <p:cNvPr id="24" name="CasellaDiTesto 23">
            <a:extLst>
              <a:ext uri="{FF2B5EF4-FFF2-40B4-BE49-F238E27FC236}">
                <a16:creationId xmlns:a16="http://schemas.microsoft.com/office/drawing/2014/main" id="{03C95CAD-9C01-8088-44FC-158B66023A4A}"/>
              </a:ext>
            </a:extLst>
          </p:cNvPr>
          <p:cNvSpPr txBox="1"/>
          <p:nvPr/>
        </p:nvSpPr>
        <p:spPr>
          <a:xfrm>
            <a:off x="4421856" y="946874"/>
            <a:ext cx="3348288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100" spc="300" noProof="0" dirty="0">
                <a:solidFill>
                  <a:schemeClr val="accent1"/>
                </a:solidFill>
                <a:latin typeface="Sequel 100 Black 45" panose="020B0503050000020004" pitchFamily="34" charset="77"/>
              </a:rPr>
              <a:t>01 | Introduction</a:t>
            </a:r>
          </a:p>
        </p:txBody>
      </p:sp>
      <p:sp>
        <p:nvSpPr>
          <p:cNvPr id="25" name="Titolo 4">
            <a:extLst>
              <a:ext uri="{FF2B5EF4-FFF2-40B4-BE49-F238E27FC236}">
                <a16:creationId xmlns:a16="http://schemas.microsoft.com/office/drawing/2014/main" id="{0F868CD5-1655-C370-06B2-601C1E3C1C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27532" y="1393243"/>
            <a:ext cx="9736933" cy="349702"/>
          </a:xfrm>
        </p:spPr>
        <p:txBody>
          <a:bodyPr/>
          <a:lstStyle/>
          <a:p>
            <a:pPr algn="ctr"/>
            <a:r>
              <a:rPr lang="en-US" noProof="0" dirty="0"/>
              <a:t>XXX</a:t>
            </a:r>
          </a:p>
        </p:txBody>
      </p:sp>
      <p:sp>
        <p:nvSpPr>
          <p:cNvPr id="27" name="Rettangolo 26">
            <a:extLst>
              <a:ext uri="{FF2B5EF4-FFF2-40B4-BE49-F238E27FC236}">
                <a16:creationId xmlns:a16="http://schemas.microsoft.com/office/drawing/2014/main" id="{CFE0A3F0-167B-D697-8212-CA84F741CA36}"/>
              </a:ext>
            </a:extLst>
          </p:cNvPr>
          <p:cNvSpPr/>
          <p:nvPr/>
        </p:nvSpPr>
        <p:spPr>
          <a:xfrm>
            <a:off x="605424" y="3819525"/>
            <a:ext cx="2356422" cy="1389175"/>
          </a:xfrm>
          <a:prstGeom prst="rect">
            <a:avLst/>
          </a:prstGeom>
          <a:solidFill>
            <a:schemeClr val="bg1">
              <a:alpha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noProof="0" dirty="0">
                <a:solidFill>
                  <a:schemeClr val="accent6"/>
                </a:solidFill>
              </a:rPr>
              <a:t>XXX</a:t>
            </a:r>
          </a:p>
          <a:p>
            <a:pPr algn="ctr"/>
            <a:endParaRPr lang="en-US" sz="1200" noProof="0" dirty="0">
              <a:solidFill>
                <a:schemeClr val="accent6"/>
              </a:solidFill>
            </a:endParaRPr>
          </a:p>
        </p:txBody>
      </p:sp>
      <p:sp>
        <p:nvSpPr>
          <p:cNvPr id="28" name="Rettangolo 27">
            <a:extLst>
              <a:ext uri="{FF2B5EF4-FFF2-40B4-BE49-F238E27FC236}">
                <a16:creationId xmlns:a16="http://schemas.microsoft.com/office/drawing/2014/main" id="{D5054386-984B-D0C5-0C58-E79FABDE12ED}"/>
              </a:ext>
            </a:extLst>
          </p:cNvPr>
          <p:cNvSpPr/>
          <p:nvPr/>
        </p:nvSpPr>
        <p:spPr>
          <a:xfrm>
            <a:off x="3483034" y="3819525"/>
            <a:ext cx="2342393" cy="1389175"/>
          </a:xfrm>
          <a:prstGeom prst="rect">
            <a:avLst/>
          </a:prstGeom>
          <a:solidFill>
            <a:schemeClr val="bg1">
              <a:alpha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1200" dirty="0">
                <a:solidFill>
                  <a:schemeClr val="tx1"/>
                </a:solidFill>
              </a:rPr>
              <a:t>XXX</a:t>
            </a:r>
          </a:p>
        </p:txBody>
      </p:sp>
      <p:sp>
        <p:nvSpPr>
          <p:cNvPr id="29" name="Rettangolo 28">
            <a:extLst>
              <a:ext uri="{FF2B5EF4-FFF2-40B4-BE49-F238E27FC236}">
                <a16:creationId xmlns:a16="http://schemas.microsoft.com/office/drawing/2014/main" id="{AD425AC1-CFF8-B26B-9478-C06A0296C149}"/>
              </a:ext>
            </a:extLst>
          </p:cNvPr>
          <p:cNvSpPr/>
          <p:nvPr/>
        </p:nvSpPr>
        <p:spPr>
          <a:xfrm>
            <a:off x="6345961" y="3819525"/>
            <a:ext cx="2358388" cy="1389175"/>
          </a:xfrm>
          <a:prstGeom prst="rect">
            <a:avLst/>
          </a:prstGeom>
          <a:solidFill>
            <a:schemeClr val="bg1">
              <a:alpha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noProof="0" dirty="0">
                <a:solidFill>
                  <a:schemeClr val="accent6"/>
                </a:solidFill>
              </a:rPr>
              <a:t>XXX</a:t>
            </a:r>
          </a:p>
          <a:p>
            <a:pPr algn="ctr"/>
            <a:endParaRPr lang="en-US" sz="1200" noProof="0" dirty="0">
              <a:solidFill>
                <a:schemeClr val="accent6"/>
              </a:solidFill>
            </a:endParaRPr>
          </a:p>
        </p:txBody>
      </p:sp>
      <p:sp>
        <p:nvSpPr>
          <p:cNvPr id="30" name="Rettangolo 29">
            <a:extLst>
              <a:ext uri="{FF2B5EF4-FFF2-40B4-BE49-F238E27FC236}">
                <a16:creationId xmlns:a16="http://schemas.microsoft.com/office/drawing/2014/main" id="{AF8B6215-A566-661A-F72C-7D3E4776501A}"/>
              </a:ext>
            </a:extLst>
          </p:cNvPr>
          <p:cNvSpPr/>
          <p:nvPr/>
        </p:nvSpPr>
        <p:spPr>
          <a:xfrm>
            <a:off x="9224227" y="3819525"/>
            <a:ext cx="2358388" cy="1389175"/>
          </a:xfrm>
          <a:prstGeom prst="rect">
            <a:avLst/>
          </a:prstGeom>
          <a:solidFill>
            <a:schemeClr val="bg1">
              <a:alpha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noProof="0" dirty="0">
                <a:solidFill>
                  <a:schemeClr val="accent6"/>
                </a:solidFill>
              </a:rPr>
              <a:t>X.</a:t>
            </a:r>
          </a:p>
        </p:txBody>
      </p:sp>
      <p:sp>
        <p:nvSpPr>
          <p:cNvPr id="16" name="Segnaposto testo 10">
            <a:extLst>
              <a:ext uri="{FF2B5EF4-FFF2-40B4-BE49-F238E27FC236}">
                <a16:creationId xmlns:a16="http://schemas.microsoft.com/office/drawing/2014/main" id="{86348802-FCB4-B859-6581-D1F5FE62D7B6}"/>
              </a:ext>
            </a:extLst>
          </p:cNvPr>
          <p:cNvSpPr txBox="1">
            <a:spLocks/>
          </p:cNvSpPr>
          <p:nvPr/>
        </p:nvSpPr>
        <p:spPr>
          <a:xfrm>
            <a:off x="622106" y="5280091"/>
            <a:ext cx="2339740" cy="369332"/>
          </a:xfrm>
          <a:prstGeom prst="rect">
            <a:avLst/>
          </a:prstGeom>
        </p:spPr>
        <p:txBody>
          <a:bodyPr/>
          <a:lstStyle>
            <a:lvl1pPr marL="0" indent="0" algn="l" defTabSz="685800" rtl="0" eaLnBrk="1" latinLnBrk="0" hangingPunct="1">
              <a:lnSpc>
                <a:spcPct val="105000"/>
              </a:lnSpc>
              <a:spcBef>
                <a:spcPts val="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216000" indent="-216000" algn="l" defTabSz="685800" rtl="0" eaLnBrk="1" latinLnBrk="0" hangingPunct="1">
              <a:lnSpc>
                <a:spcPct val="105000"/>
              </a:lnSpc>
              <a:spcBef>
                <a:spcPts val="7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216000" indent="0" algn="l" defTabSz="685800" rtl="0" eaLnBrk="1" latinLnBrk="0" hangingPunct="1">
              <a:lnSpc>
                <a:spcPct val="105000"/>
              </a:lnSpc>
              <a:spcBef>
                <a:spcPts val="700"/>
              </a:spcBef>
              <a:buSzPct val="120000"/>
              <a:buFont typeface="Encode Sans" pitchFamily="2" charset="0"/>
              <a:buNone/>
              <a:defRPr sz="1200" b="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216000" indent="0" algn="l" defTabSz="685800" rtl="0" eaLnBrk="1" latinLnBrk="0" hangingPunct="1">
              <a:lnSpc>
                <a:spcPct val="105000"/>
              </a:lnSpc>
              <a:spcBef>
                <a:spcPts val="400"/>
              </a:spcBef>
              <a:buFont typeface="Encode Sans" pitchFamily="2" charset="0"/>
              <a:buNone/>
              <a:defRPr sz="1200" b="1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360000" indent="-144000" algn="l" defTabSz="685800" rtl="0" eaLnBrk="1" latinLnBrk="0" hangingPunct="1">
              <a:lnSpc>
                <a:spcPct val="105000"/>
              </a:lnSpc>
              <a:spcBef>
                <a:spcPts val="4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400" b="0" noProof="0" dirty="0">
                <a:solidFill>
                  <a:schemeClr val="accent1"/>
                </a:solidFill>
                <a:latin typeface="+mj-lt"/>
              </a:rPr>
              <a:t>XXX</a:t>
            </a:r>
          </a:p>
        </p:txBody>
      </p:sp>
      <p:sp>
        <p:nvSpPr>
          <p:cNvPr id="17" name="Segnaposto testo 10">
            <a:extLst>
              <a:ext uri="{FF2B5EF4-FFF2-40B4-BE49-F238E27FC236}">
                <a16:creationId xmlns:a16="http://schemas.microsoft.com/office/drawing/2014/main" id="{C7AF8D55-B6DB-34A1-BF2E-7603FBF0FE91}"/>
              </a:ext>
            </a:extLst>
          </p:cNvPr>
          <p:cNvSpPr txBox="1">
            <a:spLocks/>
          </p:cNvSpPr>
          <p:nvPr/>
        </p:nvSpPr>
        <p:spPr>
          <a:xfrm>
            <a:off x="3486343" y="5270776"/>
            <a:ext cx="2339740" cy="369332"/>
          </a:xfrm>
          <a:prstGeom prst="rect">
            <a:avLst/>
          </a:prstGeom>
        </p:spPr>
        <p:txBody>
          <a:bodyPr/>
          <a:lstStyle>
            <a:lvl1pPr marL="0" indent="0" algn="l" defTabSz="685800" rtl="0" eaLnBrk="1" latinLnBrk="0" hangingPunct="1">
              <a:lnSpc>
                <a:spcPct val="105000"/>
              </a:lnSpc>
              <a:spcBef>
                <a:spcPts val="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216000" indent="-216000" algn="l" defTabSz="685800" rtl="0" eaLnBrk="1" latinLnBrk="0" hangingPunct="1">
              <a:lnSpc>
                <a:spcPct val="105000"/>
              </a:lnSpc>
              <a:spcBef>
                <a:spcPts val="7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216000" indent="0" algn="l" defTabSz="685800" rtl="0" eaLnBrk="1" latinLnBrk="0" hangingPunct="1">
              <a:lnSpc>
                <a:spcPct val="105000"/>
              </a:lnSpc>
              <a:spcBef>
                <a:spcPts val="700"/>
              </a:spcBef>
              <a:buSzPct val="120000"/>
              <a:buFont typeface="Encode Sans" pitchFamily="2" charset="0"/>
              <a:buNone/>
              <a:defRPr sz="1200" b="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216000" indent="0" algn="l" defTabSz="685800" rtl="0" eaLnBrk="1" latinLnBrk="0" hangingPunct="1">
              <a:lnSpc>
                <a:spcPct val="105000"/>
              </a:lnSpc>
              <a:spcBef>
                <a:spcPts val="400"/>
              </a:spcBef>
              <a:buFont typeface="Encode Sans" pitchFamily="2" charset="0"/>
              <a:buNone/>
              <a:defRPr sz="1200" b="1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360000" indent="-144000" algn="l" defTabSz="685800" rtl="0" eaLnBrk="1" latinLnBrk="0" hangingPunct="1">
              <a:lnSpc>
                <a:spcPct val="105000"/>
              </a:lnSpc>
              <a:spcBef>
                <a:spcPts val="4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400" b="0" noProof="0" dirty="0">
                <a:solidFill>
                  <a:schemeClr val="accent1"/>
                </a:solidFill>
                <a:latin typeface="+mj-lt"/>
              </a:rPr>
              <a:t>XXX</a:t>
            </a:r>
          </a:p>
        </p:txBody>
      </p:sp>
      <p:sp>
        <p:nvSpPr>
          <p:cNvPr id="18" name="Segnaposto testo 10">
            <a:extLst>
              <a:ext uri="{FF2B5EF4-FFF2-40B4-BE49-F238E27FC236}">
                <a16:creationId xmlns:a16="http://schemas.microsoft.com/office/drawing/2014/main" id="{8A2FA8D5-B98D-7C89-215D-FAA898F290E6}"/>
              </a:ext>
            </a:extLst>
          </p:cNvPr>
          <p:cNvSpPr txBox="1">
            <a:spLocks/>
          </p:cNvSpPr>
          <p:nvPr/>
        </p:nvSpPr>
        <p:spPr>
          <a:xfrm>
            <a:off x="6367262" y="5270776"/>
            <a:ext cx="2339740" cy="369332"/>
          </a:xfrm>
          <a:prstGeom prst="rect">
            <a:avLst/>
          </a:prstGeom>
        </p:spPr>
        <p:txBody>
          <a:bodyPr/>
          <a:lstStyle>
            <a:lvl1pPr marL="0" indent="0" algn="l" defTabSz="685800" rtl="0" eaLnBrk="1" latinLnBrk="0" hangingPunct="1">
              <a:lnSpc>
                <a:spcPct val="105000"/>
              </a:lnSpc>
              <a:spcBef>
                <a:spcPts val="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216000" indent="-216000" algn="l" defTabSz="685800" rtl="0" eaLnBrk="1" latinLnBrk="0" hangingPunct="1">
              <a:lnSpc>
                <a:spcPct val="105000"/>
              </a:lnSpc>
              <a:spcBef>
                <a:spcPts val="7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216000" indent="0" algn="l" defTabSz="685800" rtl="0" eaLnBrk="1" latinLnBrk="0" hangingPunct="1">
              <a:lnSpc>
                <a:spcPct val="105000"/>
              </a:lnSpc>
              <a:spcBef>
                <a:spcPts val="700"/>
              </a:spcBef>
              <a:buSzPct val="120000"/>
              <a:buFont typeface="Encode Sans" pitchFamily="2" charset="0"/>
              <a:buNone/>
              <a:defRPr sz="1200" b="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216000" indent="0" algn="l" defTabSz="685800" rtl="0" eaLnBrk="1" latinLnBrk="0" hangingPunct="1">
              <a:lnSpc>
                <a:spcPct val="105000"/>
              </a:lnSpc>
              <a:spcBef>
                <a:spcPts val="400"/>
              </a:spcBef>
              <a:buFont typeface="Encode Sans" pitchFamily="2" charset="0"/>
              <a:buNone/>
              <a:defRPr sz="1200" b="1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360000" indent="-144000" algn="l" defTabSz="685800" rtl="0" eaLnBrk="1" latinLnBrk="0" hangingPunct="1">
              <a:lnSpc>
                <a:spcPct val="105000"/>
              </a:lnSpc>
              <a:spcBef>
                <a:spcPts val="4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400" b="0" noProof="0" dirty="0">
                <a:solidFill>
                  <a:schemeClr val="accent1"/>
                </a:solidFill>
                <a:latin typeface="+mj-lt"/>
              </a:rPr>
              <a:t>X</a:t>
            </a:r>
          </a:p>
        </p:txBody>
      </p:sp>
      <p:sp>
        <p:nvSpPr>
          <p:cNvPr id="19" name="Segnaposto testo 10">
            <a:extLst>
              <a:ext uri="{FF2B5EF4-FFF2-40B4-BE49-F238E27FC236}">
                <a16:creationId xmlns:a16="http://schemas.microsoft.com/office/drawing/2014/main" id="{131795F4-3627-5093-3DCC-557A6EC6C856}"/>
              </a:ext>
            </a:extLst>
          </p:cNvPr>
          <p:cNvSpPr txBox="1">
            <a:spLocks/>
          </p:cNvSpPr>
          <p:nvPr/>
        </p:nvSpPr>
        <p:spPr>
          <a:xfrm>
            <a:off x="9248182" y="5270776"/>
            <a:ext cx="2339740" cy="369332"/>
          </a:xfrm>
          <a:prstGeom prst="rect">
            <a:avLst/>
          </a:prstGeom>
        </p:spPr>
        <p:txBody>
          <a:bodyPr/>
          <a:lstStyle>
            <a:lvl1pPr marL="0" indent="0" algn="l" defTabSz="685800" rtl="0" eaLnBrk="1" latinLnBrk="0" hangingPunct="1">
              <a:lnSpc>
                <a:spcPct val="105000"/>
              </a:lnSpc>
              <a:spcBef>
                <a:spcPts val="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216000" indent="-216000" algn="l" defTabSz="685800" rtl="0" eaLnBrk="1" latinLnBrk="0" hangingPunct="1">
              <a:lnSpc>
                <a:spcPct val="105000"/>
              </a:lnSpc>
              <a:spcBef>
                <a:spcPts val="7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216000" indent="0" algn="l" defTabSz="685800" rtl="0" eaLnBrk="1" latinLnBrk="0" hangingPunct="1">
              <a:lnSpc>
                <a:spcPct val="105000"/>
              </a:lnSpc>
              <a:spcBef>
                <a:spcPts val="700"/>
              </a:spcBef>
              <a:buSzPct val="120000"/>
              <a:buFont typeface="Encode Sans" pitchFamily="2" charset="0"/>
              <a:buNone/>
              <a:defRPr sz="1200" b="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216000" indent="0" algn="l" defTabSz="685800" rtl="0" eaLnBrk="1" latinLnBrk="0" hangingPunct="1">
              <a:lnSpc>
                <a:spcPct val="105000"/>
              </a:lnSpc>
              <a:spcBef>
                <a:spcPts val="400"/>
              </a:spcBef>
              <a:buFont typeface="Encode Sans" pitchFamily="2" charset="0"/>
              <a:buNone/>
              <a:defRPr sz="1200" b="1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360000" indent="-144000" algn="l" defTabSz="685800" rtl="0" eaLnBrk="1" latinLnBrk="0" hangingPunct="1">
              <a:lnSpc>
                <a:spcPct val="105000"/>
              </a:lnSpc>
              <a:spcBef>
                <a:spcPts val="4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400" b="0" noProof="0" dirty="0">
                <a:solidFill>
                  <a:schemeClr val="accent1"/>
                </a:solidFill>
                <a:latin typeface="+mj-lt"/>
              </a:rPr>
              <a:t>X</a:t>
            </a:r>
          </a:p>
        </p:txBody>
      </p:sp>
      <p:sp>
        <p:nvSpPr>
          <p:cNvPr id="6" name="Segnaposto contenuto 14">
            <a:extLst>
              <a:ext uri="{FF2B5EF4-FFF2-40B4-BE49-F238E27FC236}">
                <a16:creationId xmlns:a16="http://schemas.microsoft.com/office/drawing/2014/main" id="{4174AB5C-2F1F-2A3D-3F1F-A92090D7C259}"/>
              </a:ext>
            </a:extLst>
          </p:cNvPr>
          <p:cNvSpPr txBox="1">
            <a:spLocks/>
          </p:cNvSpPr>
          <p:nvPr/>
        </p:nvSpPr>
        <p:spPr>
          <a:xfrm>
            <a:off x="-2" y="2214216"/>
            <a:ext cx="12192002" cy="330979"/>
          </a:xfrm>
          <a:prstGeom prst="rect">
            <a:avLst/>
          </a:prstGeom>
          <a:noFill/>
        </p:spPr>
        <p:txBody>
          <a:bodyPr vert="horz" wrap="square" lIns="72000" tIns="36000" rIns="72000" bIns="36000" rtlCol="0" anchor="t">
            <a:spAutoFit/>
          </a:bodyPr>
          <a:lstStyle>
            <a:lvl1pPr marL="0" indent="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it-IT" sz="1200" kern="1200" dirty="0" smtClean="0">
                <a:solidFill>
                  <a:schemeClr val="accent6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24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20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18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18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lnSpc>
                <a:spcPts val="2200"/>
              </a:lnSpc>
              <a:spcBef>
                <a:spcPts val="0"/>
              </a:spcBef>
              <a:spcAft>
                <a:spcPts val="0"/>
              </a:spcAft>
            </a:pPr>
            <a:r>
              <a:rPr lang="en-US" noProof="0" dirty="0"/>
              <a:t>X  </a:t>
            </a:r>
            <a:r>
              <a:rPr lang="en-US" sz="1600" b="1" noProof="0" dirty="0"/>
              <a:t>XXX</a:t>
            </a:r>
            <a:endParaRPr lang="en-US" noProof="0" dirty="0"/>
          </a:p>
        </p:txBody>
      </p:sp>
      <p:sp>
        <p:nvSpPr>
          <p:cNvPr id="8" name="CasellaDiTesto 7">
            <a:extLst>
              <a:ext uri="{FF2B5EF4-FFF2-40B4-BE49-F238E27FC236}">
                <a16:creationId xmlns:a16="http://schemas.microsoft.com/office/drawing/2014/main" id="{1F180B82-3ADA-B798-6400-1091F14ADEEC}"/>
              </a:ext>
            </a:extLst>
          </p:cNvPr>
          <p:cNvSpPr txBox="1"/>
          <p:nvPr/>
        </p:nvSpPr>
        <p:spPr>
          <a:xfrm>
            <a:off x="8664607" y="6494155"/>
            <a:ext cx="3021222" cy="241980"/>
          </a:xfrm>
          <a:prstGeom prst="rect">
            <a:avLst/>
          </a:prstGeom>
          <a:noFill/>
        </p:spPr>
        <p:txBody>
          <a:bodyPr vert="horz" wrap="square" lIns="72000" tIns="36000" rIns="72000" bIns="36000" rtlCol="0" anchor="t">
            <a:spAutoFit/>
          </a:bodyPr>
          <a:lstStyle>
            <a:lvl1pPr marL="0" indent="0" defTabSz="914400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it-IT" sz="1200" dirty="0" smtClean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685800" indent="-228600" defTabSz="91440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2400" smtClean="0">
                <a:latin typeface="+mn-lt"/>
              </a:defRPr>
            </a:lvl2pPr>
            <a:lvl3pPr marL="1143000" indent="-228600" defTabSz="91440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2000" smtClean="0">
                <a:latin typeface="+mn-lt"/>
              </a:defRPr>
            </a:lvl3pPr>
            <a:lvl4pPr marL="1600200" indent="-228600" defTabSz="91440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1800" smtClean="0">
                <a:latin typeface="+mn-lt"/>
              </a:defRPr>
            </a:lvl4pPr>
            <a:lvl5pPr marL="2057400" indent="-228600" defTabSz="91440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1800" smtClean="0">
                <a:latin typeface="+mn-lt"/>
              </a:defRPr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>
                <a:latin typeface="+mn-lt"/>
              </a:defRPr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>
                <a:latin typeface="+mn-lt"/>
              </a:defRPr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>
                <a:latin typeface="+mn-lt"/>
              </a:defRPr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>
                <a:latin typeface="+mn-lt"/>
              </a:defRPr>
            </a:lvl9pPr>
          </a:lstStyle>
          <a:p>
            <a:pPr algn="r">
              <a:lnSpc>
                <a:spcPct val="100000"/>
              </a:lnSpc>
              <a:spcBef>
                <a:spcPts val="0"/>
              </a:spcBef>
            </a:pPr>
            <a:r>
              <a:rPr lang="en-US" sz="1100" noProof="0" dirty="0"/>
              <a:t>Click the icon to know more.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23848444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3283184-2E04-97B3-BAB9-A525A954B53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EB8E2F9B-B34F-5350-C7E5-74C6E56AA6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/>
              <a:t>Instructions for taking the test</a:t>
            </a:r>
          </a:p>
        </p:txBody>
      </p:sp>
      <p:sp>
        <p:nvSpPr>
          <p:cNvPr id="2" name="Text Placeholder 2">
            <a:extLst>
              <a:ext uri="{FF2B5EF4-FFF2-40B4-BE49-F238E27FC236}">
                <a16:creationId xmlns:a16="http://schemas.microsoft.com/office/drawing/2014/main" id="{CDD0BB55-47EE-D316-6908-6D663F4CF8F3}"/>
              </a:ext>
            </a:extLst>
          </p:cNvPr>
          <p:cNvSpPr txBox="1">
            <a:spLocks/>
          </p:cNvSpPr>
          <p:nvPr/>
        </p:nvSpPr>
        <p:spPr>
          <a:xfrm>
            <a:off x="1235075" y="2506104"/>
            <a:ext cx="9736933" cy="3339119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defPPr>
              <a:defRPr lang="en-US"/>
            </a:defPPr>
            <a:lvl1pPr>
              <a:lnSpc>
                <a:spcPts val="2400"/>
              </a:lnSpc>
              <a:defRPr sz="1600" i="0">
                <a:solidFill>
                  <a:schemeClr val="bg1"/>
                </a:solidFill>
                <a:effectLst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2000"/>
              </a:lnSpc>
              <a:spcAft>
                <a:spcPts val="600"/>
              </a:spcAft>
            </a:pPr>
            <a:r>
              <a:rPr lang="en-US" cap="all" spc="300" dirty="0">
                <a:solidFill>
                  <a:schemeClr val="accent1"/>
                </a:solidFill>
                <a:latin typeface="Sequel 100 Black 45" panose="020B0503050000020004" pitchFamily="34" charset="77"/>
              </a:rPr>
              <a:t>AIM</a:t>
            </a:r>
            <a:br>
              <a:rPr lang="en-US" noProof="0" dirty="0">
                <a:solidFill>
                  <a:schemeClr val="tx1"/>
                </a:solidFill>
              </a:rPr>
            </a:br>
            <a:r>
              <a:rPr lang="en-US" sz="1200" dirty="0">
                <a:solidFill>
                  <a:schemeClr val="tx1"/>
                </a:solidFill>
                <a:latin typeface="+mn-lt"/>
              </a:rPr>
              <a:t>This test is designed to assess how much of the course content you have learnt. </a:t>
            </a:r>
          </a:p>
          <a:p>
            <a:pPr>
              <a:lnSpc>
                <a:spcPts val="2000"/>
              </a:lnSpc>
              <a:spcAft>
                <a:spcPts val="600"/>
              </a:spcAft>
            </a:pPr>
            <a:endParaRPr lang="en-US" sz="1200" dirty="0">
              <a:solidFill>
                <a:schemeClr val="tx1"/>
              </a:solidFill>
              <a:latin typeface="+mn-lt"/>
            </a:endParaRPr>
          </a:p>
          <a:p>
            <a:pPr>
              <a:lnSpc>
                <a:spcPts val="2000"/>
              </a:lnSpc>
              <a:spcAft>
                <a:spcPts val="600"/>
              </a:spcAft>
            </a:pPr>
            <a:r>
              <a:rPr lang="en-US" cap="all" spc="300" dirty="0">
                <a:solidFill>
                  <a:schemeClr val="accent1"/>
                </a:solidFill>
                <a:latin typeface="Sequel 100 Black 45" panose="020B0503050000020004" pitchFamily="34" charset="77"/>
              </a:rPr>
              <a:t>RULES</a:t>
            </a:r>
          </a:p>
          <a:p>
            <a:pPr>
              <a:lnSpc>
                <a:spcPts val="2000"/>
              </a:lnSpc>
              <a:spcAft>
                <a:spcPts val="600"/>
              </a:spcAft>
            </a:pPr>
            <a:r>
              <a:rPr lang="en-US" sz="1200" dirty="0">
                <a:solidFill>
                  <a:schemeClr val="tx1"/>
                </a:solidFill>
                <a:latin typeface="+mn-lt"/>
              </a:rPr>
              <a:t>You will pass the test if you correctly answer at least 80% of the questions (8 out of 10). </a:t>
            </a:r>
          </a:p>
          <a:p>
            <a:pPr>
              <a:lnSpc>
                <a:spcPts val="2000"/>
              </a:lnSpc>
              <a:spcAft>
                <a:spcPts val="600"/>
              </a:spcAft>
            </a:pPr>
            <a:r>
              <a:rPr lang="en-US" sz="1200" dirty="0">
                <a:solidFill>
                  <a:schemeClr val="tx1"/>
                </a:solidFill>
                <a:latin typeface="+mn-lt"/>
              </a:rPr>
              <a:t>When you exit the course, if you still haven’t reached the pass mark of 80%, you can take the test again.</a:t>
            </a:r>
          </a:p>
          <a:p>
            <a:pPr>
              <a:lnSpc>
                <a:spcPts val="2000"/>
              </a:lnSpc>
              <a:spcAft>
                <a:spcPts val="600"/>
              </a:spcAft>
            </a:pPr>
            <a:endParaRPr lang="en-US" noProof="0" dirty="0">
              <a:solidFill>
                <a:schemeClr val="tx1"/>
              </a:solidFill>
            </a:endParaRPr>
          </a:p>
          <a:p>
            <a:pPr>
              <a:lnSpc>
                <a:spcPts val="2000"/>
              </a:lnSpc>
              <a:spcAft>
                <a:spcPts val="600"/>
              </a:spcAft>
            </a:pPr>
            <a:r>
              <a:rPr lang="en-US" cap="all" spc="300" dirty="0">
                <a:solidFill>
                  <a:schemeClr val="accent1"/>
                </a:solidFill>
                <a:latin typeface="Sequel 100 Black 45" panose="020B0503050000020004" pitchFamily="34" charset="77"/>
              </a:rPr>
              <a:t>HOW TO DO THE TEST</a:t>
            </a:r>
            <a:br>
              <a:rPr lang="en-US" noProof="0" dirty="0">
                <a:solidFill>
                  <a:schemeClr val="tx1"/>
                </a:solidFill>
              </a:rPr>
            </a:br>
            <a:r>
              <a:rPr lang="en-US" sz="1200" dirty="0">
                <a:solidFill>
                  <a:schemeClr val="tx1"/>
                </a:solidFill>
                <a:latin typeface="+mn-lt"/>
              </a:rPr>
              <a:t>You can change your choice as many times as you like until you click on "Confirm". </a:t>
            </a:r>
          </a:p>
          <a:p>
            <a:pPr>
              <a:lnSpc>
                <a:spcPts val="2000"/>
              </a:lnSpc>
              <a:spcAft>
                <a:spcPts val="600"/>
              </a:spcAft>
            </a:pPr>
            <a:r>
              <a:rPr lang="en-US" sz="1200" dirty="0">
                <a:solidFill>
                  <a:schemeClr val="tx1"/>
                </a:solidFill>
                <a:latin typeface="+mn-lt"/>
              </a:rPr>
              <a:t>You need to answer before you can move on to the next question. </a:t>
            </a:r>
            <a:br>
              <a:rPr lang="en-US" sz="1200" dirty="0">
                <a:solidFill>
                  <a:schemeClr val="tx1"/>
                </a:solidFill>
                <a:latin typeface="+mn-lt"/>
              </a:rPr>
            </a:br>
            <a:r>
              <a:rPr lang="en-US" sz="1200" dirty="0">
                <a:solidFill>
                  <a:schemeClr val="tx1"/>
                </a:solidFill>
                <a:latin typeface="+mn-lt"/>
              </a:rPr>
              <a:t>At the end of the test, a report will show you your score.</a:t>
            </a:r>
          </a:p>
        </p:txBody>
      </p:sp>
      <p:grpSp>
        <p:nvGrpSpPr>
          <p:cNvPr id="3" name="Gruppo 2">
            <a:extLst>
              <a:ext uri="{FF2B5EF4-FFF2-40B4-BE49-F238E27FC236}">
                <a16:creationId xmlns:a16="http://schemas.microsoft.com/office/drawing/2014/main" id="{CDC94BB8-6875-9E55-AFCE-5BE7DEE48F10}"/>
              </a:ext>
            </a:extLst>
          </p:cNvPr>
          <p:cNvGrpSpPr/>
          <p:nvPr/>
        </p:nvGrpSpPr>
        <p:grpSpPr>
          <a:xfrm>
            <a:off x="644680" y="1946832"/>
            <a:ext cx="4156158" cy="410652"/>
            <a:chOff x="1057120" y="2802892"/>
            <a:chExt cx="4156158" cy="410652"/>
          </a:xfrm>
        </p:grpSpPr>
        <p:sp>
          <p:nvSpPr>
            <p:cNvPr id="6" name="CasellaDiTesto 5">
              <a:extLst>
                <a:ext uri="{FF2B5EF4-FFF2-40B4-BE49-F238E27FC236}">
                  <a16:creationId xmlns:a16="http://schemas.microsoft.com/office/drawing/2014/main" id="{90833515-9B51-DC6D-C18F-E151A85DE6C7}"/>
                </a:ext>
              </a:extLst>
            </p:cNvPr>
            <p:cNvSpPr txBox="1"/>
            <p:nvPr/>
          </p:nvSpPr>
          <p:spPr>
            <a:xfrm>
              <a:off x="1559495" y="2838941"/>
              <a:ext cx="3653783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en-US"/>
              </a:defPPr>
              <a:lvl1pPr>
                <a:defRPr sz="2400" cap="all">
                  <a:solidFill>
                    <a:srgbClr val="FFC000"/>
                  </a:solidFill>
                  <a:latin typeface="Encode Sans ExtraBold" pitchFamily="2" charset="0"/>
                </a:defRPr>
              </a:lvl1pPr>
            </a:lstStyle>
            <a:p>
              <a:r>
                <a:rPr lang="en-US" sz="1600" spc="300" dirty="0">
                  <a:solidFill>
                    <a:schemeClr val="accent1"/>
                  </a:solidFill>
                  <a:latin typeface="Sequel 100 Black 45" panose="020B0503050000020004" pitchFamily="34" charset="77"/>
                </a:rPr>
                <a:t>Final Quiz</a:t>
              </a:r>
              <a:r>
                <a:rPr lang="en-US" sz="1600" noProof="0" dirty="0">
                  <a:solidFill>
                    <a:schemeClr val="tx1"/>
                  </a:solidFill>
                  <a:latin typeface="+mn-lt"/>
                </a:rPr>
                <a:t>: </a:t>
              </a:r>
              <a:r>
                <a:rPr lang="en-US" sz="1200" noProof="0" dirty="0">
                  <a:solidFill>
                    <a:schemeClr val="tx1"/>
                  </a:solidFill>
                  <a:latin typeface="+mn-lt"/>
                </a:rPr>
                <a:t>10 </a:t>
              </a:r>
              <a:r>
                <a:rPr lang="en-US" sz="1200" cap="none" noProof="0" dirty="0">
                  <a:solidFill>
                    <a:schemeClr val="tx1"/>
                  </a:solidFill>
                  <a:latin typeface="+mn-lt"/>
                </a:rPr>
                <a:t>Questions</a:t>
              </a:r>
            </a:p>
          </p:txBody>
        </p:sp>
        <p:pic>
          <p:nvPicPr>
            <p:cNvPr id="7" name="sc7c49aadff14d07b5b33a4dad86af63">
              <a:extLst>
                <a:ext uri="{FF2B5EF4-FFF2-40B4-BE49-F238E27FC236}">
                  <a16:creationId xmlns:a16="http://schemas.microsoft.com/office/drawing/2014/main" id="{92A23703-8983-2890-EDFD-810A8CD53AB7}"/>
                </a:ext>
              </a:extLst>
            </p:cNvPr>
            <p:cNvPicPr>
              <a:picLocks/>
            </p:cNvPicPr>
            <p:nvPr/>
          </p:nvPicPr>
          <p:blipFill>
            <a:blip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1057120" y="2802892"/>
              <a:ext cx="410652" cy="410652"/>
            </a:xfrm>
            <a:prstGeom prst="rect">
              <a:avLst/>
            </a:prstGeom>
          </p:spPr>
        </p:pic>
      </p:grpSp>
      <p:sp>
        <p:nvSpPr>
          <p:cNvPr id="8" name="CasellaDiTesto 7">
            <a:extLst>
              <a:ext uri="{FF2B5EF4-FFF2-40B4-BE49-F238E27FC236}">
                <a16:creationId xmlns:a16="http://schemas.microsoft.com/office/drawing/2014/main" id="{9E28E9B0-C977-2E3B-515F-E5BEF9BBB7F5}"/>
              </a:ext>
            </a:extLst>
          </p:cNvPr>
          <p:cNvSpPr txBox="1"/>
          <p:nvPr/>
        </p:nvSpPr>
        <p:spPr>
          <a:xfrm>
            <a:off x="6230516" y="5880148"/>
            <a:ext cx="4947557" cy="307777"/>
          </a:xfrm>
          <a:prstGeom prst="rect">
            <a:avLst/>
          </a:prstGeom>
          <a:solidFill>
            <a:schemeClr val="accent1"/>
          </a:solidFill>
        </p:spPr>
        <p:txBody>
          <a:bodyPr wrap="square">
            <a:spAutoFit/>
          </a:bodyPr>
          <a:lstStyle/>
          <a:p>
            <a:pPr algn="ctr"/>
            <a:r>
              <a:rPr lang="en-US" sz="1400" dirty="0">
                <a:solidFill>
                  <a:srgbClr val="FFFFFF"/>
                </a:solidFill>
                <a:latin typeface="Sequel 100 Black 45" panose="020B0503050000020004" pitchFamily="34" charset="0"/>
              </a:rPr>
              <a:t>Click HERE to download the Memo File</a:t>
            </a:r>
            <a:endParaRPr lang="en-US" sz="1400" dirty="0">
              <a:solidFill>
                <a:prstClr val="black"/>
              </a:solidFill>
              <a:latin typeface="Microsoft Sans Serif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9559123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7ED55FA3-2EF3-8216-BF5B-C1FB087AE5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/>
              <a:t>Question 1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24639AB-255F-5048-B60A-69A9C35D8575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1227532" y="2365676"/>
            <a:ext cx="9729389" cy="325971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/>
              <a:t>XXXXXX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r>
              <a:rPr lang="en-US" b="1" dirty="0">
                <a:solidFill>
                  <a:srgbClr val="00B050"/>
                </a:solidFill>
              </a:rPr>
              <a:t>XXXX</a:t>
            </a:r>
          </a:p>
          <a:p>
            <a:endParaRPr lang="en-US" dirty="0"/>
          </a:p>
          <a:p>
            <a:r>
              <a:rPr lang="en-US" b="1" dirty="0">
                <a:solidFill>
                  <a:srgbClr val="FF0000"/>
                </a:solidFill>
              </a:rPr>
              <a:t>XXX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>
                <a:solidFill>
                  <a:srgbClr val="FF0000"/>
                </a:solidFill>
              </a:rPr>
              <a:t>XXX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2" name="Rounded Rectangle 5">
            <a:extLst>
              <a:ext uri="{FF2B5EF4-FFF2-40B4-BE49-F238E27FC236}">
                <a16:creationId xmlns:a16="http://schemas.microsoft.com/office/drawing/2014/main" id="{CE28BA75-7A5E-DB30-8E52-E2EF58B94046}"/>
              </a:ext>
            </a:extLst>
          </p:cNvPr>
          <p:cNvSpPr/>
          <p:nvPr/>
        </p:nvSpPr>
        <p:spPr>
          <a:xfrm>
            <a:off x="8213056" y="5075244"/>
            <a:ext cx="2286000" cy="389513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tIns="0" bIns="0" rtlCol="0" anchor="ctr">
            <a:spAutoFit/>
          </a:bodyPr>
          <a:lstStyle/>
          <a:p>
            <a:pPr algn="ctr"/>
            <a:r>
              <a:rPr lang="en-US" noProof="0">
                <a:solidFill>
                  <a:schemeClr val="bg1"/>
                </a:solidFill>
                <a:latin typeface="+mj-lt"/>
              </a:rPr>
              <a:t>CONFIRM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12439519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DESIGN_ID_TEMA DI OFFICE" val="4aR763hd"/>
  <p:tag name="ARTICULATE_DESIGN_ID_PERSONALIZZA STRUTTURA" val="xLuWU3Dd"/>
  <p:tag name="ARTICULATE_SLIDE_THUMBNAIL_REFRESH" val="1"/>
  <p:tag name="ARTICULATE_PROJECT_OPEN" val="0"/>
  <p:tag name="ARTICULATE_SLIDE_COUNT" val="7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heme/theme1.xml><?xml version="1.0" encoding="utf-8"?>
<a:theme xmlns:a="http://schemas.openxmlformats.org/drawingml/2006/main" name="Personalizza struttura">
  <a:themeElements>
    <a:clrScheme name="ALFA">
      <a:dk1>
        <a:srgbClr val="000000"/>
      </a:dk1>
      <a:lt1>
        <a:sysClr val="window" lastClr="FFFFFF"/>
      </a:lt1>
      <a:dk2>
        <a:srgbClr val="243782"/>
      </a:dk2>
      <a:lt2>
        <a:srgbClr val="EEECE1"/>
      </a:lt2>
      <a:accent1>
        <a:srgbClr val="BA0816"/>
      </a:accent1>
      <a:accent2>
        <a:srgbClr val="E94E24"/>
      </a:accent2>
      <a:accent3>
        <a:srgbClr val="00ADA0"/>
      </a:accent3>
      <a:accent4>
        <a:srgbClr val="F7A600"/>
      </a:accent4>
      <a:accent5>
        <a:srgbClr val="000000"/>
      </a:accent5>
      <a:accent6>
        <a:srgbClr val="000000"/>
      </a:accent6>
      <a:hlink>
        <a:srgbClr val="243782"/>
      </a:hlink>
      <a:folHlink>
        <a:srgbClr val="00B0F0"/>
      </a:folHlink>
    </a:clrScheme>
    <a:fontScheme name="alfa">
      <a:majorFont>
        <a:latin typeface="Sequel 100 Black 45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solidFill>
          <a:srgbClr val="FF0000"/>
        </a:solidFill>
      </a:spPr>
      <a:bodyPr wrap="none" rtlCol="0">
        <a:spAutoFit/>
      </a:bodyPr>
      <a:lstStyle>
        <a:defPPr algn="ctr">
          <a:defRPr sz="1800" noProof="0" dirty="0" smtClean="0">
            <a:solidFill>
              <a:schemeClr val="accent6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A30D0453DCFF140A02DA75B7251CA94" ma:contentTypeVersion="8" ma:contentTypeDescription="Create a new document." ma:contentTypeScope="" ma:versionID="3759ce7d1410401e18954b01d35f7420">
  <xsd:schema xmlns:xsd="http://www.w3.org/2001/XMLSchema" xmlns:xs="http://www.w3.org/2001/XMLSchema" xmlns:p="http://schemas.microsoft.com/office/2006/metadata/properties" xmlns:ns2="558b349e-6cec-4efa-963e-2de13593909e" targetNamespace="http://schemas.microsoft.com/office/2006/metadata/properties" ma:root="true" ma:fieldsID="fc7823870e096f416172c208eb34d5ef" ns2:_="">
    <xsd:import namespace="558b349e-6cec-4efa-963e-2de13593909e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DateTake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58b349e-6cec-4efa-963e-2de13593909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BillingMetadata" ma:index="15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883A14CF-7C93-4B1F-9DF3-12FB2E5B646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58b349e-6cec-4efa-963e-2de13593909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B77DEAA5-8E29-48FB-ABB1-B71D12D90E64}">
  <ds:schemaRefs>
    <ds:schemaRef ds:uri="http://www.w3.org/XML/1998/namespace"/>
    <ds:schemaRef ds:uri="http://purl.org/dc/elements/1.1/"/>
    <ds:schemaRef ds:uri="http://schemas.microsoft.com/office/2006/documentManagement/types"/>
    <ds:schemaRef ds:uri="http://purl.org/dc/dcmitype/"/>
    <ds:schemaRef ds:uri="http://schemas.openxmlformats.org/package/2006/metadata/core-properties"/>
    <ds:schemaRef ds:uri="http://purl.org/dc/terms/"/>
    <ds:schemaRef ds:uri="http://schemas.microsoft.com/office/2006/metadata/properties"/>
    <ds:schemaRef ds:uri="http://schemas.microsoft.com/office/infopath/2007/PartnerControls"/>
    <ds:schemaRef ds:uri="558b349e-6cec-4efa-963e-2de13593909e"/>
  </ds:schemaRefs>
</ds:datastoreItem>
</file>

<file path=customXml/itemProps3.xml><?xml version="1.0" encoding="utf-8"?>
<ds:datastoreItem xmlns:ds="http://schemas.openxmlformats.org/officeDocument/2006/customXml" ds:itemID="{99ABCEC9-D2AE-4810-8F04-8499BDB6CE9A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268</TotalTime>
  <Words>205</Words>
  <Application>Microsoft Office PowerPoint</Application>
  <PresentationFormat>Widescreen</PresentationFormat>
  <Paragraphs>48</Paragraphs>
  <Slides>7</Slides>
  <Notes>2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5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7</vt:i4>
      </vt:variant>
    </vt:vector>
  </HeadingPairs>
  <TitlesOfParts>
    <vt:vector size="13" baseType="lpstr">
      <vt:lpstr>Aptos</vt:lpstr>
      <vt:lpstr>Arial</vt:lpstr>
      <vt:lpstr>Microsoft Sans Serif</vt:lpstr>
      <vt:lpstr>Sequel 100 Black 45</vt:lpstr>
      <vt:lpstr>Wingdings</vt:lpstr>
      <vt:lpstr>Personalizza struttura</vt:lpstr>
      <vt:lpstr>Presentazione standard di PowerPoint</vt:lpstr>
      <vt:lpstr>XXX</vt:lpstr>
      <vt:lpstr>Table of contents </vt:lpstr>
      <vt:lpstr>INTROdUCTION</vt:lpstr>
      <vt:lpstr>XXX</vt:lpstr>
      <vt:lpstr>Instructions for taking the test</vt:lpstr>
      <vt:lpstr>Question 1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Creo Office</dc:creator>
  <cp:lastModifiedBy>Patrizia Gariglio</cp:lastModifiedBy>
  <cp:revision>41</cp:revision>
  <dcterms:created xsi:type="dcterms:W3CDTF">2025-05-12T14:11:55Z</dcterms:created>
  <dcterms:modified xsi:type="dcterms:W3CDTF">2026-06-16T13:20:47Z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0x0101000A30D0453DCFF140A02DA75B7251CA94</vt:lpwstr>
  </property>
  <property fmtid="{D5CDD505-2E9C-101B-9397-08002B2CF9AE}" pid="3" name="ArticulateGUID">
    <vt:lpwstr>609B15AE-754C-4150-B1B0-93C1A45A18AC</vt:lpwstr>
  </property>
  <property fmtid="{D5CDD505-2E9C-101B-9397-08002B2CF9AE}" pid="4" name="ArticulatePath">
    <vt:lpwstr>AR_TONALE_wbt</vt:lpwstr>
  </property>
  <property fmtid="{D5CDD505-2E9C-101B-9397-08002B2CF9AE}" pid="5" name="MSIP_Label_725ca717-11da-4935-b601-f527b9741f2e_Enabled">
    <vt:lpwstr>true</vt:lpwstr>
  </property>
  <property fmtid="{D5CDD505-2E9C-101B-9397-08002B2CF9AE}" pid="6" name="MSIP_Label_725ca717-11da-4935-b601-f527b9741f2e_SetDate">
    <vt:lpwstr>2025-07-24T09:29:33Z</vt:lpwstr>
  </property>
  <property fmtid="{D5CDD505-2E9C-101B-9397-08002B2CF9AE}" pid="7" name="MSIP_Label_725ca717-11da-4935-b601-f527b9741f2e_Method">
    <vt:lpwstr>Privileged</vt:lpwstr>
  </property>
  <property fmtid="{D5CDD505-2E9C-101B-9397-08002B2CF9AE}" pid="8" name="MSIP_Label_725ca717-11da-4935-b601-f527b9741f2e_Name">
    <vt:lpwstr>C2 - Internal</vt:lpwstr>
  </property>
  <property fmtid="{D5CDD505-2E9C-101B-9397-08002B2CF9AE}" pid="9" name="MSIP_Label_725ca717-11da-4935-b601-f527b9741f2e_SiteId">
    <vt:lpwstr>d852d5cd-724c-4128-8812-ffa5db3f8507</vt:lpwstr>
  </property>
  <property fmtid="{D5CDD505-2E9C-101B-9397-08002B2CF9AE}" pid="10" name="MSIP_Label_725ca717-11da-4935-b601-f527b9741f2e_ActionId">
    <vt:lpwstr>9dcb3f4c-3f3c-4487-8008-85f68d7174e4</vt:lpwstr>
  </property>
  <property fmtid="{D5CDD505-2E9C-101B-9397-08002B2CF9AE}" pid="11" name="MSIP_Label_725ca717-11da-4935-b601-f527b9741f2e_ContentBits">
    <vt:lpwstr>0</vt:lpwstr>
  </property>
  <property fmtid="{D5CDD505-2E9C-101B-9397-08002B2CF9AE}" pid="12" name="MSIP_Label_725ca717-11da-4935-b601-f527b9741f2e_Tag">
    <vt:lpwstr>50, 0, 1, 1</vt:lpwstr>
  </property>
</Properties>
</file>