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3"/>
  </p:notesMasterIdLst>
  <p:sldIdLst>
    <p:sldId id="346" r:id="rId2"/>
  </p:sldIdLst>
  <p:sldSz cx="12192000" cy="6858000"/>
  <p:notesSz cx="6797675" cy="9872663"/>
  <p:embeddedFontLst>
    <p:embeddedFont>
      <p:font typeface="Abel" panose="02000506030000020004" pitchFamily="2" charset="0"/>
      <p:regular r:id="rId4"/>
    </p:embeddedFont>
    <p:embeddedFont>
      <p:font typeface="DINEngschrift-Alternate" pitchFamily="2" charset="0"/>
      <p:regular r:id="rId5"/>
    </p:embeddedFont>
    <p:embeddedFont>
      <p:font typeface="Montserrat" pitchFamily="2" charset="0"/>
      <p:regular r:id="rId6"/>
      <p:bold r:id="rId7"/>
      <p:italic r:id="rId8"/>
      <p:boldItalic r:id="rId9"/>
    </p:embeddedFont>
  </p:embeddedFontLst>
  <p:custDataLst>
    <p:tags r:id="rId1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111" d="100"/>
          <a:sy n="111" d="100"/>
        </p:scale>
        <p:origin x="240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tags" Target="tags/tag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014045"/>
              </p:ext>
            </p:extLst>
          </p:nvPr>
        </p:nvGraphicFramePr>
        <p:xfrm>
          <a:off x="1165063" y="1506465"/>
          <a:ext cx="7801868" cy="3196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</a:p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-60.372,00</a:t>
                      </a:r>
                    </a:p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798829"/>
              </p:ext>
            </p:extLst>
          </p:nvPr>
        </p:nvGraphicFramePr>
        <p:xfrm>
          <a:off x="697109" y="2903215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Connected Services PCDOV WBT + AVATAR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Connected Services FLAJ WBT + AVATAR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-119.958,00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102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Abel</vt:lpstr>
      <vt:lpstr>Arial</vt:lpstr>
      <vt:lpstr>DINEngschrift-Alternate</vt:lpstr>
      <vt:lpstr>Montserrat</vt:lpstr>
      <vt:lpstr>Calibri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1138</cp:revision>
  <cp:lastPrinted>2025-12-01T13:17:12Z</cp:lastPrinted>
  <dcterms:modified xsi:type="dcterms:W3CDTF">2026-05-28T10:59:22Z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