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3"/>
  </p:notesMasterIdLst>
  <p:sldIdLst>
    <p:sldId id="347" r:id="rId2"/>
  </p:sldIdLst>
  <p:sldSz cx="12192000" cy="6858000"/>
  <p:notesSz cx="6797675" cy="9872663"/>
  <p:embeddedFontLst>
    <p:embeddedFont>
      <p:font typeface="Abel" panose="02000506030000020004" pitchFamily="2" charset="0"/>
      <p:regular r:id="rId4"/>
    </p:embeddedFont>
    <p:embeddedFont>
      <p:font typeface="DINEngschrift-Alternate" pitchFamily="2" charset="0"/>
      <p:regular r:id="rId5"/>
    </p:embeddedFont>
    <p:embeddedFont>
      <p:font typeface="Montserrat" pitchFamily="2" charset="0"/>
      <p:regular r:id="rId6"/>
      <p:bold r:id="rId7"/>
      <p:italic r:id="rId8"/>
      <p:boldItalic r:id="rId9"/>
    </p:embeddedFont>
  </p:embeddedFontLst>
  <p:custDataLst>
    <p:tags r:id="rId1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1" autoAdjust="0"/>
    <p:restoredTop sz="95380" autoAdjust="0"/>
  </p:normalViewPr>
  <p:slideViewPr>
    <p:cSldViewPr>
      <p:cViewPr varScale="1">
        <p:scale>
          <a:sx n="111" d="100"/>
          <a:sy n="111" d="100"/>
        </p:scale>
        <p:origin x="240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tags" Target="tags/tag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089188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109.215,00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54759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11.220,00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30.785,00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46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Abel</vt:lpstr>
      <vt:lpstr>Arial</vt:lpstr>
      <vt:lpstr>Montserrat</vt:lpstr>
      <vt:lpstr>DINEngschrift-Alternate</vt:lpstr>
      <vt:lpstr>Calibri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1139</cp:revision>
  <cp:lastPrinted>2025-12-01T13:17:12Z</cp:lastPrinted>
  <dcterms:modified xsi:type="dcterms:W3CDTF">2026-05-28T13:51:06Z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