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3"/>
  </p:notesMasterIdLst>
  <p:sldIdLst>
    <p:sldId id="348" r:id="rId2"/>
  </p:sldIdLst>
  <p:sldSz cx="12192000" cy="6858000"/>
  <p:notesSz cx="6797675" cy="9872663"/>
  <p:embeddedFontLst>
    <p:embeddedFont>
      <p:font typeface="Abel" panose="02000506030000020004" pitchFamily="2" charset="0"/>
      <p:regular r:id="rId4"/>
    </p:embeddedFont>
    <p:embeddedFont>
      <p:font typeface="Aptos Narrow" panose="020B0004020202020204" pitchFamily="34" charset="0"/>
      <p:regular r:id="rId5"/>
      <p:bold r:id="rId6"/>
      <p:italic r:id="rId7"/>
      <p:boldItalic r:id="rId8"/>
    </p:embeddedFont>
    <p:embeddedFont>
      <p:font typeface="DINEngschrift-Alternate" pitchFamily="2" charset="0"/>
      <p:regular r:id="rId9"/>
    </p:embeddedFont>
    <p:embeddedFont>
      <p:font typeface="Montserrat" pitchFamily="2" charset="0"/>
      <p:regular r:id="rId10"/>
      <p:bold r:id="rId11"/>
      <p:italic r:id="rId12"/>
      <p:boldItalic r:id="rId13"/>
    </p:embeddedFont>
  </p:embeddedFontLst>
  <p:custDataLst>
    <p:tags r:id="rId14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3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1" autoAdjust="0"/>
    <p:restoredTop sz="95380" autoAdjust="0"/>
  </p:normalViewPr>
  <p:slideViewPr>
    <p:cSldViewPr>
      <p:cViewPr varScale="1">
        <p:scale>
          <a:sx n="86" d="100"/>
          <a:sy n="86" d="100"/>
        </p:scale>
        <p:origin x="120" y="192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1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presProps" Target="presProp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1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776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3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66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458C92AD-6595-E382-65A7-C460E6070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F1C03C51-7EE2-E8E0-95E7-5150E5EE6E4B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31397323</a:t>
            </a: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5AB7B8D5-A316-3996-3DB5-A37CBCF959ED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DB971788-B1B6-ABB1-6AC6-F06371291E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508778"/>
              </p:ext>
            </p:extLst>
          </p:nvPr>
        </p:nvGraphicFramePr>
        <p:xfrm>
          <a:off x="1164030" y="5709465"/>
          <a:ext cx="9362917" cy="958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56709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2208006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367036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531166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>
                          <a:effectLst/>
                          <a:latin typeface="+mj-lt"/>
                        </a:rPr>
                        <a:t>299.630,50</a:t>
                      </a: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11" name="Tabella 10">
            <a:extLst>
              <a:ext uri="{FF2B5EF4-FFF2-40B4-BE49-F238E27FC236}">
                <a16:creationId xmlns:a16="http://schemas.microsoft.com/office/drawing/2014/main" id="{DF94978E-3E32-24C5-A4B0-91C54C1FC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925251"/>
              </p:ext>
            </p:extLst>
          </p:nvPr>
        </p:nvGraphicFramePr>
        <p:xfrm>
          <a:off x="1127448" y="1326448"/>
          <a:ext cx="7583999" cy="12134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7951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788493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0730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40250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40644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31397323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EX-F PC LCV CROSS BRAND RAINING FIXED 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Koine' invoice 009/2026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D'AQUINO</a:t>
                      </a:r>
                      <a:endParaRPr lang="it-IT" sz="1200" b="1" i="1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338.000,00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10552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280031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08507CE4-CC74-FEC4-7329-B4FCF53C2F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836600"/>
              </p:ext>
            </p:extLst>
          </p:nvPr>
        </p:nvGraphicFramePr>
        <p:xfrm>
          <a:off x="1102039" y="2194560"/>
          <a:ext cx="9486900" cy="2468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4010602681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1661720447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4181877890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55753780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174049576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855418479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511071581"/>
                    </a:ext>
                  </a:extLst>
                </a:gridCol>
              </a:tblGrid>
              <a:tr h="2362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Month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ACTIVITY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DAYS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COST X DAY (€)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TOTAL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MANAGER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PRICE (€)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945167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March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22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45457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April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4242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May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6749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April- May-June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GOVERNANCE ACCOUNT MANAGEMENT ACTIVITY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2nd quarter 2025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6188801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38.891,52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4720542"/>
                  </a:ext>
                </a:extLst>
              </a:tr>
            </a:tbl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9FA0B780-3BAE-854F-DE84-BB2F3521A1D5}"/>
              </a:ext>
            </a:extLst>
          </p:cNvPr>
          <p:cNvSpPr txBox="1"/>
          <p:nvPr/>
        </p:nvSpPr>
        <p:spPr>
          <a:xfrm>
            <a:off x="983432" y="4770954"/>
            <a:ext cx="98863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Less March credit								                    -521,98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73956AB-C4FF-C1D0-EF9A-FBDDA7D2AEE5}"/>
              </a:ext>
            </a:extLst>
          </p:cNvPr>
          <p:cNvSpPr txBox="1"/>
          <p:nvPr/>
        </p:nvSpPr>
        <p:spPr>
          <a:xfrm>
            <a:off x="995160" y="5140078"/>
            <a:ext cx="98863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Total amount							                		                 38.369,54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39915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1168</TotalTime>
  <Words>134</Words>
  <Application>Microsoft Office PowerPoint</Application>
  <PresentationFormat>Widescreen</PresentationFormat>
  <Paragraphs>51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Calibri</vt:lpstr>
      <vt:lpstr>Arial</vt:lpstr>
      <vt:lpstr>Abel</vt:lpstr>
      <vt:lpstr>Montserrat</vt:lpstr>
      <vt:lpstr>DINEngschrift-Alternate</vt:lpstr>
      <vt:lpstr>Aptos Narrow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1142</cp:revision>
  <cp:lastPrinted>2025-12-01T13:17:12Z</cp:lastPrinted>
  <dcterms:modified xsi:type="dcterms:W3CDTF">2026-05-29T16:38:56Z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