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7.xml" ContentType="application/vnd.openxmlformats-officedocument.presentationml.notesSlide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75"/>
  </p:notesMasterIdLst>
  <p:sldIdLst>
    <p:sldId id="256" r:id="rId2"/>
    <p:sldId id="415" r:id="rId3"/>
    <p:sldId id="416" r:id="rId4"/>
    <p:sldId id="437" r:id="rId5"/>
    <p:sldId id="438" r:id="rId6"/>
    <p:sldId id="434" r:id="rId7"/>
    <p:sldId id="409" r:id="rId8"/>
    <p:sldId id="433" r:id="rId9"/>
    <p:sldId id="435" r:id="rId10"/>
    <p:sldId id="436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17" r:id="rId24"/>
    <p:sldId id="419" r:id="rId25"/>
    <p:sldId id="420" r:id="rId26"/>
    <p:sldId id="404" r:id="rId27"/>
    <p:sldId id="407" r:id="rId28"/>
    <p:sldId id="410" r:id="rId29"/>
    <p:sldId id="406" r:id="rId30"/>
    <p:sldId id="403" r:id="rId31"/>
    <p:sldId id="408" r:id="rId32"/>
    <p:sldId id="378" r:id="rId33"/>
    <p:sldId id="401" r:id="rId34"/>
    <p:sldId id="400" r:id="rId35"/>
    <p:sldId id="402" r:id="rId36"/>
    <p:sldId id="405" r:id="rId37"/>
    <p:sldId id="398" r:id="rId38"/>
    <p:sldId id="390" r:id="rId39"/>
    <p:sldId id="399" r:id="rId40"/>
    <p:sldId id="366" r:id="rId41"/>
    <p:sldId id="397" r:id="rId42"/>
    <p:sldId id="361" r:id="rId43"/>
    <p:sldId id="362" r:id="rId44"/>
    <p:sldId id="396" r:id="rId45"/>
    <p:sldId id="389" r:id="rId46"/>
    <p:sldId id="391" r:id="rId47"/>
    <p:sldId id="392" r:id="rId48"/>
    <p:sldId id="395" r:id="rId49"/>
    <p:sldId id="365" r:id="rId50"/>
    <p:sldId id="379" r:id="rId51"/>
    <p:sldId id="385" r:id="rId52"/>
    <p:sldId id="386" r:id="rId53"/>
    <p:sldId id="376" r:id="rId54"/>
    <p:sldId id="374" r:id="rId55"/>
    <p:sldId id="377" r:id="rId56"/>
    <p:sldId id="387" r:id="rId57"/>
    <p:sldId id="388" r:id="rId58"/>
    <p:sldId id="356" r:id="rId59"/>
    <p:sldId id="375" r:id="rId60"/>
    <p:sldId id="371" r:id="rId61"/>
    <p:sldId id="367" r:id="rId62"/>
    <p:sldId id="360" r:id="rId63"/>
    <p:sldId id="355" r:id="rId64"/>
    <p:sldId id="358" r:id="rId65"/>
    <p:sldId id="368" r:id="rId66"/>
    <p:sldId id="353" r:id="rId67"/>
    <p:sldId id="357" r:id="rId68"/>
    <p:sldId id="363" r:id="rId69"/>
    <p:sldId id="364" r:id="rId70"/>
    <p:sldId id="352" r:id="rId71"/>
    <p:sldId id="354" r:id="rId72"/>
    <p:sldId id="369" r:id="rId73"/>
    <p:sldId id="370" r:id="rId74"/>
  </p:sldIdLst>
  <p:sldSz cx="12192000" cy="6858000"/>
  <p:notesSz cx="6797675" cy="9872663"/>
  <p:embeddedFontLst>
    <p:embeddedFont>
      <p:font typeface="Abel" panose="02000506030000020004" pitchFamily="2" charset="0"/>
      <p:regular r:id="rId76"/>
    </p:embeddedFont>
    <p:embeddedFont>
      <p:font typeface="Aptos Narrow" panose="020B0004020202020204" pitchFamily="34" charset="0"/>
      <p:regular r:id="rId77"/>
      <p:bold r:id="rId78"/>
      <p:italic r:id="rId79"/>
      <p:boldItalic r:id="rId80"/>
    </p:embeddedFont>
    <p:embeddedFont>
      <p:font typeface="DINEngschrift-Alternate" pitchFamily="2" charset="0"/>
      <p:regular r:id="rId81"/>
    </p:embeddedFont>
    <p:embeddedFont>
      <p:font typeface="Encode Sans" pitchFamily="2" charset="0"/>
      <p:regular r:id="rId82"/>
      <p:bold r:id="rId83"/>
    </p:embeddedFont>
    <p:embeddedFont>
      <p:font typeface="Montserrat" pitchFamily="2" charset="0"/>
      <p:regular r:id="rId84"/>
      <p:bold r:id="rId85"/>
      <p:italic r:id="rId86"/>
      <p:boldItalic r:id="rId87"/>
    </p:embeddedFont>
  </p:embeddedFontLst>
  <p:custDataLst>
    <p:tags r:id="rId8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15"/>
            <p14:sldId id="416"/>
            <p14:sldId id="437"/>
            <p14:sldId id="438"/>
            <p14:sldId id="434"/>
            <p14:sldId id="409"/>
            <p14:sldId id="433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93797" autoAdjust="0"/>
  </p:normalViewPr>
  <p:slideViewPr>
    <p:cSldViewPr>
      <p:cViewPr varScale="1">
        <p:scale>
          <a:sx n="95" d="100"/>
          <a:sy n="95" d="100"/>
        </p:scale>
        <p:origin x="84" y="342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9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March 18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19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20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21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22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23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to be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delivery postponed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5367082-1456-763D-BE8F-A7197D594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15" y="1910007"/>
            <a:ext cx="11295259" cy="2240793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9624392" y="1658044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concept is based on the principle of a treasure hunt (chasse au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learner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driver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compartement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/he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vehicle key hidden somewhere in the vehicle. 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delivery waiting for approval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 sent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3164375-443D-D827-E1E1-63AF988CB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1883036"/>
            <a:ext cx="11002911" cy="2353003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2A5E81E9-2404-AAEA-ED53-D545A89898EA}"/>
              </a:ext>
            </a:extLst>
          </p:cNvPr>
          <p:cNvSpPr/>
          <p:nvPr/>
        </p:nvSpPr>
        <p:spPr>
          <a:xfrm flipH="1">
            <a:off x="11590227" y="1649640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SLIDE_COUNT" val="7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3500</Words>
  <Application>Microsoft Office PowerPoint</Application>
  <PresentationFormat>Widescreen</PresentationFormat>
  <Paragraphs>936</Paragraphs>
  <Slides>73</Slides>
  <Notes>8</Notes>
  <HiddenSlides>52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73</vt:i4>
      </vt:variant>
    </vt:vector>
  </HeadingPairs>
  <TitlesOfParts>
    <vt:vector size="81" baseType="lpstr">
      <vt:lpstr>Abel</vt:lpstr>
      <vt:lpstr>Arial</vt:lpstr>
      <vt:lpstr>Calibri</vt:lpstr>
      <vt:lpstr>Montserrat</vt:lpstr>
      <vt:lpstr>Encode Sans</vt:lpstr>
      <vt:lpstr>Aptos Narrow</vt:lpstr>
      <vt:lpstr>DINEngschrift-Alternate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1193</cp:revision>
  <cp:lastPrinted>2025-05-20T09:08:09Z</cp:lastPrinted>
  <dcterms:modified xsi:type="dcterms:W3CDTF">2026-03-18T07:46:52Z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