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8.xml" ContentType="application/vnd.openxmlformats-officedocument.presentationml.notesSlide+xml"/>
  <Override PartName="/ppt/tags/tag84.xml" ContentType="application/vnd.openxmlformats-officedocument.presentationml.tags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3"/>
  </p:notesMasterIdLst>
  <p:sldIdLst>
    <p:sldId id="256" r:id="rId2"/>
    <p:sldId id="440" r:id="rId3"/>
    <p:sldId id="443" r:id="rId4"/>
    <p:sldId id="446" r:id="rId5"/>
    <p:sldId id="445" r:id="rId6"/>
    <p:sldId id="437" r:id="rId7"/>
    <p:sldId id="438" r:id="rId8"/>
    <p:sldId id="439" r:id="rId9"/>
    <p:sldId id="444" r:id="rId10"/>
    <p:sldId id="442" r:id="rId11"/>
    <p:sldId id="441" r:id="rId12"/>
    <p:sldId id="434" r:id="rId13"/>
    <p:sldId id="409" r:id="rId14"/>
    <p:sldId id="416" r:id="rId15"/>
    <p:sldId id="433" r:id="rId16"/>
    <p:sldId id="415" r:id="rId17"/>
    <p:sldId id="435" r:id="rId18"/>
    <p:sldId id="436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17" r:id="rId32"/>
    <p:sldId id="419" r:id="rId33"/>
    <p:sldId id="420" r:id="rId34"/>
    <p:sldId id="404" r:id="rId35"/>
    <p:sldId id="407" r:id="rId36"/>
    <p:sldId id="410" r:id="rId37"/>
    <p:sldId id="406" r:id="rId38"/>
    <p:sldId id="403" r:id="rId39"/>
    <p:sldId id="408" r:id="rId40"/>
    <p:sldId id="378" r:id="rId41"/>
    <p:sldId id="401" r:id="rId42"/>
    <p:sldId id="400" r:id="rId43"/>
    <p:sldId id="402" r:id="rId44"/>
    <p:sldId id="405" r:id="rId45"/>
    <p:sldId id="398" r:id="rId46"/>
    <p:sldId id="390" r:id="rId47"/>
    <p:sldId id="399" r:id="rId48"/>
    <p:sldId id="366" r:id="rId49"/>
    <p:sldId id="397" r:id="rId50"/>
    <p:sldId id="361" r:id="rId51"/>
    <p:sldId id="362" r:id="rId52"/>
    <p:sldId id="396" r:id="rId53"/>
    <p:sldId id="389" r:id="rId54"/>
    <p:sldId id="391" r:id="rId55"/>
    <p:sldId id="392" r:id="rId56"/>
    <p:sldId id="395" r:id="rId57"/>
    <p:sldId id="365" r:id="rId58"/>
    <p:sldId id="379" r:id="rId59"/>
    <p:sldId id="385" r:id="rId60"/>
    <p:sldId id="386" r:id="rId61"/>
    <p:sldId id="376" r:id="rId62"/>
    <p:sldId id="374" r:id="rId63"/>
    <p:sldId id="377" r:id="rId64"/>
    <p:sldId id="387" r:id="rId65"/>
    <p:sldId id="388" r:id="rId66"/>
    <p:sldId id="356" r:id="rId67"/>
    <p:sldId id="375" r:id="rId68"/>
    <p:sldId id="371" r:id="rId69"/>
    <p:sldId id="367" r:id="rId70"/>
    <p:sldId id="360" r:id="rId71"/>
    <p:sldId id="355" r:id="rId72"/>
    <p:sldId id="358" r:id="rId73"/>
    <p:sldId id="368" r:id="rId74"/>
    <p:sldId id="353" r:id="rId75"/>
    <p:sldId id="357" r:id="rId76"/>
    <p:sldId id="363" r:id="rId77"/>
    <p:sldId id="364" r:id="rId78"/>
    <p:sldId id="352" r:id="rId79"/>
    <p:sldId id="354" r:id="rId80"/>
    <p:sldId id="369" r:id="rId81"/>
    <p:sldId id="370" r:id="rId82"/>
  </p:sldIdLst>
  <p:sldSz cx="12192000" cy="6858000"/>
  <p:notesSz cx="6797675" cy="9872663"/>
  <p:embeddedFontLst>
    <p:embeddedFont>
      <p:font typeface="Abel" panose="02000506030000020004" pitchFamily="2" charset="0"/>
      <p:regular r:id="rId84"/>
    </p:embeddedFont>
    <p:embeddedFont>
      <p:font typeface="Aptos Narrow" panose="020B0004020202020204" pitchFamily="34" charset="0"/>
      <p:regular r:id="rId85"/>
      <p:bold r:id="rId86"/>
      <p:italic r:id="rId87"/>
      <p:boldItalic r:id="rId88"/>
    </p:embeddedFont>
    <p:embeddedFont>
      <p:font typeface="DINEngschrift-Alternate" pitchFamily="2" charset="0"/>
      <p:regular r:id="rId89"/>
    </p:embeddedFont>
    <p:embeddedFont>
      <p:font typeface="Encode Sans" pitchFamily="2" charset="0"/>
      <p:regular r:id="rId90"/>
      <p:bold r:id="rId91"/>
    </p:embeddedFont>
    <p:embeddedFont>
      <p:font typeface="Montserrat" pitchFamily="2" charset="0"/>
      <p:regular r:id="rId92"/>
      <p:bold r:id="rId93"/>
      <p:italic r:id="rId94"/>
      <p:boldItalic r:id="rId95"/>
    </p:embeddedFont>
    <p:embeddedFont>
      <p:font typeface="Tahoma" panose="020B0604030504040204" pitchFamily="34" charset="0"/>
      <p:regular r:id="rId96"/>
      <p:bold r:id="rId97"/>
    </p:embeddedFont>
  </p:embeddedFontLst>
  <p:custDataLst>
    <p:tags r:id="rId9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3"/>
            <p14:sldId id="446"/>
            <p14:sldId id="445"/>
            <p14:sldId id="437"/>
            <p14:sldId id="438"/>
            <p14:sldId id="439"/>
            <p14:sldId id="444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85349" autoAdjust="0"/>
  </p:normalViewPr>
  <p:slideViewPr>
    <p:cSldViewPr>
      <p:cViewPr>
        <p:scale>
          <a:sx n="90" d="100"/>
          <a:sy n="90" d="100"/>
        </p:scale>
        <p:origin x="1128" y="432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66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80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54.png"/><Relationship Id="rId4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6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5" Type="http://schemas.openxmlformats.org/officeDocument/2006/relationships/image" Target="../media/image6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April 14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</a:t>
            </a: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April 8</a:t>
            </a:r>
          </a:p>
          <a:p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27886FC-0FC9-FA98-0AFD-E0821CC2E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87" y="1900316"/>
            <a:ext cx="9850225" cy="223868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10200456" y="1509456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and 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started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end of 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7E5793D-87BE-B960-F8F8-5A8A934A4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9" y="1866199"/>
            <a:ext cx="11126753" cy="231489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9552384" y="171646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21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Part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end of 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F584A6-8DF9-845B-FF81-30E8471A7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751"/>
          <a:stretch>
            <a:fillRect/>
          </a:stretch>
        </p:blipFill>
        <p:spPr>
          <a:xfrm>
            <a:off x="119336" y="2045435"/>
            <a:ext cx="11594897" cy="193712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7392144" y="1764004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4301C-5CAC-2127-9EA8-0EF075FAC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9D4059-96A0-87FF-46EF-27FD1879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F44BE73-7C36-1A3A-E81F-FDFC8DFEA6C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2026 WBT and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D5FF66-A3E7-3E73-D414-F5EE6F963D9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CE8484-7728-82CF-0014-E3617469EFE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59745F5-99D8-0A20-6B91-B328A7C9208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80CA90-3940-F7F7-9D05-32D7C752F63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82D74A1-B16B-278E-C149-BCCADD89A8C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00F892D-2430-F9F9-407E-D291073B1ED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DF327EB-03CC-E5A3-98E1-BD3E39223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36F11B9-21E7-29EA-6842-83336D2CCB6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videos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mid-May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1A6202B-A63E-822D-CF3E-DFF9A4187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6607"/>
            <a:ext cx="12192000" cy="174506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69DD42F-9797-489C-FF38-D05AF23DAEE7}"/>
              </a:ext>
            </a:extLst>
          </p:cNvPr>
          <p:cNvSpPr/>
          <p:nvPr/>
        </p:nvSpPr>
        <p:spPr>
          <a:xfrm flipH="1">
            <a:off x="7896200" y="12738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99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9A0EC-894A-43AC-EB44-80B192DE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D61BD8F-723B-F52E-8533-B5C016DE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24F7C53-3290-3A20-ECB8-5623550E3D3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DIGITAL KEY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8E17A11-2221-422D-3E63-4B1314293239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F4E5854-29E8-4232-EE70-C5A7B085D9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BC41A3B-2426-92C5-2BE0-FE7553F98E1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6C9106C-386B-71CF-458E-5F7F23FBDA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FE2F6D9-385A-9C19-1A4B-37F559662B2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8BA6249-D013-45A1-536A-E8597B6481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B367F6-D672-9B4B-37BE-440CC064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26688E-086B-F13E-66FF-9D8664B5B323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master capsule on mid-April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885F24E-11C4-11A9-0071-1D4CB40AD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35" y="1819275"/>
            <a:ext cx="10069330" cy="239110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0C35B5D7-C6F0-BFA2-036F-4840D857BEEC}"/>
              </a:ext>
            </a:extLst>
          </p:cNvPr>
          <p:cNvSpPr/>
          <p:nvPr/>
        </p:nvSpPr>
        <p:spPr>
          <a:xfrm flipH="1">
            <a:off x="7968208" y="174606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903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delivered on April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1136560" y="159936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83F050-6909-1395-FFAF-68E295CD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A5E81E9-2404-AAEA-ED53-D545A89898EA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604425-0CA4-7BFF-01D1-056F32AF3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64381"/>
            <a:ext cx="10783805" cy="221010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8904312" y="1577921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80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81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SCK (SMART COST KILLER) COMPACT VAN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waiting for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 brand video now strictly confidential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58C690-FEDB-18EE-4766-53C7F613F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25" y="1857706"/>
            <a:ext cx="9778681" cy="2291374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7320136" y="169970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SLIDE_COUNT" val="8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3786</Words>
  <Application>Microsoft Office PowerPoint</Application>
  <PresentationFormat>Widescreen</PresentationFormat>
  <Paragraphs>982</Paragraphs>
  <Slides>81</Slides>
  <Notes>9</Notes>
  <HiddenSlides>56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90" baseType="lpstr">
      <vt:lpstr>Calibri</vt:lpstr>
      <vt:lpstr>Montserrat</vt:lpstr>
      <vt:lpstr>Aptos Narrow</vt:lpstr>
      <vt:lpstr>Arial</vt:lpstr>
      <vt:lpstr>Encode Sans</vt:lpstr>
      <vt:lpstr>DINEngschrift-Alternate</vt:lpstr>
      <vt:lpstr>Abel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1239</cp:revision>
  <cp:lastPrinted>2025-05-20T09:08:09Z</cp:lastPrinted>
  <dcterms:modified xsi:type="dcterms:W3CDTF">2026-04-14T07:56:20Z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