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5"/>
  </p:notesMasterIdLst>
  <p:sldIdLst>
    <p:sldId id="256" r:id="rId2"/>
    <p:sldId id="440" r:id="rId3"/>
    <p:sldId id="443" r:id="rId4"/>
    <p:sldId id="446" r:id="rId5"/>
    <p:sldId id="445" r:id="rId6"/>
    <p:sldId id="448" r:id="rId7"/>
    <p:sldId id="438" r:id="rId8"/>
    <p:sldId id="439" r:id="rId9"/>
    <p:sldId id="444" r:id="rId10"/>
    <p:sldId id="447" r:id="rId11"/>
    <p:sldId id="437" r:id="rId12"/>
    <p:sldId id="442" r:id="rId13"/>
    <p:sldId id="441" r:id="rId14"/>
    <p:sldId id="434" r:id="rId15"/>
    <p:sldId id="409" r:id="rId16"/>
    <p:sldId id="416" r:id="rId17"/>
    <p:sldId id="433" r:id="rId18"/>
    <p:sldId id="415" r:id="rId19"/>
    <p:sldId id="435" r:id="rId20"/>
    <p:sldId id="436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17" r:id="rId34"/>
    <p:sldId id="419" r:id="rId35"/>
    <p:sldId id="420" r:id="rId36"/>
    <p:sldId id="404" r:id="rId37"/>
    <p:sldId id="407" r:id="rId38"/>
    <p:sldId id="410" r:id="rId39"/>
    <p:sldId id="406" r:id="rId40"/>
    <p:sldId id="403" r:id="rId41"/>
    <p:sldId id="408" r:id="rId42"/>
    <p:sldId id="378" r:id="rId43"/>
    <p:sldId id="401" r:id="rId44"/>
    <p:sldId id="400" r:id="rId45"/>
    <p:sldId id="402" r:id="rId46"/>
    <p:sldId id="405" r:id="rId47"/>
    <p:sldId id="398" r:id="rId48"/>
    <p:sldId id="390" r:id="rId49"/>
    <p:sldId id="399" r:id="rId50"/>
    <p:sldId id="366" r:id="rId51"/>
    <p:sldId id="397" r:id="rId52"/>
    <p:sldId id="361" r:id="rId53"/>
    <p:sldId id="362" r:id="rId54"/>
    <p:sldId id="396" r:id="rId55"/>
    <p:sldId id="389" r:id="rId56"/>
    <p:sldId id="391" r:id="rId57"/>
    <p:sldId id="392" r:id="rId58"/>
    <p:sldId id="395" r:id="rId59"/>
    <p:sldId id="365" r:id="rId60"/>
    <p:sldId id="379" r:id="rId61"/>
    <p:sldId id="385" r:id="rId62"/>
    <p:sldId id="386" r:id="rId63"/>
    <p:sldId id="376" r:id="rId64"/>
    <p:sldId id="374" r:id="rId65"/>
    <p:sldId id="377" r:id="rId66"/>
    <p:sldId id="387" r:id="rId67"/>
    <p:sldId id="388" r:id="rId68"/>
    <p:sldId id="356" r:id="rId69"/>
    <p:sldId id="375" r:id="rId70"/>
    <p:sldId id="371" r:id="rId71"/>
    <p:sldId id="367" r:id="rId72"/>
    <p:sldId id="360" r:id="rId73"/>
    <p:sldId id="355" r:id="rId74"/>
    <p:sldId id="358" r:id="rId75"/>
    <p:sldId id="368" r:id="rId76"/>
    <p:sldId id="353" r:id="rId77"/>
    <p:sldId id="357" r:id="rId78"/>
    <p:sldId id="363" r:id="rId79"/>
    <p:sldId id="364" r:id="rId80"/>
    <p:sldId id="352" r:id="rId81"/>
    <p:sldId id="354" r:id="rId82"/>
    <p:sldId id="369" r:id="rId83"/>
    <p:sldId id="370" r:id="rId84"/>
  </p:sldIdLst>
  <p:sldSz cx="12192000" cy="6858000"/>
  <p:notesSz cx="6797675" cy="9872663"/>
  <p:embeddedFontLst>
    <p:embeddedFont>
      <p:font typeface="Abel" panose="02000506030000020004" pitchFamily="2" charset="0"/>
      <p:regular r:id="rId86"/>
    </p:embeddedFont>
    <p:embeddedFont>
      <p:font typeface="Aptos Narrow" panose="020B0004020202020204" pitchFamily="34" charset="0"/>
      <p:regular r:id="rId87"/>
      <p:bold r:id="rId88"/>
      <p:italic r:id="rId89"/>
      <p:boldItalic r:id="rId90"/>
    </p:embeddedFont>
    <p:embeddedFont>
      <p:font typeface="DINEngschrift-Alternate" pitchFamily="2" charset="0"/>
      <p:regular r:id="rId91"/>
    </p:embeddedFont>
    <p:embeddedFont>
      <p:font typeface="Encode Sans" pitchFamily="2" charset="0"/>
      <p:regular r:id="rId92"/>
      <p:bold r:id="rId93"/>
    </p:embeddedFont>
    <p:embeddedFont>
      <p:font typeface="Montserrat" pitchFamily="2" charset="0"/>
      <p:regular r:id="rId94"/>
      <p:bold r:id="rId95"/>
      <p:italic r:id="rId96"/>
      <p:boldItalic r:id="rId97"/>
    </p:embeddedFont>
    <p:embeddedFont>
      <p:font typeface="Tahoma" panose="020B0604030504040204" pitchFamily="34" charset="0"/>
      <p:regular r:id="rId98"/>
      <p:bold r:id="rId99"/>
    </p:embeddedFont>
  </p:embeddedFontLst>
  <p:custDataLst>
    <p:tags r:id="rId10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3"/>
            <p14:sldId id="446"/>
            <p14:sldId id="445"/>
            <p14:sldId id="448"/>
            <p14:sldId id="438"/>
            <p14:sldId id="439"/>
            <p14:sldId id="444"/>
            <p14:sldId id="447"/>
            <p14:sldId id="437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6824" autoAdjust="0"/>
  </p:normalViewPr>
  <p:slideViewPr>
    <p:cSldViewPr>
      <p:cViewPr>
        <p:scale>
          <a:sx n="120" d="100"/>
          <a:sy n="120" d="100"/>
        </p:scale>
        <p:origin x="210" y="150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May 5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5B8147-9287-311C-FD35-6300525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098031-CD14-FD18-EBBD-5D099869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ECF0A-7777-C719-0185-3A8EFF76C2A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AAC692-4CE6-ABB9-884E-DEAB708C47C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D30FD66-CF4D-844A-DB16-FDC24A0A98B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F70A28-51C1-1562-04F0-1F589008E9F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B70F8B6-0CE3-AE3B-2AFA-B44EA5E0A5B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4CCE7FB-D6A1-BC4E-7052-3E425040C78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34E1BEC-2CCA-44B4-3413-6DD02EAC08F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5791648-D1B5-7B51-0CAF-E7FA10CB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6B53594-C485-53E5-2FFC-072DFA18EDC2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7453D-17DF-6059-E545-81AE4D28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5A21CC-5F08-1D7F-445C-75DBE37BFC0E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1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storyboard changes received on Tuesday, April 21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April 29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7FC74A1-2334-F5E8-1210-D43BBD88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" y="2066776"/>
            <a:ext cx="11638494" cy="205174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11271245" y="186830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May 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6B0753-7AA7-9CAE-2EF2-C7FACD99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22" y="2238930"/>
            <a:ext cx="11412021" cy="1877462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8895502" y="182900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1A6202B-A63E-822D-CF3E-DFF9A418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6607"/>
            <a:ext cx="12192000" cy="174506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10662241" y="137195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storyboarding and capsule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to start the foreign 7 versions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885F24E-11C4-11A9-0071-1D4CB40A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35" y="1819275"/>
            <a:ext cx="10069330" cy="239110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854427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26B7-0C1A-0D2C-A529-138199F6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497BD-6D2B-FB75-4297-BE23CF9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6BA5EA-8408-4B8D-0F1E-630C38203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LANCIA GAMMA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B8FC3B-2BF7-6F13-74A3-31D464BD8C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E53135-CDC9-285E-04F3-1F17B9E67A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B76248D-528C-7D04-A565-94479F5AD5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3E1C075-9A7E-8849-BC56-A112D8586B7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19027A2-8A99-B1B8-7EB4-5CBBC7267F5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1893F-5E61-3661-C4BD-215FCA60C37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B55301-C4A2-2786-360D-ED8AB41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B7614-9F33-40ED-6D27-6A6C54846A99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scheduled on May 7-8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June 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9C5867-887B-2B65-F410-9BA10E59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8" y="2118323"/>
            <a:ext cx="10971505" cy="175515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C7B00A4-1CC2-5648-6506-F036A6714CCC}"/>
              </a:ext>
            </a:extLst>
          </p:cNvPr>
          <p:cNvSpPr/>
          <p:nvPr/>
        </p:nvSpPr>
        <p:spPr>
          <a:xfrm flipH="1">
            <a:off x="5663952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36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Market WBTs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519506" y="508716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A2EBEDA-8D5E-A6D5-CD80-2833D3A3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71" y="1603756"/>
            <a:ext cx="6806289" cy="4414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the first week of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FAEC1D-C7B5-A053-5BBE-F268BBAF6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227174"/>
            <a:ext cx="11329724" cy="173759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9984432" y="1581164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83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SCV (SMART COMPASS VAN) COMPACT VAN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waiting for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brand video now strictly confidential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3506C27-0F19-AC4C-6106-C0EE0C152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49" y="2195344"/>
            <a:ext cx="11203882" cy="193384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9552384" y="1677079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8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3847</Words>
  <Application>Microsoft Office PowerPoint</Application>
  <PresentationFormat>Widescreen</PresentationFormat>
  <Paragraphs>994</Paragraphs>
  <Slides>83</Slides>
  <Notes>10</Notes>
  <HiddenSlides>58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83</vt:i4>
      </vt:variant>
    </vt:vector>
  </HeadingPairs>
  <TitlesOfParts>
    <vt:vector size="92" baseType="lpstr">
      <vt:lpstr>Arial</vt:lpstr>
      <vt:lpstr>Tahoma</vt:lpstr>
      <vt:lpstr>Encode Sans</vt:lpstr>
      <vt:lpstr>Calibri</vt:lpstr>
      <vt:lpstr>DINEngschrift-Alternate</vt:lpstr>
      <vt:lpstr>Abel</vt:lpstr>
      <vt:lpstr>Aptos Narrow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1257</cp:revision>
  <cp:lastPrinted>2025-05-20T09:08:09Z</cp:lastPrinted>
  <dcterms:modified xsi:type="dcterms:W3CDTF">2026-05-05T12:12:42Z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