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9"/>
  </p:notesMasterIdLst>
  <p:sldIdLst>
    <p:sldId id="256" r:id="rId2"/>
    <p:sldId id="443" r:id="rId3"/>
    <p:sldId id="446" r:id="rId4"/>
    <p:sldId id="445" r:id="rId5"/>
    <p:sldId id="448" r:id="rId6"/>
    <p:sldId id="450" r:id="rId7"/>
    <p:sldId id="438" r:id="rId8"/>
    <p:sldId id="439" r:id="rId9"/>
    <p:sldId id="452" r:id="rId10"/>
    <p:sldId id="444" r:id="rId11"/>
    <p:sldId id="449" r:id="rId12"/>
    <p:sldId id="451" r:id="rId13"/>
    <p:sldId id="440" r:id="rId14"/>
    <p:sldId id="447" r:id="rId15"/>
    <p:sldId id="437" r:id="rId16"/>
    <p:sldId id="442" r:id="rId17"/>
    <p:sldId id="441" r:id="rId18"/>
    <p:sldId id="434" r:id="rId19"/>
    <p:sldId id="409" r:id="rId20"/>
    <p:sldId id="416" r:id="rId21"/>
    <p:sldId id="433" r:id="rId22"/>
    <p:sldId id="415" r:id="rId23"/>
    <p:sldId id="435" r:id="rId24"/>
    <p:sldId id="436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17" r:id="rId38"/>
    <p:sldId id="419" r:id="rId39"/>
    <p:sldId id="420" r:id="rId40"/>
    <p:sldId id="404" r:id="rId41"/>
    <p:sldId id="407" r:id="rId42"/>
    <p:sldId id="410" r:id="rId43"/>
    <p:sldId id="406" r:id="rId44"/>
    <p:sldId id="403" r:id="rId45"/>
    <p:sldId id="408" r:id="rId46"/>
    <p:sldId id="378" r:id="rId47"/>
    <p:sldId id="401" r:id="rId48"/>
    <p:sldId id="400" r:id="rId49"/>
    <p:sldId id="402" r:id="rId50"/>
    <p:sldId id="405" r:id="rId51"/>
    <p:sldId id="398" r:id="rId52"/>
    <p:sldId id="390" r:id="rId53"/>
    <p:sldId id="399" r:id="rId54"/>
    <p:sldId id="366" r:id="rId55"/>
    <p:sldId id="397" r:id="rId56"/>
    <p:sldId id="361" r:id="rId57"/>
    <p:sldId id="362" r:id="rId58"/>
    <p:sldId id="396" r:id="rId59"/>
    <p:sldId id="389" r:id="rId60"/>
    <p:sldId id="391" r:id="rId61"/>
    <p:sldId id="392" r:id="rId62"/>
    <p:sldId id="395" r:id="rId63"/>
    <p:sldId id="365" r:id="rId64"/>
    <p:sldId id="379" r:id="rId65"/>
    <p:sldId id="385" r:id="rId66"/>
    <p:sldId id="386" r:id="rId67"/>
    <p:sldId id="376" r:id="rId68"/>
    <p:sldId id="374" r:id="rId69"/>
    <p:sldId id="377" r:id="rId70"/>
    <p:sldId id="387" r:id="rId71"/>
    <p:sldId id="388" r:id="rId72"/>
    <p:sldId id="356" r:id="rId73"/>
    <p:sldId id="375" r:id="rId74"/>
    <p:sldId id="371" r:id="rId75"/>
    <p:sldId id="367" r:id="rId76"/>
    <p:sldId id="360" r:id="rId77"/>
    <p:sldId id="355" r:id="rId78"/>
    <p:sldId id="358" r:id="rId79"/>
    <p:sldId id="368" r:id="rId80"/>
    <p:sldId id="353" r:id="rId81"/>
    <p:sldId id="357" r:id="rId82"/>
    <p:sldId id="363" r:id="rId83"/>
    <p:sldId id="364" r:id="rId84"/>
    <p:sldId id="352" r:id="rId85"/>
    <p:sldId id="354" r:id="rId86"/>
    <p:sldId id="369" r:id="rId87"/>
    <p:sldId id="370" r:id="rId88"/>
  </p:sldIdLst>
  <p:sldSz cx="12192000" cy="6858000"/>
  <p:notesSz cx="6797675" cy="9872663"/>
  <p:embeddedFontLst>
    <p:embeddedFont>
      <p:font typeface="Abel" panose="02000506030000020004" pitchFamily="2" charset="0"/>
      <p:regular r:id="rId90"/>
    </p:embeddedFont>
    <p:embeddedFont>
      <p:font typeface="Aptos Narrow" panose="020B0004020202020204" pitchFamily="34" charset="0"/>
      <p:regular r:id="rId91"/>
      <p:bold r:id="rId92"/>
      <p:italic r:id="rId93"/>
      <p:boldItalic r:id="rId94"/>
    </p:embeddedFont>
    <p:embeddedFont>
      <p:font typeface="DINEngschrift-Alternate" pitchFamily="2" charset="0"/>
      <p:regular r:id="rId95"/>
    </p:embeddedFont>
    <p:embeddedFont>
      <p:font typeface="Encode Sans" pitchFamily="2" charset="0"/>
      <p:regular r:id="rId96"/>
      <p:bold r:id="rId97"/>
    </p:embeddedFont>
    <p:embeddedFont>
      <p:font typeface="Montserrat" pitchFamily="2" charset="0"/>
      <p:regular r:id="rId98"/>
      <p:bold r:id="rId99"/>
      <p:italic r:id="rId100"/>
      <p:boldItalic r:id="rId101"/>
    </p:embeddedFont>
    <p:embeddedFont>
      <p:font typeface="Tahoma" panose="020B0604030504040204" pitchFamily="34" charset="0"/>
      <p:regular r:id="rId102"/>
      <p:bold r:id="rId103"/>
    </p:embeddedFont>
  </p:embeddedFontLst>
  <p:custDataLst>
    <p:tags r:id="rId10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3"/>
            <p14:sldId id="446"/>
            <p14:sldId id="445"/>
            <p14:sldId id="448"/>
            <p14:sldId id="450"/>
            <p14:sldId id="438"/>
            <p14:sldId id="439"/>
            <p14:sldId id="452"/>
            <p14:sldId id="444"/>
            <p14:sldId id="449"/>
            <p14:sldId id="451"/>
            <p14:sldId id="440"/>
            <p14:sldId id="447"/>
            <p14:sldId id="437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6824" autoAdjust="0"/>
  </p:normalViewPr>
  <p:slideViewPr>
    <p:cSldViewPr>
      <p:cViewPr varScale="1">
        <p:scale>
          <a:sx n="99" d="100"/>
          <a:sy n="99" d="100"/>
        </p:scale>
        <p:origin x="636" y="7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4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font" Target="fonts/font10.fntdata"/><Relationship Id="rId10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8.fntdata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1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4.fntdata"/><Relationship Id="rId98" Type="http://schemas.openxmlformats.org/officeDocument/2006/relationships/font" Target="fonts/font9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373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6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5" Type="http://schemas.openxmlformats.org/officeDocument/2006/relationships/image" Target="../media/image73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May 12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SCV (SMART COMPASS VAN)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waiting for approval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67EDC62-07DE-5D2D-70E5-548D8A403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55" y="2241627"/>
            <a:ext cx="11668089" cy="166068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9408368" y="1633885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1BB2A90-6F31-02CA-E75D-4A37C77B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6444ED3-84B3-027A-7790-1BEC6F1CA8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9D52D44-05F2-E369-E69A-F5EFE7C515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ED669A72-1C14-BA31-71EC-537D8AEAD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881DB0D-3CE7-7D45-36D5-A288E167CEA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20B1083-10D0-C2D7-20F3-29258F2246A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3B2435F-63C4-0A15-6609-480A7461EB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B53204B-6D57-93F8-A3F6-B0555473C9E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13F4ECD-5A92-599B-CA62-B8285DA4E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33FC4AE6-4729-8EB4-F95F-02B689D76201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of the version for Italy scheduled on the end of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7A60175-D0A7-2555-F52F-D5216D35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13" y="1975337"/>
            <a:ext cx="10944344" cy="2079425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D4CAB2A7-2FB2-AE7B-3F8A-36F8EC2420BC}"/>
              </a:ext>
            </a:extLst>
          </p:cNvPr>
          <p:cNvSpPr/>
          <p:nvPr/>
        </p:nvSpPr>
        <p:spPr>
          <a:xfrm flipH="1">
            <a:off x="6528048" y="156633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978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0DB4A-FA35-628F-1271-92B21FE7A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2640F4-346E-DA6F-ECA0-C263B901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F9B18D5-D627-CC79-CAA6-22188C60685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 LEAPMOTOR T03 VAN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WBT (D'Aquino)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DBCBA9B-87F5-F026-4576-18D00A9299D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A198C6A-5699-4E70-846C-D34E5F0BB1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B56A827-04B7-752E-6CC2-0732D9254D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18D5E4F-13EE-C392-2F79-2A8B0BC7F43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B29C2893-C1F6-DC01-5614-3C48E3AF866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5116EAEB-4497-88D6-F275-D4B0125471C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7BE29C1C-BF25-346F-D431-F2CD6465D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BBC3F99-5548-FC9D-78D0-E478509FE7B0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the first week of 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05BCA83-D68E-27C7-EEF2-0C119D729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51" y="1912179"/>
            <a:ext cx="11017224" cy="1907275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1D26552B-6E89-9890-AAC0-9E8085FF2B1C}"/>
              </a:ext>
            </a:extLst>
          </p:cNvPr>
          <p:cNvSpPr/>
          <p:nvPr/>
        </p:nvSpPr>
        <p:spPr>
          <a:xfrm flipH="1">
            <a:off x="6017194" y="156633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91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storyboard changes received on Tuesday, April 21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April 29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7FC74A1-2334-F5E8-1210-D43BBD880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" y="2066776"/>
            <a:ext cx="11638494" cy="205174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11271245" y="186830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55B8147-9287-311C-FD35-630052510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098031-CD14-FD18-EBBD-5D099869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ECF0A-7777-C719-0185-3A8EFF76C2A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FAAC692-4CE6-ABB9-884E-DEAB708C47C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D30FD66-CF4D-844A-DB16-FDC24A0A98B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F70A28-51C1-1562-04F0-1F589008E9F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B70F8B6-0CE3-AE3B-2AFA-B44EA5E0A5B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4CCE7FB-D6A1-BC4E-7052-3E425040C78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34E1BEC-2CCA-44B4-3413-6DD02EAC08F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5791648-D1B5-7B51-0CAF-E7FA10CB8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6B53594-C485-53E5-2FFC-072DFA18EDC2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7D7453D-17DF-6059-E545-81AE4D286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5A21CC-5F08-1D7F-445C-75DBE37BFC0E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61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May 12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6B0753-7AA7-9CAE-2EF2-C7FACD990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22" y="2238930"/>
            <a:ext cx="11412021" cy="1877462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10128448" y="184005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1A6202B-A63E-822D-CF3E-DFF9A418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6607"/>
            <a:ext cx="12192000" cy="174506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11496600" y="13331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 storyboarding and capsule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to start the foreign 7 versions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069098A-05CD-9EFF-6836-B332A60FE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19" y="2167391"/>
            <a:ext cx="11512726" cy="181516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9274807" y="1718214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326B7-0C1A-0D2C-A529-138199F6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E497BD-6D2B-FB75-4297-BE23CF95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6BA5EA-8408-4B8D-0F1E-630C38203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LANCIA GAMMA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B8FC3B-2BF7-6F13-74A3-31D464BD8C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1E53135-CDC9-285E-04F3-1F17B9E67A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B76248D-528C-7D04-A565-94479F5AD5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3E1C075-9A7E-8849-BC56-A112D8586B7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19027A2-8A99-B1B8-7EB4-5CBBC7267F5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1893F-5E61-3661-C4BD-215FCA60C37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B55301-C4A2-2786-360D-ED8AB418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B7614-9F33-40ED-6D27-6A6C54846A99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done on May 7-8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June 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D9C5867-887B-2B65-F410-9BA10E59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88" y="2118323"/>
            <a:ext cx="10971505" cy="175515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C7B00A4-1CC2-5648-6506-F036A6714CCC}"/>
              </a:ext>
            </a:extLst>
          </p:cNvPr>
          <p:cNvSpPr/>
          <p:nvPr/>
        </p:nvSpPr>
        <p:spPr>
          <a:xfrm flipH="1">
            <a:off x="6672064" y="159379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36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D2A37-6383-DA21-1FF1-49B5F0F4B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2E1911E-640C-B3C6-63ED-167886F0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D376888-1F5C-E24F-9E99-07AEB3BF25B5}"/>
              </a:ext>
            </a:extLst>
          </p:cNvPr>
          <p:cNvSpPr/>
          <p:nvPr/>
        </p:nvSpPr>
        <p:spPr>
          <a:xfrm>
            <a:off x="328973" y="840556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FIAT Topolino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Vilebrequin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FIAT Topolino SPORT Edition - FIAT Grande Panda bi-color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3C08BD2-3A13-DC0B-5194-35A1F95176B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104E299-D780-84C2-FE47-D842E136C1B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D9149BC-E1CD-E093-949C-5946CB223D7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D8A9B71-FA7A-F340-F8D6-A07564F44F1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1D89004-D403-DEC0-9B47-79CBCC585D0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17375D1-C3EC-FB70-EF3D-8880CF076C3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B1BC8F-C5C6-147F-3D09-AF4E5200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773B0A-ACE6-9CB2-1CE4-FEE1F9781F7F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May 14-15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7D776D0-951B-83F7-E5E7-4F7ECA6CB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37" y="1954589"/>
            <a:ext cx="11060068" cy="23720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160CD33C-C150-DDBB-D7CC-F87006EE68C6}"/>
              </a:ext>
            </a:extLst>
          </p:cNvPr>
          <p:cNvSpPr/>
          <p:nvPr/>
        </p:nvSpPr>
        <p:spPr>
          <a:xfrm flipH="1">
            <a:off x="6672064" y="159379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483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Market WBTs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519506" y="508716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99F7516-F937-132A-A3B2-E899EDD7B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754" y="1416195"/>
            <a:ext cx="7602011" cy="5039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K0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406AFD5F-AD0A-08B9-327F-6885B779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2000555"/>
            <a:ext cx="11896684" cy="182524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10344472" y="159337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87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89658-6571-BDDD-1521-916FEDC10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936023-A7A9-3554-A8B7-49A1CA6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E6EA24B-5440-4D71-459A-BA11381DC1F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X250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A78D745-D274-C1E2-F2E1-FB52E7680BC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745C31-5E54-DA6D-F670-E61BEBBF0B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0B51599-DC31-EC61-8F06-CC14AD3A419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1C6FCE-CC00-5A12-C9FC-CE292B61E7D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D977C74-5ABD-7C27-D44B-4C6BE08A56D1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2CC907E-2989-8593-4B87-AA11A627941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245D6DE-43A1-3DAE-3B0A-1945669DF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FA3AFA-8C91-3724-9450-90BD17910D9F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mid-June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CB3F53-6D12-B7CB-3363-29B46CBB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48080"/>
            <a:ext cx="10704512" cy="197271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A6F172-1EC3-86E1-8D18-F61C48C68BA6}"/>
              </a:ext>
            </a:extLst>
          </p:cNvPr>
          <p:cNvSpPr/>
          <p:nvPr/>
        </p:nvSpPr>
        <p:spPr>
          <a:xfrm flipH="1">
            <a:off x="5375920" y="1420091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327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8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3924</Words>
  <Application>Microsoft Office PowerPoint</Application>
  <PresentationFormat>Widescreen</PresentationFormat>
  <Paragraphs>1012</Paragraphs>
  <Slides>87</Slides>
  <Notes>10</Notes>
  <HiddenSlides>59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87</vt:i4>
      </vt:variant>
    </vt:vector>
  </HeadingPairs>
  <TitlesOfParts>
    <vt:vector size="96" baseType="lpstr">
      <vt:lpstr>DINEngschrift-Alternate</vt:lpstr>
      <vt:lpstr>Arial</vt:lpstr>
      <vt:lpstr>Tahoma</vt:lpstr>
      <vt:lpstr>Montserrat</vt:lpstr>
      <vt:lpstr>Abel</vt:lpstr>
      <vt:lpstr>Encode Sans</vt:lpstr>
      <vt:lpstr>Calibri</vt:lpstr>
      <vt:lpstr>Aptos Narrow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1267</cp:revision>
  <cp:lastPrinted>2025-05-20T09:08:09Z</cp:lastPrinted>
  <dcterms:modified xsi:type="dcterms:W3CDTF">2026-05-12T12:29:28Z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