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256" r:id="rId5"/>
    <p:sldId id="257" r:id="rId6"/>
    <p:sldId id="258" r:id="rId7"/>
    <p:sldId id="259" r:id="rId8"/>
    <p:sldId id="2147480468" r:id="rId9"/>
    <p:sldId id="2147480471" r:id="rId10"/>
    <p:sldId id="2147480472" r:id="rId11"/>
    <p:sldId id="260" r:id="rId12"/>
    <p:sldId id="2147480480" r:id="rId13"/>
    <p:sldId id="261" r:id="rId14"/>
    <p:sldId id="2147480479" r:id="rId15"/>
    <p:sldId id="262" r:id="rId16"/>
    <p:sldId id="2147480467" r:id="rId17"/>
    <p:sldId id="264" r:id="rId18"/>
    <p:sldId id="2147480489" r:id="rId19"/>
    <p:sldId id="265" r:id="rId20"/>
    <p:sldId id="2147480482" r:id="rId21"/>
    <p:sldId id="2147480492" r:id="rId22"/>
    <p:sldId id="2147480504" r:id="rId23"/>
    <p:sldId id="278" r:id="rId24"/>
    <p:sldId id="2147480483" r:id="rId25"/>
    <p:sldId id="266" r:id="rId26"/>
    <p:sldId id="2147480470" r:id="rId27"/>
    <p:sldId id="2147480474" r:id="rId28"/>
    <p:sldId id="272" r:id="rId29"/>
    <p:sldId id="273" r:id="rId30"/>
    <p:sldId id="2147480475" r:id="rId31"/>
    <p:sldId id="274" r:id="rId32"/>
    <p:sldId id="2147480485" r:id="rId33"/>
    <p:sldId id="267" r:id="rId34"/>
    <p:sldId id="275" r:id="rId35"/>
    <p:sldId id="2147480486" r:id="rId36"/>
    <p:sldId id="280" r:id="rId37"/>
    <p:sldId id="2147480490" r:id="rId38"/>
    <p:sldId id="2147480505" r:id="rId39"/>
    <p:sldId id="281" r:id="rId40"/>
    <p:sldId id="276" r:id="rId41"/>
    <p:sldId id="2147480487" r:id="rId42"/>
    <p:sldId id="269" r:id="rId43"/>
    <p:sldId id="277" r:id="rId44"/>
    <p:sldId id="2147480488" r:id="rId45"/>
    <p:sldId id="270" r:id="rId46"/>
    <p:sldId id="271" r:id="rId47"/>
    <p:sldId id="2147480506" r:id="rId48"/>
    <p:sldId id="2147480477" r:id="rId49"/>
    <p:sldId id="2147480494" r:id="rId50"/>
    <p:sldId id="2147480495" r:id="rId51"/>
    <p:sldId id="2147480496" r:id="rId52"/>
    <p:sldId id="2147480498" r:id="rId53"/>
    <p:sldId id="2147480499" r:id="rId54"/>
    <p:sldId id="2147480500" r:id="rId55"/>
    <p:sldId id="2147480502" r:id="rId56"/>
    <p:sldId id="2147480507" r:id="rId57"/>
    <p:sldId id="2147480508" r:id="rId58"/>
    <p:sldId id="279" r:id="rId59"/>
  </p:sldIdLst>
  <p:sldSz cx="9906000" cy="6858000" type="A4"/>
  <p:notesSz cx="6858000" cy="9144000"/>
  <p:custDataLst>
    <p:tags r:id="rId61"/>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D0F475-5CE8-4A43-8641-D3EF228875E4}">
          <p14:sldIdLst>
            <p14:sldId id="256"/>
            <p14:sldId id="257"/>
            <p14:sldId id="258"/>
            <p14:sldId id="259"/>
            <p14:sldId id="2147480468"/>
            <p14:sldId id="2147480471"/>
            <p14:sldId id="2147480472"/>
            <p14:sldId id="260"/>
            <p14:sldId id="2147480480"/>
            <p14:sldId id="261"/>
            <p14:sldId id="2147480479"/>
            <p14:sldId id="262"/>
            <p14:sldId id="2147480467"/>
            <p14:sldId id="264"/>
            <p14:sldId id="2147480489"/>
            <p14:sldId id="265"/>
            <p14:sldId id="2147480482"/>
            <p14:sldId id="2147480492"/>
            <p14:sldId id="2147480504"/>
            <p14:sldId id="278"/>
            <p14:sldId id="2147480483"/>
            <p14:sldId id="266"/>
            <p14:sldId id="2147480470"/>
            <p14:sldId id="2147480474"/>
            <p14:sldId id="272"/>
            <p14:sldId id="273"/>
            <p14:sldId id="2147480475"/>
            <p14:sldId id="274"/>
            <p14:sldId id="2147480485"/>
            <p14:sldId id="267"/>
            <p14:sldId id="275"/>
            <p14:sldId id="2147480486"/>
            <p14:sldId id="280"/>
            <p14:sldId id="2147480490"/>
            <p14:sldId id="2147480505"/>
            <p14:sldId id="281"/>
            <p14:sldId id="276"/>
            <p14:sldId id="2147480487"/>
            <p14:sldId id="269"/>
            <p14:sldId id="277"/>
            <p14:sldId id="2147480488"/>
            <p14:sldId id="270"/>
          </p14:sldIdLst>
        </p14:section>
        <p14:section name="Q&amp;A" id="{1FB86C34-3A93-4122-B5C1-9C9211E0C22D}">
          <p14:sldIdLst>
            <p14:sldId id="271"/>
            <p14:sldId id="2147480506"/>
            <p14:sldId id="2147480477"/>
            <p14:sldId id="2147480494"/>
            <p14:sldId id="2147480495"/>
            <p14:sldId id="2147480496"/>
            <p14:sldId id="2147480498"/>
            <p14:sldId id="2147480499"/>
            <p14:sldId id="2147480500"/>
            <p14:sldId id="2147480502"/>
            <p14:sldId id="2147480507"/>
            <p14:sldId id="2147480508"/>
            <p14:sldId id="279"/>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guide id="3" pos="217" userDrawn="1">
          <p15:clr>
            <a:srgbClr val="A4A3A4"/>
          </p15:clr>
        </p15:guide>
        <p15:guide id="4" pos="6023" userDrawn="1">
          <p15:clr>
            <a:srgbClr val="A4A3A4"/>
          </p15:clr>
        </p15:guide>
        <p15:guide id="5" orient="horz" pos="16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02B"/>
    <a:srgbClr val="FFFFFF"/>
    <a:srgbClr val="183A57"/>
    <a:srgbClr val="FEFDF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D1F54-EFBA-47FE-8368-500D896B9BC6}" v="43" dt="2025-06-19T15:44:18.777"/>
    <p1510:client id="{3D1B46C3-2E06-4C6A-9A82-F503192CCCB4}" v="2" dt="2025-06-19T16:52:16.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55" autoAdjust="0"/>
  </p:normalViewPr>
  <p:slideViewPr>
    <p:cSldViewPr snapToGrid="0">
      <p:cViewPr varScale="1">
        <p:scale>
          <a:sx n="62" d="100"/>
          <a:sy n="62" d="100"/>
        </p:scale>
        <p:origin x="1653" y="42"/>
      </p:cViewPr>
      <p:guideLst>
        <p:guide orient="horz" pos="2160"/>
        <p:guide pos="3120"/>
        <p:guide pos="217"/>
        <p:guide pos="6023"/>
        <p:guide orient="horz" pos="1638"/>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CIESLEWICZ" userId="a5d8cae9-ec98-4c62-9d53-acb07673b98d" providerId="ADAL" clId="{5127BB32-054F-44FD-A9E8-338F99F633EB}"/>
    <pc:docChg chg="custSel modSld">
      <pc:chgData name="ALEXIS CIESLEWICZ" userId="a5d8cae9-ec98-4c62-9d53-acb07673b98d" providerId="ADAL" clId="{5127BB32-054F-44FD-A9E8-338F99F633EB}" dt="2025-06-18T16:06:16.332" v="27" actId="13926"/>
      <pc:docMkLst>
        <pc:docMk/>
      </pc:docMkLst>
      <pc:sldChg chg="addSp modSp mod">
        <pc:chgData name="ALEXIS CIESLEWICZ" userId="a5d8cae9-ec98-4c62-9d53-acb07673b98d" providerId="ADAL" clId="{5127BB32-054F-44FD-A9E8-338F99F633EB}" dt="2025-06-18T16:04:12.801" v="25" actId="1076"/>
        <pc:sldMkLst>
          <pc:docMk/>
          <pc:sldMk cId="188943457" sldId="273"/>
        </pc:sldMkLst>
        <pc:spChg chg="mod">
          <ac:chgData name="ALEXIS CIESLEWICZ" userId="a5d8cae9-ec98-4c62-9d53-acb07673b98d" providerId="ADAL" clId="{5127BB32-054F-44FD-A9E8-338F99F633EB}" dt="2025-06-18T16:04:02.280" v="18" actId="13926"/>
          <ac:spMkLst>
            <pc:docMk/>
            <pc:sldMk cId="188943457" sldId="273"/>
            <ac:spMk id="3" creationId="{4000FAEC-59E9-3F26-62BF-8F42B5170286}"/>
          </ac:spMkLst>
        </pc:spChg>
        <pc:spChg chg="add mod">
          <ac:chgData name="ALEXIS CIESLEWICZ" userId="a5d8cae9-ec98-4c62-9d53-acb07673b98d" providerId="ADAL" clId="{5127BB32-054F-44FD-A9E8-338F99F633EB}" dt="2025-06-18T16:04:12.801" v="25" actId="1076"/>
          <ac:spMkLst>
            <pc:docMk/>
            <pc:sldMk cId="188943457" sldId="273"/>
            <ac:spMk id="4" creationId="{65F25BF3-16D5-A05B-FBDB-A2DCF4B68FEE}"/>
          </ac:spMkLst>
        </pc:spChg>
      </pc:sldChg>
      <pc:sldChg chg="addSp modSp mod">
        <pc:chgData name="ALEXIS CIESLEWICZ" userId="a5d8cae9-ec98-4c62-9d53-acb07673b98d" providerId="ADAL" clId="{5127BB32-054F-44FD-A9E8-338F99F633EB}" dt="2025-06-18T16:03:25.351" v="17" actId="207"/>
        <pc:sldMkLst>
          <pc:docMk/>
          <pc:sldMk cId="2787537886" sldId="2147480470"/>
        </pc:sldMkLst>
        <pc:spChg chg="add mod">
          <ac:chgData name="ALEXIS CIESLEWICZ" userId="a5d8cae9-ec98-4c62-9d53-acb07673b98d" providerId="ADAL" clId="{5127BB32-054F-44FD-A9E8-338F99F633EB}" dt="2025-06-18T16:03:25.351" v="17" actId="207"/>
          <ac:spMkLst>
            <pc:docMk/>
            <pc:sldMk cId="2787537886" sldId="2147480470"/>
            <ac:spMk id="6" creationId="{2F6E0042-8BDA-98AC-D350-E91BCCE106E9}"/>
          </ac:spMkLst>
        </pc:spChg>
        <pc:spChg chg="mod">
          <ac:chgData name="ALEXIS CIESLEWICZ" userId="a5d8cae9-ec98-4c62-9d53-acb07673b98d" providerId="ADAL" clId="{5127BB32-054F-44FD-A9E8-338F99F633EB}" dt="2025-06-18T16:03:14.822" v="15" actId="13926"/>
          <ac:spMkLst>
            <pc:docMk/>
            <pc:sldMk cId="2787537886" sldId="2147480470"/>
            <ac:spMk id="7" creationId="{B09975B0-8FB1-31DD-075F-EFDCBD9FFBCC}"/>
          </ac:spMkLst>
        </pc:spChg>
      </pc:sldChg>
      <pc:sldChg chg="modSp mod">
        <pc:chgData name="ALEXIS CIESLEWICZ" userId="a5d8cae9-ec98-4c62-9d53-acb07673b98d" providerId="ADAL" clId="{5127BB32-054F-44FD-A9E8-338F99F633EB}" dt="2025-06-18T16:06:16.332" v="27" actId="13926"/>
        <pc:sldMkLst>
          <pc:docMk/>
          <pc:sldMk cId="4022671513" sldId="2147480490"/>
        </pc:sldMkLst>
        <pc:spChg chg="mod">
          <ac:chgData name="ALEXIS CIESLEWICZ" userId="a5d8cae9-ec98-4c62-9d53-acb07673b98d" providerId="ADAL" clId="{5127BB32-054F-44FD-A9E8-338F99F633EB}" dt="2025-06-18T16:06:16.332" v="27" actId="13926"/>
          <ac:spMkLst>
            <pc:docMk/>
            <pc:sldMk cId="4022671513" sldId="2147480490"/>
            <ac:spMk id="2" creationId="{3EDCCDE5-F78F-BDC1-AF34-E22552C124A5}"/>
          </ac:spMkLst>
        </pc:spChg>
      </pc:sldChg>
    </pc:docChg>
  </pc:docChgLst>
  <pc:docChgLst>
    <pc:chgData name="STEFANO GENOVESIO (EXTERNAL)" userId="ae1576f4-1c62-410b-a5a2-31c1f8b2b4e2" providerId="ADAL" clId="{0E9D1F54-EFBA-47FE-8368-500D896B9BC6}"/>
    <pc:docChg chg="undo custSel addSld modSld">
      <pc:chgData name="STEFANO GENOVESIO (EXTERNAL)" userId="ae1576f4-1c62-410b-a5a2-31c1f8b2b4e2" providerId="ADAL" clId="{0E9D1F54-EFBA-47FE-8368-500D896B9BC6}" dt="2025-06-19T15:45:58.215" v="232" actId="1076"/>
      <pc:docMkLst>
        <pc:docMk/>
      </pc:docMkLst>
      <pc:sldChg chg="delSp modSp mod">
        <pc:chgData name="STEFANO GENOVESIO (EXTERNAL)" userId="ae1576f4-1c62-410b-a5a2-31c1f8b2b4e2" providerId="ADAL" clId="{0E9D1F54-EFBA-47FE-8368-500D896B9BC6}" dt="2025-06-19T07:24:13.569" v="22" actId="478"/>
        <pc:sldMkLst>
          <pc:docMk/>
          <pc:sldMk cId="188943457" sldId="273"/>
        </pc:sldMkLst>
        <pc:spChg chg="mod">
          <ac:chgData name="STEFANO GENOVESIO (EXTERNAL)" userId="ae1576f4-1c62-410b-a5a2-31c1f8b2b4e2" providerId="ADAL" clId="{0E9D1F54-EFBA-47FE-8368-500D896B9BC6}" dt="2025-06-19T07:23:26.432" v="9" actId="13926"/>
          <ac:spMkLst>
            <pc:docMk/>
            <pc:sldMk cId="188943457" sldId="273"/>
            <ac:spMk id="3" creationId="{4000FAEC-59E9-3F26-62BF-8F42B5170286}"/>
          </ac:spMkLst>
        </pc:spChg>
        <pc:spChg chg="del mod">
          <ac:chgData name="STEFANO GENOVESIO (EXTERNAL)" userId="ae1576f4-1c62-410b-a5a2-31c1f8b2b4e2" providerId="ADAL" clId="{0E9D1F54-EFBA-47FE-8368-500D896B9BC6}" dt="2025-06-19T07:24:13.569" v="22" actId="478"/>
          <ac:spMkLst>
            <pc:docMk/>
            <pc:sldMk cId="188943457" sldId="273"/>
            <ac:spMk id="4" creationId="{65F25BF3-16D5-A05B-FBDB-A2DCF4B68FEE}"/>
          </ac:spMkLst>
        </pc:spChg>
      </pc:sldChg>
      <pc:sldChg chg="delSp modSp mod">
        <pc:chgData name="STEFANO GENOVESIO (EXTERNAL)" userId="ae1576f4-1c62-410b-a5a2-31c1f8b2b4e2" providerId="ADAL" clId="{0E9D1F54-EFBA-47FE-8368-500D896B9BC6}" dt="2025-06-19T07:26:13.913" v="40" actId="13926"/>
        <pc:sldMkLst>
          <pc:docMk/>
          <pc:sldMk cId="2787537886" sldId="2147480470"/>
        </pc:sldMkLst>
        <pc:spChg chg="del mod">
          <ac:chgData name="STEFANO GENOVESIO (EXTERNAL)" userId="ae1576f4-1c62-410b-a5a2-31c1f8b2b4e2" providerId="ADAL" clId="{0E9D1F54-EFBA-47FE-8368-500D896B9BC6}" dt="2025-06-19T07:26:07.089" v="39" actId="478"/>
          <ac:spMkLst>
            <pc:docMk/>
            <pc:sldMk cId="2787537886" sldId="2147480470"/>
            <ac:spMk id="6" creationId="{2F6E0042-8BDA-98AC-D350-E91BCCE106E9}"/>
          </ac:spMkLst>
        </pc:spChg>
        <pc:spChg chg="mod">
          <ac:chgData name="STEFANO GENOVESIO (EXTERNAL)" userId="ae1576f4-1c62-410b-a5a2-31c1f8b2b4e2" providerId="ADAL" clId="{0E9D1F54-EFBA-47FE-8368-500D896B9BC6}" dt="2025-06-19T07:26:13.913" v="40" actId="13926"/>
          <ac:spMkLst>
            <pc:docMk/>
            <pc:sldMk cId="2787537886" sldId="2147480470"/>
            <ac:spMk id="7" creationId="{B09975B0-8FB1-31DD-075F-EFDCBD9FFBCC}"/>
          </ac:spMkLst>
        </pc:spChg>
      </pc:sldChg>
      <pc:sldChg chg="delSp mod">
        <pc:chgData name="STEFANO GENOVESIO (EXTERNAL)" userId="ae1576f4-1c62-410b-a5a2-31c1f8b2b4e2" providerId="ADAL" clId="{0E9D1F54-EFBA-47FE-8368-500D896B9BC6}" dt="2025-06-19T08:33:11.766" v="41" actId="478"/>
        <pc:sldMkLst>
          <pc:docMk/>
          <pc:sldMk cId="851704763" sldId="2147480486"/>
        </pc:sldMkLst>
        <pc:spChg chg="del">
          <ac:chgData name="STEFANO GENOVESIO (EXTERNAL)" userId="ae1576f4-1c62-410b-a5a2-31c1f8b2b4e2" providerId="ADAL" clId="{0E9D1F54-EFBA-47FE-8368-500D896B9BC6}" dt="2025-06-19T08:33:11.766" v="41" actId="478"/>
          <ac:spMkLst>
            <pc:docMk/>
            <pc:sldMk cId="851704763" sldId="2147480486"/>
            <ac:spMk id="2" creationId="{46145C50-7D7E-740D-1907-03A4D2205B54}"/>
          </ac:spMkLst>
        </pc:spChg>
      </pc:sldChg>
      <pc:sldChg chg="delSp mod">
        <pc:chgData name="STEFANO GENOVESIO (EXTERNAL)" userId="ae1576f4-1c62-410b-a5a2-31c1f8b2b4e2" providerId="ADAL" clId="{0E9D1F54-EFBA-47FE-8368-500D896B9BC6}" dt="2025-06-19T08:33:20.437" v="44" actId="478"/>
        <pc:sldMkLst>
          <pc:docMk/>
          <pc:sldMk cId="711303373" sldId="2147480487"/>
        </pc:sldMkLst>
        <pc:spChg chg="del">
          <ac:chgData name="STEFANO GENOVESIO (EXTERNAL)" userId="ae1576f4-1c62-410b-a5a2-31c1f8b2b4e2" providerId="ADAL" clId="{0E9D1F54-EFBA-47FE-8368-500D896B9BC6}" dt="2025-06-19T08:33:20.437" v="44" actId="478"/>
          <ac:spMkLst>
            <pc:docMk/>
            <pc:sldMk cId="711303373" sldId="2147480487"/>
            <ac:spMk id="11" creationId="{7FB62016-67AE-82BB-72D7-89680DF27466}"/>
          </ac:spMkLst>
        </pc:spChg>
      </pc:sldChg>
      <pc:sldChg chg="delSp modSp mod">
        <pc:chgData name="STEFANO GENOVESIO (EXTERNAL)" userId="ae1576f4-1c62-410b-a5a2-31c1f8b2b4e2" providerId="ADAL" clId="{0E9D1F54-EFBA-47FE-8368-500D896B9BC6}" dt="2025-06-19T08:33:14.098" v="42" actId="478"/>
        <pc:sldMkLst>
          <pc:docMk/>
          <pc:sldMk cId="4022671513" sldId="2147480490"/>
        </pc:sldMkLst>
        <pc:spChg chg="mod">
          <ac:chgData name="STEFANO GENOVESIO (EXTERNAL)" userId="ae1576f4-1c62-410b-a5a2-31c1f8b2b4e2" providerId="ADAL" clId="{0E9D1F54-EFBA-47FE-8368-500D896B9BC6}" dt="2025-06-19T07:23:52.945" v="21" actId="13926"/>
          <ac:spMkLst>
            <pc:docMk/>
            <pc:sldMk cId="4022671513" sldId="2147480490"/>
            <ac:spMk id="2" creationId="{3EDCCDE5-F78F-BDC1-AF34-E22552C124A5}"/>
          </ac:spMkLst>
        </pc:spChg>
        <pc:spChg chg="del">
          <ac:chgData name="STEFANO GENOVESIO (EXTERNAL)" userId="ae1576f4-1c62-410b-a5a2-31c1f8b2b4e2" providerId="ADAL" clId="{0E9D1F54-EFBA-47FE-8368-500D896B9BC6}" dt="2025-06-19T08:33:14.098" v="42" actId="478"/>
          <ac:spMkLst>
            <pc:docMk/>
            <pc:sldMk cId="4022671513" sldId="2147480490"/>
            <ac:spMk id="6" creationId="{B6AA8301-34A8-41CD-D92E-F9BC590EEEE6}"/>
          </ac:spMkLst>
        </pc:spChg>
      </pc:sldChg>
      <pc:sldChg chg="delSp mod">
        <pc:chgData name="STEFANO GENOVESIO (EXTERNAL)" userId="ae1576f4-1c62-410b-a5a2-31c1f8b2b4e2" providerId="ADAL" clId="{0E9D1F54-EFBA-47FE-8368-500D896B9BC6}" dt="2025-06-19T08:33:16.266" v="43" actId="478"/>
        <pc:sldMkLst>
          <pc:docMk/>
          <pc:sldMk cId="640479655" sldId="2147480505"/>
        </pc:sldMkLst>
        <pc:spChg chg="del">
          <ac:chgData name="STEFANO GENOVESIO (EXTERNAL)" userId="ae1576f4-1c62-410b-a5a2-31c1f8b2b4e2" providerId="ADAL" clId="{0E9D1F54-EFBA-47FE-8368-500D896B9BC6}" dt="2025-06-19T08:33:16.266" v="43" actId="478"/>
          <ac:spMkLst>
            <pc:docMk/>
            <pc:sldMk cId="640479655" sldId="2147480505"/>
            <ac:spMk id="9" creationId="{085AF54F-D2B1-6A46-61A8-243807AA6665}"/>
          </ac:spMkLst>
        </pc:spChg>
      </pc:sldChg>
      <pc:sldChg chg="addSp delSp mod">
        <pc:chgData name="STEFANO GENOVESIO (EXTERNAL)" userId="ae1576f4-1c62-410b-a5a2-31c1f8b2b4e2" providerId="ADAL" clId="{0E9D1F54-EFBA-47FE-8368-500D896B9BC6}" dt="2025-06-19T15:37:05.303" v="46" actId="22"/>
        <pc:sldMkLst>
          <pc:docMk/>
          <pc:sldMk cId="3573775422" sldId="2147480507"/>
        </pc:sldMkLst>
        <pc:spChg chg="add del">
          <ac:chgData name="STEFANO GENOVESIO (EXTERNAL)" userId="ae1576f4-1c62-410b-a5a2-31c1f8b2b4e2" providerId="ADAL" clId="{0E9D1F54-EFBA-47FE-8368-500D896B9BC6}" dt="2025-06-19T15:37:05.303" v="46" actId="22"/>
          <ac:spMkLst>
            <pc:docMk/>
            <pc:sldMk cId="3573775422" sldId="2147480507"/>
            <ac:spMk id="9" creationId="{8FB144B6-6736-05EB-8903-70B2A11B311D}"/>
          </ac:spMkLst>
        </pc:spChg>
      </pc:sldChg>
      <pc:sldChg chg="addSp delSp modSp add mod modNotesTx">
        <pc:chgData name="STEFANO GENOVESIO (EXTERNAL)" userId="ae1576f4-1c62-410b-a5a2-31c1f8b2b4e2" providerId="ADAL" clId="{0E9D1F54-EFBA-47FE-8368-500D896B9BC6}" dt="2025-06-19T15:45:58.215" v="232" actId="1076"/>
        <pc:sldMkLst>
          <pc:docMk/>
          <pc:sldMk cId="2654114764" sldId="2147480508"/>
        </pc:sldMkLst>
        <pc:spChg chg="mod">
          <ac:chgData name="STEFANO GENOVESIO (EXTERNAL)" userId="ae1576f4-1c62-410b-a5a2-31c1f8b2b4e2" providerId="ADAL" clId="{0E9D1F54-EFBA-47FE-8368-500D896B9BC6}" dt="2025-06-19T15:45:58.215" v="232" actId="1076"/>
          <ac:spMkLst>
            <pc:docMk/>
            <pc:sldMk cId="2654114764" sldId="2147480508"/>
            <ac:spMk id="2" creationId="{4B1CF035-2C08-AF45-768C-47391804C92B}"/>
          </ac:spMkLst>
        </pc:spChg>
        <pc:spChg chg="del">
          <ac:chgData name="STEFANO GENOVESIO (EXTERNAL)" userId="ae1576f4-1c62-410b-a5a2-31c1f8b2b4e2" providerId="ADAL" clId="{0E9D1F54-EFBA-47FE-8368-500D896B9BC6}" dt="2025-06-19T15:44:35.174" v="76" actId="478"/>
          <ac:spMkLst>
            <pc:docMk/>
            <pc:sldMk cId="2654114764" sldId="2147480508"/>
            <ac:spMk id="3" creationId="{6CDA2418-A24D-B88C-5685-428FFA6080E3}"/>
          </ac:spMkLst>
        </pc:spChg>
        <pc:spChg chg="add mod">
          <ac:chgData name="STEFANO GENOVESIO (EXTERNAL)" userId="ae1576f4-1c62-410b-a5a2-31c1f8b2b4e2" providerId="ADAL" clId="{0E9D1F54-EFBA-47FE-8368-500D896B9BC6}" dt="2025-06-19T15:45:42.723" v="220" actId="13926"/>
          <ac:spMkLst>
            <pc:docMk/>
            <pc:sldMk cId="2654114764" sldId="2147480508"/>
            <ac:spMk id="9" creationId="{37C7C940-E5D9-84DD-1E78-44DADBE57A0E}"/>
          </ac:spMkLst>
        </pc:spChg>
        <pc:spChg chg="mod">
          <ac:chgData name="STEFANO GENOVESIO (EXTERNAL)" userId="ae1576f4-1c62-410b-a5a2-31c1f8b2b4e2" providerId="ADAL" clId="{0E9D1F54-EFBA-47FE-8368-500D896B9BC6}" dt="2025-06-19T15:45:50.181" v="229" actId="20577"/>
          <ac:spMkLst>
            <pc:docMk/>
            <pc:sldMk cId="2654114764" sldId="2147480508"/>
            <ac:spMk id="11" creationId="{842FD9B3-8DDD-5407-2A11-A728DE01B9C7}"/>
          </ac:spMkLst>
        </pc:spChg>
      </pc:sldChg>
    </pc:docChg>
  </pc:docChgLst>
  <pc:docChgLst>
    <pc:chgData name="Giacomo Vitali" userId="857508750ce79a3b" providerId="LiveId" clId="{3D1B46C3-2E06-4C6A-9A82-F503192CCCB4}"/>
    <pc:docChg chg="undo custSel modSld">
      <pc:chgData name="Giacomo Vitali" userId="857508750ce79a3b" providerId="LiveId" clId="{3D1B46C3-2E06-4C6A-9A82-F503192CCCB4}" dt="2025-06-19T16:55:09.255" v="633" actId="20577"/>
      <pc:docMkLst>
        <pc:docMk/>
      </pc:docMkLst>
      <pc:sldChg chg="addSp delSp modSp mod modClrScheme chgLayout modNotesTx">
        <pc:chgData name="Giacomo Vitali" userId="857508750ce79a3b" providerId="LiveId" clId="{3D1B46C3-2E06-4C6A-9A82-F503192CCCB4}" dt="2025-06-19T16:55:09.255" v="633" actId="20577"/>
        <pc:sldMkLst>
          <pc:docMk/>
          <pc:sldMk cId="2654114764" sldId="2147480508"/>
        </pc:sldMkLst>
        <pc:spChg chg="del mod">
          <ac:chgData name="Giacomo Vitali" userId="857508750ce79a3b" providerId="LiveId" clId="{3D1B46C3-2E06-4C6A-9A82-F503192CCCB4}" dt="2025-06-19T16:51:36.121" v="365"/>
          <ac:spMkLst>
            <pc:docMk/>
            <pc:sldMk cId="2654114764" sldId="2147480508"/>
            <ac:spMk id="2" creationId="{4B1CF035-2C08-AF45-768C-47391804C92B}"/>
          </ac:spMkLst>
        </pc:spChg>
        <pc:spChg chg="add mod">
          <ac:chgData name="Giacomo Vitali" userId="857508750ce79a3b" providerId="LiveId" clId="{3D1B46C3-2E06-4C6A-9A82-F503192CCCB4}" dt="2025-06-19T16:52:16.997" v="372"/>
          <ac:spMkLst>
            <pc:docMk/>
            <pc:sldMk cId="2654114764" sldId="2147480508"/>
            <ac:spMk id="4" creationId="{0A435933-DDAE-371F-1E3A-13656803D38C}"/>
          </ac:spMkLst>
        </pc:spChg>
        <pc:spChg chg="mod">
          <ac:chgData name="Giacomo Vitali" userId="857508750ce79a3b" providerId="LiveId" clId="{3D1B46C3-2E06-4C6A-9A82-F503192CCCB4}" dt="2025-06-19T16:55:09.255" v="633" actId="20577"/>
          <ac:spMkLst>
            <pc:docMk/>
            <pc:sldMk cId="2654114764" sldId="2147480508"/>
            <ac:spMk id="9" creationId="{37C7C940-E5D9-84DD-1E78-44DADBE57A0E}"/>
          </ac:spMkLst>
        </pc:spChg>
        <pc:spChg chg="add del mod">
          <ac:chgData name="Giacomo Vitali" userId="857508750ce79a3b" providerId="LiveId" clId="{3D1B46C3-2E06-4C6A-9A82-F503192CCCB4}" dt="2025-06-19T16:54:56.755" v="624" actId="20577"/>
          <ac:spMkLst>
            <pc:docMk/>
            <pc:sldMk cId="2654114764" sldId="2147480508"/>
            <ac:spMk id="11" creationId="{842FD9B3-8DDD-5407-2A11-A728DE01B9C7}"/>
          </ac:spMkLst>
        </pc:spChg>
        <pc:grpChg chg="del">
          <ac:chgData name="Giacomo Vitali" userId="857508750ce79a3b" providerId="LiveId" clId="{3D1B46C3-2E06-4C6A-9A82-F503192CCCB4}" dt="2025-06-19T16:52:03.605" v="371" actId="478"/>
          <ac:grpSpMkLst>
            <pc:docMk/>
            <pc:sldMk cId="2654114764" sldId="2147480508"/>
            <ac:grpSpMk id="8" creationId="{6346DF64-A069-995D-37A6-D19BD1B001F2}"/>
          </ac:grpSpMkLst>
        </pc:grpChg>
        <pc:picChg chg="add mod">
          <ac:chgData name="Giacomo Vitali" userId="857508750ce79a3b" providerId="LiveId" clId="{3D1B46C3-2E06-4C6A-9A82-F503192CCCB4}" dt="2025-06-19T16:52:16.997" v="372"/>
          <ac:picMkLst>
            <pc:docMk/>
            <pc:sldMk cId="2654114764" sldId="2147480508"/>
            <ac:picMk id="3" creationId="{C0C6FB31-A37C-4EB5-E25E-E6DE1B5E2000}"/>
          </ac:picMkLst>
        </pc:picChg>
      </pc:sldChg>
    </pc:docChg>
  </pc:docChgLst>
  <pc:docChgLst>
    <pc:chgData name="Giacomo Vitali" userId="857508750ce79a3b" providerId="LiveId" clId="{C0DE239B-67C0-4177-9596-1E0C4A1AC8C3}"/>
    <pc:docChg chg="undo custSel addSld delSld modSld sldOrd modSection">
      <pc:chgData name="Giacomo Vitali" userId="857508750ce79a3b" providerId="LiveId" clId="{C0DE239B-67C0-4177-9596-1E0C4A1AC8C3}" dt="2025-06-18T10:20:16.526" v="3832" actId="14100"/>
      <pc:docMkLst>
        <pc:docMk/>
      </pc:docMkLst>
      <pc:sldChg chg="addSp delSp modSp mod">
        <pc:chgData name="Giacomo Vitali" userId="857508750ce79a3b" providerId="LiveId" clId="{C0DE239B-67C0-4177-9596-1E0C4A1AC8C3}" dt="2025-06-18T09:55:17.747" v="3449" actId="478"/>
        <pc:sldMkLst>
          <pc:docMk/>
          <pc:sldMk cId="3101556145" sldId="274"/>
        </pc:sldMkLst>
        <pc:spChg chg="add del mod">
          <ac:chgData name="Giacomo Vitali" userId="857508750ce79a3b" providerId="LiveId" clId="{C0DE239B-67C0-4177-9596-1E0C4A1AC8C3}" dt="2025-06-18T09:55:17.747" v="3449" actId="478"/>
          <ac:spMkLst>
            <pc:docMk/>
            <pc:sldMk cId="3101556145" sldId="274"/>
            <ac:spMk id="13" creationId="{007D087C-EF40-516A-B759-2A1EBEE2D2A0}"/>
          </ac:spMkLst>
        </pc:spChg>
        <pc:grpChg chg="add mod">
          <ac:chgData name="Giacomo Vitali" userId="857508750ce79a3b" providerId="LiveId" clId="{C0DE239B-67C0-4177-9596-1E0C4A1AC8C3}" dt="2025-06-17T09:44:20.086" v="673"/>
          <ac:grpSpMkLst>
            <pc:docMk/>
            <pc:sldMk cId="3101556145" sldId="274"/>
            <ac:grpSpMk id="3" creationId="{DCCEB07B-F86B-7B1E-9FA4-2754689266D6}"/>
          </ac:grpSpMkLst>
        </pc:grpChg>
        <pc:picChg chg="mod">
          <ac:chgData name="Giacomo Vitali" userId="857508750ce79a3b" providerId="LiveId" clId="{C0DE239B-67C0-4177-9596-1E0C4A1AC8C3}" dt="2025-06-17T09:44:20.086" v="673"/>
          <ac:picMkLst>
            <pc:docMk/>
            <pc:sldMk cId="3101556145" sldId="274"/>
            <ac:picMk id="8" creationId="{4DB6D170-B2D3-0940-0983-7946319A528F}"/>
          </ac:picMkLst>
        </pc:picChg>
        <pc:picChg chg="mod">
          <ac:chgData name="Giacomo Vitali" userId="857508750ce79a3b" providerId="LiveId" clId="{C0DE239B-67C0-4177-9596-1E0C4A1AC8C3}" dt="2025-06-17T09:44:20.086" v="673"/>
          <ac:picMkLst>
            <pc:docMk/>
            <pc:sldMk cId="3101556145" sldId="274"/>
            <ac:picMk id="10" creationId="{7BF44A09-835E-B9CE-6A82-93E7302E2561}"/>
          </ac:picMkLst>
        </pc:picChg>
      </pc:sldChg>
      <pc:sldChg chg="modSp mod">
        <pc:chgData name="Giacomo Vitali" userId="857508750ce79a3b" providerId="LiveId" clId="{C0DE239B-67C0-4177-9596-1E0C4A1AC8C3}" dt="2025-06-18T09:56:40.322" v="3520" actId="20577"/>
        <pc:sldMkLst>
          <pc:docMk/>
          <pc:sldMk cId="957682571" sldId="275"/>
        </pc:sldMkLst>
        <pc:spChg chg="mod">
          <ac:chgData name="Giacomo Vitali" userId="857508750ce79a3b" providerId="LiveId" clId="{C0DE239B-67C0-4177-9596-1E0C4A1AC8C3}" dt="2025-06-18T09:56:05.178" v="3482" actId="20577"/>
          <ac:spMkLst>
            <pc:docMk/>
            <pc:sldMk cId="957682571" sldId="275"/>
            <ac:spMk id="5" creationId="{D7FE7CE3-4E41-9A09-F3D7-47F413582D35}"/>
          </ac:spMkLst>
        </pc:spChg>
        <pc:spChg chg="mod">
          <ac:chgData name="Giacomo Vitali" userId="857508750ce79a3b" providerId="LiveId" clId="{C0DE239B-67C0-4177-9596-1E0C4A1AC8C3}" dt="2025-06-18T09:56:40.322" v="3520" actId="20577"/>
          <ac:spMkLst>
            <pc:docMk/>
            <pc:sldMk cId="957682571" sldId="275"/>
            <ac:spMk id="10" creationId="{82C24A4A-9C02-CB8F-9E2A-B6A82F599A21}"/>
          </ac:spMkLst>
        </pc:spChg>
        <pc:picChg chg="mod">
          <ac:chgData name="Giacomo Vitali" userId="857508750ce79a3b" providerId="LiveId" clId="{C0DE239B-67C0-4177-9596-1E0C4A1AC8C3}" dt="2025-06-17T16:36:14.404" v="2117" actId="1076"/>
          <ac:picMkLst>
            <pc:docMk/>
            <pc:sldMk cId="957682571" sldId="275"/>
            <ac:picMk id="2050" creationId="{67A1EC9F-CE5E-EC03-C50A-A31169287A9D}"/>
          </ac:picMkLst>
        </pc:picChg>
      </pc:sldChg>
      <pc:sldChg chg="addSp delSp modSp mod">
        <pc:chgData name="Giacomo Vitali" userId="857508750ce79a3b" providerId="LiveId" clId="{C0DE239B-67C0-4177-9596-1E0C4A1AC8C3}" dt="2025-06-18T09:09:29.932" v="2177" actId="478"/>
        <pc:sldMkLst>
          <pc:docMk/>
          <pc:sldMk cId="3186364362" sldId="276"/>
        </pc:sldMkLst>
        <pc:spChg chg="del mod ord">
          <ac:chgData name="Giacomo Vitali" userId="857508750ce79a3b" providerId="LiveId" clId="{C0DE239B-67C0-4177-9596-1E0C4A1AC8C3}" dt="2025-06-18T09:09:29.932" v="2177" actId="478"/>
          <ac:spMkLst>
            <pc:docMk/>
            <pc:sldMk cId="3186364362" sldId="276"/>
            <ac:spMk id="2" creationId="{55E6C909-12AC-1833-8F19-E075F2438C94}"/>
          </ac:spMkLst>
        </pc:spChg>
        <pc:spChg chg="mod">
          <ac:chgData name="Giacomo Vitali" userId="857508750ce79a3b" providerId="LiveId" clId="{C0DE239B-67C0-4177-9596-1E0C4A1AC8C3}" dt="2025-06-17T09:35:24.479" v="488" actId="1076"/>
          <ac:spMkLst>
            <pc:docMk/>
            <pc:sldMk cId="3186364362" sldId="276"/>
            <ac:spMk id="4" creationId="{959658C8-4FFE-B5DC-59B9-93A9832562B6}"/>
          </ac:spMkLst>
        </pc:spChg>
        <pc:spChg chg="mod">
          <ac:chgData name="Giacomo Vitali" userId="857508750ce79a3b" providerId="LiveId" clId="{C0DE239B-67C0-4177-9596-1E0C4A1AC8C3}" dt="2025-06-17T09:43:39.425" v="664" actId="1076"/>
          <ac:spMkLst>
            <pc:docMk/>
            <pc:sldMk cId="3186364362" sldId="276"/>
            <ac:spMk id="5" creationId="{2F42EE01-0680-F74A-C650-908072196347}"/>
          </ac:spMkLst>
        </pc:spChg>
        <pc:spChg chg="mod">
          <ac:chgData name="Giacomo Vitali" userId="857508750ce79a3b" providerId="LiveId" clId="{C0DE239B-67C0-4177-9596-1E0C4A1AC8C3}" dt="2025-06-17T09:35:09.577" v="484" actId="1076"/>
          <ac:spMkLst>
            <pc:docMk/>
            <pc:sldMk cId="3186364362" sldId="276"/>
            <ac:spMk id="6" creationId="{D5EBD6C9-0615-8C6C-59A5-1D767DA2833D}"/>
          </ac:spMkLst>
        </pc:spChg>
        <pc:spChg chg="add mod">
          <ac:chgData name="Giacomo Vitali" userId="857508750ce79a3b" providerId="LiveId" clId="{C0DE239B-67C0-4177-9596-1E0C4A1AC8C3}" dt="2025-06-17T16:29:11.982" v="2066"/>
          <ac:spMkLst>
            <pc:docMk/>
            <pc:sldMk cId="3186364362" sldId="276"/>
            <ac:spMk id="11" creationId="{15D5A1D8-CE04-6AFE-04F0-B9CA3460BB64}"/>
          </ac:spMkLst>
        </pc:spChg>
        <pc:grpChg chg="add mod">
          <ac:chgData name="Giacomo Vitali" userId="857508750ce79a3b" providerId="LiveId" clId="{C0DE239B-67C0-4177-9596-1E0C4A1AC8C3}" dt="2025-06-17T09:43:31.400" v="663" actId="1076"/>
          <ac:grpSpMkLst>
            <pc:docMk/>
            <pc:sldMk cId="3186364362" sldId="276"/>
            <ac:grpSpMk id="3" creationId="{0585D4B4-9149-FD99-BF5D-6F5E9DC7CD9E}"/>
          </ac:grpSpMkLst>
        </pc:grpChg>
        <pc:picChg chg="mod">
          <ac:chgData name="Giacomo Vitali" userId="857508750ce79a3b" providerId="LiveId" clId="{C0DE239B-67C0-4177-9596-1E0C4A1AC8C3}" dt="2025-06-17T09:43:31.400" v="663" actId="1076"/>
          <ac:picMkLst>
            <pc:docMk/>
            <pc:sldMk cId="3186364362" sldId="276"/>
            <ac:picMk id="8" creationId="{E7430BB3-6BFF-8EE1-5ABC-F28959221D3D}"/>
          </ac:picMkLst>
        </pc:picChg>
        <pc:picChg chg="mod">
          <ac:chgData name="Giacomo Vitali" userId="857508750ce79a3b" providerId="LiveId" clId="{C0DE239B-67C0-4177-9596-1E0C4A1AC8C3}" dt="2025-06-17T09:43:31.400" v="663" actId="1076"/>
          <ac:picMkLst>
            <pc:docMk/>
            <pc:sldMk cId="3186364362" sldId="276"/>
            <ac:picMk id="9" creationId="{249F9105-3836-AECE-A96C-F0464C256230}"/>
          </ac:picMkLst>
        </pc:picChg>
        <pc:picChg chg="add mod">
          <ac:chgData name="Giacomo Vitali" userId="857508750ce79a3b" providerId="LiveId" clId="{C0DE239B-67C0-4177-9596-1E0C4A1AC8C3}" dt="2025-06-17T16:37:54.016" v="2175" actId="1076"/>
          <ac:picMkLst>
            <pc:docMk/>
            <pc:sldMk cId="3186364362" sldId="276"/>
            <ac:picMk id="1026" creationId="{7285D940-3C5E-85CB-AEC5-6AC183B0D231}"/>
          </ac:picMkLst>
        </pc:picChg>
        <pc:picChg chg="add mod">
          <ac:chgData name="Giacomo Vitali" userId="857508750ce79a3b" providerId="LiveId" clId="{C0DE239B-67C0-4177-9596-1E0C4A1AC8C3}" dt="2025-06-17T16:37:48.641" v="2173" actId="1076"/>
          <ac:picMkLst>
            <pc:docMk/>
            <pc:sldMk cId="3186364362" sldId="276"/>
            <ac:picMk id="1028" creationId="{C18B949B-22B9-4E1A-E486-1C4E0E05B4A7}"/>
          </ac:picMkLst>
        </pc:picChg>
        <pc:picChg chg="add mod">
          <ac:chgData name="Giacomo Vitali" userId="857508750ce79a3b" providerId="LiveId" clId="{C0DE239B-67C0-4177-9596-1E0C4A1AC8C3}" dt="2025-06-17T16:37:51.536" v="2174" actId="1076"/>
          <ac:picMkLst>
            <pc:docMk/>
            <pc:sldMk cId="3186364362" sldId="276"/>
            <ac:picMk id="1030" creationId="{DDF2E4E1-89E0-B8BA-F57B-DF67D0B6E43E}"/>
          </ac:picMkLst>
        </pc:picChg>
      </pc:sldChg>
      <pc:sldChg chg="addSp modSp mod modShow">
        <pc:chgData name="Giacomo Vitali" userId="857508750ce79a3b" providerId="LiveId" clId="{C0DE239B-67C0-4177-9596-1E0C4A1AC8C3}" dt="2025-06-18T10:03:18.543" v="3670" actId="20577"/>
        <pc:sldMkLst>
          <pc:docMk/>
          <pc:sldMk cId="9858153" sldId="2147480477"/>
        </pc:sldMkLst>
        <pc:spChg chg="mod">
          <ac:chgData name="Giacomo Vitali" userId="857508750ce79a3b" providerId="LiveId" clId="{C0DE239B-67C0-4177-9596-1E0C4A1AC8C3}" dt="2025-06-18T10:03:18.543" v="3670" actId="20577"/>
          <ac:spMkLst>
            <pc:docMk/>
            <pc:sldMk cId="9858153" sldId="2147480477"/>
            <ac:spMk id="3" creationId="{4D5295F9-3539-7BB3-5FA4-B99A839B895A}"/>
          </ac:spMkLst>
        </pc:spChg>
        <pc:spChg chg="mod">
          <ac:chgData name="Giacomo Vitali" userId="857508750ce79a3b" providerId="LiveId" clId="{C0DE239B-67C0-4177-9596-1E0C4A1AC8C3}" dt="2025-06-17T16:20:01.772" v="1850" actId="403"/>
          <ac:spMkLst>
            <pc:docMk/>
            <pc:sldMk cId="9858153" sldId="2147480477"/>
            <ac:spMk id="6" creationId="{EF3EF664-B493-A504-8196-7E8CB58DE00C}"/>
          </ac:spMkLst>
        </pc:spChg>
        <pc:picChg chg="add mod">
          <ac:chgData name="Giacomo Vitali" userId="857508750ce79a3b" providerId="LiveId" clId="{C0DE239B-67C0-4177-9596-1E0C4A1AC8C3}" dt="2025-06-18T10:03:11.865" v="3667" actId="1076"/>
          <ac:picMkLst>
            <pc:docMk/>
            <pc:sldMk cId="9858153" sldId="2147480477"/>
            <ac:picMk id="1026" creationId="{00E68F4F-0DC5-0FDD-69F7-A6DE3861335A}"/>
          </ac:picMkLst>
        </pc:picChg>
      </pc:sldChg>
      <pc:sldChg chg="modSp del mod">
        <pc:chgData name="Giacomo Vitali" userId="857508750ce79a3b" providerId="LiveId" clId="{C0DE239B-67C0-4177-9596-1E0C4A1AC8C3}" dt="2025-06-18T09:49:31.116" v="3396" actId="47"/>
        <pc:sldMkLst>
          <pc:docMk/>
          <pc:sldMk cId="1711554620" sldId="2147480478"/>
        </pc:sldMkLst>
      </pc:sldChg>
      <pc:sldChg chg="addSp delSp modSp mod">
        <pc:chgData name="Giacomo Vitali" userId="857508750ce79a3b" providerId="LiveId" clId="{C0DE239B-67C0-4177-9596-1E0C4A1AC8C3}" dt="2025-06-18T09:55:24.310" v="3451" actId="478"/>
        <pc:sldMkLst>
          <pc:docMk/>
          <pc:sldMk cId="2076820009" sldId="2147480485"/>
        </pc:sldMkLst>
        <pc:spChg chg="add del mod">
          <ac:chgData name="Giacomo Vitali" userId="857508750ce79a3b" providerId="LiveId" clId="{C0DE239B-67C0-4177-9596-1E0C4A1AC8C3}" dt="2025-06-18T09:55:24.310" v="3451" actId="478"/>
          <ac:spMkLst>
            <pc:docMk/>
            <pc:sldMk cId="2076820009" sldId="2147480485"/>
            <ac:spMk id="3" creationId="{9F1B26ED-1F3B-C2C0-00BA-E2BE485F9BF8}"/>
          </ac:spMkLst>
        </pc:spChg>
        <pc:grpChg chg="add mod">
          <ac:chgData name="Giacomo Vitali" userId="857508750ce79a3b" providerId="LiveId" clId="{C0DE239B-67C0-4177-9596-1E0C4A1AC8C3}" dt="2025-06-17T09:44:09.038" v="671"/>
          <ac:grpSpMkLst>
            <pc:docMk/>
            <pc:sldMk cId="2076820009" sldId="2147480485"/>
            <ac:grpSpMk id="5" creationId="{6D964F3F-9F1A-8D35-3C83-3B311F4D3C5B}"/>
          </ac:grpSpMkLst>
        </pc:grpChg>
        <pc:picChg chg="mod">
          <ac:chgData name="Giacomo Vitali" userId="857508750ce79a3b" providerId="LiveId" clId="{C0DE239B-67C0-4177-9596-1E0C4A1AC8C3}" dt="2025-06-17T09:44:09.038" v="671"/>
          <ac:picMkLst>
            <pc:docMk/>
            <pc:sldMk cId="2076820009" sldId="2147480485"/>
            <ac:picMk id="10" creationId="{F505A33A-2F5B-6618-2255-FC3F2B7EB5CB}"/>
          </ac:picMkLst>
        </pc:picChg>
        <pc:picChg chg="mod">
          <ac:chgData name="Giacomo Vitali" userId="857508750ce79a3b" providerId="LiveId" clId="{C0DE239B-67C0-4177-9596-1E0C4A1AC8C3}" dt="2025-06-17T09:44:09.038" v="671"/>
          <ac:picMkLst>
            <pc:docMk/>
            <pc:sldMk cId="2076820009" sldId="2147480485"/>
            <ac:picMk id="13" creationId="{EEB62906-A0C2-B64B-AF07-206AE41DFB81}"/>
          </ac:picMkLst>
        </pc:picChg>
      </pc:sldChg>
      <pc:sldChg chg="addSp delSp modSp mod ord">
        <pc:chgData name="Giacomo Vitali" userId="857508750ce79a3b" providerId="LiveId" clId="{C0DE239B-67C0-4177-9596-1E0C4A1AC8C3}" dt="2025-06-18T09:57:05.697" v="3522" actId="207"/>
        <pc:sldMkLst>
          <pc:docMk/>
          <pc:sldMk cId="851704763" sldId="2147480486"/>
        </pc:sldMkLst>
        <pc:spChg chg="mod">
          <ac:chgData name="Giacomo Vitali" userId="857508750ce79a3b" providerId="LiveId" clId="{C0DE239B-67C0-4177-9596-1E0C4A1AC8C3}" dt="2025-06-17T16:35:14.656" v="2094" actId="14100"/>
          <ac:spMkLst>
            <pc:docMk/>
            <pc:sldMk cId="851704763" sldId="2147480486"/>
            <ac:spMk id="3" creationId="{F5958247-6DE0-EA57-2169-6FB74B55BC86}"/>
          </ac:spMkLst>
        </pc:spChg>
        <pc:spChg chg="mod">
          <ac:chgData name="Giacomo Vitali" userId="857508750ce79a3b" providerId="LiveId" clId="{C0DE239B-67C0-4177-9596-1E0C4A1AC8C3}" dt="2025-06-18T09:57:05.697" v="3522" actId="207"/>
          <ac:spMkLst>
            <pc:docMk/>
            <pc:sldMk cId="851704763" sldId="2147480486"/>
            <ac:spMk id="5" creationId="{CB9F0847-2B87-BA88-533A-B23DEC6A3789}"/>
          </ac:spMkLst>
        </pc:spChg>
        <pc:spChg chg="mod">
          <ac:chgData name="Giacomo Vitali" userId="857508750ce79a3b" providerId="LiveId" clId="{C0DE239B-67C0-4177-9596-1E0C4A1AC8C3}" dt="2025-06-17T16:36:01.194" v="2115" actId="1076"/>
          <ac:spMkLst>
            <pc:docMk/>
            <pc:sldMk cId="851704763" sldId="2147480486"/>
            <ac:spMk id="6" creationId="{CF9EEBB0-38FD-DFDB-348E-025CFC9332FC}"/>
          </ac:spMkLst>
        </pc:spChg>
        <pc:spChg chg="mod">
          <ac:chgData name="Giacomo Vitali" userId="857508750ce79a3b" providerId="LiveId" clId="{C0DE239B-67C0-4177-9596-1E0C4A1AC8C3}" dt="2025-06-17T16:35:56.717" v="2113" actId="1076"/>
          <ac:spMkLst>
            <pc:docMk/>
            <pc:sldMk cId="851704763" sldId="2147480486"/>
            <ac:spMk id="7" creationId="{F3E6DCB6-C622-B24A-F7A1-9B9493F49BBD}"/>
          </ac:spMkLst>
        </pc:spChg>
        <pc:spChg chg="mod">
          <ac:chgData name="Giacomo Vitali" userId="857508750ce79a3b" providerId="LiveId" clId="{C0DE239B-67C0-4177-9596-1E0C4A1AC8C3}" dt="2025-06-17T16:34:47.191" v="2089" actId="6549"/>
          <ac:spMkLst>
            <pc:docMk/>
            <pc:sldMk cId="851704763" sldId="2147480486"/>
            <ac:spMk id="8" creationId="{1AB4242F-8C8F-909C-1568-BE48A739C0CC}"/>
          </ac:spMkLst>
        </pc:spChg>
        <pc:picChg chg="mod">
          <ac:chgData name="Giacomo Vitali" userId="857508750ce79a3b" providerId="LiveId" clId="{C0DE239B-67C0-4177-9596-1E0C4A1AC8C3}" dt="2025-06-17T16:35:58.444" v="2114" actId="1076"/>
          <ac:picMkLst>
            <pc:docMk/>
            <pc:sldMk cId="851704763" sldId="2147480486"/>
            <ac:picMk id="11" creationId="{A74A1E8B-45E0-6795-FFFD-16CB3040F45A}"/>
          </ac:picMkLst>
        </pc:picChg>
      </pc:sldChg>
      <pc:sldChg chg="addSp delSp modSp mod">
        <pc:chgData name="Giacomo Vitali" userId="857508750ce79a3b" providerId="LiveId" clId="{C0DE239B-67C0-4177-9596-1E0C4A1AC8C3}" dt="2025-06-17T16:29:15.837" v="2068"/>
        <pc:sldMkLst>
          <pc:docMk/>
          <pc:sldMk cId="711303373" sldId="2147480487"/>
        </pc:sldMkLst>
        <pc:grpChg chg="add mod">
          <ac:chgData name="Giacomo Vitali" userId="857508750ce79a3b" providerId="LiveId" clId="{C0DE239B-67C0-4177-9596-1E0C4A1AC8C3}" dt="2025-06-17T09:43:15.454" v="660" actId="14100"/>
          <ac:grpSpMkLst>
            <pc:docMk/>
            <pc:sldMk cId="711303373" sldId="2147480487"/>
            <ac:grpSpMk id="5" creationId="{0E72A3B9-8A0E-1A12-88F2-1C767CE59805}"/>
          </ac:grpSpMkLst>
        </pc:grpChg>
        <pc:picChg chg="mod">
          <ac:chgData name="Giacomo Vitali" userId="857508750ce79a3b" providerId="LiveId" clId="{C0DE239B-67C0-4177-9596-1E0C4A1AC8C3}" dt="2025-06-17T09:43:15.454" v="660" actId="14100"/>
          <ac:picMkLst>
            <pc:docMk/>
            <pc:sldMk cId="711303373" sldId="2147480487"/>
            <ac:picMk id="2" creationId="{5F9AD33A-A1E5-6786-BA7D-FC3E418E210B}"/>
          </ac:picMkLst>
        </pc:picChg>
        <pc:picChg chg="add mod">
          <ac:chgData name="Giacomo Vitali" userId="857508750ce79a3b" providerId="LiveId" clId="{C0DE239B-67C0-4177-9596-1E0C4A1AC8C3}" dt="2025-06-17T09:43:15.454" v="660" actId="14100"/>
          <ac:picMkLst>
            <pc:docMk/>
            <pc:sldMk cId="711303373" sldId="2147480487"/>
            <ac:picMk id="4" creationId="{AA9B11C3-4903-6CD5-6B48-B37BC979D0F0}"/>
          </ac:picMkLst>
        </pc:picChg>
      </pc:sldChg>
      <pc:sldChg chg="addSp delSp modSp mod ord">
        <pc:chgData name="Giacomo Vitali" userId="857508750ce79a3b" providerId="LiveId" clId="{C0DE239B-67C0-4177-9596-1E0C4A1AC8C3}" dt="2025-06-18T09:57:32.577" v="3534" actId="20577"/>
        <pc:sldMkLst>
          <pc:docMk/>
          <pc:sldMk cId="4022671513" sldId="2147480490"/>
        </pc:sldMkLst>
        <pc:spChg chg="mod">
          <ac:chgData name="Giacomo Vitali" userId="857508750ce79a3b" providerId="LiveId" clId="{C0DE239B-67C0-4177-9596-1E0C4A1AC8C3}" dt="2025-06-18T09:57:32.577" v="3534" actId="20577"/>
          <ac:spMkLst>
            <pc:docMk/>
            <pc:sldMk cId="4022671513" sldId="2147480490"/>
            <ac:spMk id="2" creationId="{3EDCCDE5-F78F-BDC1-AF34-E22552C124A5}"/>
          </ac:spMkLst>
        </pc:spChg>
      </pc:sldChg>
      <pc:sldChg chg="del">
        <pc:chgData name="Giacomo Vitali" userId="857508750ce79a3b" providerId="LiveId" clId="{C0DE239B-67C0-4177-9596-1E0C4A1AC8C3}" dt="2025-06-17T08:38:54.743" v="1" actId="47"/>
        <pc:sldMkLst>
          <pc:docMk/>
          <pc:sldMk cId="1437443282" sldId="2147480493"/>
        </pc:sldMkLst>
      </pc:sldChg>
      <pc:sldChg chg="addSp delSp modSp mod modShow">
        <pc:chgData name="Giacomo Vitali" userId="857508750ce79a3b" providerId="LiveId" clId="{C0DE239B-67C0-4177-9596-1E0C4A1AC8C3}" dt="2025-06-18T10:20:16.526" v="3832" actId="14100"/>
        <pc:sldMkLst>
          <pc:docMk/>
          <pc:sldMk cId="539560969" sldId="2147480494"/>
        </pc:sldMkLst>
        <pc:spChg chg="mod">
          <ac:chgData name="Giacomo Vitali" userId="857508750ce79a3b" providerId="LiveId" clId="{C0DE239B-67C0-4177-9596-1E0C4A1AC8C3}" dt="2025-06-18T10:04:26.737" v="3676" actId="14100"/>
          <ac:spMkLst>
            <pc:docMk/>
            <pc:sldMk cId="539560969" sldId="2147480494"/>
            <ac:spMk id="3" creationId="{F6E5F84C-A8F6-2E5E-5C99-C75B2EC5F83D}"/>
          </ac:spMkLst>
        </pc:spChg>
        <pc:spChg chg="add mod">
          <ac:chgData name="Giacomo Vitali" userId="857508750ce79a3b" providerId="LiveId" clId="{C0DE239B-67C0-4177-9596-1E0C4A1AC8C3}" dt="2025-06-17T16:20:49.407" v="1862"/>
          <ac:spMkLst>
            <pc:docMk/>
            <pc:sldMk cId="539560969" sldId="2147480494"/>
            <ac:spMk id="5" creationId="{B25BF970-E41D-BC4E-780A-C9935A8D092C}"/>
          </ac:spMkLst>
        </pc:spChg>
        <pc:spChg chg="mod">
          <ac:chgData name="Giacomo Vitali" userId="857508750ce79a3b" providerId="LiveId" clId="{C0DE239B-67C0-4177-9596-1E0C4A1AC8C3}" dt="2025-06-18T09:13:06.798" v="2251" actId="20577"/>
          <ac:spMkLst>
            <pc:docMk/>
            <pc:sldMk cId="539560969" sldId="2147480494"/>
            <ac:spMk id="11" creationId="{797111E5-E2FA-CD47-BB05-6BAA0CE9F4B8}"/>
          </ac:spMkLst>
        </pc:spChg>
        <pc:picChg chg="add mod">
          <ac:chgData name="Giacomo Vitali" userId="857508750ce79a3b" providerId="LiveId" clId="{C0DE239B-67C0-4177-9596-1E0C4A1AC8C3}" dt="2025-06-18T10:20:16.526" v="3832" actId="14100"/>
          <ac:picMkLst>
            <pc:docMk/>
            <pc:sldMk cId="539560969" sldId="2147480494"/>
            <ac:picMk id="2050" creationId="{9399B7C0-60F5-449F-068D-9FC0295CC826}"/>
          </ac:picMkLst>
        </pc:picChg>
      </pc:sldChg>
      <pc:sldChg chg="addSp delSp modSp mod modShow">
        <pc:chgData name="Giacomo Vitali" userId="857508750ce79a3b" providerId="LiveId" clId="{C0DE239B-67C0-4177-9596-1E0C4A1AC8C3}" dt="2025-06-18T10:11:06.259" v="3732" actId="1076"/>
        <pc:sldMkLst>
          <pc:docMk/>
          <pc:sldMk cId="1520621159" sldId="2147480495"/>
        </pc:sldMkLst>
        <pc:spChg chg="add mod">
          <ac:chgData name="Giacomo Vitali" userId="857508750ce79a3b" providerId="LiveId" clId="{C0DE239B-67C0-4177-9596-1E0C4A1AC8C3}" dt="2025-06-17T16:22:16.214" v="1948"/>
          <ac:spMkLst>
            <pc:docMk/>
            <pc:sldMk cId="1520621159" sldId="2147480495"/>
            <ac:spMk id="2" creationId="{F14EC087-7C6A-3AD2-1145-4F1851AB50D4}"/>
          </ac:spMkLst>
        </pc:spChg>
        <pc:spChg chg="mod">
          <ac:chgData name="Giacomo Vitali" userId="857508750ce79a3b" providerId="LiveId" clId="{C0DE239B-67C0-4177-9596-1E0C4A1AC8C3}" dt="2025-06-18T10:05:34.996" v="3685" actId="14100"/>
          <ac:spMkLst>
            <pc:docMk/>
            <pc:sldMk cId="1520621159" sldId="2147480495"/>
            <ac:spMk id="3" creationId="{F6E5F84C-A8F6-2E5E-5C99-C75B2EC5F83D}"/>
          </ac:spMkLst>
        </pc:spChg>
        <pc:spChg chg="mod">
          <ac:chgData name="Giacomo Vitali" userId="857508750ce79a3b" providerId="LiveId" clId="{C0DE239B-67C0-4177-9596-1E0C4A1AC8C3}" dt="2025-06-18T09:15:47.497" v="2336" actId="20577"/>
          <ac:spMkLst>
            <pc:docMk/>
            <pc:sldMk cId="1520621159" sldId="2147480495"/>
            <ac:spMk id="11" creationId="{797111E5-E2FA-CD47-BB05-6BAA0CE9F4B8}"/>
          </ac:spMkLst>
        </pc:spChg>
        <pc:picChg chg="add del mod">
          <ac:chgData name="Giacomo Vitali" userId="857508750ce79a3b" providerId="LiveId" clId="{C0DE239B-67C0-4177-9596-1E0C4A1AC8C3}" dt="2025-06-18T10:05:28.243" v="3681" actId="478"/>
          <ac:picMkLst>
            <pc:docMk/>
            <pc:sldMk cId="1520621159" sldId="2147480495"/>
            <ac:picMk id="3074" creationId="{4ECBDE54-61CA-C491-C0B1-776ADA48CDB6}"/>
          </ac:picMkLst>
        </pc:picChg>
        <pc:picChg chg="add del mod">
          <ac:chgData name="Giacomo Vitali" userId="857508750ce79a3b" providerId="LiveId" clId="{C0DE239B-67C0-4177-9596-1E0C4A1AC8C3}" dt="2025-06-18T10:08:11.571" v="3695" actId="478"/>
          <ac:picMkLst>
            <pc:docMk/>
            <pc:sldMk cId="1520621159" sldId="2147480495"/>
            <ac:picMk id="3076" creationId="{D2FD4360-6A92-2FC0-D8F1-EB1446616C23}"/>
          </ac:picMkLst>
        </pc:picChg>
        <pc:picChg chg="add del mod">
          <ac:chgData name="Giacomo Vitali" userId="857508750ce79a3b" providerId="LiveId" clId="{C0DE239B-67C0-4177-9596-1E0C4A1AC8C3}" dt="2025-06-18T10:08:15.841" v="3698" actId="478"/>
          <ac:picMkLst>
            <pc:docMk/>
            <pc:sldMk cId="1520621159" sldId="2147480495"/>
            <ac:picMk id="3078" creationId="{C4A1E089-C6A9-4F2C-B593-00A2BD85BAD9}"/>
          </ac:picMkLst>
        </pc:picChg>
        <pc:picChg chg="add mod">
          <ac:chgData name="Giacomo Vitali" userId="857508750ce79a3b" providerId="LiveId" clId="{C0DE239B-67C0-4177-9596-1E0C4A1AC8C3}" dt="2025-06-18T10:11:06.259" v="3732" actId="1076"/>
          <ac:picMkLst>
            <pc:docMk/>
            <pc:sldMk cId="1520621159" sldId="2147480495"/>
            <ac:picMk id="3080" creationId="{623D08ED-B3B3-C46E-9A02-2D685942A279}"/>
          </ac:picMkLst>
        </pc:picChg>
      </pc:sldChg>
      <pc:sldChg chg="addSp delSp modSp mod modShow">
        <pc:chgData name="Giacomo Vitali" userId="857508750ce79a3b" providerId="LiveId" clId="{C0DE239B-67C0-4177-9596-1E0C4A1AC8C3}" dt="2025-06-18T10:08:50.804" v="3703" actId="14100"/>
        <pc:sldMkLst>
          <pc:docMk/>
          <pc:sldMk cId="3792528007" sldId="2147480496"/>
        </pc:sldMkLst>
        <pc:spChg chg="add mod">
          <ac:chgData name="Giacomo Vitali" userId="857508750ce79a3b" providerId="LiveId" clId="{C0DE239B-67C0-4177-9596-1E0C4A1AC8C3}" dt="2025-06-17T16:22:37.149" v="1952"/>
          <ac:spMkLst>
            <pc:docMk/>
            <pc:sldMk cId="3792528007" sldId="2147480496"/>
            <ac:spMk id="2" creationId="{C3FFAE06-A2AA-BCEF-E1C1-FF3986C18101}"/>
          </ac:spMkLst>
        </pc:spChg>
        <pc:spChg chg="mod">
          <ac:chgData name="Giacomo Vitali" userId="857508750ce79a3b" providerId="LiveId" clId="{C0DE239B-67C0-4177-9596-1E0C4A1AC8C3}" dt="2025-06-18T10:06:44.359" v="3694" actId="14100"/>
          <ac:spMkLst>
            <pc:docMk/>
            <pc:sldMk cId="3792528007" sldId="2147480496"/>
            <ac:spMk id="3" creationId="{F6E5F84C-A8F6-2E5E-5C99-C75B2EC5F83D}"/>
          </ac:spMkLst>
        </pc:spChg>
        <pc:spChg chg="mod">
          <ac:chgData name="Giacomo Vitali" userId="857508750ce79a3b" providerId="LiveId" clId="{C0DE239B-67C0-4177-9596-1E0C4A1AC8C3}" dt="2025-06-18T09:19:27.932" v="2367" actId="20577"/>
          <ac:spMkLst>
            <pc:docMk/>
            <pc:sldMk cId="3792528007" sldId="2147480496"/>
            <ac:spMk id="11" creationId="{797111E5-E2FA-CD47-BB05-6BAA0CE9F4B8}"/>
          </ac:spMkLst>
        </pc:spChg>
        <pc:picChg chg="add mod">
          <ac:chgData name="Giacomo Vitali" userId="857508750ce79a3b" providerId="LiveId" clId="{C0DE239B-67C0-4177-9596-1E0C4A1AC8C3}" dt="2025-06-18T10:08:50.804" v="3703" actId="14100"/>
          <ac:picMkLst>
            <pc:docMk/>
            <pc:sldMk cId="3792528007" sldId="2147480496"/>
            <ac:picMk id="4098" creationId="{6B23A898-8FB3-294A-4620-24141F74CE54}"/>
          </ac:picMkLst>
        </pc:picChg>
      </pc:sldChg>
      <pc:sldChg chg="addSp delSp modSp del mod">
        <pc:chgData name="Giacomo Vitali" userId="857508750ce79a3b" providerId="LiveId" clId="{C0DE239B-67C0-4177-9596-1E0C4A1AC8C3}" dt="2025-06-18T09:23:07.252" v="2371" actId="47"/>
        <pc:sldMkLst>
          <pc:docMk/>
          <pc:sldMk cId="4060531367" sldId="2147480497"/>
        </pc:sldMkLst>
      </pc:sldChg>
      <pc:sldChg chg="addSp delSp modSp mod modShow">
        <pc:chgData name="Giacomo Vitali" userId="857508750ce79a3b" providerId="LiveId" clId="{C0DE239B-67C0-4177-9596-1E0C4A1AC8C3}" dt="2025-06-18T10:20:10.422" v="3831" actId="1076"/>
        <pc:sldMkLst>
          <pc:docMk/>
          <pc:sldMk cId="1376808869" sldId="2147480498"/>
        </pc:sldMkLst>
        <pc:spChg chg="add mod">
          <ac:chgData name="Giacomo Vitali" userId="857508750ce79a3b" providerId="LiveId" clId="{C0DE239B-67C0-4177-9596-1E0C4A1AC8C3}" dt="2025-06-18T09:23:12.349" v="2372" actId="1076"/>
          <ac:spMkLst>
            <pc:docMk/>
            <pc:sldMk cId="1376808869" sldId="2147480498"/>
            <ac:spMk id="2" creationId="{CADE125A-7647-33E0-FBC2-BE65EB414F89}"/>
          </ac:spMkLst>
        </pc:spChg>
        <pc:spChg chg="mod">
          <ac:chgData name="Giacomo Vitali" userId="857508750ce79a3b" providerId="LiveId" clId="{C0DE239B-67C0-4177-9596-1E0C4A1AC8C3}" dt="2025-06-18T10:09:55.782" v="3708" actId="14100"/>
          <ac:spMkLst>
            <pc:docMk/>
            <pc:sldMk cId="1376808869" sldId="2147480498"/>
            <ac:spMk id="3" creationId="{F6E5F84C-A8F6-2E5E-5C99-C75B2EC5F83D}"/>
          </ac:spMkLst>
        </pc:spChg>
        <pc:spChg chg="mod">
          <ac:chgData name="Giacomo Vitali" userId="857508750ce79a3b" providerId="LiveId" clId="{C0DE239B-67C0-4177-9596-1E0C4A1AC8C3}" dt="2025-06-18T09:26:01.288" v="2443" actId="20577"/>
          <ac:spMkLst>
            <pc:docMk/>
            <pc:sldMk cId="1376808869" sldId="2147480498"/>
            <ac:spMk id="11" creationId="{797111E5-E2FA-CD47-BB05-6BAA0CE9F4B8}"/>
          </ac:spMkLst>
        </pc:spChg>
        <pc:picChg chg="add mod">
          <ac:chgData name="Giacomo Vitali" userId="857508750ce79a3b" providerId="LiveId" clId="{C0DE239B-67C0-4177-9596-1E0C4A1AC8C3}" dt="2025-06-18T10:20:10.422" v="3831" actId="1076"/>
          <ac:picMkLst>
            <pc:docMk/>
            <pc:sldMk cId="1376808869" sldId="2147480498"/>
            <ac:picMk id="5122" creationId="{6AC3BCD0-FE5D-95BF-33EB-F6ED779F4612}"/>
          </ac:picMkLst>
        </pc:picChg>
      </pc:sldChg>
      <pc:sldChg chg="addSp delSp modSp mod modShow">
        <pc:chgData name="Giacomo Vitali" userId="857508750ce79a3b" providerId="LiveId" clId="{C0DE239B-67C0-4177-9596-1E0C4A1AC8C3}" dt="2025-06-18T10:19:52.510" v="3829" actId="1036"/>
        <pc:sldMkLst>
          <pc:docMk/>
          <pc:sldMk cId="2846797122" sldId="2147480499"/>
        </pc:sldMkLst>
        <pc:spChg chg="add mod">
          <ac:chgData name="Giacomo Vitali" userId="857508750ce79a3b" providerId="LiveId" clId="{C0DE239B-67C0-4177-9596-1E0C4A1AC8C3}" dt="2025-06-17T16:28:06.060" v="2056"/>
          <ac:spMkLst>
            <pc:docMk/>
            <pc:sldMk cId="2846797122" sldId="2147480499"/>
            <ac:spMk id="2" creationId="{FA71FB2C-5B9C-1C19-5232-FD2C064DD64F}"/>
          </ac:spMkLst>
        </pc:spChg>
        <pc:spChg chg="mod">
          <ac:chgData name="Giacomo Vitali" userId="857508750ce79a3b" providerId="LiveId" clId="{C0DE239B-67C0-4177-9596-1E0C4A1AC8C3}" dt="2025-06-18T10:10:46.650" v="3728" actId="14100"/>
          <ac:spMkLst>
            <pc:docMk/>
            <pc:sldMk cId="2846797122" sldId="2147480499"/>
            <ac:spMk id="3" creationId="{F6E5F84C-A8F6-2E5E-5C99-C75B2EC5F83D}"/>
          </ac:spMkLst>
        </pc:spChg>
        <pc:spChg chg="mod">
          <ac:chgData name="Giacomo Vitali" userId="857508750ce79a3b" providerId="LiveId" clId="{C0DE239B-67C0-4177-9596-1E0C4A1AC8C3}" dt="2025-06-18T09:26:04.185" v="2445" actId="20577"/>
          <ac:spMkLst>
            <pc:docMk/>
            <pc:sldMk cId="2846797122" sldId="2147480499"/>
            <ac:spMk id="11" creationId="{797111E5-E2FA-CD47-BB05-6BAA0CE9F4B8}"/>
          </ac:spMkLst>
        </pc:spChg>
        <pc:picChg chg="add mod">
          <ac:chgData name="Giacomo Vitali" userId="857508750ce79a3b" providerId="LiveId" clId="{C0DE239B-67C0-4177-9596-1E0C4A1AC8C3}" dt="2025-06-18T10:10:53.039" v="3729" actId="1076"/>
          <ac:picMkLst>
            <pc:docMk/>
            <pc:sldMk cId="2846797122" sldId="2147480499"/>
            <ac:picMk id="4" creationId="{DA2E594A-49D6-2711-44B9-64BBFD4BDED8}"/>
          </ac:picMkLst>
        </pc:picChg>
        <pc:picChg chg="add mod">
          <ac:chgData name="Giacomo Vitali" userId="857508750ce79a3b" providerId="LiveId" clId="{C0DE239B-67C0-4177-9596-1E0C4A1AC8C3}" dt="2025-06-18T10:19:52.510" v="3829" actId="1036"/>
          <ac:picMkLst>
            <pc:docMk/>
            <pc:sldMk cId="2846797122" sldId="2147480499"/>
            <ac:picMk id="5" creationId="{B2CA63CF-F880-A804-834F-B7E887D921A0}"/>
          </ac:picMkLst>
        </pc:picChg>
      </pc:sldChg>
      <pc:sldChg chg="addSp delSp modSp mod modShow">
        <pc:chgData name="Giacomo Vitali" userId="857508750ce79a3b" providerId="LiveId" clId="{C0DE239B-67C0-4177-9596-1E0C4A1AC8C3}" dt="2025-06-18T10:12:16.571" v="3738" actId="14100"/>
        <pc:sldMkLst>
          <pc:docMk/>
          <pc:sldMk cId="2406405749" sldId="2147480500"/>
        </pc:sldMkLst>
        <pc:spChg chg="add mod">
          <ac:chgData name="Giacomo Vitali" userId="857508750ce79a3b" providerId="LiveId" clId="{C0DE239B-67C0-4177-9596-1E0C4A1AC8C3}" dt="2025-06-17T16:24:19.070" v="1980"/>
          <ac:spMkLst>
            <pc:docMk/>
            <pc:sldMk cId="2406405749" sldId="2147480500"/>
            <ac:spMk id="2" creationId="{6CE2DB7C-53E1-52FF-09AB-072B9C110350}"/>
          </ac:spMkLst>
        </pc:spChg>
        <pc:spChg chg="mod">
          <ac:chgData name="Giacomo Vitali" userId="857508750ce79a3b" providerId="LiveId" clId="{C0DE239B-67C0-4177-9596-1E0C4A1AC8C3}" dt="2025-06-18T10:12:12.053" v="3737" actId="20577"/>
          <ac:spMkLst>
            <pc:docMk/>
            <pc:sldMk cId="2406405749" sldId="2147480500"/>
            <ac:spMk id="3" creationId="{F6E5F84C-A8F6-2E5E-5C99-C75B2EC5F83D}"/>
          </ac:spMkLst>
        </pc:spChg>
        <pc:spChg chg="mod">
          <ac:chgData name="Giacomo Vitali" userId="857508750ce79a3b" providerId="LiveId" clId="{C0DE239B-67C0-4177-9596-1E0C4A1AC8C3}" dt="2025-06-18T09:33:28.330" v="2647" actId="20577"/>
          <ac:spMkLst>
            <pc:docMk/>
            <pc:sldMk cId="2406405749" sldId="2147480500"/>
            <ac:spMk id="11" creationId="{797111E5-E2FA-CD47-BB05-6BAA0CE9F4B8}"/>
          </ac:spMkLst>
        </pc:spChg>
        <pc:picChg chg="add mod">
          <ac:chgData name="Giacomo Vitali" userId="857508750ce79a3b" providerId="LiveId" clId="{C0DE239B-67C0-4177-9596-1E0C4A1AC8C3}" dt="2025-06-18T10:12:16.571" v="3738" actId="14100"/>
          <ac:picMkLst>
            <pc:docMk/>
            <pc:sldMk cId="2406405749" sldId="2147480500"/>
            <ac:picMk id="6146" creationId="{76ED801F-9885-DAA8-921D-F156216158DB}"/>
          </ac:picMkLst>
        </pc:picChg>
      </pc:sldChg>
      <pc:sldChg chg="addSp delSp modSp del mod">
        <pc:chgData name="Giacomo Vitali" userId="857508750ce79a3b" providerId="LiveId" clId="{C0DE239B-67C0-4177-9596-1E0C4A1AC8C3}" dt="2025-06-18T09:37:52.208" v="2854" actId="47"/>
        <pc:sldMkLst>
          <pc:docMk/>
          <pc:sldMk cId="3605044652" sldId="2147480501"/>
        </pc:sldMkLst>
        <pc:spChg chg="mod">
          <ac:chgData name="Giacomo Vitali" userId="857508750ce79a3b" providerId="LiveId" clId="{C0DE239B-67C0-4177-9596-1E0C4A1AC8C3}" dt="2025-06-18T09:37:11.805" v="2853" actId="20577"/>
          <ac:spMkLst>
            <pc:docMk/>
            <pc:sldMk cId="3605044652" sldId="2147480501"/>
            <ac:spMk id="11" creationId="{797111E5-E2FA-CD47-BB05-6BAA0CE9F4B8}"/>
          </ac:spMkLst>
        </pc:spChg>
      </pc:sldChg>
      <pc:sldChg chg="addSp delSp modSp mod setBg modShow">
        <pc:chgData name="Giacomo Vitali" userId="857508750ce79a3b" providerId="LiveId" clId="{C0DE239B-67C0-4177-9596-1E0C4A1AC8C3}" dt="2025-06-18T10:15:46.688" v="3769" actId="14100"/>
        <pc:sldMkLst>
          <pc:docMk/>
          <pc:sldMk cId="1901512976" sldId="2147480502"/>
        </pc:sldMkLst>
        <pc:spChg chg="add mod">
          <ac:chgData name="Giacomo Vitali" userId="857508750ce79a3b" providerId="LiveId" clId="{C0DE239B-67C0-4177-9596-1E0C4A1AC8C3}" dt="2025-06-17T16:25:26.590" v="1993"/>
          <ac:spMkLst>
            <pc:docMk/>
            <pc:sldMk cId="1901512976" sldId="2147480502"/>
            <ac:spMk id="2" creationId="{DAD7F88E-0FA4-A2F3-2C44-6C89CCED865E}"/>
          </ac:spMkLst>
        </pc:spChg>
        <pc:spChg chg="mod">
          <ac:chgData name="Giacomo Vitali" userId="857508750ce79a3b" providerId="LiveId" clId="{C0DE239B-67C0-4177-9596-1E0C4A1AC8C3}" dt="2025-06-18T10:13:13.084" v="3748" actId="14100"/>
          <ac:spMkLst>
            <pc:docMk/>
            <pc:sldMk cId="1901512976" sldId="2147480502"/>
            <ac:spMk id="3" creationId="{F6E5F84C-A8F6-2E5E-5C99-C75B2EC5F83D}"/>
          </ac:spMkLst>
        </pc:spChg>
        <pc:spChg chg="mod">
          <ac:chgData name="Giacomo Vitali" userId="857508750ce79a3b" providerId="LiveId" clId="{C0DE239B-67C0-4177-9596-1E0C4A1AC8C3}" dt="2025-06-18T09:38:31.712" v="2944" actId="20577"/>
          <ac:spMkLst>
            <pc:docMk/>
            <pc:sldMk cId="1901512976" sldId="2147480502"/>
            <ac:spMk id="11" creationId="{797111E5-E2FA-CD47-BB05-6BAA0CE9F4B8}"/>
          </ac:spMkLst>
        </pc:spChg>
        <pc:picChg chg="add del mod">
          <ac:chgData name="Giacomo Vitali" userId="857508750ce79a3b" providerId="LiveId" clId="{C0DE239B-67C0-4177-9596-1E0C4A1AC8C3}" dt="2025-06-18T10:15:46.688" v="3769" actId="14100"/>
          <ac:picMkLst>
            <pc:docMk/>
            <pc:sldMk cId="1901512976" sldId="2147480502"/>
            <ac:picMk id="7170" creationId="{2A4CE8FF-A75C-5519-1B27-129B56C3759C}"/>
          </ac:picMkLst>
        </pc:picChg>
        <pc:picChg chg="add mod">
          <ac:chgData name="Giacomo Vitali" userId="857508750ce79a3b" providerId="LiveId" clId="{C0DE239B-67C0-4177-9596-1E0C4A1AC8C3}" dt="2025-06-18T10:13:36.467" v="3751"/>
          <ac:picMkLst>
            <pc:docMk/>
            <pc:sldMk cId="1901512976" sldId="2147480502"/>
            <ac:picMk id="7172" creationId="{C1252B72-6F90-7412-2D92-A80BF93CA48C}"/>
          </ac:picMkLst>
        </pc:picChg>
      </pc:sldChg>
      <pc:sldChg chg="addSp delSp modSp del mod">
        <pc:chgData name="Giacomo Vitali" userId="857508750ce79a3b" providerId="LiveId" clId="{C0DE239B-67C0-4177-9596-1E0C4A1AC8C3}" dt="2025-06-18T09:46:59.033" v="3393" actId="47"/>
        <pc:sldMkLst>
          <pc:docMk/>
          <pc:sldMk cId="3725616878" sldId="2147480503"/>
        </pc:sldMkLst>
        <pc:spChg chg="mod">
          <ac:chgData name="Giacomo Vitali" userId="857508750ce79a3b" providerId="LiveId" clId="{C0DE239B-67C0-4177-9596-1E0C4A1AC8C3}" dt="2025-06-18T09:43:27.377" v="3392" actId="20577"/>
          <ac:spMkLst>
            <pc:docMk/>
            <pc:sldMk cId="3725616878" sldId="2147480503"/>
            <ac:spMk id="11" creationId="{797111E5-E2FA-CD47-BB05-6BAA0CE9F4B8}"/>
          </ac:spMkLst>
        </pc:spChg>
      </pc:sldChg>
      <pc:sldChg chg="delSp modSp add mod modAnim">
        <pc:chgData name="Giacomo Vitali" userId="857508750ce79a3b" providerId="LiveId" clId="{C0DE239B-67C0-4177-9596-1E0C4A1AC8C3}" dt="2025-06-18T09:55:20.774" v="3450" actId="478"/>
        <pc:sldMkLst>
          <pc:docMk/>
          <pc:sldMk cId="4277219158" sldId="2147480504"/>
        </pc:sldMkLst>
        <pc:spChg chg="del mod">
          <ac:chgData name="Giacomo Vitali" userId="857508750ce79a3b" providerId="LiveId" clId="{C0DE239B-67C0-4177-9596-1E0C4A1AC8C3}" dt="2025-06-18T09:55:20.774" v="3450" actId="478"/>
          <ac:spMkLst>
            <pc:docMk/>
            <pc:sldMk cId="4277219158" sldId="2147480504"/>
            <ac:spMk id="3" creationId="{679319CF-0407-753A-CE93-6AC8078411DF}"/>
          </ac:spMkLst>
        </pc:spChg>
      </pc:sldChg>
      <pc:sldChg chg="add del">
        <pc:chgData name="Giacomo Vitali" userId="857508750ce79a3b" providerId="LiveId" clId="{C0DE239B-67C0-4177-9596-1E0C4A1AC8C3}" dt="2025-06-17T09:44:39.787" v="675"/>
        <pc:sldMkLst>
          <pc:docMk/>
          <pc:sldMk cId="593438160" sldId="2147480505"/>
        </pc:sldMkLst>
      </pc:sldChg>
      <pc:sldChg chg="addSp delSp modSp add mod ord">
        <pc:chgData name="Giacomo Vitali" userId="857508750ce79a3b" providerId="LiveId" clId="{C0DE239B-67C0-4177-9596-1E0C4A1AC8C3}" dt="2025-06-18T09:58:44.609" v="3543" actId="20577"/>
        <pc:sldMkLst>
          <pc:docMk/>
          <pc:sldMk cId="640479655" sldId="2147480505"/>
        </pc:sldMkLst>
        <pc:spChg chg="mod">
          <ac:chgData name="Giacomo Vitali" userId="857508750ce79a3b" providerId="LiveId" clId="{C0DE239B-67C0-4177-9596-1E0C4A1AC8C3}" dt="2025-06-18T09:58:08.483" v="3537" actId="6549"/>
          <ac:spMkLst>
            <pc:docMk/>
            <pc:sldMk cId="640479655" sldId="2147480505"/>
            <ac:spMk id="2" creationId="{A79EB1BB-3F5A-9236-2199-3F6B030B19E5}"/>
          </ac:spMkLst>
        </pc:spChg>
        <pc:spChg chg="mod">
          <ac:chgData name="Giacomo Vitali" userId="857508750ce79a3b" providerId="LiveId" clId="{C0DE239B-67C0-4177-9596-1E0C4A1AC8C3}" dt="2025-06-18T09:58:44.609" v="3543" actId="20577"/>
          <ac:spMkLst>
            <pc:docMk/>
            <pc:sldMk cId="640479655" sldId="2147480505"/>
            <ac:spMk id="3" creationId="{8FBF0B02-3573-D6D1-9D51-31E3FBD2AA67}"/>
          </ac:spMkLst>
        </pc:spChg>
        <pc:spChg chg="mod">
          <ac:chgData name="Giacomo Vitali" userId="857508750ce79a3b" providerId="LiveId" clId="{C0DE239B-67C0-4177-9596-1E0C4A1AC8C3}" dt="2025-06-18T09:58:03.570" v="3536" actId="1076"/>
          <ac:spMkLst>
            <pc:docMk/>
            <pc:sldMk cId="640479655" sldId="2147480505"/>
            <ac:spMk id="6" creationId="{9CB28747-4A4F-1A25-7585-3156F71FCB45}"/>
          </ac:spMkLst>
        </pc:spChg>
        <pc:spChg chg="add mod">
          <ac:chgData name="Giacomo Vitali" userId="857508750ce79a3b" providerId="LiveId" clId="{C0DE239B-67C0-4177-9596-1E0C4A1AC8C3}" dt="2025-06-18T09:58:30.217" v="3541" actId="207"/>
          <ac:spMkLst>
            <pc:docMk/>
            <pc:sldMk cId="640479655" sldId="2147480505"/>
            <ac:spMk id="7" creationId="{4F94C8B3-C58A-6B2A-DA9C-BAFB3D8902BF}"/>
          </ac:spMkLst>
        </pc:spChg>
        <pc:picChg chg="mod">
          <ac:chgData name="Giacomo Vitali" userId="857508750ce79a3b" providerId="LiveId" clId="{C0DE239B-67C0-4177-9596-1E0C4A1AC8C3}" dt="2025-06-17T16:17:17.346" v="1803" actId="1076"/>
          <ac:picMkLst>
            <pc:docMk/>
            <pc:sldMk cId="640479655" sldId="2147480505"/>
            <ac:picMk id="4" creationId="{8357E5D2-C9EA-1C00-D67C-6B934CADCEC8}"/>
          </ac:picMkLst>
        </pc:picChg>
        <pc:picChg chg="mod">
          <ac:chgData name="Giacomo Vitali" userId="857508750ce79a3b" providerId="LiveId" clId="{C0DE239B-67C0-4177-9596-1E0C4A1AC8C3}" dt="2025-06-18T09:58:03.570" v="3536" actId="1076"/>
          <ac:picMkLst>
            <pc:docMk/>
            <pc:sldMk cId="640479655" sldId="2147480505"/>
            <ac:picMk id="11" creationId="{1748D36F-CB59-8D2E-936D-1A1EFA2DDA48}"/>
          </ac:picMkLst>
        </pc:picChg>
      </pc:sldChg>
      <pc:sldChg chg="add del">
        <pc:chgData name="Giacomo Vitali" userId="857508750ce79a3b" providerId="LiveId" clId="{C0DE239B-67C0-4177-9596-1E0C4A1AC8C3}" dt="2025-06-17T15:35:59.975" v="749" actId="2890"/>
        <pc:sldMkLst>
          <pc:docMk/>
          <pc:sldMk cId="704181724" sldId="2147480505"/>
        </pc:sldMkLst>
      </pc:sldChg>
      <pc:sldChg chg="addSp delSp modSp new mod modClrScheme modShow chgLayout modNotesTx">
        <pc:chgData name="Giacomo Vitali" userId="857508750ce79a3b" providerId="LiveId" clId="{C0DE239B-67C0-4177-9596-1E0C4A1AC8C3}" dt="2025-06-18T10:18:40.302" v="3802" actId="729"/>
        <pc:sldMkLst>
          <pc:docMk/>
          <pc:sldMk cId="436537159" sldId="2147480506"/>
        </pc:sldMkLst>
        <pc:spChg chg="add mod">
          <ac:chgData name="Giacomo Vitali" userId="857508750ce79a3b" providerId="LiveId" clId="{C0DE239B-67C0-4177-9596-1E0C4A1AC8C3}" dt="2025-06-17T16:07:38.936" v="1768" actId="1076"/>
          <ac:spMkLst>
            <pc:docMk/>
            <pc:sldMk cId="436537159" sldId="2147480506"/>
            <ac:spMk id="2" creationId="{DACC79E6-9AA2-B5A8-6776-29D1A7267C5C}"/>
          </ac:spMkLst>
        </pc:spChg>
        <pc:spChg chg="add mod">
          <ac:chgData name="Giacomo Vitali" userId="857508750ce79a3b" providerId="LiveId" clId="{C0DE239B-67C0-4177-9596-1E0C4A1AC8C3}" dt="2025-06-18T10:00:24.885" v="3614" actId="20577"/>
          <ac:spMkLst>
            <pc:docMk/>
            <pc:sldMk cId="436537159" sldId="2147480506"/>
            <ac:spMk id="3" creationId="{7A9A252B-922B-3ED1-B3E2-37555EC31F70}"/>
          </ac:spMkLst>
        </pc:spChg>
        <pc:spChg chg="add mod">
          <ac:chgData name="Giacomo Vitali" userId="857508750ce79a3b" providerId="LiveId" clId="{C0DE239B-67C0-4177-9596-1E0C4A1AC8C3}" dt="2025-06-18T10:01:46.040" v="3662" actId="20577"/>
          <ac:spMkLst>
            <pc:docMk/>
            <pc:sldMk cId="436537159" sldId="2147480506"/>
            <ac:spMk id="4" creationId="{2CF83FA8-BD62-890A-EE8F-981F98C1C815}"/>
          </ac:spMkLst>
        </pc:spChg>
        <pc:spChg chg="add del mod">
          <ac:chgData name="Giacomo Vitali" userId="857508750ce79a3b" providerId="LiveId" clId="{C0DE239B-67C0-4177-9596-1E0C4A1AC8C3}" dt="2025-06-18T10:00:21.065" v="3609"/>
          <ac:spMkLst>
            <pc:docMk/>
            <pc:sldMk cId="436537159" sldId="2147480506"/>
            <ac:spMk id="5" creationId="{F9C080B4-01C1-7DE3-450E-0CC2B594C639}"/>
          </ac:spMkLst>
        </pc:spChg>
        <pc:spChg chg="add del mod">
          <ac:chgData name="Giacomo Vitali" userId="857508750ce79a3b" providerId="LiveId" clId="{C0DE239B-67C0-4177-9596-1E0C4A1AC8C3}" dt="2025-06-18T10:01:52.962" v="3663" actId="478"/>
          <ac:spMkLst>
            <pc:docMk/>
            <pc:sldMk cId="436537159" sldId="2147480506"/>
            <ac:spMk id="6" creationId="{9D802B35-0224-A8F7-FE26-460825F74513}"/>
          </ac:spMkLst>
        </pc:spChg>
      </pc:sldChg>
      <pc:sldChg chg="addSp delSp modSp add mod modShow modNotesTx">
        <pc:chgData name="Giacomo Vitali" userId="857508750ce79a3b" providerId="LiveId" clId="{C0DE239B-67C0-4177-9596-1E0C4A1AC8C3}" dt="2025-06-18T10:17:01.990" v="3801" actId="1035"/>
        <pc:sldMkLst>
          <pc:docMk/>
          <pc:sldMk cId="3573775422" sldId="2147480507"/>
        </pc:sldMkLst>
        <pc:spChg chg="mod">
          <ac:chgData name="Giacomo Vitali" userId="857508750ce79a3b" providerId="LiveId" clId="{C0DE239B-67C0-4177-9596-1E0C4A1AC8C3}" dt="2025-06-18T10:15:24.062" v="3764" actId="14100"/>
          <ac:spMkLst>
            <pc:docMk/>
            <pc:sldMk cId="3573775422" sldId="2147480507"/>
            <ac:spMk id="3" creationId="{21EA8836-5EAE-692A-2462-F8561B6981B5}"/>
          </ac:spMkLst>
        </pc:spChg>
        <pc:spChg chg="add mod">
          <ac:chgData name="Giacomo Vitali" userId="857508750ce79a3b" providerId="LiveId" clId="{C0DE239B-67C0-4177-9596-1E0C4A1AC8C3}" dt="2025-06-18T10:17:01.990" v="3801" actId="1035"/>
          <ac:spMkLst>
            <pc:docMk/>
            <pc:sldMk cId="3573775422" sldId="2147480507"/>
            <ac:spMk id="6" creationId="{F2AEE5D2-87CF-65A1-BF0E-47C46B60A905}"/>
          </ac:spMkLst>
        </pc:spChg>
        <pc:spChg chg="mod">
          <ac:chgData name="Giacomo Vitali" userId="857508750ce79a3b" providerId="LiveId" clId="{C0DE239B-67C0-4177-9596-1E0C4A1AC8C3}" dt="2025-06-18T09:47:05.176" v="3395" actId="20577"/>
          <ac:spMkLst>
            <pc:docMk/>
            <pc:sldMk cId="3573775422" sldId="2147480507"/>
            <ac:spMk id="11" creationId="{26C85831-42C9-17C4-34E0-0B2F58BC41EC}"/>
          </ac:spMkLst>
        </pc:spChg>
        <pc:grpChg chg="add mod">
          <ac:chgData name="Giacomo Vitali" userId="857508750ce79a3b" providerId="LiveId" clId="{C0DE239B-67C0-4177-9596-1E0C4A1AC8C3}" dt="2025-06-18T10:17:01.990" v="3801" actId="1035"/>
          <ac:grpSpMkLst>
            <pc:docMk/>
            <pc:sldMk cId="3573775422" sldId="2147480507"/>
            <ac:grpSpMk id="7" creationId="{FE5382D1-C498-6227-8285-D03DE2F50E28}"/>
          </ac:grpSpMkLst>
        </pc:grpChg>
        <pc:grpChg chg="add mod">
          <ac:chgData name="Giacomo Vitali" userId="857508750ce79a3b" providerId="LiveId" clId="{C0DE239B-67C0-4177-9596-1E0C4A1AC8C3}" dt="2025-06-18T10:17:01.990" v="3801" actId="1035"/>
          <ac:grpSpMkLst>
            <pc:docMk/>
            <pc:sldMk cId="3573775422" sldId="2147480507"/>
            <ac:grpSpMk id="8" creationId="{C2B86EDE-10A7-CFA5-E1A1-2A2284A39E2E}"/>
          </ac:grpSpMkLst>
        </pc:grpChg>
        <pc:picChg chg="add del mod">
          <ac:chgData name="Giacomo Vitali" userId="857508750ce79a3b" providerId="LiveId" clId="{C0DE239B-67C0-4177-9596-1E0C4A1AC8C3}" dt="2025-06-18T10:15:43.825" v="3768" actId="478"/>
          <ac:picMkLst>
            <pc:docMk/>
            <pc:sldMk cId="3573775422" sldId="2147480507"/>
            <ac:picMk id="4" creationId="{33D38C70-7655-91A3-9030-BE7FC49DB6FA}"/>
          </ac:picMkLst>
        </pc:picChg>
        <pc:picChg chg="add mod">
          <ac:chgData name="Giacomo Vitali" userId="857508750ce79a3b" providerId="LiveId" clId="{C0DE239B-67C0-4177-9596-1E0C4A1AC8C3}" dt="2025-06-18T10:17:01.990" v="3801" actId="1035"/>
          <ac:picMkLst>
            <pc:docMk/>
            <pc:sldMk cId="3573775422" sldId="2147480507"/>
            <ac:picMk id="5" creationId="{EDC6C0A5-CB23-EB20-C4A8-41217DD39057}"/>
          </ac:picMkLst>
        </pc:picChg>
        <pc:picChg chg="add mod">
          <ac:chgData name="Giacomo Vitali" userId="857508750ce79a3b" providerId="LiveId" clId="{C0DE239B-67C0-4177-9596-1E0C4A1AC8C3}" dt="2025-06-18T10:17:01.990" v="3801" actId="1035"/>
          <ac:picMkLst>
            <pc:docMk/>
            <pc:sldMk cId="3573775422" sldId="2147480507"/>
            <ac:picMk id="8194" creationId="{C755D035-4584-162D-4719-981F13D95F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ncode Sans" pitchFamily="2" charset="0"/>
              </a:defRPr>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Encode Sans" pitchFamily="2" charset="0"/>
              </a:defRPr>
            </a:lvl1pPr>
          </a:lstStyle>
          <a:p>
            <a:fld id="{BBC79512-B7C8-40E0-A629-53CAC022410E}" type="datetimeFigureOut">
              <a:rPr lang="it-IT" smtClean="0"/>
              <a:pPr/>
              <a:t>20/06/2025</a:t>
            </a:fld>
            <a:endParaRPr lang="it-IT"/>
          </a:p>
        </p:txBody>
      </p:sp>
      <p:sp>
        <p:nvSpPr>
          <p:cNvPr id="4" name="Segnaposto immagine diapositiva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ncode Sans" pitchFamily="2" charset="0"/>
              </a:defRPr>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Encode Sans" pitchFamily="2" charset="0"/>
              </a:defRPr>
            </a:lvl1pPr>
          </a:lstStyle>
          <a:p>
            <a:fld id="{E87B9299-902B-47AB-94FE-896DC9D29003}" type="slidenum">
              <a:rPr lang="it-IT" smtClean="0"/>
              <a:pPr/>
              <a:t>‹N›</a:t>
            </a:fld>
            <a:endParaRPr lang="it-IT"/>
          </a:p>
        </p:txBody>
      </p:sp>
    </p:spTree>
    <p:extLst>
      <p:ext uri="{BB962C8B-B14F-4D97-AF65-F5344CB8AC3E}">
        <p14:creationId xmlns:p14="http://schemas.microsoft.com/office/powerpoint/2010/main" val="3030854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ncode Sans" pitchFamily="2" charset="0"/>
        <a:ea typeface="+mn-ea"/>
        <a:cs typeface="+mn-cs"/>
      </a:defRPr>
    </a:lvl1pPr>
    <a:lvl2pPr marL="457200" algn="l" defTabSz="914400" rtl="0" eaLnBrk="1" latinLnBrk="0" hangingPunct="1">
      <a:defRPr sz="1200" kern="1200">
        <a:solidFill>
          <a:schemeClr val="tx1"/>
        </a:solidFill>
        <a:latin typeface="Encode Sans" pitchFamily="2" charset="0"/>
        <a:ea typeface="+mn-ea"/>
        <a:cs typeface="+mn-cs"/>
      </a:defRPr>
    </a:lvl2pPr>
    <a:lvl3pPr marL="914400" algn="l" defTabSz="914400" rtl="0" eaLnBrk="1" latinLnBrk="0" hangingPunct="1">
      <a:defRPr sz="1200" kern="1200">
        <a:solidFill>
          <a:schemeClr val="tx1"/>
        </a:solidFill>
        <a:latin typeface="Encode Sans" pitchFamily="2" charset="0"/>
        <a:ea typeface="+mn-ea"/>
        <a:cs typeface="+mn-cs"/>
      </a:defRPr>
    </a:lvl3pPr>
    <a:lvl4pPr marL="1371600" algn="l" defTabSz="914400" rtl="0" eaLnBrk="1" latinLnBrk="0" hangingPunct="1">
      <a:defRPr sz="1200" kern="1200">
        <a:solidFill>
          <a:schemeClr val="tx1"/>
        </a:solidFill>
        <a:latin typeface="Encode Sans" pitchFamily="2" charset="0"/>
        <a:ea typeface="+mn-ea"/>
        <a:cs typeface="+mn-cs"/>
      </a:defRPr>
    </a:lvl4pPr>
    <a:lvl5pPr marL="1828800" algn="l" defTabSz="914400" rtl="0" eaLnBrk="1" latinLnBrk="0" hangingPunct="1">
      <a:defRPr sz="1200" kern="1200">
        <a:solidFill>
          <a:schemeClr val="tx1"/>
        </a:solidFill>
        <a:latin typeface="Encode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1</a:t>
            </a:fld>
            <a:endParaRPr lang="it-IT"/>
          </a:p>
        </p:txBody>
      </p:sp>
    </p:spTree>
    <p:extLst>
      <p:ext uri="{BB962C8B-B14F-4D97-AF65-F5344CB8AC3E}">
        <p14:creationId xmlns:p14="http://schemas.microsoft.com/office/powerpoint/2010/main" val="166594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Encode Sans" pitchFamily="2" charset="0"/>
              <a:cs typeface="Arial" panose="020B0604020202020204" pitchFamily="34" charset="0"/>
            </a:endParaRPr>
          </a:p>
          <a:p>
            <a:pPr marL="342900" indent="-342900" defTabSz="1218834">
              <a:spcAft>
                <a:spcPts val="1200"/>
              </a:spcAft>
              <a:buClrTx/>
              <a:buSzPct val="123000"/>
              <a:buFont typeface="Arial" panose="020B0604020202020204" pitchFamily="34" charset="0"/>
              <a:buChar char="•"/>
            </a:pPr>
            <a:r>
              <a:rPr lang="en-US" sz="1200">
                <a:solidFill>
                  <a:schemeClr val="tx1">
                    <a:lumMod val="75000"/>
                    <a:lumOff val="25000"/>
                  </a:schemeClr>
                </a:solidFill>
                <a:latin typeface="Encode Sans" pitchFamily="2" charset="0"/>
                <a:cs typeface="Arial" panose="020B0604020202020204" pitchFamily="34" charset="0"/>
              </a:rPr>
              <a:t>In </a:t>
            </a:r>
            <a:r>
              <a:rPr lang="en-US" sz="1200" b="1">
                <a:solidFill>
                  <a:schemeClr val="tx1">
                    <a:lumMod val="75000"/>
                    <a:lumOff val="25000"/>
                  </a:schemeClr>
                </a:solidFill>
                <a:latin typeface="Encode Sans" pitchFamily="2" charset="0"/>
                <a:cs typeface="Arial" panose="020B0604020202020204" pitchFamily="34" charset="0"/>
              </a:rPr>
              <a:t>REEVs</a:t>
            </a:r>
            <a:r>
              <a:rPr lang="en-US" sz="1200">
                <a:solidFill>
                  <a:schemeClr val="tx1">
                    <a:lumMod val="75000"/>
                    <a:lumOff val="25000"/>
                  </a:schemeClr>
                </a:solidFill>
                <a:latin typeface="Encode Sans" pitchFamily="2" charset="0"/>
                <a:cs typeface="Arial" panose="020B0604020202020204" pitchFamily="34" charset="0"/>
              </a:rPr>
              <a:t> the wheels are always driven by the e-Motor, the </a:t>
            </a:r>
            <a:r>
              <a:rPr lang="en-US" sz="1200" b="1">
                <a:solidFill>
                  <a:schemeClr val="tx1">
                    <a:lumMod val="75000"/>
                    <a:lumOff val="25000"/>
                  </a:schemeClr>
                </a:solidFill>
                <a:latin typeface="Encode Sans" pitchFamily="2" charset="0"/>
                <a:cs typeface="Arial" panose="020B0604020202020204" pitchFamily="34" charset="0"/>
              </a:rPr>
              <a:t>ICE engine works only as a generator</a:t>
            </a:r>
            <a:r>
              <a:rPr lang="en-US" sz="1200">
                <a:solidFill>
                  <a:schemeClr val="tx1">
                    <a:lumMod val="75000"/>
                    <a:lumOff val="25000"/>
                  </a:schemeClr>
                </a:solidFill>
                <a:latin typeface="Encode Sans" pitchFamily="2" charset="0"/>
                <a:cs typeface="Arial" panose="020B0604020202020204" pitchFamily="34" charset="0"/>
              </a:rPr>
              <a:t>, meaning the </a:t>
            </a:r>
            <a:r>
              <a:rPr lang="en-US" sz="1200" b="1">
                <a:solidFill>
                  <a:schemeClr val="tx1">
                    <a:lumMod val="75000"/>
                    <a:lumOff val="25000"/>
                  </a:schemeClr>
                </a:solidFill>
                <a:latin typeface="Encode Sans" pitchFamily="2" charset="0"/>
                <a:cs typeface="Arial" panose="020B0604020202020204" pitchFamily="34" charset="0"/>
              </a:rPr>
              <a:t>driving feeling is always fully electric</a:t>
            </a:r>
            <a:r>
              <a:rPr lang="en-US" sz="1200">
                <a:solidFill>
                  <a:schemeClr val="tx1">
                    <a:lumMod val="75000"/>
                    <a:lumOff val="25000"/>
                  </a:schemeClr>
                </a:solidFill>
                <a:latin typeface="Encode Sans" pitchFamily="2" charset="0"/>
                <a:cs typeface="Arial" panose="020B0604020202020204" pitchFamily="34" charset="0"/>
              </a:rPr>
              <a:t>, with no clutch or gear shifting.</a:t>
            </a:r>
          </a:p>
          <a:p>
            <a:pPr marL="342900" indent="-342900" defTabSz="1218834">
              <a:spcAft>
                <a:spcPts val="1200"/>
              </a:spcAft>
              <a:buClrTx/>
              <a:buSzPct val="123000"/>
              <a:buFont typeface="Arial" panose="020B0604020202020204" pitchFamily="34" charset="0"/>
              <a:buChar char="•"/>
            </a:pPr>
            <a:r>
              <a:rPr lang="en-US" sz="1200">
                <a:solidFill>
                  <a:schemeClr val="tx1">
                    <a:lumMod val="75000"/>
                    <a:lumOff val="25000"/>
                  </a:schemeClr>
                </a:solidFill>
                <a:latin typeface="Encode Sans" pitchFamily="2" charset="0"/>
                <a:cs typeface="Arial" panose="020B0604020202020204" pitchFamily="34" charset="0"/>
              </a:rPr>
              <a:t>On the contrary in </a:t>
            </a:r>
            <a:r>
              <a:rPr lang="en-US" sz="1200" b="1">
                <a:solidFill>
                  <a:schemeClr val="tx1">
                    <a:lumMod val="75000"/>
                    <a:lumOff val="25000"/>
                  </a:schemeClr>
                </a:solidFill>
                <a:latin typeface="Encode Sans" pitchFamily="2" charset="0"/>
                <a:cs typeface="Arial" panose="020B0604020202020204" pitchFamily="34" charset="0"/>
              </a:rPr>
              <a:t>PHEVs</a:t>
            </a:r>
            <a:r>
              <a:rPr lang="en-US" sz="1200">
                <a:solidFill>
                  <a:schemeClr val="tx1">
                    <a:lumMod val="75000"/>
                    <a:lumOff val="25000"/>
                  </a:schemeClr>
                </a:solidFill>
                <a:latin typeface="Encode Sans" pitchFamily="2" charset="0"/>
                <a:cs typeface="Arial" panose="020B0604020202020204" pitchFamily="34" charset="0"/>
              </a:rPr>
              <a:t> the </a:t>
            </a:r>
            <a:r>
              <a:rPr lang="en-US" sz="1200" b="1">
                <a:solidFill>
                  <a:schemeClr val="tx1">
                    <a:lumMod val="75000"/>
                    <a:lumOff val="25000"/>
                  </a:schemeClr>
                </a:solidFill>
                <a:latin typeface="Encode Sans" pitchFamily="2" charset="0"/>
                <a:cs typeface="Arial" panose="020B0604020202020204" pitchFamily="34" charset="0"/>
              </a:rPr>
              <a:t>ICE engine can directly send torque to the wheels </a:t>
            </a:r>
            <a:r>
              <a:rPr lang="en-US" sz="1200">
                <a:solidFill>
                  <a:schemeClr val="tx1">
                    <a:lumMod val="75000"/>
                    <a:lumOff val="25000"/>
                  </a:schemeClr>
                </a:solidFill>
                <a:latin typeface="Encode Sans" pitchFamily="2" charset="0"/>
                <a:cs typeface="Arial" panose="020B0604020202020204" pitchFamily="34" charset="0"/>
              </a:rPr>
              <a:t>and drive the vehicle together with the electric motor.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Encode Sans" pitchFamily="2" charset="0"/>
              <a:cs typeface="Arial" panose="020B0604020202020204" pitchFamily="34" charset="0"/>
            </a:endParaRP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13</a:t>
            </a:fld>
            <a:endParaRPr lang="it-IT"/>
          </a:p>
        </p:txBody>
      </p:sp>
    </p:spTree>
    <p:extLst>
      <p:ext uri="{BB962C8B-B14F-4D97-AF65-F5344CB8AC3E}">
        <p14:creationId xmlns:p14="http://schemas.microsoft.com/office/powerpoint/2010/main" val="2245660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t>16</a:t>
            </a:fld>
            <a:endParaRPr lang="it-IT"/>
          </a:p>
        </p:txBody>
      </p:sp>
    </p:spTree>
    <p:extLst>
      <p:ext uri="{BB962C8B-B14F-4D97-AF65-F5344CB8AC3E}">
        <p14:creationId xmlns:p14="http://schemas.microsoft.com/office/powerpoint/2010/main" val="246081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a:solidFill>
                  <a:srgbClr val="FF0000"/>
                </a:solidFill>
                <a:highlight>
                  <a:srgbClr val="FFFF00"/>
                </a:highlight>
              </a:rPr>
              <a:t>for key on key off energy mode </a:t>
            </a:r>
            <a:r>
              <a:rPr lang="it-IT" sz="1200" i="1" err="1">
                <a:solidFill>
                  <a:srgbClr val="FF0000"/>
                </a:solidFill>
                <a:highlight>
                  <a:srgbClr val="FFFF00"/>
                </a:highlight>
              </a:rPr>
              <a:t>memory</a:t>
            </a:r>
            <a:r>
              <a:rPr lang="it-IT" sz="1200" i="1">
                <a:solidFill>
                  <a:srgbClr val="FF0000"/>
                </a:solidFill>
                <a:highlight>
                  <a:srgbClr val="FFFF00"/>
                </a:highlight>
              </a:rPr>
              <a:t> </a:t>
            </a:r>
            <a:r>
              <a:rPr lang="it-IT" sz="1200" i="1" err="1">
                <a:solidFill>
                  <a:srgbClr val="FF0000"/>
                </a:solidFill>
                <a:highlight>
                  <a:srgbClr val="FFFF00"/>
                </a:highlight>
              </a:rPr>
              <a:t>remains</a:t>
            </a:r>
            <a:endParaRPr lang="it-IT" sz="1200" i="1">
              <a:solidFill>
                <a:srgbClr val="FF0000"/>
              </a:solidFill>
              <a:highlight>
                <a:srgbClr val="FFFF00"/>
              </a:highlight>
            </a:endParaRP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17</a:t>
            </a:fld>
            <a:endParaRPr lang="it-IT"/>
          </a:p>
        </p:txBody>
      </p:sp>
    </p:spTree>
    <p:extLst>
      <p:ext uri="{BB962C8B-B14F-4D97-AF65-F5344CB8AC3E}">
        <p14:creationId xmlns:p14="http://schemas.microsoft.com/office/powerpoint/2010/main" val="277072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18</a:t>
            </a:fld>
            <a:endParaRPr lang="it-IT"/>
          </a:p>
        </p:txBody>
      </p:sp>
    </p:spTree>
    <p:extLst>
      <p:ext uri="{BB962C8B-B14F-4D97-AF65-F5344CB8AC3E}">
        <p14:creationId xmlns:p14="http://schemas.microsoft.com/office/powerpoint/2010/main" val="761093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520A-B6AE-A476-B4FF-86E500A7F5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993233C-9942-F5DA-E2A9-9304D9EE277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235B0BB-973B-5562-1D1B-F46018F704E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A74A00B-C9E0-FFB9-7A6B-0E1282C2C2FA}"/>
              </a:ext>
            </a:extLst>
          </p:cNvPr>
          <p:cNvSpPr>
            <a:spLocks noGrp="1"/>
          </p:cNvSpPr>
          <p:nvPr>
            <p:ph type="sldNum" sz="quarter" idx="5"/>
          </p:nvPr>
        </p:nvSpPr>
        <p:spPr/>
        <p:txBody>
          <a:bodyPr/>
          <a:lstStyle/>
          <a:p>
            <a:fld id="{E87B9299-902B-47AB-94FE-896DC9D29003}" type="slidenum">
              <a:rPr lang="it-IT" smtClean="0"/>
              <a:pPr/>
              <a:t>19</a:t>
            </a:fld>
            <a:endParaRPr lang="it-IT" dirty="0"/>
          </a:p>
        </p:txBody>
      </p:sp>
    </p:spTree>
    <p:extLst>
      <p:ext uri="{BB962C8B-B14F-4D97-AF65-F5344CB8AC3E}">
        <p14:creationId xmlns:p14="http://schemas.microsoft.com/office/powerpoint/2010/main" val="3318339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Encode Sans" pitchFamily="2" charset="0"/>
              </a:rPr>
              <a:t>“Like every EV car, actual performance are influenced by Battery State of Charge (SoC) and other  environmental conditions (weather,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NOTE</a:t>
            </a:r>
            <a:r>
              <a:rPr kumimoji="0" lang="en-US" sz="1200" b="0" i="1"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 with the first two alerts (LOW 19% ad VERY LOW 14%) the driver can decide to switch or not to Fuel Mode, while with the last one (EXTREMELY LOW 9%) the switch to Fuel Mode is automatic.</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20</a:t>
            </a:fld>
            <a:endParaRPr lang="it-IT"/>
          </a:p>
        </p:txBody>
      </p:sp>
    </p:spTree>
    <p:extLst>
      <p:ext uri="{BB962C8B-B14F-4D97-AF65-F5344CB8AC3E}">
        <p14:creationId xmlns:p14="http://schemas.microsoft.com/office/powerpoint/2010/main" val="186898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Inserire foto</a:t>
            </a:r>
          </a:p>
        </p:txBody>
      </p:sp>
      <p:sp>
        <p:nvSpPr>
          <p:cNvPr id="4" name="Segnaposto numero diapositiva 3"/>
          <p:cNvSpPr>
            <a:spLocks noGrp="1"/>
          </p:cNvSpPr>
          <p:nvPr>
            <p:ph type="sldNum" sz="quarter" idx="5"/>
          </p:nvPr>
        </p:nvSpPr>
        <p:spPr/>
        <p:txBody>
          <a:bodyPr/>
          <a:lstStyle/>
          <a:p>
            <a:fld id="{E87B9299-902B-47AB-94FE-896DC9D29003}" type="slidenum">
              <a:rPr lang="it-IT" smtClean="0"/>
              <a:pPr/>
              <a:t>21</a:t>
            </a:fld>
            <a:endParaRPr lang="it-IT"/>
          </a:p>
        </p:txBody>
      </p:sp>
    </p:spTree>
    <p:extLst>
      <p:ext uri="{BB962C8B-B14F-4D97-AF65-F5344CB8AC3E}">
        <p14:creationId xmlns:p14="http://schemas.microsoft.com/office/powerpoint/2010/main" val="16332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The </a:t>
            </a:r>
            <a:r>
              <a:rPr lang="en-US" sz="1200" b="1">
                <a:solidFill>
                  <a:schemeClr val="tx1">
                    <a:lumMod val="75000"/>
                    <a:lumOff val="25000"/>
                  </a:schemeClr>
                </a:solidFill>
                <a:latin typeface="Encode Sans" pitchFamily="2" charset="0"/>
                <a:cs typeface="Arial" panose="020B0604020202020204" pitchFamily="34" charset="0"/>
              </a:rPr>
              <a:t>C10 REEV </a:t>
            </a:r>
            <a:r>
              <a:rPr lang="en-US" sz="1200">
                <a:solidFill>
                  <a:schemeClr val="tx1">
                    <a:lumMod val="75000"/>
                    <a:lumOff val="25000"/>
                  </a:schemeClr>
                </a:solidFill>
                <a:latin typeface="Encode Sans" pitchFamily="2" charset="0"/>
                <a:cs typeface="Arial" panose="020B0604020202020204" pitchFamily="34" charset="0"/>
              </a:rPr>
              <a:t>offers four </a:t>
            </a:r>
            <a:r>
              <a:rPr lang="en-US" sz="1200" b="1">
                <a:solidFill>
                  <a:schemeClr val="tx1">
                    <a:lumMod val="75000"/>
                    <a:lumOff val="25000"/>
                  </a:schemeClr>
                </a:solidFill>
                <a:latin typeface="Encode Sans" pitchFamily="2" charset="0"/>
                <a:cs typeface="Arial" panose="020B0604020202020204" pitchFamily="34" charset="0"/>
              </a:rPr>
              <a:t>adaptive Energy Modes </a:t>
            </a:r>
            <a:r>
              <a:rPr lang="en-US" sz="1200">
                <a:solidFill>
                  <a:schemeClr val="tx1">
                    <a:lumMod val="75000"/>
                    <a:lumOff val="25000"/>
                  </a:schemeClr>
                </a:solidFill>
                <a:latin typeface="Encode Sans" pitchFamily="2" charset="0"/>
                <a:cs typeface="Arial" panose="020B0604020202020204" pitchFamily="34" charset="0"/>
              </a:rPr>
              <a:t>to tailor energy management and vehicle's </a:t>
            </a:r>
            <a:r>
              <a:rPr lang="en-US" sz="1200" err="1">
                <a:solidFill>
                  <a:schemeClr val="tx1">
                    <a:lumMod val="75000"/>
                    <a:lumOff val="25000"/>
                  </a:schemeClr>
                </a:solidFill>
                <a:latin typeface="Encode Sans" pitchFamily="2" charset="0"/>
                <a:cs typeface="Arial" panose="020B0604020202020204" pitchFamily="34" charset="0"/>
              </a:rPr>
              <a:t>behaviour</a:t>
            </a:r>
            <a:r>
              <a:rPr lang="en-US" sz="1200">
                <a:solidFill>
                  <a:schemeClr val="tx1">
                    <a:lumMod val="75000"/>
                    <a:lumOff val="25000"/>
                  </a:schemeClr>
                </a:solidFill>
                <a:latin typeface="Encode Sans" pitchFamily="2" charset="0"/>
                <a:cs typeface="Arial" panose="020B0604020202020204" pitchFamily="34" charset="0"/>
              </a:rPr>
              <a:t> to driver's needs:</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22</a:t>
            </a:fld>
            <a:endParaRPr lang="it-IT"/>
          </a:p>
        </p:txBody>
      </p:sp>
    </p:spTree>
    <p:extLst>
      <p:ext uri="{BB962C8B-B14F-4D97-AF65-F5344CB8AC3E}">
        <p14:creationId xmlns:p14="http://schemas.microsoft.com/office/powerpoint/2010/main" val="3955228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Encode Sans" pitchFamily="2" charset="0"/>
                <a:cs typeface="Arial" panose="020B0604020202020204" pitchFamily="34" charset="0"/>
              </a:rPr>
              <a:t>When it comes to everyday driving 2 modes can be suggested to the customer for common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Encode Sans" pitchFamily="2" charset="0"/>
                <a:cs typeface="Arial" panose="020B0604020202020204" pitchFamily="34" charset="0"/>
              </a:rPr>
              <a:t>EV Mode </a:t>
            </a:r>
            <a:r>
              <a:rPr lang="en-US" sz="1200">
                <a:solidFill>
                  <a:schemeClr val="tx1">
                    <a:lumMod val="75000"/>
                    <a:lumOff val="25000"/>
                  </a:schemeClr>
                </a:solidFill>
                <a:latin typeface="Encode Sans" pitchFamily="2" charset="0"/>
                <a:cs typeface="Arial" panose="020B0604020202020204" pitchFamily="34" charset="0"/>
              </a:rPr>
              <a:t>Which allows to combine Electric Driving pleasure with energy and cost efficiency, day by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3"/>
                </a:solidFill>
                <a:latin typeface="Encode Sans" pitchFamily="2" charset="0"/>
                <a:cs typeface="Arial" panose="020B0604020202020204" pitchFamily="34" charset="0"/>
              </a:rPr>
              <a:t>Fuel</a:t>
            </a:r>
            <a:r>
              <a:rPr lang="en-US" sz="1200">
                <a:solidFill>
                  <a:schemeClr val="accent3"/>
                </a:solidFill>
                <a:latin typeface="Encode Sans" pitchFamily="2" charset="0"/>
                <a:cs typeface="Arial" panose="020B0604020202020204" pitchFamily="34" charset="0"/>
              </a:rPr>
              <a:t> Mode </a:t>
            </a:r>
            <a:r>
              <a:rPr lang="en-US"/>
              <a:t>Which enables smooth driving in case of limited access to charging 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3"/>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23</a:t>
            </a:fld>
            <a:endParaRPr lang="it-IT"/>
          </a:p>
        </p:txBody>
      </p:sp>
    </p:spTree>
    <p:extLst>
      <p:ext uri="{BB962C8B-B14F-4D97-AF65-F5344CB8AC3E}">
        <p14:creationId xmlns:p14="http://schemas.microsoft.com/office/powerpoint/2010/main" val="3617432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other 2 modes are instead used to manage specific needs/situations that may happen while driving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will talk about it in a few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24</a:t>
            </a:fld>
            <a:endParaRPr lang="it-IT"/>
          </a:p>
        </p:txBody>
      </p:sp>
    </p:spTree>
    <p:extLst>
      <p:ext uri="{BB962C8B-B14F-4D97-AF65-F5344CB8AC3E}">
        <p14:creationId xmlns:p14="http://schemas.microsoft.com/office/powerpoint/2010/main" val="299663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1218834">
              <a:spcAft>
                <a:spcPts val="1200"/>
              </a:spcAft>
              <a:buSzPct val="123000"/>
              <a:defRPr/>
            </a:pPr>
            <a:endParaRPr lang="en-US" sz="1200" dirty="0">
              <a:solidFill>
                <a:prstClr val="black">
                  <a:lumMod val="75000"/>
                  <a:lumOff val="25000"/>
                </a:prstClr>
              </a:solidFill>
              <a:latin typeface="Encode Sans" pitchFamily="2" charset="0"/>
              <a:cs typeface="Arial" panose="020B0604020202020204" pitchFamily="34" charset="0"/>
            </a:endParaRPr>
          </a:p>
          <a:p>
            <a:pPr marL="285750" indent="-285750" defTabSz="1218834">
              <a:spcAft>
                <a:spcPts val="1200"/>
              </a:spcAft>
              <a:buSzPct val="123000"/>
              <a:buFont typeface="Arial" panose="020B0604020202020204" pitchFamily="34" charset="0"/>
              <a:buChar char="•"/>
              <a:defRPr/>
            </a:pPr>
            <a:r>
              <a:rPr lang="en-US" sz="1200" dirty="0">
                <a:solidFill>
                  <a:prstClr val="black">
                    <a:lumMod val="75000"/>
                    <a:lumOff val="25000"/>
                  </a:prstClr>
                </a:solidFill>
                <a:latin typeface="Encode Sans" pitchFamily="2" charset="0"/>
                <a:cs typeface="Arial" panose="020B0604020202020204" pitchFamily="34" charset="0"/>
              </a:rPr>
              <a:t>We introduced a WBT on the subject, to build the knowledge base and to understand what is a REEV Vehicle, plus discover the customer benefits </a:t>
            </a: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r>
              <a:rPr lang="en-US" sz="1200" dirty="0">
                <a:solidFill>
                  <a:prstClr val="black">
                    <a:lumMod val="75000"/>
                    <a:lumOff val="25000"/>
                  </a:prstClr>
                </a:solidFill>
                <a:latin typeface="Encode Sans" pitchFamily="2" charset="0"/>
                <a:cs typeface="Arial" panose="020B0604020202020204" pitchFamily="34" charset="0"/>
              </a:rPr>
              <a:t>A brief CAPSULE has been published then, containing a re-focus about the technology and an insight of the available </a:t>
            </a:r>
            <a:r>
              <a:rPr lang="en-US" sz="1200" b="1" dirty="0">
                <a:solidFill>
                  <a:prstClr val="black">
                    <a:lumMod val="75000"/>
                    <a:lumOff val="25000"/>
                  </a:prstClr>
                </a:solidFill>
                <a:latin typeface="Encode Sans" pitchFamily="2" charset="0"/>
                <a:cs typeface="Arial" panose="020B0604020202020204" pitchFamily="34" charset="0"/>
              </a:rPr>
              <a:t>Energy modes</a:t>
            </a:r>
            <a:r>
              <a:rPr lang="en-US" sz="1200" dirty="0">
                <a:solidFill>
                  <a:prstClr val="black">
                    <a:lumMod val="75000"/>
                    <a:lumOff val="25000"/>
                  </a:prstClr>
                </a:solidFill>
                <a:latin typeface="Encode Sans" pitchFamily="2" charset="0"/>
                <a:cs typeface="Arial" panose="020B0604020202020204" pitchFamily="34" charset="0"/>
              </a:rPr>
              <a:t>, with an explanation about the most suitable setting to fit different real life Driving scenarios</a:t>
            </a:r>
          </a:p>
          <a:p>
            <a:pPr marL="285750" indent="-285750" defTabSz="1218834">
              <a:spcAft>
                <a:spcPts val="1200"/>
              </a:spcAft>
              <a:buSzPct val="123000"/>
              <a:buFont typeface="Arial" panose="020B0604020202020204" pitchFamily="34" charset="0"/>
              <a:buChar char="•"/>
              <a:defRPr/>
            </a:pPr>
            <a:endParaRPr lang="en-US" sz="1200" dirty="0">
              <a:solidFill>
                <a:prstClr val="black">
                  <a:lumMod val="75000"/>
                  <a:lumOff val="25000"/>
                </a:prstClr>
              </a:solidFill>
              <a:latin typeface="Encode Sans" pitchFamily="2"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4</a:t>
            </a:fld>
            <a:endParaRPr lang="it-IT"/>
          </a:p>
        </p:txBody>
      </p:sp>
    </p:spTree>
    <p:extLst>
      <p:ext uri="{BB962C8B-B14F-4D97-AF65-F5344CB8AC3E}">
        <p14:creationId xmlns:p14="http://schemas.microsoft.com/office/powerpoint/2010/main" val="3830624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lumMod val="75000"/>
                    <a:lumOff val="25000"/>
                  </a:schemeClr>
                </a:solidFill>
                <a:latin typeface="Encode Sans" pitchFamily="2" charset="0"/>
                <a:cs typeface="Arial" panose="020B0604020202020204" pitchFamily="34" charset="0"/>
              </a:rPr>
              <a:t>As we have seen, the Energy Modes developed are aimed to tackle different driving conditions.</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25</a:t>
            </a:fld>
            <a:endParaRPr lang="it-IT"/>
          </a:p>
        </p:txBody>
      </p:sp>
    </p:spTree>
    <p:extLst>
      <p:ext uri="{BB962C8B-B14F-4D97-AF65-F5344CB8AC3E}">
        <p14:creationId xmlns:p14="http://schemas.microsoft.com/office/powerpoint/2010/main" val="3112069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Encode Sans" pitchFamily="2" charset="0"/>
                <a:cs typeface="Arial" panose="020B0604020202020204" pitchFamily="34" charset="0"/>
              </a:rPr>
              <a:t>For this reason, is crucial to advise our Customers about the correct use of Energy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Encode Sans" pitchFamily="2" charset="0"/>
                <a:cs typeface="Arial" panose="020B0604020202020204" pitchFamily="34" charset="0"/>
              </a:rPr>
              <a:t>Which are the energy modes of the C10 REEV and how they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Encode Sans" pitchFamily="2" charset="0"/>
                <a:cs typeface="Arial" panose="020B0604020202020204" pitchFamily="34" charset="0"/>
              </a:rPr>
              <a:t>Which missions and scenarios they are best suited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latin typeface="Encode Sans" pitchFamily="2" charset="0"/>
              <a:cs typeface="Arial" panose="020B0604020202020204" pitchFamily="34" charset="0"/>
            </a:endParaRP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26</a:t>
            </a:fld>
            <a:endParaRPr lang="it-IT"/>
          </a:p>
        </p:txBody>
      </p:sp>
    </p:spTree>
    <p:extLst>
      <p:ext uri="{BB962C8B-B14F-4D97-AF65-F5344CB8AC3E}">
        <p14:creationId xmlns:p14="http://schemas.microsoft.com/office/powerpoint/2010/main" val="3709261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To support your learning, and your job, we’ve listed </a:t>
            </a:r>
            <a:r>
              <a:rPr lang="en-US" sz="1200" b="1">
                <a:solidFill>
                  <a:schemeClr val="tx1">
                    <a:lumMod val="75000"/>
                    <a:lumOff val="25000"/>
                  </a:schemeClr>
                </a:solidFill>
                <a:latin typeface="Encode Sans" pitchFamily="2" charset="0"/>
                <a:cs typeface="Arial" panose="020B0604020202020204" pitchFamily="34" charset="0"/>
              </a:rPr>
              <a:t>some sample scenarios </a:t>
            </a:r>
            <a:r>
              <a:rPr lang="en-US" sz="1200">
                <a:solidFill>
                  <a:schemeClr val="tx1">
                    <a:lumMod val="75000"/>
                    <a:lumOff val="25000"/>
                  </a:schemeClr>
                </a:solidFill>
                <a:latin typeface="Encode Sans" pitchFamily="2" charset="0"/>
                <a:cs typeface="Arial" panose="020B0604020202020204" pitchFamily="34" charset="0"/>
              </a:rPr>
              <a:t>that you can use for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Encode Sans" pitchFamily="2" charset="0"/>
                <a:cs typeface="Arial" panose="020B0604020202020204" pitchFamily="34" charset="0"/>
              </a:rPr>
              <a:t>Suggest which is the most suitable </a:t>
            </a:r>
            <a:r>
              <a:rPr lang="en-US" sz="1200">
                <a:solidFill>
                  <a:schemeClr val="tx1">
                    <a:lumMod val="75000"/>
                    <a:lumOff val="25000"/>
                  </a:schemeClr>
                </a:solidFill>
                <a:latin typeface="Encode Sans" pitchFamily="2" charset="0"/>
                <a:cs typeface="Arial" panose="020B0604020202020204" pitchFamily="34" charset="0"/>
              </a:rPr>
              <a:t>Energy Mode and driving behavior to have a satisfactory experience at the 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Encode Sans" pitchFamily="2" charset="0"/>
              <a:cs typeface="Arial" panose="020B0604020202020204" pitchFamily="34" charset="0"/>
            </a:endParaRP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27</a:t>
            </a:fld>
            <a:endParaRPr lang="it-IT"/>
          </a:p>
        </p:txBody>
      </p:sp>
    </p:spTree>
    <p:extLst>
      <p:ext uri="{BB962C8B-B14F-4D97-AF65-F5344CB8AC3E}">
        <p14:creationId xmlns:p14="http://schemas.microsoft.com/office/powerpoint/2010/main" val="264942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Customer benefits: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a:t>EV </a:t>
            </a:r>
            <a:r>
              <a:rPr lang="it-IT" err="1"/>
              <a:t>driving</a:t>
            </a:r>
            <a:r>
              <a:rPr lang="it-IT"/>
              <a:t> Confort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a:t>Low </a:t>
            </a:r>
            <a:r>
              <a:rPr lang="it-IT" err="1"/>
              <a:t>operating</a:t>
            </a:r>
            <a:r>
              <a:rPr lang="it-IT"/>
              <a:t> cost</a:t>
            </a:r>
          </a:p>
          <a:p>
            <a:r>
              <a:rPr lang="it-IT"/>
              <a:t>-   Zero </a:t>
            </a:r>
            <a:r>
              <a:rPr lang="it-IT" err="1"/>
              <a:t>pollution</a:t>
            </a:r>
            <a:endParaRPr lang="it-IT"/>
          </a:p>
          <a:p>
            <a:pPr marL="171450" indent="-171450">
              <a:buFontTx/>
              <a:buChar char="-"/>
            </a:pPr>
            <a:r>
              <a:rPr lang="it-IT"/>
              <a:t>Access to Low </a:t>
            </a:r>
            <a:r>
              <a:rPr lang="it-IT" err="1"/>
              <a:t>Emission</a:t>
            </a:r>
            <a:r>
              <a:rPr lang="it-IT"/>
              <a:t> Zone</a:t>
            </a:r>
          </a:p>
          <a:p>
            <a:pPr marL="171450" indent="-171450">
              <a:buFontTx/>
              <a:buChar char="-"/>
            </a:pPr>
            <a:r>
              <a:rPr lang="it-IT" err="1"/>
              <a:t>Other</a:t>
            </a:r>
            <a:r>
              <a:rPr lang="it-IT"/>
              <a:t> (taxes, free parking)</a:t>
            </a:r>
          </a:p>
          <a:p>
            <a:pPr marL="171450" indent="-171450">
              <a:buFontTx/>
              <a:buChar char="-"/>
            </a:pPr>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29</a:t>
            </a:fld>
            <a:endParaRPr lang="it-IT"/>
          </a:p>
        </p:txBody>
      </p:sp>
    </p:spTree>
    <p:extLst>
      <p:ext uri="{BB962C8B-B14F-4D97-AF65-F5344CB8AC3E}">
        <p14:creationId xmlns:p14="http://schemas.microsoft.com/office/powerpoint/2010/main" val="1246362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defTabSz="1218834">
              <a:spcAft>
                <a:spcPts val="1200"/>
              </a:spcAft>
              <a:buClrTx/>
              <a:buSzPct val="123000"/>
            </a:pPr>
            <a:r>
              <a:rPr lang="en-US" sz="1200" b="1">
                <a:solidFill>
                  <a:schemeClr val="tx1">
                    <a:lumMod val="75000"/>
                    <a:lumOff val="25000"/>
                  </a:schemeClr>
                </a:solidFill>
                <a:latin typeface="Encode Sans" pitchFamily="2" charset="0"/>
                <a:cs typeface="Arial" panose="020B0604020202020204" pitchFamily="34" charset="0"/>
              </a:rPr>
              <a:t>The vehicle will prioritize pure Electric Power</a:t>
            </a:r>
            <a:r>
              <a:rPr lang="en-US" sz="1200">
                <a:solidFill>
                  <a:schemeClr val="tx1">
                    <a:lumMod val="75000"/>
                    <a:lumOff val="25000"/>
                  </a:schemeClr>
                </a:solidFill>
                <a:latin typeface="Encode Sans" pitchFamily="2" charset="0"/>
                <a:cs typeface="Arial" panose="020B0604020202020204" pitchFamily="34" charset="0"/>
              </a:rPr>
              <a:t> and automatically start the ICE generator when the battery is low (</a:t>
            </a:r>
            <a:r>
              <a:rPr lang="en-US" sz="1200" b="1">
                <a:solidFill>
                  <a:schemeClr val="tx1">
                    <a:lumMod val="75000"/>
                    <a:lumOff val="25000"/>
                  </a:schemeClr>
                </a:solidFill>
                <a:latin typeface="Encode Sans" pitchFamily="2" charset="0"/>
                <a:cs typeface="Arial" panose="020B0604020202020204" pitchFamily="34" charset="0"/>
              </a:rPr>
              <a:t>below 25%</a:t>
            </a:r>
            <a:r>
              <a:rPr lang="en-US" sz="1200">
                <a:solidFill>
                  <a:schemeClr val="tx1">
                    <a:lumMod val="75000"/>
                    <a:lumOff val="25000"/>
                  </a:schemeClr>
                </a:solidFill>
                <a:latin typeface="Encode Sans" pitchFamily="2" charset="0"/>
                <a:cs typeface="Arial" panose="020B0604020202020204" pitchFamily="34" charset="0"/>
              </a:rPr>
              <a:t>).</a:t>
            </a:r>
          </a:p>
          <a:p>
            <a:pPr defTabSz="1218834">
              <a:spcAft>
                <a:spcPts val="1200"/>
              </a:spcAft>
              <a:buClrTx/>
              <a:buSzPct val="123000"/>
            </a:pPr>
            <a:endParaRPr lang="en-US" sz="1200">
              <a:solidFill>
                <a:schemeClr val="tx1">
                  <a:lumMod val="75000"/>
                  <a:lumOff val="25000"/>
                </a:schemeClr>
              </a:solidFill>
              <a:latin typeface="Encode Sans" pitchFamily="2" charset="0"/>
              <a:cs typeface="Arial" panose="020B0604020202020204" pitchFamily="34" charset="0"/>
            </a:endParaRPr>
          </a:p>
          <a:p>
            <a:pPr defTabSz="1218834">
              <a:spcAft>
                <a:spcPts val="1200"/>
              </a:spcAft>
              <a:buClrTx/>
              <a:buSzPct val="123000"/>
            </a:pPr>
            <a:r>
              <a:rPr lang="en-US" sz="1200" b="1">
                <a:solidFill>
                  <a:schemeClr val="tx1">
                    <a:lumMod val="75000"/>
                    <a:lumOff val="25000"/>
                  </a:schemeClr>
                </a:solidFill>
                <a:latin typeface="Encode Sans" pitchFamily="2" charset="0"/>
                <a:cs typeface="Arial" panose="020B0604020202020204" pitchFamily="34" charset="0"/>
              </a:rPr>
              <a:t>This is the Mode recommended for DAILY COMMUTE</a:t>
            </a:r>
            <a:r>
              <a:rPr lang="en-US" sz="1200">
                <a:solidFill>
                  <a:schemeClr val="tx1">
                    <a:lumMod val="75000"/>
                    <a:lumOff val="25000"/>
                  </a:schemeClr>
                </a:solidFill>
                <a:latin typeface="Encode Sans" pitchFamily="2" charset="0"/>
                <a:cs typeface="Arial" panose="020B0604020202020204" pitchFamily="34" charset="0"/>
              </a:rPr>
              <a:t>, which allows to combine the Electric Driving pleasure with low operating cost.</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30</a:t>
            </a:fld>
            <a:endParaRPr lang="it-IT"/>
          </a:p>
        </p:txBody>
      </p:sp>
    </p:spTree>
    <p:extLst>
      <p:ext uri="{BB962C8B-B14F-4D97-AF65-F5344CB8AC3E}">
        <p14:creationId xmlns:p14="http://schemas.microsoft.com/office/powerpoint/2010/main" val="171731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This mode enables smooth driving on long distance highways or in mountain roads in case of limited access to charging station or to limit the number and the time of stops.</a:t>
            </a:r>
          </a:p>
          <a:p>
            <a:r>
              <a:rPr lang="it-IT"/>
              <a:t>Customer Benefits:</a:t>
            </a:r>
          </a:p>
          <a:p>
            <a:pPr marL="171450" indent="-171450">
              <a:buFontTx/>
              <a:buChar char="-"/>
            </a:pPr>
            <a:r>
              <a:rPr lang="it-IT"/>
              <a:t>No range </a:t>
            </a:r>
            <a:r>
              <a:rPr lang="it-IT" err="1"/>
              <a:t>anxiety</a:t>
            </a:r>
            <a:endParaRPr lang="it-IT"/>
          </a:p>
          <a:p>
            <a:pPr marL="171450" indent="-171450">
              <a:buFontTx/>
              <a:buChar char="-"/>
            </a:pPr>
            <a:r>
              <a:rPr lang="it-IT"/>
              <a:t>Long </a:t>
            </a:r>
            <a:r>
              <a:rPr lang="it-IT" err="1"/>
              <a:t>distance</a:t>
            </a:r>
            <a:r>
              <a:rPr lang="it-IT"/>
              <a:t> </a:t>
            </a:r>
            <a:r>
              <a:rPr lang="it-IT" err="1"/>
              <a:t>flexibility</a:t>
            </a:r>
            <a:endParaRPr lang="it-IT"/>
          </a:p>
          <a:p>
            <a:pPr marL="171450" indent="-171450">
              <a:buFontTx/>
              <a:buChar char="-"/>
            </a:pPr>
            <a:r>
              <a:rPr lang="it-IT"/>
              <a:t>No time </a:t>
            </a:r>
            <a:r>
              <a:rPr lang="it-IT" err="1"/>
              <a:t>loss</a:t>
            </a:r>
            <a:r>
              <a:rPr lang="it-IT"/>
              <a:t> for </a:t>
            </a:r>
            <a:r>
              <a:rPr lang="it-IT" err="1"/>
              <a:t>charging</a:t>
            </a:r>
            <a:r>
              <a:rPr lang="it-IT"/>
              <a:t> </a:t>
            </a:r>
            <a:r>
              <a:rPr lang="it-IT" err="1"/>
              <a:t>stops</a:t>
            </a:r>
            <a:endParaRPr lang="it-IT"/>
          </a:p>
          <a:p>
            <a:pPr marL="0" indent="0">
              <a:buFontTx/>
              <a:buNone/>
            </a:pPr>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32</a:t>
            </a:fld>
            <a:endParaRPr lang="it-IT"/>
          </a:p>
        </p:txBody>
      </p:sp>
    </p:spTree>
    <p:extLst>
      <p:ext uri="{BB962C8B-B14F-4D97-AF65-F5344CB8AC3E}">
        <p14:creationId xmlns:p14="http://schemas.microsoft.com/office/powerpoint/2010/main" val="571632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8499C-6FE9-9F2E-A8C3-04F5BB6AD49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A3EE461-FA6F-09CB-701D-DD19609C2848}"/>
              </a:ext>
            </a:extLst>
          </p:cNvPr>
          <p:cNvSpPr>
            <a:spLocks noGrp="1" noRot="1" noChangeAspect="1"/>
          </p:cNvSpPr>
          <p:nvPr>
            <p:ph type="sldImg"/>
          </p:nvPr>
        </p:nvSpPr>
        <p:spPr>
          <a:xfrm>
            <a:off x="1200150" y="1143000"/>
            <a:ext cx="4457700" cy="3086100"/>
          </a:xfrm>
        </p:spPr>
      </p:sp>
      <p:sp>
        <p:nvSpPr>
          <p:cNvPr id="3" name="Segnaposto note 2">
            <a:extLst>
              <a:ext uri="{FF2B5EF4-FFF2-40B4-BE49-F238E27FC236}">
                <a16:creationId xmlns:a16="http://schemas.microsoft.com/office/drawing/2014/main" id="{5A5DDCD6-6282-8669-B70A-932569274564}"/>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06DAA096-FF15-2354-FA7E-8612638DA2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B9299-902B-47AB-94FE-896DC9D29003}" type="slidenum">
              <a:rPr kumimoji="0" lang="it-IT" sz="1200" b="0" i="0" u="none" strike="noStrike" kern="1200" cap="none" spc="0" normalizeH="0" baseline="0" noProof="0" smtClean="0">
                <a:ln>
                  <a:noFill/>
                </a:ln>
                <a:solidFill>
                  <a:prstClr val="black"/>
                </a:solidFill>
                <a:effectLst/>
                <a:uLnTx/>
                <a:uFillTx/>
                <a:latin typeface="Encode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Encode Sans" pitchFamily="2" charset="0"/>
              <a:ea typeface="+mn-ea"/>
              <a:cs typeface="+mn-cs"/>
            </a:endParaRPr>
          </a:p>
        </p:txBody>
      </p:sp>
    </p:spTree>
    <p:extLst>
      <p:ext uri="{BB962C8B-B14F-4D97-AF65-F5344CB8AC3E}">
        <p14:creationId xmlns:p14="http://schemas.microsoft.com/office/powerpoint/2010/main" val="714453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5013E-88ED-8D54-E5C9-7C1FCEB770F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CD2EE84-7DE7-75C7-A20A-BF695395CA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0988551-D2F8-A829-0AF7-DD27AF40B9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Encode Sans" pitchFamily="2" charset="0"/>
                <a:cs typeface="Arial" panose="020B0604020202020204" pitchFamily="34" charset="0"/>
              </a:rPr>
              <a:t>This mode enables smooth driving on long distance highways or in mountain roads in case of limited access to charging station or to limit the number and the time of stops.</a:t>
            </a:r>
          </a:p>
          <a:p>
            <a:r>
              <a:rPr lang="it-IT" dirty="0"/>
              <a:t>Customer Benefits:</a:t>
            </a:r>
          </a:p>
          <a:p>
            <a:pPr marL="171450" indent="-171450">
              <a:buFontTx/>
              <a:buChar char="-"/>
            </a:pPr>
            <a:r>
              <a:rPr lang="it-IT" dirty="0"/>
              <a:t>No range </a:t>
            </a:r>
            <a:r>
              <a:rPr lang="it-IT" dirty="0" err="1"/>
              <a:t>anxiety</a:t>
            </a:r>
            <a:endParaRPr lang="it-IT" dirty="0"/>
          </a:p>
          <a:p>
            <a:pPr marL="171450" indent="-171450">
              <a:buFontTx/>
              <a:buChar char="-"/>
            </a:pPr>
            <a:r>
              <a:rPr lang="it-IT" dirty="0"/>
              <a:t>Long </a:t>
            </a:r>
            <a:r>
              <a:rPr lang="it-IT" dirty="0" err="1"/>
              <a:t>distance</a:t>
            </a:r>
            <a:r>
              <a:rPr lang="it-IT" dirty="0"/>
              <a:t> </a:t>
            </a:r>
            <a:r>
              <a:rPr lang="it-IT" dirty="0" err="1"/>
              <a:t>flexibility</a:t>
            </a:r>
            <a:endParaRPr lang="it-IT" dirty="0"/>
          </a:p>
          <a:p>
            <a:pPr marL="171450" indent="-171450">
              <a:buFontTx/>
              <a:buChar char="-"/>
            </a:pPr>
            <a:r>
              <a:rPr lang="it-IT" dirty="0"/>
              <a:t>No time </a:t>
            </a:r>
            <a:r>
              <a:rPr lang="it-IT" dirty="0" err="1"/>
              <a:t>loss</a:t>
            </a:r>
            <a:r>
              <a:rPr lang="it-IT" dirty="0"/>
              <a:t> for </a:t>
            </a:r>
            <a:r>
              <a:rPr lang="it-IT" dirty="0" err="1"/>
              <a:t>charging</a:t>
            </a:r>
            <a:r>
              <a:rPr lang="it-IT" dirty="0"/>
              <a:t> </a:t>
            </a:r>
            <a:r>
              <a:rPr lang="it-IT" dirty="0" err="1"/>
              <a:t>stops</a:t>
            </a:r>
            <a:endParaRPr lang="it-IT" dirty="0"/>
          </a:p>
          <a:p>
            <a:pPr marL="0" indent="0">
              <a:buFontTx/>
              <a:buNone/>
            </a:pPr>
            <a:endParaRPr lang="it-IT" dirty="0"/>
          </a:p>
        </p:txBody>
      </p:sp>
      <p:sp>
        <p:nvSpPr>
          <p:cNvPr id="4" name="Segnaposto numero diapositiva 3">
            <a:extLst>
              <a:ext uri="{FF2B5EF4-FFF2-40B4-BE49-F238E27FC236}">
                <a16:creationId xmlns:a16="http://schemas.microsoft.com/office/drawing/2014/main" id="{3AD63C14-F585-0ECB-0D69-8C700110E6A3}"/>
              </a:ext>
            </a:extLst>
          </p:cNvPr>
          <p:cNvSpPr>
            <a:spLocks noGrp="1"/>
          </p:cNvSpPr>
          <p:nvPr>
            <p:ph type="sldNum" sz="quarter" idx="5"/>
          </p:nvPr>
        </p:nvSpPr>
        <p:spPr/>
        <p:txBody>
          <a:bodyPr/>
          <a:lstStyle/>
          <a:p>
            <a:fld id="{E87B9299-902B-47AB-94FE-896DC9D29003}" type="slidenum">
              <a:rPr lang="it-IT" smtClean="0"/>
              <a:pPr/>
              <a:t>35</a:t>
            </a:fld>
            <a:endParaRPr lang="it-IT"/>
          </a:p>
        </p:txBody>
      </p:sp>
    </p:spTree>
    <p:extLst>
      <p:ext uri="{BB962C8B-B14F-4D97-AF65-F5344CB8AC3E}">
        <p14:creationId xmlns:p14="http://schemas.microsoft.com/office/powerpoint/2010/main" val="1805266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6CAE-A22E-1C6C-0F40-A8D245914A9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5C6BE80-51FC-17A9-1BC8-9AE6E790C1EF}"/>
              </a:ext>
            </a:extLst>
          </p:cNvPr>
          <p:cNvSpPr>
            <a:spLocks noGrp="1" noRot="1" noChangeAspect="1"/>
          </p:cNvSpPr>
          <p:nvPr>
            <p:ph type="sldImg"/>
          </p:nvPr>
        </p:nvSpPr>
        <p:spPr>
          <a:xfrm>
            <a:off x="1200150" y="1143000"/>
            <a:ext cx="4457700" cy="3086100"/>
          </a:xfrm>
        </p:spPr>
      </p:sp>
      <p:sp>
        <p:nvSpPr>
          <p:cNvPr id="3" name="Segnaposto note 2">
            <a:extLst>
              <a:ext uri="{FF2B5EF4-FFF2-40B4-BE49-F238E27FC236}">
                <a16:creationId xmlns:a16="http://schemas.microsoft.com/office/drawing/2014/main" id="{B7D01F64-B489-6220-89AD-3012095BA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lumMod val="75000"/>
                    <a:lumOff val="25000"/>
                  </a:prstClr>
                </a:solidFill>
                <a:latin typeface="Encode Sans" pitchFamily="2" charset="0"/>
                <a:cs typeface="Arial" panose="020B0604020202020204" pitchFamily="34" charset="0"/>
              </a:rPr>
              <a:t>Extend Driving experience in Full EV, </a:t>
            </a:r>
            <a:r>
              <a:rPr lang="en-US" dirty="0">
                <a:solidFill>
                  <a:prstClr val="black">
                    <a:lumMod val="75000"/>
                    <a:lumOff val="25000"/>
                  </a:prstClr>
                </a:solidFill>
                <a:latin typeface="Encode Sans" pitchFamily="2" charset="0"/>
                <a:cs typeface="Arial" panose="020B0604020202020204" pitchFamily="34" charset="0"/>
              </a:rPr>
              <a:t>but being sure to have a good Battery level left all the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75000"/>
                  <a:lumOff val="25000"/>
                </a:schemeClr>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Encode Sans" pitchFamily="2" charset="0"/>
                <a:cs typeface="Arial" panose="020B0604020202020204" pitchFamily="34" charset="0"/>
              </a:rPr>
              <a:t>Note: </a:t>
            </a:r>
            <a:r>
              <a:rPr lang="en-US" sz="1200" dirty="0">
                <a:solidFill>
                  <a:schemeClr val="tx1">
                    <a:lumMod val="75000"/>
                    <a:lumOff val="25000"/>
                  </a:schemeClr>
                </a:solidFill>
                <a:latin typeface="Encode Sans" pitchFamily="2" charset="0"/>
                <a:cs typeface="Arial" panose="020B0604020202020204" pitchFamily="34" charset="0"/>
              </a:rPr>
              <a:t>even if the driver can modify the target charge level, the customized threshold is considered only if the SAVE function is activated​.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Encode Sans" pitchFamily="2" charset="0"/>
                <a:cs typeface="Arial" panose="020B0604020202020204" pitchFamily="34" charset="0"/>
              </a:rPr>
              <a:t>Note: </a:t>
            </a:r>
            <a:r>
              <a:rPr kumimoji="0" lang="en-US" sz="1200"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The </a:t>
            </a:r>
            <a:r>
              <a:rPr kumimoji="0" lang="en-US" sz="1200" b="1"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SAVE</a:t>
            </a:r>
            <a:r>
              <a:rPr kumimoji="0" lang="en-US" sz="1200"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 function won’t work when the speed is continuously over 130 km/h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Encode Sans" pitchFamily="2" charset="0"/>
              <a:cs typeface="Arial" panose="020B0604020202020204" pitchFamily="34" charset="0"/>
            </a:endParaRPr>
          </a:p>
          <a:p>
            <a:endParaRPr lang="it-IT" dirty="0"/>
          </a:p>
        </p:txBody>
      </p:sp>
      <p:sp>
        <p:nvSpPr>
          <p:cNvPr id="4" name="Segnaposto numero diapositiva 3">
            <a:extLst>
              <a:ext uri="{FF2B5EF4-FFF2-40B4-BE49-F238E27FC236}">
                <a16:creationId xmlns:a16="http://schemas.microsoft.com/office/drawing/2014/main" id="{93AA2436-05D0-1184-FA10-3F6C998E48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B9299-902B-47AB-94FE-896DC9D29003}" type="slidenum">
              <a:rPr kumimoji="0" lang="it-IT" sz="1200" b="0" i="0" u="none" strike="noStrike" kern="1200" cap="none" spc="0" normalizeH="0" baseline="0" noProof="0" smtClean="0">
                <a:ln>
                  <a:noFill/>
                </a:ln>
                <a:solidFill>
                  <a:prstClr val="black"/>
                </a:solidFill>
                <a:effectLst/>
                <a:uLnTx/>
                <a:uFillTx/>
                <a:latin typeface="Encode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Encode Sans" pitchFamily="2" charset="0"/>
              <a:ea typeface="+mn-ea"/>
              <a:cs typeface="+mn-cs"/>
            </a:endParaRPr>
          </a:p>
        </p:txBody>
      </p:sp>
    </p:spTree>
    <p:extLst>
      <p:ext uri="{BB962C8B-B14F-4D97-AF65-F5344CB8AC3E}">
        <p14:creationId xmlns:p14="http://schemas.microsoft.com/office/powerpoint/2010/main" val="353886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37</a:t>
            </a:fld>
            <a:endParaRPr lang="it-IT"/>
          </a:p>
        </p:txBody>
      </p:sp>
    </p:spTree>
    <p:extLst>
      <p:ext uri="{BB962C8B-B14F-4D97-AF65-F5344CB8AC3E}">
        <p14:creationId xmlns:p14="http://schemas.microsoft.com/office/powerpoint/2010/main" val="327772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Salespersons</a:t>
            </a:r>
            <a:r>
              <a:rPr lang="it-IT"/>
              <a:t> are </a:t>
            </a:r>
            <a:r>
              <a:rPr lang="it-IT" err="1"/>
              <a:t>supposed</a:t>
            </a:r>
            <a:r>
              <a:rPr lang="it-IT"/>
              <a:t> to </a:t>
            </a:r>
            <a:r>
              <a:rPr lang="it-IT" err="1"/>
              <a:t>have</a:t>
            </a:r>
            <a:r>
              <a:rPr lang="it-IT"/>
              <a:t> </a:t>
            </a:r>
            <a:r>
              <a:rPr lang="it-IT" err="1"/>
              <a:t>tested</a:t>
            </a:r>
            <a:r>
              <a:rPr lang="it-IT"/>
              <a:t> the cars and the energy </a:t>
            </a:r>
            <a:r>
              <a:rPr lang="it-IT" err="1"/>
              <a:t>modes</a:t>
            </a:r>
            <a:r>
              <a:rPr lang="it-IT"/>
              <a:t> after the ACTION by the brand</a:t>
            </a:r>
          </a:p>
          <a:p>
            <a:endParaRPr lang="it-IT"/>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NOW it’s time for a Follow-Up VCT….let me ask a few questions:</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5</a:t>
            </a:fld>
            <a:endParaRPr lang="it-IT"/>
          </a:p>
        </p:txBody>
      </p:sp>
    </p:spTree>
    <p:extLst>
      <p:ext uri="{BB962C8B-B14F-4D97-AF65-F5344CB8AC3E}">
        <p14:creationId xmlns:p14="http://schemas.microsoft.com/office/powerpoint/2010/main" val="651641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This mode lets you drive longer on electric power - for example for the last few remaining kms before destination  - by using the battery as much as possible. By switching to EV + mode, ICE generator will start under 9% instead of under 25% with EV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At the destination, however, it is important to ensure that battery recharging is possible; otherwise, it could negatively affect the vehicle's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Encode Sans" pitchFamily="2" charset="0"/>
              <a:cs typeface="Arial" panose="020B0604020202020204" pitchFamily="34" charset="0"/>
            </a:endParaRPr>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B9299-902B-47AB-94FE-896DC9D29003}" type="slidenum">
              <a:rPr kumimoji="0" lang="it-IT" sz="1200" b="0" i="0" u="none" strike="noStrike" kern="1200" cap="none" spc="0" normalizeH="0" baseline="0" noProof="0" smtClean="0">
                <a:ln>
                  <a:noFill/>
                </a:ln>
                <a:solidFill>
                  <a:prstClr val="black"/>
                </a:solidFill>
                <a:effectLst/>
                <a:uLnTx/>
                <a:uFillTx/>
                <a:latin typeface="Encode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Encode Sans" pitchFamily="2" charset="0"/>
              <a:ea typeface="+mn-ea"/>
              <a:cs typeface="+mn-cs"/>
            </a:endParaRPr>
          </a:p>
        </p:txBody>
      </p:sp>
    </p:spTree>
    <p:extLst>
      <p:ext uri="{BB962C8B-B14F-4D97-AF65-F5344CB8AC3E}">
        <p14:creationId xmlns:p14="http://schemas.microsoft.com/office/powerpoint/2010/main" val="466471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75000"/>
                    <a:lumOff val="25000"/>
                  </a:schemeClr>
                </a:solidFill>
                <a:latin typeface="Encode Sans" pitchFamily="2" charset="0"/>
                <a:cs typeface="Arial" panose="020B0604020202020204" pitchFamily="34" charset="0"/>
              </a:rPr>
              <a:t>Keep the right level of performance during demanding driving in any situation (cold, low battery level,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tx1">
                  <a:lumMod val="75000"/>
                  <a:lumOff val="25000"/>
                </a:schemeClr>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75000"/>
                    <a:lumOff val="25000"/>
                  </a:schemeClr>
                </a:solidFill>
                <a:latin typeface="Encode Sans" pitchFamily="2" charset="0"/>
                <a:cs typeface="Arial" panose="020B0604020202020204" pitchFamily="34" charset="0"/>
              </a:rPr>
              <a:t>Customer Benefits: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chemeClr val="tx1">
                    <a:lumMod val="75000"/>
                    <a:lumOff val="25000"/>
                  </a:schemeClr>
                </a:solidFill>
                <a:latin typeface="Encode Sans" pitchFamily="2" charset="0"/>
                <a:cs typeface="Arial" panose="020B0604020202020204" pitchFamily="34" charset="0"/>
              </a:rPr>
              <a:t>Power always available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chemeClr val="tx1">
                    <a:lumMod val="75000"/>
                    <a:lumOff val="25000"/>
                  </a:schemeClr>
                </a:solidFill>
                <a:latin typeface="Encode Sans" pitchFamily="2" charset="0"/>
                <a:cs typeface="Arial" panose="020B0604020202020204" pitchFamily="34" charset="0"/>
              </a:rPr>
              <a:t>Safe and stress-free drive no matter the condition</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41</a:t>
            </a:fld>
            <a:endParaRPr lang="it-IT"/>
          </a:p>
        </p:txBody>
      </p:sp>
    </p:spTree>
    <p:extLst>
      <p:ext uri="{BB962C8B-B14F-4D97-AF65-F5344CB8AC3E}">
        <p14:creationId xmlns:p14="http://schemas.microsoft.com/office/powerpoint/2010/main" val="91477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defTabSz="1218834">
              <a:spcAft>
                <a:spcPts val="1200"/>
              </a:spcAft>
              <a:buClrTx/>
              <a:buSzPct val="123000"/>
            </a:pPr>
            <a:r>
              <a:rPr lang="en-US" sz="1200" b="1">
                <a:solidFill>
                  <a:schemeClr val="tx1">
                    <a:lumMod val="75000"/>
                    <a:lumOff val="25000"/>
                  </a:schemeClr>
                </a:solidFill>
                <a:latin typeface="Encode Sans" pitchFamily="2" charset="0"/>
                <a:cs typeface="Arial" panose="020B0604020202020204" pitchFamily="34" charset="0"/>
              </a:rPr>
              <a:t>Here the priority is to maintain the performance in specific condition</a:t>
            </a:r>
            <a:r>
              <a:rPr lang="en-US" sz="1200">
                <a:solidFill>
                  <a:schemeClr val="tx1">
                    <a:lumMod val="75000"/>
                    <a:lumOff val="25000"/>
                  </a:schemeClr>
                </a:solidFill>
                <a:latin typeface="Encode Sans" pitchFamily="2" charset="0"/>
                <a:cs typeface="Arial" panose="020B0604020202020204" pitchFamily="34" charset="0"/>
              </a:rPr>
              <a:t>: at low Battery Level or in very cold start conditions, the engine will run continuously to generate electricity at full capacity and directly power the electric drive system.*</a:t>
            </a:r>
          </a:p>
          <a:p>
            <a:pPr defTabSz="1218834">
              <a:spcAft>
                <a:spcPts val="1200"/>
              </a:spcAft>
              <a:buClrTx/>
              <a:buSzPct val="123000"/>
            </a:pPr>
            <a:r>
              <a:rPr lang="en-US" sz="1200">
                <a:solidFill>
                  <a:schemeClr val="tx1">
                    <a:lumMod val="75000"/>
                    <a:lumOff val="25000"/>
                  </a:schemeClr>
                </a:solidFill>
                <a:latin typeface="Encode Sans" pitchFamily="2" charset="0"/>
                <a:cs typeface="Arial" panose="020B0604020202020204" pitchFamily="34" charset="0"/>
              </a:rPr>
              <a:t>With this mode the ICE generator is always ON.</a:t>
            </a:r>
          </a:p>
          <a:p>
            <a:pPr defTabSz="1218834">
              <a:spcAft>
                <a:spcPts val="1200"/>
              </a:spcAft>
              <a:buClrTx/>
              <a:buSzPct val="123000"/>
            </a:pPr>
            <a:r>
              <a:rPr lang="en-US" sz="1200" b="1">
                <a:solidFill>
                  <a:schemeClr val="tx1">
                    <a:lumMod val="75000"/>
                    <a:lumOff val="25000"/>
                  </a:schemeClr>
                </a:solidFill>
                <a:latin typeface="Encode Sans" pitchFamily="2" charset="0"/>
                <a:cs typeface="Arial" panose="020B0604020202020204" pitchFamily="34" charset="0"/>
              </a:rPr>
              <a:t>This Mode ensures sufficient power even at low battery levels (State of Charge below 15%).</a:t>
            </a:r>
          </a:p>
          <a:p>
            <a:pPr defTabSz="1218834">
              <a:spcAft>
                <a:spcPts val="1200"/>
              </a:spcAft>
              <a:buClrTx/>
              <a:buSzPct val="123000"/>
            </a:pPr>
            <a:endParaRPr lang="en-US" sz="1200" b="1">
              <a:solidFill>
                <a:schemeClr val="tx1">
                  <a:lumMod val="75000"/>
                  <a:lumOff val="25000"/>
                </a:schemeClr>
              </a:solidFill>
              <a:latin typeface="Encode Sans" pitchFamily="2" charset="0"/>
              <a:cs typeface="Arial" panose="020B0604020202020204" pitchFamily="34" charset="0"/>
            </a:endParaRPr>
          </a:p>
          <a:p>
            <a:pPr marL="0" marR="0" lvl="0" indent="0" algn="l" defTabSz="1218834" rtl="0" eaLnBrk="1" fontAlgn="auto" latinLnBrk="0" hangingPunct="1">
              <a:lnSpc>
                <a:spcPct val="100000"/>
              </a:lnSpc>
              <a:spcBef>
                <a:spcPts val="0"/>
              </a:spcBef>
              <a:spcAft>
                <a:spcPts val="1200"/>
              </a:spcAft>
              <a:buClrTx/>
              <a:buSzPct val="123000"/>
              <a:buFontTx/>
              <a:buNone/>
              <a:tabLst/>
              <a:defRPr/>
            </a:pPr>
            <a:r>
              <a:rPr lang="en-US" sz="1200" i="1">
                <a:solidFill>
                  <a:schemeClr val="tx1">
                    <a:lumMod val="75000"/>
                    <a:lumOff val="25000"/>
                  </a:schemeClr>
                </a:solidFill>
                <a:latin typeface="Encode Sans" pitchFamily="2" charset="0"/>
                <a:cs typeface="Arial" panose="020B0604020202020204" pitchFamily="34" charset="0"/>
              </a:rPr>
              <a:t>* If the engine does not work or the Drive system is faulty, the Power+ Mode is not available.</a:t>
            </a:r>
          </a:p>
          <a:p>
            <a:pPr defTabSz="1218834">
              <a:spcAft>
                <a:spcPts val="1200"/>
              </a:spcAft>
              <a:buClrTx/>
              <a:buSzPct val="123000"/>
            </a:pPr>
            <a:endParaRPr lang="en-US" sz="1200" b="1">
              <a:solidFill>
                <a:schemeClr val="tx1">
                  <a:lumMod val="75000"/>
                  <a:lumOff val="25000"/>
                </a:schemeClr>
              </a:solidFill>
              <a:latin typeface="Encode Sans" pitchFamily="2" charset="0"/>
              <a:cs typeface="Arial" panose="020B0604020202020204" pitchFamily="34" charset="0"/>
            </a:endParaRPr>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B9299-902B-47AB-94FE-896DC9D29003}" type="slidenum">
              <a:rPr kumimoji="0" lang="it-IT" sz="1200" b="0" i="0" u="none" strike="noStrike" kern="1200" cap="none" spc="0" normalizeH="0" baseline="0" noProof="0" smtClean="0">
                <a:ln>
                  <a:noFill/>
                </a:ln>
                <a:solidFill>
                  <a:prstClr val="black"/>
                </a:solidFill>
                <a:effectLst/>
                <a:uLnTx/>
                <a:uFillTx/>
                <a:latin typeface="Encode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a:ln>
                <a:noFill/>
              </a:ln>
              <a:solidFill>
                <a:prstClr val="black"/>
              </a:solidFill>
              <a:effectLst/>
              <a:uLnTx/>
              <a:uFillTx/>
              <a:latin typeface="Encode Sans" pitchFamily="2" charset="0"/>
              <a:ea typeface="+mn-ea"/>
              <a:cs typeface="+mn-cs"/>
            </a:endParaRPr>
          </a:p>
        </p:txBody>
      </p:sp>
    </p:spTree>
    <p:extLst>
      <p:ext uri="{BB962C8B-B14F-4D97-AF65-F5344CB8AC3E}">
        <p14:creationId xmlns:p14="http://schemas.microsoft.com/office/powerpoint/2010/main" val="437504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43</a:t>
            </a:fld>
            <a:endParaRPr lang="it-IT"/>
          </a:p>
        </p:txBody>
      </p:sp>
    </p:spTree>
    <p:extLst>
      <p:ext uri="{BB962C8B-B14F-4D97-AF65-F5344CB8AC3E}">
        <p14:creationId xmlns:p14="http://schemas.microsoft.com/office/powerpoint/2010/main" val="1935061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For trainer ONLY istruzioni per gestire il Q&amp;A successivo</a:t>
            </a:r>
          </a:p>
        </p:txBody>
      </p:sp>
      <p:sp>
        <p:nvSpPr>
          <p:cNvPr id="4" name="Segnaposto numero diapositiva 3"/>
          <p:cNvSpPr>
            <a:spLocks noGrp="1"/>
          </p:cNvSpPr>
          <p:nvPr>
            <p:ph type="sldNum" sz="quarter" idx="5"/>
          </p:nvPr>
        </p:nvSpPr>
        <p:spPr/>
        <p:txBody>
          <a:bodyPr/>
          <a:lstStyle/>
          <a:p>
            <a:fld id="{E87B9299-902B-47AB-94FE-896DC9D29003}" type="slidenum">
              <a:rPr lang="it-IT" smtClean="0"/>
              <a:pPr/>
              <a:t>44</a:t>
            </a:fld>
            <a:endParaRPr lang="it-IT"/>
          </a:p>
        </p:txBody>
      </p:sp>
    </p:spTree>
    <p:extLst>
      <p:ext uri="{BB962C8B-B14F-4D97-AF65-F5344CB8AC3E}">
        <p14:creationId xmlns:p14="http://schemas.microsoft.com/office/powerpoint/2010/main" val="2967906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1218834">
              <a:spcAft>
                <a:spcPts val="1200"/>
              </a:spcAft>
              <a:buSzPct val="123000"/>
            </a:pPr>
            <a:r>
              <a:rPr lang="en-US" sz="1200" kern="100" dirty="0">
                <a:effectLst/>
                <a:latin typeface="Montserrat" panose="00000500000000000000" pitchFamily="2" charset="0"/>
                <a:ea typeface="Aptos" panose="020B0004020202020204" pitchFamily="34" charset="0"/>
                <a:cs typeface="Arial" panose="020B0604020202020204" pitchFamily="34" charset="0"/>
              </a:rPr>
              <a:t>In a range-extended vehicle like ours, the powertrain is designed to handle such peak load situations. When the battery is low and the power demand is high — for example, driving uphill in winter with the full family onboard, luggage, heating, etc. — the range extender activates to supply electrical energy to the drive motor and, when possible, to partially recharge the battery.</a:t>
            </a:r>
            <a:endParaRPr lang="it-IT" sz="1200" kern="100" dirty="0">
              <a:latin typeface="Montserrat" panose="00000500000000000000" pitchFamily="2" charset="0"/>
              <a:ea typeface="Aptos" panose="020B0004020202020204" pitchFamily="34" charset="0"/>
              <a:cs typeface="Arial" panose="020B0604020202020204" pitchFamily="34" charset="0"/>
            </a:endParaRPr>
          </a:p>
          <a:p>
            <a:pPr defTabSz="1218834">
              <a:spcAft>
                <a:spcPts val="1200"/>
              </a:spcAft>
              <a:buSzPct val="123000"/>
            </a:pPr>
            <a:r>
              <a:rPr lang="en-US" sz="1200" kern="100" dirty="0">
                <a:effectLst/>
                <a:latin typeface="Montserrat" panose="00000500000000000000" pitchFamily="2" charset="0"/>
                <a:ea typeface="Aptos" panose="020B0004020202020204" pitchFamily="34" charset="0"/>
                <a:cs typeface="Arial" panose="020B0604020202020204" pitchFamily="34" charset="0"/>
              </a:rPr>
              <a:t>However, it’s important to clarify: the range extender is not meant to fully "generate more energy than the vehicle consumes" in real time under extreme loads. Instead, it's designed to supply sufficient power to maintain drive performance and prevent battery depletion.</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45</a:t>
            </a:fld>
            <a:endParaRPr lang="it-IT"/>
          </a:p>
        </p:txBody>
      </p:sp>
    </p:spTree>
    <p:extLst>
      <p:ext uri="{BB962C8B-B14F-4D97-AF65-F5344CB8AC3E}">
        <p14:creationId xmlns:p14="http://schemas.microsoft.com/office/powerpoint/2010/main" val="839208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ontserrat" panose="00000500000000000000" pitchFamily="2" charset="0"/>
                <a:ea typeface="Aptos" panose="020B0004020202020204" pitchFamily="34" charset="0"/>
                <a:cs typeface="Arial" panose="020B0604020202020204" pitchFamily="34" charset="0"/>
              </a:rPr>
              <a:t>It depends on the power request. If it is lower than the range extender maximum power output the difference is used to charge the battery.</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46</a:t>
            </a:fld>
            <a:endParaRPr lang="it-IT"/>
          </a:p>
        </p:txBody>
      </p:sp>
    </p:spTree>
    <p:extLst>
      <p:ext uri="{BB962C8B-B14F-4D97-AF65-F5344CB8AC3E}">
        <p14:creationId xmlns:p14="http://schemas.microsoft.com/office/powerpoint/2010/main" val="118605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1218834">
              <a:spcAft>
                <a:spcPts val="1200"/>
              </a:spcAft>
              <a:buSzPct val="123000"/>
            </a:pPr>
            <a:r>
              <a:rPr lang="en-GB" sz="1200" i="1" kern="100" dirty="0">
                <a:effectLst/>
                <a:latin typeface="Montserrat" panose="00000500000000000000" pitchFamily="2" charset="0"/>
                <a:ea typeface="Aptos" panose="020B0004020202020204" pitchFamily="34" charset="0"/>
                <a:cs typeface="Arial" panose="020B0604020202020204" pitchFamily="34" charset="0"/>
              </a:rPr>
              <a:t>No, pressing the accelerator pedal does not necessarily cause the combustion engine RPM to rise directly.</a:t>
            </a:r>
          </a:p>
          <a:p>
            <a:pPr defTabSz="1218834">
              <a:spcAft>
                <a:spcPts val="1200"/>
              </a:spcAft>
              <a:buSzPct val="123000"/>
            </a:pPr>
            <a:r>
              <a:rPr lang="en-GB" sz="1200" kern="100" dirty="0">
                <a:effectLst/>
                <a:latin typeface="Montserrat" panose="00000500000000000000" pitchFamily="2" charset="0"/>
                <a:ea typeface="Aptos" panose="020B0004020202020204" pitchFamily="34" charset="0"/>
                <a:cs typeface="Aptos" panose="020B0004020202020204" pitchFamily="34" charset="0"/>
              </a:rPr>
              <a:t>The </a:t>
            </a:r>
            <a:r>
              <a:rPr lang="en-GB" sz="1200" b="1" kern="100" dirty="0">
                <a:effectLst/>
                <a:latin typeface="Montserrat" panose="00000500000000000000" pitchFamily="2" charset="0"/>
                <a:ea typeface="Aptos" panose="020B0004020202020204" pitchFamily="34" charset="0"/>
                <a:cs typeface="Aptos" panose="020B0004020202020204" pitchFamily="34" charset="0"/>
              </a:rPr>
              <a:t>electric motor</a:t>
            </a:r>
            <a:r>
              <a:rPr lang="en-GB" sz="1200" kern="100" dirty="0">
                <a:effectLst/>
                <a:latin typeface="Montserrat" panose="00000500000000000000" pitchFamily="2" charset="0"/>
                <a:ea typeface="Aptos" panose="020B0004020202020204" pitchFamily="34" charset="0"/>
                <a:cs typeface="Aptos" panose="020B0004020202020204" pitchFamily="34" charset="0"/>
              </a:rPr>
              <a:t> handles all traction and acceleration — it reacts immediately and proportionally to the driver’s pedal input.</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pPr lvl="0">
              <a:lnSpc>
                <a:spcPct val="115000"/>
              </a:lnSpc>
              <a:spcBef>
                <a:spcPts val="1200"/>
              </a:spcBef>
              <a:spcAft>
                <a:spcPts val="1200"/>
              </a:spcAft>
            </a:pPr>
            <a:r>
              <a:rPr lang="en-GB" sz="1200" kern="100" dirty="0">
                <a:effectLst/>
                <a:latin typeface="Montserrat" panose="00000500000000000000" pitchFamily="2" charset="0"/>
                <a:ea typeface="Aptos" panose="020B0004020202020204" pitchFamily="34" charset="0"/>
                <a:cs typeface="Aptos" panose="020B0004020202020204" pitchFamily="34" charset="0"/>
              </a:rPr>
              <a:t>The </a:t>
            </a:r>
            <a:r>
              <a:rPr lang="en-GB" sz="1200" b="1" kern="100" dirty="0">
                <a:effectLst/>
                <a:latin typeface="Montserrat" panose="00000500000000000000" pitchFamily="2" charset="0"/>
                <a:ea typeface="Aptos" panose="020B0004020202020204" pitchFamily="34" charset="0"/>
                <a:cs typeface="Aptos" panose="020B0004020202020204" pitchFamily="34" charset="0"/>
              </a:rPr>
              <a:t>combustion engine runs at a speed optimized for power generation</a:t>
            </a:r>
            <a:r>
              <a:rPr lang="en-GB" sz="1200" kern="100" dirty="0">
                <a:effectLst/>
                <a:latin typeface="Montserrat" panose="00000500000000000000" pitchFamily="2" charset="0"/>
                <a:ea typeface="Aptos" panose="020B0004020202020204" pitchFamily="34" charset="0"/>
                <a:cs typeface="Aptos" panose="020B0004020202020204" pitchFamily="34" charset="0"/>
              </a:rPr>
              <a:t>, not for vehicle speed. Its RPM is managed by the vehicle's energy management system to match the electrical power demand, not the driver’s foot position.</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pPr lvl="0">
              <a:lnSpc>
                <a:spcPct val="115000"/>
              </a:lnSpc>
              <a:spcBef>
                <a:spcPts val="1200"/>
              </a:spcBef>
              <a:spcAft>
                <a:spcPts val="1200"/>
              </a:spcAft>
            </a:pPr>
            <a:r>
              <a:rPr lang="en-GB" sz="1200" kern="100" dirty="0">
                <a:effectLst/>
                <a:latin typeface="Montserrat" panose="00000500000000000000" pitchFamily="2" charset="0"/>
                <a:ea typeface="Aptos" panose="020B0004020202020204" pitchFamily="34" charset="0"/>
                <a:cs typeface="Aptos" panose="020B0004020202020204" pitchFamily="34" charset="0"/>
              </a:rPr>
              <a:t>This means the combustion engine may run at </a:t>
            </a:r>
            <a:r>
              <a:rPr lang="en-GB" sz="1200" b="1" kern="100" dirty="0">
                <a:effectLst/>
                <a:latin typeface="Montserrat" panose="00000500000000000000" pitchFamily="2" charset="0"/>
                <a:ea typeface="Aptos" panose="020B0004020202020204" pitchFamily="34" charset="0"/>
                <a:cs typeface="Aptos" panose="020B0004020202020204" pitchFamily="34" charset="0"/>
              </a:rPr>
              <a:t>steady or variable RPMs</a:t>
            </a:r>
            <a:r>
              <a:rPr lang="en-GB" sz="1200" kern="100" dirty="0">
                <a:effectLst/>
                <a:latin typeface="Montserrat" panose="00000500000000000000" pitchFamily="2" charset="0"/>
                <a:ea typeface="Aptos" panose="020B0004020202020204" pitchFamily="34" charset="0"/>
                <a:cs typeface="Aptos" panose="020B0004020202020204" pitchFamily="34" charset="0"/>
              </a:rPr>
              <a:t>, depending on battery SOC and load, but it won’t “rev up” like in a traditional car when the driver accelerates.</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47</a:t>
            </a:fld>
            <a:endParaRPr lang="it-IT"/>
          </a:p>
        </p:txBody>
      </p:sp>
    </p:spTree>
    <p:extLst>
      <p:ext uri="{BB962C8B-B14F-4D97-AF65-F5344CB8AC3E}">
        <p14:creationId xmlns:p14="http://schemas.microsoft.com/office/powerpoint/2010/main" val="2221628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1218834">
              <a:spcAft>
                <a:spcPts val="1200"/>
              </a:spcAft>
              <a:buSzPct val="123000"/>
            </a:pPr>
            <a:r>
              <a:rPr lang="en-GB" sz="1200" i="1" kern="100" dirty="0">
                <a:effectLst/>
                <a:latin typeface="Montserrat" panose="00000500000000000000" pitchFamily="2" charset="0"/>
                <a:ea typeface="Aptos" panose="020B0004020202020204" pitchFamily="34" charset="0"/>
                <a:cs typeface="Arial" panose="020B0604020202020204" pitchFamily="34" charset="0"/>
              </a:rPr>
              <a:t>Then engine reaches max. power output at 5000rpm. In principle, yes — during full power demand scenarios (e.g. battery depleted + high load + etc.), the engine may operate at higher RPMs and thus produce more noticeable noise. However:</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pPr marL="285750" lvl="0" indent="-285750">
              <a:lnSpc>
                <a:spcPct val="115000"/>
              </a:lnSpc>
              <a:buFont typeface="Arial" panose="020B0604020202020204" pitchFamily="34" charset="0"/>
              <a:buChar char="•"/>
            </a:pPr>
            <a:r>
              <a:rPr lang="en-GB" sz="1200" i="1" kern="100" dirty="0">
                <a:effectLst/>
                <a:latin typeface="Montserrat" panose="00000500000000000000" pitchFamily="2" charset="0"/>
                <a:ea typeface="Aptos" panose="020B0004020202020204" pitchFamily="34" charset="0"/>
                <a:cs typeface="Arial" panose="020B0604020202020204" pitchFamily="34" charset="0"/>
              </a:rPr>
              <a:t>These situations are rare and temporary;</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pPr marL="285750" lvl="0" indent="-285750">
              <a:lnSpc>
                <a:spcPct val="115000"/>
              </a:lnSpc>
              <a:buFont typeface="Arial" panose="020B0604020202020204" pitchFamily="34" charset="0"/>
              <a:buChar char="•"/>
            </a:pPr>
            <a:r>
              <a:rPr lang="en-GB" sz="1200" i="1" kern="100" dirty="0">
                <a:effectLst/>
                <a:latin typeface="Montserrat" panose="00000500000000000000" pitchFamily="2" charset="0"/>
                <a:ea typeface="Aptos" panose="020B0004020202020204" pitchFamily="34" charset="0"/>
                <a:cs typeface="Arial" panose="020B0604020202020204" pitchFamily="34" charset="0"/>
              </a:rPr>
              <a:t>The engine is decoupled from the drivetrain, so there's no direct vibration;</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pPr marL="285750" lvl="0" indent="-285750">
              <a:lnSpc>
                <a:spcPct val="115000"/>
              </a:lnSpc>
              <a:spcAft>
                <a:spcPts val="800"/>
              </a:spcAft>
              <a:buFont typeface="Arial" panose="020B0604020202020204" pitchFamily="34" charset="0"/>
              <a:buChar char="•"/>
            </a:pPr>
            <a:r>
              <a:rPr lang="en-GB" sz="1200" i="1" kern="100" dirty="0">
                <a:effectLst/>
                <a:latin typeface="Montserrat" panose="00000500000000000000" pitchFamily="2" charset="0"/>
                <a:ea typeface="Aptos" panose="020B0004020202020204" pitchFamily="34" charset="0"/>
                <a:cs typeface="Arial" panose="020B0604020202020204" pitchFamily="34" charset="0"/>
              </a:rPr>
              <a:t>We've implemented sound insulation and smart engine calibration to minimize noise intrusion even at high RPM.</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48</a:t>
            </a:fld>
            <a:endParaRPr lang="it-IT"/>
          </a:p>
        </p:txBody>
      </p:sp>
    </p:spTree>
    <p:extLst>
      <p:ext uri="{BB962C8B-B14F-4D97-AF65-F5344CB8AC3E}">
        <p14:creationId xmlns:p14="http://schemas.microsoft.com/office/powerpoint/2010/main" val="1456458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effectLst/>
                <a:latin typeface="Montserrat" panose="00000500000000000000" pitchFamily="2" charset="0"/>
                <a:ea typeface="Aptos" panose="020B0004020202020204" pitchFamily="34" charset="0"/>
                <a:cs typeface="Arial" panose="020B0604020202020204" pitchFamily="34" charset="0"/>
              </a:rPr>
              <a:t>The power output is limited. Performance is downgraded. The driver should either stop and recharge or use the Power+ mode to charge the battery.</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49</a:t>
            </a:fld>
            <a:endParaRPr lang="it-IT"/>
          </a:p>
        </p:txBody>
      </p:sp>
    </p:spTree>
    <p:extLst>
      <p:ext uri="{BB962C8B-B14F-4D97-AF65-F5344CB8AC3E}">
        <p14:creationId xmlns:p14="http://schemas.microsoft.com/office/powerpoint/2010/main" val="1651447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A good knowledge of Driving Modes - and how they influence vehicle’s behavior - is key to provide the Customer with the right information to exploit C10 REEV’s full potentiality. </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6</a:t>
            </a:fld>
            <a:endParaRPr lang="it-IT"/>
          </a:p>
        </p:txBody>
      </p:sp>
    </p:spTree>
    <p:extLst>
      <p:ext uri="{BB962C8B-B14F-4D97-AF65-F5344CB8AC3E}">
        <p14:creationId xmlns:p14="http://schemas.microsoft.com/office/powerpoint/2010/main" val="2169510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ontserrat" panose="00000500000000000000" pitchFamily="2" charset="0"/>
                <a:ea typeface="Aptos" panose="020B0004020202020204" pitchFamily="34" charset="0"/>
                <a:cs typeface="Arial" panose="020B0604020202020204" pitchFamily="34" charset="0"/>
              </a:rPr>
              <a:t>The battery drainage will depend on the road conditions and driver </a:t>
            </a:r>
            <a:r>
              <a:rPr lang="en-US" sz="1200" kern="100" dirty="0" err="1">
                <a:effectLst/>
                <a:latin typeface="Montserrat" panose="00000500000000000000" pitchFamily="2" charset="0"/>
                <a:ea typeface="Aptos" panose="020B0004020202020204" pitchFamily="34" charset="0"/>
                <a:cs typeface="Arial" panose="020B0604020202020204" pitchFamily="34" charset="0"/>
              </a:rPr>
              <a:t>behaviour</a:t>
            </a:r>
            <a:r>
              <a:rPr lang="en-US" sz="1200" kern="100" dirty="0">
                <a:effectLst/>
                <a:latin typeface="Montserrat" panose="00000500000000000000" pitchFamily="2" charset="0"/>
                <a:ea typeface="Aptos" panose="020B0004020202020204" pitchFamily="34" charset="0"/>
                <a:cs typeface="Arial" panose="020B0604020202020204" pitchFamily="34" charset="0"/>
              </a:rPr>
              <a:t>. At 25% of SoC (State of Charge) the range extender will start working.</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50</a:t>
            </a:fld>
            <a:endParaRPr lang="it-IT"/>
          </a:p>
        </p:txBody>
      </p:sp>
    </p:spTree>
    <p:extLst>
      <p:ext uri="{BB962C8B-B14F-4D97-AF65-F5344CB8AC3E}">
        <p14:creationId xmlns:p14="http://schemas.microsoft.com/office/powerpoint/2010/main" val="3519468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effectLst/>
                <a:latin typeface="Montserrat" panose="00000500000000000000" pitchFamily="2" charset="0"/>
                <a:ea typeface="Aptos" panose="020B0004020202020204" pitchFamily="34" charset="0"/>
                <a:cs typeface="Arial" panose="020B0604020202020204" pitchFamily="34" charset="0"/>
              </a:rPr>
              <a:t>Leapmotor C10 REEV should not be driven in such a way. The SOC should never drop below 15% since in this case the power output is limited and the ICE will start working at max load to compensate, so it will be noisy and uncomfortable. </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51</a:t>
            </a:fld>
            <a:endParaRPr lang="it-IT"/>
          </a:p>
        </p:txBody>
      </p:sp>
    </p:spTree>
    <p:extLst>
      <p:ext uri="{BB962C8B-B14F-4D97-AF65-F5344CB8AC3E}">
        <p14:creationId xmlns:p14="http://schemas.microsoft.com/office/powerpoint/2010/main" val="3232675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15000"/>
              </a:lnSpc>
              <a:spcBef>
                <a:spcPts val="1200"/>
              </a:spcBef>
              <a:spcAft>
                <a:spcPts val="1200"/>
              </a:spcAft>
            </a:pPr>
            <a:r>
              <a:rPr lang="en-GB" sz="1200" b="1" kern="100" dirty="0">
                <a:effectLst/>
                <a:latin typeface="Montserrat" panose="00000500000000000000" pitchFamily="2" charset="0"/>
                <a:ea typeface="Aptos" panose="020B0004020202020204" pitchFamily="34" charset="0"/>
                <a:cs typeface="Aptos" panose="020B0004020202020204" pitchFamily="34" charset="0"/>
              </a:rPr>
              <a:t>No damage will occur</a:t>
            </a:r>
            <a:r>
              <a:rPr lang="en-GB" sz="1200" kern="100" dirty="0">
                <a:effectLst/>
                <a:latin typeface="Montserrat" panose="00000500000000000000" pitchFamily="2" charset="0"/>
                <a:ea typeface="Aptos" panose="020B0004020202020204" pitchFamily="34" charset="0"/>
                <a:cs typeface="Aptos" panose="020B0004020202020204" pitchFamily="34" charset="0"/>
              </a:rPr>
              <a:t>, and the vehicle is fully capable of operating this way for extended periods when necessary.</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pPr>
              <a:lnSpc>
                <a:spcPct val="115000"/>
              </a:lnSpc>
              <a:spcBef>
                <a:spcPts val="1200"/>
              </a:spcBef>
              <a:spcAft>
                <a:spcPts val="1200"/>
              </a:spcAft>
            </a:pPr>
            <a:r>
              <a:rPr lang="en-GB" sz="1200" kern="100" dirty="0">
                <a:effectLst/>
                <a:latin typeface="Montserrat" panose="00000500000000000000" pitchFamily="2" charset="0"/>
                <a:ea typeface="Aptos" panose="020B0004020202020204" pitchFamily="34" charset="0"/>
                <a:cs typeface="Aptos" panose="020B0004020202020204" pitchFamily="34" charset="0"/>
              </a:rPr>
              <a:t>Of course, for optimal efficiency and quieter driving, </a:t>
            </a:r>
            <a:r>
              <a:rPr lang="en-GB" sz="1200" b="1" kern="100" dirty="0">
                <a:effectLst/>
                <a:latin typeface="Montserrat" panose="00000500000000000000" pitchFamily="2" charset="0"/>
                <a:ea typeface="Aptos" panose="020B0004020202020204" pitchFamily="34" charset="0"/>
                <a:cs typeface="Aptos" panose="020B0004020202020204" pitchFamily="34" charset="0"/>
              </a:rPr>
              <a:t>plug-in charging is recommended</a:t>
            </a:r>
            <a:r>
              <a:rPr lang="en-GB" sz="1200" kern="100" dirty="0">
                <a:effectLst/>
                <a:latin typeface="Montserrat" panose="00000500000000000000" pitchFamily="2" charset="0"/>
                <a:ea typeface="Aptos" panose="020B0004020202020204" pitchFamily="34" charset="0"/>
                <a:cs typeface="Aptos" panose="020B0004020202020204" pitchFamily="34" charset="0"/>
              </a:rPr>
              <a:t> when convenient — but it’s not mandatory for protecting the system.</a:t>
            </a:r>
            <a:endParaRPr lang="it-IT" sz="1200" kern="100" dirty="0">
              <a:effectLst/>
              <a:latin typeface="Montserrat" panose="00000500000000000000" pitchFamily="2" charset="0"/>
              <a:ea typeface="Aptos" panose="020B00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E87B9299-902B-47AB-94FE-896DC9D29003}" type="slidenum">
              <a:rPr lang="it-IT" smtClean="0"/>
              <a:pPr/>
              <a:t>52</a:t>
            </a:fld>
            <a:endParaRPr lang="it-IT"/>
          </a:p>
        </p:txBody>
      </p:sp>
    </p:spTree>
    <p:extLst>
      <p:ext uri="{BB962C8B-B14F-4D97-AF65-F5344CB8AC3E}">
        <p14:creationId xmlns:p14="http://schemas.microsoft.com/office/powerpoint/2010/main" val="2939014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195F3-0107-10D5-28D3-A6DA232E94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98FCD90-94B3-33E3-F054-C80CD1BAAFB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7B7B3DE-536C-4899-9C8F-FA4EC82DBAC8}"/>
              </a:ext>
            </a:extLst>
          </p:cNvPr>
          <p:cNvSpPr>
            <a:spLocks noGrp="1"/>
          </p:cNvSpPr>
          <p:nvPr>
            <p:ph type="body" idx="1"/>
          </p:nvPr>
        </p:nvSpPr>
        <p:spPr/>
        <p:txBody>
          <a:bodyPr/>
          <a:lstStyle/>
          <a:p>
            <a:r>
              <a:rPr lang="it-IT" dirty="0"/>
              <a:t>No </a:t>
            </a:r>
            <a:r>
              <a:rPr lang="it-IT" dirty="0" err="1"/>
              <a:t>problem</a:t>
            </a:r>
            <a:r>
              <a:rPr lang="it-IT" dirty="0"/>
              <a:t> </a:t>
            </a:r>
            <a:r>
              <a:rPr lang="it-IT" dirty="0" err="1"/>
              <a:t>at</a:t>
            </a:r>
            <a:r>
              <a:rPr lang="it-IT" dirty="0"/>
              <a:t> </a:t>
            </a:r>
            <a:r>
              <a:rPr lang="it-IT" dirty="0" err="1"/>
              <a:t>all</a:t>
            </a:r>
            <a:r>
              <a:rPr lang="it-IT" dirty="0"/>
              <a:t>: </a:t>
            </a:r>
            <a:r>
              <a:rPr lang="it-IT" dirty="0" err="1"/>
              <a:t>Automatic</a:t>
            </a:r>
            <a:r>
              <a:rPr lang="it-IT" dirty="0"/>
              <a:t> procedure </a:t>
            </a:r>
            <a:r>
              <a:rPr lang="it-IT" dirty="0" err="1"/>
              <a:t>will</a:t>
            </a:r>
            <a:r>
              <a:rPr lang="it-IT" dirty="0"/>
              <a:t> start after 45 days of ICE </a:t>
            </a:r>
            <a:r>
              <a:rPr lang="it-IT" dirty="0" err="1"/>
              <a:t>engine</a:t>
            </a:r>
            <a:r>
              <a:rPr lang="it-IT" dirty="0"/>
              <a:t> stop, </a:t>
            </a:r>
            <a:r>
              <a:rPr lang="it-IT" dirty="0" err="1"/>
              <a:t>launching</a:t>
            </a:r>
            <a:r>
              <a:rPr lang="it-IT" dirty="0"/>
              <a:t> an ICE </a:t>
            </a:r>
            <a:r>
              <a:rPr lang="it-IT" dirty="0" err="1"/>
              <a:t>engine</a:t>
            </a:r>
            <a:r>
              <a:rPr lang="it-IT" dirty="0"/>
              <a:t> running </a:t>
            </a:r>
            <a:r>
              <a:rPr lang="it-IT" dirty="0" err="1"/>
              <a:t>cycle</a:t>
            </a:r>
            <a:r>
              <a:rPr lang="it-IT" dirty="0"/>
              <a:t> to </a:t>
            </a:r>
            <a:r>
              <a:rPr lang="it-IT" dirty="0" err="1"/>
              <a:t>maintain</a:t>
            </a:r>
            <a:r>
              <a:rPr lang="it-IT" dirty="0"/>
              <a:t> </a:t>
            </a:r>
            <a:r>
              <a:rPr lang="it-IT" dirty="0" err="1"/>
              <a:t>internal</a:t>
            </a:r>
            <a:r>
              <a:rPr lang="it-IT" dirty="0"/>
              <a:t> </a:t>
            </a:r>
            <a:r>
              <a:rPr lang="it-IT" dirty="0" err="1"/>
              <a:t>combustion</a:t>
            </a:r>
            <a:r>
              <a:rPr lang="it-IT" dirty="0"/>
              <a:t> </a:t>
            </a:r>
            <a:r>
              <a:rPr lang="it-IT" dirty="0" err="1"/>
              <a:t>engine</a:t>
            </a:r>
            <a:r>
              <a:rPr lang="it-IT" dirty="0"/>
              <a:t> health </a:t>
            </a:r>
          </a:p>
        </p:txBody>
      </p:sp>
      <p:sp>
        <p:nvSpPr>
          <p:cNvPr id="4" name="Segnaposto numero diapositiva 3">
            <a:extLst>
              <a:ext uri="{FF2B5EF4-FFF2-40B4-BE49-F238E27FC236}">
                <a16:creationId xmlns:a16="http://schemas.microsoft.com/office/drawing/2014/main" id="{801657D4-626D-4744-BD7A-7BF57E0E5153}"/>
              </a:ext>
            </a:extLst>
          </p:cNvPr>
          <p:cNvSpPr>
            <a:spLocks noGrp="1"/>
          </p:cNvSpPr>
          <p:nvPr>
            <p:ph type="sldNum" sz="quarter" idx="5"/>
          </p:nvPr>
        </p:nvSpPr>
        <p:spPr/>
        <p:txBody>
          <a:bodyPr/>
          <a:lstStyle/>
          <a:p>
            <a:fld id="{E87B9299-902B-47AB-94FE-896DC9D29003}" type="slidenum">
              <a:rPr lang="it-IT" smtClean="0"/>
              <a:pPr/>
              <a:t>53</a:t>
            </a:fld>
            <a:endParaRPr lang="it-IT"/>
          </a:p>
        </p:txBody>
      </p:sp>
    </p:spTree>
    <p:extLst>
      <p:ext uri="{BB962C8B-B14F-4D97-AF65-F5344CB8AC3E}">
        <p14:creationId xmlns:p14="http://schemas.microsoft.com/office/powerpoint/2010/main" val="943629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03991-A32E-77BC-C94D-466B1D9138A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1F965ED-9FDD-B952-8D31-532680D0160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3B77457-270D-62CE-9ADC-F015AB6B3DBA}"/>
              </a:ext>
            </a:extLst>
          </p:cNvPr>
          <p:cNvSpPr>
            <a:spLocks noGrp="1"/>
          </p:cNvSpPr>
          <p:nvPr>
            <p:ph type="body" idx="1"/>
          </p:nvPr>
        </p:nvSpPr>
        <p:spPr/>
        <p:txBody>
          <a:bodyPr/>
          <a:lstStyle/>
          <a:p>
            <a:r>
              <a:rPr lang="it-IT" dirty="0" err="1"/>
              <a:t>This</a:t>
            </a:r>
            <a:r>
              <a:rPr lang="it-IT" dirty="0"/>
              <a:t> slide must be </a:t>
            </a:r>
            <a:r>
              <a:rPr lang="it-IT" dirty="0" err="1"/>
              <a:t>used</a:t>
            </a:r>
            <a:r>
              <a:rPr lang="it-IT" dirty="0"/>
              <a:t> by the trainer to </a:t>
            </a:r>
            <a:r>
              <a:rPr lang="it-IT" dirty="0" err="1"/>
              <a:t>ask</a:t>
            </a:r>
            <a:r>
              <a:rPr lang="it-IT" dirty="0"/>
              <a:t> </a:t>
            </a:r>
            <a:r>
              <a:rPr lang="it-IT" dirty="0" err="1"/>
              <a:t>participants</a:t>
            </a:r>
            <a:r>
              <a:rPr lang="it-IT" dirty="0"/>
              <a:t> </a:t>
            </a:r>
            <a:r>
              <a:rPr lang="it-IT" dirty="0" err="1"/>
              <a:t>if</a:t>
            </a:r>
            <a:r>
              <a:rPr lang="it-IT" dirty="0"/>
              <a:t>, </a:t>
            </a:r>
            <a:r>
              <a:rPr lang="it-IT" dirty="0" err="1"/>
              <a:t>according</a:t>
            </a:r>
            <a:r>
              <a:rPr lang="it-IT" dirty="0"/>
              <a:t> to </a:t>
            </a:r>
            <a:r>
              <a:rPr lang="it-IT" dirty="0" err="1"/>
              <a:t>their</a:t>
            </a:r>
            <a:r>
              <a:rPr lang="it-IT" dirty="0"/>
              <a:t> </a:t>
            </a:r>
            <a:r>
              <a:rPr lang="it-IT" dirty="0" err="1"/>
              <a:t>experience</a:t>
            </a:r>
            <a:r>
              <a:rPr lang="it-IT" dirty="0"/>
              <a:t> </a:t>
            </a:r>
            <a:r>
              <a:rPr lang="it-IT" dirty="0" err="1"/>
              <a:t>at</a:t>
            </a:r>
            <a:r>
              <a:rPr lang="it-IT" dirty="0"/>
              <a:t> the </a:t>
            </a:r>
            <a:r>
              <a:rPr lang="it-IT" dirty="0" err="1"/>
              <a:t>wheel</a:t>
            </a:r>
            <a:r>
              <a:rPr lang="it-IT" dirty="0"/>
              <a:t> of C10 REEV or after Customers’ </a:t>
            </a:r>
            <a:r>
              <a:rPr lang="it-IT" dirty="0" err="1"/>
              <a:t>inquires</a:t>
            </a:r>
            <a:r>
              <a:rPr lang="it-IT" dirty="0"/>
              <a:t> or </a:t>
            </a:r>
            <a:r>
              <a:rPr lang="it-IT" dirty="0" err="1"/>
              <a:t>shared</a:t>
            </a:r>
            <a:r>
              <a:rPr lang="it-IT" dirty="0"/>
              <a:t> test drive, </a:t>
            </a:r>
            <a:r>
              <a:rPr lang="it-IT" dirty="0" err="1"/>
              <a:t>is</a:t>
            </a:r>
            <a:r>
              <a:rPr lang="it-IT" dirty="0"/>
              <a:t> </a:t>
            </a:r>
            <a:r>
              <a:rPr lang="it-IT" dirty="0" err="1"/>
              <a:t>there</a:t>
            </a:r>
            <a:r>
              <a:rPr lang="it-IT" dirty="0"/>
              <a:t> </a:t>
            </a:r>
            <a:r>
              <a:rPr lang="it-IT" dirty="0" err="1"/>
              <a:t>any</a:t>
            </a:r>
            <a:r>
              <a:rPr lang="it-IT" dirty="0"/>
              <a:t> </a:t>
            </a:r>
            <a:r>
              <a:rPr lang="it-IT" dirty="0" err="1"/>
              <a:t>doubt</a:t>
            </a:r>
            <a:r>
              <a:rPr lang="it-IT" dirty="0"/>
              <a:t> </a:t>
            </a:r>
            <a:r>
              <a:rPr lang="it-IT" dirty="0" err="1"/>
              <a:t>left</a:t>
            </a:r>
            <a:r>
              <a:rPr lang="it-IT" dirty="0"/>
              <a:t> </a:t>
            </a:r>
            <a:r>
              <a:rPr lang="it-IT" dirty="0" err="1"/>
              <a:t>about</a:t>
            </a:r>
            <a:r>
              <a:rPr lang="it-IT" dirty="0"/>
              <a:t> Energy </a:t>
            </a:r>
            <a:r>
              <a:rPr lang="it-IT" dirty="0" err="1"/>
              <a:t>Modes</a:t>
            </a:r>
            <a:r>
              <a:rPr lang="it-IT" dirty="0"/>
              <a:t> and </a:t>
            </a:r>
            <a:r>
              <a:rPr lang="it-IT" dirty="0" err="1"/>
              <a:t>vehicle</a:t>
            </a:r>
            <a:r>
              <a:rPr lang="it-IT" dirty="0"/>
              <a:t> </a:t>
            </a:r>
            <a:r>
              <a:rPr lang="it-IT" dirty="0" err="1"/>
              <a:t>behaviour</a:t>
            </a:r>
            <a:endParaRPr lang="it-IT" dirty="0"/>
          </a:p>
          <a:p>
            <a:endParaRPr lang="it-IT" dirty="0"/>
          </a:p>
          <a:p>
            <a:r>
              <a:rPr lang="it-IT" dirty="0" err="1"/>
              <a:t>Invite</a:t>
            </a:r>
            <a:r>
              <a:rPr lang="it-IT" dirty="0"/>
              <a:t> </a:t>
            </a:r>
            <a:r>
              <a:rPr lang="it-IT" dirty="0" err="1"/>
              <a:t>participants</a:t>
            </a:r>
            <a:r>
              <a:rPr lang="it-IT" dirty="0"/>
              <a:t> to share </a:t>
            </a:r>
            <a:r>
              <a:rPr lang="it-IT" dirty="0" err="1"/>
              <a:t>their</a:t>
            </a:r>
            <a:r>
              <a:rPr lang="it-IT" dirty="0"/>
              <a:t> </a:t>
            </a:r>
            <a:r>
              <a:rPr lang="it-IT" dirty="0" err="1"/>
              <a:t>thoughts</a:t>
            </a:r>
            <a:r>
              <a:rPr lang="it-IT"/>
              <a:t>.</a:t>
            </a:r>
            <a:endParaRPr lang="it-IT" dirty="0"/>
          </a:p>
        </p:txBody>
      </p:sp>
      <p:sp>
        <p:nvSpPr>
          <p:cNvPr id="4" name="Segnaposto numero diapositiva 3">
            <a:extLst>
              <a:ext uri="{FF2B5EF4-FFF2-40B4-BE49-F238E27FC236}">
                <a16:creationId xmlns:a16="http://schemas.microsoft.com/office/drawing/2014/main" id="{130E127C-AFCC-47A5-351B-5C0369964CE9}"/>
              </a:ext>
            </a:extLst>
          </p:cNvPr>
          <p:cNvSpPr>
            <a:spLocks noGrp="1"/>
          </p:cNvSpPr>
          <p:nvPr>
            <p:ph type="sldNum" sz="quarter" idx="5"/>
          </p:nvPr>
        </p:nvSpPr>
        <p:spPr/>
        <p:txBody>
          <a:bodyPr/>
          <a:lstStyle/>
          <a:p>
            <a:fld id="{E87B9299-902B-47AB-94FE-896DC9D29003}" type="slidenum">
              <a:rPr lang="it-IT" smtClean="0"/>
              <a:pPr/>
              <a:t>54</a:t>
            </a:fld>
            <a:endParaRPr lang="it-IT"/>
          </a:p>
        </p:txBody>
      </p:sp>
    </p:spTree>
    <p:extLst>
      <p:ext uri="{BB962C8B-B14F-4D97-AF65-F5344CB8AC3E}">
        <p14:creationId xmlns:p14="http://schemas.microsoft.com/office/powerpoint/2010/main" val="142044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Moreover, should the customer have any complaint or misjudgment on the car’s performance, your competence will help preventing any doubt or managing any misjudgment that may arise about the product.</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7</a:t>
            </a:fld>
            <a:endParaRPr lang="it-IT"/>
          </a:p>
        </p:txBody>
      </p:sp>
    </p:spTree>
    <p:extLst>
      <p:ext uri="{BB962C8B-B14F-4D97-AF65-F5344CB8AC3E}">
        <p14:creationId xmlns:p14="http://schemas.microsoft.com/office/powerpoint/2010/main" val="159597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Is</a:t>
            </a:r>
            <a:r>
              <a:rPr lang="it-IT"/>
              <a:t> the REEV </a:t>
            </a:r>
            <a:r>
              <a:rPr lang="it-IT" err="1"/>
              <a:t>driving</a:t>
            </a:r>
            <a:r>
              <a:rPr lang="it-IT"/>
              <a:t> </a:t>
            </a:r>
            <a:r>
              <a:rPr lang="it-IT" err="1"/>
              <a:t>experience</a:t>
            </a:r>
            <a:r>
              <a:rPr lang="it-IT"/>
              <a:t> BEV like or </a:t>
            </a:r>
            <a:r>
              <a:rPr lang="it-IT" err="1"/>
              <a:t>Hybrid</a:t>
            </a:r>
            <a:r>
              <a:rPr lang="it-IT"/>
              <a:t> Like ?</a:t>
            </a:r>
          </a:p>
        </p:txBody>
      </p:sp>
      <p:sp>
        <p:nvSpPr>
          <p:cNvPr id="4" name="Segnaposto numero diapositiva 3"/>
          <p:cNvSpPr>
            <a:spLocks noGrp="1"/>
          </p:cNvSpPr>
          <p:nvPr>
            <p:ph type="sldNum" sz="quarter" idx="5"/>
          </p:nvPr>
        </p:nvSpPr>
        <p:spPr/>
        <p:txBody>
          <a:bodyPr/>
          <a:lstStyle/>
          <a:p>
            <a:fld id="{E87B9299-902B-47AB-94FE-896DC9D29003}" type="slidenum">
              <a:rPr lang="it-IT" smtClean="0"/>
              <a:pPr/>
              <a:t>9</a:t>
            </a:fld>
            <a:endParaRPr lang="it-IT"/>
          </a:p>
        </p:txBody>
      </p:sp>
    </p:spTree>
    <p:extLst>
      <p:ext uri="{BB962C8B-B14F-4D97-AF65-F5344CB8AC3E}">
        <p14:creationId xmlns:p14="http://schemas.microsoft.com/office/powerpoint/2010/main" val="203608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A </a:t>
            </a:r>
            <a:r>
              <a:rPr kumimoji="0" lang="en-US" sz="12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Range Extended Electric Vehicle (REEV) </a:t>
            </a:r>
            <a:r>
              <a:rPr kumimoji="0" lang="en-US" sz="12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is an </a:t>
            </a:r>
            <a:r>
              <a:rPr kumimoji="0" lang="en-US" sz="12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EV Car, </a:t>
            </a:r>
            <a:r>
              <a:rPr kumimoji="0" lang="en-US" sz="12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equipped with an internal combustion engine (ICE) that acts </a:t>
            </a:r>
            <a:r>
              <a:rPr kumimoji="0" lang="en-US" sz="12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ONLY</a:t>
            </a:r>
            <a:r>
              <a:rPr kumimoji="0" lang="en-US" sz="12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 as a </a:t>
            </a:r>
            <a:r>
              <a:rPr kumimoji="0" lang="en-US" sz="12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GENERATOR.</a:t>
            </a:r>
            <a:endParaRPr kumimoji="0" lang="en-US" sz="12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Encode Sans" pitchFamily="2" charset="0"/>
                <a:cs typeface="Arial" panose="020B0604020202020204" pitchFamily="34" charset="0"/>
              </a:rPr>
              <a:t>It ensures </a:t>
            </a:r>
            <a:r>
              <a:rPr lang="en-US" sz="1200" b="1">
                <a:solidFill>
                  <a:schemeClr val="tx1">
                    <a:lumMod val="75000"/>
                    <a:lumOff val="25000"/>
                  </a:schemeClr>
                </a:solidFill>
                <a:latin typeface="Encode Sans" pitchFamily="2" charset="0"/>
                <a:cs typeface="Arial" panose="020B0604020202020204" pitchFamily="34" charset="0"/>
              </a:rPr>
              <a:t>extended mileage without range anxiety</a:t>
            </a:r>
            <a:r>
              <a:rPr lang="en-US" sz="1200">
                <a:solidFill>
                  <a:schemeClr val="tx1">
                    <a:lumMod val="75000"/>
                    <a:lumOff val="25000"/>
                  </a:schemeClr>
                </a:solidFill>
                <a:latin typeface="Encode Sans" pitchFamily="2" charset="0"/>
                <a:cs typeface="Arial" panose="020B0604020202020204" pitchFamily="34" charset="0"/>
              </a:rPr>
              <a:t>, as the ICE steps-in only to generate electricity when the battery is running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Encode Sans" pitchFamily="2" charset="0"/>
              <a:cs typeface="Arial" panose="020B0604020202020204" pitchFamily="34" charset="0"/>
            </a:endParaRPr>
          </a:p>
          <a:p>
            <a:pPr marL="342900" indent="-342900" defTabSz="1218834">
              <a:spcAft>
                <a:spcPts val="1200"/>
              </a:spcAft>
              <a:buSzPct val="123000"/>
              <a:buFont typeface="Arial" panose="020B0604020202020204" pitchFamily="34" charset="0"/>
              <a:buChar char="•"/>
            </a:pPr>
            <a:r>
              <a:rPr lang="en-US">
                <a:solidFill>
                  <a:schemeClr val="tx1">
                    <a:lumMod val="75000"/>
                    <a:lumOff val="25000"/>
                  </a:schemeClr>
                </a:solidFill>
                <a:latin typeface="Encode Sans" pitchFamily="2" charset="0"/>
                <a:cs typeface="Arial" panose="020B0604020202020204" pitchFamily="34" charset="0"/>
              </a:rPr>
              <a:t>The ICE engine </a:t>
            </a:r>
            <a:r>
              <a:rPr lang="en-US" b="1">
                <a:solidFill>
                  <a:schemeClr val="tx1">
                    <a:lumMod val="75000"/>
                    <a:lumOff val="25000"/>
                  </a:schemeClr>
                </a:solidFill>
                <a:latin typeface="Encode Sans" pitchFamily="2" charset="0"/>
                <a:cs typeface="Arial" panose="020B0604020202020204" pitchFamily="34" charset="0"/>
              </a:rPr>
              <a:t>don’t send torque </a:t>
            </a:r>
            <a:r>
              <a:rPr lang="en-US">
                <a:solidFill>
                  <a:schemeClr val="tx1">
                    <a:lumMod val="75000"/>
                    <a:lumOff val="25000"/>
                  </a:schemeClr>
                </a:solidFill>
                <a:latin typeface="Encode Sans" pitchFamily="2" charset="0"/>
                <a:cs typeface="Arial" panose="020B0604020202020204" pitchFamily="34" charset="0"/>
              </a:rPr>
              <a:t>directly to the wheels</a:t>
            </a:r>
          </a:p>
          <a:p>
            <a:pPr marL="342900" indent="-342900" defTabSz="1218834">
              <a:spcAft>
                <a:spcPts val="1200"/>
              </a:spcAft>
              <a:buSzPct val="123000"/>
              <a:buFont typeface="Arial" panose="020B0604020202020204" pitchFamily="34" charset="0"/>
              <a:buChar char="•"/>
            </a:pPr>
            <a:r>
              <a:rPr lang="en-US">
                <a:solidFill>
                  <a:schemeClr val="tx1">
                    <a:lumMod val="75000"/>
                    <a:lumOff val="25000"/>
                  </a:schemeClr>
                </a:solidFill>
                <a:latin typeface="Encode Sans" pitchFamily="2" charset="0"/>
                <a:cs typeface="Arial" panose="020B0604020202020204" pitchFamily="34" charset="0"/>
              </a:rPr>
              <a:t>It ensures </a:t>
            </a:r>
            <a:r>
              <a:rPr lang="en-US" b="1">
                <a:solidFill>
                  <a:schemeClr val="tx1">
                    <a:lumMod val="75000"/>
                    <a:lumOff val="25000"/>
                  </a:schemeClr>
                </a:solidFill>
                <a:latin typeface="Encode Sans" pitchFamily="2" charset="0"/>
                <a:cs typeface="Arial" panose="020B0604020202020204" pitchFamily="34" charset="0"/>
              </a:rPr>
              <a:t>extended mileage without range anxiety</a:t>
            </a:r>
            <a:endParaRPr lang="en-US">
              <a:solidFill>
                <a:schemeClr val="tx1">
                  <a:lumMod val="75000"/>
                  <a:lumOff val="25000"/>
                </a:schemeClr>
              </a:solidFill>
              <a:latin typeface="Encode Sans" pitchFamily="2" charset="0"/>
              <a:cs typeface="Arial" panose="020B0604020202020204" pitchFamily="34" charset="0"/>
            </a:endParaRPr>
          </a:p>
          <a:p>
            <a:pPr marL="342900" indent="-342900" defTabSz="1218834">
              <a:spcAft>
                <a:spcPts val="1200"/>
              </a:spcAft>
              <a:buSzPct val="123000"/>
              <a:buFont typeface="Arial" panose="020B0604020202020204" pitchFamily="34" charset="0"/>
              <a:buChar char="•"/>
            </a:pPr>
            <a:r>
              <a:rPr lang="en-US">
                <a:solidFill>
                  <a:schemeClr val="tx1">
                    <a:lumMod val="75000"/>
                    <a:lumOff val="25000"/>
                  </a:schemeClr>
                </a:solidFill>
                <a:latin typeface="Encode Sans" pitchFamily="2" charset="0"/>
                <a:cs typeface="Arial" panose="020B0604020202020204" pitchFamily="34" charset="0"/>
              </a:rPr>
              <a:t>The throttle pedal feeling and driving experience are </a:t>
            </a:r>
            <a:r>
              <a:rPr lang="en-US" b="1">
                <a:solidFill>
                  <a:schemeClr val="tx1">
                    <a:lumMod val="75000"/>
                    <a:lumOff val="25000"/>
                  </a:schemeClr>
                </a:solidFill>
                <a:latin typeface="Encode Sans" pitchFamily="2" charset="0"/>
                <a:cs typeface="Arial" panose="020B0604020202020204" pitchFamily="34" charset="0"/>
              </a:rPr>
              <a:t>purely electric</a:t>
            </a:r>
            <a:r>
              <a:rPr lang="en-US">
                <a:solidFill>
                  <a:schemeClr val="tx1">
                    <a:lumMod val="75000"/>
                    <a:lumOff val="25000"/>
                  </a:schemeClr>
                </a:solidFill>
                <a:latin typeface="Encode Sans"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Encode Sans" pitchFamily="2" charset="0"/>
              <a:cs typeface="Arial" panose="020B0604020202020204" pitchFamily="34" charset="0"/>
            </a:endParaRP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10</a:t>
            </a:fld>
            <a:endParaRPr lang="it-IT"/>
          </a:p>
        </p:txBody>
      </p:sp>
    </p:spTree>
    <p:extLst>
      <p:ext uri="{BB962C8B-B14F-4D97-AF65-F5344CB8AC3E}">
        <p14:creationId xmlns:p14="http://schemas.microsoft.com/office/powerpoint/2010/main" val="2708630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err="1">
                <a:solidFill>
                  <a:prstClr val="black">
                    <a:lumMod val="75000"/>
                    <a:lumOff val="25000"/>
                  </a:prstClr>
                </a:solidFill>
                <a:latin typeface="Encode Sans" pitchFamily="2" charset="0"/>
                <a:cs typeface="Arial" panose="020B0604020202020204" pitchFamily="34" charset="0"/>
              </a:rPr>
              <a:t>if</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recharged</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from</a:t>
            </a:r>
            <a:r>
              <a:rPr lang="es-ES" sz="1200">
                <a:solidFill>
                  <a:prstClr val="black">
                    <a:lumMod val="75000"/>
                    <a:lumOff val="25000"/>
                  </a:prstClr>
                </a:solidFill>
                <a:latin typeface="Encode Sans" pitchFamily="2" charset="0"/>
                <a:cs typeface="Arial" panose="020B0604020202020204" pitchFamily="34" charset="0"/>
              </a:rPr>
              <a:t> a plug, </a:t>
            </a:r>
            <a:r>
              <a:rPr lang="es-ES" sz="1200" err="1">
                <a:solidFill>
                  <a:prstClr val="black">
                    <a:lumMod val="75000"/>
                    <a:lumOff val="25000"/>
                  </a:prstClr>
                </a:solidFill>
                <a:latin typeface="Encode Sans" pitchFamily="2" charset="0"/>
                <a:cs typeface="Arial" panose="020B0604020202020204" pitchFamily="34" charset="0"/>
              </a:rPr>
              <a:t>the</a:t>
            </a:r>
            <a:r>
              <a:rPr lang="es-ES" sz="1200">
                <a:solidFill>
                  <a:prstClr val="black">
                    <a:lumMod val="75000"/>
                    <a:lumOff val="25000"/>
                  </a:prstClr>
                </a:solidFill>
                <a:latin typeface="Encode Sans" pitchFamily="2" charset="0"/>
                <a:cs typeface="Arial" panose="020B0604020202020204" pitchFamily="34" charset="0"/>
              </a:rPr>
              <a:t> Car can be </a:t>
            </a:r>
            <a:r>
              <a:rPr lang="es-ES" sz="1200" b="1" err="1">
                <a:solidFill>
                  <a:prstClr val="black">
                    <a:lumMod val="75000"/>
                    <a:lumOff val="25000"/>
                  </a:prstClr>
                </a:solidFill>
                <a:latin typeface="Encode Sans" pitchFamily="2" charset="0"/>
                <a:cs typeface="Arial" panose="020B0604020202020204" pitchFamily="34" charset="0"/>
              </a:rPr>
              <a:t>used</a:t>
            </a:r>
            <a:r>
              <a:rPr lang="es-ES" sz="1200" b="1">
                <a:solidFill>
                  <a:prstClr val="black">
                    <a:lumMod val="75000"/>
                    <a:lumOff val="25000"/>
                  </a:prstClr>
                </a:solidFill>
                <a:latin typeface="Encode Sans" pitchFamily="2" charset="0"/>
                <a:cs typeface="Arial" panose="020B0604020202020204" pitchFamily="34" charset="0"/>
              </a:rPr>
              <a:t> as a BEV </a:t>
            </a:r>
            <a:r>
              <a:rPr lang="es-ES" sz="1200" b="1" err="1">
                <a:solidFill>
                  <a:prstClr val="black">
                    <a:lumMod val="75000"/>
                    <a:lumOff val="25000"/>
                  </a:prstClr>
                </a:solidFill>
                <a:latin typeface="Encode Sans" pitchFamily="2" charset="0"/>
                <a:cs typeface="Arial" panose="020B0604020202020204" pitchFamily="34" charset="0"/>
              </a:rPr>
              <a:t>day-by-day</a:t>
            </a:r>
            <a:endParaRPr lang="es-ES" sz="1200" b="1">
              <a:solidFill>
                <a:prstClr val="black">
                  <a:lumMod val="75000"/>
                  <a:lumOff val="25000"/>
                </a:prstClr>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err="1">
                <a:solidFill>
                  <a:prstClr val="black">
                    <a:lumMod val="75000"/>
                    <a:lumOff val="25000"/>
                  </a:prstClr>
                </a:solidFill>
                <a:latin typeface="Encode Sans" pitchFamily="2" charset="0"/>
                <a:cs typeface="Arial" panose="020B0604020202020204" pitchFamily="34" charset="0"/>
              </a:rPr>
              <a:t>If</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driven</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for</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long</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trips</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it</a:t>
            </a:r>
            <a:r>
              <a:rPr lang="es-ES" sz="1200">
                <a:solidFill>
                  <a:prstClr val="black">
                    <a:lumMod val="75000"/>
                    <a:lumOff val="25000"/>
                  </a:prstClr>
                </a:solidFill>
                <a:latin typeface="Encode Sans" pitchFamily="2" charset="0"/>
                <a:cs typeface="Arial" panose="020B0604020202020204" pitchFamily="34" charset="0"/>
              </a:rPr>
              <a:t> can be </a:t>
            </a:r>
            <a:r>
              <a:rPr lang="es-ES" sz="1200" b="1" err="1">
                <a:solidFill>
                  <a:prstClr val="black">
                    <a:lumMod val="75000"/>
                    <a:lumOff val="25000"/>
                  </a:prstClr>
                </a:solidFill>
                <a:latin typeface="Encode Sans" pitchFamily="2" charset="0"/>
                <a:cs typeface="Arial" panose="020B0604020202020204" pitchFamily="34" charset="0"/>
              </a:rPr>
              <a:t>refueled</a:t>
            </a:r>
            <a:r>
              <a:rPr lang="es-ES" sz="1200" b="1">
                <a:solidFill>
                  <a:prstClr val="black">
                    <a:lumMod val="75000"/>
                    <a:lumOff val="25000"/>
                  </a:prstClr>
                </a:solidFill>
                <a:latin typeface="Encode Sans" pitchFamily="2" charset="0"/>
                <a:cs typeface="Arial" panose="020B0604020202020204" pitchFamily="34" charset="0"/>
              </a:rPr>
              <a:t> </a:t>
            </a:r>
            <a:r>
              <a:rPr lang="es-ES" sz="1200" b="1" err="1">
                <a:solidFill>
                  <a:prstClr val="black">
                    <a:lumMod val="75000"/>
                    <a:lumOff val="25000"/>
                  </a:prstClr>
                </a:solidFill>
                <a:latin typeface="Encode Sans" pitchFamily="2" charset="0"/>
                <a:cs typeface="Arial" panose="020B0604020202020204" pitchFamily="34" charset="0"/>
              </a:rPr>
              <a:t>simply</a:t>
            </a:r>
            <a:r>
              <a:rPr lang="es-ES" sz="1200" b="1">
                <a:solidFill>
                  <a:prstClr val="black">
                    <a:lumMod val="75000"/>
                    <a:lumOff val="25000"/>
                  </a:prstClr>
                </a:solidFill>
                <a:latin typeface="Encode Sans" pitchFamily="2" charset="0"/>
                <a:cs typeface="Arial" panose="020B0604020202020204" pitchFamily="34" charset="0"/>
              </a:rPr>
              <a:t> </a:t>
            </a:r>
            <a:r>
              <a:rPr lang="es-ES" sz="1200">
                <a:solidFill>
                  <a:prstClr val="black">
                    <a:lumMod val="75000"/>
                    <a:lumOff val="25000"/>
                  </a:prstClr>
                </a:solidFill>
                <a:latin typeface="Encode Sans" pitchFamily="2" charset="0"/>
                <a:cs typeface="Arial" panose="020B0604020202020204" pitchFamily="34" charset="0"/>
              </a:rPr>
              <a:t>as </a:t>
            </a:r>
            <a:r>
              <a:rPr lang="es-ES" sz="1200" err="1">
                <a:solidFill>
                  <a:prstClr val="black">
                    <a:lumMod val="75000"/>
                    <a:lumOff val="25000"/>
                  </a:prstClr>
                </a:solidFill>
                <a:latin typeface="Encode Sans" pitchFamily="2" charset="0"/>
                <a:cs typeface="Arial" panose="020B0604020202020204" pitchFamily="34" charset="0"/>
              </a:rPr>
              <a:t>an</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hybrid</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without</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the</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need</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for</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charging</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stops</a:t>
            </a:r>
            <a:endParaRPr lang="es-ES" sz="1200">
              <a:solidFill>
                <a:prstClr val="black">
                  <a:lumMod val="75000"/>
                  <a:lumOff val="25000"/>
                </a:prstClr>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solidFill>
                <a:prstClr val="black">
                  <a:lumMod val="75000"/>
                  <a:lumOff val="25000"/>
                </a:prstClr>
              </a:solidFill>
              <a:latin typeface="Encode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prstClr val="black">
                    <a:lumMod val="75000"/>
                    <a:lumOff val="25000"/>
                  </a:prstClr>
                </a:solidFill>
                <a:latin typeface="Encode Sans" pitchFamily="2" charset="0"/>
                <a:cs typeface="Arial" panose="020B0604020202020204" pitchFamily="34" charset="0"/>
              </a:rPr>
              <a:t>E-Motor </a:t>
            </a:r>
            <a:r>
              <a:rPr lang="es-ES" sz="1200" err="1">
                <a:solidFill>
                  <a:prstClr val="black">
                    <a:lumMod val="75000"/>
                    <a:lumOff val="25000"/>
                  </a:prstClr>
                </a:solidFill>
                <a:latin typeface="Encode Sans" pitchFamily="2" charset="0"/>
                <a:cs typeface="Arial" panose="020B0604020202020204" pitchFamily="34" charset="0"/>
              </a:rPr>
              <a:t>is</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on</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the</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rear</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axle</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to</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propel</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the</a:t>
            </a:r>
            <a:r>
              <a:rPr lang="es-ES" sz="1200">
                <a:solidFill>
                  <a:prstClr val="black">
                    <a:lumMod val="75000"/>
                    <a:lumOff val="25000"/>
                  </a:prstClr>
                </a:solidFill>
                <a:latin typeface="Encode Sans" pitchFamily="2" charset="0"/>
                <a:cs typeface="Arial" panose="020B0604020202020204" pitchFamily="34" charset="0"/>
              </a:rPr>
              <a:t> </a:t>
            </a:r>
            <a:r>
              <a:rPr lang="es-ES" sz="1200" err="1">
                <a:solidFill>
                  <a:prstClr val="black">
                    <a:lumMod val="75000"/>
                    <a:lumOff val="25000"/>
                  </a:prstClr>
                </a:solidFill>
                <a:latin typeface="Encode Sans" pitchFamily="2" charset="0"/>
                <a:cs typeface="Arial" panose="020B0604020202020204" pitchFamily="34" charset="0"/>
              </a:rPr>
              <a:t>vehicle</a:t>
            </a:r>
            <a:r>
              <a:rPr lang="es-ES" sz="1200">
                <a:solidFill>
                  <a:prstClr val="black">
                    <a:lumMod val="75000"/>
                    <a:lumOff val="25000"/>
                  </a:prstClr>
                </a:solidFill>
                <a:latin typeface="Encode Sans" pitchFamily="2" charset="0"/>
                <a:cs typeface="Arial" panose="020B0604020202020204" pitchFamily="34" charset="0"/>
              </a:rPr>
              <a:t> as a RWD in Full EV </a:t>
            </a:r>
            <a:r>
              <a:rPr lang="es-ES" sz="1200" err="1">
                <a:solidFill>
                  <a:prstClr val="black">
                    <a:lumMod val="75000"/>
                    <a:lumOff val="25000"/>
                  </a:prstClr>
                </a:solidFill>
                <a:latin typeface="Encode Sans" pitchFamily="2" charset="0"/>
                <a:cs typeface="Arial" panose="020B0604020202020204" pitchFamily="34" charset="0"/>
              </a:rPr>
              <a:t>driving</a:t>
            </a:r>
            <a:endParaRPr lang="es-ES" sz="1200" b="1">
              <a:solidFill>
                <a:prstClr val="black">
                  <a:lumMod val="75000"/>
                  <a:lumOff val="25000"/>
                </a:prstClr>
              </a:solidFill>
              <a:latin typeface="Encode Sans" pitchFamily="2" charset="0"/>
              <a:cs typeface="Arial" panose="020B0604020202020204" pitchFamily="34" charset="0"/>
            </a:endParaRP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11</a:t>
            </a:fld>
            <a:endParaRPr lang="it-IT"/>
          </a:p>
        </p:txBody>
      </p:sp>
    </p:spTree>
    <p:extLst>
      <p:ext uri="{BB962C8B-B14F-4D97-AF65-F5344CB8AC3E}">
        <p14:creationId xmlns:p14="http://schemas.microsoft.com/office/powerpoint/2010/main" val="383023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defTabSz="1218834">
              <a:spcAft>
                <a:spcPts val="1200"/>
              </a:spcAft>
              <a:buSzPct val="123000"/>
              <a:buFont typeface="Arial" panose="020B0604020202020204" pitchFamily="34" charset="0"/>
              <a:buChar char="•"/>
            </a:pPr>
            <a:r>
              <a:rPr lang="en-US" sz="1200">
                <a:solidFill>
                  <a:schemeClr val="tx1">
                    <a:lumMod val="75000"/>
                    <a:lumOff val="25000"/>
                  </a:schemeClr>
                </a:solidFill>
                <a:latin typeface="Encode Sans" pitchFamily="2" charset="0"/>
                <a:cs typeface="Arial" panose="020B0604020202020204" pitchFamily="34" charset="0"/>
              </a:rPr>
              <a:t>The </a:t>
            </a:r>
            <a:r>
              <a:rPr lang="en-US" sz="1200" b="1">
                <a:solidFill>
                  <a:schemeClr val="tx1">
                    <a:lumMod val="75000"/>
                    <a:lumOff val="25000"/>
                  </a:schemeClr>
                </a:solidFill>
                <a:latin typeface="Encode Sans" pitchFamily="2" charset="0"/>
                <a:cs typeface="Arial" panose="020B0604020202020204" pitchFamily="34" charset="0"/>
              </a:rPr>
              <a:t>rear ELECTRIC MOTOR </a:t>
            </a:r>
            <a:r>
              <a:rPr lang="en-US" sz="1200">
                <a:solidFill>
                  <a:schemeClr val="tx1">
                    <a:lumMod val="75000"/>
                    <a:lumOff val="25000"/>
                  </a:schemeClr>
                </a:solidFill>
                <a:latin typeface="Encode Sans" pitchFamily="2" charset="0"/>
                <a:cs typeface="Arial" panose="020B0604020202020204" pitchFamily="34" charset="0"/>
              </a:rPr>
              <a:t>always drives the car in a smoothness and quiet way typical of the electric drive.</a:t>
            </a:r>
          </a:p>
          <a:p>
            <a:pPr marL="285750" indent="-285750" defTabSz="1218834">
              <a:spcAft>
                <a:spcPts val="1200"/>
              </a:spcAft>
              <a:buSzPct val="123000"/>
              <a:buFont typeface="Arial" panose="020B0604020202020204" pitchFamily="34" charset="0"/>
              <a:buChar char="•"/>
            </a:pPr>
            <a:r>
              <a:rPr lang="en-US" sz="1200">
                <a:solidFill>
                  <a:schemeClr val="tx1">
                    <a:lumMod val="75000"/>
                    <a:lumOff val="25000"/>
                  </a:schemeClr>
                </a:solidFill>
                <a:latin typeface="Encode Sans" pitchFamily="2" charset="0"/>
                <a:cs typeface="Arial" panose="020B0604020202020204" pitchFamily="34" charset="0"/>
              </a:rPr>
              <a:t>The </a:t>
            </a:r>
            <a:r>
              <a:rPr lang="en-US" sz="1200" b="1">
                <a:solidFill>
                  <a:schemeClr val="tx1">
                    <a:lumMod val="75000"/>
                    <a:lumOff val="25000"/>
                  </a:schemeClr>
                </a:solidFill>
                <a:latin typeface="Encode Sans" pitchFamily="2" charset="0"/>
                <a:cs typeface="Arial" panose="020B0604020202020204" pitchFamily="34" charset="0"/>
              </a:rPr>
              <a:t>BATTERY</a:t>
            </a:r>
            <a:r>
              <a:rPr lang="en-US" sz="1200">
                <a:solidFill>
                  <a:schemeClr val="tx1">
                    <a:lumMod val="75000"/>
                    <a:lumOff val="25000"/>
                  </a:schemeClr>
                </a:solidFill>
                <a:latin typeface="Encode Sans" pitchFamily="2" charset="0"/>
                <a:cs typeface="Arial" panose="020B0604020202020204" pitchFamily="34" charset="0"/>
              </a:rPr>
              <a:t> powers the electric motor.</a:t>
            </a:r>
          </a:p>
          <a:p>
            <a:pPr marL="285750" indent="-285750" defTabSz="1218834">
              <a:spcAft>
                <a:spcPts val="1200"/>
              </a:spcAft>
              <a:buSzPct val="123000"/>
              <a:buFont typeface="Arial" panose="020B0604020202020204" pitchFamily="34" charset="0"/>
              <a:buChar char="•"/>
            </a:pPr>
            <a:r>
              <a:rPr lang="en-US" sz="1200">
                <a:solidFill>
                  <a:schemeClr val="tx1">
                    <a:lumMod val="75000"/>
                    <a:lumOff val="25000"/>
                  </a:schemeClr>
                </a:solidFill>
                <a:latin typeface="Encode Sans" pitchFamily="2" charset="0"/>
                <a:cs typeface="Arial" panose="020B0604020202020204" pitchFamily="34" charset="0"/>
              </a:rPr>
              <a:t>When the battery charge drops to low levels, an </a:t>
            </a:r>
            <a:r>
              <a:rPr lang="en-US" sz="1200" b="1">
                <a:solidFill>
                  <a:schemeClr val="tx1">
                    <a:lumMod val="75000"/>
                    <a:lumOff val="25000"/>
                  </a:schemeClr>
                </a:solidFill>
                <a:latin typeface="Encode Sans" pitchFamily="2" charset="0"/>
                <a:cs typeface="Arial" panose="020B0604020202020204" pitchFamily="34" charset="0"/>
              </a:rPr>
              <a:t>ICE ENGINE </a:t>
            </a:r>
            <a:r>
              <a:rPr lang="en-US" sz="1200">
                <a:solidFill>
                  <a:schemeClr val="tx1">
                    <a:lumMod val="75000"/>
                    <a:lumOff val="25000"/>
                  </a:schemeClr>
                </a:solidFill>
                <a:latin typeface="Encode Sans" pitchFamily="2" charset="0"/>
                <a:cs typeface="Arial" panose="020B0604020202020204" pitchFamily="34" charset="0"/>
              </a:rPr>
              <a:t>automatically turns on; it produces electricity to recharge the battery and/or power supply the electric engine.</a:t>
            </a:r>
          </a:p>
          <a:p>
            <a:endParaRPr lang="it-IT"/>
          </a:p>
        </p:txBody>
      </p:sp>
      <p:sp>
        <p:nvSpPr>
          <p:cNvPr id="4" name="Segnaposto numero diapositiva 3"/>
          <p:cNvSpPr>
            <a:spLocks noGrp="1"/>
          </p:cNvSpPr>
          <p:nvPr>
            <p:ph type="sldNum" sz="quarter" idx="5"/>
          </p:nvPr>
        </p:nvSpPr>
        <p:spPr/>
        <p:txBody>
          <a:bodyPr/>
          <a:lstStyle/>
          <a:p>
            <a:fld id="{E87B9299-902B-47AB-94FE-896DC9D29003}" type="slidenum">
              <a:rPr lang="it-IT" smtClean="0"/>
              <a:pPr/>
              <a:t>12</a:t>
            </a:fld>
            <a:endParaRPr lang="it-IT"/>
          </a:p>
        </p:txBody>
      </p:sp>
    </p:spTree>
    <p:extLst>
      <p:ext uri="{BB962C8B-B14F-4D97-AF65-F5344CB8AC3E}">
        <p14:creationId xmlns:p14="http://schemas.microsoft.com/office/powerpoint/2010/main" val="3437326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922286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6F9DC9B-39D8-EA10-4C05-3211F770180C}"/>
              </a:ext>
            </a:extLst>
          </p:cNvPr>
          <p:cNvSpPr>
            <a:spLocks/>
          </p:cNvSpPr>
          <p:nvPr userDrawn="1"/>
        </p:nvSpPr>
        <p:spPr>
          <a:xfrm>
            <a:off x="0" y="6210300"/>
            <a:ext cx="9906000" cy="647700"/>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latin typeface="Encode Sans" pitchFamily="2" charset="0"/>
            </a:endParaRPr>
          </a:p>
        </p:txBody>
      </p:sp>
      <p:sp>
        <p:nvSpPr>
          <p:cNvPr id="7" name="Rectangle 6">
            <a:extLst>
              <a:ext uri="{FF2B5EF4-FFF2-40B4-BE49-F238E27FC236}">
                <a16:creationId xmlns:a16="http://schemas.microsoft.com/office/drawing/2014/main" id="{F16E6884-6B4A-E6FB-B064-EE6C53F38522}"/>
              </a:ext>
            </a:extLst>
          </p:cNvPr>
          <p:cNvSpPr>
            <a:spLocks/>
          </p:cNvSpPr>
          <p:nvPr userDrawn="1"/>
        </p:nvSpPr>
        <p:spPr>
          <a:xfrm>
            <a:off x="0" y="2"/>
            <a:ext cx="9906000" cy="626272"/>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latin typeface="Encode Sans" pitchFamily="2" charset="0"/>
            </a:endParaRPr>
          </a:p>
        </p:txBody>
      </p:sp>
      <p:pic>
        <p:nvPicPr>
          <p:cNvPr id="8" name="Picture 7" descr="A white letter on a black background&#10;&#10;Description automatically generated">
            <a:extLst>
              <a:ext uri="{FF2B5EF4-FFF2-40B4-BE49-F238E27FC236}">
                <a16:creationId xmlns:a16="http://schemas.microsoft.com/office/drawing/2014/main" id="{2EFADEE8-4434-4C4B-97E2-51AA120163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733" y="163786"/>
            <a:ext cx="2394188" cy="298717"/>
          </a:xfrm>
          <a:prstGeom prst="rect">
            <a:avLst/>
          </a:prstGeom>
        </p:spPr>
      </p:pic>
      <p:pic>
        <p:nvPicPr>
          <p:cNvPr id="9" name="Picture 8" descr="A white and black logo&#10;&#10;Description automatically generated">
            <a:extLst>
              <a:ext uri="{FF2B5EF4-FFF2-40B4-BE49-F238E27FC236}">
                <a16:creationId xmlns:a16="http://schemas.microsoft.com/office/drawing/2014/main" id="{260C0411-2059-AA2A-651B-E0E21C083A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0081" y="65011"/>
            <a:ext cx="2394188" cy="496267"/>
          </a:xfrm>
          <a:prstGeom prst="rect">
            <a:avLst/>
          </a:prstGeom>
        </p:spPr>
      </p:pic>
      <p:sp>
        <p:nvSpPr>
          <p:cNvPr id="10" name="TextBox 9">
            <a:extLst>
              <a:ext uri="{FF2B5EF4-FFF2-40B4-BE49-F238E27FC236}">
                <a16:creationId xmlns:a16="http://schemas.microsoft.com/office/drawing/2014/main" id="{B168E878-0A32-5FC5-C411-1B2D3A2D991E}"/>
              </a:ext>
            </a:extLst>
          </p:cNvPr>
          <p:cNvSpPr txBox="1"/>
          <p:nvPr userDrawn="1"/>
        </p:nvSpPr>
        <p:spPr>
          <a:xfrm>
            <a:off x="76006" y="6349484"/>
            <a:ext cx="592847" cy="369332"/>
          </a:xfrm>
          <a:prstGeom prst="rect">
            <a:avLst/>
          </a:prstGeom>
          <a:noFill/>
        </p:spPr>
        <p:txBody>
          <a:bodyPr wrap="square" rtlCol="0">
            <a:spAutoFit/>
          </a:bodyPr>
          <a:lstStyle/>
          <a:p>
            <a:fld id="{114BDDD7-2A75-4639-91D3-E4613221D5F4}" type="slidenum">
              <a:rPr lang="en-GB" sz="1800" smtClean="0">
                <a:solidFill>
                  <a:schemeClr val="bg1"/>
                </a:solidFill>
                <a:latin typeface="Encode Sans" pitchFamily="2" charset="0"/>
              </a:rPr>
              <a:t>‹N›</a:t>
            </a:fld>
            <a:endParaRPr lang="en-GB" sz="1800">
              <a:solidFill>
                <a:schemeClr val="bg1"/>
              </a:solidFill>
              <a:latin typeface="Encode Sans" pitchFamily="2" charset="0"/>
            </a:endParaRPr>
          </a:p>
        </p:txBody>
      </p:sp>
      <p:sp>
        <p:nvSpPr>
          <p:cNvPr id="12" name="Rectangle 13">
            <a:extLst>
              <a:ext uri="{FF2B5EF4-FFF2-40B4-BE49-F238E27FC236}">
                <a16:creationId xmlns:a16="http://schemas.microsoft.com/office/drawing/2014/main" id="{5D8B7F0D-51BD-6429-9F2F-340311E7A656}"/>
              </a:ext>
            </a:extLst>
          </p:cNvPr>
          <p:cNvSpPr/>
          <p:nvPr userDrawn="1"/>
        </p:nvSpPr>
        <p:spPr>
          <a:xfrm>
            <a:off x="179390" y="796579"/>
            <a:ext cx="361633" cy="738363"/>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399" b="1">
              <a:latin typeface="Encode Sans" pitchFamily="2" charset="0"/>
            </a:endParaRPr>
          </a:p>
        </p:txBody>
      </p:sp>
    </p:spTree>
    <p:custDataLst>
      <p:tags r:id="rId1"/>
    </p:custDataLst>
    <p:extLst>
      <p:ext uri="{BB962C8B-B14F-4D97-AF65-F5344CB8AC3E}">
        <p14:creationId xmlns:p14="http://schemas.microsoft.com/office/powerpoint/2010/main" val="2621077471"/>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6F9DC9B-39D8-EA10-4C05-3211F770180C}"/>
              </a:ext>
            </a:extLst>
          </p:cNvPr>
          <p:cNvSpPr>
            <a:spLocks/>
          </p:cNvSpPr>
          <p:nvPr userDrawn="1"/>
        </p:nvSpPr>
        <p:spPr>
          <a:xfrm>
            <a:off x="0" y="6210300"/>
            <a:ext cx="9906000" cy="647700"/>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latin typeface="Encode Sans" pitchFamily="2" charset="0"/>
            </a:endParaRPr>
          </a:p>
        </p:txBody>
      </p:sp>
      <p:sp>
        <p:nvSpPr>
          <p:cNvPr id="7" name="Rectangle 6">
            <a:extLst>
              <a:ext uri="{FF2B5EF4-FFF2-40B4-BE49-F238E27FC236}">
                <a16:creationId xmlns:a16="http://schemas.microsoft.com/office/drawing/2014/main" id="{F16E6884-6B4A-E6FB-B064-EE6C53F38522}"/>
              </a:ext>
            </a:extLst>
          </p:cNvPr>
          <p:cNvSpPr>
            <a:spLocks/>
          </p:cNvSpPr>
          <p:nvPr userDrawn="1"/>
        </p:nvSpPr>
        <p:spPr>
          <a:xfrm>
            <a:off x="0" y="2"/>
            <a:ext cx="9906000" cy="626272"/>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latin typeface="Encode Sans" pitchFamily="2" charset="0"/>
            </a:endParaRPr>
          </a:p>
        </p:txBody>
      </p:sp>
      <p:pic>
        <p:nvPicPr>
          <p:cNvPr id="8" name="Picture 7" descr="A white letter on a black background&#10;&#10;Description automatically generated">
            <a:extLst>
              <a:ext uri="{FF2B5EF4-FFF2-40B4-BE49-F238E27FC236}">
                <a16:creationId xmlns:a16="http://schemas.microsoft.com/office/drawing/2014/main" id="{2EFADEE8-4434-4C4B-97E2-51AA120163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733" y="163786"/>
            <a:ext cx="2394188" cy="298717"/>
          </a:xfrm>
          <a:prstGeom prst="rect">
            <a:avLst/>
          </a:prstGeom>
        </p:spPr>
      </p:pic>
      <p:pic>
        <p:nvPicPr>
          <p:cNvPr id="9" name="Picture 8" descr="A white and black logo&#10;&#10;Description automatically generated">
            <a:extLst>
              <a:ext uri="{FF2B5EF4-FFF2-40B4-BE49-F238E27FC236}">
                <a16:creationId xmlns:a16="http://schemas.microsoft.com/office/drawing/2014/main" id="{260C0411-2059-AA2A-651B-E0E21C083A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0081" y="65011"/>
            <a:ext cx="2394188" cy="496267"/>
          </a:xfrm>
          <a:prstGeom prst="rect">
            <a:avLst/>
          </a:prstGeom>
        </p:spPr>
      </p:pic>
      <p:sp>
        <p:nvSpPr>
          <p:cNvPr id="10" name="TextBox 9">
            <a:extLst>
              <a:ext uri="{FF2B5EF4-FFF2-40B4-BE49-F238E27FC236}">
                <a16:creationId xmlns:a16="http://schemas.microsoft.com/office/drawing/2014/main" id="{B168E878-0A32-5FC5-C411-1B2D3A2D991E}"/>
              </a:ext>
            </a:extLst>
          </p:cNvPr>
          <p:cNvSpPr txBox="1"/>
          <p:nvPr userDrawn="1"/>
        </p:nvSpPr>
        <p:spPr>
          <a:xfrm>
            <a:off x="76006" y="6349484"/>
            <a:ext cx="592847" cy="369332"/>
          </a:xfrm>
          <a:prstGeom prst="rect">
            <a:avLst/>
          </a:prstGeom>
          <a:noFill/>
        </p:spPr>
        <p:txBody>
          <a:bodyPr wrap="square" rtlCol="0">
            <a:spAutoFit/>
          </a:bodyPr>
          <a:lstStyle/>
          <a:p>
            <a:fld id="{114BDDD7-2A75-4639-91D3-E4613221D5F4}" type="slidenum">
              <a:rPr lang="en-GB" sz="1800" smtClean="0">
                <a:solidFill>
                  <a:schemeClr val="bg1"/>
                </a:solidFill>
                <a:latin typeface="Encode Sans" pitchFamily="2" charset="0"/>
              </a:rPr>
              <a:t>‹N›</a:t>
            </a:fld>
            <a:endParaRPr lang="en-GB" sz="1800">
              <a:solidFill>
                <a:schemeClr val="bg1"/>
              </a:solidFill>
              <a:latin typeface="Encode Sans" pitchFamily="2" charset="0"/>
            </a:endParaRPr>
          </a:p>
        </p:txBody>
      </p:sp>
    </p:spTree>
    <p:custDataLst>
      <p:tags r:id="rId1"/>
    </p:custDataLst>
    <p:extLst>
      <p:ext uri="{BB962C8B-B14F-4D97-AF65-F5344CB8AC3E}">
        <p14:creationId xmlns:p14="http://schemas.microsoft.com/office/powerpoint/2010/main" val="90970854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6F9DC9B-39D8-EA10-4C05-3211F770180C}"/>
              </a:ext>
            </a:extLst>
          </p:cNvPr>
          <p:cNvSpPr>
            <a:spLocks/>
          </p:cNvSpPr>
          <p:nvPr userDrawn="1"/>
        </p:nvSpPr>
        <p:spPr>
          <a:xfrm>
            <a:off x="0" y="0"/>
            <a:ext cx="9906000" cy="6858000"/>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latin typeface="Encode Sans" pitchFamily="2" charset="0"/>
            </a:endParaRPr>
          </a:p>
        </p:txBody>
      </p:sp>
      <p:sp>
        <p:nvSpPr>
          <p:cNvPr id="7" name="Rectangle 6">
            <a:extLst>
              <a:ext uri="{FF2B5EF4-FFF2-40B4-BE49-F238E27FC236}">
                <a16:creationId xmlns:a16="http://schemas.microsoft.com/office/drawing/2014/main" id="{F16E6884-6B4A-E6FB-B064-EE6C53F38522}"/>
              </a:ext>
            </a:extLst>
          </p:cNvPr>
          <p:cNvSpPr>
            <a:spLocks/>
          </p:cNvSpPr>
          <p:nvPr userDrawn="1"/>
        </p:nvSpPr>
        <p:spPr>
          <a:xfrm>
            <a:off x="0" y="2"/>
            <a:ext cx="9906000" cy="6262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latin typeface="Encode Sans" pitchFamily="2" charset="0"/>
            </a:endParaRPr>
          </a:p>
        </p:txBody>
      </p:sp>
      <p:pic>
        <p:nvPicPr>
          <p:cNvPr id="8" name="Picture 7" descr="A white letter on a black background&#10;&#10;Description automatically generated">
            <a:extLst>
              <a:ext uri="{FF2B5EF4-FFF2-40B4-BE49-F238E27FC236}">
                <a16:creationId xmlns:a16="http://schemas.microsoft.com/office/drawing/2014/main" id="{2EFADEE8-4434-4C4B-97E2-51AA120163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4343" y="163778"/>
            <a:ext cx="2394188" cy="298717"/>
          </a:xfrm>
          <a:prstGeom prst="rect">
            <a:avLst/>
          </a:prstGeom>
        </p:spPr>
      </p:pic>
      <p:pic>
        <p:nvPicPr>
          <p:cNvPr id="9" name="Picture 8" descr="A white and black logo&#10;&#10;Description automatically generated">
            <a:extLst>
              <a:ext uri="{FF2B5EF4-FFF2-40B4-BE49-F238E27FC236}">
                <a16:creationId xmlns:a16="http://schemas.microsoft.com/office/drawing/2014/main" id="{260C0411-2059-AA2A-651B-E0E21C083A52}"/>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71102" y="65004"/>
            <a:ext cx="2394188" cy="496267"/>
          </a:xfrm>
          <a:prstGeom prst="rect">
            <a:avLst/>
          </a:prstGeom>
        </p:spPr>
      </p:pic>
      <p:sp>
        <p:nvSpPr>
          <p:cNvPr id="10" name="TextBox 9">
            <a:extLst>
              <a:ext uri="{FF2B5EF4-FFF2-40B4-BE49-F238E27FC236}">
                <a16:creationId xmlns:a16="http://schemas.microsoft.com/office/drawing/2014/main" id="{B168E878-0A32-5FC5-C411-1B2D3A2D991E}"/>
              </a:ext>
            </a:extLst>
          </p:cNvPr>
          <p:cNvSpPr txBox="1"/>
          <p:nvPr userDrawn="1"/>
        </p:nvSpPr>
        <p:spPr>
          <a:xfrm>
            <a:off x="76006" y="6349484"/>
            <a:ext cx="592847" cy="369332"/>
          </a:xfrm>
          <a:prstGeom prst="rect">
            <a:avLst/>
          </a:prstGeom>
          <a:noFill/>
        </p:spPr>
        <p:txBody>
          <a:bodyPr wrap="square" rtlCol="0">
            <a:spAutoFit/>
          </a:bodyPr>
          <a:lstStyle/>
          <a:p>
            <a:fld id="{114BDDD7-2A75-4639-91D3-E4613221D5F4}" type="slidenum">
              <a:rPr lang="en-GB" sz="1800" smtClean="0">
                <a:solidFill>
                  <a:schemeClr val="bg1"/>
                </a:solidFill>
                <a:latin typeface="Encode Sans" pitchFamily="2" charset="0"/>
              </a:rPr>
              <a:t>‹N›</a:t>
            </a:fld>
            <a:endParaRPr lang="en-GB" sz="1800">
              <a:solidFill>
                <a:schemeClr val="bg1"/>
              </a:solidFill>
              <a:latin typeface="Encode Sans" pitchFamily="2" charset="0"/>
            </a:endParaRPr>
          </a:p>
        </p:txBody>
      </p:sp>
    </p:spTree>
    <p:custDataLst>
      <p:tags r:id="rId1"/>
    </p:custDataLst>
    <p:extLst>
      <p:ext uri="{BB962C8B-B14F-4D97-AF65-F5344CB8AC3E}">
        <p14:creationId xmlns:p14="http://schemas.microsoft.com/office/powerpoint/2010/main" val="74725161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315F453-7FBA-B0D5-4B7C-9EFF6BB540D4}"/>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F7F9BBB-66D4-AB8F-25DC-0E043FD475EE}"/>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5118F8-2380-CABE-BA13-0B6B4C58B96D}"/>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lvl1pPr algn="l">
              <a:defRPr sz="975">
                <a:solidFill>
                  <a:schemeClr val="tx1">
                    <a:tint val="82000"/>
                  </a:schemeClr>
                </a:solidFill>
                <a:latin typeface="Encode Sans" pitchFamily="2" charset="0"/>
              </a:defRPr>
            </a:lvl1pPr>
          </a:lstStyle>
          <a:p>
            <a:fld id="{CA5379C5-4BAA-4ACC-82A4-A8230F7B9E4E}" type="datetimeFigureOut">
              <a:rPr lang="it-IT" smtClean="0"/>
              <a:pPr/>
              <a:t>20/06/2025</a:t>
            </a:fld>
            <a:endParaRPr lang="it-IT"/>
          </a:p>
        </p:txBody>
      </p:sp>
      <p:sp>
        <p:nvSpPr>
          <p:cNvPr id="5" name="Segnaposto piè di pagina 4">
            <a:extLst>
              <a:ext uri="{FF2B5EF4-FFF2-40B4-BE49-F238E27FC236}">
                <a16:creationId xmlns:a16="http://schemas.microsoft.com/office/drawing/2014/main" id="{B5CFADEB-F91F-B91D-46D6-42D9F4E613AC}"/>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lvl1pPr algn="ctr">
              <a:defRPr sz="975">
                <a:solidFill>
                  <a:schemeClr val="tx1">
                    <a:tint val="82000"/>
                  </a:schemeClr>
                </a:solidFill>
                <a:latin typeface="Encode Sans" pitchFamily="2" charset="0"/>
              </a:defRPr>
            </a:lvl1pPr>
          </a:lstStyle>
          <a:p>
            <a:endParaRPr lang="it-IT"/>
          </a:p>
        </p:txBody>
      </p:sp>
      <p:sp>
        <p:nvSpPr>
          <p:cNvPr id="6" name="Segnaposto numero diapositiva 5">
            <a:extLst>
              <a:ext uri="{FF2B5EF4-FFF2-40B4-BE49-F238E27FC236}">
                <a16:creationId xmlns:a16="http://schemas.microsoft.com/office/drawing/2014/main" id="{AFC1C97E-CABF-154E-0E1F-FB135FBE4CEB}"/>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lvl1pPr algn="r">
              <a:defRPr sz="975">
                <a:solidFill>
                  <a:schemeClr val="tx1">
                    <a:tint val="82000"/>
                  </a:schemeClr>
                </a:solidFill>
                <a:latin typeface="Encode Sans" pitchFamily="2" charset="0"/>
              </a:defRPr>
            </a:lvl1pPr>
          </a:lstStyle>
          <a:p>
            <a:fld id="{18A658AA-8C33-4E3E-B446-3DEA7902EBF4}" type="slidenum">
              <a:rPr lang="it-IT" smtClean="0"/>
              <a:pPr/>
              <a:t>‹N›</a:t>
            </a:fld>
            <a:endParaRPr lang="it-IT"/>
          </a:p>
        </p:txBody>
      </p:sp>
    </p:spTree>
    <p:custDataLst>
      <p:tags r:id="rId6"/>
    </p:custDataLst>
    <p:extLst>
      <p:ext uri="{BB962C8B-B14F-4D97-AF65-F5344CB8AC3E}">
        <p14:creationId xmlns:p14="http://schemas.microsoft.com/office/powerpoint/2010/main" val="150746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push dir="u"/>
  </p:transition>
  <p:txStyles>
    <p:titleStyle>
      <a:lvl1pPr algn="l" defTabSz="742950" rtl="0" eaLnBrk="1" latinLnBrk="0" hangingPunct="1">
        <a:lnSpc>
          <a:spcPct val="90000"/>
        </a:lnSpc>
        <a:spcBef>
          <a:spcPct val="0"/>
        </a:spcBef>
        <a:buNone/>
        <a:defRPr sz="3575" kern="1200">
          <a:solidFill>
            <a:schemeClr val="tx1"/>
          </a:solidFill>
          <a:latin typeface="Encode Sans" pitchFamily="2" charset="0"/>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Encode Sans" pitchFamily="2" charset="0"/>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Encode Sans" pitchFamily="2" charset="0"/>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Encode Sans" pitchFamily="2" charset="0"/>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Encode Sans" pitchFamily="2" charset="0"/>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Encode Sans" pitchFamily="2"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it-IT"/>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2.png"/><Relationship Id="rId11" Type="http://schemas.microsoft.com/office/2007/relationships/hdphoto" Target="../media/hdphoto8.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e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 Target="slide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slide" Target="slide43.xml"/><Relationship Id="rId5" Type="http://schemas.openxmlformats.org/officeDocument/2006/relationships/slide" Target="slide16.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png"/><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25.xml"/><Relationship Id="rId6" Type="http://schemas.microsoft.com/office/2007/relationships/hdphoto" Target="../media/hdphoto11.wdp"/><Relationship Id="rId5" Type="http://schemas.openxmlformats.org/officeDocument/2006/relationships/image" Target="../media/image51.png"/><Relationship Id="rId10" Type="http://schemas.openxmlformats.org/officeDocument/2006/relationships/image" Target="../media/image54.jpeg"/><Relationship Id="rId4" Type="http://schemas.microsoft.com/office/2007/relationships/hdphoto" Target="../media/hdphoto6.wdp"/><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6.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9.png"/><Relationship Id="rId7" Type="http://schemas.microsoft.com/office/2007/relationships/hdphoto" Target="../media/hdphoto13.wdp"/><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56.png"/><Relationship Id="rId5" Type="http://schemas.openxmlformats.org/officeDocument/2006/relationships/image" Target="../media/image55.jpeg"/><Relationship Id="rId4" Type="http://schemas.microsoft.com/office/2007/relationships/hdphoto" Target="../media/hdphoto6.wdp"/><Relationship Id="rId9"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5.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8.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45.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4.jpeg"/><Relationship Id="rId3" Type="http://schemas.openxmlformats.org/officeDocument/2006/relationships/notesSlide" Target="../notesSlides/notesSlide29.xml"/><Relationship Id="rId7" Type="http://schemas.microsoft.com/office/2007/relationships/hdphoto" Target="../media/hdphoto15.wdp"/><Relationship Id="rId12"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61.png"/><Relationship Id="rId11" Type="http://schemas.microsoft.com/office/2007/relationships/hdphoto" Target="../media/hdphoto17.wdp"/><Relationship Id="rId5" Type="http://schemas.microsoft.com/office/2007/relationships/hdphoto" Target="../media/hdphoto6.wdp"/><Relationship Id="rId10" Type="http://schemas.openxmlformats.org/officeDocument/2006/relationships/image" Target="../media/image63.png"/><Relationship Id="rId4" Type="http://schemas.openxmlformats.org/officeDocument/2006/relationships/image" Target="../media/image19.png"/><Relationship Id="rId9" Type="http://schemas.microsoft.com/office/2007/relationships/hdphoto" Target="../media/hdphoto16.wdp"/></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4.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65.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9.png"/><Relationship Id="rId7" Type="http://schemas.microsoft.com/office/2007/relationships/hdphoto" Target="../media/hdphoto18.wdp"/><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67.png"/><Relationship Id="rId5" Type="http://schemas.openxmlformats.org/officeDocument/2006/relationships/image" Target="../media/image66.jpeg"/><Relationship Id="rId4" Type="http://schemas.microsoft.com/office/2007/relationships/hdphoto" Target="../media/hdphoto6.wdp"/><Relationship Id="rId9" Type="http://schemas.microsoft.com/office/2007/relationships/hdphoto" Target="../media/hdphoto19.wdp"/></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66.jpe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69.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70.png"/><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71.jpeg"/><Relationship Id="rId5" Type="http://schemas.microsoft.com/office/2007/relationships/hdphoto" Target="../media/hdphoto13.wdp"/><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7.xml"/><Relationship Id="rId5" Type="http://schemas.microsoft.com/office/2007/relationships/hdphoto" Target="../media/hdphoto20.wdp"/><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78.png"/><Relationship Id="rId5" Type="http://schemas.microsoft.com/office/2007/relationships/hdphoto" Target="../media/hdphoto20.wdp"/><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49.xml"/><Relationship Id="rId5" Type="http://schemas.microsoft.com/office/2007/relationships/hdphoto" Target="../media/hdphoto3.wdp"/><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veicolo, Veicolo terrestre, ruota, pneumatico&#10;&#10;Il contenuto generato dall'IA potrebbe non essere corretto.">
            <a:extLst>
              <a:ext uri="{FF2B5EF4-FFF2-40B4-BE49-F238E27FC236}">
                <a16:creationId xmlns:a16="http://schemas.microsoft.com/office/drawing/2014/main" id="{0402AD1D-B09D-EA7F-DC90-2A746DEAEFBC}"/>
              </a:ext>
            </a:extLst>
          </p:cNvPr>
          <p:cNvPicPr>
            <a:picLocks noChangeAspect="1"/>
          </p:cNvPicPr>
          <p:nvPr/>
        </p:nvPicPr>
        <p:blipFill>
          <a:blip r:embed="rId4">
            <a:extLst>
              <a:ext uri="{28A0092B-C50C-407E-A947-70E740481C1C}">
                <a14:useLocalDpi xmlns:a14="http://schemas.microsoft.com/office/drawing/2010/main" val="0"/>
              </a:ext>
            </a:extLst>
          </a:blip>
          <a:srcRect b="24866"/>
          <a:stretch>
            <a:fillRect/>
          </a:stretch>
        </p:blipFill>
        <p:spPr>
          <a:xfrm>
            <a:off x="-8731" y="0"/>
            <a:ext cx="9906000" cy="5582093"/>
          </a:xfrm>
          <a:prstGeom prst="rect">
            <a:avLst/>
          </a:prstGeom>
        </p:spPr>
      </p:pic>
      <p:sp>
        <p:nvSpPr>
          <p:cNvPr id="5" name="Rectangle 12">
            <a:extLst>
              <a:ext uri="{FF2B5EF4-FFF2-40B4-BE49-F238E27FC236}">
                <a16:creationId xmlns:a16="http://schemas.microsoft.com/office/drawing/2014/main" id="{1D47536E-99E4-E0AF-CC3B-F995326023AA}"/>
              </a:ext>
            </a:extLst>
          </p:cNvPr>
          <p:cNvSpPr/>
          <p:nvPr/>
        </p:nvSpPr>
        <p:spPr>
          <a:xfrm>
            <a:off x="-8731" y="4970424"/>
            <a:ext cx="9914730" cy="1887576"/>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Encode Sans" pitchFamily="2" charset="0"/>
            </a:endParaRPr>
          </a:p>
        </p:txBody>
      </p:sp>
      <p:sp>
        <p:nvSpPr>
          <p:cNvPr id="6" name="Rectangle 3">
            <a:extLst>
              <a:ext uri="{FF2B5EF4-FFF2-40B4-BE49-F238E27FC236}">
                <a16:creationId xmlns:a16="http://schemas.microsoft.com/office/drawing/2014/main" id="{B36EF99B-6CA4-3DAE-FEAB-3EC7134C39D0}"/>
              </a:ext>
            </a:extLst>
          </p:cNvPr>
          <p:cNvSpPr/>
          <p:nvPr/>
        </p:nvSpPr>
        <p:spPr>
          <a:xfrm>
            <a:off x="-8730" y="6"/>
            <a:ext cx="9914730" cy="824089"/>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Encode Sans" pitchFamily="2" charset="0"/>
            </a:endParaRPr>
          </a:p>
        </p:txBody>
      </p:sp>
      <p:sp>
        <p:nvSpPr>
          <p:cNvPr id="7" name="TextBox 11">
            <a:extLst>
              <a:ext uri="{FF2B5EF4-FFF2-40B4-BE49-F238E27FC236}">
                <a16:creationId xmlns:a16="http://schemas.microsoft.com/office/drawing/2014/main" id="{791FEEDA-5456-97BE-A012-ACD6D9F71F9A}"/>
              </a:ext>
            </a:extLst>
          </p:cNvPr>
          <p:cNvSpPr txBox="1"/>
          <p:nvPr/>
        </p:nvSpPr>
        <p:spPr>
          <a:xfrm>
            <a:off x="129821" y="5375603"/>
            <a:ext cx="9663288" cy="1077218"/>
          </a:xfrm>
          <a:prstGeom prst="rect">
            <a:avLst/>
          </a:prstGeom>
          <a:noFill/>
        </p:spPr>
        <p:txBody>
          <a:bodyPr wrap="square">
            <a:spAutoFit/>
          </a:bodyPr>
          <a:lstStyle/>
          <a:p>
            <a:pPr algn="ctr"/>
            <a:r>
              <a:rPr lang="en-GB" sz="3600" b="1">
                <a:solidFill>
                  <a:srgbClr val="FFFFFF"/>
                </a:solidFill>
                <a:latin typeface="Encode Sans" pitchFamily="2" charset="0"/>
              </a:rPr>
              <a:t>LEAPMOTOR C10 REEV </a:t>
            </a:r>
            <a:r>
              <a:rPr lang="en-US" sz="3600" b="1">
                <a:solidFill>
                  <a:srgbClr val="FFFFFF"/>
                </a:solidFill>
                <a:latin typeface="Encode Sans" pitchFamily="2" charset="0"/>
              </a:rPr>
              <a:t>FOLLOW-UP VCT</a:t>
            </a:r>
            <a:endParaRPr lang="en-US" sz="4000" b="1">
              <a:solidFill>
                <a:srgbClr val="FFFFFF"/>
              </a:solidFill>
              <a:latin typeface="Encode Sans" pitchFamily="2" charset="0"/>
            </a:endParaRPr>
          </a:p>
          <a:p>
            <a:pPr algn="ctr"/>
            <a:r>
              <a:rPr lang="en-US" sz="2800" b="1">
                <a:solidFill>
                  <a:srgbClr val="FFFFFF"/>
                </a:solidFill>
                <a:latin typeface="Encode Sans" pitchFamily="2" charset="0"/>
              </a:rPr>
              <a:t>Mastering the Range Extended EV</a:t>
            </a:r>
            <a:endParaRPr lang="en-US" sz="2800" b="1">
              <a:solidFill>
                <a:schemeClr val="bg1"/>
              </a:solidFill>
              <a:latin typeface="Encode Sans" pitchFamily="2" charset="0"/>
            </a:endParaRPr>
          </a:p>
        </p:txBody>
      </p:sp>
      <p:pic>
        <p:nvPicPr>
          <p:cNvPr id="8" name="Picture 5" descr="A logo with white letters and dots&#10;&#10;Description automatically generated">
            <a:extLst>
              <a:ext uri="{FF2B5EF4-FFF2-40B4-BE49-F238E27FC236}">
                <a16:creationId xmlns:a16="http://schemas.microsoft.com/office/drawing/2014/main" id="{0A998B95-1923-BA8A-CD62-257D4F605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533" y="88389"/>
            <a:ext cx="2985164" cy="620769"/>
          </a:xfrm>
          <a:prstGeom prst="rect">
            <a:avLst/>
          </a:prstGeom>
        </p:spPr>
      </p:pic>
      <p:pic>
        <p:nvPicPr>
          <p:cNvPr id="9" name="Picture 7">
            <a:extLst>
              <a:ext uri="{FF2B5EF4-FFF2-40B4-BE49-F238E27FC236}">
                <a16:creationId xmlns:a16="http://schemas.microsoft.com/office/drawing/2014/main" id="{6EC454C4-EFED-5DA6-F6F4-783E85CA3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27" y="195067"/>
            <a:ext cx="3177823" cy="407415"/>
          </a:xfrm>
          <a:prstGeom prst="rect">
            <a:avLst/>
          </a:prstGeom>
        </p:spPr>
      </p:pic>
    </p:spTree>
    <p:custDataLst>
      <p:tags r:id="rId1"/>
    </p:custDataLst>
    <p:extLst>
      <p:ext uri="{BB962C8B-B14F-4D97-AF65-F5344CB8AC3E}">
        <p14:creationId xmlns:p14="http://schemas.microsoft.com/office/powerpoint/2010/main" val="429211879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AFCA2DE3-76E4-5951-CF93-161094766099}"/>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Quick RECAP – What is a REEV ?</a:t>
            </a:r>
          </a:p>
        </p:txBody>
      </p:sp>
      <p:sp>
        <p:nvSpPr>
          <p:cNvPr id="7" name="TextBox 6">
            <a:extLst>
              <a:ext uri="{FF2B5EF4-FFF2-40B4-BE49-F238E27FC236}">
                <a16:creationId xmlns:a16="http://schemas.microsoft.com/office/drawing/2014/main" id="{57FE82DC-4C91-C3CC-3CCA-312C426071F7}"/>
              </a:ext>
            </a:extLst>
          </p:cNvPr>
          <p:cNvSpPr txBox="1"/>
          <p:nvPr/>
        </p:nvSpPr>
        <p:spPr>
          <a:xfrm>
            <a:off x="647701" y="4463534"/>
            <a:ext cx="4477318" cy="1477328"/>
          </a:xfrm>
          <a:prstGeom prst="rect">
            <a:avLst/>
          </a:prstGeom>
          <a:noFill/>
        </p:spPr>
        <p:txBody>
          <a:bodyPr wrap="square" rtlCol="0">
            <a:spAutoFit/>
          </a:bodyPr>
          <a:lstStyle/>
          <a:p>
            <a:pPr marL="342900" indent="-342900" defTabSz="1218834">
              <a:spcAft>
                <a:spcPts val="1200"/>
              </a:spcAft>
              <a:buSzPct val="123000"/>
              <a:buFont typeface="Arial" panose="020B0604020202020204" pitchFamily="34" charset="0"/>
              <a:buChar char="•"/>
            </a:pPr>
            <a:r>
              <a:rPr lang="en-US" sz="2000">
                <a:solidFill>
                  <a:schemeClr val="tx1">
                    <a:lumMod val="75000"/>
                    <a:lumOff val="25000"/>
                  </a:schemeClr>
                </a:solidFill>
                <a:latin typeface="Encode Sans" pitchFamily="2" charset="0"/>
                <a:cs typeface="Arial" panose="020B0604020202020204" pitchFamily="34" charset="0"/>
              </a:rPr>
              <a:t>It ensures </a:t>
            </a:r>
            <a:r>
              <a:rPr lang="en-US" sz="2000" b="1">
                <a:solidFill>
                  <a:schemeClr val="tx1">
                    <a:lumMod val="75000"/>
                    <a:lumOff val="25000"/>
                  </a:schemeClr>
                </a:solidFill>
                <a:latin typeface="Encode Sans" pitchFamily="2" charset="0"/>
                <a:cs typeface="Arial" panose="020B0604020202020204" pitchFamily="34" charset="0"/>
              </a:rPr>
              <a:t>high mileage without range anxiety</a:t>
            </a:r>
            <a:endParaRPr lang="en-US" sz="2000">
              <a:solidFill>
                <a:schemeClr val="tx1">
                  <a:lumMod val="75000"/>
                  <a:lumOff val="25000"/>
                </a:schemeClr>
              </a:solidFill>
              <a:latin typeface="Encode Sans" pitchFamily="2" charset="0"/>
              <a:cs typeface="Arial" panose="020B0604020202020204" pitchFamily="34" charset="0"/>
            </a:endParaRPr>
          </a:p>
          <a:p>
            <a:pPr marL="342900" indent="-342900" defTabSz="1218834">
              <a:spcAft>
                <a:spcPts val="1200"/>
              </a:spcAft>
              <a:buSzPct val="123000"/>
              <a:buFont typeface="Arial" panose="020B0604020202020204" pitchFamily="34" charset="0"/>
              <a:buChar char="•"/>
            </a:pPr>
            <a:r>
              <a:rPr lang="en-US" sz="2000" b="1">
                <a:solidFill>
                  <a:schemeClr val="tx1">
                    <a:lumMod val="75000"/>
                    <a:lumOff val="25000"/>
                  </a:schemeClr>
                </a:solidFill>
                <a:latin typeface="Encode Sans" pitchFamily="2" charset="0"/>
                <a:cs typeface="Arial" panose="020B0604020202020204" pitchFamily="34" charset="0"/>
              </a:rPr>
              <a:t>Pedal feeling </a:t>
            </a:r>
            <a:r>
              <a:rPr lang="en-US" sz="2000">
                <a:solidFill>
                  <a:schemeClr val="tx1">
                    <a:lumMod val="75000"/>
                    <a:lumOff val="25000"/>
                  </a:schemeClr>
                </a:solidFill>
                <a:latin typeface="Encode Sans" pitchFamily="2" charset="0"/>
                <a:cs typeface="Arial" panose="020B0604020202020204" pitchFamily="34" charset="0"/>
              </a:rPr>
              <a:t>and driving experience are </a:t>
            </a:r>
            <a:r>
              <a:rPr lang="en-US" sz="2000" b="1">
                <a:solidFill>
                  <a:schemeClr val="tx1">
                    <a:lumMod val="75000"/>
                    <a:lumOff val="25000"/>
                  </a:schemeClr>
                </a:solidFill>
                <a:latin typeface="Encode Sans" pitchFamily="2" charset="0"/>
                <a:cs typeface="Arial" panose="020B0604020202020204" pitchFamily="34" charset="0"/>
              </a:rPr>
              <a:t>purely electric</a:t>
            </a:r>
            <a:endParaRPr lang="en-US" sz="2000">
              <a:solidFill>
                <a:schemeClr val="tx1">
                  <a:lumMod val="75000"/>
                  <a:lumOff val="25000"/>
                </a:schemeClr>
              </a:solidFill>
              <a:latin typeface="Encode Sans" pitchFamily="2" charset="0"/>
              <a:cs typeface="Arial" panose="020B0604020202020204" pitchFamily="34" charset="0"/>
            </a:endParaRPr>
          </a:p>
        </p:txBody>
      </p:sp>
      <p:grpSp>
        <p:nvGrpSpPr>
          <p:cNvPr id="24" name="Gruppo 23">
            <a:extLst>
              <a:ext uri="{FF2B5EF4-FFF2-40B4-BE49-F238E27FC236}">
                <a16:creationId xmlns:a16="http://schemas.microsoft.com/office/drawing/2014/main" id="{C9AFABD2-BB16-1CBC-5AB8-CF2C4C480BB9}"/>
              </a:ext>
            </a:extLst>
          </p:cNvPr>
          <p:cNvGrpSpPr/>
          <p:nvPr/>
        </p:nvGrpSpPr>
        <p:grpSpPr>
          <a:xfrm>
            <a:off x="3829183" y="2534885"/>
            <a:ext cx="4595534" cy="3425517"/>
            <a:chOff x="3954580" y="2500729"/>
            <a:chExt cx="4595534" cy="3425517"/>
          </a:xfrm>
        </p:grpSpPr>
        <p:grpSp>
          <p:nvGrpSpPr>
            <p:cNvPr id="5" name="Grupo 2">
              <a:extLst>
                <a:ext uri="{FF2B5EF4-FFF2-40B4-BE49-F238E27FC236}">
                  <a16:creationId xmlns:a16="http://schemas.microsoft.com/office/drawing/2014/main" id="{9F08CAB4-CE1E-0924-177C-AABDEBFC7EFB}"/>
                </a:ext>
              </a:extLst>
            </p:cNvPr>
            <p:cNvGrpSpPr>
              <a:grpSpLocks noChangeAspect="1"/>
            </p:cNvGrpSpPr>
            <p:nvPr/>
          </p:nvGrpSpPr>
          <p:grpSpPr>
            <a:xfrm>
              <a:off x="3954580" y="2500729"/>
              <a:ext cx="4468619" cy="3425517"/>
              <a:chOff x="1788047" y="2638188"/>
              <a:chExt cx="3569219" cy="3425517"/>
            </a:xfrm>
          </p:grpSpPr>
          <p:cxnSp>
            <p:nvCxnSpPr>
              <p:cNvPr id="8" name="Conector recto 33">
                <a:extLst>
                  <a:ext uri="{FF2B5EF4-FFF2-40B4-BE49-F238E27FC236}">
                    <a16:creationId xmlns:a16="http://schemas.microsoft.com/office/drawing/2014/main" id="{4EFB6D08-8364-7F8B-E929-EC7186A8215D}"/>
                  </a:ext>
                </a:extLst>
              </p:cNvPr>
              <p:cNvCxnSpPr/>
              <p:nvPr/>
            </p:nvCxnSpPr>
            <p:spPr>
              <a:xfrm>
                <a:off x="4601952" y="3310887"/>
                <a:ext cx="755314" cy="0"/>
              </a:xfrm>
              <a:prstGeom prst="line">
                <a:avLst/>
              </a:prstGeom>
              <a:noFill/>
              <a:ln w="38100">
                <a:solidFill>
                  <a:srgbClr val="00B0F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pic>
            <p:nvPicPr>
              <p:cNvPr id="10" name="Picture 2" descr="Resultado de imagen de pila">
                <a:extLst>
                  <a:ext uri="{FF2B5EF4-FFF2-40B4-BE49-F238E27FC236}">
                    <a16:creationId xmlns:a16="http://schemas.microsoft.com/office/drawing/2014/main" id="{5C71C445-CF51-5F69-9A7B-C3718545A35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3567" r="9206"/>
              <a:stretch/>
            </p:blipFill>
            <p:spPr bwMode="auto">
              <a:xfrm>
                <a:off x="3779737" y="2746934"/>
                <a:ext cx="566932" cy="1127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ángulo: esquinas redondeadas 38">
                <a:extLst>
                  <a:ext uri="{FF2B5EF4-FFF2-40B4-BE49-F238E27FC236}">
                    <a16:creationId xmlns:a16="http://schemas.microsoft.com/office/drawing/2014/main" id="{6A0E47CF-91E4-0578-7C4E-A0FAECB96B76}"/>
                  </a:ext>
                </a:extLst>
              </p:cNvPr>
              <p:cNvSpPr/>
              <p:nvPr/>
            </p:nvSpPr>
            <p:spPr>
              <a:xfrm>
                <a:off x="3489063" y="2638188"/>
                <a:ext cx="1128093" cy="1368373"/>
              </a:xfrm>
              <a:prstGeom prst="roundRect">
                <a:avLst/>
              </a:prstGeom>
              <a:noFill/>
              <a:ln w="38100">
                <a:solidFill>
                  <a:srgbClr val="00B0F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ontserrat" pitchFamily="2" charset="0"/>
                </a:endParaRPr>
              </a:p>
            </p:txBody>
          </p:sp>
          <p:sp>
            <p:nvSpPr>
              <p:cNvPr id="14" name="Rectángulo: esquinas redondeadas 39">
                <a:extLst>
                  <a:ext uri="{FF2B5EF4-FFF2-40B4-BE49-F238E27FC236}">
                    <a16:creationId xmlns:a16="http://schemas.microsoft.com/office/drawing/2014/main" id="{876887D7-F9C5-F370-E9E0-B43CE35C0EEE}"/>
                  </a:ext>
                </a:extLst>
              </p:cNvPr>
              <p:cNvSpPr/>
              <p:nvPr/>
            </p:nvSpPr>
            <p:spPr>
              <a:xfrm>
                <a:off x="2092414" y="2906247"/>
                <a:ext cx="833335" cy="834125"/>
              </a:xfrm>
              <a:prstGeom prst="roundRect">
                <a:avLst/>
              </a:prstGeom>
              <a:noFill/>
              <a:ln w="38100">
                <a:solidFill>
                  <a:srgbClr val="C0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ontserrat" pitchFamily="2" charset="0"/>
                </a:endParaRPr>
              </a:p>
            </p:txBody>
          </p:sp>
          <p:sp>
            <p:nvSpPr>
              <p:cNvPr id="15" name="Rectángulo: esquinas redondeadas 40">
                <a:extLst>
                  <a:ext uri="{FF2B5EF4-FFF2-40B4-BE49-F238E27FC236}">
                    <a16:creationId xmlns:a16="http://schemas.microsoft.com/office/drawing/2014/main" id="{755E2100-81EF-D924-0BE9-CDCD42849436}"/>
                  </a:ext>
                </a:extLst>
              </p:cNvPr>
              <p:cNvSpPr/>
              <p:nvPr/>
            </p:nvSpPr>
            <p:spPr>
              <a:xfrm>
                <a:off x="3601715" y="4471347"/>
                <a:ext cx="902788" cy="825610"/>
              </a:xfrm>
              <a:prstGeom prst="roundRect">
                <a:avLst/>
              </a:prstGeom>
              <a:noFill/>
              <a:ln w="38100">
                <a:solidFill>
                  <a:srgbClr val="00B0F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ontserrat" pitchFamily="2" charset="0"/>
                </a:endParaRPr>
              </a:p>
            </p:txBody>
          </p:sp>
          <p:cxnSp>
            <p:nvCxnSpPr>
              <p:cNvPr id="16" name="Conector recto 41">
                <a:extLst>
                  <a:ext uri="{FF2B5EF4-FFF2-40B4-BE49-F238E27FC236}">
                    <a16:creationId xmlns:a16="http://schemas.microsoft.com/office/drawing/2014/main" id="{848766BD-8538-33D7-A48B-A89F0FF6FF1E}"/>
                  </a:ext>
                </a:extLst>
              </p:cNvPr>
              <p:cNvCxnSpPr>
                <a:cxnSpLocks/>
              </p:cNvCxnSpPr>
              <p:nvPr/>
            </p:nvCxnSpPr>
            <p:spPr>
              <a:xfrm>
                <a:off x="2933769" y="3319053"/>
                <a:ext cx="549319" cy="0"/>
              </a:xfrm>
              <a:prstGeom prst="line">
                <a:avLst/>
              </a:prstGeom>
              <a:noFill/>
              <a:ln w="38100">
                <a:solidFill>
                  <a:srgbClr val="B81224"/>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7" name="Conector recto 42">
                <a:extLst>
                  <a:ext uri="{FF2B5EF4-FFF2-40B4-BE49-F238E27FC236}">
                    <a16:creationId xmlns:a16="http://schemas.microsoft.com/office/drawing/2014/main" id="{43441373-DB56-0078-C240-1C03877C1ACF}"/>
                  </a:ext>
                </a:extLst>
              </p:cNvPr>
              <p:cNvCxnSpPr>
                <a:cxnSpLocks/>
              </p:cNvCxnSpPr>
              <p:nvPr/>
            </p:nvCxnSpPr>
            <p:spPr>
              <a:xfrm flipH="1">
                <a:off x="4053109" y="4063136"/>
                <a:ext cx="1" cy="389101"/>
              </a:xfrm>
              <a:prstGeom prst="line">
                <a:avLst/>
              </a:prstGeom>
              <a:noFill/>
              <a:ln w="38100">
                <a:solidFill>
                  <a:srgbClr val="00B0F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8" name="CuadroTexto 43">
                <a:extLst>
                  <a:ext uri="{FF2B5EF4-FFF2-40B4-BE49-F238E27FC236}">
                    <a16:creationId xmlns:a16="http://schemas.microsoft.com/office/drawing/2014/main" id="{B0AC8172-3E29-7762-DE8B-EB798CE3552C}"/>
                  </a:ext>
                </a:extLst>
              </p:cNvPr>
              <p:cNvSpPr txBox="1"/>
              <p:nvPr/>
            </p:nvSpPr>
            <p:spPr>
              <a:xfrm>
                <a:off x="3653879" y="5417374"/>
                <a:ext cx="850624" cy="646331"/>
              </a:xfrm>
              <a:prstGeom prst="rect">
                <a:avLst/>
              </a:prstGeom>
              <a:noFill/>
            </p:spPr>
            <p:txBody>
              <a:bodyPr wrap="square" rtlCol="0">
                <a:spAutoFit/>
              </a:bodyPr>
              <a:lstStyle/>
              <a:p>
                <a:pPr algn="ctr"/>
                <a:r>
                  <a:rPr lang="es-ES">
                    <a:solidFill>
                      <a:schemeClr val="tx1">
                        <a:lumMod val="75000"/>
                        <a:lumOff val="25000"/>
                      </a:schemeClr>
                    </a:solidFill>
                    <a:latin typeface="Encode Sans" pitchFamily="2" charset="0"/>
                    <a:cs typeface="Arial" panose="020B0604020202020204" pitchFamily="34" charset="0"/>
                  </a:rPr>
                  <a:t>Electric Motor</a:t>
                </a:r>
              </a:p>
            </p:txBody>
          </p:sp>
          <p:sp>
            <p:nvSpPr>
              <p:cNvPr id="19" name="CuadroTexto 44">
                <a:extLst>
                  <a:ext uri="{FF2B5EF4-FFF2-40B4-BE49-F238E27FC236}">
                    <a16:creationId xmlns:a16="http://schemas.microsoft.com/office/drawing/2014/main" id="{B2F3B838-C311-11D5-D529-BF63713235D0}"/>
                  </a:ext>
                </a:extLst>
              </p:cNvPr>
              <p:cNvSpPr txBox="1"/>
              <p:nvPr/>
            </p:nvSpPr>
            <p:spPr>
              <a:xfrm>
                <a:off x="1788047" y="3809047"/>
                <a:ext cx="1457115" cy="369332"/>
              </a:xfrm>
              <a:prstGeom prst="rect">
                <a:avLst/>
              </a:prstGeom>
              <a:noFill/>
            </p:spPr>
            <p:txBody>
              <a:bodyPr wrap="square" rtlCol="0">
                <a:spAutoFit/>
              </a:bodyPr>
              <a:lstStyle/>
              <a:p>
                <a:pPr algn="ctr"/>
                <a:r>
                  <a:rPr lang="es-ES">
                    <a:solidFill>
                      <a:schemeClr val="tx1">
                        <a:lumMod val="75000"/>
                        <a:lumOff val="25000"/>
                      </a:schemeClr>
                    </a:solidFill>
                    <a:latin typeface="Encode Sans" pitchFamily="2" charset="0"/>
                    <a:cs typeface="Arial" panose="020B0604020202020204" pitchFamily="34" charset="0"/>
                  </a:rPr>
                  <a:t>ICE </a:t>
                </a:r>
                <a:r>
                  <a:rPr lang="es-ES" err="1">
                    <a:solidFill>
                      <a:schemeClr val="tx1">
                        <a:lumMod val="75000"/>
                        <a:lumOff val="25000"/>
                      </a:schemeClr>
                    </a:solidFill>
                    <a:latin typeface="Encode Sans" pitchFamily="2" charset="0"/>
                    <a:cs typeface="Arial" panose="020B0604020202020204" pitchFamily="34" charset="0"/>
                  </a:rPr>
                  <a:t>Engine</a:t>
                </a:r>
                <a:endParaRPr lang="es-ES">
                  <a:solidFill>
                    <a:schemeClr val="tx1">
                      <a:lumMod val="75000"/>
                      <a:lumOff val="25000"/>
                    </a:schemeClr>
                  </a:solidFill>
                  <a:latin typeface="Encode Sans" pitchFamily="2" charset="0"/>
                  <a:cs typeface="Arial" panose="020B0604020202020204" pitchFamily="34" charset="0"/>
                </a:endParaRPr>
              </a:p>
            </p:txBody>
          </p:sp>
        </p:grpSp>
        <p:cxnSp>
          <p:nvCxnSpPr>
            <p:cNvPr id="20" name="Conector recto 42">
              <a:extLst>
                <a:ext uri="{FF2B5EF4-FFF2-40B4-BE49-F238E27FC236}">
                  <a16:creationId xmlns:a16="http://schemas.microsoft.com/office/drawing/2014/main" id="{577F081C-399F-ABE4-585F-DA92B693BDC1}"/>
                </a:ext>
              </a:extLst>
            </p:cNvPr>
            <p:cNvCxnSpPr>
              <a:cxnSpLocks/>
            </p:cNvCxnSpPr>
            <p:nvPr/>
          </p:nvCxnSpPr>
          <p:spPr>
            <a:xfrm flipH="1">
              <a:off x="7333765" y="4746693"/>
              <a:ext cx="487487" cy="0"/>
            </a:xfrm>
            <a:prstGeom prst="line">
              <a:avLst/>
            </a:prstGeom>
            <a:noFill/>
            <a:ln w="38100">
              <a:solidFill>
                <a:srgbClr val="00B0F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pic>
          <p:nvPicPr>
            <p:cNvPr id="6146" name="Picture 2" descr="Wheel icon">
              <a:extLst>
                <a:ext uri="{FF2B5EF4-FFF2-40B4-BE49-F238E27FC236}">
                  <a16:creationId xmlns:a16="http://schemas.microsoft.com/office/drawing/2014/main" id="{676CBA4A-3EDF-BDEF-4722-7914B983C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484" y="4429378"/>
              <a:ext cx="634630" cy="634630"/>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21">
              <a:extLst>
                <a:ext uri="{FF2B5EF4-FFF2-40B4-BE49-F238E27FC236}">
                  <a16:creationId xmlns:a16="http://schemas.microsoft.com/office/drawing/2014/main" id="{AE81D0E4-C63E-3B14-44AD-019A0B9E709E}"/>
                </a:ext>
              </a:extLst>
            </p:cNvPr>
            <p:cNvPicPr>
              <a:picLocks noChangeAspect="1"/>
            </p:cNvPicPr>
            <p:nvPr/>
          </p:nvPicPr>
          <p:blipFill>
            <a:blip r:embed="rId6"/>
            <a:stretch>
              <a:fillRect/>
            </a:stretch>
          </p:blipFill>
          <p:spPr>
            <a:xfrm>
              <a:off x="4471785" y="2862435"/>
              <a:ext cx="778631" cy="621983"/>
            </a:xfrm>
            <a:prstGeom prst="rect">
              <a:avLst/>
            </a:prstGeom>
          </p:spPr>
        </p:pic>
        <p:pic>
          <p:nvPicPr>
            <p:cNvPr id="23" name="Picture 2" descr="Electric motor Icons &amp; Symbols">
              <a:extLst>
                <a:ext uri="{FF2B5EF4-FFF2-40B4-BE49-F238E27FC236}">
                  <a16:creationId xmlns:a16="http://schemas.microsoft.com/office/drawing/2014/main" id="{9A354E09-F998-EBD0-A7A7-084546930269}"/>
                </a:ext>
              </a:extLst>
            </p:cNvPr>
            <p:cNvPicPr>
              <a:picLocks noChangeAspect="1" noChangeArrowheads="1"/>
            </p:cNvPicPr>
            <p:nvPr/>
          </p:nvPicPr>
          <p:blipFill>
            <a:blip r:embed="rId7">
              <a:duotone>
                <a:prstClr val="black"/>
                <a:srgbClr val="183A57">
                  <a:tint val="45000"/>
                  <a:satMod val="400000"/>
                </a:srgbClr>
              </a:duotone>
              <a:extLst>
                <a:ext uri="{28A0092B-C50C-407E-A947-70E740481C1C}">
                  <a14:useLocalDpi xmlns:a14="http://schemas.microsoft.com/office/drawing/2010/main" val="0"/>
                </a:ext>
              </a:extLst>
            </a:blip>
            <a:srcRect/>
            <a:stretch>
              <a:fillRect/>
            </a:stretch>
          </p:blipFill>
          <p:spPr bwMode="auto">
            <a:xfrm>
              <a:off x="6414646" y="4391162"/>
              <a:ext cx="776803" cy="77680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CasellaDiTesto 25">
            <a:extLst>
              <a:ext uri="{FF2B5EF4-FFF2-40B4-BE49-F238E27FC236}">
                <a16:creationId xmlns:a16="http://schemas.microsoft.com/office/drawing/2014/main" id="{AB39AC4E-42C8-41F8-EBC4-6EBA95765C28}"/>
              </a:ext>
            </a:extLst>
          </p:cNvPr>
          <p:cNvSpPr txBox="1"/>
          <p:nvPr/>
        </p:nvSpPr>
        <p:spPr>
          <a:xfrm>
            <a:off x="648793" y="1525827"/>
            <a:ext cx="7375324" cy="707886"/>
          </a:xfrm>
          <a:prstGeom prst="rect">
            <a:avLst/>
          </a:prstGeom>
          <a:noFill/>
        </p:spPr>
        <p:txBody>
          <a:bodyPr wrap="square">
            <a:spAutoFit/>
          </a:bodyPr>
          <a:lstStyle/>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A </a:t>
            </a:r>
            <a:r>
              <a:rPr kumimoji="0" lang="en-US" sz="200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REEV </a:t>
            </a: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is an </a:t>
            </a:r>
            <a:r>
              <a:rPr kumimoji="0" lang="en-US" sz="20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EV Car, </a:t>
            </a: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with onboard an ICE engine that works </a:t>
            </a:r>
            <a:r>
              <a:rPr kumimoji="0" lang="en-US" sz="20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ONLY as a GENERATOR.</a:t>
            </a:r>
            <a:endPar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p:txBody>
      </p:sp>
      <p:sp>
        <p:nvSpPr>
          <p:cNvPr id="4" name="Rectángulo: esquinas redondeadas 39">
            <a:extLst>
              <a:ext uri="{FF2B5EF4-FFF2-40B4-BE49-F238E27FC236}">
                <a16:creationId xmlns:a16="http://schemas.microsoft.com/office/drawing/2014/main" id="{D2562A1E-34C0-3B1A-18C8-8F50B7BF4684}"/>
              </a:ext>
            </a:extLst>
          </p:cNvPr>
          <p:cNvSpPr/>
          <p:nvPr/>
        </p:nvSpPr>
        <p:spPr>
          <a:xfrm>
            <a:off x="2451619" y="2787566"/>
            <a:ext cx="1043325" cy="834125"/>
          </a:xfrm>
          <a:prstGeom prst="roundRect">
            <a:avLst/>
          </a:prstGeom>
          <a:noFill/>
          <a:ln w="38100">
            <a:solidFill>
              <a:srgbClr val="C0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ontserrat" pitchFamily="2" charset="0"/>
            </a:endParaRPr>
          </a:p>
        </p:txBody>
      </p:sp>
      <p:cxnSp>
        <p:nvCxnSpPr>
          <p:cNvPr id="6" name="Conector recto 41">
            <a:extLst>
              <a:ext uri="{FF2B5EF4-FFF2-40B4-BE49-F238E27FC236}">
                <a16:creationId xmlns:a16="http://schemas.microsoft.com/office/drawing/2014/main" id="{44E43229-B7E2-C229-0059-1B53D4BAF84B}"/>
              </a:ext>
            </a:extLst>
          </p:cNvPr>
          <p:cNvCxnSpPr>
            <a:cxnSpLocks/>
          </p:cNvCxnSpPr>
          <p:nvPr/>
        </p:nvCxnSpPr>
        <p:spPr>
          <a:xfrm>
            <a:off x="3504985" y="3200372"/>
            <a:ext cx="687741" cy="0"/>
          </a:xfrm>
          <a:prstGeom prst="line">
            <a:avLst/>
          </a:prstGeom>
          <a:noFill/>
          <a:ln w="38100">
            <a:solidFill>
              <a:srgbClr val="B81224"/>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12" name="Gruppo 11">
            <a:extLst>
              <a:ext uri="{FF2B5EF4-FFF2-40B4-BE49-F238E27FC236}">
                <a16:creationId xmlns:a16="http://schemas.microsoft.com/office/drawing/2014/main" id="{044AEA67-AC14-3624-163C-8799428AE2BC}"/>
              </a:ext>
            </a:extLst>
          </p:cNvPr>
          <p:cNvGrpSpPr/>
          <p:nvPr/>
        </p:nvGrpSpPr>
        <p:grpSpPr>
          <a:xfrm>
            <a:off x="2604000" y="2800590"/>
            <a:ext cx="6597057" cy="781891"/>
            <a:chOff x="-5343419" y="1277427"/>
            <a:chExt cx="6597057" cy="781891"/>
          </a:xfrm>
        </p:grpSpPr>
        <p:pic>
          <p:nvPicPr>
            <p:cNvPr id="21" name="Picture 10" descr="Fuel pump, gas station, petrol, diesel, refueling icon - Download on ...">
              <a:extLst>
                <a:ext uri="{FF2B5EF4-FFF2-40B4-BE49-F238E27FC236}">
                  <a16:creationId xmlns:a16="http://schemas.microsoft.com/office/drawing/2014/main" id="{2CDA6BB5-9AA1-6BC0-51D4-5E251ECE98F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343419" y="1277427"/>
              <a:ext cx="781891" cy="7818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Dc, ccs, plug, port icon - Download on Iconfinder">
              <a:extLst>
                <a:ext uri="{FF2B5EF4-FFF2-40B4-BE49-F238E27FC236}">
                  <a16:creationId xmlns:a16="http://schemas.microsoft.com/office/drawing/2014/main" id="{F3E10FAD-2AD4-999B-AA63-39809F9112F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29009" t="46431" r="29950" b="3654"/>
            <a:stretch/>
          </p:blipFill>
          <p:spPr bwMode="auto">
            <a:xfrm>
              <a:off x="678477" y="1342827"/>
              <a:ext cx="575161" cy="69952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ángulo: esquinas redondeadas 40">
            <a:extLst>
              <a:ext uri="{FF2B5EF4-FFF2-40B4-BE49-F238E27FC236}">
                <a16:creationId xmlns:a16="http://schemas.microsoft.com/office/drawing/2014/main" id="{8E73DD69-845B-3CA7-0FA3-A6E71EE1DEC3}"/>
              </a:ext>
            </a:extLst>
          </p:cNvPr>
          <p:cNvSpPr/>
          <p:nvPr/>
        </p:nvSpPr>
        <p:spPr>
          <a:xfrm>
            <a:off x="8348337" y="2778730"/>
            <a:ext cx="1130280" cy="825610"/>
          </a:xfrm>
          <a:prstGeom prst="roundRect">
            <a:avLst/>
          </a:prstGeom>
          <a:noFill/>
          <a:ln w="38100">
            <a:solidFill>
              <a:srgbClr val="00B0F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ontserrat" pitchFamily="2" charset="0"/>
            </a:endParaRPr>
          </a:p>
        </p:txBody>
      </p:sp>
    </p:spTree>
    <p:custDataLst>
      <p:tags r:id="rId1"/>
    </p:custDataLst>
    <p:extLst>
      <p:ext uri="{BB962C8B-B14F-4D97-AF65-F5344CB8AC3E}">
        <p14:creationId xmlns:p14="http://schemas.microsoft.com/office/powerpoint/2010/main" val="302232862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6">
            <a:extLst>
              <a:ext uri="{FF2B5EF4-FFF2-40B4-BE49-F238E27FC236}">
                <a16:creationId xmlns:a16="http://schemas.microsoft.com/office/drawing/2014/main" id="{73933B07-2E1A-5840-2EE4-7FD550058615}"/>
              </a:ext>
            </a:extLst>
          </p:cNvPr>
          <p:cNvSpPr txBox="1"/>
          <p:nvPr/>
        </p:nvSpPr>
        <p:spPr>
          <a:xfrm>
            <a:off x="1192396" y="1769800"/>
            <a:ext cx="3974903" cy="4134465"/>
          </a:xfrm>
          <a:prstGeom prst="rect">
            <a:avLst/>
          </a:prstGeom>
          <a:noFill/>
        </p:spPr>
        <p:txBody>
          <a:bodyPr wrap="square" rtlCol="0">
            <a:spAutoFit/>
          </a:bodyPr>
          <a:lstStyle/>
          <a:p>
            <a:pPr marL="285750" indent="-285750">
              <a:spcAft>
                <a:spcPts val="800"/>
              </a:spcAft>
              <a:buClr>
                <a:srgbClr val="0070C0"/>
              </a:buClr>
              <a:buFont typeface="Arial" panose="020B0604020202020204" pitchFamily="34" charset="0"/>
              <a:buChar char="•"/>
            </a:pPr>
            <a:endParaRPr lang="es-ES" sz="2400">
              <a:solidFill>
                <a:srgbClr val="000000"/>
              </a:solidFill>
              <a:latin typeface="Montserrat" pitchFamily="2" charset="0"/>
              <a:ea typeface="Kia Signature" panose="00000500000000000000" pitchFamily="50" charset="-128"/>
              <a:cs typeface="Arial" panose="020B0604020202020204" pitchFamily="34" charset="0"/>
            </a:endParaRPr>
          </a:p>
          <a:p>
            <a:pPr defTabSz="1218834">
              <a:spcAft>
                <a:spcPts val="1200"/>
              </a:spcAft>
              <a:buSzPct val="123000"/>
              <a:defRPr/>
            </a:pPr>
            <a:r>
              <a:rPr lang="es-ES" sz="2400" err="1">
                <a:solidFill>
                  <a:prstClr val="black">
                    <a:lumMod val="75000"/>
                    <a:lumOff val="25000"/>
                  </a:prstClr>
                </a:solidFill>
                <a:latin typeface="Encode Sans" pitchFamily="2" charset="0"/>
                <a:cs typeface="Arial" panose="020B0604020202020204" pitchFamily="34" charset="0"/>
              </a:rPr>
              <a:t>The</a:t>
            </a:r>
            <a:r>
              <a:rPr lang="es-ES" sz="2400">
                <a:solidFill>
                  <a:prstClr val="black">
                    <a:lumMod val="75000"/>
                    <a:lumOff val="25000"/>
                  </a:prstClr>
                </a:solidFill>
                <a:latin typeface="Encode Sans" pitchFamily="2" charset="0"/>
                <a:cs typeface="Arial" panose="020B0604020202020204" pitchFamily="34" charset="0"/>
              </a:rPr>
              <a:t> Car can be </a:t>
            </a:r>
            <a:r>
              <a:rPr lang="es-ES" sz="2400" b="1" err="1">
                <a:solidFill>
                  <a:prstClr val="black">
                    <a:lumMod val="75000"/>
                    <a:lumOff val="25000"/>
                  </a:prstClr>
                </a:solidFill>
                <a:latin typeface="Encode Sans" pitchFamily="2" charset="0"/>
                <a:cs typeface="Arial" panose="020B0604020202020204" pitchFamily="34" charset="0"/>
              </a:rPr>
              <a:t>used</a:t>
            </a:r>
            <a:r>
              <a:rPr lang="es-ES" sz="2400" b="1">
                <a:solidFill>
                  <a:prstClr val="black">
                    <a:lumMod val="75000"/>
                    <a:lumOff val="25000"/>
                  </a:prstClr>
                </a:solidFill>
                <a:latin typeface="Encode Sans" pitchFamily="2" charset="0"/>
                <a:cs typeface="Arial" panose="020B0604020202020204" pitchFamily="34" charset="0"/>
              </a:rPr>
              <a:t> as a BEV </a:t>
            </a:r>
            <a:r>
              <a:rPr lang="es-ES" sz="2400" b="1" err="1">
                <a:solidFill>
                  <a:prstClr val="black">
                    <a:lumMod val="75000"/>
                    <a:lumOff val="25000"/>
                  </a:prstClr>
                </a:solidFill>
                <a:latin typeface="Encode Sans" pitchFamily="2" charset="0"/>
                <a:cs typeface="Arial" panose="020B0604020202020204" pitchFamily="34" charset="0"/>
              </a:rPr>
              <a:t>day-by-day</a:t>
            </a:r>
            <a:r>
              <a:rPr lang="es-ES" sz="2400">
                <a:solidFill>
                  <a:prstClr val="black">
                    <a:lumMod val="75000"/>
                    <a:lumOff val="25000"/>
                  </a:prstClr>
                </a:solidFill>
                <a:latin typeface="Encode Sans" pitchFamily="2" charset="0"/>
                <a:cs typeface="Arial" panose="020B0604020202020204" pitchFamily="34" charset="0"/>
              </a:rPr>
              <a:t> </a:t>
            </a:r>
          </a:p>
          <a:p>
            <a:pPr defTabSz="1218834">
              <a:spcAft>
                <a:spcPts val="1200"/>
              </a:spcAft>
              <a:buSzPct val="123000"/>
              <a:defRPr/>
            </a:pPr>
            <a:r>
              <a:rPr lang="es-ES" sz="2400">
                <a:solidFill>
                  <a:prstClr val="black">
                    <a:lumMod val="75000"/>
                    <a:lumOff val="25000"/>
                  </a:prstClr>
                </a:solidFill>
                <a:latin typeface="Encode Sans" pitchFamily="2" charset="0"/>
                <a:cs typeface="Arial" panose="020B0604020202020204" pitchFamily="34" charset="0"/>
              </a:rPr>
              <a:t>- </a:t>
            </a:r>
            <a:r>
              <a:rPr lang="es-ES" sz="2400" b="1">
                <a:solidFill>
                  <a:prstClr val="black">
                    <a:lumMod val="75000"/>
                    <a:lumOff val="25000"/>
                  </a:prstClr>
                </a:solidFill>
                <a:latin typeface="Encode Sans" pitchFamily="2" charset="0"/>
                <a:cs typeface="Arial" panose="020B0604020202020204" pitchFamily="34" charset="0"/>
              </a:rPr>
              <a:t>145 km </a:t>
            </a:r>
            <a:r>
              <a:rPr lang="es-ES" sz="2400">
                <a:solidFill>
                  <a:prstClr val="black">
                    <a:lumMod val="75000"/>
                    <a:lumOff val="25000"/>
                  </a:prstClr>
                </a:solidFill>
                <a:latin typeface="Encode Sans" pitchFamily="2" charset="0"/>
                <a:cs typeface="Arial" panose="020B0604020202020204" pitchFamily="34" charset="0"/>
              </a:rPr>
              <a:t>EV </a:t>
            </a:r>
            <a:r>
              <a:rPr lang="es-ES" sz="2400" err="1">
                <a:solidFill>
                  <a:prstClr val="black">
                    <a:lumMod val="75000"/>
                    <a:lumOff val="25000"/>
                  </a:prstClr>
                </a:solidFill>
                <a:latin typeface="Encode Sans" pitchFamily="2" charset="0"/>
                <a:cs typeface="Arial" panose="020B0604020202020204" pitchFamily="34" charset="0"/>
              </a:rPr>
              <a:t>range</a:t>
            </a:r>
            <a:endParaRPr lang="es-ES" sz="2400">
              <a:solidFill>
                <a:prstClr val="black">
                  <a:lumMod val="75000"/>
                  <a:lumOff val="25000"/>
                </a:prstClr>
              </a:solidFill>
              <a:latin typeface="Encode Sans" pitchFamily="2" charset="0"/>
              <a:cs typeface="Arial" panose="020B0604020202020204" pitchFamily="34" charset="0"/>
            </a:endParaRPr>
          </a:p>
          <a:p>
            <a:pPr marL="342900" indent="-342900" defTabSz="1218834">
              <a:spcAft>
                <a:spcPts val="1200"/>
              </a:spcAft>
              <a:buSzPct val="123000"/>
              <a:buFont typeface="Arial" panose="020B0604020202020204" pitchFamily="34" charset="0"/>
              <a:buChar char="•"/>
              <a:defRPr/>
            </a:pPr>
            <a:endParaRPr lang="es-ES" sz="2400">
              <a:solidFill>
                <a:prstClr val="black">
                  <a:lumMod val="75000"/>
                  <a:lumOff val="25000"/>
                </a:prstClr>
              </a:solidFill>
              <a:latin typeface="Encode Sans" pitchFamily="2" charset="0"/>
              <a:cs typeface="Arial" panose="020B0604020202020204" pitchFamily="34" charset="0"/>
            </a:endParaRPr>
          </a:p>
          <a:p>
            <a:pPr defTabSz="1218834">
              <a:spcAft>
                <a:spcPts val="1200"/>
              </a:spcAft>
              <a:buSzPct val="123000"/>
              <a:defRPr/>
            </a:pPr>
            <a:r>
              <a:rPr lang="es-ES" sz="2400" err="1">
                <a:solidFill>
                  <a:prstClr val="black">
                    <a:lumMod val="75000"/>
                    <a:lumOff val="25000"/>
                  </a:prstClr>
                </a:solidFill>
                <a:latin typeface="Encode Sans" pitchFamily="2" charset="0"/>
                <a:cs typeface="Arial" panose="020B0604020202020204" pitchFamily="34" charset="0"/>
              </a:rPr>
              <a:t>During</a:t>
            </a:r>
            <a:r>
              <a:rPr lang="es-ES" sz="2400">
                <a:solidFill>
                  <a:prstClr val="black">
                    <a:lumMod val="75000"/>
                    <a:lumOff val="25000"/>
                  </a:prstClr>
                </a:solidFill>
                <a:latin typeface="Encode Sans" pitchFamily="2" charset="0"/>
                <a:cs typeface="Arial" panose="020B0604020202020204" pitchFamily="34" charset="0"/>
              </a:rPr>
              <a:t> </a:t>
            </a:r>
            <a:r>
              <a:rPr lang="es-ES" sz="2400" err="1">
                <a:solidFill>
                  <a:prstClr val="black">
                    <a:lumMod val="75000"/>
                    <a:lumOff val="25000"/>
                  </a:prstClr>
                </a:solidFill>
                <a:latin typeface="Encode Sans" pitchFamily="2" charset="0"/>
                <a:cs typeface="Arial" panose="020B0604020202020204" pitchFamily="34" charset="0"/>
              </a:rPr>
              <a:t>long</a:t>
            </a:r>
            <a:r>
              <a:rPr lang="es-ES" sz="2400">
                <a:solidFill>
                  <a:prstClr val="black">
                    <a:lumMod val="75000"/>
                    <a:lumOff val="25000"/>
                  </a:prstClr>
                </a:solidFill>
                <a:latin typeface="Encode Sans" pitchFamily="2" charset="0"/>
                <a:cs typeface="Arial" panose="020B0604020202020204" pitchFamily="34" charset="0"/>
              </a:rPr>
              <a:t> </a:t>
            </a:r>
            <a:r>
              <a:rPr lang="es-ES" sz="2400" err="1">
                <a:solidFill>
                  <a:prstClr val="black">
                    <a:lumMod val="75000"/>
                    <a:lumOff val="25000"/>
                  </a:prstClr>
                </a:solidFill>
                <a:latin typeface="Encode Sans" pitchFamily="2" charset="0"/>
                <a:cs typeface="Arial" panose="020B0604020202020204" pitchFamily="34" charset="0"/>
              </a:rPr>
              <a:t>trips</a:t>
            </a:r>
            <a:r>
              <a:rPr lang="es-ES" sz="2400">
                <a:solidFill>
                  <a:prstClr val="black">
                    <a:lumMod val="75000"/>
                    <a:lumOff val="25000"/>
                  </a:prstClr>
                </a:solidFill>
                <a:latin typeface="Encode Sans" pitchFamily="2" charset="0"/>
                <a:cs typeface="Arial" panose="020B0604020202020204" pitchFamily="34" charset="0"/>
              </a:rPr>
              <a:t>, </a:t>
            </a:r>
            <a:r>
              <a:rPr lang="es-ES" sz="2400" err="1">
                <a:solidFill>
                  <a:prstClr val="black">
                    <a:lumMod val="75000"/>
                    <a:lumOff val="25000"/>
                  </a:prstClr>
                </a:solidFill>
                <a:latin typeface="Encode Sans" pitchFamily="2" charset="0"/>
                <a:cs typeface="Arial" panose="020B0604020202020204" pitchFamily="34" charset="0"/>
              </a:rPr>
              <a:t>it</a:t>
            </a:r>
            <a:r>
              <a:rPr lang="es-ES" sz="2400">
                <a:solidFill>
                  <a:prstClr val="black">
                    <a:lumMod val="75000"/>
                    <a:lumOff val="25000"/>
                  </a:prstClr>
                </a:solidFill>
                <a:latin typeface="Encode Sans" pitchFamily="2" charset="0"/>
                <a:cs typeface="Arial" panose="020B0604020202020204" pitchFamily="34" charset="0"/>
              </a:rPr>
              <a:t> can be </a:t>
            </a:r>
            <a:r>
              <a:rPr lang="es-ES" sz="2400" b="1" err="1">
                <a:solidFill>
                  <a:prstClr val="black">
                    <a:lumMod val="75000"/>
                    <a:lumOff val="25000"/>
                  </a:prstClr>
                </a:solidFill>
                <a:latin typeface="Encode Sans" pitchFamily="2" charset="0"/>
                <a:cs typeface="Arial" panose="020B0604020202020204" pitchFamily="34" charset="0"/>
              </a:rPr>
              <a:t>simply</a:t>
            </a:r>
            <a:r>
              <a:rPr lang="es-ES" sz="2400">
                <a:solidFill>
                  <a:prstClr val="black">
                    <a:lumMod val="75000"/>
                    <a:lumOff val="25000"/>
                  </a:prstClr>
                </a:solidFill>
                <a:latin typeface="Encode Sans" pitchFamily="2" charset="0"/>
                <a:cs typeface="Arial" panose="020B0604020202020204" pitchFamily="34" charset="0"/>
              </a:rPr>
              <a:t> </a:t>
            </a:r>
            <a:r>
              <a:rPr lang="es-ES" sz="2400" b="1" err="1">
                <a:solidFill>
                  <a:prstClr val="black">
                    <a:lumMod val="75000"/>
                    <a:lumOff val="25000"/>
                  </a:prstClr>
                </a:solidFill>
                <a:latin typeface="Encode Sans" pitchFamily="2" charset="0"/>
                <a:cs typeface="Arial" panose="020B0604020202020204" pitchFamily="34" charset="0"/>
              </a:rPr>
              <a:t>refueled</a:t>
            </a:r>
            <a:r>
              <a:rPr lang="es-ES" sz="2400" b="1">
                <a:solidFill>
                  <a:prstClr val="black">
                    <a:lumMod val="75000"/>
                    <a:lumOff val="25000"/>
                  </a:prstClr>
                </a:solidFill>
                <a:latin typeface="Encode Sans" pitchFamily="2" charset="0"/>
                <a:cs typeface="Arial" panose="020B0604020202020204" pitchFamily="34" charset="0"/>
              </a:rPr>
              <a:t> </a:t>
            </a:r>
            <a:r>
              <a:rPr lang="es-ES" sz="2400">
                <a:solidFill>
                  <a:prstClr val="black">
                    <a:lumMod val="75000"/>
                    <a:lumOff val="25000"/>
                  </a:prstClr>
                </a:solidFill>
                <a:latin typeface="Encode Sans" pitchFamily="2" charset="0"/>
                <a:cs typeface="Arial" panose="020B0604020202020204" pitchFamily="34" charset="0"/>
              </a:rPr>
              <a:t>as </a:t>
            </a:r>
            <a:r>
              <a:rPr lang="es-ES" sz="2400" err="1">
                <a:solidFill>
                  <a:prstClr val="black">
                    <a:lumMod val="75000"/>
                    <a:lumOff val="25000"/>
                  </a:prstClr>
                </a:solidFill>
                <a:latin typeface="Encode Sans" pitchFamily="2" charset="0"/>
                <a:cs typeface="Arial" panose="020B0604020202020204" pitchFamily="34" charset="0"/>
              </a:rPr>
              <a:t>an</a:t>
            </a:r>
            <a:r>
              <a:rPr lang="es-ES" sz="2400">
                <a:solidFill>
                  <a:prstClr val="black">
                    <a:lumMod val="75000"/>
                    <a:lumOff val="25000"/>
                  </a:prstClr>
                </a:solidFill>
                <a:latin typeface="Encode Sans" pitchFamily="2" charset="0"/>
                <a:cs typeface="Arial" panose="020B0604020202020204" pitchFamily="34" charset="0"/>
              </a:rPr>
              <a:t> </a:t>
            </a:r>
            <a:r>
              <a:rPr lang="es-ES" sz="2400" err="1">
                <a:solidFill>
                  <a:prstClr val="black">
                    <a:lumMod val="75000"/>
                    <a:lumOff val="25000"/>
                  </a:prstClr>
                </a:solidFill>
                <a:latin typeface="Encode Sans" pitchFamily="2" charset="0"/>
                <a:cs typeface="Arial" panose="020B0604020202020204" pitchFamily="34" charset="0"/>
              </a:rPr>
              <a:t>hybrid</a:t>
            </a:r>
            <a:r>
              <a:rPr lang="es-ES" sz="2400">
                <a:solidFill>
                  <a:prstClr val="black">
                    <a:lumMod val="75000"/>
                    <a:lumOff val="25000"/>
                  </a:prstClr>
                </a:solidFill>
                <a:latin typeface="Encode Sans" pitchFamily="2" charset="0"/>
                <a:cs typeface="Arial" panose="020B0604020202020204" pitchFamily="34" charset="0"/>
              </a:rPr>
              <a:t> </a:t>
            </a:r>
          </a:p>
          <a:p>
            <a:pPr defTabSz="1218834">
              <a:spcAft>
                <a:spcPts val="1200"/>
              </a:spcAft>
              <a:buSzPct val="123000"/>
              <a:defRPr/>
            </a:pPr>
            <a:r>
              <a:rPr lang="es-ES" sz="2400">
                <a:solidFill>
                  <a:prstClr val="black">
                    <a:lumMod val="75000"/>
                    <a:lumOff val="25000"/>
                  </a:prstClr>
                </a:solidFill>
                <a:latin typeface="Encode Sans" pitchFamily="2" charset="0"/>
                <a:cs typeface="Arial" panose="020B0604020202020204" pitchFamily="34" charset="0"/>
              </a:rPr>
              <a:t>- </a:t>
            </a:r>
            <a:r>
              <a:rPr lang="es-ES" sz="2400" b="1">
                <a:solidFill>
                  <a:prstClr val="black">
                    <a:lumMod val="75000"/>
                    <a:lumOff val="25000"/>
                  </a:prstClr>
                </a:solidFill>
                <a:latin typeface="Encode Sans" pitchFamily="2" charset="0"/>
                <a:cs typeface="Arial" panose="020B0604020202020204" pitchFamily="34" charset="0"/>
              </a:rPr>
              <a:t>970 km </a:t>
            </a:r>
            <a:r>
              <a:rPr lang="es-ES" sz="2400" err="1">
                <a:solidFill>
                  <a:prstClr val="black">
                    <a:lumMod val="75000"/>
                    <a:lumOff val="25000"/>
                  </a:prstClr>
                </a:solidFill>
                <a:latin typeface="Encode Sans" pitchFamily="2" charset="0"/>
                <a:cs typeface="Arial" panose="020B0604020202020204" pitchFamily="34" charset="0"/>
              </a:rPr>
              <a:t>overall</a:t>
            </a:r>
            <a:r>
              <a:rPr lang="es-ES" sz="2400">
                <a:solidFill>
                  <a:prstClr val="black">
                    <a:lumMod val="75000"/>
                    <a:lumOff val="25000"/>
                  </a:prstClr>
                </a:solidFill>
                <a:latin typeface="Encode Sans" pitchFamily="2" charset="0"/>
                <a:cs typeface="Arial" panose="020B0604020202020204" pitchFamily="34" charset="0"/>
              </a:rPr>
              <a:t> </a:t>
            </a:r>
            <a:r>
              <a:rPr lang="es-ES" sz="2400" err="1">
                <a:solidFill>
                  <a:prstClr val="black">
                    <a:lumMod val="75000"/>
                    <a:lumOff val="25000"/>
                  </a:prstClr>
                </a:solidFill>
                <a:latin typeface="Encode Sans" pitchFamily="2" charset="0"/>
                <a:cs typeface="Arial" panose="020B0604020202020204" pitchFamily="34" charset="0"/>
              </a:rPr>
              <a:t>range</a:t>
            </a:r>
            <a:endParaRPr lang="es-ES" sz="2400">
              <a:solidFill>
                <a:srgbClr val="000000"/>
              </a:solidFill>
              <a:latin typeface="Montserrat" pitchFamily="2" charset="0"/>
              <a:ea typeface="Kia Signature" panose="00000500000000000000" pitchFamily="50" charset="-128"/>
              <a:cs typeface="Arial" panose="020B0604020202020204" pitchFamily="34" charset="0"/>
            </a:endParaRPr>
          </a:p>
        </p:txBody>
      </p:sp>
      <p:sp>
        <p:nvSpPr>
          <p:cNvPr id="16" name="Titel 9">
            <a:extLst>
              <a:ext uri="{FF2B5EF4-FFF2-40B4-BE49-F238E27FC236}">
                <a16:creationId xmlns:a16="http://schemas.microsoft.com/office/drawing/2014/main" id="{57CE3CDF-801B-4AFF-B4AA-916AAD774D6D}"/>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Quick RECAP – Full EV, or Full FLEXIBILITY ?</a:t>
            </a:r>
          </a:p>
        </p:txBody>
      </p:sp>
      <p:pic>
        <p:nvPicPr>
          <p:cNvPr id="18" name="Immagine 17">
            <a:extLst>
              <a:ext uri="{FF2B5EF4-FFF2-40B4-BE49-F238E27FC236}">
                <a16:creationId xmlns:a16="http://schemas.microsoft.com/office/drawing/2014/main" id="{7C38C3A3-C852-3979-1FE9-6844BFFD4BCD}"/>
              </a:ext>
            </a:extLst>
          </p:cNvPr>
          <p:cNvPicPr>
            <a:picLocks noChangeAspect="1"/>
          </p:cNvPicPr>
          <p:nvPr/>
        </p:nvPicPr>
        <p:blipFill>
          <a:blip r:embed="rId3">
            <a:extLst>
              <a:ext uri="{28A0092B-C50C-407E-A947-70E740481C1C}">
                <a14:useLocalDpi xmlns:a14="http://schemas.microsoft.com/office/drawing/2010/main" val="0"/>
              </a:ext>
            </a:extLst>
          </a:blip>
          <a:srcRect l="1832" r="1832"/>
          <a:stretch/>
        </p:blipFill>
        <p:spPr>
          <a:xfrm>
            <a:off x="5372897" y="2565970"/>
            <a:ext cx="3974903" cy="2196034"/>
          </a:xfrm>
          <a:prstGeom prst="rect">
            <a:avLst/>
          </a:prstGeom>
          <a:solidFill>
            <a:srgbClr val="FEFDFA"/>
          </a:solidFill>
        </p:spPr>
      </p:pic>
      <p:pic>
        <p:nvPicPr>
          <p:cNvPr id="19" name="Picture 2" descr="Electric motor Icons &amp; Symbols">
            <a:extLst>
              <a:ext uri="{FF2B5EF4-FFF2-40B4-BE49-F238E27FC236}">
                <a16:creationId xmlns:a16="http://schemas.microsoft.com/office/drawing/2014/main" id="{14780E1C-BD5E-00BF-AEAA-D5F898E94A10}"/>
              </a:ext>
            </a:extLst>
          </p:cNvPr>
          <p:cNvPicPr>
            <a:picLocks noChangeAspect="1" noChangeArrowheads="1"/>
          </p:cNvPicPr>
          <p:nvPr/>
        </p:nvPicPr>
        <p:blipFill>
          <a:blip r:embed="rId4">
            <a:duotone>
              <a:prstClr val="black"/>
              <a:srgbClr val="183A57">
                <a:tint val="45000"/>
                <a:satMod val="400000"/>
              </a:srgbClr>
            </a:duotone>
            <a:extLst>
              <a:ext uri="{28A0092B-C50C-407E-A947-70E740481C1C}">
                <a14:useLocalDpi xmlns:a14="http://schemas.microsoft.com/office/drawing/2010/main" val="0"/>
              </a:ext>
            </a:extLst>
          </a:blip>
          <a:srcRect/>
          <a:stretch>
            <a:fillRect/>
          </a:stretch>
        </p:blipFill>
        <p:spPr bwMode="auto">
          <a:xfrm>
            <a:off x="5784093" y="4300151"/>
            <a:ext cx="696963" cy="696963"/>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8" descr="Dc, ccs, plug, port icon - Download on Iconfinder">
            <a:extLst>
              <a:ext uri="{FF2B5EF4-FFF2-40B4-BE49-F238E27FC236}">
                <a16:creationId xmlns:a16="http://schemas.microsoft.com/office/drawing/2014/main" id="{0CBBEB39-691A-97E4-AB51-A6D3266E0E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9009" t="46431" r="29950" b="3654"/>
          <a:stretch/>
        </p:blipFill>
        <p:spPr bwMode="auto">
          <a:xfrm>
            <a:off x="484088" y="2279251"/>
            <a:ext cx="575161" cy="699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Fuel pump, gas station, petrol, diesel, refueling icon - Download on ...">
            <a:extLst>
              <a:ext uri="{FF2B5EF4-FFF2-40B4-BE49-F238E27FC236}">
                <a16:creationId xmlns:a16="http://schemas.microsoft.com/office/drawing/2014/main" id="{57E22944-0D32-35C0-08EF-B5E7495956F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10505" y="4054010"/>
            <a:ext cx="781891" cy="78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41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9">
            <a:extLst>
              <a:ext uri="{FF2B5EF4-FFF2-40B4-BE49-F238E27FC236}">
                <a16:creationId xmlns:a16="http://schemas.microsoft.com/office/drawing/2014/main" id="{93DF325A-DC8E-642B-34F5-497528F9DA95}"/>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Quick RECAP - HOW does it work ?</a:t>
            </a:r>
            <a:endParaRPr lang="en-US" sz="2000" kern="0">
              <a:solidFill>
                <a:schemeClr val="tx1">
                  <a:lumMod val="75000"/>
                  <a:lumOff val="25000"/>
                </a:schemeClr>
              </a:solidFill>
              <a:latin typeface="Encode Sans" pitchFamily="2" charset="0"/>
              <a:ea typeface="+mn-ea"/>
              <a:cs typeface="Arial"/>
              <a:sym typeface="Helvetica Neue" panose="02000503000000020004"/>
            </a:endParaRPr>
          </a:p>
        </p:txBody>
      </p:sp>
      <p:sp>
        <p:nvSpPr>
          <p:cNvPr id="6" name="TextBox 6">
            <a:extLst>
              <a:ext uri="{FF2B5EF4-FFF2-40B4-BE49-F238E27FC236}">
                <a16:creationId xmlns:a16="http://schemas.microsoft.com/office/drawing/2014/main" id="{4989EAD6-FDFD-1D54-BBA5-D11BFF8E435B}"/>
              </a:ext>
            </a:extLst>
          </p:cNvPr>
          <p:cNvSpPr txBox="1"/>
          <p:nvPr/>
        </p:nvSpPr>
        <p:spPr>
          <a:xfrm>
            <a:off x="635794" y="1522762"/>
            <a:ext cx="8634411" cy="707886"/>
          </a:xfrm>
          <a:prstGeom prst="rect">
            <a:avLst/>
          </a:prstGeom>
          <a:noFill/>
        </p:spPr>
        <p:txBody>
          <a:bodyPr wrap="square" rtlCol="0">
            <a:spAutoFit/>
          </a:bodyPr>
          <a:lstStyle/>
          <a:p>
            <a:pPr defTabSz="1218834">
              <a:spcAft>
                <a:spcPts val="1200"/>
              </a:spcAft>
              <a:buSzPct val="123000"/>
            </a:pPr>
            <a:r>
              <a:rPr lang="en-US" sz="2000">
                <a:solidFill>
                  <a:schemeClr val="tx1">
                    <a:lumMod val="75000"/>
                    <a:lumOff val="25000"/>
                  </a:schemeClr>
                </a:solidFill>
                <a:latin typeface="Encode Sans" pitchFamily="2" charset="0"/>
                <a:cs typeface="Arial" panose="020B0604020202020204" pitchFamily="34" charset="0"/>
              </a:rPr>
              <a:t>The </a:t>
            </a:r>
            <a:r>
              <a:rPr lang="en-US" sz="2000" b="1">
                <a:solidFill>
                  <a:schemeClr val="tx1">
                    <a:lumMod val="75000"/>
                    <a:lumOff val="25000"/>
                  </a:schemeClr>
                </a:solidFill>
                <a:latin typeface="Encode Sans" pitchFamily="2" charset="0"/>
                <a:cs typeface="Arial" panose="020B0604020202020204" pitchFamily="34" charset="0"/>
              </a:rPr>
              <a:t>C10 REEV is propelled by a rear mounted e-motor and a battery, </a:t>
            </a:r>
            <a:r>
              <a:rPr lang="en-US" sz="2000">
                <a:solidFill>
                  <a:schemeClr val="tx1">
                    <a:lumMod val="75000"/>
                    <a:lumOff val="25000"/>
                  </a:schemeClr>
                </a:solidFill>
                <a:latin typeface="Encode Sans" pitchFamily="2" charset="0"/>
                <a:cs typeface="Arial" panose="020B0604020202020204" pitchFamily="34" charset="0"/>
              </a:rPr>
              <a:t>and fitted with an on-board ICE “generator” on the front</a:t>
            </a:r>
          </a:p>
        </p:txBody>
      </p:sp>
      <p:pic>
        <p:nvPicPr>
          <p:cNvPr id="8" name="Immagine 7" descr="Immagine che contiene ruota, pneumatico, Ricambio auto, Pneumatico&#10;&#10;Descrizione generata automaticamente">
            <a:extLst>
              <a:ext uri="{FF2B5EF4-FFF2-40B4-BE49-F238E27FC236}">
                <a16:creationId xmlns:a16="http://schemas.microsoft.com/office/drawing/2014/main" id="{4D3B5F73-E2D0-4E98-FC33-DF37EF816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022" y="2436272"/>
            <a:ext cx="5547416" cy="2766774"/>
          </a:xfrm>
          <a:prstGeom prst="rect">
            <a:avLst/>
          </a:prstGeom>
          <a:noFill/>
        </p:spPr>
      </p:pic>
      <p:cxnSp>
        <p:nvCxnSpPr>
          <p:cNvPr id="9" name="Connettore diritto 8">
            <a:extLst>
              <a:ext uri="{FF2B5EF4-FFF2-40B4-BE49-F238E27FC236}">
                <a16:creationId xmlns:a16="http://schemas.microsoft.com/office/drawing/2014/main" id="{0BA9EE2B-13ED-93AF-233C-7725459C1845}"/>
              </a:ext>
            </a:extLst>
          </p:cNvPr>
          <p:cNvCxnSpPr>
            <a:cxnSpLocks/>
          </p:cNvCxnSpPr>
          <p:nvPr/>
        </p:nvCxnSpPr>
        <p:spPr>
          <a:xfrm flipV="1">
            <a:off x="1748536" y="2967214"/>
            <a:ext cx="1698171" cy="114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ttore diritto 10">
            <a:extLst>
              <a:ext uri="{FF2B5EF4-FFF2-40B4-BE49-F238E27FC236}">
                <a16:creationId xmlns:a16="http://schemas.microsoft.com/office/drawing/2014/main" id="{FDDDE81D-AE81-2069-0045-77E8C3D08A5F}"/>
              </a:ext>
            </a:extLst>
          </p:cNvPr>
          <p:cNvCxnSpPr>
            <a:cxnSpLocks/>
          </p:cNvCxnSpPr>
          <p:nvPr/>
        </p:nvCxnSpPr>
        <p:spPr>
          <a:xfrm flipV="1">
            <a:off x="4448181" y="2880129"/>
            <a:ext cx="3744692" cy="889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ttore diritto 12">
            <a:extLst>
              <a:ext uri="{FF2B5EF4-FFF2-40B4-BE49-F238E27FC236}">
                <a16:creationId xmlns:a16="http://schemas.microsoft.com/office/drawing/2014/main" id="{074AAB20-1088-8522-3058-360F13BCA435}"/>
              </a:ext>
            </a:extLst>
          </p:cNvPr>
          <p:cNvCxnSpPr>
            <a:cxnSpLocks/>
          </p:cNvCxnSpPr>
          <p:nvPr/>
        </p:nvCxnSpPr>
        <p:spPr>
          <a:xfrm>
            <a:off x="6505587" y="4278348"/>
            <a:ext cx="1491337" cy="321717"/>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Immagine 18">
            <a:extLst>
              <a:ext uri="{FF2B5EF4-FFF2-40B4-BE49-F238E27FC236}">
                <a16:creationId xmlns:a16="http://schemas.microsoft.com/office/drawing/2014/main" id="{747F7A3B-8FEA-7A34-CC31-93985238B339}"/>
              </a:ext>
            </a:extLst>
          </p:cNvPr>
          <p:cNvPicPr>
            <a:picLocks noChangeAspect="1"/>
          </p:cNvPicPr>
          <p:nvPr/>
        </p:nvPicPr>
        <p:blipFill>
          <a:blip r:embed="rId5"/>
          <a:stretch>
            <a:fillRect/>
          </a:stretch>
        </p:blipFill>
        <p:spPr>
          <a:xfrm>
            <a:off x="660811" y="2591652"/>
            <a:ext cx="1082579" cy="864782"/>
          </a:xfrm>
          <a:prstGeom prst="rect">
            <a:avLst/>
          </a:prstGeom>
        </p:spPr>
      </p:pic>
      <p:pic>
        <p:nvPicPr>
          <p:cNvPr id="21" name="Immagine 20">
            <a:extLst>
              <a:ext uri="{FF2B5EF4-FFF2-40B4-BE49-F238E27FC236}">
                <a16:creationId xmlns:a16="http://schemas.microsoft.com/office/drawing/2014/main" id="{7EF025EA-A864-7FA5-B1DB-06E343675A21}"/>
              </a:ext>
            </a:extLst>
          </p:cNvPr>
          <p:cNvPicPr>
            <a:picLocks noChangeAspect="1"/>
          </p:cNvPicPr>
          <p:nvPr/>
        </p:nvPicPr>
        <p:blipFill>
          <a:blip r:embed="rId6"/>
          <a:srcRect l="15327"/>
          <a:stretch>
            <a:fillRect/>
          </a:stretch>
        </p:blipFill>
        <p:spPr>
          <a:xfrm>
            <a:off x="8105787" y="2260762"/>
            <a:ext cx="1164418" cy="1068118"/>
          </a:xfrm>
          <a:prstGeom prst="rect">
            <a:avLst/>
          </a:prstGeom>
        </p:spPr>
      </p:pic>
      <p:pic>
        <p:nvPicPr>
          <p:cNvPr id="4098" name="Picture 2" descr="Electric motor Icons &amp; Symbols">
            <a:extLst>
              <a:ext uri="{FF2B5EF4-FFF2-40B4-BE49-F238E27FC236}">
                <a16:creationId xmlns:a16="http://schemas.microsoft.com/office/drawing/2014/main" id="{469DFE80-0E12-AE74-3FC2-00A57A33017C}"/>
              </a:ext>
            </a:extLst>
          </p:cNvPr>
          <p:cNvPicPr>
            <a:picLocks noChangeAspect="1" noChangeArrowheads="1"/>
          </p:cNvPicPr>
          <p:nvPr/>
        </p:nvPicPr>
        <p:blipFill>
          <a:blip r:embed="rId7">
            <a:duotone>
              <a:prstClr val="black"/>
              <a:srgbClr val="183A57">
                <a:tint val="45000"/>
                <a:satMod val="400000"/>
              </a:srgbClr>
            </a:duotone>
            <a:extLst>
              <a:ext uri="{28A0092B-C50C-407E-A947-70E740481C1C}">
                <a14:useLocalDpi xmlns:a14="http://schemas.microsoft.com/office/drawing/2010/main" val="0"/>
              </a:ext>
            </a:extLst>
          </a:blip>
          <a:srcRect/>
          <a:stretch>
            <a:fillRect/>
          </a:stretch>
        </p:blipFill>
        <p:spPr bwMode="auto">
          <a:xfrm>
            <a:off x="8105787" y="4066006"/>
            <a:ext cx="1068118" cy="1068118"/>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0C6E0730-0079-47B6-39D7-615B416710D6}"/>
              </a:ext>
            </a:extLst>
          </p:cNvPr>
          <p:cNvSpPr txBox="1"/>
          <p:nvPr/>
        </p:nvSpPr>
        <p:spPr>
          <a:xfrm>
            <a:off x="1241983" y="5533933"/>
            <a:ext cx="7261494" cy="400110"/>
          </a:xfrm>
          <a:prstGeom prst="rect">
            <a:avLst/>
          </a:prstGeom>
          <a:noFill/>
        </p:spPr>
        <p:txBody>
          <a:bodyPr wrap="square">
            <a:spAutoFit/>
          </a:bodyPr>
          <a:lstStyle/>
          <a:p>
            <a:pPr algn="ctr"/>
            <a:r>
              <a:rPr lang="en-US" sz="2000" b="1">
                <a:solidFill>
                  <a:schemeClr val="tx1">
                    <a:lumMod val="75000"/>
                    <a:lumOff val="25000"/>
                  </a:schemeClr>
                </a:solidFill>
                <a:latin typeface="Encode Sans" pitchFamily="2" charset="0"/>
                <a:cs typeface="Arial" panose="020B0604020202020204" pitchFamily="34" charset="0"/>
              </a:rPr>
              <a:t>No clutch, no driving harshness, no gear shifting</a:t>
            </a:r>
            <a:endParaRPr lang="it-IT" sz="2000" b="1"/>
          </a:p>
        </p:txBody>
      </p:sp>
      <p:sp>
        <p:nvSpPr>
          <p:cNvPr id="2" name="CasellaDiTesto 1">
            <a:extLst>
              <a:ext uri="{FF2B5EF4-FFF2-40B4-BE49-F238E27FC236}">
                <a16:creationId xmlns:a16="http://schemas.microsoft.com/office/drawing/2014/main" id="{9CD36929-70BB-B137-BDE4-96353E8A59C6}"/>
              </a:ext>
            </a:extLst>
          </p:cNvPr>
          <p:cNvSpPr txBox="1"/>
          <p:nvPr/>
        </p:nvSpPr>
        <p:spPr>
          <a:xfrm>
            <a:off x="2600660" y="6364279"/>
            <a:ext cx="5007904" cy="369332"/>
          </a:xfrm>
          <a:prstGeom prst="rect">
            <a:avLst/>
          </a:prstGeom>
          <a:noFill/>
        </p:spPr>
        <p:txBody>
          <a:bodyPr wrap="square" rtlCol="0">
            <a:spAutoFit/>
          </a:bodyPr>
          <a:lstStyle/>
          <a:p>
            <a:r>
              <a:rPr lang="it-IT">
                <a:highlight>
                  <a:srgbClr val="FFFF00"/>
                </a:highlight>
              </a:rPr>
              <a:t>Backup for Trainer to </a:t>
            </a:r>
            <a:r>
              <a:rPr lang="it-IT" err="1">
                <a:highlight>
                  <a:srgbClr val="FFFF00"/>
                </a:highlight>
              </a:rPr>
              <a:t>deepen</a:t>
            </a:r>
            <a:r>
              <a:rPr lang="it-IT">
                <a:highlight>
                  <a:srgbClr val="FFFF00"/>
                </a:highlight>
              </a:rPr>
              <a:t> the </a:t>
            </a:r>
            <a:r>
              <a:rPr lang="it-IT" err="1">
                <a:highlight>
                  <a:srgbClr val="FFFF00"/>
                </a:highlight>
              </a:rPr>
              <a:t>debrief</a:t>
            </a:r>
            <a:endParaRPr lang="it-IT">
              <a:highlight>
                <a:srgbClr val="FFFF00"/>
              </a:highlight>
            </a:endParaRPr>
          </a:p>
        </p:txBody>
      </p:sp>
    </p:spTree>
    <p:custDataLst>
      <p:tags r:id="rId1"/>
    </p:custDataLst>
    <p:extLst>
      <p:ext uri="{BB962C8B-B14F-4D97-AF65-F5344CB8AC3E}">
        <p14:creationId xmlns:p14="http://schemas.microsoft.com/office/powerpoint/2010/main" val="32459017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4EC029-9988-5309-68AA-622990BE885C}"/>
              </a:ext>
            </a:extLst>
          </p:cNvPr>
          <p:cNvSpPr txBox="1"/>
          <p:nvPr/>
        </p:nvSpPr>
        <p:spPr>
          <a:xfrm>
            <a:off x="357195" y="1995062"/>
            <a:ext cx="6081711" cy="1877437"/>
          </a:xfrm>
          <a:prstGeom prst="rect">
            <a:avLst/>
          </a:prstGeom>
          <a:noFill/>
        </p:spPr>
        <p:txBody>
          <a:bodyPr wrap="square" rtlCol="0">
            <a:spAutoFit/>
          </a:bodyPr>
          <a:lstStyle/>
          <a:p>
            <a:pPr marL="285750" indent="-285750" defTabSz="1218834">
              <a:spcAft>
                <a:spcPts val="1200"/>
              </a:spcAft>
              <a:buSzPct val="123000"/>
              <a:buFont typeface="Arial" panose="020B0604020202020204" pitchFamily="34" charset="0"/>
              <a:buChar char="•"/>
            </a:pPr>
            <a:r>
              <a:rPr lang="en-US" sz="1600">
                <a:solidFill>
                  <a:schemeClr val="tx1">
                    <a:lumMod val="75000"/>
                    <a:lumOff val="25000"/>
                  </a:schemeClr>
                </a:solidFill>
                <a:latin typeface="Encode Sans" pitchFamily="2" charset="0"/>
                <a:cs typeface="Arial" panose="020B0604020202020204" pitchFamily="34" charset="0"/>
              </a:rPr>
              <a:t>The </a:t>
            </a:r>
            <a:r>
              <a:rPr lang="en-US" sz="1600" b="1">
                <a:solidFill>
                  <a:schemeClr val="tx1">
                    <a:lumMod val="75000"/>
                    <a:lumOff val="25000"/>
                  </a:schemeClr>
                </a:solidFill>
                <a:latin typeface="Encode Sans" pitchFamily="2" charset="0"/>
                <a:cs typeface="Arial" panose="020B0604020202020204" pitchFamily="34" charset="0"/>
              </a:rPr>
              <a:t>rear ELECTRIC MOTOR </a:t>
            </a:r>
            <a:r>
              <a:rPr lang="en-US" sz="1600">
                <a:solidFill>
                  <a:schemeClr val="tx1">
                    <a:lumMod val="75000"/>
                    <a:lumOff val="25000"/>
                  </a:schemeClr>
                </a:solidFill>
                <a:latin typeface="Encode Sans" pitchFamily="2" charset="0"/>
                <a:cs typeface="Arial" panose="020B0604020202020204" pitchFamily="34" charset="0"/>
              </a:rPr>
              <a:t>always drives the car in a smoothness and quiet way typical of the electric drive.</a:t>
            </a:r>
          </a:p>
          <a:p>
            <a:pPr marL="285750" indent="-285750" defTabSz="1218834">
              <a:spcAft>
                <a:spcPts val="1200"/>
              </a:spcAft>
              <a:buSzPct val="123000"/>
              <a:buFont typeface="Arial" panose="020B0604020202020204" pitchFamily="34" charset="0"/>
              <a:buChar char="•"/>
            </a:pPr>
            <a:r>
              <a:rPr lang="en-US" sz="1600">
                <a:solidFill>
                  <a:schemeClr val="tx1">
                    <a:lumMod val="75000"/>
                    <a:lumOff val="25000"/>
                  </a:schemeClr>
                </a:solidFill>
                <a:latin typeface="Encode Sans" pitchFamily="2" charset="0"/>
                <a:cs typeface="Arial" panose="020B0604020202020204" pitchFamily="34" charset="0"/>
              </a:rPr>
              <a:t>The </a:t>
            </a:r>
            <a:r>
              <a:rPr lang="en-US" sz="1600" b="1">
                <a:solidFill>
                  <a:schemeClr val="tx1">
                    <a:lumMod val="75000"/>
                    <a:lumOff val="25000"/>
                  </a:schemeClr>
                </a:solidFill>
                <a:latin typeface="Encode Sans" pitchFamily="2" charset="0"/>
                <a:cs typeface="Arial" panose="020B0604020202020204" pitchFamily="34" charset="0"/>
              </a:rPr>
              <a:t>BATTERY</a:t>
            </a:r>
            <a:r>
              <a:rPr lang="en-US" sz="1600">
                <a:solidFill>
                  <a:schemeClr val="tx1">
                    <a:lumMod val="75000"/>
                    <a:lumOff val="25000"/>
                  </a:schemeClr>
                </a:solidFill>
                <a:latin typeface="Encode Sans" pitchFamily="2" charset="0"/>
                <a:cs typeface="Arial" panose="020B0604020202020204" pitchFamily="34" charset="0"/>
              </a:rPr>
              <a:t> powers the electric motor.</a:t>
            </a:r>
          </a:p>
          <a:p>
            <a:pPr marL="285750" indent="-285750" defTabSz="1218834">
              <a:spcAft>
                <a:spcPts val="1200"/>
              </a:spcAft>
              <a:buSzPct val="123000"/>
              <a:buFont typeface="Arial" panose="020B0604020202020204" pitchFamily="34" charset="0"/>
              <a:buChar char="•"/>
            </a:pPr>
            <a:r>
              <a:rPr lang="en-US" sz="1600">
                <a:solidFill>
                  <a:schemeClr val="tx1">
                    <a:lumMod val="75000"/>
                    <a:lumOff val="25000"/>
                  </a:schemeClr>
                </a:solidFill>
                <a:latin typeface="Encode Sans" pitchFamily="2" charset="0"/>
                <a:cs typeface="Arial" panose="020B0604020202020204" pitchFamily="34" charset="0"/>
              </a:rPr>
              <a:t>When the battery charge drops to low levels, an </a:t>
            </a:r>
            <a:r>
              <a:rPr lang="en-US" sz="1600" b="1">
                <a:solidFill>
                  <a:schemeClr val="tx1">
                    <a:lumMod val="75000"/>
                    <a:lumOff val="25000"/>
                  </a:schemeClr>
                </a:solidFill>
                <a:latin typeface="Encode Sans" pitchFamily="2" charset="0"/>
                <a:cs typeface="Arial" panose="020B0604020202020204" pitchFamily="34" charset="0"/>
              </a:rPr>
              <a:t>ICE ENGINE </a:t>
            </a:r>
            <a:r>
              <a:rPr lang="en-US" sz="1600">
                <a:solidFill>
                  <a:schemeClr val="tx1">
                    <a:lumMod val="75000"/>
                    <a:lumOff val="25000"/>
                  </a:schemeClr>
                </a:solidFill>
                <a:latin typeface="Encode Sans" pitchFamily="2" charset="0"/>
                <a:cs typeface="Arial" panose="020B0604020202020204" pitchFamily="34" charset="0"/>
              </a:rPr>
              <a:t>automatically turns on; it produces electricity to recharge the battery and/or power supply the electric engine.</a:t>
            </a:r>
          </a:p>
        </p:txBody>
      </p:sp>
      <p:sp>
        <p:nvSpPr>
          <p:cNvPr id="3" name="Titel 9">
            <a:extLst>
              <a:ext uri="{FF2B5EF4-FFF2-40B4-BE49-F238E27FC236}">
                <a16:creationId xmlns:a16="http://schemas.microsoft.com/office/drawing/2014/main" id="{93DF325A-DC8E-642B-34F5-497528F9DA95}"/>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C10 REEV Technology</a:t>
            </a:r>
            <a:br>
              <a:rPr lang="en-GB">
                <a:solidFill>
                  <a:srgbClr val="05502B"/>
                </a:solidFill>
                <a:latin typeface="Encode Sans" pitchFamily="2" charset="0"/>
              </a:rPr>
            </a:br>
            <a:r>
              <a:rPr lang="en-US" sz="2000" kern="0">
                <a:solidFill>
                  <a:schemeClr val="tx1">
                    <a:lumMod val="75000"/>
                    <a:lumOff val="25000"/>
                  </a:schemeClr>
                </a:solidFill>
                <a:latin typeface="Encode Sans" pitchFamily="2" charset="0"/>
                <a:ea typeface="+mn-ea"/>
                <a:cs typeface="Arial"/>
                <a:sym typeface="Helvetica Neue" panose="02000503000000020004"/>
              </a:rPr>
              <a:t>How does it work?</a:t>
            </a:r>
          </a:p>
        </p:txBody>
      </p:sp>
      <p:pic>
        <p:nvPicPr>
          <p:cNvPr id="5" name="Segnaposto immagine 16" descr="Immagine che contiene testo, diagramma, Carattere, linea&#10;&#10;Il contenuto generato dall'IA potrebbe non essere corretto.">
            <a:extLst>
              <a:ext uri="{FF2B5EF4-FFF2-40B4-BE49-F238E27FC236}">
                <a16:creationId xmlns:a16="http://schemas.microsoft.com/office/drawing/2014/main" id="{E15CAB70-E548-B567-26E5-CAFE134408E6}"/>
              </a:ext>
            </a:extLst>
          </p:cNvPr>
          <p:cNvPicPr>
            <a:picLocks noChangeAspect="1"/>
          </p:cNvPicPr>
          <p:nvPr/>
        </p:nvPicPr>
        <p:blipFill rotWithShape="1">
          <a:blip r:embed="rId4">
            <a:extLst>
              <a:ext uri="{28A0092B-C50C-407E-A947-70E740481C1C}">
                <a14:useLocalDpi xmlns:a14="http://schemas.microsoft.com/office/drawing/2010/main" val="0"/>
              </a:ext>
            </a:extLst>
          </a:blip>
          <a:srcRect l="8082" r="8506"/>
          <a:stretch/>
        </p:blipFill>
        <p:spPr>
          <a:xfrm rot="5400000">
            <a:off x="5756429" y="2475649"/>
            <a:ext cx="4594589" cy="2753518"/>
          </a:xfrm>
          <a:prstGeom prst="roundRect">
            <a:avLst>
              <a:gd name="adj" fmla="val 0"/>
            </a:avLst>
          </a:prstGeom>
        </p:spPr>
      </p:pic>
      <p:sp>
        <p:nvSpPr>
          <p:cNvPr id="4" name="CasellaDiTesto 3">
            <a:extLst>
              <a:ext uri="{FF2B5EF4-FFF2-40B4-BE49-F238E27FC236}">
                <a16:creationId xmlns:a16="http://schemas.microsoft.com/office/drawing/2014/main" id="{2633A5F3-B09A-FA1B-65A7-3B5BBEE39861}"/>
              </a:ext>
            </a:extLst>
          </p:cNvPr>
          <p:cNvSpPr txBox="1"/>
          <p:nvPr/>
        </p:nvSpPr>
        <p:spPr>
          <a:xfrm>
            <a:off x="647700" y="4586299"/>
            <a:ext cx="5624378" cy="1015663"/>
          </a:xfrm>
          <a:prstGeom prst="rect">
            <a:avLst/>
          </a:prstGeom>
          <a:noFill/>
        </p:spPr>
        <p:txBody>
          <a:bodyPr wrap="square">
            <a:spAutoFit/>
          </a:bodyPr>
          <a:lstStyle/>
          <a:p>
            <a:r>
              <a:rPr lang="en-US" sz="2000" b="1">
                <a:solidFill>
                  <a:schemeClr val="tx1">
                    <a:lumMod val="75000"/>
                    <a:lumOff val="25000"/>
                  </a:schemeClr>
                </a:solidFill>
                <a:latin typeface="Encode Sans" pitchFamily="2" charset="0"/>
                <a:cs typeface="Arial" panose="020B0604020202020204" pitchFamily="34" charset="0"/>
              </a:rPr>
              <a:t>Driving feeling is always fully electric!</a:t>
            </a:r>
            <a:r>
              <a:rPr lang="en-US" sz="2000">
                <a:solidFill>
                  <a:schemeClr val="tx1">
                    <a:lumMod val="75000"/>
                    <a:lumOff val="25000"/>
                  </a:schemeClr>
                </a:solidFill>
                <a:latin typeface="Encode Sans" pitchFamily="2" charset="0"/>
                <a:cs typeface="Arial" panose="020B0604020202020204" pitchFamily="34" charset="0"/>
              </a:rPr>
              <a:t> </a:t>
            </a:r>
          </a:p>
          <a:p>
            <a:endParaRPr lang="en-US" sz="2000">
              <a:solidFill>
                <a:schemeClr val="tx1">
                  <a:lumMod val="75000"/>
                  <a:lumOff val="25000"/>
                </a:schemeClr>
              </a:solidFill>
              <a:latin typeface="Encode Sans" pitchFamily="2" charset="0"/>
              <a:cs typeface="Arial" panose="020B0604020202020204" pitchFamily="34" charset="0"/>
            </a:endParaRPr>
          </a:p>
          <a:p>
            <a:r>
              <a:rPr lang="en-US" sz="2000">
                <a:solidFill>
                  <a:schemeClr val="tx1">
                    <a:lumMod val="75000"/>
                    <a:lumOff val="25000"/>
                  </a:schemeClr>
                </a:solidFill>
                <a:latin typeface="Encode Sans" pitchFamily="2" charset="0"/>
                <a:cs typeface="Arial" panose="020B0604020202020204" pitchFamily="34" charset="0"/>
              </a:rPr>
              <a:t>No clutch, no driving harshness, no gear shifting</a:t>
            </a:r>
            <a:endParaRPr lang="it-IT" sz="2000"/>
          </a:p>
        </p:txBody>
      </p:sp>
      <p:sp>
        <p:nvSpPr>
          <p:cNvPr id="6" name="CasellaDiTesto 5">
            <a:extLst>
              <a:ext uri="{FF2B5EF4-FFF2-40B4-BE49-F238E27FC236}">
                <a16:creationId xmlns:a16="http://schemas.microsoft.com/office/drawing/2014/main" id="{8540340A-A285-7B80-9D8D-5C0E3F2BBC2D}"/>
              </a:ext>
            </a:extLst>
          </p:cNvPr>
          <p:cNvSpPr txBox="1"/>
          <p:nvPr/>
        </p:nvSpPr>
        <p:spPr>
          <a:xfrm>
            <a:off x="2600660" y="6364279"/>
            <a:ext cx="5007904" cy="369332"/>
          </a:xfrm>
          <a:prstGeom prst="rect">
            <a:avLst/>
          </a:prstGeom>
          <a:noFill/>
        </p:spPr>
        <p:txBody>
          <a:bodyPr wrap="square" rtlCol="0">
            <a:spAutoFit/>
          </a:bodyPr>
          <a:lstStyle/>
          <a:p>
            <a:r>
              <a:rPr lang="it-IT">
                <a:highlight>
                  <a:srgbClr val="FFFF00"/>
                </a:highlight>
              </a:rPr>
              <a:t>Backup for Trainer to </a:t>
            </a:r>
            <a:r>
              <a:rPr lang="it-IT" err="1">
                <a:highlight>
                  <a:srgbClr val="FFFF00"/>
                </a:highlight>
              </a:rPr>
              <a:t>deepen</a:t>
            </a:r>
            <a:r>
              <a:rPr lang="it-IT">
                <a:highlight>
                  <a:srgbClr val="FFFF00"/>
                </a:highlight>
              </a:rPr>
              <a:t> the </a:t>
            </a:r>
            <a:r>
              <a:rPr lang="it-IT" err="1">
                <a:highlight>
                  <a:srgbClr val="FFFF00"/>
                </a:highlight>
              </a:rPr>
              <a:t>debrief</a:t>
            </a:r>
            <a:endParaRPr lang="it-IT">
              <a:highlight>
                <a:srgbClr val="FFFF00"/>
              </a:highlight>
            </a:endParaRPr>
          </a:p>
        </p:txBody>
      </p:sp>
    </p:spTree>
    <p:custDataLst>
      <p:tags r:id="rId1"/>
    </p:custDataLst>
    <p:extLst>
      <p:ext uri="{BB962C8B-B14F-4D97-AF65-F5344CB8AC3E}">
        <p14:creationId xmlns:p14="http://schemas.microsoft.com/office/powerpoint/2010/main" val="58095863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FCD1221A-0F22-A187-4F41-5B8D84CDD566}"/>
              </a:ext>
            </a:extLst>
          </p:cNvPr>
          <p:cNvGraphicFramePr>
            <a:graphicFrameLocks noGrp="1"/>
          </p:cNvGraphicFramePr>
          <p:nvPr>
            <p:extLst>
              <p:ext uri="{D42A27DB-BD31-4B8C-83A1-F6EECF244321}">
                <p14:modId xmlns:p14="http://schemas.microsoft.com/office/powerpoint/2010/main" val="302413039"/>
              </p:ext>
            </p:extLst>
          </p:nvPr>
        </p:nvGraphicFramePr>
        <p:xfrm>
          <a:off x="360364" y="2146301"/>
          <a:ext cx="5330432" cy="2928240"/>
        </p:xfrm>
        <a:graphic>
          <a:graphicData uri="http://schemas.openxmlformats.org/drawingml/2006/table">
            <a:tbl>
              <a:tblPr firstRow="1" bandRow="1"/>
              <a:tblGrid>
                <a:gridCol w="2650175">
                  <a:extLst>
                    <a:ext uri="{9D8B030D-6E8A-4147-A177-3AD203B41FA5}">
                      <a16:colId xmlns:a16="http://schemas.microsoft.com/office/drawing/2014/main" val="3320663809"/>
                    </a:ext>
                  </a:extLst>
                </a:gridCol>
                <a:gridCol w="2680257">
                  <a:extLst>
                    <a:ext uri="{9D8B030D-6E8A-4147-A177-3AD203B41FA5}">
                      <a16:colId xmlns:a16="http://schemas.microsoft.com/office/drawing/2014/main" val="2766444598"/>
                    </a:ext>
                  </a:extLst>
                </a:gridCol>
              </a:tblGrid>
              <a:tr h="181459">
                <a:tc>
                  <a:txBody>
                    <a:bodyPr/>
                    <a:lstStyle/>
                    <a:p>
                      <a:pPr algn="l"/>
                      <a:r>
                        <a:rPr lang="en-GB" sz="1800" b="1" i="0" u="none" strike="noStrike" kern="1200" cap="none" spc="0" baseline="0">
                          <a:solidFill>
                            <a:srgbClr val="05502B"/>
                          </a:solidFill>
                          <a:uFillTx/>
                          <a:latin typeface="Encode Sans"/>
                          <a:ea typeface="+mn-ea"/>
                          <a:cs typeface="+mn-cs"/>
                          <a:sym typeface="Helvetica Neue" panose="02000503000000020004"/>
                        </a:rPr>
                        <a:t>Electric Motor Power </a:t>
                      </a:r>
                    </a:p>
                  </a:txBody>
                  <a:tcPr marL="72000" marR="72000" marT="72000" marB="7200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rgbClr val="05502B"/>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1pPr>
                      <a:lvl2pPr marL="0" marR="0" indent="22853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2pPr>
                      <a:lvl3pPr marL="0" marR="0" indent="457063"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3pPr>
                      <a:lvl4pPr marL="0" marR="0" indent="685594"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4pPr>
                      <a:lvl5pPr marL="0" marR="0" indent="914126"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5pPr>
                      <a:lvl6pPr marL="0" marR="0" indent="1142657"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6pPr>
                      <a:lvl7pPr marL="0" marR="0" indent="1371189"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7pPr>
                      <a:lvl8pPr marL="0" marR="0" indent="159972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8pPr>
                      <a:lvl9pPr marL="0" marR="0" indent="182825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9pPr>
                    </a:lstStyle>
                    <a:p>
                      <a:r>
                        <a:rPr lang="en-GB" sz="1800" b="0">
                          <a:solidFill>
                            <a:schemeClr val="tx1">
                              <a:lumMod val="75000"/>
                              <a:lumOff val="25000"/>
                            </a:schemeClr>
                          </a:solidFill>
                        </a:rPr>
                        <a:t>158 kW</a:t>
                      </a:r>
                    </a:p>
                  </a:txBody>
                  <a:tcPr marL="72000" marR="72000" marT="72000" marB="7200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rgbClr val="05502B"/>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8567699"/>
                  </a:ext>
                </a:extLst>
              </a:tr>
              <a:tr h="181459">
                <a:tc>
                  <a:txBody>
                    <a:bodyPr/>
                    <a:lstStyle/>
                    <a:p>
                      <a:pPr algn="l"/>
                      <a:r>
                        <a:rPr lang="en-GB" sz="1800" b="1" i="0" u="none" strike="noStrike" kern="1200" cap="none" spc="0" baseline="0">
                          <a:solidFill>
                            <a:srgbClr val="05502B"/>
                          </a:solidFill>
                          <a:uFillTx/>
                          <a:latin typeface="Encode Sans"/>
                          <a:ea typeface="+mn-ea"/>
                          <a:cs typeface="+mn-cs"/>
                          <a:sym typeface="Helvetica Neue" panose="02000503000000020004"/>
                        </a:rPr>
                        <a:t>Battery Capacity </a:t>
                      </a:r>
                    </a:p>
                  </a:txBody>
                  <a:tcPr marL="72000" marR="72000" marT="72000" marB="7200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1pPr>
                      <a:lvl2pPr marL="0" marR="0" indent="22853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2pPr>
                      <a:lvl3pPr marL="0" marR="0" indent="457063"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3pPr>
                      <a:lvl4pPr marL="0" marR="0" indent="685594"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4pPr>
                      <a:lvl5pPr marL="0" marR="0" indent="914126"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5pPr>
                      <a:lvl6pPr marL="0" marR="0" indent="1142657"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6pPr>
                      <a:lvl7pPr marL="0" marR="0" indent="1371189"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7pPr>
                      <a:lvl8pPr marL="0" marR="0" indent="159972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8pPr>
                      <a:lvl9pPr marL="0" marR="0" indent="182825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9pPr>
                    </a:lstStyle>
                    <a:p>
                      <a:r>
                        <a:rPr lang="en-GB" sz="1800" b="1">
                          <a:solidFill>
                            <a:schemeClr val="tx1">
                              <a:lumMod val="75000"/>
                              <a:lumOff val="25000"/>
                            </a:schemeClr>
                          </a:solidFill>
                        </a:rPr>
                        <a:t>28.4 kWh</a:t>
                      </a:r>
                    </a:p>
                  </a:txBody>
                  <a:tcPr marL="72000" marR="72000" marT="72000" marB="7200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2017543"/>
                  </a:ext>
                </a:extLst>
              </a:tr>
              <a:tr h="181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kern="1200" cap="none" spc="0" baseline="0">
                          <a:solidFill>
                            <a:srgbClr val="05502B"/>
                          </a:solidFill>
                          <a:uFillTx/>
                          <a:latin typeface="Encode Sans"/>
                          <a:ea typeface="+mn-ea"/>
                          <a:cs typeface="+mn-cs"/>
                        </a:rPr>
                        <a:t>AC Charging </a:t>
                      </a:r>
                    </a:p>
                  </a:txBody>
                  <a:tcPr marL="72000" marR="72000" marT="72000" marB="7200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rgbClr val="05502B"/>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1pPr>
                      <a:lvl2pPr marL="0" marR="0" indent="22853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2pPr>
                      <a:lvl3pPr marL="0" marR="0" indent="457063"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3pPr>
                      <a:lvl4pPr marL="0" marR="0" indent="685594"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4pPr>
                      <a:lvl5pPr marL="0" marR="0" indent="914126"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5pPr>
                      <a:lvl6pPr marL="0" marR="0" indent="1142657"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6pPr>
                      <a:lvl7pPr marL="0" marR="0" indent="1371189"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7pPr>
                      <a:lvl8pPr marL="0" marR="0" indent="159972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8pPr>
                      <a:lvl9pPr marL="0" marR="0" indent="182825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9pPr>
                    </a:lstStyle>
                    <a:p>
                      <a:r>
                        <a:rPr lang="it-IT" altLang="zh-CN" sz="1800" b="0">
                          <a:solidFill>
                            <a:schemeClr val="tx1">
                              <a:lumMod val="75000"/>
                              <a:lumOff val="25000"/>
                            </a:schemeClr>
                          </a:solidFill>
                        </a:rPr>
                        <a:t>6.6 kW</a:t>
                      </a:r>
                      <a:endParaRPr lang="en-GB" sz="1800" b="0">
                        <a:solidFill>
                          <a:schemeClr val="tx1">
                            <a:lumMod val="75000"/>
                            <a:lumOff val="25000"/>
                          </a:schemeClr>
                        </a:solidFill>
                      </a:endParaRPr>
                    </a:p>
                  </a:txBody>
                  <a:tcPr marL="72000" marR="72000" marT="72000" marB="7200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rgbClr val="05502B"/>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636883"/>
                  </a:ext>
                </a:extLst>
              </a:tr>
              <a:tr h="181459">
                <a:tc>
                  <a:txBody>
                    <a:bodyPr/>
                    <a:lstStyle/>
                    <a:p>
                      <a:pPr algn="l"/>
                      <a:r>
                        <a:rPr lang="en-GB" sz="1800" b="1" i="0" u="none" strike="noStrike" kern="1200" cap="none" spc="0" baseline="0">
                          <a:solidFill>
                            <a:srgbClr val="05502B"/>
                          </a:solidFill>
                          <a:uFillTx/>
                          <a:latin typeface="Encode Sans"/>
                          <a:ea typeface="+mn-ea"/>
                          <a:cs typeface="+mn-cs"/>
                          <a:sym typeface="Helvetica Neue" panose="02000503000000020004"/>
                        </a:rPr>
                        <a:t>DC Charging </a:t>
                      </a:r>
                    </a:p>
                  </a:txBody>
                  <a:tcPr marL="72000" marR="72000" marT="72000" marB="7200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1pPr>
                      <a:lvl2pPr marL="0" marR="0" indent="22853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2pPr>
                      <a:lvl3pPr marL="0" marR="0" indent="457063"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3pPr>
                      <a:lvl4pPr marL="0" marR="0" indent="685594"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4pPr>
                      <a:lvl5pPr marL="0" marR="0" indent="914126"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5pPr>
                      <a:lvl6pPr marL="0" marR="0" indent="1142657"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6pPr>
                      <a:lvl7pPr marL="0" marR="0" indent="1371189"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7pPr>
                      <a:lvl8pPr marL="0" marR="0" indent="159972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8pPr>
                      <a:lvl9pPr marL="0" marR="0" indent="182825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9pPr>
                    </a:lstStyle>
                    <a:p>
                      <a:r>
                        <a:rPr lang="en-GB" sz="1800" b="0">
                          <a:solidFill>
                            <a:schemeClr val="tx1">
                              <a:lumMod val="75000"/>
                              <a:lumOff val="25000"/>
                            </a:schemeClr>
                          </a:solidFill>
                        </a:rPr>
                        <a:t>65 kW</a:t>
                      </a:r>
                    </a:p>
                  </a:txBody>
                  <a:tcPr marL="72000" marR="72000" marT="72000" marB="7200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4207500"/>
                  </a:ext>
                </a:extLst>
              </a:tr>
              <a:tr h="181459">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1800" b="1" i="0" u="none" strike="noStrike" kern="1200" cap="none" spc="0" baseline="0">
                          <a:solidFill>
                            <a:srgbClr val="05502B"/>
                          </a:solidFill>
                          <a:uFillTx/>
                          <a:latin typeface="Encode Sans"/>
                          <a:ea typeface="+mn-ea"/>
                          <a:cs typeface="+mn-cs"/>
                        </a:rPr>
                        <a:t>Fuel Tank </a:t>
                      </a:r>
                    </a:p>
                  </a:txBody>
                  <a:tcPr marL="72000" marR="72000" marT="72000" marB="7200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rgbClr val="05502B"/>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i="0" u="none" strike="noStrike" kern="1200" cap="none" spc="0" baseline="0">
                          <a:solidFill>
                            <a:schemeClr val="tx1">
                              <a:lumMod val="75000"/>
                              <a:lumOff val="25000"/>
                            </a:schemeClr>
                          </a:solidFill>
                          <a:uFillTx/>
                          <a:latin typeface="Encode Sans"/>
                          <a:ea typeface="+mn-ea"/>
                          <a:cs typeface="+mn-cs"/>
                          <a:sym typeface="Helvetica Neue" panose="02000503000000020004"/>
                        </a:rPr>
                        <a:t>50 Lt</a:t>
                      </a:r>
                    </a:p>
                  </a:txBody>
                  <a:tcPr marL="72000" marR="72000" marT="72000" marB="7200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rgbClr val="05502B"/>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8224484"/>
                  </a:ext>
                </a:extLst>
              </a:tr>
              <a:tr h="295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kern="1200" cap="none" spc="0" baseline="0">
                          <a:solidFill>
                            <a:srgbClr val="05502B"/>
                          </a:solidFill>
                          <a:uFillTx/>
                          <a:latin typeface="Encode Sans"/>
                          <a:ea typeface="+mn-ea"/>
                          <a:cs typeface="+mn-cs"/>
                        </a:rPr>
                        <a:t>EV Range </a:t>
                      </a:r>
                      <a:r>
                        <a:rPr lang="en-GB" sz="1800" b="1">
                          <a:solidFill>
                            <a:srgbClr val="05502B"/>
                          </a:solidFill>
                          <a:latin typeface="Encode Sans" pitchFamily="2" charset="0"/>
                        </a:rPr>
                        <a:t> </a:t>
                      </a:r>
                      <a:endParaRPr lang="en-GB" sz="1800">
                        <a:solidFill>
                          <a:schemeClr val="tx1">
                            <a:lumMod val="75000"/>
                            <a:lumOff val="25000"/>
                          </a:schemeClr>
                        </a:solidFill>
                      </a:endParaRPr>
                    </a:p>
                  </a:txBody>
                  <a:tcPr marL="72000" marR="72000" marT="72000" marB="7200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rgbClr val="05502B"/>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1pPr>
                      <a:lvl2pPr marL="0" marR="0" indent="22853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2pPr>
                      <a:lvl3pPr marL="0" marR="0" indent="457063"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3pPr>
                      <a:lvl4pPr marL="0" marR="0" indent="685594"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4pPr>
                      <a:lvl5pPr marL="0" marR="0" indent="914126"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5pPr>
                      <a:lvl6pPr marL="0" marR="0" indent="1142657"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6pPr>
                      <a:lvl7pPr marL="0" marR="0" indent="1371189"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7pPr>
                      <a:lvl8pPr marL="0" marR="0" indent="159972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8pPr>
                      <a:lvl9pPr marL="0" marR="0" indent="182825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9pPr>
                    </a:lstStyle>
                    <a:p>
                      <a:r>
                        <a:rPr lang="en-GB" sz="1800" b="1">
                          <a:solidFill>
                            <a:schemeClr val="tx1">
                              <a:lumMod val="75000"/>
                              <a:lumOff val="25000"/>
                            </a:schemeClr>
                          </a:solidFill>
                        </a:rPr>
                        <a:t>145 km</a:t>
                      </a:r>
                    </a:p>
                  </a:txBody>
                  <a:tcPr marL="72000" marR="72000" marT="72000" marB="7200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rgbClr val="05502B"/>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804588"/>
                  </a:ext>
                </a:extLst>
              </a:tr>
              <a:tr h="181459">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1800" b="1" i="0" u="none" strike="noStrike" kern="1200" cap="none" spc="0" baseline="0">
                          <a:solidFill>
                            <a:srgbClr val="05502B"/>
                          </a:solidFill>
                          <a:uFillTx/>
                          <a:latin typeface="Encode Sans"/>
                          <a:ea typeface="+mn-ea"/>
                          <a:cs typeface="+mn-cs"/>
                          <a:sym typeface="Helvetica Neue" panose="02000503000000020004"/>
                        </a:rPr>
                        <a:t>Total Range </a:t>
                      </a:r>
                    </a:p>
                  </a:txBody>
                  <a:tcPr marL="72000" marR="72000" marT="72000" marB="7200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1pPr>
                      <a:lvl2pPr marL="0" marR="0" indent="22853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2pPr>
                      <a:lvl3pPr marL="0" marR="0" indent="457063"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3pPr>
                      <a:lvl4pPr marL="0" marR="0" indent="685594"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4pPr>
                      <a:lvl5pPr marL="0" marR="0" indent="914126"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5pPr>
                      <a:lvl6pPr marL="0" marR="0" indent="1142657"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6pPr>
                      <a:lvl7pPr marL="0" marR="0" indent="1371189"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7pPr>
                      <a:lvl8pPr marL="0" marR="0" indent="1599720"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8pPr>
                      <a:lvl9pPr marL="0" marR="0" indent="1828251" algn="ctr" defTabSz="292012" rtl="0" latinLnBrk="0">
                        <a:lnSpc>
                          <a:spcPct val="100000"/>
                        </a:lnSpc>
                        <a:spcBef>
                          <a:spcPct val="0"/>
                        </a:spcBef>
                        <a:spcAft>
                          <a:spcPts val="0"/>
                        </a:spcAft>
                        <a:buClrTx/>
                        <a:buSzTx/>
                        <a:buFontTx/>
                        <a:buNone/>
                        <a:defRPr sz="900" b="0" i="0" u="none" strike="noStrike" cap="none" spc="0" baseline="0">
                          <a:solidFill>
                            <a:schemeClr val="dk1"/>
                          </a:solidFill>
                          <a:uFillTx/>
                          <a:latin typeface="Encode Sans"/>
                          <a:sym typeface="Helvetica Neue" panose="02000503000000020004"/>
                        </a:defRPr>
                      </a:lvl9pPr>
                    </a:lstStyle>
                    <a:p>
                      <a:r>
                        <a:rPr lang="en-US" sz="1800" b="1">
                          <a:solidFill>
                            <a:schemeClr val="tx1">
                              <a:lumMod val="75000"/>
                              <a:lumOff val="25000"/>
                            </a:schemeClr>
                          </a:solidFill>
                        </a:rPr>
                        <a:t>up to 970 km</a:t>
                      </a:r>
                      <a:endParaRPr lang="en-GB" sz="1800" b="1">
                        <a:solidFill>
                          <a:schemeClr val="tx1">
                            <a:lumMod val="75000"/>
                            <a:lumOff val="25000"/>
                          </a:schemeClr>
                        </a:solidFill>
                      </a:endParaRPr>
                    </a:p>
                  </a:txBody>
                  <a:tcPr marL="72000" marR="72000" marT="72000" marB="7200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rgbClr val="05502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5799277"/>
                  </a:ext>
                </a:extLst>
              </a:tr>
            </a:tbl>
          </a:graphicData>
        </a:graphic>
      </p:graphicFrame>
      <p:pic>
        <p:nvPicPr>
          <p:cNvPr id="4" name="Immagine 3">
            <a:extLst>
              <a:ext uri="{FF2B5EF4-FFF2-40B4-BE49-F238E27FC236}">
                <a16:creationId xmlns:a16="http://schemas.microsoft.com/office/drawing/2014/main" id="{66684676-EE97-90BC-E0D8-E569B165381C}"/>
              </a:ext>
            </a:extLst>
          </p:cNvPr>
          <p:cNvPicPr>
            <a:picLocks noChangeAspect="1"/>
          </p:cNvPicPr>
          <p:nvPr/>
        </p:nvPicPr>
        <p:blipFill rotWithShape="1">
          <a:blip r:embed="rId3">
            <a:extLst>
              <a:ext uri="{28A0092B-C50C-407E-A947-70E740481C1C}">
                <a14:useLocalDpi xmlns:a14="http://schemas.microsoft.com/office/drawing/2010/main" val="0"/>
              </a:ext>
            </a:extLst>
          </a:blip>
          <a:srcRect l="40600" t="15344" r="16466" b="7075"/>
          <a:stretch>
            <a:fillRect/>
          </a:stretch>
        </p:blipFill>
        <p:spPr>
          <a:xfrm>
            <a:off x="6027374" y="1535290"/>
            <a:ext cx="3878626" cy="4671872"/>
          </a:xfrm>
          <a:prstGeom prst="rect">
            <a:avLst/>
          </a:prstGeom>
        </p:spPr>
      </p:pic>
      <p:sp>
        <p:nvSpPr>
          <p:cNvPr id="2" name="Titel 9">
            <a:extLst>
              <a:ext uri="{FF2B5EF4-FFF2-40B4-BE49-F238E27FC236}">
                <a16:creationId xmlns:a16="http://schemas.microsoft.com/office/drawing/2014/main" id="{881B05D1-BA89-212F-9B39-42E9F546364F}"/>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C10 REEV Main Technical Features</a:t>
            </a:r>
          </a:p>
        </p:txBody>
      </p:sp>
      <p:sp>
        <p:nvSpPr>
          <p:cNvPr id="6" name="CasellaDiTesto 5">
            <a:extLst>
              <a:ext uri="{FF2B5EF4-FFF2-40B4-BE49-F238E27FC236}">
                <a16:creationId xmlns:a16="http://schemas.microsoft.com/office/drawing/2014/main" id="{0979E804-CEB6-C619-CF90-2A8CE621A1B6}"/>
              </a:ext>
            </a:extLst>
          </p:cNvPr>
          <p:cNvSpPr txBox="1"/>
          <p:nvPr/>
        </p:nvSpPr>
        <p:spPr>
          <a:xfrm>
            <a:off x="2600660" y="6364279"/>
            <a:ext cx="5007904" cy="369332"/>
          </a:xfrm>
          <a:prstGeom prst="rect">
            <a:avLst/>
          </a:prstGeom>
          <a:noFill/>
        </p:spPr>
        <p:txBody>
          <a:bodyPr wrap="square" rtlCol="0">
            <a:spAutoFit/>
          </a:bodyPr>
          <a:lstStyle/>
          <a:p>
            <a:r>
              <a:rPr lang="it-IT">
                <a:highlight>
                  <a:srgbClr val="FFFF00"/>
                </a:highlight>
              </a:rPr>
              <a:t>Backup for Trainer to </a:t>
            </a:r>
            <a:r>
              <a:rPr lang="it-IT" err="1">
                <a:highlight>
                  <a:srgbClr val="FFFF00"/>
                </a:highlight>
              </a:rPr>
              <a:t>deepen</a:t>
            </a:r>
            <a:r>
              <a:rPr lang="it-IT">
                <a:highlight>
                  <a:srgbClr val="FFFF00"/>
                </a:highlight>
              </a:rPr>
              <a:t> the </a:t>
            </a:r>
            <a:r>
              <a:rPr lang="it-IT" err="1">
                <a:highlight>
                  <a:srgbClr val="FFFF00"/>
                </a:highlight>
              </a:rPr>
              <a:t>debrief</a:t>
            </a:r>
            <a:endParaRPr lang="it-IT">
              <a:highlight>
                <a:srgbClr val="FFFF00"/>
              </a:highlight>
            </a:endParaRPr>
          </a:p>
        </p:txBody>
      </p:sp>
    </p:spTree>
    <p:custDataLst>
      <p:tags r:id="rId1"/>
    </p:custDataLst>
    <p:extLst>
      <p:ext uri="{BB962C8B-B14F-4D97-AF65-F5344CB8AC3E}">
        <p14:creationId xmlns:p14="http://schemas.microsoft.com/office/powerpoint/2010/main" val="329882226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9092523-0C5A-20A9-13BC-DF9EB6F0C3EB}"/>
              </a:ext>
            </a:extLst>
          </p:cNvPr>
          <p:cNvSpPr txBox="1"/>
          <p:nvPr/>
        </p:nvSpPr>
        <p:spPr>
          <a:xfrm>
            <a:off x="3261607" y="104676"/>
            <a:ext cx="3382786" cy="400110"/>
          </a:xfrm>
          <a:prstGeom prst="rect">
            <a:avLst/>
          </a:prstGeom>
          <a:noFill/>
        </p:spPr>
        <p:txBody>
          <a:bodyPr wrap="none" rtlCol="0">
            <a:spAutoFit/>
          </a:bodyPr>
          <a:lstStyle/>
          <a:p>
            <a:r>
              <a:rPr lang="it-IT" sz="2000" dirty="0">
                <a:highlight>
                  <a:srgbClr val="FFFF00"/>
                </a:highlight>
              </a:rPr>
              <a:t>Optional </a:t>
            </a:r>
            <a:r>
              <a:rPr lang="it-IT" sz="2000" dirty="0" err="1">
                <a:highlight>
                  <a:srgbClr val="FFFF00"/>
                </a:highlight>
              </a:rPr>
              <a:t>additional</a:t>
            </a:r>
            <a:r>
              <a:rPr lang="it-IT" sz="2000" dirty="0">
                <a:highlight>
                  <a:srgbClr val="FFFF00"/>
                </a:highlight>
              </a:rPr>
              <a:t> </a:t>
            </a:r>
            <a:r>
              <a:rPr lang="it-IT" sz="2000" dirty="0" err="1">
                <a:highlight>
                  <a:srgbClr val="FFFF00"/>
                </a:highlight>
              </a:rPr>
              <a:t>Question</a:t>
            </a:r>
            <a:endParaRPr lang="it-IT" sz="2000" dirty="0">
              <a:highlight>
                <a:srgbClr val="FFFF00"/>
              </a:highlight>
            </a:endParaRPr>
          </a:p>
        </p:txBody>
      </p:sp>
      <p:sp>
        <p:nvSpPr>
          <p:cNvPr id="3" name="CasellaDiTesto 2">
            <a:extLst>
              <a:ext uri="{FF2B5EF4-FFF2-40B4-BE49-F238E27FC236}">
                <a16:creationId xmlns:a16="http://schemas.microsoft.com/office/drawing/2014/main" id="{62CC57FC-7885-A79D-C5C7-5CA552070E67}"/>
              </a:ext>
            </a:extLst>
          </p:cNvPr>
          <p:cNvSpPr txBox="1"/>
          <p:nvPr/>
        </p:nvSpPr>
        <p:spPr>
          <a:xfrm>
            <a:off x="169051" y="5790854"/>
            <a:ext cx="8395566" cy="523220"/>
          </a:xfrm>
          <a:prstGeom prst="rect">
            <a:avLst/>
          </a:prstGeom>
          <a:noFill/>
        </p:spPr>
        <p:txBody>
          <a:bodyPr wrap="square">
            <a:spAutoFit/>
          </a:bodyPr>
          <a:lstStyle/>
          <a:p>
            <a:pPr algn="ctr"/>
            <a:r>
              <a:rPr lang="it-IT" sz="2800" err="1">
                <a:solidFill>
                  <a:schemeClr val="bg1"/>
                </a:solidFill>
                <a:latin typeface="Encode Sans" pitchFamily="2" charset="0"/>
              </a:rPr>
              <a:t>Please</a:t>
            </a:r>
            <a:r>
              <a:rPr lang="it-IT" sz="2800">
                <a:solidFill>
                  <a:schemeClr val="bg1"/>
                </a:solidFill>
                <a:latin typeface="Encode Sans" pitchFamily="2" charset="0"/>
              </a:rPr>
              <a:t> Vote!</a:t>
            </a:r>
          </a:p>
        </p:txBody>
      </p:sp>
      <p:pic>
        <p:nvPicPr>
          <p:cNvPr id="4" name="Picture 10" descr="Select Generic outline icon">
            <a:extLst>
              <a:ext uri="{FF2B5EF4-FFF2-40B4-BE49-F238E27FC236}">
                <a16:creationId xmlns:a16="http://schemas.microsoft.com/office/drawing/2014/main" id="{27C0D00C-602D-32CE-B705-21A7E33D5B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435774" y="5332499"/>
            <a:ext cx="1233754" cy="123375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118A5AD-D20A-44B0-01DA-16E77E0DC4F6}"/>
              </a:ext>
            </a:extLst>
          </p:cNvPr>
          <p:cNvSpPr txBox="1"/>
          <p:nvPr/>
        </p:nvSpPr>
        <p:spPr>
          <a:xfrm>
            <a:off x="701118" y="934018"/>
            <a:ext cx="7863499" cy="1446550"/>
          </a:xfrm>
          <a:prstGeom prst="rect">
            <a:avLst/>
          </a:prstGeom>
          <a:noFill/>
        </p:spPr>
        <p:txBody>
          <a:bodyPr wrap="none" rtlCol="0">
            <a:spAutoFit/>
          </a:bodyPr>
          <a:lstStyle/>
          <a:p>
            <a:r>
              <a:rPr lang="it-IT" sz="4400" b="1" err="1">
                <a:solidFill>
                  <a:schemeClr val="bg1"/>
                </a:solidFill>
              </a:rPr>
              <a:t>Speaking</a:t>
            </a:r>
            <a:r>
              <a:rPr lang="it-IT" sz="4400" b="1">
                <a:solidFill>
                  <a:schemeClr val="bg1"/>
                </a:solidFill>
              </a:rPr>
              <a:t> </a:t>
            </a:r>
            <a:r>
              <a:rPr lang="it-IT" sz="4400" b="1" err="1">
                <a:solidFill>
                  <a:schemeClr val="bg1"/>
                </a:solidFill>
              </a:rPr>
              <a:t>about</a:t>
            </a:r>
            <a:r>
              <a:rPr lang="it-IT" sz="4400" b="1">
                <a:solidFill>
                  <a:schemeClr val="bg1"/>
                </a:solidFill>
              </a:rPr>
              <a:t> the </a:t>
            </a:r>
            <a:r>
              <a:rPr lang="it-IT" sz="4400" b="1" err="1">
                <a:solidFill>
                  <a:schemeClr val="bg1"/>
                </a:solidFill>
              </a:rPr>
              <a:t>difference</a:t>
            </a:r>
            <a:endParaRPr lang="it-IT" sz="4400" b="1">
              <a:solidFill>
                <a:schemeClr val="bg1"/>
              </a:solidFill>
            </a:endParaRPr>
          </a:p>
          <a:p>
            <a:r>
              <a:rPr lang="it-IT" sz="4400" b="1" err="1">
                <a:solidFill>
                  <a:schemeClr val="bg1"/>
                </a:solidFill>
              </a:rPr>
              <a:t>between</a:t>
            </a:r>
            <a:r>
              <a:rPr lang="it-IT" sz="4400" b="1">
                <a:solidFill>
                  <a:schemeClr val="bg1"/>
                </a:solidFill>
              </a:rPr>
              <a:t> a REEV and a PHEV…</a:t>
            </a:r>
          </a:p>
        </p:txBody>
      </p:sp>
      <p:sp>
        <p:nvSpPr>
          <p:cNvPr id="7" name="CasellaDiTesto 6">
            <a:extLst>
              <a:ext uri="{FF2B5EF4-FFF2-40B4-BE49-F238E27FC236}">
                <a16:creationId xmlns:a16="http://schemas.microsoft.com/office/drawing/2014/main" id="{8679AC54-4C4C-D177-417A-D973A9D6CADF}"/>
              </a:ext>
            </a:extLst>
          </p:cNvPr>
          <p:cNvSpPr txBox="1"/>
          <p:nvPr/>
        </p:nvSpPr>
        <p:spPr>
          <a:xfrm>
            <a:off x="2908690" y="2993112"/>
            <a:ext cx="3933175" cy="1938992"/>
          </a:xfrm>
          <a:prstGeom prst="rect">
            <a:avLst/>
          </a:prstGeom>
          <a:noFill/>
        </p:spPr>
        <p:txBody>
          <a:bodyPr wrap="square">
            <a:spAutoFit/>
          </a:bodyPr>
          <a:lstStyle/>
          <a:p>
            <a:pPr algn="ctr" rtl="0"/>
            <a:r>
              <a:rPr lang="en-US" sz="2400" i="1">
                <a:solidFill>
                  <a:schemeClr val="bg1"/>
                </a:solidFill>
                <a:effectLst/>
                <a:latin typeface="Encode Sans" pitchFamily="2" charset="0"/>
              </a:rPr>
              <a:t>In </a:t>
            </a:r>
            <a:r>
              <a:rPr lang="en-US" sz="2400" b="1" i="1">
                <a:solidFill>
                  <a:schemeClr val="bg1"/>
                </a:solidFill>
                <a:latin typeface="Encode Sans" pitchFamily="2" charset="0"/>
              </a:rPr>
              <a:t>REEVs </a:t>
            </a:r>
            <a:r>
              <a:rPr lang="en-US" sz="2400" i="1">
                <a:solidFill>
                  <a:schemeClr val="bg1"/>
                </a:solidFill>
                <a:latin typeface="Encode Sans" pitchFamily="2" charset="0"/>
              </a:rPr>
              <a:t>the</a:t>
            </a:r>
            <a:r>
              <a:rPr lang="en-US" sz="2400" i="1">
                <a:solidFill>
                  <a:schemeClr val="bg1"/>
                </a:solidFill>
                <a:effectLst/>
                <a:latin typeface="Encode Sans" pitchFamily="2" charset="0"/>
              </a:rPr>
              <a:t> </a:t>
            </a:r>
            <a:r>
              <a:rPr lang="en-US" sz="2400" b="1" i="1">
                <a:solidFill>
                  <a:schemeClr val="bg1"/>
                </a:solidFill>
                <a:effectLst/>
                <a:latin typeface="Encode Sans" pitchFamily="2" charset="0"/>
              </a:rPr>
              <a:t>ICE engine </a:t>
            </a:r>
            <a:r>
              <a:rPr lang="en-US" sz="2400" b="1" i="1">
                <a:solidFill>
                  <a:schemeClr val="bg1"/>
                </a:solidFill>
                <a:latin typeface="Encode Sans" pitchFamily="2" charset="0"/>
              </a:rPr>
              <a:t>can </a:t>
            </a:r>
            <a:r>
              <a:rPr lang="en-US" sz="2400" b="1" i="1">
                <a:solidFill>
                  <a:schemeClr val="bg1"/>
                </a:solidFill>
                <a:effectLst/>
                <a:latin typeface="Encode Sans" pitchFamily="2" charset="0"/>
              </a:rPr>
              <a:t>directly send torque to the wheels</a:t>
            </a:r>
            <a:r>
              <a:rPr lang="en-US" sz="2400" i="1">
                <a:solidFill>
                  <a:schemeClr val="bg1"/>
                </a:solidFill>
                <a:effectLst/>
                <a:latin typeface="Encode Sans" pitchFamily="2" charset="0"/>
              </a:rPr>
              <a:t> and drive the vehicle, together with the electric motor</a:t>
            </a:r>
            <a:endParaRPr lang="en-US" sz="2400" i="1">
              <a:solidFill>
                <a:schemeClr val="bg1"/>
              </a:solidFill>
              <a:latin typeface="Encode Sans" pitchFamily="2" charset="0"/>
            </a:endParaRPr>
          </a:p>
        </p:txBody>
      </p:sp>
      <p:sp>
        <p:nvSpPr>
          <p:cNvPr id="12" name="CasellaDiTesto 11">
            <a:extLst>
              <a:ext uri="{FF2B5EF4-FFF2-40B4-BE49-F238E27FC236}">
                <a16:creationId xmlns:a16="http://schemas.microsoft.com/office/drawing/2014/main" id="{954467E6-7658-ABED-9DDC-813C381AED96}"/>
              </a:ext>
            </a:extLst>
          </p:cNvPr>
          <p:cNvSpPr txBox="1"/>
          <p:nvPr/>
        </p:nvSpPr>
        <p:spPr>
          <a:xfrm>
            <a:off x="432618" y="4324114"/>
            <a:ext cx="4952144" cy="572849"/>
          </a:xfrm>
          <a:prstGeom prst="rect">
            <a:avLst/>
          </a:prstGeom>
          <a:noFill/>
        </p:spPr>
        <p:txBody>
          <a:bodyPr wrap="square">
            <a:spAutoFit/>
          </a:bodyPr>
          <a:lstStyle/>
          <a:p>
            <a:pPr lvl="1">
              <a:lnSpc>
                <a:spcPct val="150000"/>
              </a:lnSpc>
            </a:pPr>
            <a:r>
              <a:rPr lang="it-IT" sz="2400" b="1">
                <a:solidFill>
                  <a:schemeClr val="bg1"/>
                </a:solidFill>
                <a:latin typeface="Encode Sans" pitchFamily="2" charset="0"/>
              </a:rPr>
              <a:t>TRUE</a:t>
            </a:r>
          </a:p>
        </p:txBody>
      </p:sp>
      <p:pic>
        <p:nvPicPr>
          <p:cNvPr id="1030" name="Picture 6" descr="Thumbs up icon. 20617579 PNG">
            <a:extLst>
              <a:ext uri="{FF2B5EF4-FFF2-40B4-BE49-F238E27FC236}">
                <a16:creationId xmlns:a16="http://schemas.microsoft.com/office/drawing/2014/main" id="{3D0BD006-CA3B-080E-E426-F729DD1263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68815" y="2904727"/>
            <a:ext cx="1145890" cy="1344079"/>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F3B89E18-E938-4DB2-BF30-360B2D9EB74C}"/>
              </a:ext>
            </a:extLst>
          </p:cNvPr>
          <p:cNvSpPr txBox="1"/>
          <p:nvPr/>
        </p:nvSpPr>
        <p:spPr>
          <a:xfrm>
            <a:off x="7337461" y="2904727"/>
            <a:ext cx="4952144" cy="588623"/>
          </a:xfrm>
          <a:prstGeom prst="rect">
            <a:avLst/>
          </a:prstGeom>
          <a:noFill/>
        </p:spPr>
        <p:txBody>
          <a:bodyPr wrap="square">
            <a:spAutoFit/>
          </a:bodyPr>
          <a:lstStyle/>
          <a:p>
            <a:pPr marR="0" lvl="1" algn="l" defTabSz="914400" rtl="0" eaLnBrk="1" fontAlgn="auto" latinLnBrk="0" hangingPunct="1">
              <a:lnSpc>
                <a:spcPct val="150000"/>
              </a:lnSpc>
              <a:spcBef>
                <a:spcPts val="0"/>
              </a:spcBef>
              <a:spcAft>
                <a:spcPts val="0"/>
              </a:spcAft>
              <a:buClrTx/>
              <a:buSzTx/>
              <a:tabLst/>
              <a:defRPr/>
            </a:pPr>
            <a:r>
              <a:rPr kumimoji="0" lang="it-IT" sz="2400" b="1" i="0" u="none" strike="noStrike" kern="1200" cap="none" spc="0" normalizeH="0" baseline="0" noProof="0">
                <a:ln>
                  <a:noFill/>
                </a:ln>
                <a:solidFill>
                  <a:prstClr val="white"/>
                </a:solidFill>
                <a:effectLst/>
                <a:uLnTx/>
                <a:uFillTx/>
                <a:latin typeface="Encode Sans" pitchFamily="2" charset="0"/>
                <a:ea typeface="+mn-ea"/>
                <a:cs typeface="+mn-cs"/>
              </a:rPr>
              <a:t>FALSE</a:t>
            </a:r>
            <a:endParaRPr kumimoji="0" lang="it-IT" sz="24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6" descr="Thumbs up icon. 20617579 PNG">
            <a:extLst>
              <a:ext uri="{FF2B5EF4-FFF2-40B4-BE49-F238E27FC236}">
                <a16:creationId xmlns:a16="http://schemas.microsoft.com/office/drawing/2014/main" id="{48DC3F66-27B7-31D5-6493-BEB929F54C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V="1">
            <a:off x="7798827" y="3645984"/>
            <a:ext cx="1145890" cy="134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87922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veicolo, Veicolo terrestre, ruota, cielo&#10;&#10;Il contenuto generato dall'IA potrebbe non essere corretto.">
            <a:extLst>
              <a:ext uri="{FF2B5EF4-FFF2-40B4-BE49-F238E27FC236}">
                <a16:creationId xmlns:a16="http://schemas.microsoft.com/office/drawing/2014/main" id="{B2A1C8C6-58EF-495B-09CF-9B1DA001ECD8}"/>
              </a:ext>
            </a:extLst>
          </p:cNvPr>
          <p:cNvPicPr>
            <a:picLocks noChangeAspect="1"/>
          </p:cNvPicPr>
          <p:nvPr/>
        </p:nvPicPr>
        <p:blipFill>
          <a:blip r:embed="rId4">
            <a:extLst>
              <a:ext uri="{28A0092B-C50C-407E-A947-70E740481C1C}">
                <a14:useLocalDpi xmlns:a14="http://schemas.microsoft.com/office/drawing/2010/main" val="0"/>
              </a:ext>
            </a:extLst>
          </a:blip>
          <a:srcRect b="24685"/>
          <a:stretch>
            <a:fillRect/>
          </a:stretch>
        </p:blipFill>
        <p:spPr>
          <a:xfrm>
            <a:off x="0" y="620344"/>
            <a:ext cx="9906000" cy="5595533"/>
          </a:xfrm>
          <a:prstGeom prst="rect">
            <a:avLst/>
          </a:prstGeom>
        </p:spPr>
      </p:pic>
      <p:grpSp>
        <p:nvGrpSpPr>
          <p:cNvPr id="10" name="Gruppo 9">
            <a:extLst>
              <a:ext uri="{FF2B5EF4-FFF2-40B4-BE49-F238E27FC236}">
                <a16:creationId xmlns:a16="http://schemas.microsoft.com/office/drawing/2014/main" id="{A2192ECE-C1F4-98D6-8FFE-8ED62C48F345}"/>
              </a:ext>
            </a:extLst>
          </p:cNvPr>
          <p:cNvGrpSpPr/>
          <p:nvPr/>
        </p:nvGrpSpPr>
        <p:grpSpPr>
          <a:xfrm>
            <a:off x="614590" y="4495806"/>
            <a:ext cx="8072210" cy="1134235"/>
            <a:chOff x="688294" y="7984065"/>
            <a:chExt cx="8072210" cy="1134235"/>
          </a:xfrm>
        </p:grpSpPr>
        <p:sp>
          <p:nvSpPr>
            <p:cNvPr id="11" name="Textplatzhalter 4">
              <a:extLst>
                <a:ext uri="{FF2B5EF4-FFF2-40B4-BE49-F238E27FC236}">
                  <a16:creationId xmlns:a16="http://schemas.microsoft.com/office/drawing/2014/main" id="{431738C4-A7FD-9B55-DDE6-3926FB1CD9AC}"/>
                </a:ext>
              </a:extLst>
            </p:cNvPr>
            <p:cNvSpPr txBox="1">
              <a:spLocks/>
            </p:cNvSpPr>
            <p:nvPr/>
          </p:nvSpPr>
          <p:spPr>
            <a:xfrm>
              <a:off x="1932893" y="8098365"/>
              <a:ext cx="6827611" cy="1011559"/>
            </a:xfrm>
            <a:prstGeom prst="rect">
              <a:avLst/>
            </a:prstGeom>
          </p:spPr>
          <p:txBody>
            <a:bodyPr vert="horz" wrap="square" lIns="50800" tIns="50800" rIns="50800" bIns="50800" rtlCol="0" anchor="t">
              <a:sp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nSpc>
                  <a:spcPct val="70000"/>
                </a:lnSpc>
                <a:buNone/>
              </a:pPr>
              <a:r>
                <a:rPr lang="en-US" sz="4400" b="1">
                  <a:solidFill>
                    <a:schemeClr val="bg1"/>
                  </a:solidFill>
                  <a:latin typeface="Encode Sans"/>
                </a:rPr>
                <a:t>Energy Modes</a:t>
              </a:r>
            </a:p>
            <a:p>
              <a:pPr marL="0" indent="0">
                <a:lnSpc>
                  <a:spcPct val="70000"/>
                </a:lnSpc>
                <a:buNone/>
              </a:pPr>
              <a:r>
                <a:rPr lang="en-US" sz="3200" b="1">
                  <a:solidFill>
                    <a:schemeClr val="bg1"/>
                  </a:solidFill>
                  <a:latin typeface="Encode Sans"/>
                </a:rPr>
                <a:t>The right MODE at the right TIME </a:t>
              </a:r>
            </a:p>
          </p:txBody>
        </p:sp>
        <p:sp>
          <p:nvSpPr>
            <p:cNvPr id="12" name="Rettangolo 11">
              <a:extLst>
                <a:ext uri="{FF2B5EF4-FFF2-40B4-BE49-F238E27FC236}">
                  <a16:creationId xmlns:a16="http://schemas.microsoft.com/office/drawing/2014/main" id="{C049BF2E-7C55-EB2B-90E8-98097BACAFDD}"/>
                </a:ext>
              </a:extLst>
            </p:cNvPr>
            <p:cNvSpPr/>
            <p:nvPr/>
          </p:nvSpPr>
          <p:spPr>
            <a:xfrm>
              <a:off x="688294" y="7984065"/>
              <a:ext cx="1134235" cy="1134235"/>
            </a:xfrm>
            <a:prstGeom prst="rect">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atin typeface="Encode Sans" pitchFamily="2" charset="0"/>
                </a:rPr>
                <a:t>03</a:t>
              </a:r>
            </a:p>
          </p:txBody>
        </p:sp>
      </p:grpSp>
    </p:spTree>
    <p:custDataLst>
      <p:tags r:id="rId1"/>
    </p:custDataLst>
    <p:extLst>
      <p:ext uri="{BB962C8B-B14F-4D97-AF65-F5344CB8AC3E}">
        <p14:creationId xmlns:p14="http://schemas.microsoft.com/office/powerpoint/2010/main" val="15278669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BB1C2EC-14B1-9072-A540-20DC4DCBBF26}"/>
              </a:ext>
            </a:extLst>
          </p:cNvPr>
          <p:cNvSpPr txBox="1"/>
          <p:nvPr/>
        </p:nvSpPr>
        <p:spPr>
          <a:xfrm>
            <a:off x="690291" y="1203489"/>
            <a:ext cx="8525417" cy="4524315"/>
          </a:xfrm>
          <a:prstGeom prst="rect">
            <a:avLst/>
          </a:prstGeom>
          <a:noFill/>
        </p:spPr>
        <p:txBody>
          <a:bodyPr wrap="square" rtlCol="0">
            <a:spAutoFit/>
          </a:bodyPr>
          <a:lstStyle/>
          <a:p>
            <a:r>
              <a:rPr lang="it-IT" sz="3600" b="1" err="1">
                <a:solidFill>
                  <a:schemeClr val="bg1"/>
                </a:solidFill>
                <a:latin typeface="Encode Sans" pitchFamily="2" charset="0"/>
              </a:rPr>
              <a:t>You</a:t>
            </a:r>
            <a:r>
              <a:rPr lang="it-IT" sz="3600" b="1">
                <a:solidFill>
                  <a:schemeClr val="bg1"/>
                </a:solidFill>
                <a:latin typeface="Encode Sans" pitchFamily="2" charset="0"/>
              </a:rPr>
              <a:t> </a:t>
            </a:r>
            <a:r>
              <a:rPr lang="it-IT" sz="3600" b="1" err="1">
                <a:solidFill>
                  <a:schemeClr val="bg1"/>
                </a:solidFill>
                <a:latin typeface="Encode Sans" pitchFamily="2" charset="0"/>
              </a:rPr>
              <a:t>have</a:t>
            </a:r>
            <a:r>
              <a:rPr lang="it-IT" sz="3600" b="1">
                <a:solidFill>
                  <a:schemeClr val="bg1"/>
                </a:solidFill>
                <a:latin typeface="Encode Sans" pitchFamily="2" charset="0"/>
              </a:rPr>
              <a:t> </a:t>
            </a:r>
            <a:r>
              <a:rPr lang="it-IT" sz="3600" b="1" err="1">
                <a:solidFill>
                  <a:schemeClr val="bg1"/>
                </a:solidFill>
                <a:latin typeface="Encode Sans" pitchFamily="2" charset="0"/>
              </a:rPr>
              <a:t>tested</a:t>
            </a:r>
            <a:r>
              <a:rPr lang="it-IT" sz="3600" b="1">
                <a:solidFill>
                  <a:schemeClr val="bg1"/>
                </a:solidFill>
                <a:latin typeface="Encode Sans" pitchFamily="2" charset="0"/>
              </a:rPr>
              <a:t> the car, so </a:t>
            </a:r>
            <a:r>
              <a:rPr lang="it-IT" sz="3600" b="1" err="1">
                <a:solidFill>
                  <a:schemeClr val="bg1"/>
                </a:solidFill>
                <a:latin typeface="Encode Sans" pitchFamily="2" charset="0"/>
              </a:rPr>
              <a:t>at</a:t>
            </a:r>
            <a:r>
              <a:rPr lang="it-IT" sz="3600" b="1">
                <a:solidFill>
                  <a:schemeClr val="bg1"/>
                </a:solidFill>
                <a:latin typeface="Encode Sans" pitchFamily="2" charset="0"/>
              </a:rPr>
              <a:t> </a:t>
            </a:r>
            <a:r>
              <a:rPr lang="it-IT" sz="3600" b="1" err="1">
                <a:solidFill>
                  <a:schemeClr val="bg1"/>
                </a:solidFill>
                <a:latin typeface="Encode Sans" pitchFamily="2" charset="0"/>
              </a:rPr>
              <a:t>this</a:t>
            </a:r>
            <a:r>
              <a:rPr lang="it-IT" sz="3600" b="1">
                <a:solidFill>
                  <a:schemeClr val="bg1"/>
                </a:solidFill>
                <a:latin typeface="Encode Sans" pitchFamily="2" charset="0"/>
              </a:rPr>
              <a:t> point </a:t>
            </a:r>
            <a:r>
              <a:rPr lang="it-IT" sz="3600" b="1" err="1">
                <a:solidFill>
                  <a:schemeClr val="bg1"/>
                </a:solidFill>
                <a:latin typeface="Encode Sans" pitchFamily="2" charset="0"/>
              </a:rPr>
              <a:t>you</a:t>
            </a:r>
            <a:r>
              <a:rPr lang="it-IT" sz="3600" b="1">
                <a:solidFill>
                  <a:schemeClr val="bg1"/>
                </a:solidFill>
                <a:latin typeface="Encode Sans" pitchFamily="2" charset="0"/>
              </a:rPr>
              <a:t> </a:t>
            </a:r>
            <a:r>
              <a:rPr lang="it-IT" sz="3600" b="1" err="1">
                <a:solidFill>
                  <a:schemeClr val="bg1"/>
                </a:solidFill>
                <a:latin typeface="Encode Sans" pitchFamily="2" charset="0"/>
              </a:rPr>
              <a:t>should</a:t>
            </a:r>
            <a:r>
              <a:rPr lang="it-IT" sz="3600" b="1">
                <a:solidFill>
                  <a:schemeClr val="bg1"/>
                </a:solidFill>
                <a:latin typeface="Encode Sans" pitchFamily="2" charset="0"/>
              </a:rPr>
              <a:t> know </a:t>
            </a:r>
            <a:r>
              <a:rPr lang="it-IT" sz="3600" b="1" err="1">
                <a:solidFill>
                  <a:schemeClr val="bg1"/>
                </a:solidFill>
                <a:latin typeface="Encode Sans" pitchFamily="2" charset="0"/>
              </a:rPr>
              <a:t>how</a:t>
            </a:r>
            <a:r>
              <a:rPr lang="it-IT" sz="3600" b="1">
                <a:solidFill>
                  <a:schemeClr val="bg1"/>
                </a:solidFill>
                <a:latin typeface="Encode Sans" pitchFamily="2" charset="0"/>
              </a:rPr>
              <a:t>-to </a:t>
            </a:r>
            <a:r>
              <a:rPr lang="it-IT" sz="3600" b="1" err="1">
                <a:solidFill>
                  <a:schemeClr val="bg1"/>
                </a:solidFill>
                <a:latin typeface="Encode Sans" pitchFamily="2" charset="0"/>
              </a:rPr>
              <a:t>engage</a:t>
            </a:r>
            <a:r>
              <a:rPr lang="it-IT" sz="3600" b="1">
                <a:solidFill>
                  <a:schemeClr val="bg1"/>
                </a:solidFill>
                <a:latin typeface="Encode Sans" pitchFamily="2" charset="0"/>
              </a:rPr>
              <a:t> a </a:t>
            </a:r>
            <a:r>
              <a:rPr lang="it-IT" sz="3600" b="1" err="1">
                <a:solidFill>
                  <a:schemeClr val="bg1"/>
                </a:solidFill>
                <a:latin typeface="Encode Sans" pitchFamily="2" charset="0"/>
              </a:rPr>
              <a:t>specific</a:t>
            </a:r>
            <a:r>
              <a:rPr lang="it-IT" sz="3600" b="1">
                <a:solidFill>
                  <a:schemeClr val="bg1"/>
                </a:solidFill>
                <a:latin typeface="Encode Sans" pitchFamily="2" charset="0"/>
              </a:rPr>
              <a:t> Energy Mode…</a:t>
            </a:r>
          </a:p>
          <a:p>
            <a:endParaRPr lang="it-IT" sz="3600" b="1">
              <a:solidFill>
                <a:schemeClr val="bg1"/>
              </a:solidFill>
              <a:latin typeface="Encode Sans" pitchFamily="2" charset="0"/>
            </a:endParaRPr>
          </a:p>
          <a:p>
            <a:r>
              <a:rPr lang="it-IT" sz="3600" b="1">
                <a:solidFill>
                  <a:schemeClr val="bg1"/>
                </a:solidFill>
                <a:latin typeface="Encode Sans" pitchFamily="2" charset="0"/>
              </a:rPr>
              <a:t>How do </a:t>
            </a:r>
            <a:r>
              <a:rPr lang="it-IT" sz="3600" b="1" err="1">
                <a:solidFill>
                  <a:schemeClr val="bg1"/>
                </a:solidFill>
                <a:latin typeface="Encode Sans" pitchFamily="2" charset="0"/>
              </a:rPr>
              <a:t>you</a:t>
            </a:r>
            <a:r>
              <a:rPr lang="it-IT" sz="3600" b="1">
                <a:solidFill>
                  <a:schemeClr val="bg1"/>
                </a:solidFill>
                <a:latin typeface="Encode Sans" pitchFamily="2" charset="0"/>
              </a:rPr>
              <a:t> </a:t>
            </a:r>
            <a:r>
              <a:rPr lang="it-IT" sz="3600" b="1" err="1">
                <a:solidFill>
                  <a:schemeClr val="bg1"/>
                </a:solidFill>
                <a:latin typeface="Encode Sans" pitchFamily="2" charset="0"/>
              </a:rPr>
              <a:t>select</a:t>
            </a:r>
            <a:r>
              <a:rPr lang="it-IT" sz="3600" b="1">
                <a:solidFill>
                  <a:schemeClr val="bg1"/>
                </a:solidFill>
                <a:latin typeface="Encode Sans" pitchFamily="2" charset="0"/>
              </a:rPr>
              <a:t> one?</a:t>
            </a:r>
          </a:p>
          <a:p>
            <a:endParaRPr lang="it-IT" sz="3600">
              <a:solidFill>
                <a:schemeClr val="bg1"/>
              </a:solidFill>
            </a:endParaRPr>
          </a:p>
          <a:p>
            <a:endParaRPr lang="it-IT" sz="3600">
              <a:solidFill>
                <a:schemeClr val="bg1"/>
              </a:solidFill>
            </a:endParaRPr>
          </a:p>
          <a:p>
            <a:endParaRPr lang="it-IT" sz="3600">
              <a:solidFill>
                <a:schemeClr val="bg1"/>
              </a:solidFill>
            </a:endParaRPr>
          </a:p>
        </p:txBody>
      </p:sp>
      <p:pic>
        <p:nvPicPr>
          <p:cNvPr id="1026" name="Picture 2" descr="Direction, finger, hand, hands and gestures, point at, select ...">
            <a:extLst>
              <a:ext uri="{FF2B5EF4-FFF2-40B4-BE49-F238E27FC236}">
                <a16:creationId xmlns:a16="http://schemas.microsoft.com/office/drawing/2014/main" id="{9F7DDB11-39DB-D4B9-9ECD-188BEC5226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42868" y="3075483"/>
            <a:ext cx="1676886" cy="16768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hat Generic Flat Gradient icon">
            <a:extLst>
              <a:ext uri="{FF2B5EF4-FFF2-40B4-BE49-F238E27FC236}">
                <a16:creationId xmlns:a16="http://schemas.microsoft.com/office/drawing/2014/main" id="{7C8C9B05-DBEE-2286-B164-64275BAD47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19754" y="5309527"/>
            <a:ext cx="1211924" cy="121192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59034A4-24DE-7B2C-943C-6A77820F76F6}"/>
              </a:ext>
            </a:extLst>
          </p:cNvPr>
          <p:cNvSpPr txBox="1"/>
          <p:nvPr/>
        </p:nvSpPr>
        <p:spPr>
          <a:xfrm>
            <a:off x="2234696" y="5697386"/>
            <a:ext cx="8395566" cy="461665"/>
          </a:xfrm>
          <a:prstGeom prst="rect">
            <a:avLst/>
          </a:prstGeom>
          <a:noFill/>
        </p:spPr>
        <p:txBody>
          <a:bodyPr wrap="square">
            <a:spAutoFit/>
          </a:bodyPr>
          <a:lstStyle/>
          <a:p>
            <a:pPr algn="ctr"/>
            <a:r>
              <a:rPr lang="it-IT" sz="2400" err="1">
                <a:solidFill>
                  <a:schemeClr val="bg1"/>
                </a:solidFill>
                <a:latin typeface="Encode Sans" pitchFamily="2" charset="0"/>
              </a:rPr>
              <a:t>Please</a:t>
            </a:r>
            <a:r>
              <a:rPr lang="it-IT" sz="2400">
                <a:solidFill>
                  <a:schemeClr val="bg1"/>
                </a:solidFill>
                <a:latin typeface="Encode Sans" pitchFamily="2" charset="0"/>
              </a:rPr>
              <a:t> </a:t>
            </a:r>
            <a:r>
              <a:rPr lang="it-IT" sz="2400" err="1">
                <a:solidFill>
                  <a:schemeClr val="bg1"/>
                </a:solidFill>
                <a:latin typeface="Encode Sans" pitchFamily="2" charset="0"/>
              </a:rPr>
              <a:t>write</a:t>
            </a:r>
            <a:r>
              <a:rPr lang="it-IT" sz="2400">
                <a:solidFill>
                  <a:schemeClr val="bg1"/>
                </a:solidFill>
                <a:latin typeface="Encode Sans" pitchFamily="2" charset="0"/>
              </a:rPr>
              <a:t> in Chat!</a:t>
            </a:r>
          </a:p>
        </p:txBody>
      </p:sp>
    </p:spTree>
    <p:extLst>
      <p:ext uri="{BB962C8B-B14F-4D97-AF65-F5344CB8AC3E}">
        <p14:creationId xmlns:p14="http://schemas.microsoft.com/office/powerpoint/2010/main" val="304193607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480D1-A655-02BE-9A83-11B6B5A0A5AF}"/>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BAB7B9A8-AD6C-4065-232A-80C5E8C72BD3}"/>
              </a:ext>
            </a:extLst>
          </p:cNvPr>
          <p:cNvPicPr>
            <a:picLocks noChangeAspect="1"/>
          </p:cNvPicPr>
          <p:nvPr/>
        </p:nvPicPr>
        <p:blipFill>
          <a:blip r:embed="rId3"/>
          <a:stretch>
            <a:fillRect/>
          </a:stretch>
        </p:blipFill>
        <p:spPr>
          <a:xfrm>
            <a:off x="1774355" y="2349743"/>
            <a:ext cx="6357289" cy="3593251"/>
          </a:xfrm>
          <a:prstGeom prst="rect">
            <a:avLst/>
          </a:prstGeom>
        </p:spPr>
      </p:pic>
      <p:sp>
        <p:nvSpPr>
          <p:cNvPr id="5" name="Rettangolo 4">
            <a:extLst>
              <a:ext uri="{FF2B5EF4-FFF2-40B4-BE49-F238E27FC236}">
                <a16:creationId xmlns:a16="http://schemas.microsoft.com/office/drawing/2014/main" id="{B22B9C63-126E-B22B-57B8-5F5709879850}"/>
              </a:ext>
            </a:extLst>
          </p:cNvPr>
          <p:cNvSpPr/>
          <p:nvPr/>
        </p:nvSpPr>
        <p:spPr>
          <a:xfrm>
            <a:off x="3011802" y="3568578"/>
            <a:ext cx="2417588" cy="571855"/>
          </a:xfrm>
          <a:prstGeom prst="rect">
            <a:avLst/>
          </a:prstGeom>
          <a:noFill/>
          <a:ln w="38100">
            <a:solidFill>
              <a:srgbClr val="055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502B"/>
              </a:solidFill>
              <a:effectLst/>
              <a:uLnTx/>
              <a:uFillTx/>
              <a:latin typeface="Encode Sans"/>
              <a:ea typeface="+mn-ea"/>
              <a:cs typeface="+mn-cs"/>
            </a:endParaRPr>
          </a:p>
        </p:txBody>
      </p:sp>
      <p:sp>
        <p:nvSpPr>
          <p:cNvPr id="6" name="Titel 9">
            <a:extLst>
              <a:ext uri="{FF2B5EF4-FFF2-40B4-BE49-F238E27FC236}">
                <a16:creationId xmlns:a16="http://schemas.microsoft.com/office/drawing/2014/main" id="{00F2BFF0-6FDB-7113-F4DC-402726BC55B9}"/>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Selecting the Energy Modes is EASY</a:t>
            </a:r>
          </a:p>
        </p:txBody>
      </p:sp>
      <p:sp>
        <p:nvSpPr>
          <p:cNvPr id="8" name="CasellaDiTesto 7">
            <a:extLst>
              <a:ext uri="{FF2B5EF4-FFF2-40B4-BE49-F238E27FC236}">
                <a16:creationId xmlns:a16="http://schemas.microsoft.com/office/drawing/2014/main" id="{2AE4FF98-63F7-74C1-EAAE-A756C75DC064}"/>
              </a:ext>
            </a:extLst>
          </p:cNvPr>
          <p:cNvSpPr txBox="1"/>
          <p:nvPr/>
        </p:nvSpPr>
        <p:spPr>
          <a:xfrm>
            <a:off x="647701" y="1565962"/>
            <a:ext cx="7375324" cy="400110"/>
          </a:xfrm>
          <a:prstGeom prst="rect">
            <a:avLst/>
          </a:prstGeom>
          <a:noFill/>
        </p:spPr>
        <p:txBody>
          <a:bodyPr wrap="square">
            <a:spAutoFit/>
          </a:bodyPr>
          <a:lstStyle/>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On the </a:t>
            </a:r>
            <a:r>
              <a:rPr kumimoji="0" lang="en-US" sz="20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infotainment</a:t>
            </a: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 Screen </a:t>
            </a: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sym typeface="Wingdings" panose="05000000000000000000" pitchFamily="2" charset="2"/>
              </a:rPr>
              <a:t> Settings  Driving</a:t>
            </a:r>
            <a:endPar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p:txBody>
      </p:sp>
      <p:sp>
        <p:nvSpPr>
          <p:cNvPr id="9" name="Rettangolo 8">
            <a:extLst>
              <a:ext uri="{FF2B5EF4-FFF2-40B4-BE49-F238E27FC236}">
                <a16:creationId xmlns:a16="http://schemas.microsoft.com/office/drawing/2014/main" id="{917A85E2-AC82-FFE9-AF21-107846BD45E0}"/>
              </a:ext>
            </a:extLst>
          </p:cNvPr>
          <p:cNvSpPr/>
          <p:nvPr/>
        </p:nvSpPr>
        <p:spPr>
          <a:xfrm>
            <a:off x="2698396" y="5602637"/>
            <a:ext cx="378018" cy="3403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a:ea typeface="+mn-ea"/>
              <a:cs typeface="+mn-cs"/>
            </a:endParaRPr>
          </a:p>
        </p:txBody>
      </p:sp>
      <p:sp>
        <p:nvSpPr>
          <p:cNvPr id="10" name="Rettangolo 9">
            <a:extLst>
              <a:ext uri="{FF2B5EF4-FFF2-40B4-BE49-F238E27FC236}">
                <a16:creationId xmlns:a16="http://schemas.microsoft.com/office/drawing/2014/main" id="{EA02CF29-4DA6-F8ED-0F93-A7B0FC2E5833}"/>
              </a:ext>
            </a:extLst>
          </p:cNvPr>
          <p:cNvSpPr/>
          <p:nvPr/>
        </p:nvSpPr>
        <p:spPr>
          <a:xfrm>
            <a:off x="1803008" y="3620241"/>
            <a:ext cx="1087426" cy="3403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a:ea typeface="+mn-ea"/>
              <a:cs typeface="+mn-cs"/>
            </a:endParaRPr>
          </a:p>
        </p:txBody>
      </p:sp>
    </p:spTree>
    <p:extLst>
      <p:ext uri="{BB962C8B-B14F-4D97-AF65-F5344CB8AC3E}">
        <p14:creationId xmlns:p14="http://schemas.microsoft.com/office/powerpoint/2010/main" val="1644517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8112-1606-A080-720C-495CF7949F31}"/>
            </a:ext>
          </a:extLst>
        </p:cNvPr>
        <p:cNvGrpSpPr/>
        <p:nvPr/>
      </p:nvGrpSpPr>
      <p:grpSpPr>
        <a:xfrm>
          <a:off x="0" y="0"/>
          <a:ext cx="0" cy="0"/>
          <a:chOff x="0" y="0"/>
          <a:chExt cx="0" cy="0"/>
        </a:xfrm>
      </p:grpSpPr>
      <p:sp>
        <p:nvSpPr>
          <p:cNvPr id="6" name="Titel 9">
            <a:extLst>
              <a:ext uri="{FF2B5EF4-FFF2-40B4-BE49-F238E27FC236}">
                <a16:creationId xmlns:a16="http://schemas.microsoft.com/office/drawing/2014/main" id="{0AC8A9DB-F1E7-3E00-E042-D8E9007E4D08}"/>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dirty="0">
                <a:solidFill>
                  <a:srgbClr val="05502B"/>
                </a:solidFill>
                <a:latin typeface="Encode Sans" pitchFamily="2" charset="0"/>
              </a:rPr>
              <a:t>Selecting the Energy Modes is EASY</a:t>
            </a:r>
          </a:p>
        </p:txBody>
      </p:sp>
      <p:sp>
        <p:nvSpPr>
          <p:cNvPr id="8" name="CasellaDiTesto 7">
            <a:extLst>
              <a:ext uri="{FF2B5EF4-FFF2-40B4-BE49-F238E27FC236}">
                <a16:creationId xmlns:a16="http://schemas.microsoft.com/office/drawing/2014/main" id="{F4649308-5209-4CF6-0EDA-7D47C2E14E86}"/>
              </a:ext>
            </a:extLst>
          </p:cNvPr>
          <p:cNvSpPr txBox="1"/>
          <p:nvPr/>
        </p:nvSpPr>
        <p:spPr>
          <a:xfrm>
            <a:off x="647701" y="1565962"/>
            <a:ext cx="7375324" cy="400110"/>
          </a:xfrm>
          <a:prstGeom prst="rect">
            <a:avLst/>
          </a:prstGeom>
          <a:noFill/>
        </p:spPr>
        <p:txBody>
          <a:bodyPr wrap="square">
            <a:spAutoFit/>
          </a:bodyPr>
          <a:lstStyle/>
          <a:p>
            <a:pPr lvl="0" defTabSz="1218834">
              <a:spcAft>
                <a:spcPts val="1200"/>
              </a:spcAft>
              <a:buSzPct val="123000"/>
              <a:defRPr/>
            </a:pPr>
            <a:r>
              <a:rPr lang="en-US" sz="2000" dirty="0">
                <a:solidFill>
                  <a:prstClr val="black">
                    <a:lumMod val="75000"/>
                    <a:lumOff val="25000"/>
                  </a:prstClr>
                </a:solidFill>
                <a:latin typeface="Encode Sans" pitchFamily="2" charset="0"/>
                <a:cs typeface="Arial" panose="020B0604020202020204" pitchFamily="34" charset="0"/>
              </a:rPr>
              <a:t>On the </a:t>
            </a:r>
            <a:r>
              <a:rPr lang="en-US" sz="2000" b="1" dirty="0">
                <a:solidFill>
                  <a:prstClr val="black">
                    <a:lumMod val="75000"/>
                    <a:lumOff val="25000"/>
                  </a:prstClr>
                </a:solidFill>
                <a:latin typeface="Encode Sans" pitchFamily="2" charset="0"/>
                <a:cs typeface="Arial" panose="020B0604020202020204" pitchFamily="34" charset="0"/>
              </a:rPr>
              <a:t>infotainment</a:t>
            </a:r>
            <a:r>
              <a:rPr lang="en-US" sz="2000" dirty="0">
                <a:solidFill>
                  <a:prstClr val="black">
                    <a:lumMod val="75000"/>
                    <a:lumOff val="25000"/>
                  </a:prstClr>
                </a:solidFill>
                <a:latin typeface="Encode Sans" pitchFamily="2" charset="0"/>
                <a:cs typeface="Arial" panose="020B0604020202020204" pitchFamily="34" charset="0"/>
              </a:rPr>
              <a:t> Screen </a:t>
            </a:r>
            <a:r>
              <a:rPr lang="en-US" sz="2000" dirty="0">
                <a:solidFill>
                  <a:prstClr val="black">
                    <a:lumMod val="75000"/>
                    <a:lumOff val="25000"/>
                  </a:prstClr>
                </a:solidFill>
                <a:latin typeface="Encode Sans" pitchFamily="2" charset="0"/>
                <a:cs typeface="Arial" panose="020B0604020202020204" pitchFamily="34" charset="0"/>
                <a:sym typeface="Wingdings" panose="05000000000000000000" pitchFamily="2" charset="2"/>
              </a:rPr>
              <a:t> </a:t>
            </a:r>
            <a:r>
              <a:rPr kumimoji="0" lang="en-US" sz="2000" b="1"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“QUICK ACTION” </a:t>
            </a:r>
            <a:r>
              <a:rPr kumimoji="0" lang="en-US" sz="2000"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menu</a:t>
            </a:r>
          </a:p>
        </p:txBody>
      </p:sp>
      <p:grpSp>
        <p:nvGrpSpPr>
          <p:cNvPr id="7" name="Gruppo 6">
            <a:extLst>
              <a:ext uri="{FF2B5EF4-FFF2-40B4-BE49-F238E27FC236}">
                <a16:creationId xmlns:a16="http://schemas.microsoft.com/office/drawing/2014/main" id="{0FEC1A1C-9A2A-6775-8CC5-4E93AF6380A1}"/>
              </a:ext>
            </a:extLst>
          </p:cNvPr>
          <p:cNvGrpSpPr>
            <a:grpSpLocks noChangeAspect="1"/>
          </p:cNvGrpSpPr>
          <p:nvPr/>
        </p:nvGrpSpPr>
        <p:grpSpPr>
          <a:xfrm>
            <a:off x="4566689" y="2485043"/>
            <a:ext cx="4806800" cy="2604976"/>
            <a:chOff x="2805933" y="1279636"/>
            <a:chExt cx="7221147" cy="3913396"/>
          </a:xfrm>
        </p:grpSpPr>
        <p:pic>
          <p:nvPicPr>
            <p:cNvPr id="11" name="Immagine 10">
              <a:extLst>
                <a:ext uri="{FF2B5EF4-FFF2-40B4-BE49-F238E27FC236}">
                  <a16:creationId xmlns:a16="http://schemas.microsoft.com/office/drawing/2014/main" id="{DDD23814-36CA-7740-183B-73B72868A5DE}"/>
                </a:ext>
              </a:extLst>
            </p:cNvPr>
            <p:cNvPicPr>
              <a:picLocks noChangeAspect="1"/>
            </p:cNvPicPr>
            <p:nvPr/>
          </p:nvPicPr>
          <p:blipFill>
            <a:blip r:embed="rId3"/>
            <a:srcRect l="19831" t="9569" r="13952" b="16818"/>
            <a:stretch>
              <a:fillRect/>
            </a:stretch>
          </p:blipFill>
          <p:spPr>
            <a:xfrm>
              <a:off x="2805933" y="1279636"/>
              <a:ext cx="7221147" cy="3913396"/>
            </a:xfrm>
            <a:prstGeom prst="rect">
              <a:avLst/>
            </a:prstGeom>
          </p:spPr>
        </p:pic>
        <p:pic>
          <p:nvPicPr>
            <p:cNvPr id="12" name="Immagine 11" descr="Immagine che contiene testo, schermata, Carattere&#10;&#10;Descrizione generata automaticamente">
              <a:extLst>
                <a:ext uri="{FF2B5EF4-FFF2-40B4-BE49-F238E27FC236}">
                  <a16:creationId xmlns:a16="http://schemas.microsoft.com/office/drawing/2014/main" id="{72E5DC62-2346-D95E-75D1-51F91D46AD73}"/>
                </a:ext>
              </a:extLst>
            </p:cNvPr>
            <p:cNvPicPr>
              <a:picLocks noChangeAspect="1"/>
            </p:cNvPicPr>
            <p:nvPr/>
          </p:nvPicPr>
          <p:blipFill>
            <a:blip r:embed="rId4">
              <a:extLst>
                <a:ext uri="{28A0092B-C50C-407E-A947-70E740481C1C}">
                  <a14:useLocalDpi xmlns:a14="http://schemas.microsoft.com/office/drawing/2010/main" val="0"/>
                </a:ext>
              </a:extLst>
            </a:blip>
            <a:srcRect t="24511" b="28798"/>
            <a:stretch>
              <a:fillRect/>
            </a:stretch>
          </p:blipFill>
          <p:spPr>
            <a:xfrm>
              <a:off x="3398291" y="2982036"/>
              <a:ext cx="1835625" cy="511791"/>
            </a:xfrm>
            <a:prstGeom prst="rect">
              <a:avLst/>
            </a:prstGeom>
          </p:spPr>
        </p:pic>
      </p:grpSp>
      <p:pic>
        <p:nvPicPr>
          <p:cNvPr id="13" name="Immagine 12">
            <a:extLst>
              <a:ext uri="{FF2B5EF4-FFF2-40B4-BE49-F238E27FC236}">
                <a16:creationId xmlns:a16="http://schemas.microsoft.com/office/drawing/2014/main" id="{3CAAB660-9C24-4E37-634D-FBB61BDC9686}"/>
              </a:ext>
            </a:extLst>
          </p:cNvPr>
          <p:cNvPicPr>
            <a:picLocks noChangeAspect="1"/>
          </p:cNvPicPr>
          <p:nvPr/>
        </p:nvPicPr>
        <p:blipFill>
          <a:blip r:embed="rId5"/>
          <a:srcRect l="21020" t="11351" r="13476" b="4640"/>
          <a:stretch>
            <a:fillRect/>
          </a:stretch>
        </p:blipFill>
        <p:spPr>
          <a:xfrm>
            <a:off x="647701" y="2485043"/>
            <a:ext cx="4145223" cy="2604976"/>
          </a:xfrm>
          <a:prstGeom prst="rect">
            <a:avLst/>
          </a:prstGeom>
        </p:spPr>
      </p:pic>
      <p:sp>
        <p:nvSpPr>
          <p:cNvPr id="14" name="Rettangolo 13">
            <a:extLst>
              <a:ext uri="{FF2B5EF4-FFF2-40B4-BE49-F238E27FC236}">
                <a16:creationId xmlns:a16="http://schemas.microsoft.com/office/drawing/2014/main" id="{1CA3C1D8-CED0-13DA-626A-A4D413DFF2B8}"/>
              </a:ext>
            </a:extLst>
          </p:cNvPr>
          <p:cNvSpPr/>
          <p:nvPr/>
        </p:nvSpPr>
        <p:spPr>
          <a:xfrm>
            <a:off x="4960996" y="3606559"/>
            <a:ext cx="1237886" cy="340678"/>
          </a:xfrm>
          <a:prstGeom prst="rect">
            <a:avLst/>
          </a:prstGeom>
          <a:noFill/>
          <a:ln w="38100">
            <a:solidFill>
              <a:srgbClr val="055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502B"/>
              </a:solidFill>
              <a:effectLst/>
              <a:uLnTx/>
              <a:uFillTx/>
              <a:latin typeface="Encode Sans"/>
              <a:ea typeface="+mn-ea"/>
              <a:cs typeface="+mn-cs"/>
            </a:endParaRPr>
          </a:p>
        </p:txBody>
      </p:sp>
      <p:sp>
        <p:nvSpPr>
          <p:cNvPr id="15" name="Freccia in giù 14">
            <a:extLst>
              <a:ext uri="{FF2B5EF4-FFF2-40B4-BE49-F238E27FC236}">
                <a16:creationId xmlns:a16="http://schemas.microsoft.com/office/drawing/2014/main" id="{7DCEF408-54BF-9A89-2A39-B5DEBEA26F2A}"/>
              </a:ext>
            </a:extLst>
          </p:cNvPr>
          <p:cNvSpPr/>
          <p:nvPr/>
        </p:nvSpPr>
        <p:spPr>
          <a:xfrm>
            <a:off x="1695850" y="3091098"/>
            <a:ext cx="510363" cy="13716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77219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D621F836-D7F2-606D-3B45-2F3A959F77EC}"/>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Agenda</a:t>
            </a:r>
          </a:p>
        </p:txBody>
      </p:sp>
      <p:sp>
        <p:nvSpPr>
          <p:cNvPr id="5" name="Rettangolo 4">
            <a:hlinkClick r:id="rId3" action="ppaction://hlinksldjump"/>
            <a:extLst>
              <a:ext uri="{FF2B5EF4-FFF2-40B4-BE49-F238E27FC236}">
                <a16:creationId xmlns:a16="http://schemas.microsoft.com/office/drawing/2014/main" id="{3F47B284-B42D-4825-C11B-EDD5A43A36DB}"/>
              </a:ext>
            </a:extLst>
          </p:cNvPr>
          <p:cNvSpPr/>
          <p:nvPr/>
        </p:nvSpPr>
        <p:spPr>
          <a:xfrm>
            <a:off x="750887" y="2380656"/>
            <a:ext cx="522160" cy="540000"/>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800">
                <a:latin typeface="Encode Sans" pitchFamily="2" charset="0"/>
              </a:rPr>
              <a:t>01</a:t>
            </a:r>
          </a:p>
        </p:txBody>
      </p:sp>
      <p:sp>
        <p:nvSpPr>
          <p:cNvPr id="6" name="CasellaDiTesto 5">
            <a:hlinkClick r:id="rId3" action="ppaction://hlinksldjump"/>
            <a:extLst>
              <a:ext uri="{FF2B5EF4-FFF2-40B4-BE49-F238E27FC236}">
                <a16:creationId xmlns:a16="http://schemas.microsoft.com/office/drawing/2014/main" id="{9FA46C73-5631-E09D-2195-75C290B0962B}"/>
              </a:ext>
            </a:extLst>
          </p:cNvPr>
          <p:cNvSpPr txBox="1"/>
          <p:nvPr/>
        </p:nvSpPr>
        <p:spPr>
          <a:xfrm>
            <a:off x="1549775" y="2380656"/>
            <a:ext cx="8146681" cy="540000"/>
          </a:xfrm>
          <a:prstGeom prst="rect">
            <a:avLst/>
          </a:prstGeom>
          <a:noFill/>
        </p:spPr>
        <p:txBody>
          <a:bodyPr vert="horz" wrap="square" lIns="72000" tIns="72000" rIns="72000" bIns="72000" rtlCol="0" anchor="ctr" anchorCtr="0">
            <a:noAutofit/>
          </a:bodyPr>
          <a:lstStyle>
            <a:defPPr>
              <a:defRPr lang="de-DE"/>
            </a:defPPr>
            <a:lvl1pPr>
              <a:lnSpc>
                <a:spcPct val="100000"/>
              </a:lnSpc>
              <a:spcBef>
                <a:spcPct val="0"/>
              </a:spcBef>
              <a:buNone/>
              <a:defRPr b="1">
                <a:solidFill>
                  <a:srgbClr val="0A5E36"/>
                </a:solidFill>
                <a:ea typeface="+mj-ea"/>
                <a:cs typeface="+mj-cs"/>
              </a:defRPr>
            </a:lvl1pPr>
          </a:lstStyle>
          <a:p>
            <a:r>
              <a:rPr lang="en-US" sz="2000">
                <a:latin typeface="Encode Sans" pitchFamily="2" charset="0"/>
              </a:rPr>
              <a:t>Introduction, why this VCT ?</a:t>
            </a:r>
            <a:endParaRPr lang="it-IT" sz="2000">
              <a:latin typeface="Encode Sans" pitchFamily="2" charset="0"/>
            </a:endParaRPr>
          </a:p>
        </p:txBody>
      </p:sp>
      <p:sp>
        <p:nvSpPr>
          <p:cNvPr id="7" name="Rettangolo 6">
            <a:hlinkClick r:id="rId4" action="ppaction://hlinksldjump"/>
            <a:extLst>
              <a:ext uri="{FF2B5EF4-FFF2-40B4-BE49-F238E27FC236}">
                <a16:creationId xmlns:a16="http://schemas.microsoft.com/office/drawing/2014/main" id="{A8A30175-B2A5-EC3C-CCB2-860E0AA350C0}"/>
              </a:ext>
            </a:extLst>
          </p:cNvPr>
          <p:cNvSpPr/>
          <p:nvPr/>
        </p:nvSpPr>
        <p:spPr>
          <a:xfrm>
            <a:off x="750887" y="3142740"/>
            <a:ext cx="522160" cy="540000"/>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800">
                <a:latin typeface="Encode Sans" pitchFamily="2" charset="0"/>
              </a:rPr>
              <a:t>02</a:t>
            </a:r>
          </a:p>
        </p:txBody>
      </p:sp>
      <p:sp>
        <p:nvSpPr>
          <p:cNvPr id="8" name="CasellaDiTesto 7">
            <a:hlinkClick r:id="rId4" action="ppaction://hlinksldjump"/>
            <a:extLst>
              <a:ext uri="{FF2B5EF4-FFF2-40B4-BE49-F238E27FC236}">
                <a16:creationId xmlns:a16="http://schemas.microsoft.com/office/drawing/2014/main" id="{28FBE815-8F78-4214-08A5-EA60FEBD9BDD}"/>
              </a:ext>
            </a:extLst>
          </p:cNvPr>
          <p:cNvSpPr txBox="1"/>
          <p:nvPr/>
        </p:nvSpPr>
        <p:spPr>
          <a:xfrm>
            <a:off x="1549775" y="3142740"/>
            <a:ext cx="8146681" cy="540000"/>
          </a:xfrm>
          <a:prstGeom prst="rect">
            <a:avLst/>
          </a:prstGeom>
          <a:noFill/>
        </p:spPr>
        <p:txBody>
          <a:bodyPr vert="horz" wrap="square" lIns="72000" tIns="72000" rIns="72000" bIns="72000" rtlCol="0" anchor="ctr" anchorCtr="0">
            <a:noAutofit/>
          </a:bodyPr>
          <a:lstStyle>
            <a:defPPr>
              <a:defRPr lang="de-DE"/>
            </a:defPPr>
            <a:lvl1pPr>
              <a:lnSpc>
                <a:spcPct val="100000"/>
              </a:lnSpc>
              <a:spcBef>
                <a:spcPct val="0"/>
              </a:spcBef>
              <a:buNone/>
              <a:defRPr b="1">
                <a:solidFill>
                  <a:srgbClr val="0A5E36"/>
                </a:solidFill>
                <a:ea typeface="+mj-ea"/>
                <a:cs typeface="+mj-cs"/>
              </a:defRPr>
            </a:lvl1pPr>
          </a:lstStyle>
          <a:p>
            <a:r>
              <a:rPr lang="en-US" sz="2000">
                <a:latin typeface="Encode Sans" pitchFamily="2" charset="0"/>
              </a:rPr>
              <a:t>What is a REEV – How it Works ? Quick Refresh!</a:t>
            </a:r>
          </a:p>
        </p:txBody>
      </p:sp>
      <p:sp>
        <p:nvSpPr>
          <p:cNvPr id="9" name="Rettangolo 8">
            <a:hlinkClick r:id="rId5" action="ppaction://hlinksldjump"/>
            <a:extLst>
              <a:ext uri="{FF2B5EF4-FFF2-40B4-BE49-F238E27FC236}">
                <a16:creationId xmlns:a16="http://schemas.microsoft.com/office/drawing/2014/main" id="{74388AFB-7BB8-188F-9B6B-9FBAC57BDE52}"/>
              </a:ext>
            </a:extLst>
          </p:cNvPr>
          <p:cNvSpPr/>
          <p:nvPr/>
        </p:nvSpPr>
        <p:spPr>
          <a:xfrm>
            <a:off x="750887" y="3904824"/>
            <a:ext cx="522160" cy="540000"/>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800">
                <a:latin typeface="Encode Sans" pitchFamily="2" charset="0"/>
              </a:rPr>
              <a:t>03</a:t>
            </a:r>
          </a:p>
        </p:txBody>
      </p:sp>
      <p:sp>
        <p:nvSpPr>
          <p:cNvPr id="10" name="CasellaDiTesto 9">
            <a:hlinkClick r:id="rId5" action="ppaction://hlinksldjump"/>
            <a:extLst>
              <a:ext uri="{FF2B5EF4-FFF2-40B4-BE49-F238E27FC236}">
                <a16:creationId xmlns:a16="http://schemas.microsoft.com/office/drawing/2014/main" id="{BD98E80D-3B93-A3C3-0801-1D41C5C9A01E}"/>
              </a:ext>
            </a:extLst>
          </p:cNvPr>
          <p:cNvSpPr txBox="1"/>
          <p:nvPr/>
        </p:nvSpPr>
        <p:spPr>
          <a:xfrm>
            <a:off x="1549775" y="3904824"/>
            <a:ext cx="8146681" cy="540000"/>
          </a:xfrm>
          <a:prstGeom prst="rect">
            <a:avLst/>
          </a:prstGeom>
          <a:noFill/>
        </p:spPr>
        <p:txBody>
          <a:bodyPr vert="horz" wrap="square" lIns="72000" tIns="72000" rIns="72000" bIns="72000" rtlCol="0" anchor="ctr" anchorCtr="0">
            <a:noAutofit/>
          </a:bodyPr>
          <a:lstStyle>
            <a:defPPr>
              <a:defRPr lang="it-IT"/>
            </a:defPPr>
            <a:lvl1pPr>
              <a:lnSpc>
                <a:spcPct val="100000"/>
              </a:lnSpc>
              <a:spcBef>
                <a:spcPct val="0"/>
              </a:spcBef>
              <a:buNone/>
              <a:defRPr sz="2000" b="1">
                <a:solidFill>
                  <a:srgbClr val="0A5E36"/>
                </a:solidFill>
                <a:latin typeface="Encode Sans" pitchFamily="2" charset="0"/>
                <a:ea typeface="+mj-ea"/>
                <a:cs typeface="+mj-cs"/>
              </a:defRPr>
            </a:lvl1pPr>
          </a:lstStyle>
          <a:p>
            <a:r>
              <a:rPr lang="en-US"/>
              <a:t>Energy Modes – The right MODE at the right TIME </a:t>
            </a:r>
            <a:r>
              <a:rPr lang="en-US">
                <a:solidFill>
                  <a:schemeClr val="bg1"/>
                </a:solidFill>
                <a:highlight>
                  <a:srgbClr val="05502B"/>
                </a:highlight>
              </a:rPr>
              <a:t>QUIZ</a:t>
            </a:r>
            <a:r>
              <a:rPr lang="en-US">
                <a:solidFill>
                  <a:schemeClr val="bg1"/>
                </a:solidFill>
              </a:rPr>
              <a:t> </a:t>
            </a:r>
            <a:endParaRPr lang="it-IT">
              <a:solidFill>
                <a:schemeClr val="bg1"/>
              </a:solidFill>
            </a:endParaRPr>
          </a:p>
        </p:txBody>
      </p:sp>
      <p:sp>
        <p:nvSpPr>
          <p:cNvPr id="11" name="Rettangolo 10">
            <a:hlinkClick r:id="rId6" action="ppaction://hlinksldjump"/>
            <a:extLst>
              <a:ext uri="{FF2B5EF4-FFF2-40B4-BE49-F238E27FC236}">
                <a16:creationId xmlns:a16="http://schemas.microsoft.com/office/drawing/2014/main" id="{9F6FB847-39BD-B75A-A796-D00A110FCDDC}"/>
              </a:ext>
            </a:extLst>
          </p:cNvPr>
          <p:cNvSpPr/>
          <p:nvPr/>
        </p:nvSpPr>
        <p:spPr>
          <a:xfrm>
            <a:off x="750887" y="4666907"/>
            <a:ext cx="522160" cy="540000"/>
          </a:xfrm>
          <a:prstGeom prst="rect">
            <a:avLst/>
          </a:prstGeom>
          <a:solidFill>
            <a:srgbClr val="05502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800">
                <a:latin typeface="Encode Sans" pitchFamily="2" charset="0"/>
              </a:rPr>
              <a:t>04</a:t>
            </a:r>
          </a:p>
        </p:txBody>
      </p:sp>
      <p:sp>
        <p:nvSpPr>
          <p:cNvPr id="12" name="CasellaDiTesto 11">
            <a:hlinkClick r:id="rId6" action="ppaction://hlinksldjump"/>
            <a:extLst>
              <a:ext uri="{FF2B5EF4-FFF2-40B4-BE49-F238E27FC236}">
                <a16:creationId xmlns:a16="http://schemas.microsoft.com/office/drawing/2014/main" id="{7830D85E-D971-5D02-6DE3-8A3EF66EF612}"/>
              </a:ext>
            </a:extLst>
          </p:cNvPr>
          <p:cNvSpPr txBox="1"/>
          <p:nvPr/>
        </p:nvSpPr>
        <p:spPr>
          <a:xfrm>
            <a:off x="1549775" y="4666907"/>
            <a:ext cx="8146681" cy="540000"/>
          </a:xfrm>
          <a:prstGeom prst="rect">
            <a:avLst/>
          </a:prstGeom>
          <a:noFill/>
        </p:spPr>
        <p:txBody>
          <a:bodyPr vert="horz" wrap="square" lIns="72000" tIns="72000" rIns="72000" bIns="72000" rtlCol="0" anchor="ctr" anchorCtr="0">
            <a:noAutofit/>
          </a:bodyPr>
          <a:lstStyle>
            <a:defPPr>
              <a:defRPr lang="it-IT"/>
            </a:defPPr>
            <a:lvl1pPr>
              <a:lnSpc>
                <a:spcPct val="100000"/>
              </a:lnSpc>
              <a:spcBef>
                <a:spcPct val="0"/>
              </a:spcBef>
              <a:buNone/>
              <a:defRPr sz="2000" b="1">
                <a:solidFill>
                  <a:srgbClr val="0A5E36"/>
                </a:solidFill>
                <a:latin typeface="Encode Sans" pitchFamily="2" charset="0"/>
                <a:ea typeface="+mj-ea"/>
                <a:cs typeface="+mj-cs"/>
              </a:defRPr>
            </a:lvl1pPr>
          </a:lstStyle>
          <a:p>
            <a:r>
              <a:rPr lang="en-US"/>
              <a:t>Q&amp;A Session</a:t>
            </a:r>
            <a:endParaRPr lang="it-IT"/>
          </a:p>
        </p:txBody>
      </p:sp>
      <p:sp>
        <p:nvSpPr>
          <p:cNvPr id="13" name="CasellaDiTesto 12">
            <a:extLst>
              <a:ext uri="{FF2B5EF4-FFF2-40B4-BE49-F238E27FC236}">
                <a16:creationId xmlns:a16="http://schemas.microsoft.com/office/drawing/2014/main" id="{FFF8AE15-DA1D-5C07-A9C0-BE8A13EBC2F8}"/>
              </a:ext>
            </a:extLst>
          </p:cNvPr>
          <p:cNvSpPr txBox="1"/>
          <p:nvPr/>
        </p:nvSpPr>
        <p:spPr>
          <a:xfrm>
            <a:off x="9045840" y="6211675"/>
            <a:ext cx="1301220" cy="646331"/>
          </a:xfrm>
          <a:prstGeom prst="rect">
            <a:avLst/>
          </a:prstGeom>
          <a:noFill/>
        </p:spPr>
        <p:txBody>
          <a:bodyPr wrap="square">
            <a:spAutoFit/>
          </a:bodyPr>
          <a:lstStyle/>
          <a:p>
            <a:pPr>
              <a:buNone/>
            </a:pPr>
            <a:r>
              <a:rPr lang="en-GB" b="1">
                <a:solidFill>
                  <a:schemeClr val="bg1"/>
                </a:solidFill>
                <a:latin typeface="Encode Sans" pitchFamily="2" charset="77"/>
              </a:rPr>
              <a:t>60</a:t>
            </a:r>
          </a:p>
          <a:p>
            <a:pPr>
              <a:buNone/>
            </a:pPr>
            <a:r>
              <a:rPr lang="en-GB" b="1">
                <a:solidFill>
                  <a:schemeClr val="bg1"/>
                </a:solidFill>
                <a:latin typeface="Encode Sans" pitchFamily="2" charset="77"/>
              </a:rPr>
              <a:t>Min</a:t>
            </a:r>
            <a:endParaRPr lang="en-GB">
              <a:solidFill>
                <a:schemeClr val="bg1"/>
              </a:solidFill>
              <a:latin typeface="Encode Sans" pitchFamily="2" charset="77"/>
            </a:endParaRPr>
          </a:p>
        </p:txBody>
      </p:sp>
      <p:pic>
        <p:nvPicPr>
          <p:cNvPr id="14" name="Elemento grafico 13" descr="Cronometro 75% con riempimento a tinta unita">
            <a:extLst>
              <a:ext uri="{FF2B5EF4-FFF2-40B4-BE49-F238E27FC236}">
                <a16:creationId xmlns:a16="http://schemas.microsoft.com/office/drawing/2014/main" id="{3D50512D-BBEF-82A7-527D-5D750AB80D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6211" y="6261922"/>
            <a:ext cx="545835" cy="545835"/>
          </a:xfrm>
          <a:prstGeom prst="rect">
            <a:avLst/>
          </a:prstGeom>
        </p:spPr>
      </p:pic>
    </p:spTree>
    <p:custDataLst>
      <p:tags r:id="rId1"/>
    </p:custDataLst>
    <p:extLst>
      <p:ext uri="{BB962C8B-B14F-4D97-AF65-F5344CB8AC3E}">
        <p14:creationId xmlns:p14="http://schemas.microsoft.com/office/powerpoint/2010/main" val="3260311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7CEC8BCE-8EC2-8C3C-7653-A5C8F7B408C9}"/>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Battery and Performance - Cluster messages </a:t>
            </a:r>
            <a:endParaRPr lang="en-US" sz="2000" kern="0">
              <a:solidFill>
                <a:prstClr val="black">
                  <a:lumMod val="75000"/>
                  <a:lumOff val="25000"/>
                </a:prstClr>
              </a:solidFill>
              <a:latin typeface="Encode Sans" pitchFamily="2" charset="0"/>
              <a:cs typeface="Arial"/>
              <a:sym typeface="Helvetica Neue" panose="02000503000000020004"/>
            </a:endParaRPr>
          </a:p>
        </p:txBody>
      </p:sp>
      <p:sp>
        <p:nvSpPr>
          <p:cNvPr id="3" name="TextBox 6">
            <a:extLst>
              <a:ext uri="{FF2B5EF4-FFF2-40B4-BE49-F238E27FC236}">
                <a16:creationId xmlns:a16="http://schemas.microsoft.com/office/drawing/2014/main" id="{53B2E242-95C6-AEE9-4B23-010E67900D87}"/>
              </a:ext>
            </a:extLst>
          </p:cNvPr>
          <p:cNvSpPr txBox="1"/>
          <p:nvPr/>
        </p:nvSpPr>
        <p:spPr>
          <a:xfrm>
            <a:off x="2150188" y="3177619"/>
            <a:ext cx="4168526" cy="2677656"/>
          </a:xfrm>
          <a:prstGeom prst="rect">
            <a:avLst/>
          </a:prstGeom>
          <a:noFill/>
        </p:spPr>
        <p:txBody>
          <a:bodyPr wrap="square" rtlCol="0">
            <a:spAutoFit/>
          </a:bodyPr>
          <a:lstStyle/>
          <a:p>
            <a:pPr defTabSz="1218834">
              <a:spcAft>
                <a:spcPts val="1200"/>
              </a:spcAft>
              <a:buSzPct val="123000"/>
            </a:pPr>
            <a:r>
              <a:rPr lang="en-US" sz="1600" b="1">
                <a:solidFill>
                  <a:srgbClr val="05502B"/>
                </a:solidFill>
                <a:latin typeface="Encode Sans" pitchFamily="2" charset="0"/>
                <a:cs typeface="Arial" panose="020B0604020202020204" pitchFamily="34" charset="0"/>
              </a:rPr>
              <a:t>LOW 19% SoC</a:t>
            </a:r>
            <a:r>
              <a:rPr lang="en-US" sz="1600">
                <a:solidFill>
                  <a:prstClr val="black">
                    <a:lumMod val="75000"/>
                    <a:lumOff val="25000"/>
                  </a:prstClr>
                </a:solidFill>
                <a:latin typeface="Encode Sans" pitchFamily="2" charset="0"/>
                <a:cs typeface="Arial" panose="020B0604020202020204" pitchFamily="34" charset="0"/>
              </a:rPr>
              <a:t>: Power output limited. </a:t>
            </a:r>
            <a:r>
              <a:rPr lang="en-US" sz="1600" b="1">
                <a:solidFill>
                  <a:prstClr val="black">
                    <a:lumMod val="75000"/>
                    <a:lumOff val="25000"/>
                  </a:prstClr>
                </a:solidFill>
                <a:latin typeface="Encode Sans" pitchFamily="2" charset="0"/>
                <a:cs typeface="Arial" panose="020B0604020202020204" pitchFamily="34" charset="0"/>
              </a:rPr>
              <a:t>Charge soon. </a:t>
            </a:r>
          </a:p>
          <a:p>
            <a:pPr defTabSz="1218834">
              <a:spcAft>
                <a:spcPts val="1200"/>
              </a:spcAft>
              <a:buSzPct val="123000"/>
            </a:pPr>
            <a:endParaRPr lang="en-US" sz="1600">
              <a:solidFill>
                <a:prstClr val="black">
                  <a:lumMod val="75000"/>
                  <a:lumOff val="25000"/>
                </a:prstClr>
              </a:solidFill>
              <a:latin typeface="Encode Sans" pitchFamily="2" charset="0"/>
              <a:cs typeface="Arial" panose="020B0604020202020204" pitchFamily="34" charset="0"/>
            </a:endParaRPr>
          </a:p>
          <a:p>
            <a:pPr defTabSz="1218834">
              <a:spcAft>
                <a:spcPts val="1200"/>
              </a:spcAft>
              <a:buSzPct val="123000"/>
            </a:pPr>
            <a:r>
              <a:rPr lang="en-US" sz="1600" b="1">
                <a:solidFill>
                  <a:srgbClr val="05502B"/>
                </a:solidFill>
                <a:latin typeface="Encode Sans" pitchFamily="2" charset="0"/>
                <a:cs typeface="Arial" panose="020B0604020202020204" pitchFamily="34" charset="0"/>
              </a:rPr>
              <a:t>VERY LOW 14% SoC</a:t>
            </a:r>
            <a:r>
              <a:rPr lang="en-US" sz="1600">
                <a:solidFill>
                  <a:prstClr val="black">
                    <a:lumMod val="75000"/>
                    <a:lumOff val="25000"/>
                  </a:prstClr>
                </a:solidFill>
                <a:latin typeface="Encode Sans" pitchFamily="2" charset="0"/>
                <a:cs typeface="Arial" panose="020B0604020202020204" pitchFamily="34" charset="0"/>
              </a:rPr>
              <a:t>: Power output highly restricted. </a:t>
            </a:r>
            <a:r>
              <a:rPr lang="en-US" sz="1600" b="1">
                <a:solidFill>
                  <a:prstClr val="black">
                    <a:lumMod val="75000"/>
                    <a:lumOff val="25000"/>
                  </a:prstClr>
                </a:solidFill>
                <a:latin typeface="Encode Sans" pitchFamily="2" charset="0"/>
                <a:cs typeface="Arial" panose="020B0604020202020204" pitchFamily="34" charset="0"/>
              </a:rPr>
              <a:t>Charge now.</a:t>
            </a:r>
          </a:p>
          <a:p>
            <a:pPr defTabSz="1218834">
              <a:spcAft>
                <a:spcPts val="1200"/>
              </a:spcAft>
              <a:buSzPct val="123000"/>
            </a:pPr>
            <a:endParaRPr lang="en-US" sz="1600" b="1">
              <a:solidFill>
                <a:srgbClr val="05502B"/>
              </a:solidFill>
              <a:latin typeface="Encode Sans" pitchFamily="2" charset="0"/>
              <a:cs typeface="Arial" panose="020B0604020202020204" pitchFamily="34" charset="0"/>
            </a:endParaRPr>
          </a:p>
          <a:p>
            <a:pPr defTabSz="1218834">
              <a:spcAft>
                <a:spcPts val="1200"/>
              </a:spcAft>
              <a:buSzPct val="123000"/>
            </a:pPr>
            <a:r>
              <a:rPr lang="en-US" sz="1600" b="1">
                <a:solidFill>
                  <a:srgbClr val="05502B"/>
                </a:solidFill>
                <a:latin typeface="Encode Sans" pitchFamily="2" charset="0"/>
                <a:cs typeface="Arial" panose="020B0604020202020204" pitchFamily="34" charset="0"/>
              </a:rPr>
              <a:t>EXTREMELY LOW 9% SoC</a:t>
            </a:r>
            <a:r>
              <a:rPr lang="en-US" sz="1600">
                <a:solidFill>
                  <a:prstClr val="black">
                    <a:lumMod val="75000"/>
                    <a:lumOff val="25000"/>
                  </a:prstClr>
                </a:solidFill>
                <a:latin typeface="Encode Sans" pitchFamily="2" charset="0"/>
                <a:cs typeface="Arial" panose="020B0604020202020204" pitchFamily="34" charset="0"/>
              </a:rPr>
              <a:t>: severe power output limit! </a:t>
            </a:r>
            <a:r>
              <a:rPr lang="en-US" sz="1600" b="1">
                <a:solidFill>
                  <a:prstClr val="black">
                    <a:lumMod val="75000"/>
                    <a:lumOff val="25000"/>
                  </a:prstClr>
                </a:solidFill>
                <a:latin typeface="Encode Sans" pitchFamily="2" charset="0"/>
                <a:cs typeface="Arial" panose="020B0604020202020204" pitchFamily="34" charset="0"/>
              </a:rPr>
              <a:t>Charge immediately.</a:t>
            </a:r>
          </a:p>
        </p:txBody>
      </p:sp>
      <p:grpSp>
        <p:nvGrpSpPr>
          <p:cNvPr id="21" name="Gruppo 20">
            <a:extLst>
              <a:ext uri="{FF2B5EF4-FFF2-40B4-BE49-F238E27FC236}">
                <a16:creationId xmlns:a16="http://schemas.microsoft.com/office/drawing/2014/main" id="{CD56E4EE-B19A-7AC4-6ED2-CE1A868ACE04}"/>
              </a:ext>
            </a:extLst>
          </p:cNvPr>
          <p:cNvGrpSpPr/>
          <p:nvPr/>
        </p:nvGrpSpPr>
        <p:grpSpPr>
          <a:xfrm>
            <a:off x="1029595" y="5058513"/>
            <a:ext cx="847072" cy="860741"/>
            <a:chOff x="6867524" y="4194819"/>
            <a:chExt cx="1971675" cy="1971675"/>
          </a:xfrm>
        </p:grpSpPr>
        <p:pic>
          <p:nvPicPr>
            <p:cNvPr id="10" name="Elemento grafico 9" descr="Batteria scarica contorno">
              <a:extLst>
                <a:ext uri="{FF2B5EF4-FFF2-40B4-BE49-F238E27FC236}">
                  <a16:creationId xmlns:a16="http://schemas.microsoft.com/office/drawing/2014/main" id="{AEA34E16-F2E2-0300-828C-B8AE04E01B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7524" y="4194819"/>
              <a:ext cx="1971675" cy="1971675"/>
            </a:xfrm>
            <a:prstGeom prst="rect">
              <a:avLst/>
            </a:prstGeom>
          </p:spPr>
        </p:pic>
        <p:cxnSp>
          <p:nvCxnSpPr>
            <p:cNvPr id="11" name="Connettore diritto 10">
              <a:extLst>
                <a:ext uri="{FF2B5EF4-FFF2-40B4-BE49-F238E27FC236}">
                  <a16:creationId xmlns:a16="http://schemas.microsoft.com/office/drawing/2014/main" id="{DA8E6A6D-2180-AE6E-BDB6-A5E6375D1B7B}"/>
                </a:ext>
              </a:extLst>
            </p:cNvPr>
            <p:cNvCxnSpPr/>
            <p:nvPr/>
          </p:nvCxnSpPr>
          <p:spPr>
            <a:xfrm>
              <a:off x="7172325" y="4855840"/>
              <a:ext cx="0" cy="64463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0" name="Gruppo 19">
            <a:extLst>
              <a:ext uri="{FF2B5EF4-FFF2-40B4-BE49-F238E27FC236}">
                <a16:creationId xmlns:a16="http://schemas.microsoft.com/office/drawing/2014/main" id="{5826856B-CEED-8377-06BA-2B5E98814280}"/>
              </a:ext>
            </a:extLst>
          </p:cNvPr>
          <p:cNvGrpSpPr/>
          <p:nvPr/>
        </p:nvGrpSpPr>
        <p:grpSpPr>
          <a:xfrm>
            <a:off x="1026532" y="3982019"/>
            <a:ext cx="828495" cy="860741"/>
            <a:chOff x="6867524" y="2686469"/>
            <a:chExt cx="1971675" cy="1971675"/>
          </a:xfrm>
        </p:grpSpPr>
        <p:pic>
          <p:nvPicPr>
            <p:cNvPr id="12" name="Elemento grafico 11" descr="Batteria scarica contorno">
              <a:extLst>
                <a:ext uri="{FF2B5EF4-FFF2-40B4-BE49-F238E27FC236}">
                  <a16:creationId xmlns:a16="http://schemas.microsoft.com/office/drawing/2014/main" id="{EB7EF2DB-B511-4BCF-93F4-FC6EA3FAF8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7524" y="2686469"/>
              <a:ext cx="1971675" cy="1971675"/>
            </a:xfrm>
            <a:prstGeom prst="rect">
              <a:avLst/>
            </a:prstGeom>
          </p:spPr>
        </p:pic>
        <p:cxnSp>
          <p:nvCxnSpPr>
            <p:cNvPr id="13" name="Connettore diritto 12">
              <a:extLst>
                <a:ext uri="{FF2B5EF4-FFF2-40B4-BE49-F238E27FC236}">
                  <a16:creationId xmlns:a16="http://schemas.microsoft.com/office/drawing/2014/main" id="{85BC3D73-667E-5832-250D-C9C1C9F31F72}"/>
                </a:ext>
              </a:extLst>
            </p:cNvPr>
            <p:cNvCxnSpPr/>
            <p:nvPr/>
          </p:nvCxnSpPr>
          <p:spPr>
            <a:xfrm>
              <a:off x="7172325" y="3347490"/>
              <a:ext cx="0" cy="64463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53F7DB02-B55F-8160-2405-E4CD1510348F}"/>
                </a:ext>
              </a:extLst>
            </p:cNvPr>
            <p:cNvCxnSpPr/>
            <p:nvPr/>
          </p:nvCxnSpPr>
          <p:spPr>
            <a:xfrm>
              <a:off x="7343775" y="3347490"/>
              <a:ext cx="0" cy="644630"/>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19" name="Gruppo 18">
            <a:extLst>
              <a:ext uri="{FF2B5EF4-FFF2-40B4-BE49-F238E27FC236}">
                <a16:creationId xmlns:a16="http://schemas.microsoft.com/office/drawing/2014/main" id="{54D46051-F568-6724-09D0-67426C814FB3}"/>
              </a:ext>
            </a:extLst>
          </p:cNvPr>
          <p:cNvGrpSpPr/>
          <p:nvPr/>
        </p:nvGrpSpPr>
        <p:grpSpPr>
          <a:xfrm>
            <a:off x="1038884" y="2905525"/>
            <a:ext cx="828494" cy="860741"/>
            <a:chOff x="6867524" y="1499031"/>
            <a:chExt cx="1971675" cy="1971675"/>
          </a:xfrm>
        </p:grpSpPr>
        <p:pic>
          <p:nvPicPr>
            <p:cNvPr id="15" name="Elemento grafico 14" descr="Batteria scarica contorno">
              <a:extLst>
                <a:ext uri="{FF2B5EF4-FFF2-40B4-BE49-F238E27FC236}">
                  <a16:creationId xmlns:a16="http://schemas.microsoft.com/office/drawing/2014/main" id="{72F042AC-E36C-55D7-58F3-414AC654CF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7524" y="1499031"/>
              <a:ext cx="1971675" cy="1971675"/>
            </a:xfrm>
            <a:prstGeom prst="rect">
              <a:avLst/>
            </a:prstGeom>
          </p:spPr>
        </p:pic>
        <p:cxnSp>
          <p:nvCxnSpPr>
            <p:cNvPr id="16" name="Connettore diritto 15">
              <a:extLst>
                <a:ext uri="{FF2B5EF4-FFF2-40B4-BE49-F238E27FC236}">
                  <a16:creationId xmlns:a16="http://schemas.microsoft.com/office/drawing/2014/main" id="{080370A1-02FD-C325-6858-DE30EF6DAE98}"/>
                </a:ext>
              </a:extLst>
            </p:cNvPr>
            <p:cNvCxnSpPr/>
            <p:nvPr/>
          </p:nvCxnSpPr>
          <p:spPr>
            <a:xfrm>
              <a:off x="7172325" y="2160052"/>
              <a:ext cx="0" cy="64463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Connettore diritto 16">
              <a:extLst>
                <a:ext uri="{FF2B5EF4-FFF2-40B4-BE49-F238E27FC236}">
                  <a16:creationId xmlns:a16="http://schemas.microsoft.com/office/drawing/2014/main" id="{5B4FBC30-DEB3-A347-3F73-2C7059135025}"/>
                </a:ext>
              </a:extLst>
            </p:cNvPr>
            <p:cNvCxnSpPr/>
            <p:nvPr/>
          </p:nvCxnSpPr>
          <p:spPr>
            <a:xfrm>
              <a:off x="7343775" y="2160052"/>
              <a:ext cx="0" cy="644630"/>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Connettore diritto 17">
              <a:extLst>
                <a:ext uri="{FF2B5EF4-FFF2-40B4-BE49-F238E27FC236}">
                  <a16:creationId xmlns:a16="http://schemas.microsoft.com/office/drawing/2014/main" id="{2D96872D-F63D-207A-76F6-E79A81A08E10}"/>
                </a:ext>
              </a:extLst>
            </p:cNvPr>
            <p:cNvCxnSpPr/>
            <p:nvPr/>
          </p:nvCxnSpPr>
          <p:spPr>
            <a:xfrm>
              <a:off x="7515225" y="2160052"/>
              <a:ext cx="0" cy="64463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9" name="CasellaDiTesto 8">
            <a:extLst>
              <a:ext uri="{FF2B5EF4-FFF2-40B4-BE49-F238E27FC236}">
                <a16:creationId xmlns:a16="http://schemas.microsoft.com/office/drawing/2014/main" id="{6F35AA37-5D84-B9CE-0C8D-1ED2B86D75A0}"/>
              </a:ext>
            </a:extLst>
          </p:cNvPr>
          <p:cNvSpPr txBox="1"/>
          <p:nvPr/>
        </p:nvSpPr>
        <p:spPr>
          <a:xfrm>
            <a:off x="647706" y="1546803"/>
            <a:ext cx="8768437" cy="1477328"/>
          </a:xfrm>
          <a:prstGeom prst="rect">
            <a:avLst/>
          </a:prstGeom>
          <a:noFill/>
        </p:spPr>
        <p:txBody>
          <a:bodyPr wrap="square">
            <a:spAutoFit/>
          </a:bodyPr>
          <a:lstStyle/>
          <a:p>
            <a:r>
              <a:rPr lang="en-US">
                <a:latin typeface="Encode Sans" pitchFamily="2" charset="0"/>
              </a:rPr>
              <a:t>Like on any EV car, </a:t>
            </a:r>
            <a:r>
              <a:rPr lang="en-US" b="1">
                <a:latin typeface="Encode Sans" pitchFamily="2" charset="0"/>
              </a:rPr>
              <a:t>performance</a:t>
            </a:r>
            <a:r>
              <a:rPr lang="en-US">
                <a:latin typeface="Encode Sans" pitchFamily="2" charset="0"/>
              </a:rPr>
              <a:t> are influenced by the </a:t>
            </a:r>
            <a:r>
              <a:rPr lang="en-US" b="1">
                <a:latin typeface="Encode Sans" pitchFamily="2" charset="0"/>
              </a:rPr>
              <a:t>Battery State of Charge (SoC) </a:t>
            </a:r>
            <a:r>
              <a:rPr lang="en-US">
                <a:latin typeface="Encode Sans" pitchFamily="2" charset="0"/>
              </a:rPr>
              <a:t>and other environmental conditions.</a:t>
            </a:r>
          </a:p>
          <a:p>
            <a:endParaRPr lang="en-US" b="1">
              <a:latin typeface="Encode Sans" pitchFamily="2" charset="0"/>
            </a:endParaRPr>
          </a:p>
          <a:p>
            <a:r>
              <a:rPr lang="en-US" b="1">
                <a:latin typeface="Encode Sans" pitchFamily="2" charset="0"/>
              </a:rPr>
              <a:t>When battery level is low, The car has some suggestions for you, proactively </a:t>
            </a:r>
            <a:r>
              <a:rPr lang="en-US" b="1">
                <a:latin typeface="Encode Sans" pitchFamily="2" charset="0"/>
                <a:sym typeface="Wingdings" panose="05000000000000000000" pitchFamily="2" charset="2"/>
              </a:rPr>
              <a:t></a:t>
            </a:r>
            <a:endParaRPr lang="en-US" b="1">
              <a:latin typeface="Encode Sans" pitchFamily="2" charset="0"/>
            </a:endParaRPr>
          </a:p>
        </p:txBody>
      </p:sp>
      <p:pic>
        <p:nvPicPr>
          <p:cNvPr id="26" name="Immagine 25">
            <a:extLst>
              <a:ext uri="{FF2B5EF4-FFF2-40B4-BE49-F238E27FC236}">
                <a16:creationId xmlns:a16="http://schemas.microsoft.com/office/drawing/2014/main" id="{655AC833-8D0B-7510-D657-4DA401A3BD76}"/>
              </a:ext>
            </a:extLst>
          </p:cNvPr>
          <p:cNvPicPr>
            <a:picLocks noChangeAspect="1"/>
          </p:cNvPicPr>
          <p:nvPr/>
        </p:nvPicPr>
        <p:blipFill>
          <a:blip r:embed="rId6"/>
          <a:stretch>
            <a:fillRect/>
          </a:stretch>
        </p:blipFill>
        <p:spPr>
          <a:xfrm>
            <a:off x="6862693" y="2965332"/>
            <a:ext cx="2243427" cy="841285"/>
          </a:xfrm>
          <a:prstGeom prst="rect">
            <a:avLst/>
          </a:prstGeom>
        </p:spPr>
      </p:pic>
      <p:pic>
        <p:nvPicPr>
          <p:cNvPr id="28" name="Immagine 27">
            <a:extLst>
              <a:ext uri="{FF2B5EF4-FFF2-40B4-BE49-F238E27FC236}">
                <a16:creationId xmlns:a16="http://schemas.microsoft.com/office/drawing/2014/main" id="{BCA3DA9E-ABDB-09F8-C46F-2E5E9620DBE0}"/>
              </a:ext>
            </a:extLst>
          </p:cNvPr>
          <p:cNvPicPr>
            <a:picLocks noChangeAspect="1"/>
          </p:cNvPicPr>
          <p:nvPr/>
        </p:nvPicPr>
        <p:blipFill>
          <a:blip r:embed="rId7"/>
          <a:stretch>
            <a:fillRect/>
          </a:stretch>
        </p:blipFill>
        <p:spPr>
          <a:xfrm>
            <a:off x="6862693" y="5058448"/>
            <a:ext cx="2261589" cy="992784"/>
          </a:xfrm>
          <a:prstGeom prst="rect">
            <a:avLst/>
          </a:prstGeom>
        </p:spPr>
      </p:pic>
      <p:pic>
        <p:nvPicPr>
          <p:cNvPr id="5" name="Immagine 4">
            <a:extLst>
              <a:ext uri="{FF2B5EF4-FFF2-40B4-BE49-F238E27FC236}">
                <a16:creationId xmlns:a16="http://schemas.microsoft.com/office/drawing/2014/main" id="{17A954B0-4B1E-C591-B1F7-0AFF12A229A2}"/>
              </a:ext>
            </a:extLst>
          </p:cNvPr>
          <p:cNvPicPr>
            <a:picLocks noChangeAspect="1"/>
          </p:cNvPicPr>
          <p:nvPr/>
        </p:nvPicPr>
        <p:blipFill>
          <a:blip r:embed="rId8"/>
          <a:stretch>
            <a:fillRect/>
          </a:stretch>
        </p:blipFill>
        <p:spPr>
          <a:xfrm>
            <a:off x="6862693" y="3945229"/>
            <a:ext cx="2261589" cy="974607"/>
          </a:xfrm>
          <a:prstGeom prst="rect">
            <a:avLst/>
          </a:prstGeom>
        </p:spPr>
      </p:pic>
    </p:spTree>
    <p:custDataLst>
      <p:tags r:id="rId1"/>
    </p:custDataLst>
    <p:extLst>
      <p:ext uri="{BB962C8B-B14F-4D97-AF65-F5344CB8AC3E}">
        <p14:creationId xmlns:p14="http://schemas.microsoft.com/office/powerpoint/2010/main" val="424171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77E63E-49E7-395F-6A53-A90A5E514E73}"/>
              </a:ext>
            </a:extLst>
          </p:cNvPr>
          <p:cNvSpPr txBox="1"/>
          <p:nvPr/>
        </p:nvSpPr>
        <p:spPr>
          <a:xfrm>
            <a:off x="645564" y="1101414"/>
            <a:ext cx="8839399" cy="3539430"/>
          </a:xfrm>
          <a:prstGeom prst="rect">
            <a:avLst/>
          </a:prstGeom>
          <a:noFill/>
        </p:spPr>
        <p:txBody>
          <a:bodyPr wrap="square" rtlCol="0">
            <a:spAutoFit/>
          </a:bodyPr>
          <a:lstStyle/>
          <a:p>
            <a:r>
              <a:rPr lang="it-IT" sz="3200" err="1">
                <a:solidFill>
                  <a:schemeClr val="bg1"/>
                </a:solidFill>
                <a:latin typeface="Encode Sans" pitchFamily="2" charset="0"/>
              </a:rPr>
              <a:t>Which</a:t>
            </a:r>
            <a:r>
              <a:rPr lang="it-IT" sz="3200">
                <a:solidFill>
                  <a:schemeClr val="bg1"/>
                </a:solidFill>
                <a:latin typeface="Encode Sans" pitchFamily="2" charset="0"/>
              </a:rPr>
              <a:t> are the </a:t>
            </a:r>
            <a:r>
              <a:rPr lang="it-IT" sz="3200" b="1">
                <a:solidFill>
                  <a:schemeClr val="bg1"/>
                </a:solidFill>
                <a:latin typeface="Encode Sans" pitchFamily="2" charset="0"/>
              </a:rPr>
              <a:t>2 energy </a:t>
            </a:r>
            <a:r>
              <a:rPr lang="it-IT" sz="3200" b="1" err="1">
                <a:solidFill>
                  <a:schemeClr val="bg1"/>
                </a:solidFill>
                <a:latin typeface="Encode Sans" pitchFamily="2" charset="0"/>
              </a:rPr>
              <a:t>modes</a:t>
            </a:r>
            <a:r>
              <a:rPr lang="it-IT" sz="3200" b="1">
                <a:solidFill>
                  <a:schemeClr val="bg1"/>
                </a:solidFill>
                <a:latin typeface="Encode Sans" pitchFamily="2" charset="0"/>
              </a:rPr>
              <a:t> </a:t>
            </a:r>
            <a:r>
              <a:rPr lang="it-IT" sz="3200" err="1">
                <a:solidFill>
                  <a:schemeClr val="bg1"/>
                </a:solidFill>
                <a:latin typeface="Encode Sans" pitchFamily="2" charset="0"/>
              </a:rPr>
              <a:t>that</a:t>
            </a:r>
            <a:r>
              <a:rPr lang="it-IT" sz="3200">
                <a:solidFill>
                  <a:schemeClr val="bg1"/>
                </a:solidFill>
                <a:latin typeface="Encode Sans" pitchFamily="2" charset="0"/>
              </a:rPr>
              <a:t> </a:t>
            </a:r>
            <a:r>
              <a:rPr lang="it-IT" sz="3200" err="1">
                <a:solidFill>
                  <a:schemeClr val="bg1"/>
                </a:solidFill>
                <a:latin typeface="Encode Sans" pitchFamily="2" charset="0"/>
              </a:rPr>
              <a:t>we</a:t>
            </a:r>
            <a:r>
              <a:rPr lang="it-IT" sz="3200">
                <a:solidFill>
                  <a:schemeClr val="bg1"/>
                </a:solidFill>
                <a:latin typeface="Encode Sans" pitchFamily="2" charset="0"/>
              </a:rPr>
              <a:t> </a:t>
            </a:r>
            <a:r>
              <a:rPr lang="it-IT" sz="3200" err="1">
                <a:solidFill>
                  <a:schemeClr val="bg1"/>
                </a:solidFill>
                <a:latin typeface="Encode Sans" pitchFamily="2" charset="0"/>
              </a:rPr>
              <a:t>suggest</a:t>
            </a:r>
            <a:r>
              <a:rPr lang="it-IT" sz="3200">
                <a:solidFill>
                  <a:schemeClr val="bg1"/>
                </a:solidFill>
                <a:latin typeface="Encode Sans" pitchFamily="2" charset="0"/>
              </a:rPr>
              <a:t> for the best part of </a:t>
            </a:r>
            <a:r>
              <a:rPr lang="it-IT" sz="3200" err="1">
                <a:solidFill>
                  <a:schemeClr val="bg1"/>
                </a:solidFill>
                <a:latin typeface="Encode Sans" pitchFamily="2" charset="0"/>
              </a:rPr>
              <a:t>driving</a:t>
            </a:r>
            <a:r>
              <a:rPr lang="it-IT" sz="3200">
                <a:solidFill>
                  <a:schemeClr val="bg1"/>
                </a:solidFill>
                <a:latin typeface="Encode Sans" pitchFamily="2" charset="0"/>
              </a:rPr>
              <a:t> situations ?</a:t>
            </a:r>
          </a:p>
          <a:p>
            <a:endParaRPr lang="it-IT" sz="3200">
              <a:solidFill>
                <a:schemeClr val="bg1"/>
              </a:solidFill>
              <a:latin typeface="Encode Sans" pitchFamily="2" charset="0"/>
            </a:endParaRPr>
          </a:p>
          <a:p>
            <a:endParaRPr lang="it-IT" sz="3200">
              <a:solidFill>
                <a:schemeClr val="bg1"/>
              </a:solidFill>
              <a:latin typeface="Encode Sans" pitchFamily="2" charset="0"/>
            </a:endParaRPr>
          </a:p>
          <a:p>
            <a:endParaRPr lang="it-IT" sz="3200">
              <a:solidFill>
                <a:schemeClr val="bg1"/>
              </a:solidFill>
              <a:latin typeface="Encode Sans" pitchFamily="2" charset="0"/>
            </a:endParaRPr>
          </a:p>
          <a:p>
            <a:endParaRPr lang="it-IT" sz="3200">
              <a:solidFill>
                <a:schemeClr val="bg1"/>
              </a:solidFill>
              <a:latin typeface="Encode Sans" pitchFamily="2" charset="0"/>
            </a:endParaRPr>
          </a:p>
          <a:p>
            <a:pPr lvl="1"/>
            <a:r>
              <a:rPr lang="it-IT" sz="3200">
                <a:solidFill>
                  <a:schemeClr val="bg1"/>
                </a:solidFill>
                <a:latin typeface="Encode Sans" pitchFamily="2" charset="0"/>
              </a:rPr>
              <a:t>		</a:t>
            </a:r>
          </a:p>
        </p:txBody>
      </p:sp>
      <p:sp>
        <p:nvSpPr>
          <p:cNvPr id="4" name="CasellaDiTesto 3">
            <a:extLst>
              <a:ext uri="{FF2B5EF4-FFF2-40B4-BE49-F238E27FC236}">
                <a16:creationId xmlns:a16="http://schemas.microsoft.com/office/drawing/2014/main" id="{7E4E75C8-6C9C-F764-4335-9D1F9F4F699F}"/>
              </a:ext>
            </a:extLst>
          </p:cNvPr>
          <p:cNvSpPr txBox="1"/>
          <p:nvPr/>
        </p:nvSpPr>
        <p:spPr>
          <a:xfrm>
            <a:off x="2237626" y="5669637"/>
            <a:ext cx="4814299" cy="523220"/>
          </a:xfrm>
          <a:prstGeom prst="rect">
            <a:avLst/>
          </a:prstGeom>
          <a:noFill/>
        </p:spPr>
        <p:txBody>
          <a:bodyPr wrap="square">
            <a:spAutoFit/>
          </a:bodyPr>
          <a:lstStyle/>
          <a:p>
            <a:pPr algn="ctr"/>
            <a:r>
              <a:rPr lang="it-IT" sz="2800" err="1">
                <a:solidFill>
                  <a:schemeClr val="bg1"/>
                </a:solidFill>
                <a:latin typeface="Encode Sans" pitchFamily="2" charset="0"/>
              </a:rPr>
              <a:t>Please</a:t>
            </a:r>
            <a:r>
              <a:rPr lang="it-IT" sz="2800">
                <a:solidFill>
                  <a:schemeClr val="bg1"/>
                </a:solidFill>
                <a:latin typeface="Encode Sans" pitchFamily="2" charset="0"/>
              </a:rPr>
              <a:t> vote! Multiple </a:t>
            </a:r>
            <a:r>
              <a:rPr lang="it-IT" sz="2800" err="1">
                <a:solidFill>
                  <a:schemeClr val="bg1"/>
                </a:solidFill>
                <a:latin typeface="Encode Sans" pitchFamily="2" charset="0"/>
              </a:rPr>
              <a:t>choices</a:t>
            </a:r>
            <a:endParaRPr lang="it-IT" sz="2800">
              <a:solidFill>
                <a:schemeClr val="bg1"/>
              </a:solidFill>
              <a:latin typeface="Encode Sans" pitchFamily="2" charset="0"/>
            </a:endParaRPr>
          </a:p>
        </p:txBody>
      </p:sp>
      <p:pic>
        <p:nvPicPr>
          <p:cNvPr id="5" name="Picture 10" descr="Select Generic outline icon">
            <a:extLst>
              <a:ext uri="{FF2B5EF4-FFF2-40B4-BE49-F238E27FC236}">
                <a16:creationId xmlns:a16="http://schemas.microsoft.com/office/drawing/2014/main" id="{94A9E9E4-E18A-9FA4-B42D-542D0D238DF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051925" y="5314370"/>
            <a:ext cx="1233754" cy="1233754"/>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266744AD-F12F-5214-8C8B-3BE5789FD1AB}"/>
              </a:ext>
            </a:extLst>
          </p:cNvPr>
          <p:cNvPicPr>
            <a:picLocks noChangeAspect="1"/>
          </p:cNvPicPr>
          <p:nvPr/>
        </p:nvPicPr>
        <p:blipFill>
          <a:blip r:embed="rId5"/>
          <a:srcRect l="19756" t="40541" r="41944" b="49990"/>
          <a:stretch>
            <a:fillRect/>
          </a:stretch>
        </p:blipFill>
        <p:spPr>
          <a:xfrm>
            <a:off x="2442055" y="3078125"/>
            <a:ext cx="5021890" cy="701749"/>
          </a:xfrm>
          <a:prstGeom prst="rect">
            <a:avLst/>
          </a:prstGeom>
        </p:spPr>
      </p:pic>
      <p:sp>
        <p:nvSpPr>
          <p:cNvPr id="7" name="CasellaDiTesto 6">
            <a:extLst>
              <a:ext uri="{FF2B5EF4-FFF2-40B4-BE49-F238E27FC236}">
                <a16:creationId xmlns:a16="http://schemas.microsoft.com/office/drawing/2014/main" id="{AB702AF9-12E0-008B-0178-BC2F8C1DC827}"/>
              </a:ext>
            </a:extLst>
          </p:cNvPr>
          <p:cNvSpPr txBox="1"/>
          <p:nvPr/>
        </p:nvSpPr>
        <p:spPr>
          <a:xfrm>
            <a:off x="2881424" y="3931971"/>
            <a:ext cx="4582521" cy="369332"/>
          </a:xfrm>
          <a:prstGeom prst="rect">
            <a:avLst/>
          </a:prstGeom>
          <a:noFill/>
        </p:spPr>
        <p:txBody>
          <a:bodyPr wrap="square">
            <a:spAutoFit/>
          </a:bodyPr>
          <a:lstStyle/>
          <a:p>
            <a:r>
              <a:rPr lang="it-IT" sz="1800">
                <a:solidFill>
                  <a:schemeClr val="bg1"/>
                </a:solidFill>
                <a:latin typeface="Encode Sans" pitchFamily="2" charset="0"/>
              </a:rPr>
              <a:t>EV+               EV                 </a:t>
            </a:r>
            <a:r>
              <a:rPr lang="it-IT" sz="1800" err="1">
                <a:solidFill>
                  <a:schemeClr val="bg1"/>
                </a:solidFill>
                <a:latin typeface="Encode Sans" pitchFamily="2" charset="0"/>
              </a:rPr>
              <a:t>Fuel</a:t>
            </a:r>
            <a:r>
              <a:rPr lang="it-IT" sz="1800">
                <a:solidFill>
                  <a:schemeClr val="bg1"/>
                </a:solidFill>
                <a:latin typeface="Encode Sans" pitchFamily="2" charset="0"/>
              </a:rPr>
              <a:t>           Power+</a:t>
            </a:r>
            <a:endParaRPr lang="it-IT"/>
          </a:p>
        </p:txBody>
      </p:sp>
    </p:spTree>
    <p:extLst>
      <p:ext uri="{BB962C8B-B14F-4D97-AF65-F5344CB8AC3E}">
        <p14:creationId xmlns:p14="http://schemas.microsoft.com/office/powerpoint/2010/main" val="262989867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C60B5E10-07F4-99B8-DA73-980564F67DC2}"/>
              </a:ext>
            </a:extLst>
          </p:cNvPr>
          <p:cNvSpPr txBox="1"/>
          <p:nvPr/>
        </p:nvSpPr>
        <p:spPr>
          <a:xfrm>
            <a:off x="1047162" y="2792018"/>
            <a:ext cx="4826226" cy="2554545"/>
          </a:xfrm>
          <a:prstGeom prst="rect">
            <a:avLst/>
          </a:prstGeom>
          <a:noFill/>
        </p:spPr>
        <p:txBody>
          <a:bodyPr wrap="square" rtlCol="0">
            <a:spAutoFit/>
          </a:bodyPr>
          <a:lstStyle/>
          <a:p>
            <a:pPr marL="342900" indent="-342900" defTabSz="1218834">
              <a:spcAft>
                <a:spcPts val="1200"/>
              </a:spcAft>
              <a:buSzPct val="123000"/>
              <a:buFont typeface="Arial" panose="020B0604020202020204" pitchFamily="34" charset="0"/>
              <a:buChar char="•"/>
            </a:pPr>
            <a:r>
              <a:rPr lang="en-US" sz="2400" b="1">
                <a:solidFill>
                  <a:schemeClr val="accent3"/>
                </a:solidFill>
                <a:latin typeface="Encode Sans" pitchFamily="2" charset="0"/>
                <a:cs typeface="Arial" panose="020B0604020202020204" pitchFamily="34" charset="0"/>
              </a:rPr>
              <a:t>EV</a:t>
            </a:r>
            <a:r>
              <a:rPr lang="en-US" sz="2400">
                <a:solidFill>
                  <a:schemeClr val="accent3"/>
                </a:solidFill>
                <a:latin typeface="Encode Sans" pitchFamily="2" charset="0"/>
                <a:cs typeface="Arial" panose="020B0604020202020204" pitchFamily="34" charset="0"/>
              </a:rPr>
              <a:t> Mode</a:t>
            </a:r>
          </a:p>
          <a:p>
            <a:pPr marL="342900" indent="-342900" defTabSz="1218834">
              <a:spcAft>
                <a:spcPts val="1200"/>
              </a:spcAft>
              <a:buSzPct val="123000"/>
              <a:buFont typeface="Arial" panose="020B0604020202020204" pitchFamily="34" charset="0"/>
              <a:buChar char="•"/>
            </a:pPr>
            <a:r>
              <a:rPr lang="en-US" sz="2400" b="1">
                <a:solidFill>
                  <a:schemeClr val="accent3"/>
                </a:solidFill>
                <a:latin typeface="Encode Sans" pitchFamily="2" charset="0"/>
                <a:cs typeface="Arial" panose="020B0604020202020204" pitchFamily="34" charset="0"/>
              </a:rPr>
              <a:t>Fuel</a:t>
            </a:r>
            <a:r>
              <a:rPr lang="en-US" sz="2400">
                <a:solidFill>
                  <a:schemeClr val="accent3"/>
                </a:solidFill>
                <a:latin typeface="Encode Sans" pitchFamily="2" charset="0"/>
                <a:cs typeface="Arial" panose="020B0604020202020204" pitchFamily="34" charset="0"/>
              </a:rPr>
              <a:t> Mode</a:t>
            </a:r>
          </a:p>
          <a:p>
            <a:pPr marL="342900" indent="-342900" defTabSz="1218834">
              <a:spcAft>
                <a:spcPts val="1200"/>
              </a:spcAft>
              <a:buSzPct val="123000"/>
              <a:buFont typeface="Arial" panose="020B0604020202020204" pitchFamily="34" charset="0"/>
              <a:buChar char="•"/>
            </a:pPr>
            <a:endParaRPr lang="en-US" sz="2400">
              <a:solidFill>
                <a:schemeClr val="accent3"/>
              </a:solidFill>
              <a:latin typeface="Encode Sans" pitchFamily="2" charset="0"/>
              <a:cs typeface="Arial" panose="020B0604020202020204" pitchFamily="34" charset="0"/>
            </a:endParaRPr>
          </a:p>
          <a:p>
            <a:pPr marL="342900" indent="-342900" defTabSz="1218834">
              <a:spcAft>
                <a:spcPts val="1200"/>
              </a:spcAft>
              <a:buSzPct val="123000"/>
              <a:buFont typeface="Arial" panose="020B0604020202020204" pitchFamily="34" charset="0"/>
              <a:buChar char="•"/>
            </a:pPr>
            <a:r>
              <a:rPr lang="en-US" sz="2400" b="1">
                <a:solidFill>
                  <a:srgbClr val="0070C0"/>
                </a:solidFill>
                <a:latin typeface="Encode Sans" pitchFamily="2" charset="0"/>
                <a:cs typeface="Arial" panose="020B0604020202020204" pitchFamily="34" charset="0"/>
              </a:rPr>
              <a:t>EV+ Mode</a:t>
            </a:r>
          </a:p>
          <a:p>
            <a:pPr marL="342900" indent="-342900" defTabSz="1218834">
              <a:spcAft>
                <a:spcPts val="1200"/>
              </a:spcAft>
              <a:buSzPct val="123000"/>
              <a:buFont typeface="Arial" panose="020B0604020202020204" pitchFamily="34" charset="0"/>
              <a:buChar char="•"/>
            </a:pPr>
            <a:r>
              <a:rPr lang="en-US" sz="2400" b="1">
                <a:solidFill>
                  <a:srgbClr val="0070C0"/>
                </a:solidFill>
                <a:latin typeface="Encode Sans" pitchFamily="2" charset="0"/>
                <a:cs typeface="Arial" panose="020B0604020202020204" pitchFamily="34" charset="0"/>
              </a:rPr>
              <a:t>Power+ Mode</a:t>
            </a:r>
          </a:p>
        </p:txBody>
      </p:sp>
      <p:sp>
        <p:nvSpPr>
          <p:cNvPr id="10" name="Titel 9">
            <a:extLst>
              <a:ext uri="{FF2B5EF4-FFF2-40B4-BE49-F238E27FC236}">
                <a16:creationId xmlns:a16="http://schemas.microsoft.com/office/drawing/2014/main" id="{AA258DA8-E463-8D68-6DF7-090D853DE09E}"/>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Adaptive Energy Modes</a:t>
            </a:r>
            <a:endParaRPr lang="en-US" sz="3200">
              <a:solidFill>
                <a:srgbClr val="05502B"/>
              </a:solidFill>
              <a:latin typeface="Encode Sans" pitchFamily="2" charset="0"/>
            </a:endParaRPr>
          </a:p>
        </p:txBody>
      </p:sp>
      <p:pic>
        <p:nvPicPr>
          <p:cNvPr id="2" name="Immagine 1">
            <a:extLst>
              <a:ext uri="{FF2B5EF4-FFF2-40B4-BE49-F238E27FC236}">
                <a16:creationId xmlns:a16="http://schemas.microsoft.com/office/drawing/2014/main" id="{BE8D8809-0873-B048-6AED-64F49FF76E76}"/>
              </a:ext>
            </a:extLst>
          </p:cNvPr>
          <p:cNvPicPr>
            <a:picLocks noChangeAspect="1"/>
          </p:cNvPicPr>
          <p:nvPr/>
        </p:nvPicPr>
        <p:blipFill>
          <a:blip r:embed="rId4"/>
          <a:srcRect l="314" r="1" b="5088"/>
          <a:stretch>
            <a:fillRect/>
          </a:stretch>
        </p:blipFill>
        <p:spPr>
          <a:xfrm>
            <a:off x="4274048" y="2663536"/>
            <a:ext cx="5631951" cy="2709333"/>
          </a:xfrm>
          <a:prstGeom prst="rect">
            <a:avLst/>
          </a:prstGeom>
        </p:spPr>
      </p:pic>
      <p:sp>
        <p:nvSpPr>
          <p:cNvPr id="7" name="CasellaDiTesto 6">
            <a:extLst>
              <a:ext uri="{FF2B5EF4-FFF2-40B4-BE49-F238E27FC236}">
                <a16:creationId xmlns:a16="http://schemas.microsoft.com/office/drawing/2014/main" id="{F56E40BF-B429-819A-2596-AF4BAFD8FCCA}"/>
              </a:ext>
            </a:extLst>
          </p:cNvPr>
          <p:cNvSpPr txBox="1"/>
          <p:nvPr/>
        </p:nvSpPr>
        <p:spPr>
          <a:xfrm>
            <a:off x="647701" y="1699303"/>
            <a:ext cx="8376556" cy="400110"/>
          </a:xfrm>
          <a:prstGeom prst="rect">
            <a:avLst/>
          </a:prstGeom>
          <a:noFill/>
        </p:spPr>
        <p:txBody>
          <a:bodyPr wrap="square">
            <a:spAutoFit/>
          </a:bodyPr>
          <a:lstStyle/>
          <a:p>
            <a:pPr defTabSz="1218834">
              <a:spcAft>
                <a:spcPts val="1200"/>
              </a:spcAft>
              <a:buSzPct val="123000"/>
            </a:pPr>
            <a:r>
              <a:rPr lang="en-US" sz="2000">
                <a:solidFill>
                  <a:schemeClr val="tx1">
                    <a:lumMod val="75000"/>
                    <a:lumOff val="25000"/>
                  </a:schemeClr>
                </a:solidFill>
                <a:latin typeface="Encode Sans" pitchFamily="2" charset="0"/>
                <a:cs typeface="Arial" panose="020B0604020202020204" pitchFamily="34" charset="0"/>
              </a:rPr>
              <a:t>The </a:t>
            </a:r>
            <a:r>
              <a:rPr lang="en-US" sz="2000" b="1">
                <a:solidFill>
                  <a:schemeClr val="tx1">
                    <a:lumMod val="75000"/>
                    <a:lumOff val="25000"/>
                  </a:schemeClr>
                </a:solidFill>
                <a:latin typeface="Encode Sans" pitchFamily="2" charset="0"/>
                <a:cs typeface="Arial" panose="020B0604020202020204" pitchFamily="34" charset="0"/>
              </a:rPr>
              <a:t>C10 REEV </a:t>
            </a:r>
            <a:r>
              <a:rPr lang="en-US" sz="2000">
                <a:solidFill>
                  <a:schemeClr val="tx1">
                    <a:lumMod val="75000"/>
                    <a:lumOff val="25000"/>
                  </a:schemeClr>
                </a:solidFill>
                <a:latin typeface="Encode Sans" pitchFamily="2" charset="0"/>
                <a:cs typeface="Arial" panose="020B0604020202020204" pitchFamily="34" charset="0"/>
              </a:rPr>
              <a:t>offers four </a:t>
            </a:r>
            <a:r>
              <a:rPr lang="en-US" sz="2000" b="1">
                <a:solidFill>
                  <a:schemeClr val="tx1">
                    <a:lumMod val="75000"/>
                    <a:lumOff val="25000"/>
                  </a:schemeClr>
                </a:solidFill>
                <a:latin typeface="Encode Sans" pitchFamily="2" charset="0"/>
                <a:cs typeface="Arial" panose="020B0604020202020204" pitchFamily="34" charset="0"/>
              </a:rPr>
              <a:t>adaptive Energy Modes</a:t>
            </a:r>
            <a:endParaRPr lang="en-US" sz="2000">
              <a:solidFill>
                <a:schemeClr val="tx1">
                  <a:lumMod val="75000"/>
                  <a:lumOff val="25000"/>
                </a:schemeClr>
              </a:solidFill>
              <a:latin typeface="Encode Sans" pitchFamily="2" charset="0"/>
              <a:cs typeface="Arial" panose="020B0604020202020204" pitchFamily="34" charset="0"/>
            </a:endParaRPr>
          </a:p>
        </p:txBody>
      </p:sp>
      <p:cxnSp>
        <p:nvCxnSpPr>
          <p:cNvPr id="6" name="Connettore diritto 5">
            <a:extLst>
              <a:ext uri="{FF2B5EF4-FFF2-40B4-BE49-F238E27FC236}">
                <a16:creationId xmlns:a16="http://schemas.microsoft.com/office/drawing/2014/main" id="{4E952934-AC6D-74BA-5551-49B7EB556D17}"/>
              </a:ext>
            </a:extLst>
          </p:cNvPr>
          <p:cNvCxnSpPr>
            <a:stCxn id="3" idx="1"/>
          </p:cNvCxnSpPr>
          <p:nvPr/>
        </p:nvCxnSpPr>
        <p:spPr>
          <a:xfrm flipV="1">
            <a:off x="1047162" y="4069290"/>
            <a:ext cx="2632208" cy="1"/>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3662935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85C3A9-AE00-8CEA-A9E4-3ED082A8D68F}"/>
              </a:ext>
            </a:extLst>
          </p:cNvPr>
          <p:cNvSpPr txBox="1"/>
          <p:nvPr/>
        </p:nvSpPr>
        <p:spPr>
          <a:xfrm>
            <a:off x="647701" y="1583488"/>
            <a:ext cx="8877300" cy="954107"/>
          </a:xfrm>
          <a:prstGeom prst="rect">
            <a:avLst/>
          </a:prstGeom>
          <a:noFill/>
        </p:spPr>
        <p:txBody>
          <a:bodyPr wrap="square" rtlCol="0">
            <a:spAutoFit/>
          </a:bodyPr>
          <a:lstStyle/>
          <a:p>
            <a:r>
              <a:rPr lang="en-US" sz="2800" b="1">
                <a:latin typeface="Encode Sans" pitchFamily="2" charset="0"/>
                <a:cs typeface="Arial" panose="020B0604020202020204" pitchFamily="34" charset="0"/>
              </a:rPr>
              <a:t>2 modes can be suggested to the customer for common operation</a:t>
            </a:r>
            <a:r>
              <a:rPr lang="it-IT" sz="2800" b="1">
                <a:highlight>
                  <a:srgbClr val="FFFF00"/>
                </a:highlight>
                <a:latin typeface="Encode Sans" pitchFamily="2" charset="0"/>
              </a:rPr>
              <a:t> </a:t>
            </a:r>
          </a:p>
        </p:txBody>
      </p:sp>
      <p:sp>
        <p:nvSpPr>
          <p:cNvPr id="3" name="TextBox 6">
            <a:extLst>
              <a:ext uri="{FF2B5EF4-FFF2-40B4-BE49-F238E27FC236}">
                <a16:creationId xmlns:a16="http://schemas.microsoft.com/office/drawing/2014/main" id="{339B0F8E-85EC-F7A6-6889-03C1AC5D3B64}"/>
              </a:ext>
            </a:extLst>
          </p:cNvPr>
          <p:cNvSpPr txBox="1"/>
          <p:nvPr/>
        </p:nvSpPr>
        <p:spPr>
          <a:xfrm>
            <a:off x="2504268" y="2952527"/>
            <a:ext cx="4826226" cy="2523768"/>
          </a:xfrm>
          <a:prstGeom prst="rect">
            <a:avLst/>
          </a:prstGeom>
          <a:noFill/>
        </p:spPr>
        <p:txBody>
          <a:bodyPr wrap="square" rtlCol="0">
            <a:spAutoFit/>
          </a:bodyPr>
          <a:lstStyle/>
          <a:p>
            <a:pPr defTabSz="1218834">
              <a:spcAft>
                <a:spcPts val="1200"/>
              </a:spcAft>
              <a:buSzPct val="123000"/>
            </a:pPr>
            <a:r>
              <a:rPr lang="en-US" sz="3200" b="1">
                <a:solidFill>
                  <a:schemeClr val="accent3"/>
                </a:solidFill>
                <a:latin typeface="Encode Sans" pitchFamily="2" charset="0"/>
                <a:cs typeface="Arial" panose="020B0604020202020204" pitchFamily="34" charset="0"/>
              </a:rPr>
              <a:t>EV</a:t>
            </a:r>
            <a:r>
              <a:rPr lang="en-US" sz="3200">
                <a:solidFill>
                  <a:schemeClr val="accent3"/>
                </a:solidFill>
                <a:latin typeface="Encode Sans" pitchFamily="2" charset="0"/>
                <a:cs typeface="Arial" panose="020B0604020202020204" pitchFamily="34" charset="0"/>
              </a:rPr>
              <a:t> </a:t>
            </a:r>
          </a:p>
          <a:p>
            <a:pPr defTabSz="1218834">
              <a:spcAft>
                <a:spcPts val="1200"/>
              </a:spcAft>
              <a:buSzPct val="123000"/>
            </a:pPr>
            <a:endParaRPr lang="en-US" sz="3200">
              <a:solidFill>
                <a:schemeClr val="accent3"/>
              </a:solidFill>
              <a:latin typeface="Encode Sans" pitchFamily="2" charset="0"/>
              <a:cs typeface="Arial" panose="020B0604020202020204" pitchFamily="34" charset="0"/>
            </a:endParaRPr>
          </a:p>
          <a:p>
            <a:pPr defTabSz="1218834">
              <a:spcAft>
                <a:spcPts val="1200"/>
              </a:spcAft>
              <a:buSzPct val="123000"/>
            </a:pPr>
            <a:endParaRPr lang="en-US" sz="3200">
              <a:solidFill>
                <a:schemeClr val="accent3"/>
              </a:solidFill>
              <a:latin typeface="Encode Sans" pitchFamily="2" charset="0"/>
              <a:cs typeface="Arial" panose="020B0604020202020204" pitchFamily="34" charset="0"/>
            </a:endParaRPr>
          </a:p>
          <a:p>
            <a:pPr defTabSz="1218834">
              <a:spcAft>
                <a:spcPts val="1200"/>
              </a:spcAft>
              <a:buSzPct val="123000"/>
            </a:pPr>
            <a:r>
              <a:rPr lang="en-US" sz="3200" b="1">
                <a:solidFill>
                  <a:schemeClr val="accent3"/>
                </a:solidFill>
                <a:latin typeface="Encode Sans" pitchFamily="2" charset="0"/>
                <a:cs typeface="Arial" panose="020B0604020202020204" pitchFamily="34" charset="0"/>
              </a:rPr>
              <a:t>Fuel</a:t>
            </a:r>
            <a:endParaRPr lang="en-US" sz="3200">
              <a:solidFill>
                <a:schemeClr val="accent3"/>
              </a:solidFill>
              <a:latin typeface="Encode Sans" pitchFamily="2" charset="0"/>
              <a:cs typeface="Arial" panose="020B0604020202020204" pitchFamily="34" charset="0"/>
            </a:endParaRPr>
          </a:p>
        </p:txBody>
      </p:sp>
      <p:sp>
        <p:nvSpPr>
          <p:cNvPr id="4" name="Titel 9">
            <a:extLst>
              <a:ext uri="{FF2B5EF4-FFF2-40B4-BE49-F238E27FC236}">
                <a16:creationId xmlns:a16="http://schemas.microsoft.com/office/drawing/2014/main" id="{937DBEBC-E61F-6E16-FB9C-82E5D9875723}"/>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Main Modes for common operation</a:t>
            </a:r>
            <a:endParaRPr lang="en-US" sz="3200">
              <a:solidFill>
                <a:srgbClr val="05502B"/>
              </a:solidFill>
              <a:latin typeface="Encode Sans" pitchFamily="2" charset="0"/>
            </a:endParaRPr>
          </a:p>
        </p:txBody>
      </p:sp>
      <p:sp>
        <p:nvSpPr>
          <p:cNvPr id="5" name="CasellaDiTesto 4">
            <a:extLst>
              <a:ext uri="{FF2B5EF4-FFF2-40B4-BE49-F238E27FC236}">
                <a16:creationId xmlns:a16="http://schemas.microsoft.com/office/drawing/2014/main" id="{EA3FE7A8-4B80-7782-D106-D6A212AADD0B}"/>
              </a:ext>
            </a:extLst>
          </p:cNvPr>
          <p:cNvSpPr txBox="1"/>
          <p:nvPr/>
        </p:nvSpPr>
        <p:spPr>
          <a:xfrm>
            <a:off x="3792464" y="2843120"/>
            <a:ext cx="4489377" cy="1200329"/>
          </a:xfrm>
          <a:prstGeom prst="rect">
            <a:avLst/>
          </a:prstGeom>
          <a:noFill/>
        </p:spPr>
        <p:txBody>
          <a:bodyPr wrap="square">
            <a:spAutoFit/>
          </a:bodyPr>
          <a:lstStyle/>
          <a:p>
            <a:pPr defTabSz="1218834">
              <a:spcAft>
                <a:spcPts val="1200"/>
              </a:spcAft>
              <a:buSzPct val="123000"/>
            </a:pPr>
            <a:r>
              <a:rPr lang="en-US" sz="2400">
                <a:solidFill>
                  <a:schemeClr val="tx1">
                    <a:lumMod val="75000"/>
                    <a:lumOff val="25000"/>
                  </a:schemeClr>
                </a:solidFill>
                <a:latin typeface="Encode Sans" pitchFamily="2" charset="0"/>
                <a:cs typeface="Arial" panose="020B0604020202020204" pitchFamily="34" charset="0"/>
              </a:rPr>
              <a:t>Electric Driving pleasure with energy and cost efficiency, day by day </a:t>
            </a:r>
          </a:p>
        </p:txBody>
      </p:sp>
      <p:sp>
        <p:nvSpPr>
          <p:cNvPr id="7" name="CasellaDiTesto 6">
            <a:extLst>
              <a:ext uri="{FF2B5EF4-FFF2-40B4-BE49-F238E27FC236}">
                <a16:creationId xmlns:a16="http://schemas.microsoft.com/office/drawing/2014/main" id="{B09975B0-8FB1-31DD-075F-EFDCBD9FFBCC}"/>
              </a:ext>
            </a:extLst>
          </p:cNvPr>
          <p:cNvSpPr txBox="1"/>
          <p:nvPr/>
        </p:nvSpPr>
        <p:spPr>
          <a:xfrm>
            <a:off x="3792464" y="4752779"/>
            <a:ext cx="4335265" cy="830997"/>
          </a:xfrm>
          <a:prstGeom prst="rect">
            <a:avLst/>
          </a:prstGeom>
          <a:noFill/>
        </p:spPr>
        <p:txBody>
          <a:bodyPr wrap="square">
            <a:spAutoFit/>
          </a:bodyPr>
          <a:lstStyle>
            <a:defPPr>
              <a:defRPr lang="it-IT"/>
            </a:defPPr>
            <a:lvl1pPr defTabSz="1218834">
              <a:spcAft>
                <a:spcPts val="1200"/>
              </a:spcAft>
              <a:buSzPct val="123000"/>
              <a:defRPr sz="2000">
                <a:solidFill>
                  <a:schemeClr val="tx1">
                    <a:lumMod val="75000"/>
                    <a:lumOff val="25000"/>
                  </a:schemeClr>
                </a:solidFill>
                <a:latin typeface="Encode Sans" pitchFamily="2" charset="0"/>
                <a:cs typeface="Arial" panose="020B0604020202020204" pitchFamily="34" charset="0"/>
              </a:defRPr>
            </a:lvl1pPr>
          </a:lstStyle>
          <a:p>
            <a:r>
              <a:rPr lang="en-US" sz="2400" dirty="0"/>
              <a:t>Smooth driving with no charging constrain</a:t>
            </a:r>
          </a:p>
        </p:txBody>
      </p:sp>
      <p:pic>
        <p:nvPicPr>
          <p:cNvPr id="8" name="Picture 10" descr="Fuel pump, gas station, petrol, diesel, refueling icon - Download on ...">
            <a:extLst>
              <a:ext uri="{FF2B5EF4-FFF2-40B4-BE49-F238E27FC236}">
                <a16:creationId xmlns:a16="http://schemas.microsoft.com/office/drawing/2014/main" id="{42FE21A0-A33C-AEBF-F978-7B4722A82B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07206" y="4684130"/>
            <a:ext cx="781891" cy="7818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c, ccs, plug, port icon - Download on Iconfinder">
            <a:extLst>
              <a:ext uri="{FF2B5EF4-FFF2-40B4-BE49-F238E27FC236}">
                <a16:creationId xmlns:a16="http://schemas.microsoft.com/office/drawing/2014/main" id="{5F5C486C-E381-42FF-6928-AA7E3997388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9009" t="46431" r="29950" b="3654"/>
          <a:stretch/>
        </p:blipFill>
        <p:spPr bwMode="auto">
          <a:xfrm>
            <a:off x="8281841" y="3093524"/>
            <a:ext cx="575161" cy="69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descr="Immagine che contiene schermata, simbolo, Elementi grafici, Carattere&#10;&#10;Descrizione generata automaticamente">
            <a:extLst>
              <a:ext uri="{FF2B5EF4-FFF2-40B4-BE49-F238E27FC236}">
                <a16:creationId xmlns:a16="http://schemas.microsoft.com/office/drawing/2014/main" id="{D9532780-51C5-1D9F-5F8C-77C081AA6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103" y="2942253"/>
            <a:ext cx="1249533" cy="623204"/>
          </a:xfrm>
          <a:prstGeom prst="rect">
            <a:avLst/>
          </a:prstGeom>
        </p:spPr>
      </p:pic>
      <p:pic>
        <p:nvPicPr>
          <p:cNvPr id="12" name="Immagine 11">
            <a:extLst>
              <a:ext uri="{FF2B5EF4-FFF2-40B4-BE49-F238E27FC236}">
                <a16:creationId xmlns:a16="http://schemas.microsoft.com/office/drawing/2014/main" id="{AEA77B0A-2850-A2CB-90EE-D3A0F99A3B1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16102" y="4841254"/>
            <a:ext cx="1249533" cy="624767"/>
          </a:xfrm>
          <a:prstGeom prst="rect">
            <a:avLst/>
          </a:prstGeom>
        </p:spPr>
      </p:pic>
    </p:spTree>
    <p:extLst>
      <p:ext uri="{BB962C8B-B14F-4D97-AF65-F5344CB8AC3E}">
        <p14:creationId xmlns:p14="http://schemas.microsoft.com/office/powerpoint/2010/main" val="27875378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860F9-8CB8-1184-E84F-EC29C980D415}"/>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5448455B-C6EA-FF0D-09C5-69025966AB3C}"/>
              </a:ext>
            </a:extLst>
          </p:cNvPr>
          <p:cNvSpPr txBox="1"/>
          <p:nvPr/>
        </p:nvSpPr>
        <p:spPr>
          <a:xfrm>
            <a:off x="2177561" y="2951821"/>
            <a:ext cx="4826226" cy="1877437"/>
          </a:xfrm>
          <a:prstGeom prst="rect">
            <a:avLst/>
          </a:prstGeom>
          <a:noFill/>
        </p:spPr>
        <p:txBody>
          <a:bodyPr wrap="square" rtlCol="0">
            <a:spAutoFit/>
          </a:bodyPr>
          <a:lstStyle/>
          <a:p>
            <a:pPr defTabSz="1218834">
              <a:spcAft>
                <a:spcPts val="1200"/>
              </a:spcAft>
              <a:buSzPct val="123000"/>
            </a:pPr>
            <a:r>
              <a:rPr lang="en-US" sz="3200" b="1">
                <a:solidFill>
                  <a:srgbClr val="0070C0"/>
                </a:solidFill>
                <a:latin typeface="Encode Sans" pitchFamily="2" charset="0"/>
                <a:cs typeface="Arial" panose="020B0604020202020204" pitchFamily="34" charset="0"/>
              </a:rPr>
              <a:t>EV+</a:t>
            </a:r>
            <a:endParaRPr lang="en-US" sz="3200">
              <a:solidFill>
                <a:srgbClr val="0070C0"/>
              </a:solidFill>
              <a:latin typeface="Encode Sans" pitchFamily="2" charset="0"/>
              <a:cs typeface="Arial" panose="020B0604020202020204" pitchFamily="34" charset="0"/>
            </a:endParaRPr>
          </a:p>
          <a:p>
            <a:pPr defTabSz="1218834">
              <a:spcAft>
                <a:spcPts val="1200"/>
              </a:spcAft>
              <a:buSzPct val="123000"/>
            </a:pPr>
            <a:endParaRPr lang="en-US" sz="3200">
              <a:solidFill>
                <a:srgbClr val="C00000"/>
              </a:solidFill>
              <a:latin typeface="Encode Sans" pitchFamily="2" charset="0"/>
              <a:cs typeface="Arial" panose="020B0604020202020204" pitchFamily="34" charset="0"/>
            </a:endParaRPr>
          </a:p>
          <a:p>
            <a:pPr defTabSz="1218834">
              <a:spcAft>
                <a:spcPts val="1200"/>
              </a:spcAft>
              <a:buSzPct val="123000"/>
            </a:pPr>
            <a:r>
              <a:rPr lang="en-US" sz="3200" b="1">
                <a:solidFill>
                  <a:srgbClr val="0070C0"/>
                </a:solidFill>
                <a:latin typeface="Encode Sans" pitchFamily="2" charset="0"/>
                <a:cs typeface="Arial" panose="020B0604020202020204" pitchFamily="34" charset="0"/>
              </a:rPr>
              <a:t>Power+</a:t>
            </a:r>
            <a:endParaRPr lang="en-US" sz="3200">
              <a:solidFill>
                <a:srgbClr val="0070C0"/>
              </a:solidFill>
              <a:latin typeface="Encode Sans" pitchFamily="2" charset="0"/>
              <a:cs typeface="Arial" panose="020B0604020202020204" pitchFamily="34" charset="0"/>
            </a:endParaRPr>
          </a:p>
        </p:txBody>
      </p:sp>
      <p:sp>
        <p:nvSpPr>
          <p:cNvPr id="4" name="Titel 9">
            <a:extLst>
              <a:ext uri="{FF2B5EF4-FFF2-40B4-BE49-F238E27FC236}">
                <a16:creationId xmlns:a16="http://schemas.microsoft.com/office/drawing/2014/main" id="{9EC9E699-09FF-8619-39A9-203B8D075EC0}"/>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Specific Situations Modes</a:t>
            </a:r>
            <a:endParaRPr lang="en-US" sz="3200">
              <a:solidFill>
                <a:srgbClr val="05502B"/>
              </a:solidFill>
              <a:latin typeface="Encode Sans" pitchFamily="2" charset="0"/>
            </a:endParaRPr>
          </a:p>
        </p:txBody>
      </p:sp>
      <p:sp>
        <p:nvSpPr>
          <p:cNvPr id="6" name="CasellaDiTesto 5">
            <a:extLst>
              <a:ext uri="{FF2B5EF4-FFF2-40B4-BE49-F238E27FC236}">
                <a16:creationId xmlns:a16="http://schemas.microsoft.com/office/drawing/2014/main" id="{14ED6AF9-988F-7A36-F7D7-8C18A5EF7AF3}"/>
              </a:ext>
            </a:extLst>
          </p:cNvPr>
          <p:cNvSpPr txBox="1"/>
          <p:nvPr/>
        </p:nvSpPr>
        <p:spPr>
          <a:xfrm>
            <a:off x="4795658" y="3132660"/>
            <a:ext cx="4416257" cy="1384995"/>
          </a:xfrm>
          <a:prstGeom prst="rect">
            <a:avLst/>
          </a:prstGeom>
          <a:noFill/>
        </p:spPr>
        <p:txBody>
          <a:bodyPr wrap="square">
            <a:spAutoFit/>
          </a:bodyPr>
          <a:lstStyle>
            <a:defPPr>
              <a:defRPr lang="it-IT"/>
            </a:defPPr>
            <a:lvl1pPr defTabSz="1218834">
              <a:spcAft>
                <a:spcPts val="1200"/>
              </a:spcAft>
              <a:buSzPct val="123000"/>
              <a:defRPr sz="2400">
                <a:solidFill>
                  <a:schemeClr val="tx1">
                    <a:lumMod val="75000"/>
                    <a:lumOff val="25000"/>
                  </a:schemeClr>
                </a:solidFill>
                <a:latin typeface="Encode Sans" pitchFamily="2" charset="0"/>
                <a:cs typeface="Arial" panose="020B0604020202020204" pitchFamily="34" charset="0"/>
              </a:defRPr>
            </a:lvl1pPr>
          </a:lstStyle>
          <a:p>
            <a:r>
              <a:rPr lang="en-US" sz="2800"/>
              <a:t>Used to manage </a:t>
            </a:r>
            <a:r>
              <a:rPr lang="en-US" sz="2800" b="1"/>
              <a:t>specific needs/scenarios</a:t>
            </a:r>
            <a:r>
              <a:rPr lang="en-US" sz="2800"/>
              <a:t> that may happen while driving…</a:t>
            </a:r>
          </a:p>
        </p:txBody>
      </p:sp>
      <p:pic>
        <p:nvPicPr>
          <p:cNvPr id="13" name="Immagine 12">
            <a:extLst>
              <a:ext uri="{FF2B5EF4-FFF2-40B4-BE49-F238E27FC236}">
                <a16:creationId xmlns:a16="http://schemas.microsoft.com/office/drawing/2014/main" id="{32630BD3-0F80-EDFE-84B7-09BB7453C2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8874" y="2913012"/>
            <a:ext cx="1249533" cy="623205"/>
          </a:xfrm>
          <a:prstGeom prst="rect">
            <a:avLst/>
          </a:prstGeom>
        </p:spPr>
      </p:pic>
      <p:sp>
        <p:nvSpPr>
          <p:cNvPr id="9" name="CasellaDiTesto 8">
            <a:extLst>
              <a:ext uri="{FF2B5EF4-FFF2-40B4-BE49-F238E27FC236}">
                <a16:creationId xmlns:a16="http://schemas.microsoft.com/office/drawing/2014/main" id="{44E0259E-E402-C4B0-B56E-DBA737EF03E6}"/>
              </a:ext>
            </a:extLst>
          </p:cNvPr>
          <p:cNvSpPr txBox="1"/>
          <p:nvPr/>
        </p:nvSpPr>
        <p:spPr>
          <a:xfrm>
            <a:off x="706967" y="1535290"/>
            <a:ext cx="8877300" cy="707886"/>
          </a:xfrm>
          <a:prstGeom prst="rect">
            <a:avLst/>
          </a:prstGeom>
          <a:noFill/>
        </p:spPr>
        <p:txBody>
          <a:bodyPr wrap="square" rtlCol="0">
            <a:spAutoFit/>
          </a:bodyPr>
          <a:lstStyle/>
          <a:p>
            <a:r>
              <a:rPr lang="en-US" sz="2800" b="1">
                <a:latin typeface="Encode Sans" pitchFamily="2" charset="0"/>
                <a:cs typeface="Arial" panose="020B0604020202020204" pitchFamily="34" charset="0"/>
              </a:rPr>
              <a:t>2 </a:t>
            </a:r>
            <a:r>
              <a:rPr lang="en-US" sz="4000" b="1">
                <a:solidFill>
                  <a:srgbClr val="0070C0"/>
                </a:solidFill>
                <a:latin typeface="Encode Sans" pitchFamily="2" charset="0"/>
                <a:cs typeface="Arial" panose="020B0604020202020204" pitchFamily="34" charset="0"/>
              </a:rPr>
              <a:t>“+”</a:t>
            </a:r>
            <a:r>
              <a:rPr lang="en-US" sz="2800" b="1">
                <a:latin typeface="Encode Sans" pitchFamily="2" charset="0"/>
                <a:cs typeface="Arial" panose="020B0604020202020204" pitchFamily="34" charset="0"/>
              </a:rPr>
              <a:t> modes for specific situations</a:t>
            </a:r>
            <a:endParaRPr lang="it-IT" sz="2800" b="1">
              <a:highlight>
                <a:srgbClr val="FFFF00"/>
              </a:highlight>
              <a:latin typeface="Encode Sans" pitchFamily="2" charset="0"/>
            </a:endParaRPr>
          </a:p>
        </p:txBody>
      </p:sp>
      <p:pic>
        <p:nvPicPr>
          <p:cNvPr id="10" name="Immagine 9">
            <a:extLst>
              <a:ext uri="{FF2B5EF4-FFF2-40B4-BE49-F238E27FC236}">
                <a16:creationId xmlns:a16="http://schemas.microsoft.com/office/drawing/2014/main" id="{0110289F-D449-AC7B-2963-B5E8A2B365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8872" y="4206053"/>
            <a:ext cx="1249535" cy="623205"/>
          </a:xfrm>
          <a:prstGeom prst="rect">
            <a:avLst/>
          </a:prstGeom>
        </p:spPr>
      </p:pic>
    </p:spTree>
    <p:extLst>
      <p:ext uri="{BB962C8B-B14F-4D97-AF65-F5344CB8AC3E}">
        <p14:creationId xmlns:p14="http://schemas.microsoft.com/office/powerpoint/2010/main" val="163458731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31A73B51-429E-FFD0-3F99-D75C08868A8D}"/>
              </a:ext>
            </a:extLst>
          </p:cNvPr>
          <p:cNvSpPr txBox="1"/>
          <p:nvPr/>
        </p:nvSpPr>
        <p:spPr>
          <a:xfrm>
            <a:off x="647701" y="1697162"/>
            <a:ext cx="4156774" cy="4093428"/>
          </a:xfrm>
          <a:prstGeom prst="rect">
            <a:avLst/>
          </a:prstGeom>
          <a:noFill/>
        </p:spPr>
        <p:txBody>
          <a:bodyPr wrap="square" rtlCol="0">
            <a:spAutoFit/>
          </a:bodyPr>
          <a:lstStyle/>
          <a:p>
            <a:pPr defTabSz="1218834">
              <a:spcAft>
                <a:spcPts val="1200"/>
              </a:spcAft>
              <a:buSzPct val="123000"/>
            </a:pPr>
            <a:r>
              <a:rPr lang="en-US" sz="2400" b="1">
                <a:solidFill>
                  <a:schemeClr val="tx1">
                    <a:lumMod val="75000"/>
                    <a:lumOff val="25000"/>
                  </a:schemeClr>
                </a:solidFill>
                <a:latin typeface="Encode Sans" pitchFamily="2" charset="0"/>
                <a:cs typeface="Arial" panose="020B0604020202020204" pitchFamily="34" charset="0"/>
              </a:rPr>
              <a:t>Energy Modes provide flexibility when driving conditions change…</a:t>
            </a:r>
          </a:p>
          <a:p>
            <a:pPr defTabSz="1218834">
              <a:spcAft>
                <a:spcPts val="1200"/>
              </a:spcAft>
              <a:buSzPct val="123000"/>
            </a:pPr>
            <a:endParaRPr lang="en-US" b="1">
              <a:solidFill>
                <a:schemeClr val="tx1">
                  <a:lumMod val="75000"/>
                  <a:lumOff val="25000"/>
                </a:schemeClr>
              </a:solidFill>
              <a:latin typeface="Encode Sans" pitchFamily="2" charset="0"/>
              <a:cs typeface="Arial" panose="020B0604020202020204" pitchFamily="34" charset="0"/>
            </a:endParaRPr>
          </a:p>
          <a:p>
            <a:pPr defTabSz="1218834">
              <a:spcAft>
                <a:spcPts val="1200"/>
              </a:spcAft>
              <a:buSzPct val="123000"/>
            </a:pPr>
            <a:r>
              <a:rPr lang="en-US" sz="2000" b="1">
                <a:solidFill>
                  <a:schemeClr val="tx1">
                    <a:lumMod val="75000"/>
                    <a:lumOff val="25000"/>
                  </a:schemeClr>
                </a:solidFill>
                <a:latin typeface="Encode Sans" pitchFamily="2" charset="0"/>
                <a:cs typeface="Arial" panose="020B0604020202020204" pitchFamily="34" charset="0"/>
              </a:rPr>
              <a:t>This must be clear to the driver!</a:t>
            </a:r>
          </a:p>
          <a:p>
            <a:pPr defTabSz="1218834">
              <a:spcAft>
                <a:spcPts val="1200"/>
              </a:spcAft>
              <a:buSzPct val="123000"/>
            </a:pPr>
            <a:endParaRPr lang="en-US">
              <a:solidFill>
                <a:schemeClr val="tx1">
                  <a:lumMod val="75000"/>
                  <a:lumOff val="25000"/>
                </a:schemeClr>
              </a:solidFill>
              <a:latin typeface="Encode Sans" pitchFamily="2" charset="0"/>
              <a:cs typeface="Arial" panose="020B0604020202020204" pitchFamily="34" charset="0"/>
            </a:endParaRPr>
          </a:p>
          <a:p>
            <a:pPr defTabSz="1218834">
              <a:spcAft>
                <a:spcPts val="1200"/>
              </a:spcAft>
              <a:buSzPct val="123000"/>
            </a:pPr>
            <a:r>
              <a:rPr lang="en-US">
                <a:solidFill>
                  <a:schemeClr val="tx1">
                    <a:lumMod val="75000"/>
                    <a:lumOff val="25000"/>
                  </a:schemeClr>
                </a:solidFill>
                <a:latin typeface="Encode Sans" pitchFamily="2" charset="0"/>
                <a:cs typeface="Arial" panose="020B0604020202020204" pitchFamily="34" charset="0"/>
              </a:rPr>
              <a:t>otherwise:</a:t>
            </a:r>
          </a:p>
          <a:p>
            <a:pPr marL="342900" indent="-342900" defTabSz="1218834">
              <a:spcAft>
                <a:spcPts val="1200"/>
              </a:spcAft>
              <a:buSzPct val="123000"/>
              <a:buFont typeface="Arial" panose="020B0604020202020204" pitchFamily="34" charset="0"/>
              <a:buChar char="•"/>
            </a:pPr>
            <a:r>
              <a:rPr lang="en-US" b="1">
                <a:solidFill>
                  <a:schemeClr val="tx1">
                    <a:lumMod val="75000"/>
                    <a:lumOff val="25000"/>
                  </a:schemeClr>
                </a:solidFill>
                <a:latin typeface="Encode Sans" pitchFamily="2" charset="0"/>
                <a:cs typeface="Arial" panose="020B0604020202020204" pitchFamily="34" charset="0"/>
              </a:rPr>
              <a:t>Car’s full potential is unexploited</a:t>
            </a:r>
          </a:p>
          <a:p>
            <a:pPr marL="342900" indent="-342900" defTabSz="1218834">
              <a:spcAft>
                <a:spcPts val="1200"/>
              </a:spcAft>
              <a:buSzPct val="123000"/>
              <a:buFont typeface="Arial" panose="020B0604020202020204" pitchFamily="34" charset="0"/>
              <a:buChar char="•"/>
            </a:pPr>
            <a:r>
              <a:rPr lang="en-US" b="1">
                <a:solidFill>
                  <a:schemeClr val="tx1">
                    <a:lumMod val="75000"/>
                    <a:lumOff val="25000"/>
                  </a:schemeClr>
                </a:solidFill>
                <a:latin typeface="Encode Sans" pitchFamily="2" charset="0"/>
                <a:cs typeface="Arial" panose="020B0604020202020204" pitchFamily="34" charset="0"/>
              </a:rPr>
              <a:t>Customer dissatisfaction might occur</a:t>
            </a:r>
          </a:p>
        </p:txBody>
      </p:sp>
      <p:sp>
        <p:nvSpPr>
          <p:cNvPr id="9" name="Titel 9">
            <a:extLst>
              <a:ext uri="{FF2B5EF4-FFF2-40B4-BE49-F238E27FC236}">
                <a16:creationId xmlns:a16="http://schemas.microsoft.com/office/drawing/2014/main" id="{26F3E8ED-CA0E-4D6F-5765-7594F8DCFAE2}"/>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Let's exploit the potential</a:t>
            </a:r>
          </a:p>
        </p:txBody>
      </p:sp>
      <p:pic>
        <p:nvPicPr>
          <p:cNvPr id="2050" name="Picture 2" descr="Generazione immagine completata">
            <a:extLst>
              <a:ext uri="{FF2B5EF4-FFF2-40B4-BE49-F238E27FC236}">
                <a16:creationId xmlns:a16="http://schemas.microsoft.com/office/drawing/2014/main" id="{14831D3F-1DF2-21EC-F722-1DAA6B035D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29" b="15804"/>
          <a:stretch>
            <a:fillRect/>
          </a:stretch>
        </p:blipFill>
        <p:spPr bwMode="auto">
          <a:xfrm>
            <a:off x="5251810" y="1809368"/>
            <a:ext cx="4654190" cy="35850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453476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1B669972-3ABD-874C-4AAC-C23E6709A449}"/>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Your role is the key</a:t>
            </a:r>
          </a:p>
        </p:txBody>
      </p:sp>
      <p:sp>
        <p:nvSpPr>
          <p:cNvPr id="3" name="TextBox 6">
            <a:extLst>
              <a:ext uri="{FF2B5EF4-FFF2-40B4-BE49-F238E27FC236}">
                <a16:creationId xmlns:a16="http://schemas.microsoft.com/office/drawing/2014/main" id="{4000FAEC-59E9-3F26-62BF-8F42B5170286}"/>
              </a:ext>
            </a:extLst>
          </p:cNvPr>
          <p:cNvSpPr txBox="1"/>
          <p:nvPr/>
        </p:nvSpPr>
        <p:spPr>
          <a:xfrm>
            <a:off x="4193694" y="2001370"/>
            <a:ext cx="5276877" cy="3323987"/>
          </a:xfrm>
          <a:prstGeom prst="rect">
            <a:avLst/>
          </a:prstGeom>
          <a:noFill/>
        </p:spPr>
        <p:txBody>
          <a:bodyPr wrap="square" rtlCol="0">
            <a:spAutoFit/>
          </a:bodyPr>
          <a:lstStyle/>
          <a:p>
            <a:pPr defTabSz="1218834">
              <a:spcAft>
                <a:spcPts val="1200"/>
              </a:spcAft>
              <a:buSzPct val="123000"/>
            </a:pPr>
            <a:r>
              <a:rPr lang="en-US" sz="2000" b="1" dirty="0">
                <a:solidFill>
                  <a:schemeClr val="tx1">
                    <a:lumMod val="75000"/>
                    <a:lumOff val="25000"/>
                  </a:schemeClr>
                </a:solidFill>
                <a:latin typeface="Encode Sans" pitchFamily="2" charset="0"/>
                <a:cs typeface="Arial" panose="020B0604020202020204" pitchFamily="34" charset="0"/>
              </a:rPr>
              <a:t>It’s crucial to advise our Customers of the correct use of Energy Modes.</a:t>
            </a:r>
          </a:p>
          <a:p>
            <a:pPr defTabSz="1218834">
              <a:spcAft>
                <a:spcPts val="1200"/>
              </a:spcAft>
              <a:buSzPct val="123000"/>
            </a:pPr>
            <a:endParaRPr lang="en-US" sz="2000" dirty="0">
              <a:solidFill>
                <a:schemeClr val="tx1">
                  <a:lumMod val="75000"/>
                  <a:lumOff val="25000"/>
                </a:schemeClr>
              </a:solidFill>
              <a:latin typeface="Encode Sans" pitchFamily="2" charset="0"/>
              <a:cs typeface="Arial" panose="020B0604020202020204" pitchFamily="34" charset="0"/>
            </a:endParaRPr>
          </a:p>
          <a:p>
            <a:pPr defTabSz="1218834">
              <a:spcAft>
                <a:spcPts val="1200"/>
              </a:spcAft>
              <a:buSzPct val="123000"/>
            </a:pPr>
            <a:r>
              <a:rPr lang="en-US" sz="2000" dirty="0">
                <a:solidFill>
                  <a:schemeClr val="tx1">
                    <a:lumMod val="75000"/>
                    <a:lumOff val="25000"/>
                  </a:schemeClr>
                </a:solidFill>
                <a:latin typeface="Encode Sans" pitchFamily="2" charset="0"/>
                <a:cs typeface="Arial" panose="020B0604020202020204" pitchFamily="34" charset="0"/>
              </a:rPr>
              <a:t>Always provide information:</a:t>
            </a:r>
          </a:p>
          <a:p>
            <a:pPr marL="342900" indent="-342900" defTabSz="1218834">
              <a:spcAft>
                <a:spcPts val="1200"/>
              </a:spcAft>
              <a:buSzPct val="123000"/>
              <a:buFont typeface="Arial" panose="020B0604020202020204" pitchFamily="34" charset="0"/>
              <a:buChar char="•"/>
            </a:pPr>
            <a:r>
              <a:rPr lang="en-US" sz="2000" b="1" dirty="0">
                <a:solidFill>
                  <a:schemeClr val="tx1">
                    <a:lumMod val="75000"/>
                    <a:lumOff val="25000"/>
                  </a:schemeClr>
                </a:solidFill>
                <a:latin typeface="Encode Sans" pitchFamily="2" charset="0"/>
                <a:cs typeface="Arial" panose="020B0604020202020204" pitchFamily="34" charset="0"/>
              </a:rPr>
              <a:t>What are </a:t>
            </a:r>
            <a:r>
              <a:rPr lang="en-US" sz="2000" dirty="0">
                <a:solidFill>
                  <a:schemeClr val="tx1">
                    <a:lumMod val="75000"/>
                    <a:lumOff val="25000"/>
                  </a:schemeClr>
                </a:solidFill>
                <a:latin typeface="Encode Sans" pitchFamily="2" charset="0"/>
                <a:cs typeface="Arial" panose="020B0604020202020204" pitchFamily="34" charset="0"/>
              </a:rPr>
              <a:t>the 4 energy modes, and how to select them</a:t>
            </a:r>
          </a:p>
          <a:p>
            <a:pPr marL="342900" indent="-342900" defTabSz="1218834">
              <a:spcAft>
                <a:spcPts val="1200"/>
              </a:spcAft>
              <a:buSzPct val="123000"/>
              <a:buFont typeface="Arial" panose="020B0604020202020204" pitchFamily="34" charset="0"/>
              <a:buChar char="•"/>
            </a:pPr>
            <a:r>
              <a:rPr lang="en-US" sz="2000" dirty="0">
                <a:solidFill>
                  <a:schemeClr val="tx1">
                    <a:lumMod val="75000"/>
                    <a:lumOff val="25000"/>
                  </a:schemeClr>
                </a:solidFill>
                <a:latin typeface="Encode Sans" pitchFamily="2" charset="0"/>
                <a:cs typeface="Arial" panose="020B0604020202020204" pitchFamily="34" charset="0"/>
              </a:rPr>
              <a:t>Which </a:t>
            </a:r>
            <a:r>
              <a:rPr lang="en-US" sz="2000" b="1" dirty="0">
                <a:solidFill>
                  <a:schemeClr val="tx1">
                    <a:lumMod val="75000"/>
                    <a:lumOff val="25000"/>
                  </a:schemeClr>
                </a:solidFill>
                <a:latin typeface="Encode Sans" pitchFamily="2" charset="0"/>
                <a:cs typeface="Arial" panose="020B0604020202020204" pitchFamily="34" charset="0"/>
              </a:rPr>
              <a:t>missions</a:t>
            </a:r>
            <a:r>
              <a:rPr lang="en-US" sz="2000" dirty="0">
                <a:solidFill>
                  <a:schemeClr val="tx1">
                    <a:lumMod val="75000"/>
                    <a:lumOff val="25000"/>
                  </a:schemeClr>
                </a:solidFill>
                <a:latin typeface="Encode Sans" pitchFamily="2" charset="0"/>
                <a:cs typeface="Arial" panose="020B0604020202020204" pitchFamily="34" charset="0"/>
              </a:rPr>
              <a:t> they are best suited for</a:t>
            </a:r>
          </a:p>
          <a:p>
            <a:pPr marL="342900" indent="-342900" defTabSz="1218834">
              <a:spcAft>
                <a:spcPts val="1200"/>
              </a:spcAft>
              <a:buSzPct val="123000"/>
              <a:buFont typeface="Arial" panose="020B0604020202020204" pitchFamily="34" charset="0"/>
              <a:buChar char="•"/>
            </a:pPr>
            <a:r>
              <a:rPr lang="en-US" sz="2000" dirty="0">
                <a:solidFill>
                  <a:schemeClr val="tx1">
                    <a:lumMod val="75000"/>
                    <a:lumOff val="25000"/>
                  </a:schemeClr>
                </a:solidFill>
                <a:latin typeface="Encode Sans" pitchFamily="2" charset="0"/>
                <a:cs typeface="Arial" panose="020B0604020202020204" pitchFamily="34" charset="0"/>
              </a:rPr>
              <a:t>Use practical real-world </a:t>
            </a:r>
            <a:r>
              <a:rPr lang="en-US" sz="2000" b="1" dirty="0">
                <a:solidFill>
                  <a:schemeClr val="tx1">
                    <a:lumMod val="75000"/>
                    <a:lumOff val="25000"/>
                  </a:schemeClr>
                </a:solidFill>
                <a:latin typeface="Encode Sans" pitchFamily="2" charset="0"/>
                <a:cs typeface="Arial" panose="020B0604020202020204" pitchFamily="34" charset="0"/>
              </a:rPr>
              <a:t>examples</a:t>
            </a:r>
          </a:p>
        </p:txBody>
      </p:sp>
      <p:grpSp>
        <p:nvGrpSpPr>
          <p:cNvPr id="10" name="Gruppo 9">
            <a:extLst>
              <a:ext uri="{FF2B5EF4-FFF2-40B4-BE49-F238E27FC236}">
                <a16:creationId xmlns:a16="http://schemas.microsoft.com/office/drawing/2014/main" id="{553D04DF-B52B-6F88-112F-33AB3DD59E82}"/>
              </a:ext>
            </a:extLst>
          </p:cNvPr>
          <p:cNvGrpSpPr/>
          <p:nvPr/>
        </p:nvGrpSpPr>
        <p:grpSpPr>
          <a:xfrm>
            <a:off x="435429" y="2083398"/>
            <a:ext cx="3545987" cy="3545987"/>
            <a:chOff x="647701" y="2087140"/>
            <a:chExt cx="3545987" cy="3545987"/>
          </a:xfrm>
        </p:grpSpPr>
        <p:pic>
          <p:nvPicPr>
            <p:cNvPr id="5" name="Picture 2">
              <a:extLst>
                <a:ext uri="{FF2B5EF4-FFF2-40B4-BE49-F238E27FC236}">
                  <a16:creationId xmlns:a16="http://schemas.microsoft.com/office/drawing/2014/main" id="{03301FA7-1F64-6D00-ED36-8D29BD74D994}"/>
                </a:ext>
              </a:extLst>
            </p:cNvPr>
            <p:cNvPicPr>
              <a:picLocks noChangeAspect="1" noChangeArrowheads="1"/>
            </p:cNvPicPr>
            <p:nvPr/>
          </p:nvPicPr>
          <p:blipFill>
            <a:blip r:embed="rId4"/>
            <a:srcRect/>
            <a:stretch/>
          </p:blipFill>
          <p:spPr bwMode="auto">
            <a:xfrm>
              <a:off x="647701" y="2087140"/>
              <a:ext cx="3545987" cy="3545987"/>
            </a:xfrm>
            <a:prstGeom prst="rect">
              <a:avLst/>
            </a:prstGeom>
            <a:noFill/>
            <a:ln w="57150">
              <a:noFill/>
            </a:ln>
          </p:spPr>
        </p:pic>
        <p:sp>
          <p:nvSpPr>
            <p:cNvPr id="9" name="Ritardo 8">
              <a:extLst>
                <a:ext uri="{FF2B5EF4-FFF2-40B4-BE49-F238E27FC236}">
                  <a16:creationId xmlns:a16="http://schemas.microsoft.com/office/drawing/2014/main" id="{5F531541-2A96-67BA-A807-3F3CF10FB62D}"/>
                </a:ext>
              </a:extLst>
            </p:cNvPr>
            <p:cNvSpPr/>
            <p:nvPr/>
          </p:nvSpPr>
          <p:spPr>
            <a:xfrm rot="16436984">
              <a:off x="1425101" y="3116089"/>
              <a:ext cx="221287" cy="409575"/>
            </a:xfrm>
            <a:prstGeom prst="flowChartDelay">
              <a:avLst/>
            </a:prstGeom>
            <a:noFill/>
            <a:ln w="28575">
              <a:solidFill>
                <a:srgbClr val="055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ustDataLst>
      <p:tags r:id="rId1"/>
    </p:custDataLst>
    <p:extLst>
      <p:ext uri="{BB962C8B-B14F-4D97-AF65-F5344CB8AC3E}">
        <p14:creationId xmlns:p14="http://schemas.microsoft.com/office/powerpoint/2010/main" val="18894345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F609-EAEF-D186-F602-7168E352224F}"/>
            </a:ext>
          </a:extLst>
        </p:cNvPr>
        <p:cNvGrpSpPr/>
        <p:nvPr/>
      </p:nvGrpSpPr>
      <p:grpSpPr>
        <a:xfrm>
          <a:off x="0" y="0"/>
          <a:ext cx="0" cy="0"/>
          <a:chOff x="0" y="0"/>
          <a:chExt cx="0" cy="0"/>
        </a:xfrm>
      </p:grpSpPr>
      <p:sp>
        <p:nvSpPr>
          <p:cNvPr id="2" name="Titel 9">
            <a:extLst>
              <a:ext uri="{FF2B5EF4-FFF2-40B4-BE49-F238E27FC236}">
                <a16:creationId xmlns:a16="http://schemas.microsoft.com/office/drawing/2014/main" id="{5FFC785D-69A7-E607-75A6-E1F5473C82CF}"/>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Your role is the key…practice helps!</a:t>
            </a:r>
          </a:p>
        </p:txBody>
      </p:sp>
      <p:sp>
        <p:nvSpPr>
          <p:cNvPr id="3" name="TextBox 6">
            <a:extLst>
              <a:ext uri="{FF2B5EF4-FFF2-40B4-BE49-F238E27FC236}">
                <a16:creationId xmlns:a16="http://schemas.microsoft.com/office/drawing/2014/main" id="{55A79084-4ECA-76A6-8149-7B5CB7EE7085}"/>
              </a:ext>
            </a:extLst>
          </p:cNvPr>
          <p:cNvSpPr txBox="1"/>
          <p:nvPr/>
        </p:nvSpPr>
        <p:spPr>
          <a:xfrm>
            <a:off x="3894883" y="2071032"/>
            <a:ext cx="5279939" cy="2862322"/>
          </a:xfrm>
          <a:prstGeom prst="rect">
            <a:avLst/>
          </a:prstGeom>
          <a:noFill/>
        </p:spPr>
        <p:txBody>
          <a:bodyPr wrap="square" rtlCol="0">
            <a:spAutoFit/>
          </a:bodyPr>
          <a:lstStyle/>
          <a:p>
            <a:pPr defTabSz="1218834">
              <a:spcAft>
                <a:spcPts val="1200"/>
              </a:spcAft>
              <a:buSzPct val="123000"/>
            </a:pPr>
            <a:endParaRPr lang="en-US" sz="2000">
              <a:solidFill>
                <a:schemeClr val="tx1">
                  <a:lumMod val="75000"/>
                  <a:lumOff val="25000"/>
                </a:schemeClr>
              </a:solidFill>
              <a:latin typeface="Encode Sans" pitchFamily="2" charset="0"/>
              <a:cs typeface="Arial" panose="020B0604020202020204" pitchFamily="34" charset="0"/>
            </a:endParaRPr>
          </a:p>
          <a:p>
            <a:pPr defTabSz="1218834">
              <a:spcAft>
                <a:spcPts val="1200"/>
              </a:spcAft>
              <a:buSzPct val="123000"/>
            </a:pPr>
            <a:r>
              <a:rPr lang="en-US" sz="2400">
                <a:solidFill>
                  <a:schemeClr val="tx1">
                    <a:lumMod val="75000"/>
                    <a:lumOff val="25000"/>
                  </a:schemeClr>
                </a:solidFill>
                <a:latin typeface="Encode Sans" pitchFamily="2" charset="0"/>
                <a:cs typeface="Arial" panose="020B0604020202020204" pitchFamily="34" charset="0"/>
              </a:rPr>
              <a:t>We’ve listed </a:t>
            </a:r>
            <a:r>
              <a:rPr lang="en-US" sz="2400" b="1">
                <a:solidFill>
                  <a:schemeClr val="tx1">
                    <a:lumMod val="75000"/>
                    <a:lumOff val="25000"/>
                  </a:schemeClr>
                </a:solidFill>
                <a:latin typeface="Encode Sans" pitchFamily="2" charset="0"/>
                <a:cs typeface="Arial" panose="020B0604020202020204" pitchFamily="34" charset="0"/>
              </a:rPr>
              <a:t>some sample scenarios</a:t>
            </a:r>
            <a:endParaRPr lang="en-US" sz="2400">
              <a:solidFill>
                <a:schemeClr val="tx1">
                  <a:lumMod val="75000"/>
                  <a:lumOff val="25000"/>
                </a:schemeClr>
              </a:solidFill>
              <a:latin typeface="Encode Sans" pitchFamily="2" charset="0"/>
              <a:cs typeface="Arial" panose="020B0604020202020204" pitchFamily="34" charset="0"/>
            </a:endParaRPr>
          </a:p>
          <a:p>
            <a:pPr defTabSz="1218834">
              <a:spcAft>
                <a:spcPts val="1200"/>
              </a:spcAft>
              <a:buSzPct val="123000"/>
            </a:pPr>
            <a:endParaRPr lang="en-US" sz="2000">
              <a:solidFill>
                <a:schemeClr val="tx1">
                  <a:lumMod val="75000"/>
                  <a:lumOff val="25000"/>
                </a:schemeClr>
              </a:solidFill>
              <a:latin typeface="Encode Sans" pitchFamily="2" charset="0"/>
              <a:cs typeface="Arial" panose="020B0604020202020204" pitchFamily="34" charset="0"/>
            </a:endParaRPr>
          </a:p>
          <a:p>
            <a:pPr defTabSz="1218834">
              <a:spcAft>
                <a:spcPts val="1200"/>
              </a:spcAft>
              <a:buSzPct val="123000"/>
            </a:pPr>
            <a:r>
              <a:rPr lang="en-US" sz="3600" b="1">
                <a:solidFill>
                  <a:srgbClr val="FF0000"/>
                </a:solidFill>
                <a:latin typeface="Encode Sans" pitchFamily="2" charset="0"/>
                <a:cs typeface="Arial" panose="020B0604020202020204" pitchFamily="34" charset="0"/>
              </a:rPr>
              <a:t>Let’s try an exercise:</a:t>
            </a:r>
          </a:p>
          <a:p>
            <a:pPr defTabSz="1218834">
              <a:spcAft>
                <a:spcPts val="1200"/>
              </a:spcAft>
              <a:buSzPct val="123000"/>
            </a:pPr>
            <a:r>
              <a:rPr lang="en-US" sz="2000">
                <a:solidFill>
                  <a:schemeClr val="tx1">
                    <a:lumMod val="75000"/>
                    <a:lumOff val="25000"/>
                  </a:schemeClr>
                </a:solidFill>
                <a:latin typeface="Encode Sans" pitchFamily="2" charset="0"/>
                <a:cs typeface="Arial" panose="020B0604020202020204" pitchFamily="34" charset="0"/>
              </a:rPr>
              <a:t>Suggest</a:t>
            </a:r>
            <a:r>
              <a:rPr lang="en-US" sz="2000" b="1">
                <a:solidFill>
                  <a:schemeClr val="tx1">
                    <a:lumMod val="75000"/>
                    <a:lumOff val="25000"/>
                  </a:schemeClr>
                </a:solidFill>
                <a:latin typeface="Encode Sans" pitchFamily="2" charset="0"/>
                <a:cs typeface="Arial" panose="020B0604020202020204" pitchFamily="34" charset="0"/>
              </a:rPr>
              <a:t> which is the most suitable Energy Mode </a:t>
            </a:r>
            <a:r>
              <a:rPr lang="en-US" sz="2000">
                <a:solidFill>
                  <a:schemeClr val="tx1">
                    <a:lumMod val="75000"/>
                    <a:lumOff val="25000"/>
                  </a:schemeClr>
                </a:solidFill>
                <a:latin typeface="Encode Sans" pitchFamily="2" charset="0"/>
                <a:cs typeface="Arial" panose="020B0604020202020204" pitchFamily="34" charset="0"/>
              </a:rPr>
              <a:t>for the described customer use…</a:t>
            </a:r>
          </a:p>
        </p:txBody>
      </p:sp>
      <p:pic>
        <p:nvPicPr>
          <p:cNvPr id="3076" name="Picture 4" descr="Generazione immagine completata">
            <a:extLst>
              <a:ext uri="{FF2B5EF4-FFF2-40B4-BE49-F238E27FC236}">
                <a16:creationId xmlns:a16="http://schemas.microsoft.com/office/drawing/2014/main" id="{EFB2DA43-EAD6-C9EB-D474-203B88B1F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55" y="1800067"/>
            <a:ext cx="3712028" cy="37120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655579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3A1DD297-60EA-7587-2068-33E3A08080E5}"/>
              </a:ext>
            </a:extLst>
          </p:cNvPr>
          <p:cNvSpPr txBox="1"/>
          <p:nvPr/>
        </p:nvSpPr>
        <p:spPr>
          <a:xfrm>
            <a:off x="1343961" y="5430013"/>
            <a:ext cx="4275138" cy="523220"/>
          </a:xfrm>
          <a:prstGeom prst="rect">
            <a:avLst/>
          </a:prstGeom>
          <a:noFill/>
        </p:spPr>
        <p:txBody>
          <a:bodyPr wrap="square" rtlCol="0">
            <a:spAutoFit/>
          </a:bodyPr>
          <a:lstStyle/>
          <a:p>
            <a:pPr defTabSz="1218834">
              <a:spcAft>
                <a:spcPts val="1200"/>
              </a:spcAft>
              <a:buSzPct val="123000"/>
            </a:pPr>
            <a:r>
              <a:rPr lang="en-US" sz="2800" b="1">
                <a:solidFill>
                  <a:schemeClr val="bg1"/>
                </a:solidFill>
                <a:latin typeface="Encode Sans" pitchFamily="2" charset="0"/>
                <a:cs typeface="Arial" panose="020B0604020202020204" pitchFamily="34" charset="0"/>
              </a:rPr>
              <a:t>Recommended Mode?</a:t>
            </a:r>
          </a:p>
        </p:txBody>
      </p:sp>
      <p:sp>
        <p:nvSpPr>
          <p:cNvPr id="12" name="Titel 9">
            <a:extLst>
              <a:ext uri="{FF2B5EF4-FFF2-40B4-BE49-F238E27FC236}">
                <a16:creationId xmlns:a16="http://schemas.microsoft.com/office/drawing/2014/main" id="{D7FE7CE3-4E41-9A09-F3D7-47F413582D35}"/>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chemeClr val="bg1"/>
                </a:solidFill>
                <a:latin typeface="Encode Sans" pitchFamily="2" charset="0"/>
              </a:rPr>
              <a:t>Scenario 1 - Daily Commute</a:t>
            </a:r>
            <a:br>
              <a:rPr lang="en-GB">
                <a:solidFill>
                  <a:schemeClr val="bg1"/>
                </a:solidFill>
                <a:latin typeface="Encode Sans" pitchFamily="2" charset="0"/>
              </a:rPr>
            </a:br>
            <a:r>
              <a:rPr lang="en-US" sz="2000" kern="0">
                <a:solidFill>
                  <a:schemeClr val="bg1"/>
                </a:solidFill>
                <a:latin typeface="Encode Sans" pitchFamily="2" charset="0"/>
                <a:ea typeface="+mn-ea"/>
                <a:cs typeface="Arial"/>
                <a:sym typeface="Helvetica Neue" panose="02000503000000020004"/>
              </a:rPr>
              <a:t>From the suburbs to the town…and back</a:t>
            </a:r>
          </a:p>
        </p:txBody>
      </p:sp>
      <p:sp>
        <p:nvSpPr>
          <p:cNvPr id="9" name="TextBox 6">
            <a:extLst>
              <a:ext uri="{FF2B5EF4-FFF2-40B4-BE49-F238E27FC236}">
                <a16:creationId xmlns:a16="http://schemas.microsoft.com/office/drawing/2014/main" id="{02D8F186-70D4-185D-80A1-6F40104F3FBD}"/>
              </a:ext>
            </a:extLst>
          </p:cNvPr>
          <p:cNvSpPr txBox="1"/>
          <p:nvPr/>
        </p:nvSpPr>
        <p:spPr>
          <a:xfrm>
            <a:off x="647706" y="2366210"/>
            <a:ext cx="4958189" cy="2400657"/>
          </a:xfrm>
          <a:prstGeom prst="rect">
            <a:avLst/>
          </a:prstGeom>
          <a:noFill/>
        </p:spPr>
        <p:txBody>
          <a:bodyPr wrap="square" rtlCol="0">
            <a:spAutoFit/>
          </a:bodyPr>
          <a:lstStyle/>
          <a:p>
            <a:pPr defTabSz="1218834">
              <a:spcAft>
                <a:spcPts val="1200"/>
              </a:spcAft>
              <a:buSzPct val="123000"/>
            </a:pPr>
            <a:r>
              <a:rPr lang="en-US" sz="2000" b="1">
                <a:solidFill>
                  <a:schemeClr val="bg1"/>
                </a:solidFill>
                <a:latin typeface="Encode Sans" pitchFamily="2" charset="0"/>
                <a:cs typeface="Arial" panose="020B0604020202020204" pitchFamily="34" charset="0"/>
              </a:rPr>
              <a:t>DAILY COMMUTE TO THE CITY</a:t>
            </a:r>
          </a:p>
          <a:p>
            <a:pPr marL="342900" indent="-342900" defTabSz="1218834">
              <a:spcAft>
                <a:spcPts val="1200"/>
              </a:spcAft>
              <a:buSzPct val="123000"/>
              <a:buFont typeface="Arial" panose="020B0604020202020204" pitchFamily="34" charset="0"/>
              <a:buChar char="•"/>
            </a:pPr>
            <a:r>
              <a:rPr lang="en-US" sz="2000">
                <a:solidFill>
                  <a:schemeClr val="bg1"/>
                </a:solidFill>
                <a:latin typeface="Encode Sans" pitchFamily="2" charset="0"/>
                <a:cs typeface="Arial" panose="020B0604020202020204" pitchFamily="34" charset="0"/>
              </a:rPr>
              <a:t>Starting early the day at 7 am, leaving the house in the suburbs</a:t>
            </a:r>
          </a:p>
          <a:p>
            <a:pPr marL="342900" indent="-342900" defTabSz="1218834">
              <a:spcAft>
                <a:spcPts val="1200"/>
              </a:spcAft>
              <a:buSzPct val="123000"/>
              <a:buFont typeface="Arial" panose="020B0604020202020204" pitchFamily="34" charset="0"/>
              <a:buChar char="•"/>
            </a:pPr>
            <a:r>
              <a:rPr lang="en-US" sz="2000">
                <a:solidFill>
                  <a:schemeClr val="bg1"/>
                </a:solidFill>
                <a:latin typeface="Encode Sans" pitchFamily="2" charset="0"/>
                <a:cs typeface="Arial" panose="020B0604020202020204" pitchFamily="34" charset="0"/>
              </a:rPr>
              <a:t>50 km to reach the city…to work all day</a:t>
            </a:r>
          </a:p>
          <a:p>
            <a:pPr marL="342900" indent="-342900" defTabSz="1218834">
              <a:spcAft>
                <a:spcPts val="1200"/>
              </a:spcAft>
              <a:buSzPct val="123000"/>
              <a:buFont typeface="Arial" panose="020B0604020202020204" pitchFamily="34" charset="0"/>
              <a:buChar char="•"/>
            </a:pPr>
            <a:r>
              <a:rPr lang="en-US" sz="2000">
                <a:solidFill>
                  <a:schemeClr val="bg1"/>
                </a:solidFill>
                <a:latin typeface="Encode Sans" pitchFamily="2" charset="0"/>
                <a:cs typeface="Arial" panose="020B0604020202020204" pitchFamily="34" charset="0"/>
              </a:rPr>
              <a:t>And late afternoon thankfully back home!</a:t>
            </a:r>
          </a:p>
        </p:txBody>
      </p:sp>
      <p:sp>
        <p:nvSpPr>
          <p:cNvPr id="2" name="CasellaDiTesto 1">
            <a:extLst>
              <a:ext uri="{FF2B5EF4-FFF2-40B4-BE49-F238E27FC236}">
                <a16:creationId xmlns:a16="http://schemas.microsoft.com/office/drawing/2014/main" id="{601BAC84-4C58-E5D2-9306-1B8734ED7E01}"/>
              </a:ext>
            </a:extLst>
          </p:cNvPr>
          <p:cNvSpPr txBox="1"/>
          <p:nvPr/>
        </p:nvSpPr>
        <p:spPr>
          <a:xfrm>
            <a:off x="2720808" y="5981158"/>
            <a:ext cx="8395566" cy="523220"/>
          </a:xfrm>
          <a:prstGeom prst="rect">
            <a:avLst/>
          </a:prstGeom>
          <a:noFill/>
        </p:spPr>
        <p:txBody>
          <a:bodyPr wrap="square">
            <a:spAutoFit/>
          </a:bodyPr>
          <a:lstStyle/>
          <a:p>
            <a:pPr algn="ctr"/>
            <a:r>
              <a:rPr lang="it-IT" sz="2800" err="1">
                <a:solidFill>
                  <a:schemeClr val="bg1"/>
                </a:solidFill>
                <a:latin typeface="Encode Sans" pitchFamily="2" charset="0"/>
              </a:rPr>
              <a:t>Please</a:t>
            </a:r>
            <a:r>
              <a:rPr lang="it-IT" sz="2800">
                <a:solidFill>
                  <a:schemeClr val="bg1"/>
                </a:solidFill>
                <a:latin typeface="Encode Sans" pitchFamily="2" charset="0"/>
              </a:rPr>
              <a:t> Vote!</a:t>
            </a:r>
          </a:p>
        </p:txBody>
      </p:sp>
      <p:pic>
        <p:nvPicPr>
          <p:cNvPr id="4" name="Picture 10" descr="Select Generic outline icon">
            <a:extLst>
              <a:ext uri="{FF2B5EF4-FFF2-40B4-BE49-F238E27FC236}">
                <a16:creationId xmlns:a16="http://schemas.microsoft.com/office/drawing/2014/main" id="{56C2D7DD-0015-955E-6406-F6C575630C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987531" y="5522803"/>
            <a:ext cx="1233754" cy="12337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ipart - House icon">
            <a:extLst>
              <a:ext uri="{FF2B5EF4-FFF2-40B4-BE49-F238E27FC236}">
                <a16:creationId xmlns:a16="http://schemas.microsoft.com/office/drawing/2014/main" id="{C6F96374-4A0C-B88B-D2AA-848356F388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05895" y="2509191"/>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lipart - House icon">
            <a:extLst>
              <a:ext uri="{FF2B5EF4-FFF2-40B4-BE49-F238E27FC236}">
                <a16:creationId xmlns:a16="http://schemas.microsoft.com/office/drawing/2014/main" id="{987FFAAF-E699-08C1-41A8-429BA8981D4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05895" y="4271572"/>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king Icon Png Work Icon PNG Images, Vectors Free Download Pngtree">
            <a:extLst>
              <a:ext uri="{FF2B5EF4-FFF2-40B4-BE49-F238E27FC236}">
                <a16:creationId xmlns:a16="http://schemas.microsoft.com/office/drawing/2014/main" id="{F9EF81B6-FE5B-3A2E-9306-D9CBCD5BDF5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19099" y="3377334"/>
            <a:ext cx="682025" cy="61523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DCCEB07B-F86B-7B1E-9FA4-2754689266D6}"/>
              </a:ext>
            </a:extLst>
          </p:cNvPr>
          <p:cNvGrpSpPr/>
          <p:nvPr/>
        </p:nvGrpSpPr>
        <p:grpSpPr>
          <a:xfrm>
            <a:off x="6524090" y="1664312"/>
            <a:ext cx="3381910" cy="3697601"/>
            <a:chOff x="6529869" y="1759961"/>
            <a:chExt cx="3381910" cy="3697601"/>
          </a:xfrm>
        </p:grpSpPr>
        <p:pic>
          <p:nvPicPr>
            <p:cNvPr id="8" name="Picture 2" descr="10 Innovative Traffic Solutions to Transform Urban Mobility | The Urban ...">
              <a:extLst>
                <a:ext uri="{FF2B5EF4-FFF2-40B4-BE49-F238E27FC236}">
                  <a16:creationId xmlns:a16="http://schemas.microsoft.com/office/drawing/2014/main" id="{4DB6D170-B2D3-0940-0983-7946319A52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9869" y="3274303"/>
              <a:ext cx="3381910" cy="21832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uburb | society and ecology | Britannica">
              <a:extLst>
                <a:ext uri="{FF2B5EF4-FFF2-40B4-BE49-F238E27FC236}">
                  <a16:creationId xmlns:a16="http://schemas.microsoft.com/office/drawing/2014/main" id="{7BF44A09-835E-B9CE-6A82-93E7302E256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771"/>
            <a:stretch>
              <a:fillRect/>
            </a:stretch>
          </p:blipFill>
          <p:spPr bwMode="auto">
            <a:xfrm>
              <a:off x="6529869" y="1759961"/>
              <a:ext cx="3381910" cy="187693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0155614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6B96B-D55D-939F-D689-0664A8D69BBA}"/>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E4BADA0A-8C8B-F416-71A8-1884C7B156C1}"/>
              </a:ext>
            </a:extLst>
          </p:cNvPr>
          <p:cNvSpPr txBox="1"/>
          <p:nvPr/>
        </p:nvSpPr>
        <p:spPr>
          <a:xfrm>
            <a:off x="344488" y="2287630"/>
            <a:ext cx="4275138" cy="738664"/>
          </a:xfrm>
          <a:prstGeom prst="rect">
            <a:avLst/>
          </a:prstGeom>
          <a:noFill/>
        </p:spPr>
        <p:txBody>
          <a:bodyPr wrap="square" rtlCol="0">
            <a:spAutoFit/>
          </a:bodyPr>
          <a:lstStyle/>
          <a:p>
            <a:pPr defTabSz="1218834">
              <a:spcAft>
                <a:spcPts val="1200"/>
              </a:spcAft>
              <a:buSzPct val="123000"/>
            </a:pPr>
            <a:r>
              <a:rPr lang="en-US" sz="1600" b="1">
                <a:solidFill>
                  <a:schemeClr val="tx1">
                    <a:lumMod val="75000"/>
                    <a:lumOff val="25000"/>
                  </a:schemeClr>
                </a:solidFill>
                <a:latin typeface="Encode Sans" pitchFamily="2" charset="0"/>
                <a:cs typeface="Arial" panose="020B0604020202020204" pitchFamily="34" charset="0"/>
              </a:rPr>
              <a:t>Recommended Mode?</a:t>
            </a:r>
          </a:p>
          <a:p>
            <a:pPr marL="342900" indent="-342900" defTabSz="1218834">
              <a:spcAft>
                <a:spcPts val="1200"/>
              </a:spcAft>
              <a:buSzPct val="123000"/>
              <a:buFont typeface="Arial" panose="020B0604020202020204" pitchFamily="34" charset="0"/>
              <a:buChar char="•"/>
            </a:pPr>
            <a:endParaRPr lang="en-US" sz="1600">
              <a:solidFill>
                <a:schemeClr val="tx1">
                  <a:lumMod val="75000"/>
                  <a:lumOff val="25000"/>
                </a:schemeClr>
              </a:solidFill>
              <a:latin typeface="Encode Sans" pitchFamily="2" charset="0"/>
              <a:cs typeface="Arial" panose="020B0604020202020204" pitchFamily="34" charset="0"/>
            </a:endParaRPr>
          </a:p>
        </p:txBody>
      </p:sp>
      <p:sp>
        <p:nvSpPr>
          <p:cNvPr id="7" name="TextBox 6">
            <a:extLst>
              <a:ext uri="{FF2B5EF4-FFF2-40B4-BE49-F238E27FC236}">
                <a16:creationId xmlns:a16="http://schemas.microsoft.com/office/drawing/2014/main" id="{77C3189A-C5C7-1724-2CC6-09208595263D}"/>
              </a:ext>
            </a:extLst>
          </p:cNvPr>
          <p:cNvSpPr txBox="1"/>
          <p:nvPr/>
        </p:nvSpPr>
        <p:spPr>
          <a:xfrm>
            <a:off x="344488" y="4120488"/>
            <a:ext cx="5871377" cy="984885"/>
          </a:xfrm>
          <a:prstGeom prst="rect">
            <a:avLst/>
          </a:prstGeom>
          <a:noFill/>
        </p:spPr>
        <p:txBody>
          <a:bodyPr wrap="square" rtlCol="0">
            <a:spAutoFit/>
          </a:bodyPr>
          <a:lstStyle/>
          <a:p>
            <a:pPr defTabSz="1218834">
              <a:spcAft>
                <a:spcPts val="1200"/>
              </a:spcAft>
              <a:buSzPct val="123000"/>
            </a:pPr>
            <a:r>
              <a:rPr lang="en-US" sz="1600" b="1">
                <a:solidFill>
                  <a:schemeClr val="tx1">
                    <a:lumMod val="75000"/>
                    <a:lumOff val="25000"/>
                  </a:schemeClr>
                </a:solidFill>
                <a:latin typeface="Encode Sans" pitchFamily="2" charset="0"/>
                <a:cs typeface="Arial" panose="020B0604020202020204" pitchFamily="34" charset="0"/>
              </a:rPr>
              <a:t>How it works:</a:t>
            </a:r>
          </a:p>
          <a:p>
            <a:pPr defTabSz="1218834">
              <a:spcAft>
                <a:spcPts val="1200"/>
              </a:spcAft>
              <a:buSzPct val="123000"/>
            </a:pPr>
            <a:r>
              <a:rPr lang="en-US" sz="1600">
                <a:solidFill>
                  <a:schemeClr val="tx1">
                    <a:lumMod val="75000"/>
                    <a:lumOff val="25000"/>
                  </a:schemeClr>
                </a:solidFill>
                <a:latin typeface="Encode Sans" pitchFamily="2" charset="0"/>
                <a:cs typeface="Arial" panose="020B0604020202020204" pitchFamily="34" charset="0"/>
              </a:rPr>
              <a:t>Full EV Driving with ICE start supporting only when needed </a:t>
            </a:r>
            <a:br>
              <a:rPr lang="en-US" sz="1600">
                <a:solidFill>
                  <a:schemeClr val="tx1">
                    <a:lumMod val="75000"/>
                    <a:lumOff val="25000"/>
                  </a:schemeClr>
                </a:solidFill>
                <a:latin typeface="Encode Sans" pitchFamily="2" charset="0"/>
                <a:cs typeface="Arial" panose="020B0604020202020204" pitchFamily="34" charset="0"/>
              </a:rPr>
            </a:br>
            <a:r>
              <a:rPr lang="en-US" sz="1600">
                <a:solidFill>
                  <a:schemeClr val="tx1">
                    <a:lumMod val="75000"/>
                    <a:lumOff val="25000"/>
                  </a:schemeClr>
                </a:solidFill>
                <a:latin typeface="Encode Sans" pitchFamily="2" charset="0"/>
                <a:cs typeface="Arial" panose="020B0604020202020204" pitchFamily="34" charset="0"/>
              </a:rPr>
              <a:t>(SOC below 25%)</a:t>
            </a:r>
          </a:p>
        </p:txBody>
      </p:sp>
      <p:sp>
        <p:nvSpPr>
          <p:cNvPr id="8" name="TextBox 6">
            <a:extLst>
              <a:ext uri="{FF2B5EF4-FFF2-40B4-BE49-F238E27FC236}">
                <a16:creationId xmlns:a16="http://schemas.microsoft.com/office/drawing/2014/main" id="{9DFCA591-F3C0-9149-B72C-9EDF1A7DA779}"/>
              </a:ext>
            </a:extLst>
          </p:cNvPr>
          <p:cNvSpPr txBox="1"/>
          <p:nvPr/>
        </p:nvSpPr>
        <p:spPr>
          <a:xfrm>
            <a:off x="2913028" y="5618454"/>
            <a:ext cx="5008348" cy="400110"/>
          </a:xfrm>
          <a:prstGeom prst="rect">
            <a:avLst/>
          </a:prstGeom>
          <a:noFill/>
        </p:spPr>
        <p:txBody>
          <a:bodyPr wrap="square" rtlCol="0">
            <a:spAutoFit/>
          </a:bodyPr>
          <a:lstStyle/>
          <a:p>
            <a:pPr defTabSz="1218834">
              <a:spcAft>
                <a:spcPts val="1200"/>
              </a:spcAft>
              <a:buSzPct val="123000"/>
            </a:pPr>
            <a:r>
              <a:rPr lang="en-US" sz="2000" b="1">
                <a:solidFill>
                  <a:schemeClr val="tx1">
                    <a:lumMod val="75000"/>
                    <a:lumOff val="25000"/>
                  </a:schemeClr>
                </a:solidFill>
                <a:latin typeface="Encode Sans" pitchFamily="2" charset="0"/>
                <a:cs typeface="Arial" panose="020B0604020202020204" pitchFamily="34" charset="0"/>
              </a:rPr>
              <a:t>Enjoy the EV drive, most of the time!</a:t>
            </a:r>
          </a:p>
        </p:txBody>
      </p:sp>
      <p:sp>
        <p:nvSpPr>
          <p:cNvPr id="11" name="TextBox 6">
            <a:extLst>
              <a:ext uri="{FF2B5EF4-FFF2-40B4-BE49-F238E27FC236}">
                <a16:creationId xmlns:a16="http://schemas.microsoft.com/office/drawing/2014/main" id="{A9D732E6-F9F4-3DEC-3752-2A95FD19A5DA}"/>
              </a:ext>
            </a:extLst>
          </p:cNvPr>
          <p:cNvSpPr txBox="1"/>
          <p:nvPr/>
        </p:nvSpPr>
        <p:spPr>
          <a:xfrm>
            <a:off x="344494" y="1759961"/>
            <a:ext cx="9217025" cy="400110"/>
          </a:xfrm>
          <a:prstGeom prst="rect">
            <a:avLst/>
          </a:prstGeom>
          <a:noFill/>
        </p:spPr>
        <p:txBody>
          <a:bodyPr wrap="square" rtlCol="0">
            <a:spAutoFit/>
          </a:bodyPr>
          <a:lstStyle/>
          <a:p>
            <a:pPr defTabSz="1218834">
              <a:spcAft>
                <a:spcPts val="1200"/>
              </a:spcAft>
              <a:buSzPct val="123000"/>
            </a:pPr>
            <a:r>
              <a:rPr lang="en-US" sz="2000" b="1">
                <a:solidFill>
                  <a:srgbClr val="05502B"/>
                </a:solidFill>
                <a:latin typeface="Encode Sans" pitchFamily="2" charset="0"/>
                <a:cs typeface="Arial" panose="020B0604020202020204" pitchFamily="34" charset="0"/>
              </a:rPr>
              <a:t>DAILY COMMUTE TO THE CITY</a:t>
            </a:r>
          </a:p>
        </p:txBody>
      </p:sp>
      <p:sp>
        <p:nvSpPr>
          <p:cNvPr id="12" name="Titel 9">
            <a:extLst>
              <a:ext uri="{FF2B5EF4-FFF2-40B4-BE49-F238E27FC236}">
                <a16:creationId xmlns:a16="http://schemas.microsoft.com/office/drawing/2014/main" id="{E4B2C588-0041-6D37-E80B-025AE309492B}"/>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Scenario 1 - Daily Commute</a:t>
            </a:r>
            <a:br>
              <a:rPr lang="en-GB">
                <a:solidFill>
                  <a:srgbClr val="05502B"/>
                </a:solidFill>
                <a:latin typeface="Encode Sans" pitchFamily="2" charset="0"/>
              </a:rPr>
            </a:br>
            <a:r>
              <a:rPr lang="en-US" sz="2000" kern="0">
                <a:solidFill>
                  <a:schemeClr val="tx1">
                    <a:lumMod val="75000"/>
                    <a:lumOff val="25000"/>
                  </a:schemeClr>
                </a:solidFill>
                <a:latin typeface="Encode Sans" pitchFamily="2" charset="0"/>
                <a:ea typeface="+mn-ea"/>
                <a:cs typeface="Arial"/>
                <a:sym typeface="Helvetica Neue" panose="02000503000000020004"/>
              </a:rPr>
              <a:t>From the suburbs to the town…and back</a:t>
            </a:r>
          </a:p>
        </p:txBody>
      </p:sp>
      <p:pic>
        <p:nvPicPr>
          <p:cNvPr id="2" name="Immagine 1" descr="Immagine che contiene schermata, simbolo, Elementi grafici, Carattere&#10;&#10;Descrizione generata automaticamente">
            <a:extLst>
              <a:ext uri="{FF2B5EF4-FFF2-40B4-BE49-F238E27FC236}">
                <a16:creationId xmlns:a16="http://schemas.microsoft.com/office/drawing/2014/main" id="{4832939B-86F8-1E13-39AE-D52E9CA20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176" y="2908526"/>
            <a:ext cx="1913579" cy="954397"/>
          </a:xfrm>
          <a:prstGeom prst="rect">
            <a:avLst/>
          </a:prstGeom>
        </p:spPr>
      </p:pic>
      <p:grpSp>
        <p:nvGrpSpPr>
          <p:cNvPr id="5" name="Gruppo 4">
            <a:extLst>
              <a:ext uri="{FF2B5EF4-FFF2-40B4-BE49-F238E27FC236}">
                <a16:creationId xmlns:a16="http://schemas.microsoft.com/office/drawing/2014/main" id="{6D964F3F-9F1A-8D35-3C83-3B311F4D3C5B}"/>
              </a:ext>
            </a:extLst>
          </p:cNvPr>
          <p:cNvGrpSpPr/>
          <p:nvPr/>
        </p:nvGrpSpPr>
        <p:grpSpPr>
          <a:xfrm>
            <a:off x="6524090" y="1664312"/>
            <a:ext cx="3381910" cy="3697601"/>
            <a:chOff x="6529869" y="1759961"/>
            <a:chExt cx="3381910" cy="3697601"/>
          </a:xfrm>
        </p:grpSpPr>
        <p:pic>
          <p:nvPicPr>
            <p:cNvPr id="10" name="Picture 2" descr="10 Innovative Traffic Solutions to Transform Urban Mobility | The Urban ...">
              <a:extLst>
                <a:ext uri="{FF2B5EF4-FFF2-40B4-BE49-F238E27FC236}">
                  <a16:creationId xmlns:a16="http://schemas.microsoft.com/office/drawing/2014/main" id="{F505A33A-2F5B-6618-2255-FC3F2B7EB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869" y="3274303"/>
              <a:ext cx="3381910" cy="21832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uburb | society and ecology | Britannica">
              <a:extLst>
                <a:ext uri="{FF2B5EF4-FFF2-40B4-BE49-F238E27FC236}">
                  <a16:creationId xmlns:a16="http://schemas.microsoft.com/office/drawing/2014/main" id="{EEB62906-A0C2-B64B-AF07-206AE41DFB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771"/>
            <a:stretch>
              <a:fillRect/>
            </a:stretch>
          </p:blipFill>
          <p:spPr bwMode="auto">
            <a:xfrm>
              <a:off x="6529869" y="1759961"/>
              <a:ext cx="3381910" cy="187693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0768200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veicolo, Veicolo terrestre, aria aperta, ruota&#10;&#10;Il contenuto generato dall'IA potrebbe non essere corretto.">
            <a:extLst>
              <a:ext uri="{FF2B5EF4-FFF2-40B4-BE49-F238E27FC236}">
                <a16:creationId xmlns:a16="http://schemas.microsoft.com/office/drawing/2014/main" id="{8027BDFA-70F7-331E-D38E-F17BC1360713}"/>
              </a:ext>
            </a:extLst>
          </p:cNvPr>
          <p:cNvPicPr>
            <a:picLocks noChangeAspect="1"/>
          </p:cNvPicPr>
          <p:nvPr/>
        </p:nvPicPr>
        <p:blipFill rotWithShape="1">
          <a:blip r:embed="rId3">
            <a:extLst>
              <a:ext uri="{28A0092B-C50C-407E-A947-70E740481C1C}">
                <a14:useLocalDpi xmlns:a14="http://schemas.microsoft.com/office/drawing/2010/main" val="0"/>
              </a:ext>
            </a:extLst>
          </a:blip>
          <a:srcRect t="7511" b="7648"/>
          <a:stretch/>
        </p:blipFill>
        <p:spPr>
          <a:xfrm>
            <a:off x="1" y="622256"/>
            <a:ext cx="9906000" cy="5604379"/>
          </a:xfrm>
          <a:prstGeom prst="rect">
            <a:avLst/>
          </a:prstGeom>
        </p:spPr>
      </p:pic>
      <p:grpSp>
        <p:nvGrpSpPr>
          <p:cNvPr id="3" name="Gruppo 2">
            <a:extLst>
              <a:ext uri="{FF2B5EF4-FFF2-40B4-BE49-F238E27FC236}">
                <a16:creationId xmlns:a16="http://schemas.microsoft.com/office/drawing/2014/main" id="{487B6DE0-84F6-5C99-A262-6528D9FF25BA}"/>
              </a:ext>
            </a:extLst>
          </p:cNvPr>
          <p:cNvGrpSpPr/>
          <p:nvPr/>
        </p:nvGrpSpPr>
        <p:grpSpPr>
          <a:xfrm>
            <a:off x="1231673" y="4848985"/>
            <a:ext cx="5102906" cy="1134235"/>
            <a:chOff x="688294" y="7984065"/>
            <a:chExt cx="5102906" cy="1134235"/>
          </a:xfrm>
        </p:grpSpPr>
        <p:sp>
          <p:nvSpPr>
            <p:cNvPr id="4" name="Textplatzhalter 4">
              <a:extLst>
                <a:ext uri="{FF2B5EF4-FFF2-40B4-BE49-F238E27FC236}">
                  <a16:creationId xmlns:a16="http://schemas.microsoft.com/office/drawing/2014/main" id="{39207371-391B-56CA-9522-010273946703}"/>
                </a:ext>
              </a:extLst>
            </p:cNvPr>
            <p:cNvSpPr txBox="1">
              <a:spLocks/>
            </p:cNvSpPr>
            <p:nvPr/>
          </p:nvSpPr>
          <p:spPr>
            <a:xfrm>
              <a:off x="1932894" y="8195187"/>
              <a:ext cx="3858306" cy="711990"/>
            </a:xfrm>
            <a:prstGeom prst="rect">
              <a:avLst/>
            </a:prstGeom>
          </p:spPr>
          <p:txBody>
            <a:bodyPr vert="horz" wrap="square" lIns="50800" tIns="50800" rIns="50800" bIns="50800" rtlCol="0" anchor="t">
              <a:sp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buNone/>
              </a:pPr>
              <a:r>
                <a:rPr lang="en-GB" sz="4400" b="1">
                  <a:solidFill>
                    <a:schemeClr val="bg1"/>
                  </a:solidFill>
                  <a:latin typeface="Encode Sans"/>
                </a:rPr>
                <a:t>Introduction</a:t>
              </a:r>
            </a:p>
          </p:txBody>
        </p:sp>
        <p:sp>
          <p:nvSpPr>
            <p:cNvPr id="5" name="Rettangolo 4">
              <a:extLst>
                <a:ext uri="{FF2B5EF4-FFF2-40B4-BE49-F238E27FC236}">
                  <a16:creationId xmlns:a16="http://schemas.microsoft.com/office/drawing/2014/main" id="{21EF5DC8-B4F4-D48A-B766-A23717E916DC}"/>
                </a:ext>
              </a:extLst>
            </p:cNvPr>
            <p:cNvSpPr/>
            <p:nvPr/>
          </p:nvSpPr>
          <p:spPr>
            <a:xfrm>
              <a:off x="688294" y="7984065"/>
              <a:ext cx="1134235" cy="1134235"/>
            </a:xfrm>
            <a:prstGeom prst="rect">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atin typeface="Encode Sans" pitchFamily="2" charset="0"/>
                </a:rPr>
                <a:t>01</a:t>
              </a:r>
            </a:p>
          </p:txBody>
        </p:sp>
      </p:grpSp>
    </p:spTree>
    <p:custDataLst>
      <p:tags r:id="rId1"/>
    </p:custDataLst>
    <p:extLst>
      <p:ext uri="{BB962C8B-B14F-4D97-AF65-F5344CB8AC3E}">
        <p14:creationId xmlns:p14="http://schemas.microsoft.com/office/powerpoint/2010/main" val="426885187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AA258DA8-E463-8D68-6DF7-090D853DE09E}"/>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a:solidFill>
                  <a:srgbClr val="05502B"/>
                </a:solidFill>
                <a:latin typeface="Encode Sans" pitchFamily="2" charset="0"/>
              </a:rPr>
              <a:t>EV</a:t>
            </a:r>
            <a:endParaRPr lang="en-US" sz="3200">
              <a:solidFill>
                <a:srgbClr val="05502B"/>
              </a:solidFill>
              <a:latin typeface="Encode Sans" pitchFamily="2" charset="0"/>
            </a:endParaRPr>
          </a:p>
        </p:txBody>
      </p:sp>
      <p:pic>
        <p:nvPicPr>
          <p:cNvPr id="6" name="Immagine 5" descr="Immagine che contiene schermata, simbolo, Elementi grafici, Carattere&#10;&#10;Descrizione generata automaticamente">
            <a:extLst>
              <a:ext uri="{FF2B5EF4-FFF2-40B4-BE49-F238E27FC236}">
                <a16:creationId xmlns:a16="http://schemas.microsoft.com/office/drawing/2014/main" id="{B14767A0-11F3-77E8-8E30-142DC89DE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902" y="1081045"/>
            <a:ext cx="2107444" cy="1051087"/>
          </a:xfrm>
          <a:prstGeom prst="rect">
            <a:avLst/>
          </a:prstGeom>
        </p:spPr>
      </p:pic>
      <p:pic>
        <p:nvPicPr>
          <p:cNvPr id="8" name="Immagine 7" descr="Immagine che contiene testo, schermata, Carattere&#10;&#10;Descrizione generata automaticamente">
            <a:extLst>
              <a:ext uri="{FF2B5EF4-FFF2-40B4-BE49-F238E27FC236}">
                <a16:creationId xmlns:a16="http://schemas.microsoft.com/office/drawing/2014/main" id="{70985CE4-07CB-A31F-63DC-DD622A1C7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249" y="2701112"/>
            <a:ext cx="4296751" cy="2148376"/>
          </a:xfrm>
          <a:prstGeom prst="rect">
            <a:avLst/>
          </a:prstGeom>
        </p:spPr>
      </p:pic>
      <p:sp>
        <p:nvSpPr>
          <p:cNvPr id="9" name="TextBox 6">
            <a:extLst>
              <a:ext uri="{FF2B5EF4-FFF2-40B4-BE49-F238E27FC236}">
                <a16:creationId xmlns:a16="http://schemas.microsoft.com/office/drawing/2014/main" id="{A229F4BE-6800-7350-53F8-F28E6AA798EA}"/>
              </a:ext>
            </a:extLst>
          </p:cNvPr>
          <p:cNvSpPr txBox="1"/>
          <p:nvPr/>
        </p:nvSpPr>
        <p:spPr>
          <a:xfrm>
            <a:off x="647701" y="3064384"/>
            <a:ext cx="4767261" cy="1785104"/>
          </a:xfrm>
          <a:prstGeom prst="rect">
            <a:avLst/>
          </a:prstGeom>
          <a:noFill/>
        </p:spPr>
        <p:txBody>
          <a:bodyPr wrap="square" rtlCol="0">
            <a:spAutoFit/>
          </a:bodyPr>
          <a:lstStyle/>
          <a:p>
            <a:pPr defTabSz="1218834">
              <a:spcAft>
                <a:spcPts val="1200"/>
              </a:spcAft>
              <a:buSzPct val="123000"/>
            </a:pPr>
            <a:r>
              <a:rPr lang="en-US" sz="2000" b="1">
                <a:solidFill>
                  <a:schemeClr val="tx1">
                    <a:lumMod val="75000"/>
                    <a:lumOff val="25000"/>
                  </a:schemeClr>
                </a:solidFill>
                <a:latin typeface="Encode Sans" pitchFamily="2" charset="0"/>
                <a:cs typeface="Arial" panose="020B0604020202020204" pitchFamily="34" charset="0"/>
              </a:rPr>
              <a:t>The vehicle will prioritize pure Electric Power Drive,</a:t>
            </a:r>
            <a:r>
              <a:rPr lang="en-US" sz="2000">
                <a:solidFill>
                  <a:schemeClr val="tx1">
                    <a:lumMod val="75000"/>
                    <a:lumOff val="25000"/>
                  </a:schemeClr>
                </a:solidFill>
                <a:latin typeface="Encode Sans" pitchFamily="2" charset="0"/>
                <a:cs typeface="Arial" panose="020B0604020202020204" pitchFamily="34" charset="0"/>
              </a:rPr>
              <a:t> and automatically start the ICE generator only when the battery is </a:t>
            </a:r>
            <a:r>
              <a:rPr lang="en-US" sz="2000" b="1">
                <a:solidFill>
                  <a:schemeClr val="tx1">
                    <a:lumMod val="75000"/>
                    <a:lumOff val="25000"/>
                  </a:schemeClr>
                </a:solidFill>
                <a:latin typeface="Encode Sans" pitchFamily="2" charset="0"/>
                <a:cs typeface="Arial" panose="020B0604020202020204" pitchFamily="34" charset="0"/>
              </a:rPr>
              <a:t>below 25%</a:t>
            </a:r>
            <a:endParaRPr lang="en-US" sz="2000">
              <a:solidFill>
                <a:schemeClr val="tx1">
                  <a:lumMod val="75000"/>
                  <a:lumOff val="25000"/>
                </a:schemeClr>
              </a:solidFill>
              <a:latin typeface="Encode Sans" pitchFamily="2" charset="0"/>
              <a:cs typeface="Arial" panose="020B0604020202020204" pitchFamily="34" charset="0"/>
            </a:endParaRPr>
          </a:p>
          <a:p>
            <a:pPr defTabSz="1218834">
              <a:spcAft>
                <a:spcPts val="1200"/>
              </a:spcAft>
              <a:buSzPct val="123000"/>
            </a:pPr>
            <a:endParaRPr lang="en-US" sz="2000">
              <a:solidFill>
                <a:schemeClr val="tx1">
                  <a:lumMod val="75000"/>
                  <a:lumOff val="25000"/>
                </a:schemeClr>
              </a:solidFill>
              <a:latin typeface="Encode Sans" pitchFamily="2" charset="0"/>
              <a:cs typeface="Arial" panose="020B0604020202020204" pitchFamily="34" charset="0"/>
            </a:endParaRPr>
          </a:p>
        </p:txBody>
      </p:sp>
      <p:sp>
        <p:nvSpPr>
          <p:cNvPr id="4" name="TextBox 6">
            <a:extLst>
              <a:ext uri="{FF2B5EF4-FFF2-40B4-BE49-F238E27FC236}">
                <a16:creationId xmlns:a16="http://schemas.microsoft.com/office/drawing/2014/main" id="{5571BE36-CECE-5D13-B038-576D69C19745}"/>
              </a:ext>
            </a:extLst>
          </p:cNvPr>
          <p:cNvSpPr txBox="1"/>
          <p:nvPr/>
        </p:nvSpPr>
        <p:spPr>
          <a:xfrm>
            <a:off x="647701" y="1789302"/>
            <a:ext cx="9217025" cy="461665"/>
          </a:xfrm>
          <a:prstGeom prst="rect">
            <a:avLst/>
          </a:prstGeom>
          <a:noFill/>
        </p:spPr>
        <p:txBody>
          <a:bodyPr wrap="square" rtlCol="0">
            <a:spAutoFit/>
          </a:bodyPr>
          <a:lstStyle/>
          <a:p>
            <a:pPr defTabSz="1218834">
              <a:spcAft>
                <a:spcPts val="1200"/>
              </a:spcAft>
              <a:buSzPct val="123000"/>
            </a:pPr>
            <a:r>
              <a:rPr lang="en-US" sz="2400" b="1">
                <a:solidFill>
                  <a:srgbClr val="05502B"/>
                </a:solidFill>
                <a:latin typeface="Encode Sans" pitchFamily="2" charset="0"/>
                <a:cs typeface="Arial" panose="020B0604020202020204" pitchFamily="34" charset="0"/>
              </a:rPr>
              <a:t>1. EV → Priority to EV Driving</a:t>
            </a:r>
          </a:p>
        </p:txBody>
      </p:sp>
      <p:sp>
        <p:nvSpPr>
          <p:cNvPr id="7" name="CasellaDiTesto 6">
            <a:extLst>
              <a:ext uri="{FF2B5EF4-FFF2-40B4-BE49-F238E27FC236}">
                <a16:creationId xmlns:a16="http://schemas.microsoft.com/office/drawing/2014/main" id="{B50CE4E9-5D85-4699-EEAF-951D85F249E2}"/>
              </a:ext>
            </a:extLst>
          </p:cNvPr>
          <p:cNvSpPr txBox="1"/>
          <p:nvPr/>
        </p:nvSpPr>
        <p:spPr>
          <a:xfrm>
            <a:off x="647701" y="5242972"/>
            <a:ext cx="8838596" cy="707886"/>
          </a:xfrm>
          <a:prstGeom prst="rect">
            <a:avLst/>
          </a:prstGeom>
          <a:noFill/>
        </p:spPr>
        <p:txBody>
          <a:bodyPr wrap="square">
            <a:spAutoFit/>
          </a:bodyPr>
          <a:lstStyle/>
          <a:p>
            <a:pPr defTabSz="1218834">
              <a:spcAft>
                <a:spcPts val="1200"/>
              </a:spcAft>
              <a:buSzPct val="123000"/>
            </a:pPr>
            <a:r>
              <a:rPr lang="en-US" sz="2000" b="1">
                <a:solidFill>
                  <a:schemeClr val="tx1">
                    <a:lumMod val="75000"/>
                    <a:lumOff val="25000"/>
                  </a:schemeClr>
                </a:solidFill>
                <a:latin typeface="Encode Sans" pitchFamily="2" charset="0"/>
                <a:cs typeface="Arial" panose="020B0604020202020204" pitchFamily="34" charset="0"/>
              </a:rPr>
              <a:t>This is the Mode recommended for DAILY COMMUTE</a:t>
            </a:r>
            <a:r>
              <a:rPr lang="en-US" sz="2000">
                <a:solidFill>
                  <a:schemeClr val="tx1">
                    <a:lumMod val="75000"/>
                    <a:lumOff val="25000"/>
                  </a:schemeClr>
                </a:solidFill>
                <a:latin typeface="Encode Sans" pitchFamily="2" charset="0"/>
                <a:cs typeface="Arial" panose="020B0604020202020204" pitchFamily="34" charset="0"/>
              </a:rPr>
              <a:t>, which allows to combine Electric Driving pleasure with energy and cost efficiency.</a:t>
            </a:r>
          </a:p>
        </p:txBody>
      </p:sp>
      <p:sp>
        <p:nvSpPr>
          <p:cNvPr id="3" name="CasellaDiTesto 2">
            <a:extLst>
              <a:ext uri="{FF2B5EF4-FFF2-40B4-BE49-F238E27FC236}">
                <a16:creationId xmlns:a16="http://schemas.microsoft.com/office/drawing/2014/main" id="{F38E94E8-EDDB-513E-EA41-2D0FD351B7DB}"/>
              </a:ext>
            </a:extLst>
          </p:cNvPr>
          <p:cNvSpPr txBox="1"/>
          <p:nvPr/>
        </p:nvSpPr>
        <p:spPr>
          <a:xfrm>
            <a:off x="2749720" y="6344342"/>
            <a:ext cx="5007904" cy="369332"/>
          </a:xfrm>
          <a:prstGeom prst="rect">
            <a:avLst/>
          </a:prstGeom>
          <a:noFill/>
        </p:spPr>
        <p:txBody>
          <a:bodyPr wrap="square" rtlCol="0">
            <a:spAutoFit/>
          </a:bodyPr>
          <a:lstStyle/>
          <a:p>
            <a:r>
              <a:rPr lang="it-IT">
                <a:highlight>
                  <a:srgbClr val="FFFF00"/>
                </a:highlight>
              </a:rPr>
              <a:t>Backup for Trainer to </a:t>
            </a:r>
            <a:r>
              <a:rPr lang="it-IT" err="1">
                <a:highlight>
                  <a:srgbClr val="FFFF00"/>
                </a:highlight>
              </a:rPr>
              <a:t>deepen</a:t>
            </a:r>
            <a:r>
              <a:rPr lang="it-IT">
                <a:highlight>
                  <a:srgbClr val="FFFF00"/>
                </a:highlight>
              </a:rPr>
              <a:t> the </a:t>
            </a:r>
            <a:r>
              <a:rPr lang="it-IT" err="1">
                <a:highlight>
                  <a:srgbClr val="FFFF00"/>
                </a:highlight>
              </a:rPr>
              <a:t>debrief</a:t>
            </a:r>
            <a:endParaRPr lang="it-IT">
              <a:highlight>
                <a:srgbClr val="FFFF00"/>
              </a:highlight>
            </a:endParaRPr>
          </a:p>
        </p:txBody>
      </p:sp>
    </p:spTree>
    <p:custDataLst>
      <p:tags r:id="rId1"/>
    </p:custDataLst>
    <p:extLst>
      <p:ext uri="{BB962C8B-B14F-4D97-AF65-F5344CB8AC3E}">
        <p14:creationId xmlns:p14="http://schemas.microsoft.com/office/powerpoint/2010/main" val="405508496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9">
            <a:extLst>
              <a:ext uri="{FF2B5EF4-FFF2-40B4-BE49-F238E27FC236}">
                <a16:creationId xmlns:a16="http://schemas.microsoft.com/office/drawing/2014/main" id="{D7FE7CE3-4E41-9A09-F3D7-47F413582D35}"/>
              </a:ext>
            </a:extLst>
          </p:cNvPr>
          <p:cNvSpPr txBox="1">
            <a:spLocks/>
          </p:cNvSpPr>
          <p:nvPr/>
        </p:nvSpPr>
        <p:spPr>
          <a:xfrm>
            <a:off x="496093" y="81101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chemeClr val="bg1"/>
                </a:solidFill>
                <a:latin typeface="Encode Sans" pitchFamily="2" charset="0"/>
              </a:rPr>
              <a:t>Scenario 2 - Long Range</a:t>
            </a:r>
            <a:br>
              <a:rPr lang="en-GB" dirty="0">
                <a:solidFill>
                  <a:schemeClr val="bg1"/>
                </a:solidFill>
                <a:latin typeface="Encode Sans" pitchFamily="2" charset="0"/>
              </a:rPr>
            </a:br>
            <a:r>
              <a:rPr lang="en-US" sz="2000" kern="0" dirty="0">
                <a:solidFill>
                  <a:schemeClr val="bg1"/>
                </a:solidFill>
                <a:latin typeface="Encode Sans" pitchFamily="2" charset="0"/>
                <a:ea typeface="+mn-ea"/>
                <a:cs typeface="Arial"/>
                <a:sym typeface="Helvetica Neue" panose="02000503000000020004"/>
              </a:rPr>
              <a:t>No Range Anxiety during trips</a:t>
            </a:r>
          </a:p>
        </p:txBody>
      </p:sp>
      <p:sp>
        <p:nvSpPr>
          <p:cNvPr id="9" name="TextBox 6">
            <a:extLst>
              <a:ext uri="{FF2B5EF4-FFF2-40B4-BE49-F238E27FC236}">
                <a16:creationId xmlns:a16="http://schemas.microsoft.com/office/drawing/2014/main" id="{5B92BBAB-4F32-3FF8-B2A4-7B6C85BD31A1}"/>
              </a:ext>
            </a:extLst>
          </p:cNvPr>
          <p:cNvSpPr txBox="1"/>
          <p:nvPr/>
        </p:nvSpPr>
        <p:spPr>
          <a:xfrm>
            <a:off x="1079032" y="5750325"/>
            <a:ext cx="4275138" cy="984885"/>
          </a:xfrm>
          <a:prstGeom prst="rect">
            <a:avLst/>
          </a:prstGeom>
          <a:noFill/>
        </p:spPr>
        <p:txBody>
          <a:bodyPr wrap="square" rtlCol="0">
            <a:spAutoFit/>
          </a:bodyPr>
          <a:lstStyle/>
          <a:p>
            <a:pPr defTabSz="1218834">
              <a:spcAft>
                <a:spcPts val="1200"/>
              </a:spcAft>
              <a:buSzPct val="123000"/>
            </a:pPr>
            <a:r>
              <a:rPr lang="en-US" sz="2400" b="1">
                <a:solidFill>
                  <a:schemeClr val="bg1"/>
                </a:solidFill>
                <a:latin typeface="Encode Sans" pitchFamily="2" charset="0"/>
                <a:cs typeface="Arial" panose="020B0604020202020204" pitchFamily="34" charset="0"/>
              </a:rPr>
              <a:t>Recommended Mode?</a:t>
            </a:r>
          </a:p>
          <a:p>
            <a:pPr marL="342900" indent="-342900" defTabSz="1218834">
              <a:spcAft>
                <a:spcPts val="1200"/>
              </a:spcAft>
              <a:buSzPct val="123000"/>
              <a:buFont typeface="Arial" panose="020B0604020202020204" pitchFamily="34" charset="0"/>
              <a:buChar char="•"/>
            </a:pPr>
            <a:endParaRPr lang="en-US" sz="2400">
              <a:solidFill>
                <a:schemeClr val="bg1"/>
              </a:solidFill>
              <a:latin typeface="Encode Sans" pitchFamily="2" charset="0"/>
              <a:cs typeface="Arial" panose="020B0604020202020204" pitchFamily="34" charset="0"/>
            </a:endParaRPr>
          </a:p>
        </p:txBody>
      </p:sp>
      <p:sp>
        <p:nvSpPr>
          <p:cNvPr id="10" name="TextBox 6">
            <a:extLst>
              <a:ext uri="{FF2B5EF4-FFF2-40B4-BE49-F238E27FC236}">
                <a16:creationId xmlns:a16="http://schemas.microsoft.com/office/drawing/2014/main" id="{82C24A4A-9C02-CB8F-9E2A-B6A82F599A21}"/>
              </a:ext>
            </a:extLst>
          </p:cNvPr>
          <p:cNvSpPr txBox="1"/>
          <p:nvPr/>
        </p:nvSpPr>
        <p:spPr>
          <a:xfrm>
            <a:off x="496093" y="1845534"/>
            <a:ext cx="3783379" cy="3323987"/>
          </a:xfrm>
          <a:prstGeom prst="rect">
            <a:avLst/>
          </a:prstGeom>
          <a:noFill/>
        </p:spPr>
        <p:txBody>
          <a:bodyPr wrap="square" rtlCol="0">
            <a:spAutoFit/>
          </a:bodyPr>
          <a:lstStyle/>
          <a:p>
            <a:pPr defTabSz="1218834">
              <a:spcAft>
                <a:spcPts val="1200"/>
              </a:spcAft>
              <a:buSzPct val="123000"/>
            </a:pPr>
            <a:r>
              <a:rPr lang="en-US" sz="2000" b="1" dirty="0">
                <a:solidFill>
                  <a:schemeClr val="bg1"/>
                </a:solidFill>
                <a:latin typeface="Encode Sans" pitchFamily="2" charset="0"/>
                <a:cs typeface="Arial" panose="020B0604020202020204" pitchFamily="34" charset="0"/>
              </a:rPr>
              <a:t>JOURNEY WITH LIMITED CHARGING STOPS</a:t>
            </a:r>
          </a:p>
          <a:p>
            <a:pPr marL="342900" indent="-342900" defTabSz="1218834">
              <a:spcAft>
                <a:spcPts val="1200"/>
              </a:spcAft>
              <a:buSzPct val="123000"/>
              <a:buFont typeface="Arial" panose="020B0604020202020204" pitchFamily="34" charset="0"/>
              <a:buChar char="•"/>
            </a:pPr>
            <a:r>
              <a:rPr lang="en-US" sz="2000" dirty="0">
                <a:solidFill>
                  <a:schemeClr val="bg1"/>
                </a:solidFill>
                <a:latin typeface="Encode Sans" pitchFamily="2" charset="0"/>
                <a:cs typeface="Arial" panose="020B0604020202020204" pitchFamily="34" charset="0"/>
              </a:rPr>
              <a:t>It’s time to leave home and enjoy holidays, but our destination is not so close…</a:t>
            </a:r>
          </a:p>
          <a:p>
            <a:pPr marL="342900" indent="-342900" defTabSz="1218834">
              <a:spcAft>
                <a:spcPts val="1200"/>
              </a:spcAft>
              <a:buSzPct val="123000"/>
              <a:buFont typeface="Arial" panose="020B0604020202020204" pitchFamily="34" charset="0"/>
              <a:buChar char="•"/>
            </a:pPr>
            <a:r>
              <a:rPr lang="en-US" sz="2000" dirty="0">
                <a:solidFill>
                  <a:schemeClr val="bg1"/>
                </a:solidFill>
                <a:latin typeface="Encode Sans" pitchFamily="2" charset="0"/>
                <a:cs typeface="Arial" panose="020B0604020202020204" pitchFamily="34" charset="0"/>
              </a:rPr>
              <a:t>on the Highway…then a long stretch of country roads to reach the spot!</a:t>
            </a:r>
          </a:p>
          <a:p>
            <a:pPr defTabSz="1218834">
              <a:spcAft>
                <a:spcPts val="1200"/>
              </a:spcAft>
              <a:buSzPct val="123000"/>
            </a:pPr>
            <a:endParaRPr lang="en-US" sz="2000" b="1" dirty="0">
              <a:solidFill>
                <a:schemeClr val="bg1"/>
              </a:solidFill>
              <a:latin typeface="Encode Sans" pitchFamily="2" charset="0"/>
              <a:cs typeface="Arial" panose="020B0604020202020204" pitchFamily="34" charset="0"/>
            </a:endParaRPr>
          </a:p>
        </p:txBody>
      </p:sp>
      <p:sp>
        <p:nvSpPr>
          <p:cNvPr id="6" name="CasellaDiTesto 5">
            <a:extLst>
              <a:ext uri="{FF2B5EF4-FFF2-40B4-BE49-F238E27FC236}">
                <a16:creationId xmlns:a16="http://schemas.microsoft.com/office/drawing/2014/main" id="{E130DCEF-66A7-B946-9AF1-11282FA80DF6}"/>
              </a:ext>
            </a:extLst>
          </p:cNvPr>
          <p:cNvSpPr txBox="1"/>
          <p:nvPr/>
        </p:nvSpPr>
        <p:spPr>
          <a:xfrm>
            <a:off x="2720808" y="5981158"/>
            <a:ext cx="8395566" cy="523220"/>
          </a:xfrm>
          <a:prstGeom prst="rect">
            <a:avLst/>
          </a:prstGeom>
          <a:noFill/>
        </p:spPr>
        <p:txBody>
          <a:bodyPr wrap="square">
            <a:spAutoFit/>
          </a:bodyPr>
          <a:lstStyle/>
          <a:p>
            <a:pPr algn="ctr"/>
            <a:r>
              <a:rPr lang="it-IT" sz="2800" err="1">
                <a:solidFill>
                  <a:schemeClr val="bg1"/>
                </a:solidFill>
                <a:latin typeface="Encode Sans" pitchFamily="2" charset="0"/>
              </a:rPr>
              <a:t>Please</a:t>
            </a:r>
            <a:r>
              <a:rPr lang="it-IT" sz="2800">
                <a:solidFill>
                  <a:schemeClr val="bg1"/>
                </a:solidFill>
                <a:latin typeface="Encode Sans" pitchFamily="2" charset="0"/>
              </a:rPr>
              <a:t> Vote!</a:t>
            </a:r>
          </a:p>
        </p:txBody>
      </p:sp>
      <p:pic>
        <p:nvPicPr>
          <p:cNvPr id="7" name="Picture 10" descr="Select Generic outline icon">
            <a:extLst>
              <a:ext uri="{FF2B5EF4-FFF2-40B4-BE49-F238E27FC236}">
                <a16:creationId xmlns:a16="http://schemas.microsoft.com/office/drawing/2014/main" id="{38B67CD8-63E1-8BBB-CC79-EFE6C4F6D4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987531" y="5522803"/>
            <a:ext cx="1233754" cy="12337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ouds, Sky, Highway, Traffic, Road, Landscape, Long exposure ...">
            <a:extLst>
              <a:ext uri="{FF2B5EF4-FFF2-40B4-BE49-F238E27FC236}">
                <a16:creationId xmlns:a16="http://schemas.microsoft.com/office/drawing/2014/main" id="{D2D59073-F2D7-F6E0-1FB3-68F917BB8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658" y="2245932"/>
            <a:ext cx="4489342" cy="28058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xpressway, freeway, highway, motorway, roadway icon">
            <a:extLst>
              <a:ext uri="{FF2B5EF4-FFF2-40B4-BE49-F238E27FC236}">
                <a16:creationId xmlns:a16="http://schemas.microsoft.com/office/drawing/2014/main" id="{67A1EC9F-CE5E-EC03-C50A-A31169287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88157" y="2803009"/>
            <a:ext cx="625991" cy="6259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untry, road icon - Download on Iconfinder on Iconfinder">
            <a:extLst>
              <a:ext uri="{FF2B5EF4-FFF2-40B4-BE49-F238E27FC236}">
                <a16:creationId xmlns:a16="http://schemas.microsoft.com/office/drawing/2014/main" id="{D7B3601C-B48F-FD63-63D0-7BBE228F328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279472" y="4447890"/>
            <a:ext cx="715505" cy="715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68257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5478-D559-1BBC-9B94-30E3B1A21F45}"/>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F5958247-6DE0-EA57-2169-6FB74B55BC86}"/>
              </a:ext>
            </a:extLst>
          </p:cNvPr>
          <p:cNvSpPr txBox="1"/>
          <p:nvPr/>
        </p:nvSpPr>
        <p:spPr>
          <a:xfrm>
            <a:off x="344495" y="1759961"/>
            <a:ext cx="4102814" cy="707886"/>
          </a:xfrm>
          <a:prstGeom prst="rect">
            <a:avLst/>
          </a:prstGeom>
          <a:noFill/>
        </p:spPr>
        <p:txBody>
          <a:bodyPr wrap="square" rtlCol="0">
            <a:spAutoFit/>
          </a:bodyPr>
          <a:lstStyle/>
          <a:p>
            <a:pPr defTabSz="1218834">
              <a:spcAft>
                <a:spcPts val="1200"/>
              </a:spcAft>
              <a:buSzPct val="123000"/>
            </a:pPr>
            <a:r>
              <a:rPr lang="en-US" sz="2000" b="1" dirty="0">
                <a:solidFill>
                  <a:srgbClr val="05502B"/>
                </a:solidFill>
                <a:latin typeface="Encode Sans" pitchFamily="2" charset="0"/>
                <a:cs typeface="Arial" panose="020B0604020202020204" pitchFamily="34" charset="0"/>
              </a:rPr>
              <a:t>JOURNEY WITH LIMITED CHARGING STOPS</a:t>
            </a:r>
          </a:p>
        </p:txBody>
      </p:sp>
      <p:sp>
        <p:nvSpPr>
          <p:cNvPr id="5" name="Titel 9">
            <a:extLst>
              <a:ext uri="{FF2B5EF4-FFF2-40B4-BE49-F238E27FC236}">
                <a16:creationId xmlns:a16="http://schemas.microsoft.com/office/drawing/2014/main" id="{CB9F0847-2B87-BA88-533A-B23DEC6A3789}"/>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Scenario 2 - Long Range</a:t>
            </a:r>
            <a:br>
              <a:rPr lang="en-GB" dirty="0">
                <a:solidFill>
                  <a:srgbClr val="05502B"/>
                </a:solidFill>
                <a:latin typeface="Encode Sans" pitchFamily="2" charset="0"/>
              </a:rPr>
            </a:br>
            <a:r>
              <a:rPr lang="en-US" sz="2000" kern="0" dirty="0">
                <a:latin typeface="Encode Sans" pitchFamily="2" charset="0"/>
                <a:cs typeface="Arial"/>
                <a:sym typeface="Helvetica Neue" panose="02000503000000020004"/>
              </a:rPr>
              <a:t>No Range Anxiety during trips</a:t>
            </a:r>
            <a:endParaRPr lang="en-US" sz="2000" kern="0" dirty="0">
              <a:latin typeface="Encode Sans" pitchFamily="2" charset="0"/>
              <a:ea typeface="+mn-ea"/>
              <a:cs typeface="Arial"/>
              <a:sym typeface="Helvetica Neue" panose="02000503000000020004"/>
            </a:endParaRPr>
          </a:p>
        </p:txBody>
      </p:sp>
      <p:sp>
        <p:nvSpPr>
          <p:cNvPr id="6" name="TextBox 6">
            <a:extLst>
              <a:ext uri="{FF2B5EF4-FFF2-40B4-BE49-F238E27FC236}">
                <a16:creationId xmlns:a16="http://schemas.microsoft.com/office/drawing/2014/main" id="{CF9EEBB0-38FD-DFDB-348E-025CFC9332FC}"/>
              </a:ext>
            </a:extLst>
          </p:cNvPr>
          <p:cNvSpPr txBox="1"/>
          <p:nvPr/>
        </p:nvSpPr>
        <p:spPr>
          <a:xfrm>
            <a:off x="344487" y="2599038"/>
            <a:ext cx="4608513" cy="738664"/>
          </a:xfrm>
          <a:prstGeom prst="rect">
            <a:avLst/>
          </a:prstGeom>
          <a:noFill/>
        </p:spPr>
        <p:txBody>
          <a:bodyPr wrap="square" rtlCol="0">
            <a:spAutoFit/>
          </a:bodyPr>
          <a:lstStyle/>
          <a:p>
            <a:pPr defTabSz="1218834">
              <a:spcAft>
                <a:spcPts val="1200"/>
              </a:spcAft>
              <a:buSzPct val="123000"/>
            </a:pPr>
            <a:r>
              <a:rPr lang="en-US" sz="1600" b="1" dirty="0">
                <a:solidFill>
                  <a:schemeClr val="tx1">
                    <a:lumMod val="75000"/>
                    <a:lumOff val="25000"/>
                  </a:schemeClr>
                </a:solidFill>
                <a:latin typeface="Encode Sans" pitchFamily="2" charset="0"/>
                <a:cs typeface="Arial" panose="020B0604020202020204" pitchFamily="34" charset="0"/>
              </a:rPr>
              <a:t>Recommended Mode:</a:t>
            </a:r>
          </a:p>
          <a:p>
            <a:pPr defTabSz="1218834">
              <a:spcAft>
                <a:spcPts val="1200"/>
              </a:spcAft>
              <a:buSzPct val="123000"/>
            </a:pPr>
            <a:endParaRPr lang="en-US" sz="1600" b="1" dirty="0">
              <a:solidFill>
                <a:schemeClr val="tx1">
                  <a:lumMod val="75000"/>
                  <a:lumOff val="25000"/>
                </a:schemeClr>
              </a:solidFill>
              <a:latin typeface="Encode Sans" pitchFamily="2" charset="0"/>
              <a:cs typeface="Arial" panose="020B0604020202020204" pitchFamily="34" charset="0"/>
            </a:endParaRPr>
          </a:p>
        </p:txBody>
      </p:sp>
      <p:sp>
        <p:nvSpPr>
          <p:cNvPr id="7" name="TextBox 6">
            <a:extLst>
              <a:ext uri="{FF2B5EF4-FFF2-40B4-BE49-F238E27FC236}">
                <a16:creationId xmlns:a16="http://schemas.microsoft.com/office/drawing/2014/main" id="{F3E6DCB6-C622-B24A-F7A1-9B9493F49BBD}"/>
              </a:ext>
            </a:extLst>
          </p:cNvPr>
          <p:cNvSpPr txBox="1"/>
          <p:nvPr/>
        </p:nvSpPr>
        <p:spPr>
          <a:xfrm>
            <a:off x="344487" y="4278128"/>
            <a:ext cx="4608513" cy="738664"/>
          </a:xfrm>
          <a:prstGeom prst="rect">
            <a:avLst/>
          </a:prstGeom>
          <a:noFill/>
        </p:spPr>
        <p:txBody>
          <a:bodyPr wrap="square" rtlCol="0">
            <a:spAutoFit/>
          </a:bodyPr>
          <a:lstStyle/>
          <a:p>
            <a:pPr defTabSz="1218834">
              <a:spcAft>
                <a:spcPts val="1200"/>
              </a:spcAft>
              <a:buSzPct val="123000"/>
            </a:pPr>
            <a:r>
              <a:rPr lang="en-US" sz="1600" b="1" dirty="0">
                <a:solidFill>
                  <a:schemeClr val="tx1">
                    <a:lumMod val="75000"/>
                    <a:lumOff val="25000"/>
                  </a:schemeClr>
                </a:solidFill>
                <a:latin typeface="Encode Sans" pitchFamily="2" charset="0"/>
                <a:cs typeface="Arial" panose="020B0604020202020204" pitchFamily="34" charset="0"/>
              </a:rPr>
              <a:t>How it works:</a:t>
            </a:r>
          </a:p>
          <a:p>
            <a:pPr marL="342900" indent="-342900" defTabSz="1218834">
              <a:spcAft>
                <a:spcPts val="1200"/>
              </a:spcAft>
              <a:buSzPct val="123000"/>
              <a:buFont typeface="Arial" panose="020B0604020202020204" pitchFamily="34" charset="0"/>
              <a:buChar char="•"/>
            </a:pPr>
            <a:r>
              <a:rPr lang="en-US" sz="1600" dirty="0">
                <a:solidFill>
                  <a:schemeClr val="tx1">
                    <a:lumMod val="75000"/>
                    <a:lumOff val="25000"/>
                  </a:schemeClr>
                </a:solidFill>
                <a:latin typeface="Encode Sans" pitchFamily="2" charset="0"/>
                <a:cs typeface="Arial" panose="020B0604020202020204" pitchFamily="34" charset="0"/>
              </a:rPr>
              <a:t>It uses the ICE generator </a:t>
            </a:r>
            <a:r>
              <a:rPr lang="en-US" sz="1600" b="1" dirty="0">
                <a:solidFill>
                  <a:schemeClr val="tx1">
                    <a:lumMod val="75000"/>
                    <a:lumOff val="25000"/>
                  </a:schemeClr>
                </a:solidFill>
                <a:latin typeface="Encode Sans" pitchFamily="2" charset="0"/>
                <a:cs typeface="Arial" panose="020B0604020202020204" pitchFamily="34" charset="0"/>
              </a:rPr>
              <a:t>proactively</a:t>
            </a:r>
          </a:p>
        </p:txBody>
      </p:sp>
      <p:sp>
        <p:nvSpPr>
          <p:cNvPr id="8" name="TextBox 6">
            <a:extLst>
              <a:ext uri="{FF2B5EF4-FFF2-40B4-BE49-F238E27FC236}">
                <a16:creationId xmlns:a16="http://schemas.microsoft.com/office/drawing/2014/main" id="{1AB4242F-8C8F-909C-1568-BE48A739C0CC}"/>
              </a:ext>
            </a:extLst>
          </p:cNvPr>
          <p:cNvSpPr txBox="1"/>
          <p:nvPr/>
        </p:nvSpPr>
        <p:spPr>
          <a:xfrm>
            <a:off x="647707" y="5339078"/>
            <a:ext cx="8735284" cy="1169551"/>
          </a:xfrm>
          <a:prstGeom prst="rect">
            <a:avLst/>
          </a:prstGeom>
          <a:noFill/>
        </p:spPr>
        <p:txBody>
          <a:bodyPr wrap="square" rtlCol="0">
            <a:spAutoFit/>
          </a:bodyPr>
          <a:lstStyle>
            <a:defPPr>
              <a:defRPr lang="it-IT"/>
            </a:defPPr>
            <a:lvl1pPr defTabSz="1218834">
              <a:spcAft>
                <a:spcPts val="1200"/>
              </a:spcAft>
              <a:buSzPct val="123000"/>
              <a:defRPr sz="2000" b="1">
                <a:solidFill>
                  <a:schemeClr val="tx1">
                    <a:lumMod val="75000"/>
                    <a:lumOff val="25000"/>
                  </a:schemeClr>
                </a:solidFill>
                <a:latin typeface="Encode Sans" pitchFamily="2" charset="0"/>
                <a:cs typeface="Arial" panose="020B0604020202020204" pitchFamily="34" charset="0"/>
              </a:defRPr>
            </a:lvl1pPr>
          </a:lstStyle>
          <a:p>
            <a:pPr algn="ctr"/>
            <a:r>
              <a:rPr lang="en-US" dirty="0"/>
              <a:t>SMOOTH DRIVING on highway trips or in country roads to limit the number of charging stops, goodbye range anxiety</a:t>
            </a:r>
          </a:p>
          <a:p>
            <a:pPr algn="ctr"/>
            <a:endParaRPr lang="en-US" dirty="0"/>
          </a:p>
        </p:txBody>
      </p:sp>
      <p:pic>
        <p:nvPicPr>
          <p:cNvPr id="4" name="Picture 2" descr="clouds, Sky, Highway, Traffic, Road, Landscape, Long exposure ...">
            <a:extLst>
              <a:ext uri="{FF2B5EF4-FFF2-40B4-BE49-F238E27FC236}">
                <a16:creationId xmlns:a16="http://schemas.microsoft.com/office/drawing/2014/main" id="{6C0EA317-F176-2AB6-8B59-80824081A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348" y="2080613"/>
            <a:ext cx="4779652" cy="29872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A74A1E8B-45E0-6795-FFFD-16CB3040F4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22414" y="3129513"/>
            <a:ext cx="1652657" cy="826329"/>
          </a:xfrm>
          <a:prstGeom prst="rect">
            <a:avLst/>
          </a:prstGeom>
        </p:spPr>
      </p:pic>
    </p:spTree>
    <p:custDataLst>
      <p:tags r:id="rId1"/>
    </p:custDataLst>
    <p:extLst>
      <p:ext uri="{BB962C8B-B14F-4D97-AF65-F5344CB8AC3E}">
        <p14:creationId xmlns:p14="http://schemas.microsoft.com/office/powerpoint/2010/main" val="85170476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100D07-77C4-79D4-F211-EC04C0547606}"/>
            </a:ext>
          </a:extLst>
        </p:cNvPr>
        <p:cNvGrpSpPr/>
        <p:nvPr/>
      </p:nvGrpSpPr>
      <p:grpSpPr>
        <a:xfrm>
          <a:off x="0" y="0"/>
          <a:ext cx="0" cy="0"/>
          <a:chOff x="0" y="0"/>
          <a:chExt cx="0" cy="0"/>
        </a:xfrm>
      </p:grpSpPr>
      <p:sp>
        <p:nvSpPr>
          <p:cNvPr id="2" name="Titel 9">
            <a:extLst>
              <a:ext uri="{FF2B5EF4-FFF2-40B4-BE49-F238E27FC236}">
                <a16:creationId xmlns:a16="http://schemas.microsoft.com/office/drawing/2014/main" id="{69A9E47C-70AF-8DF6-23D2-38A7CC80BF1F}"/>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pPr marL="0" marR="0" lvl="0" indent="0" algn="l" defTabSz="68406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5502B"/>
                </a:solidFill>
                <a:effectLst/>
                <a:uLnTx/>
                <a:uFillTx/>
                <a:latin typeface="Encode Sans" pitchFamily="2" charset="0"/>
                <a:ea typeface="+mj-ea"/>
                <a:cs typeface="+mj-cs"/>
              </a:rPr>
              <a:t>Fuel</a:t>
            </a:r>
            <a:endParaRPr kumimoji="0" lang="en-US" sz="3200" b="0" i="0" u="none" strike="noStrike" kern="1200" cap="none" spc="0" normalizeH="0" baseline="0" noProof="0">
              <a:ln>
                <a:noFill/>
              </a:ln>
              <a:solidFill>
                <a:srgbClr val="05502B"/>
              </a:solidFill>
              <a:effectLst/>
              <a:uLnTx/>
              <a:uFillTx/>
              <a:latin typeface="Encode Sans" pitchFamily="2" charset="0"/>
              <a:ea typeface="+mj-ea"/>
              <a:cs typeface="+mj-cs"/>
            </a:endParaRPr>
          </a:p>
        </p:txBody>
      </p:sp>
      <p:sp>
        <p:nvSpPr>
          <p:cNvPr id="9" name="TextBox 6">
            <a:extLst>
              <a:ext uri="{FF2B5EF4-FFF2-40B4-BE49-F238E27FC236}">
                <a16:creationId xmlns:a16="http://schemas.microsoft.com/office/drawing/2014/main" id="{2D7C2C84-EB63-E087-2780-D3BB08F8AA31}"/>
              </a:ext>
            </a:extLst>
          </p:cNvPr>
          <p:cNvSpPr txBox="1"/>
          <p:nvPr/>
        </p:nvSpPr>
        <p:spPr>
          <a:xfrm>
            <a:off x="340347" y="2775176"/>
            <a:ext cx="4875212" cy="2092881"/>
          </a:xfrm>
          <a:prstGeom prst="rect">
            <a:avLst/>
          </a:prstGeom>
          <a:noFill/>
        </p:spPr>
        <p:txBody>
          <a:bodyPr wrap="square" rtlCol="0">
            <a:spAutoFit/>
          </a:bodyPr>
          <a:lstStyle/>
          <a:p>
            <a:pPr marL="0" marR="0" lvl="0" indent="0" algn="l" defTabSz="1218834" rtl="0" eaLnBrk="1" fontAlgn="auto" latinLnBrk="0" hangingPunct="1">
              <a:lnSpc>
                <a:spcPct val="100000"/>
              </a:lnSpc>
              <a:spcBef>
                <a:spcPts val="0"/>
              </a:spcBef>
              <a:spcAft>
                <a:spcPts val="600"/>
              </a:spcAft>
              <a:buClrTx/>
              <a:buSzPct val="123000"/>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The vehicle works in full </a:t>
            </a:r>
            <a:r>
              <a:rPr kumimoji="0" lang="en-US" sz="20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EV Driving till the battery charge is above 80%</a:t>
            </a: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a:t>
            </a:r>
          </a:p>
          <a:p>
            <a:pPr marL="0" marR="0" lvl="0" indent="0" algn="l" defTabSz="1218834" rtl="0" eaLnBrk="1" fontAlgn="auto" latinLnBrk="0" hangingPunct="1">
              <a:lnSpc>
                <a:spcPct val="100000"/>
              </a:lnSpc>
              <a:spcBef>
                <a:spcPts val="0"/>
              </a:spcBef>
              <a:spcAft>
                <a:spcPts val="600"/>
              </a:spcAft>
              <a:buClrTx/>
              <a:buSzPct val="123000"/>
              <a:buFontTx/>
              <a:buNone/>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L="0" marR="0" lvl="0" indent="0" algn="l" defTabSz="1218834" rtl="0" eaLnBrk="1" fontAlgn="auto" latinLnBrk="0" hangingPunct="1">
              <a:lnSpc>
                <a:spcPct val="100000"/>
              </a:lnSpc>
              <a:spcBef>
                <a:spcPts val="0"/>
              </a:spcBef>
              <a:spcAft>
                <a:spcPts val="600"/>
              </a:spcAft>
              <a:buClrTx/>
              <a:buSzPct val="123000"/>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Below this charge threshold the ICE generator automatically starts to generate electricity.</a:t>
            </a:r>
          </a:p>
        </p:txBody>
      </p:sp>
      <p:pic>
        <p:nvPicPr>
          <p:cNvPr id="4" name="Immagine 3">
            <a:extLst>
              <a:ext uri="{FF2B5EF4-FFF2-40B4-BE49-F238E27FC236}">
                <a16:creationId xmlns:a16="http://schemas.microsoft.com/office/drawing/2014/main" id="{12585779-7DAB-13EB-4B57-3A4BA0C682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8862" y="948003"/>
            <a:ext cx="2020460" cy="1010230"/>
          </a:xfrm>
          <a:prstGeom prst="rect">
            <a:avLst/>
          </a:prstGeom>
        </p:spPr>
      </p:pic>
      <p:pic>
        <p:nvPicPr>
          <p:cNvPr id="5" name="Immagine 4">
            <a:extLst>
              <a:ext uri="{FF2B5EF4-FFF2-40B4-BE49-F238E27FC236}">
                <a16:creationId xmlns:a16="http://schemas.microsoft.com/office/drawing/2014/main" id="{E6539311-1AB3-C6CF-1E95-C2B9D4836D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12185" y="2621149"/>
            <a:ext cx="4493815" cy="2246908"/>
          </a:xfrm>
          <a:prstGeom prst="rect">
            <a:avLst/>
          </a:prstGeom>
        </p:spPr>
      </p:pic>
      <p:sp>
        <p:nvSpPr>
          <p:cNvPr id="10" name="TextBox 6">
            <a:extLst>
              <a:ext uri="{FF2B5EF4-FFF2-40B4-BE49-F238E27FC236}">
                <a16:creationId xmlns:a16="http://schemas.microsoft.com/office/drawing/2014/main" id="{B0ACC9F3-ED51-3486-0304-A1D7362C2EC1}"/>
              </a:ext>
            </a:extLst>
          </p:cNvPr>
          <p:cNvSpPr txBox="1"/>
          <p:nvPr/>
        </p:nvSpPr>
        <p:spPr>
          <a:xfrm>
            <a:off x="647701" y="1843881"/>
            <a:ext cx="9217025" cy="461665"/>
          </a:xfrm>
          <a:prstGeom prst="rect">
            <a:avLst/>
          </a:prstGeom>
          <a:noFill/>
        </p:spPr>
        <p:txBody>
          <a:bodyPr wrap="square" rtlCol="0">
            <a:spAutoFit/>
          </a:bodyPr>
          <a:lstStyle/>
          <a:p>
            <a:pPr marL="0" marR="0" lvl="0" indent="0" algn="l" defTabSz="1218834" rtl="0" eaLnBrk="1" fontAlgn="auto" latinLnBrk="0" hangingPunct="1">
              <a:lnSpc>
                <a:spcPct val="100000"/>
              </a:lnSpc>
              <a:spcBef>
                <a:spcPts val="0"/>
              </a:spcBef>
              <a:spcAft>
                <a:spcPts val="600"/>
              </a:spcAft>
              <a:buClrTx/>
              <a:buSzPct val="123000"/>
              <a:buFontTx/>
              <a:buNone/>
              <a:tabLst/>
              <a:defRPr/>
            </a:pPr>
            <a:r>
              <a:rPr kumimoji="0" lang="en-US" sz="2400" b="1" i="0" u="none" strike="noStrike" kern="1200" cap="none" spc="0" normalizeH="0" baseline="0" noProof="0">
                <a:ln>
                  <a:noFill/>
                </a:ln>
                <a:solidFill>
                  <a:srgbClr val="05502B"/>
                </a:solidFill>
                <a:effectLst/>
                <a:uLnTx/>
                <a:uFillTx/>
                <a:latin typeface="Encode Sans" pitchFamily="2" charset="0"/>
                <a:ea typeface="+mn-ea"/>
                <a:cs typeface="Arial" panose="020B0604020202020204" pitchFamily="34" charset="0"/>
              </a:rPr>
              <a:t>2. FUEL → Priority Fuel Driving</a:t>
            </a:r>
          </a:p>
        </p:txBody>
      </p:sp>
      <p:sp>
        <p:nvSpPr>
          <p:cNvPr id="3" name="CasellaDiTesto 2">
            <a:extLst>
              <a:ext uri="{FF2B5EF4-FFF2-40B4-BE49-F238E27FC236}">
                <a16:creationId xmlns:a16="http://schemas.microsoft.com/office/drawing/2014/main" id="{39948D3F-2142-9762-2890-3F6A470BC5B9}"/>
              </a:ext>
            </a:extLst>
          </p:cNvPr>
          <p:cNvSpPr txBox="1"/>
          <p:nvPr/>
        </p:nvSpPr>
        <p:spPr>
          <a:xfrm>
            <a:off x="2908233" y="6371420"/>
            <a:ext cx="4150113" cy="369332"/>
          </a:xfrm>
          <a:prstGeom prst="rect">
            <a:avLst/>
          </a:prstGeom>
          <a:noFill/>
        </p:spPr>
        <p:txBody>
          <a:bodyPr wrap="square" rtlCol="0">
            <a:spAutoFit/>
          </a:bodyPr>
          <a:lstStyle/>
          <a:p>
            <a:r>
              <a:rPr lang="it-IT">
                <a:highlight>
                  <a:srgbClr val="FFFF00"/>
                </a:highlight>
              </a:rPr>
              <a:t>Backup for Trainer to </a:t>
            </a:r>
            <a:r>
              <a:rPr lang="it-IT" err="1">
                <a:highlight>
                  <a:srgbClr val="FFFF00"/>
                </a:highlight>
              </a:rPr>
              <a:t>deepen</a:t>
            </a:r>
            <a:r>
              <a:rPr lang="it-IT">
                <a:highlight>
                  <a:srgbClr val="FFFF00"/>
                </a:highlight>
              </a:rPr>
              <a:t> the </a:t>
            </a:r>
            <a:r>
              <a:rPr lang="it-IT" err="1">
                <a:highlight>
                  <a:srgbClr val="FFFF00"/>
                </a:highlight>
              </a:rPr>
              <a:t>debrief</a:t>
            </a:r>
            <a:endParaRPr lang="it-IT">
              <a:highlight>
                <a:srgbClr val="FFFF00"/>
              </a:highlight>
            </a:endParaRPr>
          </a:p>
        </p:txBody>
      </p:sp>
      <p:sp>
        <p:nvSpPr>
          <p:cNvPr id="6" name="CasellaDiTesto 5">
            <a:extLst>
              <a:ext uri="{FF2B5EF4-FFF2-40B4-BE49-F238E27FC236}">
                <a16:creationId xmlns:a16="http://schemas.microsoft.com/office/drawing/2014/main" id="{AAD927F1-DA98-4BC7-D233-F636D85F457E}"/>
              </a:ext>
            </a:extLst>
          </p:cNvPr>
          <p:cNvSpPr txBox="1"/>
          <p:nvPr/>
        </p:nvSpPr>
        <p:spPr>
          <a:xfrm>
            <a:off x="258928" y="5183660"/>
            <a:ext cx="9913262" cy="784830"/>
          </a:xfrm>
          <a:prstGeom prst="rect">
            <a:avLst/>
          </a:prstGeom>
          <a:noFill/>
        </p:spPr>
        <p:txBody>
          <a:bodyPr wrap="square">
            <a:spAutoFit/>
          </a:bodyPr>
          <a:lstStyle/>
          <a:p>
            <a:pPr marL="0" marR="0" lvl="0" indent="0" algn="ctr" defTabSz="1218834" rtl="0" eaLnBrk="1" fontAlgn="auto" latinLnBrk="0" hangingPunct="1">
              <a:lnSpc>
                <a:spcPct val="100000"/>
              </a:lnSpc>
              <a:spcBef>
                <a:spcPts val="0"/>
              </a:spcBef>
              <a:spcAft>
                <a:spcPts val="600"/>
              </a:spcAft>
              <a:buClrTx/>
              <a:buSzPct val="123000"/>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With C10 REEV long distance trips are not a problem</a:t>
            </a:r>
            <a:endParaRPr lang="en-US" sz="2000">
              <a:solidFill>
                <a:prstClr val="black">
                  <a:lumMod val="75000"/>
                  <a:lumOff val="25000"/>
                </a:prstClr>
              </a:solidFill>
              <a:latin typeface="Encode Sans" pitchFamily="2" charset="0"/>
              <a:cs typeface="Arial" panose="020B0604020202020204" pitchFamily="34" charset="0"/>
            </a:endParaRPr>
          </a:p>
          <a:p>
            <a:pPr marL="0" marR="0" lvl="0" indent="0" algn="ctr" defTabSz="1218834" rtl="0" eaLnBrk="1" fontAlgn="auto" latinLnBrk="0" hangingPunct="1">
              <a:lnSpc>
                <a:spcPct val="100000"/>
              </a:lnSpc>
              <a:spcBef>
                <a:spcPts val="0"/>
              </a:spcBef>
              <a:spcAft>
                <a:spcPts val="600"/>
              </a:spcAft>
              <a:buClrTx/>
              <a:buSzPct val="123000"/>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with 970 km of range</a:t>
            </a:r>
          </a:p>
        </p:txBody>
      </p:sp>
    </p:spTree>
    <p:custDataLst>
      <p:tags r:id="rId1"/>
    </p:custDataLst>
    <p:extLst>
      <p:ext uri="{BB962C8B-B14F-4D97-AF65-F5344CB8AC3E}">
        <p14:creationId xmlns:p14="http://schemas.microsoft.com/office/powerpoint/2010/main" val="264053656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EDCCDE5-F78F-BDC1-AF34-E22552C124A5}"/>
              </a:ext>
            </a:extLst>
          </p:cNvPr>
          <p:cNvSpPr txBox="1"/>
          <p:nvPr/>
        </p:nvSpPr>
        <p:spPr>
          <a:xfrm>
            <a:off x="2532633" y="1207583"/>
            <a:ext cx="6724384" cy="4278094"/>
          </a:xfrm>
          <a:prstGeom prst="rect">
            <a:avLst/>
          </a:prstGeom>
          <a:noFill/>
        </p:spPr>
        <p:txBody>
          <a:bodyPr wrap="square" rtlCol="0">
            <a:spAutoFit/>
          </a:bodyPr>
          <a:lstStyle/>
          <a:p>
            <a:r>
              <a:rPr lang="it-IT" sz="4000" b="1" dirty="0" err="1">
                <a:solidFill>
                  <a:schemeClr val="bg1"/>
                </a:solidFill>
                <a:latin typeface="Encode Sans" pitchFamily="2" charset="0"/>
              </a:rPr>
              <a:t>When</a:t>
            </a:r>
            <a:r>
              <a:rPr lang="it-IT" sz="4000" b="1" dirty="0">
                <a:solidFill>
                  <a:schemeClr val="bg1"/>
                </a:solidFill>
                <a:latin typeface="Encode Sans" pitchFamily="2" charset="0"/>
              </a:rPr>
              <a:t> </a:t>
            </a:r>
            <a:r>
              <a:rPr lang="it-IT" sz="4000" b="1" dirty="0" err="1">
                <a:solidFill>
                  <a:schemeClr val="bg1"/>
                </a:solidFill>
                <a:latin typeface="Encode Sans" pitchFamily="2" charset="0"/>
              </a:rPr>
              <a:t>driving</a:t>
            </a:r>
            <a:r>
              <a:rPr lang="it-IT" sz="4000" b="1" dirty="0">
                <a:solidFill>
                  <a:schemeClr val="bg1"/>
                </a:solidFill>
                <a:latin typeface="Encode Sans" pitchFamily="2" charset="0"/>
              </a:rPr>
              <a:t> in FUEL mode in a LONG TRIP, </a:t>
            </a:r>
            <a:r>
              <a:rPr lang="it-IT" sz="4000" b="1" dirty="0" err="1">
                <a:solidFill>
                  <a:schemeClr val="bg1"/>
                </a:solidFill>
                <a:latin typeface="Encode Sans" pitchFamily="2" charset="0"/>
              </a:rPr>
              <a:t>what</a:t>
            </a:r>
            <a:r>
              <a:rPr lang="it-IT" sz="4000" b="1" dirty="0">
                <a:solidFill>
                  <a:schemeClr val="bg1"/>
                </a:solidFill>
                <a:latin typeface="Encode Sans" pitchFamily="2" charset="0"/>
              </a:rPr>
              <a:t> can I do to </a:t>
            </a:r>
            <a:r>
              <a:rPr lang="it-IT" sz="4000" b="1" dirty="0" err="1">
                <a:solidFill>
                  <a:schemeClr val="bg1"/>
                </a:solidFill>
                <a:latin typeface="Encode Sans" pitchFamily="2" charset="0"/>
              </a:rPr>
              <a:t>maintain</a:t>
            </a:r>
            <a:r>
              <a:rPr lang="it-IT" sz="4000" b="1" dirty="0">
                <a:solidFill>
                  <a:schemeClr val="bg1"/>
                </a:solidFill>
                <a:latin typeface="Encode Sans" pitchFamily="2" charset="0"/>
              </a:rPr>
              <a:t> the </a:t>
            </a:r>
            <a:r>
              <a:rPr lang="it-IT" sz="4000" b="1" dirty="0" err="1">
                <a:solidFill>
                  <a:schemeClr val="bg1"/>
                </a:solidFill>
                <a:latin typeface="Encode Sans" pitchFamily="2" charset="0"/>
              </a:rPr>
              <a:t>Battery</a:t>
            </a:r>
            <a:r>
              <a:rPr lang="it-IT" sz="4000" b="1" dirty="0">
                <a:solidFill>
                  <a:schemeClr val="bg1"/>
                </a:solidFill>
                <a:latin typeface="Encode Sans" pitchFamily="2" charset="0"/>
              </a:rPr>
              <a:t> SOC </a:t>
            </a:r>
            <a:r>
              <a:rPr lang="it-IT" sz="4000" b="1" dirty="0" err="1">
                <a:solidFill>
                  <a:schemeClr val="bg1"/>
                </a:solidFill>
                <a:latin typeface="Encode Sans" pitchFamily="2" charset="0"/>
              </a:rPr>
              <a:t>at</a:t>
            </a:r>
            <a:r>
              <a:rPr lang="it-IT" sz="4000" b="1" dirty="0">
                <a:solidFill>
                  <a:schemeClr val="bg1"/>
                </a:solidFill>
                <a:latin typeface="Encode Sans" pitchFamily="2" charset="0"/>
              </a:rPr>
              <a:t> a DESIRED </a:t>
            </a:r>
            <a:r>
              <a:rPr lang="it-IT" sz="4000" b="1" dirty="0" err="1">
                <a:solidFill>
                  <a:schemeClr val="bg1"/>
                </a:solidFill>
                <a:latin typeface="Encode Sans" pitchFamily="2" charset="0"/>
              </a:rPr>
              <a:t>level</a:t>
            </a:r>
            <a:r>
              <a:rPr lang="it-IT" sz="4000" b="1" dirty="0">
                <a:solidFill>
                  <a:schemeClr val="bg1"/>
                </a:solidFill>
                <a:latin typeface="Encode Sans" pitchFamily="2" charset="0"/>
              </a:rPr>
              <a:t> ?</a:t>
            </a:r>
          </a:p>
          <a:p>
            <a:endParaRPr lang="it-IT" sz="4000" b="1" dirty="0">
              <a:solidFill>
                <a:schemeClr val="bg1"/>
              </a:solidFill>
              <a:latin typeface="Encode Sans" pitchFamily="2" charset="0"/>
            </a:endParaRPr>
          </a:p>
          <a:p>
            <a:endParaRPr lang="it-IT" sz="3200" dirty="0">
              <a:highlight>
                <a:srgbClr val="FFFF00"/>
              </a:highlight>
              <a:latin typeface="Encode Sans" pitchFamily="2" charset="0"/>
            </a:endParaRPr>
          </a:p>
        </p:txBody>
      </p:sp>
      <p:pic>
        <p:nvPicPr>
          <p:cNvPr id="3" name="Picture 4" descr="Chat Generic Flat Gradient icon">
            <a:extLst>
              <a:ext uri="{FF2B5EF4-FFF2-40B4-BE49-F238E27FC236}">
                <a16:creationId xmlns:a16="http://schemas.microsoft.com/office/drawing/2014/main" id="{B8933F5C-330C-BC3B-8EB4-1DBFD44655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19754" y="5309527"/>
            <a:ext cx="1211924" cy="121192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3D10053-8A31-8CC9-0357-E14B248B5BB7}"/>
              </a:ext>
            </a:extLst>
          </p:cNvPr>
          <p:cNvSpPr txBox="1"/>
          <p:nvPr/>
        </p:nvSpPr>
        <p:spPr>
          <a:xfrm>
            <a:off x="2234696" y="5697386"/>
            <a:ext cx="8395566" cy="461665"/>
          </a:xfrm>
          <a:prstGeom prst="rect">
            <a:avLst/>
          </a:prstGeom>
          <a:noFill/>
        </p:spPr>
        <p:txBody>
          <a:bodyPr wrap="square">
            <a:spAutoFit/>
          </a:bodyPr>
          <a:lstStyle/>
          <a:p>
            <a:pPr algn="ctr"/>
            <a:r>
              <a:rPr lang="it-IT" sz="2400" dirty="0" err="1">
                <a:solidFill>
                  <a:schemeClr val="bg1"/>
                </a:solidFill>
                <a:latin typeface="Encode Sans" pitchFamily="2" charset="0"/>
              </a:rPr>
              <a:t>Please</a:t>
            </a:r>
            <a:r>
              <a:rPr lang="it-IT" sz="2400" dirty="0">
                <a:solidFill>
                  <a:schemeClr val="bg1"/>
                </a:solidFill>
                <a:latin typeface="Encode Sans" pitchFamily="2" charset="0"/>
              </a:rPr>
              <a:t> </a:t>
            </a:r>
            <a:r>
              <a:rPr lang="it-IT" sz="2400" dirty="0" err="1">
                <a:solidFill>
                  <a:schemeClr val="bg1"/>
                </a:solidFill>
                <a:latin typeface="Encode Sans" pitchFamily="2" charset="0"/>
              </a:rPr>
              <a:t>write</a:t>
            </a:r>
            <a:r>
              <a:rPr lang="it-IT" sz="2400" dirty="0">
                <a:solidFill>
                  <a:schemeClr val="bg1"/>
                </a:solidFill>
                <a:latin typeface="Encode Sans" pitchFamily="2" charset="0"/>
              </a:rPr>
              <a:t> in Chat!</a:t>
            </a:r>
          </a:p>
        </p:txBody>
      </p:sp>
      <p:pic>
        <p:nvPicPr>
          <p:cNvPr id="7" name="Immagine 6">
            <a:extLst>
              <a:ext uri="{FF2B5EF4-FFF2-40B4-BE49-F238E27FC236}">
                <a16:creationId xmlns:a16="http://schemas.microsoft.com/office/drawing/2014/main" id="{96160A60-BCDB-29BF-689A-4780A01D4D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3915" y="1104841"/>
            <a:ext cx="1817785" cy="908893"/>
          </a:xfrm>
          <a:prstGeom prst="rect">
            <a:avLst/>
          </a:prstGeom>
        </p:spPr>
      </p:pic>
    </p:spTree>
    <p:extLst>
      <p:ext uri="{BB962C8B-B14F-4D97-AF65-F5344CB8AC3E}">
        <p14:creationId xmlns:p14="http://schemas.microsoft.com/office/powerpoint/2010/main" val="402267151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298A3-B775-3D58-B575-7468F4538823}"/>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8FBF0B02-3573-D6D1-9D51-31E3FBD2AA67}"/>
              </a:ext>
            </a:extLst>
          </p:cNvPr>
          <p:cNvSpPr txBox="1"/>
          <p:nvPr/>
        </p:nvSpPr>
        <p:spPr>
          <a:xfrm>
            <a:off x="344495" y="1759961"/>
            <a:ext cx="4905600" cy="861774"/>
          </a:xfrm>
          <a:prstGeom prst="rect">
            <a:avLst/>
          </a:prstGeom>
          <a:noFill/>
        </p:spPr>
        <p:txBody>
          <a:bodyPr wrap="square" rtlCol="0">
            <a:spAutoFit/>
          </a:bodyPr>
          <a:lstStyle/>
          <a:p>
            <a:pPr defTabSz="1218834">
              <a:spcAft>
                <a:spcPts val="1200"/>
              </a:spcAft>
              <a:buSzPct val="123000"/>
            </a:pPr>
            <a:r>
              <a:rPr lang="en-US" sz="2000" b="1" dirty="0">
                <a:solidFill>
                  <a:srgbClr val="05502B"/>
                </a:solidFill>
                <a:latin typeface="Encode Sans" pitchFamily="2" charset="0"/>
                <a:cs typeface="Arial" panose="020B0604020202020204" pitchFamily="34" charset="0"/>
              </a:rPr>
              <a:t>LONG-DISTANCE JOURNEY </a:t>
            </a:r>
          </a:p>
          <a:p>
            <a:pPr defTabSz="1218834">
              <a:spcAft>
                <a:spcPts val="1200"/>
              </a:spcAft>
              <a:buSzPct val="123000"/>
            </a:pPr>
            <a:r>
              <a:rPr lang="en-US" sz="2000" b="1" dirty="0">
                <a:solidFill>
                  <a:srgbClr val="05502B"/>
                </a:solidFill>
                <a:latin typeface="Encode Sans" pitchFamily="2" charset="0"/>
                <a:cs typeface="Arial" panose="020B0604020202020204" pitchFamily="34" charset="0"/>
              </a:rPr>
              <a:t>WITH LIMITED CHARGING STOPS</a:t>
            </a:r>
          </a:p>
        </p:txBody>
      </p:sp>
      <p:sp>
        <p:nvSpPr>
          <p:cNvPr id="5" name="Titel 9">
            <a:extLst>
              <a:ext uri="{FF2B5EF4-FFF2-40B4-BE49-F238E27FC236}">
                <a16:creationId xmlns:a16="http://schemas.microsoft.com/office/drawing/2014/main" id="{2F1515CC-6A68-C709-50AF-9736F2D2FBF8}"/>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Scenario 2 - Long Range</a:t>
            </a:r>
            <a:br>
              <a:rPr lang="en-GB">
                <a:solidFill>
                  <a:srgbClr val="05502B"/>
                </a:solidFill>
                <a:latin typeface="Encode Sans" pitchFamily="2" charset="0"/>
              </a:rPr>
            </a:br>
            <a:r>
              <a:rPr lang="en-US" sz="2000" kern="0">
                <a:solidFill>
                  <a:schemeClr val="tx1">
                    <a:lumMod val="75000"/>
                    <a:lumOff val="25000"/>
                  </a:schemeClr>
                </a:solidFill>
                <a:latin typeface="Encode Sans" pitchFamily="2" charset="0"/>
                <a:ea typeface="+mn-ea"/>
                <a:cs typeface="Arial"/>
                <a:sym typeface="Helvetica Neue" panose="02000503000000020004"/>
              </a:rPr>
              <a:t>A far away destination, long road…long time!</a:t>
            </a:r>
          </a:p>
        </p:txBody>
      </p:sp>
      <p:sp>
        <p:nvSpPr>
          <p:cNvPr id="6" name="TextBox 6">
            <a:extLst>
              <a:ext uri="{FF2B5EF4-FFF2-40B4-BE49-F238E27FC236}">
                <a16:creationId xmlns:a16="http://schemas.microsoft.com/office/drawing/2014/main" id="{9CB28747-4A4F-1A25-7585-3156F71FCB45}"/>
              </a:ext>
            </a:extLst>
          </p:cNvPr>
          <p:cNvSpPr txBox="1"/>
          <p:nvPr/>
        </p:nvSpPr>
        <p:spPr>
          <a:xfrm>
            <a:off x="344495" y="3251838"/>
            <a:ext cx="4608513" cy="738664"/>
          </a:xfrm>
          <a:prstGeom prst="rect">
            <a:avLst/>
          </a:prstGeom>
          <a:noFill/>
        </p:spPr>
        <p:txBody>
          <a:bodyPr wrap="square" rtlCol="0">
            <a:spAutoFit/>
          </a:bodyPr>
          <a:lstStyle/>
          <a:p>
            <a:pPr defTabSz="1218834">
              <a:spcAft>
                <a:spcPts val="1200"/>
              </a:spcAft>
              <a:buSzPct val="123000"/>
            </a:pPr>
            <a:r>
              <a:rPr lang="en-US" sz="1600" b="1" dirty="0">
                <a:solidFill>
                  <a:schemeClr val="tx1">
                    <a:lumMod val="75000"/>
                    <a:lumOff val="25000"/>
                  </a:schemeClr>
                </a:solidFill>
                <a:latin typeface="Encode Sans" pitchFamily="2" charset="0"/>
                <a:cs typeface="Arial" panose="020B0604020202020204" pitchFamily="34" charset="0"/>
              </a:rPr>
              <a:t>Recommended Mode:</a:t>
            </a:r>
          </a:p>
          <a:p>
            <a:pPr defTabSz="1218834">
              <a:spcAft>
                <a:spcPts val="1200"/>
              </a:spcAft>
              <a:buSzPct val="123000"/>
            </a:pPr>
            <a:endParaRPr lang="en-US" sz="1600" b="1" dirty="0">
              <a:solidFill>
                <a:schemeClr val="tx1">
                  <a:lumMod val="75000"/>
                  <a:lumOff val="25000"/>
                </a:schemeClr>
              </a:solidFill>
              <a:latin typeface="Encode Sans" pitchFamily="2" charset="0"/>
              <a:cs typeface="Arial" panose="020B0604020202020204" pitchFamily="34" charset="0"/>
            </a:endParaRPr>
          </a:p>
        </p:txBody>
      </p:sp>
      <p:pic>
        <p:nvPicPr>
          <p:cNvPr id="4" name="Picture 2" descr="clouds, Sky, Highway, Traffic, Road, Landscape, Long exposure ...">
            <a:extLst>
              <a:ext uri="{FF2B5EF4-FFF2-40B4-BE49-F238E27FC236}">
                <a16:creationId xmlns:a16="http://schemas.microsoft.com/office/drawing/2014/main" id="{8357E5D2-C9EA-1C00-D67C-6B934CADC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348" y="2113904"/>
            <a:ext cx="4779652" cy="29872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1748D36F-CB59-8D2E-936D-1A1EFA2DDA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17274" y="3723423"/>
            <a:ext cx="1652657" cy="826329"/>
          </a:xfrm>
          <a:prstGeom prst="rect">
            <a:avLst/>
          </a:prstGeom>
        </p:spPr>
      </p:pic>
      <p:sp>
        <p:nvSpPr>
          <p:cNvPr id="2" name="Rettangolo 1">
            <a:extLst>
              <a:ext uri="{FF2B5EF4-FFF2-40B4-BE49-F238E27FC236}">
                <a16:creationId xmlns:a16="http://schemas.microsoft.com/office/drawing/2014/main" id="{A79EB1BB-3F5A-9236-2199-3F6B030B19E5}"/>
              </a:ext>
            </a:extLst>
          </p:cNvPr>
          <p:cNvSpPr/>
          <p:nvPr/>
        </p:nvSpPr>
        <p:spPr>
          <a:xfrm>
            <a:off x="3888570" y="2788499"/>
            <a:ext cx="2432084" cy="1761253"/>
          </a:xfrm>
          <a:prstGeom prst="rect">
            <a:avLst/>
          </a:prstGeom>
          <a:solidFill>
            <a:srgbClr val="05502B"/>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latin typeface="Encode Sans" pitchFamily="2" charset="0"/>
              </a:rPr>
              <a:t>SAVE </a:t>
            </a:r>
          </a:p>
          <a:p>
            <a:pPr algn="ctr"/>
            <a:r>
              <a:rPr lang="it-IT" sz="2400" dirty="0" err="1">
                <a:solidFill>
                  <a:schemeClr val="bg1"/>
                </a:solidFill>
                <a:latin typeface="Encode Sans" pitchFamily="2" charset="0"/>
              </a:rPr>
              <a:t>Function</a:t>
            </a:r>
            <a:r>
              <a:rPr lang="it-IT" sz="2400" dirty="0">
                <a:solidFill>
                  <a:schemeClr val="bg1"/>
                </a:solidFill>
                <a:latin typeface="Encode Sans" pitchFamily="2" charset="0"/>
              </a:rPr>
              <a:t> </a:t>
            </a:r>
            <a:r>
              <a:rPr lang="it-IT" sz="2400" dirty="0" err="1">
                <a:solidFill>
                  <a:schemeClr val="bg1"/>
                </a:solidFill>
                <a:latin typeface="Encode Sans" pitchFamily="2" charset="0"/>
              </a:rPr>
              <a:t>activated</a:t>
            </a:r>
            <a:endParaRPr lang="it-IT" sz="2400" dirty="0">
              <a:solidFill>
                <a:schemeClr val="bg1"/>
              </a:solidFill>
              <a:latin typeface="Encode Sans" pitchFamily="2" charset="0"/>
            </a:endParaRPr>
          </a:p>
        </p:txBody>
      </p:sp>
      <p:sp>
        <p:nvSpPr>
          <p:cNvPr id="7" name="Segno di addizione 6">
            <a:extLst>
              <a:ext uri="{FF2B5EF4-FFF2-40B4-BE49-F238E27FC236}">
                <a16:creationId xmlns:a16="http://schemas.microsoft.com/office/drawing/2014/main" id="{4F94C8B3-C58A-6B2A-DA9C-BAFB3D8902BF}"/>
              </a:ext>
            </a:extLst>
          </p:cNvPr>
          <p:cNvSpPr/>
          <p:nvPr/>
        </p:nvSpPr>
        <p:spPr>
          <a:xfrm>
            <a:off x="3452605" y="3990502"/>
            <a:ext cx="353291" cy="322326"/>
          </a:xfrm>
          <a:prstGeom prst="mathPlus">
            <a:avLst/>
          </a:prstGeom>
          <a:solidFill>
            <a:srgbClr val="0550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64047965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656DE-78C0-A793-1980-B465DE450992}"/>
            </a:ext>
          </a:extLst>
        </p:cNvPr>
        <p:cNvGrpSpPr/>
        <p:nvPr/>
      </p:nvGrpSpPr>
      <p:grpSpPr>
        <a:xfrm>
          <a:off x="0" y="0"/>
          <a:ext cx="0" cy="0"/>
          <a:chOff x="0" y="0"/>
          <a:chExt cx="0" cy="0"/>
        </a:xfrm>
      </p:grpSpPr>
      <p:sp>
        <p:nvSpPr>
          <p:cNvPr id="2" name="Titel 9">
            <a:extLst>
              <a:ext uri="{FF2B5EF4-FFF2-40B4-BE49-F238E27FC236}">
                <a16:creationId xmlns:a16="http://schemas.microsoft.com/office/drawing/2014/main" id="{2C68C715-D934-51B9-E4FE-1DAA3D5E73E3}"/>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pPr marL="0" marR="0" lvl="0" indent="0" algn="l" defTabSz="68406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5502B"/>
                </a:solidFill>
                <a:effectLst/>
                <a:uLnTx/>
                <a:uFillTx/>
                <a:latin typeface="Encode Sans" pitchFamily="2" charset="0"/>
                <a:ea typeface="+mj-ea"/>
                <a:cs typeface="+mj-cs"/>
              </a:rPr>
              <a:t>Fuel – SAVE function</a:t>
            </a:r>
            <a:endParaRPr kumimoji="0" lang="en-US" sz="3200" b="0" i="0" u="none" strike="noStrike" kern="1200" cap="none" spc="0" normalizeH="0" baseline="0" noProof="0">
              <a:ln>
                <a:noFill/>
              </a:ln>
              <a:solidFill>
                <a:srgbClr val="05502B"/>
              </a:solidFill>
              <a:effectLst/>
              <a:uLnTx/>
              <a:uFillTx/>
              <a:latin typeface="Encode Sans" pitchFamily="2" charset="0"/>
              <a:ea typeface="+mj-ea"/>
              <a:cs typeface="+mj-cs"/>
            </a:endParaRPr>
          </a:p>
        </p:txBody>
      </p:sp>
      <p:sp>
        <p:nvSpPr>
          <p:cNvPr id="9" name="TextBox 6">
            <a:extLst>
              <a:ext uri="{FF2B5EF4-FFF2-40B4-BE49-F238E27FC236}">
                <a16:creationId xmlns:a16="http://schemas.microsoft.com/office/drawing/2014/main" id="{44B78619-FED1-BA5A-7183-766440B62E0B}"/>
              </a:ext>
            </a:extLst>
          </p:cNvPr>
          <p:cNvSpPr txBox="1"/>
          <p:nvPr/>
        </p:nvSpPr>
        <p:spPr>
          <a:xfrm>
            <a:off x="346472" y="2542282"/>
            <a:ext cx="5324863" cy="3600986"/>
          </a:xfrm>
          <a:prstGeom prst="rect">
            <a:avLst/>
          </a:prstGeom>
          <a:noFill/>
        </p:spPr>
        <p:txBody>
          <a:bodyPr wrap="square" rtlCol="0">
            <a:spAutoFit/>
          </a:bodyPr>
          <a:lstStyle/>
          <a:p>
            <a:pPr marL="0" marR="0" lvl="0" indent="0" algn="l" defTabSz="1218834" rtl="0" eaLnBrk="1" fontAlgn="auto" latinLnBrk="0" hangingPunct="1">
              <a:lnSpc>
                <a:spcPct val="100000"/>
              </a:lnSpc>
              <a:spcBef>
                <a:spcPts val="0"/>
              </a:spcBef>
              <a:spcAft>
                <a:spcPts val="600"/>
              </a:spcAft>
              <a:buClrTx/>
              <a:buSzPct val="123000"/>
              <a:buFontTx/>
              <a:buNone/>
              <a:tabLst/>
              <a:defRPr/>
            </a:pPr>
            <a:b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br>
            <a:b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br>
            <a:endPar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R="0" lvl="0" algn="l" defTabSz="1218834" rtl="0" eaLnBrk="1" fontAlgn="auto" latinLnBrk="0" hangingPunct="1">
              <a:lnSpc>
                <a:spcPct val="100000"/>
              </a:lnSpc>
              <a:spcBef>
                <a:spcPts val="0"/>
              </a:spcBef>
              <a:spcAft>
                <a:spcPts val="600"/>
              </a:spcAft>
              <a:buClrTx/>
              <a:buSzPct val="123000"/>
              <a:tabLst/>
              <a:defRPr/>
            </a:pPr>
            <a:r>
              <a:rPr lang="en-US" b="1">
                <a:solidFill>
                  <a:prstClr val="black">
                    <a:lumMod val="75000"/>
                    <a:lumOff val="25000"/>
                  </a:prstClr>
                </a:solidFill>
                <a:latin typeface="Encode Sans" pitchFamily="2" charset="0"/>
                <a:cs typeface="Arial" panose="020B0604020202020204" pitchFamily="34" charset="0"/>
              </a:rPr>
              <a:t>Extend Driving experience in Full EV, </a:t>
            </a:r>
            <a:r>
              <a:rPr lang="en-US">
                <a:solidFill>
                  <a:prstClr val="black">
                    <a:lumMod val="75000"/>
                    <a:lumOff val="25000"/>
                  </a:prstClr>
                </a:solidFill>
                <a:latin typeface="Encode Sans" pitchFamily="2" charset="0"/>
                <a:cs typeface="Arial" panose="020B0604020202020204" pitchFamily="34" charset="0"/>
              </a:rPr>
              <a:t>with desired Battery level backup:</a:t>
            </a:r>
          </a:p>
          <a:p>
            <a:pPr marR="0" lvl="0" algn="l" defTabSz="1218834" rtl="0" eaLnBrk="1" fontAlgn="auto" latinLnBrk="0" hangingPunct="1">
              <a:lnSpc>
                <a:spcPct val="100000"/>
              </a:lnSpc>
              <a:spcBef>
                <a:spcPts val="0"/>
              </a:spcBef>
              <a:spcAft>
                <a:spcPts val="600"/>
              </a:spcAft>
              <a:buClrTx/>
              <a:buSzPct val="123000"/>
              <a:tabLst/>
              <a:defRPr/>
            </a:pPr>
            <a:endParaRPr lang="en-US" b="1">
              <a:solidFill>
                <a:prstClr val="black">
                  <a:lumMod val="75000"/>
                  <a:lumOff val="25000"/>
                </a:prstClr>
              </a:solidFill>
              <a:latin typeface="Encode Sans" pitchFamily="2" charset="0"/>
              <a:cs typeface="Arial" panose="020B0604020202020204" pitchFamily="34" charset="0"/>
            </a:endParaRPr>
          </a:p>
          <a:p>
            <a:pPr marL="742950" lvl="1" indent="-285750" defTabSz="1218834">
              <a:spcAft>
                <a:spcPts val="600"/>
              </a:spcAft>
              <a:buSzPct val="123000"/>
              <a:buFont typeface="Arial" panose="020B0604020202020204" pitchFamily="34" charset="0"/>
              <a:buChar char="•"/>
              <a:defRPr/>
            </a:pPr>
            <a:r>
              <a:rPr lang="en-US" b="1">
                <a:solidFill>
                  <a:prstClr val="black">
                    <a:lumMod val="75000"/>
                    <a:lumOff val="25000"/>
                  </a:prstClr>
                </a:solidFill>
                <a:latin typeface="Encode Sans" pitchFamily="2" charset="0"/>
                <a:cs typeface="Arial" panose="020B0604020202020204" pitchFamily="34" charset="0"/>
              </a:rPr>
              <a:t>To enter LOW EMISSION ZONE</a:t>
            </a:r>
          </a:p>
          <a:p>
            <a:pPr marL="742950" lvl="1" indent="-285750" defTabSz="1218834">
              <a:spcAft>
                <a:spcPts val="600"/>
              </a:spcAft>
              <a:buSzPct val="123000"/>
              <a:buFont typeface="Arial" panose="020B0604020202020204" pitchFamily="34" charset="0"/>
              <a:buChar char="•"/>
              <a:defRPr/>
            </a:pPr>
            <a:r>
              <a:rPr lang="en-US" b="1">
                <a:solidFill>
                  <a:prstClr val="black">
                    <a:lumMod val="75000"/>
                    <a:lumOff val="25000"/>
                  </a:prstClr>
                </a:solidFill>
                <a:latin typeface="Encode Sans" pitchFamily="2" charset="0"/>
                <a:cs typeface="Arial" panose="020B0604020202020204" pitchFamily="34" charset="0"/>
              </a:rPr>
              <a:t>To have EV range at destination if no charging stations are available</a:t>
            </a:r>
          </a:p>
          <a:p>
            <a:pPr marL="742950" lvl="1" indent="-285750" defTabSz="1218834">
              <a:spcAft>
                <a:spcPts val="600"/>
              </a:spcAft>
              <a:buSzPct val="123000"/>
              <a:buFont typeface="Arial" panose="020B0604020202020204" pitchFamily="34" charset="0"/>
              <a:buChar char="•"/>
              <a:defRPr/>
            </a:pPr>
            <a:r>
              <a:rPr lang="en-US" b="1">
                <a:solidFill>
                  <a:prstClr val="black">
                    <a:lumMod val="75000"/>
                    <a:lumOff val="25000"/>
                  </a:prstClr>
                </a:solidFill>
                <a:latin typeface="Encode Sans" pitchFamily="2" charset="0"/>
                <a:cs typeface="Arial" panose="020B0604020202020204" pitchFamily="34" charset="0"/>
              </a:rPr>
              <a:t>etc...</a:t>
            </a:r>
          </a:p>
          <a:p>
            <a:pPr marL="742950" lvl="1" indent="-285750" defTabSz="1218834">
              <a:spcAft>
                <a:spcPts val="600"/>
              </a:spcAft>
              <a:buSzPct val="123000"/>
              <a:buFont typeface="Arial" panose="020B0604020202020204" pitchFamily="34" charset="0"/>
              <a:buChar char="•"/>
              <a:defRPr/>
            </a:pPr>
            <a:endParaRPr lang="en-US" b="1">
              <a:solidFill>
                <a:prstClr val="black">
                  <a:lumMod val="75000"/>
                  <a:lumOff val="25000"/>
                </a:prstClr>
              </a:solidFill>
              <a:latin typeface="Encode Sans" pitchFamily="2" charset="0"/>
              <a:cs typeface="Arial" panose="020B0604020202020204" pitchFamily="34" charset="0"/>
            </a:endParaRPr>
          </a:p>
        </p:txBody>
      </p:sp>
      <p:pic>
        <p:nvPicPr>
          <p:cNvPr id="4" name="Immagine 3" descr="Immagine che contiene testo, veicolo, Veicolo terrestre, ruota&#10;&#10;Il contenuto generato dall'IA potrebbe non essere corretto.">
            <a:extLst>
              <a:ext uri="{FF2B5EF4-FFF2-40B4-BE49-F238E27FC236}">
                <a16:creationId xmlns:a16="http://schemas.microsoft.com/office/drawing/2014/main" id="{BC3D7123-4B54-FC8F-464F-87419A0CE058}"/>
              </a:ext>
            </a:extLst>
          </p:cNvPr>
          <p:cNvPicPr>
            <a:picLocks noChangeAspect="1"/>
          </p:cNvPicPr>
          <p:nvPr/>
        </p:nvPicPr>
        <p:blipFill>
          <a:blip r:embed="rId4">
            <a:extLst>
              <a:ext uri="{28A0092B-C50C-407E-A947-70E740481C1C}">
                <a14:useLocalDpi xmlns:a14="http://schemas.microsoft.com/office/drawing/2010/main" val="0"/>
              </a:ext>
            </a:extLst>
          </a:blip>
          <a:srcRect l="18503" t="33988" r="40616" b="18580"/>
          <a:stretch/>
        </p:blipFill>
        <p:spPr>
          <a:xfrm>
            <a:off x="6138936" y="2542282"/>
            <a:ext cx="3767063" cy="2458505"/>
          </a:xfrm>
          <a:prstGeom prst="rect">
            <a:avLst/>
          </a:prstGeom>
        </p:spPr>
      </p:pic>
      <p:pic>
        <p:nvPicPr>
          <p:cNvPr id="1028" name="Picture 4" descr="Battery Saver icons for free download | Freepik">
            <a:extLst>
              <a:ext uri="{FF2B5EF4-FFF2-40B4-BE49-F238E27FC236}">
                <a16:creationId xmlns:a16="http://schemas.microsoft.com/office/drawing/2014/main" id="{E9AF5335-5A5B-8A23-A632-7230E06B2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72" y="199347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57E2F4AC-BBD2-E24C-6CA3-DB7F9CD0724C}"/>
              </a:ext>
            </a:extLst>
          </p:cNvPr>
          <p:cNvSpPr txBox="1"/>
          <p:nvPr/>
        </p:nvSpPr>
        <p:spPr>
          <a:xfrm>
            <a:off x="1565672" y="2145623"/>
            <a:ext cx="4372791" cy="923330"/>
          </a:xfrm>
          <a:prstGeom prst="rect">
            <a:avLst/>
          </a:prstGeom>
          <a:noFill/>
        </p:spPr>
        <p:txBody>
          <a:bodyPr wrap="square">
            <a:spAutoFit/>
          </a:bodyPr>
          <a:lstStyle/>
          <a:p>
            <a: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The driver can customize its own battery </a:t>
            </a:r>
            <a:r>
              <a:rPr kumimoji="0" lang="en-US" sz="18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charge target </a:t>
            </a:r>
            <a: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between </a:t>
            </a:r>
            <a:r>
              <a:rPr kumimoji="0" lang="en-US" sz="18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30% to 80% </a:t>
            </a:r>
            <a: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with the </a:t>
            </a:r>
            <a:r>
              <a:rPr kumimoji="0" lang="en-US" sz="18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SAVE function.</a:t>
            </a:r>
            <a:endParaRPr lang="it-IT"/>
          </a:p>
        </p:txBody>
      </p:sp>
      <p:sp>
        <p:nvSpPr>
          <p:cNvPr id="8" name="Rettangolo 7">
            <a:extLst>
              <a:ext uri="{FF2B5EF4-FFF2-40B4-BE49-F238E27FC236}">
                <a16:creationId xmlns:a16="http://schemas.microsoft.com/office/drawing/2014/main" id="{AC442B11-D8A2-4CFB-73C1-E52800C9C8AF}"/>
              </a:ext>
            </a:extLst>
          </p:cNvPr>
          <p:cNvSpPr/>
          <p:nvPr/>
        </p:nvSpPr>
        <p:spPr>
          <a:xfrm>
            <a:off x="6138936" y="3485606"/>
            <a:ext cx="1309828" cy="5718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a:ea typeface="+mn-ea"/>
              <a:cs typeface="+mn-cs"/>
            </a:endParaRPr>
          </a:p>
        </p:txBody>
      </p:sp>
    </p:spTree>
    <p:custDataLst>
      <p:tags r:id="rId1"/>
    </p:custDataLst>
    <p:extLst>
      <p:ext uri="{BB962C8B-B14F-4D97-AF65-F5344CB8AC3E}">
        <p14:creationId xmlns:p14="http://schemas.microsoft.com/office/powerpoint/2010/main" val="266155080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9">
            <a:extLst>
              <a:ext uri="{FF2B5EF4-FFF2-40B4-BE49-F238E27FC236}">
                <a16:creationId xmlns:a16="http://schemas.microsoft.com/office/drawing/2014/main" id="{D7FE7CE3-4E41-9A09-F3D7-47F413582D35}"/>
              </a:ext>
            </a:extLst>
          </p:cNvPr>
          <p:cNvSpPr txBox="1">
            <a:spLocks/>
          </p:cNvSpPr>
          <p:nvPr/>
        </p:nvSpPr>
        <p:spPr>
          <a:xfrm>
            <a:off x="422981" y="855228"/>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chemeClr val="bg1"/>
                </a:solidFill>
                <a:latin typeface="Encode Sans" pitchFamily="2" charset="0"/>
              </a:rPr>
              <a:t>Scenario 3 - Last miles EV</a:t>
            </a:r>
            <a:endParaRPr lang="en-US" sz="2000" kern="0">
              <a:solidFill>
                <a:schemeClr val="bg1"/>
              </a:solidFill>
              <a:latin typeface="Encode Sans" pitchFamily="2" charset="0"/>
              <a:ea typeface="+mn-ea"/>
              <a:cs typeface="Arial"/>
              <a:sym typeface="Helvetica Neue" panose="02000503000000020004"/>
            </a:endParaRPr>
          </a:p>
        </p:txBody>
      </p:sp>
      <p:sp>
        <p:nvSpPr>
          <p:cNvPr id="4" name="TextBox 6">
            <a:extLst>
              <a:ext uri="{FF2B5EF4-FFF2-40B4-BE49-F238E27FC236}">
                <a16:creationId xmlns:a16="http://schemas.microsoft.com/office/drawing/2014/main" id="{959658C8-4FFE-B5DC-59B9-93A9832562B6}"/>
              </a:ext>
            </a:extLst>
          </p:cNvPr>
          <p:cNvSpPr txBox="1"/>
          <p:nvPr/>
        </p:nvSpPr>
        <p:spPr>
          <a:xfrm>
            <a:off x="1269518" y="6002772"/>
            <a:ext cx="4275138" cy="461665"/>
          </a:xfrm>
          <a:prstGeom prst="rect">
            <a:avLst/>
          </a:prstGeom>
          <a:noFill/>
        </p:spPr>
        <p:txBody>
          <a:bodyPr wrap="square" rtlCol="0">
            <a:spAutoFit/>
          </a:bodyPr>
          <a:lstStyle/>
          <a:p>
            <a:pPr defTabSz="1218834">
              <a:spcAft>
                <a:spcPts val="1200"/>
              </a:spcAft>
              <a:buSzPct val="123000"/>
            </a:pPr>
            <a:r>
              <a:rPr lang="en-US" sz="2400" b="1" dirty="0">
                <a:solidFill>
                  <a:schemeClr val="bg1"/>
                </a:solidFill>
                <a:latin typeface="Encode Sans" pitchFamily="2" charset="0"/>
                <a:cs typeface="Arial" panose="020B0604020202020204" pitchFamily="34" charset="0"/>
              </a:rPr>
              <a:t>Recommended Mode?</a:t>
            </a:r>
          </a:p>
        </p:txBody>
      </p:sp>
      <p:sp>
        <p:nvSpPr>
          <p:cNvPr id="5" name="TextBox 6">
            <a:extLst>
              <a:ext uri="{FF2B5EF4-FFF2-40B4-BE49-F238E27FC236}">
                <a16:creationId xmlns:a16="http://schemas.microsoft.com/office/drawing/2014/main" id="{2F42EE01-0680-F74A-C650-908072196347}"/>
              </a:ext>
            </a:extLst>
          </p:cNvPr>
          <p:cNvSpPr txBox="1"/>
          <p:nvPr/>
        </p:nvSpPr>
        <p:spPr>
          <a:xfrm>
            <a:off x="471517" y="1694743"/>
            <a:ext cx="4234029" cy="4401205"/>
          </a:xfrm>
          <a:prstGeom prst="rect">
            <a:avLst/>
          </a:prstGeom>
          <a:noFill/>
        </p:spPr>
        <p:txBody>
          <a:bodyPr wrap="square" rtlCol="0">
            <a:spAutoFit/>
          </a:bodyPr>
          <a:lstStyle/>
          <a:p>
            <a:pPr defTabSz="1218834">
              <a:spcAft>
                <a:spcPts val="1200"/>
              </a:spcAft>
              <a:buSzPct val="123000"/>
            </a:pPr>
            <a:r>
              <a:rPr lang="en-US" sz="2000" b="1" dirty="0">
                <a:solidFill>
                  <a:schemeClr val="bg1"/>
                </a:solidFill>
                <a:latin typeface="Encode Sans" pitchFamily="2" charset="0"/>
                <a:cs typeface="Arial" panose="020B0604020202020204" pitchFamily="34" charset="0"/>
              </a:rPr>
              <a:t>EXTENDED FULL EV DRIVING </a:t>
            </a:r>
          </a:p>
          <a:p>
            <a:pPr marL="342900" indent="-342900" defTabSz="1218834">
              <a:spcAft>
                <a:spcPts val="1200"/>
              </a:spcAft>
              <a:buSzPct val="123000"/>
              <a:buFont typeface="Arial" panose="020B0604020202020204" pitchFamily="34" charset="0"/>
              <a:buChar char="•"/>
            </a:pPr>
            <a:r>
              <a:rPr lang="en-US" sz="2000" dirty="0">
                <a:solidFill>
                  <a:schemeClr val="bg1"/>
                </a:solidFill>
                <a:latin typeface="Encode Sans" pitchFamily="2" charset="0"/>
                <a:cs typeface="Arial" panose="020B0604020202020204" pitchFamily="34" charset="0"/>
              </a:rPr>
              <a:t>A day longer than the usual one…works, kids &amp; errands, always on the go!</a:t>
            </a:r>
          </a:p>
          <a:p>
            <a:pPr marL="342900" indent="-342900" defTabSz="1218834">
              <a:spcAft>
                <a:spcPts val="1200"/>
              </a:spcAft>
              <a:buSzPct val="123000"/>
              <a:buFont typeface="Arial" panose="020B0604020202020204" pitchFamily="34" charset="0"/>
              <a:buChar char="•"/>
            </a:pPr>
            <a:r>
              <a:rPr lang="en-US" sz="2000" dirty="0">
                <a:solidFill>
                  <a:schemeClr val="bg1"/>
                </a:solidFill>
                <a:latin typeface="Encode Sans" pitchFamily="2" charset="0"/>
                <a:cs typeface="Arial" panose="020B0604020202020204" pitchFamily="34" charset="0"/>
              </a:rPr>
              <a:t>The battery is running low (30%)...but you are almost there and soon you’ll be back home to recharge car’s battery….and yours!</a:t>
            </a:r>
          </a:p>
          <a:p>
            <a:pPr marL="342900" indent="-342900" defTabSz="1218834">
              <a:spcAft>
                <a:spcPts val="1200"/>
              </a:spcAft>
              <a:buSzPct val="123000"/>
              <a:buFont typeface="Arial" panose="020B0604020202020204" pitchFamily="34" charset="0"/>
              <a:buChar char="•"/>
            </a:pPr>
            <a:r>
              <a:rPr lang="en-US" sz="2000" dirty="0">
                <a:solidFill>
                  <a:schemeClr val="bg1"/>
                </a:solidFill>
                <a:latin typeface="Encode Sans" pitchFamily="2" charset="0"/>
                <a:cs typeface="Arial" panose="020B0604020202020204" pitchFamily="34" charset="0"/>
              </a:rPr>
              <a:t>You want to relax and enjoy at most the smooth EV experience</a:t>
            </a:r>
          </a:p>
          <a:p>
            <a:pPr defTabSz="1218834">
              <a:spcAft>
                <a:spcPts val="1200"/>
              </a:spcAft>
              <a:buSzPct val="123000"/>
            </a:pPr>
            <a:endParaRPr lang="en-US" sz="2000" dirty="0">
              <a:solidFill>
                <a:schemeClr val="bg1"/>
              </a:solidFill>
              <a:latin typeface="Encode Sans" pitchFamily="2" charset="0"/>
              <a:cs typeface="Arial" panose="020B0604020202020204" pitchFamily="34" charset="0"/>
            </a:endParaRPr>
          </a:p>
        </p:txBody>
      </p:sp>
      <p:sp>
        <p:nvSpPr>
          <p:cNvPr id="6" name="CasellaDiTesto 5">
            <a:extLst>
              <a:ext uri="{FF2B5EF4-FFF2-40B4-BE49-F238E27FC236}">
                <a16:creationId xmlns:a16="http://schemas.microsoft.com/office/drawing/2014/main" id="{D5EBD6C9-0615-8C6C-59A5-1D767DA2833D}"/>
              </a:ext>
            </a:extLst>
          </p:cNvPr>
          <p:cNvSpPr txBox="1"/>
          <p:nvPr/>
        </p:nvSpPr>
        <p:spPr>
          <a:xfrm>
            <a:off x="2720808" y="5981158"/>
            <a:ext cx="8395566" cy="523220"/>
          </a:xfrm>
          <a:prstGeom prst="rect">
            <a:avLst/>
          </a:prstGeom>
          <a:noFill/>
        </p:spPr>
        <p:txBody>
          <a:bodyPr wrap="square">
            <a:spAutoFit/>
          </a:bodyPr>
          <a:lstStyle/>
          <a:p>
            <a:pPr algn="ctr"/>
            <a:r>
              <a:rPr lang="it-IT" sz="2800" err="1">
                <a:solidFill>
                  <a:schemeClr val="bg1"/>
                </a:solidFill>
                <a:latin typeface="Encode Sans" pitchFamily="2" charset="0"/>
              </a:rPr>
              <a:t>Please</a:t>
            </a:r>
            <a:r>
              <a:rPr lang="it-IT" sz="2800">
                <a:solidFill>
                  <a:schemeClr val="bg1"/>
                </a:solidFill>
                <a:latin typeface="Encode Sans" pitchFamily="2" charset="0"/>
              </a:rPr>
              <a:t> Vote!</a:t>
            </a:r>
          </a:p>
        </p:txBody>
      </p:sp>
      <p:pic>
        <p:nvPicPr>
          <p:cNvPr id="7" name="Picture 10" descr="Select Generic outline icon">
            <a:extLst>
              <a:ext uri="{FF2B5EF4-FFF2-40B4-BE49-F238E27FC236}">
                <a16:creationId xmlns:a16="http://schemas.microsoft.com/office/drawing/2014/main" id="{0FDCC0C4-48C3-6C59-7136-745622405D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987531" y="5522803"/>
            <a:ext cx="1233754" cy="12337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ock, fast, time, quick, hurry icon - Download on Iconfinder">
            <a:extLst>
              <a:ext uri="{FF2B5EF4-FFF2-40B4-BE49-F238E27FC236}">
                <a16:creationId xmlns:a16="http://schemas.microsoft.com/office/drawing/2014/main" id="{7285D940-3C5E-85CB-AEC5-6AC183B0D2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02739" y="2171864"/>
            <a:ext cx="655289" cy="6552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 driving, range, distance, electric, car, route icon - Download on ...">
            <a:extLst>
              <a:ext uri="{FF2B5EF4-FFF2-40B4-BE49-F238E27FC236}">
                <a16:creationId xmlns:a16="http://schemas.microsoft.com/office/drawing/2014/main" id="{C18B949B-22B9-4E1A-E486-1C4E0E05B4A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23275" y="3570406"/>
            <a:ext cx="738000" cy="73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ercise, meditation, relax, relaxation, sit, yoga icon - Download on ...">
            <a:extLst>
              <a:ext uri="{FF2B5EF4-FFF2-40B4-BE49-F238E27FC236}">
                <a16:creationId xmlns:a16="http://schemas.microsoft.com/office/drawing/2014/main" id="{DDF2E4E1-89E0-B8BA-F57B-DF67D0B6E43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02739" y="4858386"/>
            <a:ext cx="758536" cy="7585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0585D4B4-9149-FD99-BF5D-6F5E9DC7CD9E}"/>
              </a:ext>
            </a:extLst>
          </p:cNvPr>
          <p:cNvGrpSpPr/>
          <p:nvPr/>
        </p:nvGrpSpPr>
        <p:grpSpPr>
          <a:xfrm>
            <a:off x="6286500" y="1713508"/>
            <a:ext cx="3619500" cy="3689014"/>
            <a:chOff x="6640560" y="1558395"/>
            <a:chExt cx="3265440" cy="3649106"/>
          </a:xfrm>
        </p:grpSpPr>
        <p:pic>
          <p:nvPicPr>
            <p:cNvPr id="8" name="Picture 2" descr="Wallpaper : people, city, street, cityscape, architecture, car ...">
              <a:extLst>
                <a:ext uri="{FF2B5EF4-FFF2-40B4-BE49-F238E27FC236}">
                  <a16:creationId xmlns:a16="http://schemas.microsoft.com/office/drawing/2014/main" id="{E7430BB3-6BFF-8EE1-5ABC-F28959221D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0560" y="1558395"/>
              <a:ext cx="3265440" cy="18368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uburb | society and ecology | Britannica">
              <a:extLst>
                <a:ext uri="{FF2B5EF4-FFF2-40B4-BE49-F238E27FC236}">
                  <a16:creationId xmlns:a16="http://schemas.microsoft.com/office/drawing/2014/main" id="{249F9105-3836-AECE-A96C-F0464C25623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6771"/>
            <a:stretch>
              <a:fillRect/>
            </a:stretch>
          </p:blipFill>
          <p:spPr bwMode="auto">
            <a:xfrm>
              <a:off x="6640560" y="3395205"/>
              <a:ext cx="3265440" cy="181229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e 10">
            <a:extLst>
              <a:ext uri="{FF2B5EF4-FFF2-40B4-BE49-F238E27FC236}">
                <a16:creationId xmlns:a16="http://schemas.microsoft.com/office/drawing/2014/main" id="{15D5A1D8-CE04-6AFE-04F0-B9CA3460BB64}"/>
              </a:ext>
            </a:extLst>
          </p:cNvPr>
          <p:cNvSpPr/>
          <p:nvPr/>
        </p:nvSpPr>
        <p:spPr>
          <a:xfrm>
            <a:off x="9179442" y="-701749"/>
            <a:ext cx="1453116" cy="140349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318636436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A87DE-AD89-CDB1-D5F0-82042DEA0E89}"/>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CB5798D5-5695-266D-34CB-265FCF3337AB}"/>
              </a:ext>
            </a:extLst>
          </p:cNvPr>
          <p:cNvSpPr txBox="1"/>
          <p:nvPr/>
        </p:nvSpPr>
        <p:spPr>
          <a:xfrm>
            <a:off x="344494" y="1759961"/>
            <a:ext cx="9217025" cy="400110"/>
          </a:xfrm>
          <a:prstGeom prst="rect">
            <a:avLst/>
          </a:prstGeom>
          <a:noFill/>
        </p:spPr>
        <p:txBody>
          <a:bodyPr wrap="square" rtlCol="0">
            <a:spAutoFit/>
          </a:bodyPr>
          <a:lstStyle/>
          <a:p>
            <a:pPr defTabSz="1218834">
              <a:spcAft>
                <a:spcPts val="1200"/>
              </a:spcAft>
              <a:buSzPct val="123000"/>
            </a:pPr>
            <a:r>
              <a:rPr lang="en-US" sz="2000" b="1">
                <a:solidFill>
                  <a:srgbClr val="05502B"/>
                </a:solidFill>
                <a:latin typeface="Encode Sans" pitchFamily="2" charset="0"/>
                <a:cs typeface="Arial" panose="020B0604020202020204" pitchFamily="34" charset="0"/>
              </a:rPr>
              <a:t>EXTENDED FULL EV DRIVING</a:t>
            </a:r>
          </a:p>
        </p:txBody>
      </p:sp>
      <p:sp>
        <p:nvSpPr>
          <p:cNvPr id="6" name="TextBox 6">
            <a:extLst>
              <a:ext uri="{FF2B5EF4-FFF2-40B4-BE49-F238E27FC236}">
                <a16:creationId xmlns:a16="http://schemas.microsoft.com/office/drawing/2014/main" id="{F745030C-D73C-ABFB-1DD9-7CA2F04205F4}"/>
              </a:ext>
            </a:extLst>
          </p:cNvPr>
          <p:cNvSpPr txBox="1"/>
          <p:nvPr/>
        </p:nvSpPr>
        <p:spPr>
          <a:xfrm>
            <a:off x="344493" y="2382221"/>
            <a:ext cx="4608513" cy="338554"/>
          </a:xfrm>
          <a:prstGeom prst="rect">
            <a:avLst/>
          </a:prstGeom>
          <a:noFill/>
        </p:spPr>
        <p:txBody>
          <a:bodyPr wrap="square" rtlCol="0">
            <a:spAutoFit/>
          </a:bodyPr>
          <a:lstStyle/>
          <a:p>
            <a:pPr defTabSz="1218834">
              <a:spcAft>
                <a:spcPts val="1200"/>
              </a:spcAft>
              <a:buSzPct val="123000"/>
            </a:pPr>
            <a:r>
              <a:rPr lang="en-US" sz="1600" b="1">
                <a:solidFill>
                  <a:schemeClr val="tx1">
                    <a:lumMod val="75000"/>
                    <a:lumOff val="25000"/>
                  </a:schemeClr>
                </a:solidFill>
                <a:latin typeface="Encode Sans" pitchFamily="2" charset="0"/>
                <a:cs typeface="Arial" panose="020B0604020202020204" pitchFamily="34" charset="0"/>
              </a:rPr>
              <a:t>Recommended Mode:</a:t>
            </a:r>
          </a:p>
        </p:txBody>
      </p:sp>
      <p:sp>
        <p:nvSpPr>
          <p:cNvPr id="7" name="TextBox 6">
            <a:extLst>
              <a:ext uri="{FF2B5EF4-FFF2-40B4-BE49-F238E27FC236}">
                <a16:creationId xmlns:a16="http://schemas.microsoft.com/office/drawing/2014/main" id="{44D478EF-1F10-E13F-1A0D-AE3BF2D7D8A4}"/>
              </a:ext>
            </a:extLst>
          </p:cNvPr>
          <p:cNvSpPr txBox="1"/>
          <p:nvPr/>
        </p:nvSpPr>
        <p:spPr>
          <a:xfrm>
            <a:off x="344493" y="3829110"/>
            <a:ext cx="4465526" cy="1231106"/>
          </a:xfrm>
          <a:prstGeom prst="rect">
            <a:avLst/>
          </a:prstGeom>
          <a:noFill/>
        </p:spPr>
        <p:txBody>
          <a:bodyPr wrap="square" rtlCol="0">
            <a:spAutoFit/>
          </a:bodyPr>
          <a:lstStyle/>
          <a:p>
            <a:pPr defTabSz="1218834">
              <a:spcAft>
                <a:spcPts val="1200"/>
              </a:spcAft>
              <a:buSzPct val="123000"/>
            </a:pPr>
            <a:r>
              <a:rPr lang="en-US" sz="1600" b="1">
                <a:solidFill>
                  <a:schemeClr val="tx1">
                    <a:lumMod val="75000"/>
                    <a:lumOff val="25000"/>
                  </a:schemeClr>
                </a:solidFill>
                <a:latin typeface="Encode Sans" pitchFamily="2" charset="0"/>
                <a:cs typeface="Arial" panose="020B0604020202020204" pitchFamily="34" charset="0"/>
              </a:rPr>
              <a:t>How it works:</a:t>
            </a:r>
          </a:p>
          <a:p>
            <a:pPr marL="342900" indent="-342900" defTabSz="1218834">
              <a:spcAft>
                <a:spcPts val="1200"/>
              </a:spcAft>
              <a:buSzPct val="123000"/>
              <a:buFont typeface="Arial" panose="020B0604020202020204" pitchFamily="34" charset="0"/>
              <a:buChar char="•"/>
            </a:pPr>
            <a:r>
              <a:rPr lang="en-US" sz="1600">
                <a:solidFill>
                  <a:schemeClr val="tx1">
                    <a:lumMod val="75000"/>
                    <a:lumOff val="25000"/>
                  </a:schemeClr>
                </a:solidFill>
                <a:latin typeface="Encode Sans" pitchFamily="2" charset="0"/>
                <a:cs typeface="Arial" panose="020B0604020202020204" pitchFamily="34" charset="0"/>
              </a:rPr>
              <a:t>Switch to EV+ mode will allow </a:t>
            </a:r>
            <a:r>
              <a:rPr lang="en-US" sz="1600" b="1">
                <a:solidFill>
                  <a:schemeClr val="tx1">
                    <a:lumMod val="75000"/>
                    <a:lumOff val="25000"/>
                  </a:schemeClr>
                </a:solidFill>
                <a:latin typeface="Encode Sans" pitchFamily="2" charset="0"/>
                <a:cs typeface="Arial" panose="020B0604020202020204" pitchFamily="34" charset="0"/>
              </a:rPr>
              <a:t>to maximize </a:t>
            </a:r>
            <a:r>
              <a:rPr lang="en-US" sz="1600">
                <a:solidFill>
                  <a:schemeClr val="tx1">
                    <a:lumMod val="75000"/>
                    <a:lumOff val="25000"/>
                  </a:schemeClr>
                </a:solidFill>
                <a:latin typeface="Encode Sans" pitchFamily="2" charset="0"/>
                <a:cs typeface="Arial" panose="020B0604020202020204" pitchFamily="34" charset="0"/>
              </a:rPr>
              <a:t>the use of battery energy for the </a:t>
            </a:r>
            <a:r>
              <a:rPr lang="en-US" sz="1600" b="1">
                <a:solidFill>
                  <a:schemeClr val="tx1">
                    <a:lumMod val="75000"/>
                    <a:lumOff val="25000"/>
                  </a:schemeClr>
                </a:solidFill>
                <a:latin typeface="Encode Sans" pitchFamily="2" charset="0"/>
                <a:cs typeface="Arial" panose="020B0604020202020204" pitchFamily="34" charset="0"/>
              </a:rPr>
              <a:t>longest possible EV drive experience</a:t>
            </a:r>
          </a:p>
        </p:txBody>
      </p:sp>
      <p:sp>
        <p:nvSpPr>
          <p:cNvPr id="8" name="TextBox 6">
            <a:extLst>
              <a:ext uri="{FF2B5EF4-FFF2-40B4-BE49-F238E27FC236}">
                <a16:creationId xmlns:a16="http://schemas.microsoft.com/office/drawing/2014/main" id="{32D86606-F53C-4444-F4F8-611F7ED18AB1}"/>
              </a:ext>
            </a:extLst>
          </p:cNvPr>
          <p:cNvSpPr txBox="1"/>
          <p:nvPr/>
        </p:nvSpPr>
        <p:spPr>
          <a:xfrm>
            <a:off x="782220" y="5484065"/>
            <a:ext cx="8644784" cy="400110"/>
          </a:xfrm>
          <a:prstGeom prst="rect">
            <a:avLst/>
          </a:prstGeom>
          <a:noFill/>
        </p:spPr>
        <p:txBody>
          <a:bodyPr wrap="square" rtlCol="0">
            <a:spAutoFit/>
          </a:bodyPr>
          <a:lstStyle>
            <a:defPPr>
              <a:defRPr lang="it-IT"/>
            </a:defPPr>
            <a:lvl1pPr defTabSz="1218834">
              <a:spcAft>
                <a:spcPts val="1200"/>
              </a:spcAft>
              <a:buSzPct val="123000"/>
              <a:defRPr sz="2000" b="1">
                <a:solidFill>
                  <a:schemeClr val="tx1">
                    <a:lumMod val="75000"/>
                    <a:lumOff val="25000"/>
                  </a:schemeClr>
                </a:solidFill>
                <a:latin typeface="Encode Sans" pitchFamily="2" charset="0"/>
                <a:cs typeface="Arial" panose="020B0604020202020204" pitchFamily="34" charset="0"/>
              </a:defRPr>
            </a:lvl1pPr>
          </a:lstStyle>
          <a:p>
            <a:pPr algn="ctr"/>
            <a:r>
              <a:rPr lang="en-US"/>
              <a:t>Max Priority to EV: Zero emissions, ultra-silent and smooth driving</a:t>
            </a:r>
          </a:p>
        </p:txBody>
      </p:sp>
      <p:sp>
        <p:nvSpPr>
          <p:cNvPr id="14" name="Titel 9">
            <a:extLst>
              <a:ext uri="{FF2B5EF4-FFF2-40B4-BE49-F238E27FC236}">
                <a16:creationId xmlns:a16="http://schemas.microsoft.com/office/drawing/2014/main" id="{59F685E5-1CF6-B448-9B7B-79F3EAB8B7E7}"/>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Scenario 3 - Last miles EV</a:t>
            </a:r>
            <a:endParaRPr lang="en-US" sz="2000" kern="0">
              <a:solidFill>
                <a:schemeClr val="tx1">
                  <a:lumMod val="75000"/>
                  <a:lumOff val="25000"/>
                </a:schemeClr>
              </a:solidFill>
              <a:latin typeface="Encode Sans" pitchFamily="2" charset="0"/>
              <a:ea typeface="+mn-ea"/>
              <a:cs typeface="Arial"/>
              <a:sym typeface="Helvetica Neue" panose="02000503000000020004"/>
            </a:endParaRPr>
          </a:p>
        </p:txBody>
      </p:sp>
      <p:pic>
        <p:nvPicPr>
          <p:cNvPr id="10" name="Immagine 9">
            <a:extLst>
              <a:ext uri="{FF2B5EF4-FFF2-40B4-BE49-F238E27FC236}">
                <a16:creationId xmlns:a16="http://schemas.microsoft.com/office/drawing/2014/main" id="{3D8F1C58-2DA7-EFE0-7935-015FD29B33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2610" y="2844476"/>
            <a:ext cx="1549292" cy="772709"/>
          </a:xfrm>
          <a:prstGeom prst="rect">
            <a:avLst/>
          </a:prstGeom>
        </p:spPr>
      </p:pic>
      <p:grpSp>
        <p:nvGrpSpPr>
          <p:cNvPr id="5" name="Gruppo 4">
            <a:extLst>
              <a:ext uri="{FF2B5EF4-FFF2-40B4-BE49-F238E27FC236}">
                <a16:creationId xmlns:a16="http://schemas.microsoft.com/office/drawing/2014/main" id="{0E72A3B9-8A0E-1A12-88F2-1C767CE59805}"/>
              </a:ext>
            </a:extLst>
          </p:cNvPr>
          <p:cNvGrpSpPr/>
          <p:nvPr/>
        </p:nvGrpSpPr>
        <p:grpSpPr>
          <a:xfrm>
            <a:off x="6286500" y="1558395"/>
            <a:ext cx="3619500" cy="3689014"/>
            <a:chOff x="6640560" y="1558395"/>
            <a:chExt cx="3265440" cy="3649106"/>
          </a:xfrm>
        </p:grpSpPr>
        <p:pic>
          <p:nvPicPr>
            <p:cNvPr id="2" name="Picture 2" descr="Wallpaper : people, city, street, cityscape, architecture, car ...">
              <a:extLst>
                <a:ext uri="{FF2B5EF4-FFF2-40B4-BE49-F238E27FC236}">
                  <a16:creationId xmlns:a16="http://schemas.microsoft.com/office/drawing/2014/main" id="{5F9AD33A-A1E5-6786-BA7D-FC3E418E2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560" y="1558395"/>
              <a:ext cx="3265440" cy="18368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uburb | society and ecology | Britannica">
              <a:extLst>
                <a:ext uri="{FF2B5EF4-FFF2-40B4-BE49-F238E27FC236}">
                  <a16:creationId xmlns:a16="http://schemas.microsoft.com/office/drawing/2014/main" id="{AA9B11C3-4903-6CD5-6B48-B37BC979D0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771"/>
            <a:stretch>
              <a:fillRect/>
            </a:stretch>
          </p:blipFill>
          <p:spPr bwMode="auto">
            <a:xfrm>
              <a:off x="6640560" y="3395205"/>
              <a:ext cx="3265440" cy="181229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71130337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AA258DA8-E463-8D68-6DF7-090D853DE09E}"/>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pPr marL="0" marR="0" lvl="0" indent="0" algn="l" defTabSz="68406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5502B"/>
                </a:solidFill>
                <a:effectLst/>
                <a:uLnTx/>
                <a:uFillTx/>
                <a:latin typeface="Encode Sans" pitchFamily="2" charset="0"/>
                <a:ea typeface="+mj-ea"/>
                <a:cs typeface="+mj-cs"/>
              </a:rPr>
              <a:t>EV+</a:t>
            </a:r>
            <a:endParaRPr kumimoji="0" lang="en-US" sz="3200" b="0" i="0" u="none" strike="noStrike" kern="1200" cap="none" spc="0" normalizeH="0" baseline="0" noProof="0">
              <a:ln>
                <a:noFill/>
              </a:ln>
              <a:solidFill>
                <a:srgbClr val="05502B"/>
              </a:solidFill>
              <a:effectLst/>
              <a:uLnTx/>
              <a:uFillTx/>
              <a:latin typeface="Encode Sans" pitchFamily="2" charset="0"/>
              <a:ea typeface="+mj-ea"/>
              <a:cs typeface="+mj-cs"/>
            </a:endParaRPr>
          </a:p>
        </p:txBody>
      </p:sp>
      <p:pic>
        <p:nvPicPr>
          <p:cNvPr id="6" name="Immagine 5">
            <a:extLst>
              <a:ext uri="{FF2B5EF4-FFF2-40B4-BE49-F238E27FC236}">
                <a16:creationId xmlns:a16="http://schemas.microsoft.com/office/drawing/2014/main" id="{B14767A0-11F3-77E8-8E30-142DC89DE8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52166" y="1178515"/>
            <a:ext cx="2149324" cy="1071975"/>
          </a:xfrm>
          <a:prstGeom prst="rect">
            <a:avLst/>
          </a:prstGeom>
        </p:spPr>
      </p:pic>
      <p:pic>
        <p:nvPicPr>
          <p:cNvPr id="8" name="Immagine 7">
            <a:extLst>
              <a:ext uri="{FF2B5EF4-FFF2-40B4-BE49-F238E27FC236}">
                <a16:creationId xmlns:a16="http://schemas.microsoft.com/office/drawing/2014/main" id="{70985CE4-07CB-A31F-63DC-DD622A1C79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47657" y="2752119"/>
            <a:ext cx="4158343" cy="2079172"/>
          </a:xfrm>
          <a:prstGeom prst="rect">
            <a:avLst/>
          </a:prstGeom>
        </p:spPr>
      </p:pic>
      <p:sp>
        <p:nvSpPr>
          <p:cNvPr id="9" name="TextBox 6">
            <a:extLst>
              <a:ext uri="{FF2B5EF4-FFF2-40B4-BE49-F238E27FC236}">
                <a16:creationId xmlns:a16="http://schemas.microsoft.com/office/drawing/2014/main" id="{A229F4BE-6800-7350-53F8-F28E6AA798EA}"/>
              </a:ext>
            </a:extLst>
          </p:cNvPr>
          <p:cNvSpPr txBox="1"/>
          <p:nvPr/>
        </p:nvSpPr>
        <p:spPr>
          <a:xfrm>
            <a:off x="673236" y="2752119"/>
            <a:ext cx="4582977" cy="2616101"/>
          </a:xfrm>
          <a:prstGeom prst="rect">
            <a:avLst/>
          </a:prstGeom>
          <a:noFill/>
        </p:spPr>
        <p:txBody>
          <a:bodyPr wrap="square" rtlCol="0">
            <a:spAutoFit/>
          </a:bodyPr>
          <a:lstStyle/>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The priority is EV Driving, the system allows for an almost </a:t>
            </a:r>
            <a:r>
              <a:rPr kumimoji="0" lang="en-US" sz="18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full use of the battery</a:t>
            </a:r>
          </a:p>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ICE generator automatically starts </a:t>
            </a:r>
            <a:r>
              <a:rPr kumimoji="0" lang="en-US" sz="18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only when battery charge is less than 9% to ensure the longest operation and range in FULL EV</a:t>
            </a:r>
            <a:endPar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L="0" marR="0" lvl="0" indent="0" algn="l" defTabSz="1218834" rtl="0" eaLnBrk="1" fontAlgn="auto" latinLnBrk="0" hangingPunct="1">
              <a:lnSpc>
                <a:spcPct val="100000"/>
              </a:lnSpc>
              <a:spcBef>
                <a:spcPts val="0"/>
              </a:spcBef>
              <a:spcAft>
                <a:spcPts val="1200"/>
              </a:spcAft>
              <a:buClrTx/>
              <a:buSzPct val="123000"/>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p:txBody>
      </p:sp>
      <p:sp>
        <p:nvSpPr>
          <p:cNvPr id="4" name="TextBox 6">
            <a:extLst>
              <a:ext uri="{FF2B5EF4-FFF2-40B4-BE49-F238E27FC236}">
                <a16:creationId xmlns:a16="http://schemas.microsoft.com/office/drawing/2014/main" id="{C120DA46-6CF1-658E-4951-B439CC77FD52}"/>
              </a:ext>
            </a:extLst>
          </p:cNvPr>
          <p:cNvSpPr txBox="1"/>
          <p:nvPr/>
        </p:nvSpPr>
        <p:spPr>
          <a:xfrm>
            <a:off x="647701" y="1788825"/>
            <a:ext cx="9217025" cy="461665"/>
          </a:xfrm>
          <a:prstGeom prst="rect">
            <a:avLst/>
          </a:prstGeom>
          <a:noFill/>
        </p:spPr>
        <p:txBody>
          <a:bodyPr wrap="square" rtlCol="0">
            <a:spAutoFit/>
          </a:bodyPr>
          <a:lstStyle/>
          <a:p>
            <a:pPr marL="457200" marR="0" lvl="0" indent="-457200" algn="l" defTabSz="1218834" rtl="0" eaLnBrk="1" fontAlgn="auto" latinLnBrk="0" hangingPunct="1">
              <a:lnSpc>
                <a:spcPct val="100000"/>
              </a:lnSpc>
              <a:spcBef>
                <a:spcPts val="0"/>
              </a:spcBef>
              <a:spcAft>
                <a:spcPts val="1200"/>
              </a:spcAft>
              <a:buClrTx/>
              <a:buSzPct val="123000"/>
              <a:buFont typeface="+mj-lt"/>
              <a:buAutoNum type="arabicPeriod" startAt="3"/>
              <a:tabLst/>
              <a:defRPr/>
            </a:pPr>
            <a:r>
              <a:rPr kumimoji="0" lang="en-US" sz="2400" b="1" i="0" u="none" strike="noStrike" kern="1200" cap="none" spc="0" normalizeH="0" baseline="0" noProof="0">
                <a:ln>
                  <a:noFill/>
                </a:ln>
                <a:solidFill>
                  <a:srgbClr val="05502B"/>
                </a:solidFill>
                <a:effectLst/>
                <a:uLnTx/>
                <a:uFillTx/>
                <a:latin typeface="Encode Sans" pitchFamily="2" charset="0"/>
                <a:ea typeface="+mn-ea"/>
                <a:cs typeface="Arial" panose="020B0604020202020204" pitchFamily="34" charset="0"/>
              </a:rPr>
              <a:t>EV+ → Max EV</a:t>
            </a:r>
          </a:p>
        </p:txBody>
      </p:sp>
      <p:sp>
        <p:nvSpPr>
          <p:cNvPr id="10" name="CasellaDiTesto 9">
            <a:extLst>
              <a:ext uri="{FF2B5EF4-FFF2-40B4-BE49-F238E27FC236}">
                <a16:creationId xmlns:a16="http://schemas.microsoft.com/office/drawing/2014/main" id="{70441101-4DA0-BA33-CDB3-E1B79CABFD73}"/>
              </a:ext>
            </a:extLst>
          </p:cNvPr>
          <p:cNvSpPr txBox="1"/>
          <p:nvPr/>
        </p:nvSpPr>
        <p:spPr>
          <a:xfrm>
            <a:off x="510644" y="5454859"/>
            <a:ext cx="9210679" cy="369332"/>
          </a:xfrm>
          <a:prstGeom prst="rect">
            <a:avLst/>
          </a:prstGeom>
          <a:noFill/>
        </p:spPr>
        <p:txBody>
          <a:bodyPr wrap="square">
            <a:spAutoFit/>
          </a:bodyPr>
          <a:lstStyle/>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At the destination, however, it is important to ensure that battery recharging is possible!</a:t>
            </a:r>
          </a:p>
        </p:txBody>
      </p:sp>
      <p:sp>
        <p:nvSpPr>
          <p:cNvPr id="3" name="CasellaDiTesto 2">
            <a:extLst>
              <a:ext uri="{FF2B5EF4-FFF2-40B4-BE49-F238E27FC236}">
                <a16:creationId xmlns:a16="http://schemas.microsoft.com/office/drawing/2014/main" id="{7C944ABC-73A3-0F94-52FF-3B25D9843434}"/>
              </a:ext>
            </a:extLst>
          </p:cNvPr>
          <p:cNvSpPr txBox="1"/>
          <p:nvPr/>
        </p:nvSpPr>
        <p:spPr>
          <a:xfrm>
            <a:off x="2911010" y="186377"/>
            <a:ext cx="5007904" cy="369332"/>
          </a:xfrm>
          <a:prstGeom prst="rect">
            <a:avLst/>
          </a:prstGeom>
          <a:noFill/>
        </p:spPr>
        <p:txBody>
          <a:bodyPr wrap="square" rtlCol="0">
            <a:spAutoFit/>
          </a:bodyPr>
          <a:lstStyle/>
          <a:p>
            <a:r>
              <a:rPr lang="it-IT">
                <a:highlight>
                  <a:srgbClr val="FFFF00"/>
                </a:highlight>
              </a:rPr>
              <a:t>Backup for Trainer to </a:t>
            </a:r>
            <a:r>
              <a:rPr lang="it-IT" err="1">
                <a:highlight>
                  <a:srgbClr val="FFFF00"/>
                </a:highlight>
              </a:rPr>
              <a:t>deepen</a:t>
            </a:r>
            <a:r>
              <a:rPr lang="it-IT">
                <a:highlight>
                  <a:srgbClr val="FFFF00"/>
                </a:highlight>
              </a:rPr>
              <a:t> the </a:t>
            </a:r>
            <a:r>
              <a:rPr lang="it-IT" err="1">
                <a:highlight>
                  <a:srgbClr val="FFFF00"/>
                </a:highlight>
              </a:rPr>
              <a:t>debrief</a:t>
            </a:r>
            <a:endParaRPr lang="it-IT">
              <a:highlight>
                <a:srgbClr val="FFFF00"/>
              </a:highlight>
            </a:endParaRPr>
          </a:p>
        </p:txBody>
      </p:sp>
    </p:spTree>
    <p:custDataLst>
      <p:tags r:id="rId1"/>
    </p:custDataLst>
    <p:extLst>
      <p:ext uri="{BB962C8B-B14F-4D97-AF65-F5344CB8AC3E}">
        <p14:creationId xmlns:p14="http://schemas.microsoft.com/office/powerpoint/2010/main" val="25169872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AFCA2DE3-76E4-5951-CF93-161094766099}"/>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Introduction – WHY this VCT ?</a:t>
            </a:r>
          </a:p>
        </p:txBody>
      </p:sp>
      <p:sp>
        <p:nvSpPr>
          <p:cNvPr id="3" name="TextBox 6">
            <a:extLst>
              <a:ext uri="{FF2B5EF4-FFF2-40B4-BE49-F238E27FC236}">
                <a16:creationId xmlns:a16="http://schemas.microsoft.com/office/drawing/2014/main" id="{03FF0E2C-4C0E-5558-0A91-B2684CE7BEE9}"/>
              </a:ext>
            </a:extLst>
          </p:cNvPr>
          <p:cNvSpPr txBox="1"/>
          <p:nvPr/>
        </p:nvSpPr>
        <p:spPr>
          <a:xfrm>
            <a:off x="688981" y="1489335"/>
            <a:ext cx="8389711" cy="861774"/>
          </a:xfrm>
          <a:prstGeom prst="rect">
            <a:avLst/>
          </a:prstGeom>
          <a:noFill/>
        </p:spPr>
        <p:txBody>
          <a:bodyPr wrap="square" rtlCol="0">
            <a:spAutoFit/>
          </a:bodyPr>
          <a:lstStyle/>
          <a:p>
            <a:pPr defTabSz="1218834">
              <a:spcAft>
                <a:spcPts val="1200"/>
              </a:spcAft>
              <a:buSzPct val="123000"/>
            </a:pPr>
            <a:r>
              <a:rPr lang="en-US" sz="2000">
                <a:solidFill>
                  <a:schemeClr val="tx1">
                    <a:lumMod val="75000"/>
                    <a:lumOff val="25000"/>
                  </a:schemeClr>
                </a:solidFill>
                <a:latin typeface="Encode Sans" pitchFamily="2" charset="0"/>
                <a:cs typeface="Arial" panose="020B0604020202020204" pitchFamily="34" charset="0"/>
              </a:rPr>
              <a:t>The </a:t>
            </a:r>
            <a:r>
              <a:rPr lang="en-US" sz="2000" b="1">
                <a:solidFill>
                  <a:schemeClr val="tx1">
                    <a:lumMod val="75000"/>
                    <a:lumOff val="25000"/>
                  </a:schemeClr>
                </a:solidFill>
                <a:latin typeface="Encode Sans" pitchFamily="2" charset="0"/>
                <a:cs typeface="Arial" panose="020B0604020202020204" pitchFamily="34" charset="0"/>
              </a:rPr>
              <a:t>REEV Technology on C10 REEV </a:t>
            </a:r>
            <a:r>
              <a:rPr lang="en-US" sz="2000">
                <a:solidFill>
                  <a:schemeClr val="tx1">
                    <a:lumMod val="75000"/>
                    <a:lumOff val="25000"/>
                  </a:schemeClr>
                </a:solidFill>
                <a:latin typeface="Encode Sans" pitchFamily="2" charset="0"/>
                <a:cs typeface="Arial" panose="020B0604020202020204" pitchFamily="34" charset="0"/>
              </a:rPr>
              <a:t>is a true novelty!</a:t>
            </a:r>
          </a:p>
          <a:p>
            <a:pPr defTabSz="1218834">
              <a:spcAft>
                <a:spcPts val="1200"/>
              </a:spcAft>
              <a:buSzPct val="123000"/>
            </a:pPr>
            <a:endParaRPr lang="en-US" sz="2000">
              <a:solidFill>
                <a:schemeClr val="tx1">
                  <a:lumMod val="75000"/>
                  <a:lumOff val="25000"/>
                </a:schemeClr>
              </a:solidFill>
              <a:latin typeface="Encode Sans" pitchFamily="2" charset="0"/>
              <a:cs typeface="Arial" panose="020B0604020202020204" pitchFamily="34" charset="0"/>
            </a:endParaRPr>
          </a:p>
        </p:txBody>
      </p:sp>
      <p:pic>
        <p:nvPicPr>
          <p:cNvPr id="5" name="Immagine 4" descr="Immagine che contiene veicolo, Veicolo terrestre, ruota, schizzo&#10;&#10;Descrizione generata automaticamente">
            <a:extLst>
              <a:ext uri="{FF2B5EF4-FFF2-40B4-BE49-F238E27FC236}">
                <a16:creationId xmlns:a16="http://schemas.microsoft.com/office/drawing/2014/main" id="{94C4E44D-4287-676D-A01D-D3EA08AE7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08083" y="2203437"/>
            <a:ext cx="3889526" cy="1944763"/>
          </a:xfrm>
          <a:prstGeom prst="rect">
            <a:avLst/>
          </a:prstGeom>
        </p:spPr>
      </p:pic>
      <p:sp>
        <p:nvSpPr>
          <p:cNvPr id="4" name="TextBox 6">
            <a:extLst>
              <a:ext uri="{FF2B5EF4-FFF2-40B4-BE49-F238E27FC236}">
                <a16:creationId xmlns:a16="http://schemas.microsoft.com/office/drawing/2014/main" id="{692B98B2-3685-06AF-134D-5C733D203739}"/>
              </a:ext>
            </a:extLst>
          </p:cNvPr>
          <p:cNvSpPr txBox="1"/>
          <p:nvPr/>
        </p:nvSpPr>
        <p:spPr>
          <a:xfrm>
            <a:off x="2681524" y="2203437"/>
            <a:ext cx="1426559" cy="2031325"/>
          </a:xfrm>
          <a:prstGeom prst="rect">
            <a:avLst/>
          </a:prstGeom>
          <a:noFill/>
        </p:spPr>
        <p:txBody>
          <a:bodyPr wrap="square" rtlCol="0">
            <a:spAutoFit/>
          </a:bodyPr>
          <a:lstStyle/>
          <a:p>
            <a:pPr defTabSz="1218834">
              <a:spcAft>
                <a:spcPts val="1200"/>
              </a:spcAft>
              <a:buSzPct val="123000"/>
            </a:pPr>
            <a:r>
              <a:rPr lang="en-US" sz="2400" b="1">
                <a:solidFill>
                  <a:schemeClr val="tx1">
                    <a:lumMod val="75000"/>
                    <a:lumOff val="25000"/>
                  </a:schemeClr>
                </a:solidFill>
                <a:latin typeface="Encode Sans" pitchFamily="2" charset="0"/>
                <a:cs typeface="Arial" panose="020B0604020202020204" pitchFamily="34" charset="0"/>
              </a:rPr>
              <a:t>R</a:t>
            </a:r>
            <a:r>
              <a:rPr lang="en-US" sz="1600">
                <a:solidFill>
                  <a:schemeClr val="tx1">
                    <a:lumMod val="75000"/>
                    <a:lumOff val="25000"/>
                  </a:schemeClr>
                </a:solidFill>
                <a:latin typeface="Encode Sans" pitchFamily="2" charset="0"/>
                <a:cs typeface="Arial" panose="020B0604020202020204" pitchFamily="34" charset="0"/>
              </a:rPr>
              <a:t>ange</a:t>
            </a:r>
          </a:p>
          <a:p>
            <a:pPr defTabSz="1218834">
              <a:spcAft>
                <a:spcPts val="1200"/>
              </a:spcAft>
              <a:buSzPct val="123000"/>
            </a:pPr>
            <a:r>
              <a:rPr lang="en-US" sz="2400" b="1">
                <a:latin typeface="Encode Sans" pitchFamily="2" charset="0"/>
                <a:cs typeface="Arial" panose="020B0604020202020204" pitchFamily="34" charset="0"/>
              </a:rPr>
              <a:t>E</a:t>
            </a:r>
            <a:r>
              <a:rPr lang="en-US" sz="1600">
                <a:latin typeface="Encode Sans" pitchFamily="2" charset="0"/>
                <a:cs typeface="Arial" panose="020B0604020202020204" pitchFamily="34" charset="0"/>
              </a:rPr>
              <a:t>xtended</a:t>
            </a:r>
          </a:p>
          <a:p>
            <a:pPr defTabSz="1218834">
              <a:spcAft>
                <a:spcPts val="1200"/>
              </a:spcAft>
              <a:buSzPct val="123000"/>
            </a:pPr>
            <a:r>
              <a:rPr lang="en-US" sz="2400" b="1">
                <a:solidFill>
                  <a:schemeClr val="tx1">
                    <a:lumMod val="75000"/>
                    <a:lumOff val="25000"/>
                  </a:schemeClr>
                </a:solidFill>
                <a:latin typeface="Encode Sans" pitchFamily="2" charset="0"/>
                <a:cs typeface="Arial" panose="020B0604020202020204" pitchFamily="34" charset="0"/>
              </a:rPr>
              <a:t>E</a:t>
            </a:r>
            <a:r>
              <a:rPr lang="en-US" sz="1600">
                <a:solidFill>
                  <a:schemeClr val="tx1">
                    <a:lumMod val="75000"/>
                    <a:lumOff val="25000"/>
                  </a:schemeClr>
                </a:solidFill>
                <a:latin typeface="Encode Sans" pitchFamily="2" charset="0"/>
                <a:cs typeface="Arial" panose="020B0604020202020204" pitchFamily="34" charset="0"/>
              </a:rPr>
              <a:t>lectric</a:t>
            </a:r>
          </a:p>
          <a:p>
            <a:pPr defTabSz="1218834">
              <a:spcAft>
                <a:spcPts val="1200"/>
              </a:spcAft>
              <a:buSzPct val="123000"/>
            </a:pPr>
            <a:r>
              <a:rPr lang="en-US" sz="2400" b="1">
                <a:solidFill>
                  <a:schemeClr val="tx1">
                    <a:lumMod val="75000"/>
                    <a:lumOff val="25000"/>
                  </a:schemeClr>
                </a:solidFill>
                <a:latin typeface="Encode Sans" pitchFamily="2" charset="0"/>
                <a:cs typeface="Arial" panose="020B0604020202020204" pitchFamily="34" charset="0"/>
              </a:rPr>
              <a:t>V</a:t>
            </a:r>
            <a:r>
              <a:rPr lang="en-US" sz="1600">
                <a:solidFill>
                  <a:schemeClr val="tx1">
                    <a:lumMod val="75000"/>
                    <a:lumOff val="25000"/>
                  </a:schemeClr>
                </a:solidFill>
                <a:latin typeface="Encode Sans" pitchFamily="2" charset="0"/>
                <a:cs typeface="Arial" panose="020B0604020202020204" pitchFamily="34" charset="0"/>
              </a:rPr>
              <a:t>ehicle</a:t>
            </a:r>
          </a:p>
        </p:txBody>
      </p:sp>
      <p:sp>
        <p:nvSpPr>
          <p:cNvPr id="9" name="CasellaDiTesto 8">
            <a:extLst>
              <a:ext uri="{FF2B5EF4-FFF2-40B4-BE49-F238E27FC236}">
                <a16:creationId xmlns:a16="http://schemas.microsoft.com/office/drawing/2014/main" id="{76D76FE7-76A6-BF31-FCE6-29963D882E76}"/>
              </a:ext>
            </a:extLst>
          </p:cNvPr>
          <p:cNvSpPr txBox="1"/>
          <p:nvPr/>
        </p:nvSpPr>
        <p:spPr>
          <a:xfrm>
            <a:off x="647701" y="4217560"/>
            <a:ext cx="7349908" cy="1631216"/>
          </a:xfrm>
          <a:prstGeom prst="rect">
            <a:avLst/>
          </a:prstGeom>
          <a:noFill/>
        </p:spPr>
        <p:txBody>
          <a:bodyPr wrap="square">
            <a:spAutoFit/>
          </a:bodyPr>
          <a:lstStyle/>
          <a:p>
            <a:pPr defTabSz="1218834">
              <a:spcAft>
                <a:spcPts val="1200"/>
              </a:spcAft>
              <a:buSzPct val="123000"/>
              <a:defRPr/>
            </a:pPr>
            <a:endParaRPr lang="en-US" sz="2000">
              <a:solidFill>
                <a:prstClr val="black">
                  <a:lumMod val="75000"/>
                  <a:lumOff val="25000"/>
                </a:prstClr>
              </a:solidFill>
              <a:latin typeface="Encode Sans" pitchFamily="2" charset="0"/>
              <a:cs typeface="Arial" panose="020B0604020202020204" pitchFamily="34" charset="0"/>
            </a:endParaRPr>
          </a:p>
          <a:p>
            <a:pPr marL="285750" indent="-285750" defTabSz="1218834">
              <a:spcAft>
                <a:spcPts val="1200"/>
              </a:spcAft>
              <a:buSzPct val="123000"/>
              <a:buFont typeface="Arial" panose="020B0604020202020204" pitchFamily="34" charset="0"/>
              <a:buChar char="•"/>
              <a:defRPr/>
            </a:pPr>
            <a:r>
              <a:rPr lang="en-US" sz="2000">
                <a:solidFill>
                  <a:prstClr val="black">
                    <a:lumMod val="75000"/>
                    <a:lumOff val="25000"/>
                  </a:prstClr>
                </a:solidFill>
                <a:latin typeface="Encode Sans" pitchFamily="2" charset="0"/>
                <a:cs typeface="Arial" panose="020B0604020202020204" pitchFamily="34" charset="0"/>
              </a:rPr>
              <a:t>We introduced the subject with a WBT</a:t>
            </a:r>
          </a:p>
          <a:p>
            <a:pPr marL="285750" indent="-285750" defTabSz="1218834">
              <a:spcAft>
                <a:spcPts val="1200"/>
              </a:spcAft>
              <a:buSzPct val="123000"/>
              <a:buFont typeface="Arial" panose="020B0604020202020204" pitchFamily="34" charset="0"/>
              <a:buChar char="•"/>
              <a:defRPr/>
            </a:pPr>
            <a:r>
              <a:rPr lang="en-US" sz="2000">
                <a:solidFill>
                  <a:prstClr val="black">
                    <a:lumMod val="75000"/>
                    <a:lumOff val="25000"/>
                  </a:prstClr>
                </a:solidFill>
                <a:latin typeface="Encode Sans" pitchFamily="2" charset="0"/>
                <a:cs typeface="Arial" panose="020B0604020202020204" pitchFamily="34" charset="0"/>
              </a:rPr>
              <a:t>A CAPSULE has been published then, with a re-focus and insight on the </a:t>
            </a:r>
            <a:r>
              <a:rPr lang="en-US" sz="2000" b="1">
                <a:solidFill>
                  <a:prstClr val="black">
                    <a:lumMod val="75000"/>
                    <a:lumOff val="25000"/>
                  </a:prstClr>
                </a:solidFill>
                <a:latin typeface="Encode Sans" pitchFamily="2" charset="0"/>
                <a:cs typeface="Arial" panose="020B0604020202020204" pitchFamily="34" charset="0"/>
              </a:rPr>
              <a:t>Energy modes</a:t>
            </a:r>
            <a:endParaRPr lang="en-US" sz="2000">
              <a:solidFill>
                <a:prstClr val="black">
                  <a:lumMod val="75000"/>
                  <a:lumOff val="25000"/>
                </a:prstClr>
              </a:solidFill>
              <a:latin typeface="Encode Sans"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122445576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9">
            <a:extLst>
              <a:ext uri="{FF2B5EF4-FFF2-40B4-BE49-F238E27FC236}">
                <a16:creationId xmlns:a16="http://schemas.microsoft.com/office/drawing/2014/main" id="{444975FE-EC35-ED46-CBB5-4948CDECAF5D}"/>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chemeClr val="bg1"/>
                </a:solidFill>
                <a:latin typeface="Encode Sans" pitchFamily="2" charset="0"/>
              </a:rPr>
              <a:t>Scenario 4 - Demanding Drive</a:t>
            </a:r>
            <a:br>
              <a:rPr lang="en-GB">
                <a:solidFill>
                  <a:schemeClr val="bg1"/>
                </a:solidFill>
                <a:latin typeface="Encode Sans" pitchFamily="2" charset="0"/>
              </a:rPr>
            </a:br>
            <a:r>
              <a:rPr lang="en-US" sz="2000" kern="0">
                <a:solidFill>
                  <a:schemeClr val="bg1"/>
                </a:solidFill>
                <a:latin typeface="Encode Sans" pitchFamily="2" charset="0"/>
                <a:ea typeface="+mn-ea"/>
                <a:cs typeface="Arial"/>
                <a:sym typeface="Helvetica Neue" panose="02000503000000020004"/>
              </a:rPr>
              <a:t>When propulsion is needed</a:t>
            </a:r>
          </a:p>
        </p:txBody>
      </p:sp>
      <p:sp>
        <p:nvSpPr>
          <p:cNvPr id="9" name="TextBox 6">
            <a:extLst>
              <a:ext uri="{FF2B5EF4-FFF2-40B4-BE49-F238E27FC236}">
                <a16:creationId xmlns:a16="http://schemas.microsoft.com/office/drawing/2014/main" id="{357B2F80-6BC0-13B4-3D5D-24F63BEC5B10}"/>
              </a:ext>
            </a:extLst>
          </p:cNvPr>
          <p:cNvSpPr txBox="1"/>
          <p:nvPr/>
        </p:nvSpPr>
        <p:spPr>
          <a:xfrm>
            <a:off x="930121" y="5638517"/>
            <a:ext cx="4275138" cy="461665"/>
          </a:xfrm>
          <a:prstGeom prst="rect">
            <a:avLst/>
          </a:prstGeom>
          <a:noFill/>
        </p:spPr>
        <p:txBody>
          <a:bodyPr wrap="square" rtlCol="0">
            <a:spAutoFit/>
          </a:bodyPr>
          <a:lstStyle/>
          <a:p>
            <a:pPr defTabSz="1218834">
              <a:spcAft>
                <a:spcPts val="1200"/>
              </a:spcAft>
              <a:buSzPct val="123000"/>
            </a:pPr>
            <a:r>
              <a:rPr lang="en-US" sz="2400" b="1">
                <a:solidFill>
                  <a:schemeClr val="bg1"/>
                </a:solidFill>
                <a:latin typeface="Encode Sans" pitchFamily="2" charset="0"/>
                <a:cs typeface="Arial" panose="020B0604020202020204" pitchFamily="34" charset="0"/>
              </a:rPr>
              <a:t>Recommended Mode?</a:t>
            </a:r>
            <a:endParaRPr lang="en-US" sz="2400">
              <a:solidFill>
                <a:schemeClr val="bg1"/>
              </a:solidFill>
              <a:latin typeface="Encode Sans" pitchFamily="2" charset="0"/>
              <a:cs typeface="Arial" panose="020B0604020202020204" pitchFamily="34" charset="0"/>
            </a:endParaRPr>
          </a:p>
        </p:txBody>
      </p:sp>
      <p:sp>
        <p:nvSpPr>
          <p:cNvPr id="10" name="TextBox 6">
            <a:extLst>
              <a:ext uri="{FF2B5EF4-FFF2-40B4-BE49-F238E27FC236}">
                <a16:creationId xmlns:a16="http://schemas.microsoft.com/office/drawing/2014/main" id="{7E442BE5-823D-0479-CA88-41A94770CFE1}"/>
              </a:ext>
            </a:extLst>
          </p:cNvPr>
          <p:cNvSpPr txBox="1"/>
          <p:nvPr/>
        </p:nvSpPr>
        <p:spPr>
          <a:xfrm>
            <a:off x="761734" y="2235543"/>
            <a:ext cx="3578929" cy="3231654"/>
          </a:xfrm>
          <a:prstGeom prst="rect">
            <a:avLst/>
          </a:prstGeom>
          <a:noFill/>
        </p:spPr>
        <p:txBody>
          <a:bodyPr wrap="square" rtlCol="0">
            <a:spAutoFit/>
          </a:bodyPr>
          <a:lstStyle/>
          <a:p>
            <a:pPr defTabSz="1218834">
              <a:spcAft>
                <a:spcPts val="1200"/>
              </a:spcAft>
              <a:buSzPct val="123000"/>
            </a:pPr>
            <a:r>
              <a:rPr lang="en-US" b="1">
                <a:solidFill>
                  <a:schemeClr val="bg1"/>
                </a:solidFill>
                <a:latin typeface="Encode Sans" pitchFamily="2" charset="0"/>
                <a:cs typeface="Arial" panose="020B0604020202020204" pitchFamily="34" charset="0"/>
              </a:rPr>
              <a:t>DEMANDING DRIVING SITUATIONS</a:t>
            </a:r>
          </a:p>
          <a:p>
            <a:pPr marL="342900" indent="-342900" defTabSz="1218834">
              <a:spcAft>
                <a:spcPts val="1200"/>
              </a:spcAft>
              <a:buSzPct val="123000"/>
              <a:buFont typeface="Arial" panose="020B0604020202020204" pitchFamily="34" charset="0"/>
              <a:buChar char="•"/>
            </a:pPr>
            <a:r>
              <a:rPr lang="en-US" sz="2000">
                <a:solidFill>
                  <a:schemeClr val="bg1"/>
                </a:solidFill>
                <a:latin typeface="Encode Sans" pitchFamily="2" charset="0"/>
                <a:cs typeface="Arial" panose="020B0604020202020204" pitchFamily="34" charset="0"/>
              </a:rPr>
              <a:t>It’s winter, and you have to face a long and steep climb on a mountain road</a:t>
            </a:r>
          </a:p>
          <a:p>
            <a:pPr marL="342900" indent="-342900" defTabSz="1218834">
              <a:spcAft>
                <a:spcPts val="1200"/>
              </a:spcAft>
              <a:buSzPct val="123000"/>
              <a:buFont typeface="Arial" panose="020B0604020202020204" pitchFamily="34" charset="0"/>
              <a:buChar char="•"/>
            </a:pPr>
            <a:r>
              <a:rPr lang="en-US" sz="2000">
                <a:solidFill>
                  <a:schemeClr val="bg1"/>
                </a:solidFill>
                <a:latin typeface="Encode Sans" pitchFamily="2" charset="0"/>
                <a:cs typeface="Arial" panose="020B0604020202020204" pitchFamily="34" charset="0"/>
              </a:rPr>
              <a:t>You didn’t have the chance to recharge the car before you left home </a:t>
            </a:r>
          </a:p>
          <a:p>
            <a:pPr defTabSz="1218834">
              <a:spcAft>
                <a:spcPts val="1200"/>
              </a:spcAft>
              <a:buSzPct val="123000"/>
            </a:pPr>
            <a:endParaRPr lang="en-US" b="1">
              <a:solidFill>
                <a:schemeClr val="bg1"/>
              </a:solidFill>
              <a:latin typeface="Encode Sans" pitchFamily="2" charset="0"/>
              <a:cs typeface="Arial" panose="020B0604020202020204" pitchFamily="34" charset="0"/>
            </a:endParaRPr>
          </a:p>
        </p:txBody>
      </p:sp>
      <p:sp>
        <p:nvSpPr>
          <p:cNvPr id="6" name="CasellaDiTesto 5">
            <a:extLst>
              <a:ext uri="{FF2B5EF4-FFF2-40B4-BE49-F238E27FC236}">
                <a16:creationId xmlns:a16="http://schemas.microsoft.com/office/drawing/2014/main" id="{9A1CCE81-E3B7-6F2C-932D-BED510B1FAFC}"/>
              </a:ext>
            </a:extLst>
          </p:cNvPr>
          <p:cNvSpPr txBox="1"/>
          <p:nvPr/>
        </p:nvSpPr>
        <p:spPr>
          <a:xfrm>
            <a:off x="2720808" y="5981158"/>
            <a:ext cx="8395566" cy="523220"/>
          </a:xfrm>
          <a:prstGeom prst="rect">
            <a:avLst/>
          </a:prstGeom>
          <a:noFill/>
        </p:spPr>
        <p:txBody>
          <a:bodyPr wrap="square">
            <a:spAutoFit/>
          </a:bodyPr>
          <a:lstStyle/>
          <a:p>
            <a:pPr algn="ctr"/>
            <a:r>
              <a:rPr lang="it-IT" sz="2800" err="1">
                <a:solidFill>
                  <a:schemeClr val="bg1"/>
                </a:solidFill>
                <a:latin typeface="Encode Sans" pitchFamily="2" charset="0"/>
              </a:rPr>
              <a:t>Please</a:t>
            </a:r>
            <a:r>
              <a:rPr lang="it-IT" sz="2800">
                <a:solidFill>
                  <a:schemeClr val="bg1"/>
                </a:solidFill>
                <a:latin typeface="Encode Sans" pitchFamily="2" charset="0"/>
              </a:rPr>
              <a:t> Vote!</a:t>
            </a:r>
          </a:p>
        </p:txBody>
      </p:sp>
      <p:pic>
        <p:nvPicPr>
          <p:cNvPr id="7" name="Picture 10" descr="Select Generic outline icon">
            <a:extLst>
              <a:ext uri="{FF2B5EF4-FFF2-40B4-BE49-F238E27FC236}">
                <a16:creationId xmlns:a16="http://schemas.microsoft.com/office/drawing/2014/main" id="{5F6B38F8-C369-AB9B-C1C9-2A743FCC6A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987531" y="5522803"/>
            <a:ext cx="1233754" cy="12337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om Water to the Skies Above, Five Colorado Springs Mancation Ideas ...">
            <a:extLst>
              <a:ext uri="{FF2B5EF4-FFF2-40B4-BE49-F238E27FC236}">
                <a16:creationId xmlns:a16="http://schemas.microsoft.com/office/drawing/2014/main" id="{02CC528F-FE41-DBC6-ED19-8799534A4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65"/>
          <a:stretch>
            <a:fillRect/>
          </a:stretch>
        </p:blipFill>
        <p:spPr bwMode="auto">
          <a:xfrm>
            <a:off x="5345527" y="2095928"/>
            <a:ext cx="4560474" cy="317469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inter Icon Png">
            <a:extLst>
              <a:ext uri="{FF2B5EF4-FFF2-40B4-BE49-F238E27FC236}">
                <a16:creationId xmlns:a16="http://schemas.microsoft.com/office/drawing/2014/main" id="{6AF679A9-C0E6-1E6D-D6E3-42AE244FBCE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57985" y="2998761"/>
            <a:ext cx="595015" cy="5950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o Charging Icons - Download Free Vector Icons | Noun Project">
            <a:extLst>
              <a:ext uri="{FF2B5EF4-FFF2-40B4-BE49-F238E27FC236}">
                <a16:creationId xmlns:a16="http://schemas.microsoft.com/office/drawing/2014/main" id="{0C9A293B-2723-11D5-57CA-99EC1480758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07917" y="4155267"/>
            <a:ext cx="683621" cy="6836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18989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65E89-DFFF-F718-5037-6A3785CF382A}"/>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AB34A21D-A8BF-F0D5-87D3-035499A97569}"/>
              </a:ext>
            </a:extLst>
          </p:cNvPr>
          <p:cNvSpPr txBox="1"/>
          <p:nvPr/>
        </p:nvSpPr>
        <p:spPr>
          <a:xfrm>
            <a:off x="344494" y="1759961"/>
            <a:ext cx="9217025" cy="400110"/>
          </a:xfrm>
          <a:prstGeom prst="rect">
            <a:avLst/>
          </a:prstGeom>
          <a:noFill/>
        </p:spPr>
        <p:txBody>
          <a:bodyPr wrap="square" rtlCol="0">
            <a:spAutoFit/>
          </a:bodyPr>
          <a:lstStyle/>
          <a:p>
            <a:pPr defTabSz="1218834">
              <a:spcAft>
                <a:spcPts val="1200"/>
              </a:spcAft>
              <a:buSzPct val="123000"/>
            </a:pPr>
            <a:r>
              <a:rPr lang="en-US" sz="2000" b="1">
                <a:solidFill>
                  <a:srgbClr val="05502B"/>
                </a:solidFill>
                <a:latin typeface="Encode Sans" pitchFamily="2" charset="0"/>
                <a:cs typeface="Arial" panose="020B0604020202020204" pitchFamily="34" charset="0"/>
              </a:rPr>
              <a:t>DEMANDING DRIVING SITUATIONS</a:t>
            </a:r>
          </a:p>
        </p:txBody>
      </p:sp>
      <p:sp>
        <p:nvSpPr>
          <p:cNvPr id="6" name="TextBox 6">
            <a:extLst>
              <a:ext uri="{FF2B5EF4-FFF2-40B4-BE49-F238E27FC236}">
                <a16:creationId xmlns:a16="http://schemas.microsoft.com/office/drawing/2014/main" id="{4A080B52-7686-0688-483B-A9B1258EEEE9}"/>
              </a:ext>
            </a:extLst>
          </p:cNvPr>
          <p:cNvSpPr txBox="1"/>
          <p:nvPr/>
        </p:nvSpPr>
        <p:spPr>
          <a:xfrm>
            <a:off x="344493" y="2287653"/>
            <a:ext cx="4608513" cy="338554"/>
          </a:xfrm>
          <a:prstGeom prst="rect">
            <a:avLst/>
          </a:prstGeom>
          <a:noFill/>
        </p:spPr>
        <p:txBody>
          <a:bodyPr wrap="square" rtlCol="0">
            <a:spAutoFit/>
          </a:bodyPr>
          <a:lstStyle/>
          <a:p>
            <a:pPr defTabSz="1218834">
              <a:spcAft>
                <a:spcPts val="1200"/>
              </a:spcAft>
              <a:buSzPct val="123000"/>
            </a:pPr>
            <a:r>
              <a:rPr lang="en-US" sz="1600" b="1">
                <a:solidFill>
                  <a:schemeClr val="tx1">
                    <a:lumMod val="75000"/>
                    <a:lumOff val="25000"/>
                  </a:schemeClr>
                </a:solidFill>
                <a:latin typeface="Encode Sans" pitchFamily="2" charset="0"/>
                <a:cs typeface="Arial" panose="020B0604020202020204" pitchFamily="34" charset="0"/>
              </a:rPr>
              <a:t>Recommended Mode:</a:t>
            </a:r>
          </a:p>
        </p:txBody>
      </p:sp>
      <p:sp>
        <p:nvSpPr>
          <p:cNvPr id="7" name="TextBox 6">
            <a:extLst>
              <a:ext uri="{FF2B5EF4-FFF2-40B4-BE49-F238E27FC236}">
                <a16:creationId xmlns:a16="http://schemas.microsoft.com/office/drawing/2014/main" id="{855D35D4-6462-0572-2204-79CDBA2D22A8}"/>
              </a:ext>
            </a:extLst>
          </p:cNvPr>
          <p:cNvSpPr txBox="1"/>
          <p:nvPr/>
        </p:nvSpPr>
        <p:spPr>
          <a:xfrm>
            <a:off x="344486" y="3690106"/>
            <a:ext cx="4608513" cy="1384995"/>
          </a:xfrm>
          <a:prstGeom prst="rect">
            <a:avLst/>
          </a:prstGeom>
          <a:noFill/>
        </p:spPr>
        <p:txBody>
          <a:bodyPr wrap="square" rtlCol="0">
            <a:spAutoFit/>
          </a:bodyPr>
          <a:lstStyle/>
          <a:p>
            <a:pPr defTabSz="1218834">
              <a:spcAft>
                <a:spcPts val="1200"/>
              </a:spcAft>
              <a:buSzPct val="123000"/>
            </a:pPr>
            <a:r>
              <a:rPr lang="en-US" sz="1600" b="1">
                <a:solidFill>
                  <a:schemeClr val="tx1">
                    <a:lumMod val="75000"/>
                    <a:lumOff val="25000"/>
                  </a:schemeClr>
                </a:solidFill>
                <a:latin typeface="Encode Sans" pitchFamily="2" charset="0"/>
                <a:cs typeface="Arial" panose="020B0604020202020204" pitchFamily="34" charset="0"/>
              </a:rPr>
              <a:t>How it works:</a:t>
            </a:r>
          </a:p>
          <a:p>
            <a:pPr marL="342900" indent="-342900" defTabSz="1218834">
              <a:spcAft>
                <a:spcPts val="1200"/>
              </a:spcAft>
              <a:buSzPct val="123000"/>
              <a:buFont typeface="Arial" panose="020B0604020202020204" pitchFamily="34" charset="0"/>
              <a:buChar char="•"/>
            </a:pPr>
            <a:r>
              <a:rPr lang="en-US" sz="1600">
                <a:solidFill>
                  <a:schemeClr val="tx1">
                    <a:lumMod val="75000"/>
                    <a:lumOff val="25000"/>
                  </a:schemeClr>
                </a:solidFill>
                <a:latin typeface="Encode Sans" pitchFamily="2" charset="0"/>
                <a:cs typeface="Arial" panose="020B0604020202020204" pitchFamily="34" charset="0"/>
              </a:rPr>
              <a:t>The ICE engine is always running, prioritizing the vehicle's propulsion needs</a:t>
            </a:r>
          </a:p>
          <a:p>
            <a:pPr marL="342900" indent="-342900" defTabSz="1218834">
              <a:spcAft>
                <a:spcPts val="1200"/>
              </a:spcAft>
              <a:buSzPct val="123000"/>
              <a:buFont typeface="Arial" panose="020B0604020202020204" pitchFamily="34" charset="0"/>
              <a:buChar char="•"/>
            </a:pPr>
            <a:r>
              <a:rPr lang="en-US" sz="1600">
                <a:solidFill>
                  <a:schemeClr val="tx1">
                    <a:lumMod val="75000"/>
                    <a:lumOff val="25000"/>
                  </a:schemeClr>
                </a:solidFill>
                <a:latin typeface="Encode Sans" pitchFamily="2" charset="0"/>
                <a:cs typeface="Arial" panose="020B0604020202020204" pitchFamily="34" charset="0"/>
              </a:rPr>
              <a:t>Maximum power output of the ICE Generator</a:t>
            </a:r>
          </a:p>
        </p:txBody>
      </p:sp>
      <p:sp>
        <p:nvSpPr>
          <p:cNvPr id="8" name="TextBox 6">
            <a:extLst>
              <a:ext uri="{FF2B5EF4-FFF2-40B4-BE49-F238E27FC236}">
                <a16:creationId xmlns:a16="http://schemas.microsoft.com/office/drawing/2014/main" id="{0256870E-A396-B79F-B320-041C8DDC12C8}"/>
              </a:ext>
            </a:extLst>
          </p:cNvPr>
          <p:cNvSpPr txBox="1"/>
          <p:nvPr/>
        </p:nvSpPr>
        <p:spPr>
          <a:xfrm>
            <a:off x="-181359" y="5565411"/>
            <a:ext cx="10268717" cy="400110"/>
          </a:xfrm>
          <a:prstGeom prst="rect">
            <a:avLst/>
          </a:prstGeom>
          <a:noFill/>
        </p:spPr>
        <p:txBody>
          <a:bodyPr wrap="square" rtlCol="0">
            <a:spAutoFit/>
          </a:bodyPr>
          <a:lstStyle/>
          <a:p>
            <a:pPr algn="ctr" defTabSz="1218834">
              <a:buSzPct val="123000"/>
            </a:pPr>
            <a:r>
              <a:rPr lang="en-US" sz="2000" b="1">
                <a:solidFill>
                  <a:schemeClr val="tx1">
                    <a:lumMod val="75000"/>
                    <a:lumOff val="25000"/>
                  </a:schemeClr>
                </a:solidFill>
                <a:latin typeface="Encode Sans" pitchFamily="2" charset="0"/>
                <a:cs typeface="Arial" panose="020B0604020202020204" pitchFamily="34" charset="0"/>
              </a:rPr>
              <a:t>Right performance level in severe conditions: cold, low battery level, etc.</a:t>
            </a:r>
          </a:p>
        </p:txBody>
      </p:sp>
      <p:sp>
        <p:nvSpPr>
          <p:cNvPr id="11" name="Titel 9">
            <a:extLst>
              <a:ext uri="{FF2B5EF4-FFF2-40B4-BE49-F238E27FC236}">
                <a16:creationId xmlns:a16="http://schemas.microsoft.com/office/drawing/2014/main" id="{D407AD17-9665-54BA-D8D7-546528D3187C}"/>
              </a:ext>
            </a:extLst>
          </p:cNvPr>
          <p:cNvSpPr txBox="1">
            <a:spLocks/>
          </p:cNvSpPr>
          <p:nvPr/>
        </p:nvSpPr>
        <p:spPr>
          <a:xfrm>
            <a:off x="647706" y="811036"/>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Scenario 4 - Demanding Drive</a:t>
            </a:r>
            <a:br>
              <a:rPr lang="en-GB">
                <a:solidFill>
                  <a:srgbClr val="05502B"/>
                </a:solidFill>
                <a:latin typeface="Encode Sans" pitchFamily="2" charset="0"/>
              </a:rPr>
            </a:br>
            <a:r>
              <a:rPr lang="en-US" sz="2000" kern="0">
                <a:solidFill>
                  <a:schemeClr val="tx1">
                    <a:lumMod val="75000"/>
                    <a:lumOff val="25000"/>
                  </a:schemeClr>
                </a:solidFill>
                <a:latin typeface="Encode Sans" pitchFamily="2" charset="0"/>
                <a:ea typeface="+mn-ea"/>
                <a:cs typeface="Arial"/>
                <a:sym typeface="Helvetica Neue" panose="02000503000000020004"/>
              </a:rPr>
              <a:t>When propulsion is needed</a:t>
            </a:r>
          </a:p>
        </p:txBody>
      </p:sp>
      <p:pic>
        <p:nvPicPr>
          <p:cNvPr id="9" name="Immagine 8">
            <a:extLst>
              <a:ext uri="{FF2B5EF4-FFF2-40B4-BE49-F238E27FC236}">
                <a16:creationId xmlns:a16="http://schemas.microsoft.com/office/drawing/2014/main" id="{E825BD3B-8120-CBE5-376D-39650293F0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8891" y="2789156"/>
            <a:ext cx="1479701" cy="738000"/>
          </a:xfrm>
          <a:prstGeom prst="rect">
            <a:avLst/>
          </a:prstGeom>
        </p:spPr>
      </p:pic>
      <p:pic>
        <p:nvPicPr>
          <p:cNvPr id="10" name="Picture 4" descr="From Water to the Skies Above, Five Colorado Springs Mancation Ideas ...">
            <a:extLst>
              <a:ext uri="{FF2B5EF4-FFF2-40B4-BE49-F238E27FC236}">
                <a16:creationId xmlns:a16="http://schemas.microsoft.com/office/drawing/2014/main" id="{2CFC4EBA-0A66-D263-8398-53A4017DE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65"/>
          <a:stretch>
            <a:fillRect/>
          </a:stretch>
        </p:blipFill>
        <p:spPr bwMode="auto">
          <a:xfrm>
            <a:off x="5345527" y="2095928"/>
            <a:ext cx="4560474" cy="31746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72952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AA258DA8-E463-8D68-6DF7-090D853DE09E}"/>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pPr marL="0" marR="0" lvl="0" indent="0" algn="l" defTabSz="68406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5502B"/>
                </a:solidFill>
                <a:effectLst/>
                <a:uLnTx/>
                <a:uFillTx/>
                <a:latin typeface="Encode Sans" pitchFamily="2" charset="0"/>
                <a:ea typeface="+mj-ea"/>
                <a:cs typeface="+mj-cs"/>
              </a:rPr>
              <a:t>Power+</a:t>
            </a:r>
            <a:endParaRPr kumimoji="0" lang="en-US" sz="3200" b="0" i="0" u="none" strike="noStrike" kern="1200" cap="none" spc="0" normalizeH="0" baseline="0" noProof="0" dirty="0">
              <a:ln>
                <a:noFill/>
              </a:ln>
              <a:solidFill>
                <a:srgbClr val="05502B"/>
              </a:solidFill>
              <a:effectLst/>
              <a:uLnTx/>
              <a:uFillTx/>
              <a:latin typeface="Encode Sans" pitchFamily="2" charset="0"/>
              <a:ea typeface="+mj-ea"/>
              <a:cs typeface="+mj-cs"/>
            </a:endParaRPr>
          </a:p>
        </p:txBody>
      </p:sp>
      <p:pic>
        <p:nvPicPr>
          <p:cNvPr id="6" name="Immagine 5">
            <a:extLst>
              <a:ext uri="{FF2B5EF4-FFF2-40B4-BE49-F238E27FC236}">
                <a16:creationId xmlns:a16="http://schemas.microsoft.com/office/drawing/2014/main" id="{B14767A0-11F3-77E8-8E30-142DC89DE8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37577" y="1339070"/>
            <a:ext cx="2080532" cy="1037664"/>
          </a:xfrm>
          <a:prstGeom prst="rect">
            <a:avLst/>
          </a:prstGeom>
        </p:spPr>
      </p:pic>
      <p:pic>
        <p:nvPicPr>
          <p:cNvPr id="8" name="Immagine 7">
            <a:extLst>
              <a:ext uri="{FF2B5EF4-FFF2-40B4-BE49-F238E27FC236}">
                <a16:creationId xmlns:a16="http://schemas.microsoft.com/office/drawing/2014/main" id="{70985CE4-07CB-A31F-63DC-DD622A1C79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49686" y="2726871"/>
            <a:ext cx="4256314" cy="2128157"/>
          </a:xfrm>
          <a:prstGeom prst="rect">
            <a:avLst/>
          </a:prstGeom>
        </p:spPr>
      </p:pic>
      <p:sp>
        <p:nvSpPr>
          <p:cNvPr id="9" name="TextBox 6">
            <a:extLst>
              <a:ext uri="{FF2B5EF4-FFF2-40B4-BE49-F238E27FC236}">
                <a16:creationId xmlns:a16="http://schemas.microsoft.com/office/drawing/2014/main" id="{A229F4BE-6800-7350-53F8-F28E6AA798EA}"/>
              </a:ext>
            </a:extLst>
          </p:cNvPr>
          <p:cNvSpPr txBox="1"/>
          <p:nvPr/>
        </p:nvSpPr>
        <p:spPr>
          <a:xfrm>
            <a:off x="618371" y="2376734"/>
            <a:ext cx="4585278" cy="2431435"/>
          </a:xfrm>
          <a:prstGeom prst="rect">
            <a:avLst/>
          </a:prstGeom>
          <a:noFill/>
        </p:spPr>
        <p:txBody>
          <a:bodyPr wrap="square" rtlCol="0">
            <a:spAutoFit/>
          </a:bodyPr>
          <a:lstStyle/>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Here the priority is to maintain the performance in specific condition</a:t>
            </a:r>
            <a:r>
              <a:rPr kumimoji="0" lang="en-US" sz="16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 </a:t>
            </a: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Low Battery Level</a:t>
            </a: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Very cold start conditions</a:t>
            </a: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Demanding power situations</a:t>
            </a:r>
          </a:p>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the ICE Engine will run continuously to generate electricity at full capacity</a:t>
            </a:r>
          </a:p>
        </p:txBody>
      </p:sp>
      <p:sp>
        <p:nvSpPr>
          <p:cNvPr id="5" name="TextBox 6">
            <a:extLst>
              <a:ext uri="{FF2B5EF4-FFF2-40B4-BE49-F238E27FC236}">
                <a16:creationId xmlns:a16="http://schemas.microsoft.com/office/drawing/2014/main" id="{5AF876F9-C06C-C591-C340-BBE9CD6355A3}"/>
              </a:ext>
            </a:extLst>
          </p:cNvPr>
          <p:cNvSpPr txBox="1"/>
          <p:nvPr/>
        </p:nvSpPr>
        <p:spPr>
          <a:xfrm>
            <a:off x="647701" y="1686297"/>
            <a:ext cx="9217025" cy="461665"/>
          </a:xfrm>
          <a:prstGeom prst="rect">
            <a:avLst/>
          </a:prstGeom>
          <a:noFill/>
        </p:spPr>
        <p:txBody>
          <a:bodyPr wrap="square" rtlCol="0">
            <a:spAutoFit/>
          </a:bodyPr>
          <a:lstStyle/>
          <a:p>
            <a:pPr marL="457200" marR="0" lvl="0" indent="-457200" algn="l" defTabSz="1218834" rtl="0" eaLnBrk="1" fontAlgn="auto" latinLnBrk="0" hangingPunct="1">
              <a:lnSpc>
                <a:spcPct val="100000"/>
              </a:lnSpc>
              <a:spcBef>
                <a:spcPts val="0"/>
              </a:spcBef>
              <a:spcAft>
                <a:spcPts val="1200"/>
              </a:spcAft>
              <a:buClrTx/>
              <a:buSzPct val="123000"/>
              <a:buFont typeface="+mj-lt"/>
              <a:buAutoNum type="arabicPeriod" startAt="4"/>
              <a:tabLst/>
              <a:defRPr/>
            </a:pPr>
            <a:r>
              <a:rPr kumimoji="0" lang="en-US" sz="2400" b="1" i="0" u="none" strike="noStrike" kern="1200" cap="none" spc="0" normalizeH="0" baseline="0" noProof="0">
                <a:ln>
                  <a:noFill/>
                </a:ln>
                <a:solidFill>
                  <a:srgbClr val="05502B"/>
                </a:solidFill>
                <a:effectLst/>
                <a:uLnTx/>
                <a:uFillTx/>
                <a:latin typeface="Encode Sans" pitchFamily="2" charset="0"/>
                <a:ea typeface="+mn-ea"/>
                <a:cs typeface="Arial" panose="020B0604020202020204" pitchFamily="34" charset="0"/>
              </a:rPr>
              <a:t>Power+ → Power Priority</a:t>
            </a:r>
          </a:p>
        </p:txBody>
      </p:sp>
      <p:sp>
        <p:nvSpPr>
          <p:cNvPr id="4" name="CasellaDiTesto 3">
            <a:extLst>
              <a:ext uri="{FF2B5EF4-FFF2-40B4-BE49-F238E27FC236}">
                <a16:creationId xmlns:a16="http://schemas.microsoft.com/office/drawing/2014/main" id="{70EE95A9-C9CB-A3C9-12A6-885D3974A438}"/>
              </a:ext>
            </a:extLst>
          </p:cNvPr>
          <p:cNvSpPr txBox="1"/>
          <p:nvPr/>
        </p:nvSpPr>
        <p:spPr>
          <a:xfrm>
            <a:off x="1466510" y="5326447"/>
            <a:ext cx="7579405" cy="646331"/>
          </a:xfrm>
          <a:prstGeom prst="rect">
            <a:avLst/>
          </a:prstGeom>
          <a:noFill/>
        </p:spPr>
        <p:txBody>
          <a:bodyPr wrap="square">
            <a:spAutoFit/>
          </a:bodyPr>
          <a:lstStyle/>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This Mode ensures ENOUGH POWER even at low battery levels (State of Charge below 15%)</a:t>
            </a:r>
          </a:p>
        </p:txBody>
      </p:sp>
      <p:sp>
        <p:nvSpPr>
          <p:cNvPr id="3" name="CasellaDiTesto 2">
            <a:extLst>
              <a:ext uri="{FF2B5EF4-FFF2-40B4-BE49-F238E27FC236}">
                <a16:creationId xmlns:a16="http://schemas.microsoft.com/office/drawing/2014/main" id="{776BAFB5-6772-43F0-F642-3D98C17E5DA8}"/>
              </a:ext>
            </a:extLst>
          </p:cNvPr>
          <p:cNvSpPr txBox="1"/>
          <p:nvPr/>
        </p:nvSpPr>
        <p:spPr>
          <a:xfrm>
            <a:off x="2911010" y="186377"/>
            <a:ext cx="5007904" cy="369332"/>
          </a:xfrm>
          <a:prstGeom prst="rect">
            <a:avLst/>
          </a:prstGeom>
          <a:noFill/>
        </p:spPr>
        <p:txBody>
          <a:bodyPr wrap="square" rtlCol="0">
            <a:spAutoFit/>
          </a:bodyPr>
          <a:lstStyle/>
          <a:p>
            <a:r>
              <a:rPr lang="it-IT" dirty="0">
                <a:highlight>
                  <a:srgbClr val="FFFF00"/>
                </a:highlight>
              </a:rPr>
              <a:t>Backup for Trainer to </a:t>
            </a:r>
            <a:r>
              <a:rPr lang="it-IT" dirty="0" err="1">
                <a:highlight>
                  <a:srgbClr val="FFFF00"/>
                </a:highlight>
              </a:rPr>
              <a:t>deepen</a:t>
            </a:r>
            <a:r>
              <a:rPr lang="it-IT" dirty="0">
                <a:highlight>
                  <a:srgbClr val="FFFF00"/>
                </a:highlight>
              </a:rPr>
              <a:t> the </a:t>
            </a:r>
            <a:r>
              <a:rPr lang="it-IT" dirty="0" err="1">
                <a:highlight>
                  <a:srgbClr val="FFFF00"/>
                </a:highlight>
              </a:rPr>
              <a:t>debrief</a:t>
            </a:r>
            <a:endParaRPr lang="it-IT" dirty="0">
              <a:highlight>
                <a:srgbClr val="FFFF00"/>
              </a:highlight>
            </a:endParaRPr>
          </a:p>
        </p:txBody>
      </p:sp>
    </p:spTree>
    <p:custDataLst>
      <p:tags r:id="rId1"/>
    </p:custDataLst>
    <p:extLst>
      <p:ext uri="{BB962C8B-B14F-4D97-AF65-F5344CB8AC3E}">
        <p14:creationId xmlns:p14="http://schemas.microsoft.com/office/powerpoint/2010/main" val="297574337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veicolo, Veicolo terrestre, ruota, pneumatico&#10;&#10;Il contenuto generato dall'IA potrebbe non essere corretto.">
            <a:extLst>
              <a:ext uri="{FF2B5EF4-FFF2-40B4-BE49-F238E27FC236}">
                <a16:creationId xmlns:a16="http://schemas.microsoft.com/office/drawing/2014/main" id="{0A8F1595-3D7F-5539-6AA4-3058A3636065}"/>
              </a:ext>
            </a:extLst>
          </p:cNvPr>
          <p:cNvPicPr>
            <a:picLocks noChangeAspect="1"/>
          </p:cNvPicPr>
          <p:nvPr/>
        </p:nvPicPr>
        <p:blipFill>
          <a:blip r:embed="rId4">
            <a:extLst>
              <a:ext uri="{28A0092B-C50C-407E-A947-70E740481C1C}">
                <a14:useLocalDpi xmlns:a14="http://schemas.microsoft.com/office/drawing/2010/main" val="0"/>
              </a:ext>
            </a:extLst>
          </a:blip>
          <a:srcRect b="24866"/>
          <a:stretch>
            <a:fillRect/>
          </a:stretch>
        </p:blipFill>
        <p:spPr>
          <a:xfrm>
            <a:off x="0" y="627321"/>
            <a:ext cx="9906000" cy="5582093"/>
          </a:xfrm>
          <a:prstGeom prst="rect">
            <a:avLst/>
          </a:prstGeom>
        </p:spPr>
      </p:pic>
      <p:grpSp>
        <p:nvGrpSpPr>
          <p:cNvPr id="10" name="Gruppo 9">
            <a:extLst>
              <a:ext uri="{FF2B5EF4-FFF2-40B4-BE49-F238E27FC236}">
                <a16:creationId xmlns:a16="http://schemas.microsoft.com/office/drawing/2014/main" id="{6F319976-0F07-B5C1-10AB-6D6380D82B27}"/>
              </a:ext>
            </a:extLst>
          </p:cNvPr>
          <p:cNvGrpSpPr/>
          <p:nvPr/>
        </p:nvGrpSpPr>
        <p:grpSpPr>
          <a:xfrm>
            <a:off x="318521" y="4563598"/>
            <a:ext cx="8317479" cy="1244956"/>
            <a:chOff x="688294" y="7904905"/>
            <a:chExt cx="8317479" cy="1244956"/>
          </a:xfrm>
        </p:grpSpPr>
        <p:sp>
          <p:nvSpPr>
            <p:cNvPr id="11" name="Textplatzhalter 4">
              <a:extLst>
                <a:ext uri="{FF2B5EF4-FFF2-40B4-BE49-F238E27FC236}">
                  <a16:creationId xmlns:a16="http://schemas.microsoft.com/office/drawing/2014/main" id="{84B0F35E-1FA5-1062-7C50-FE3390B0540F}"/>
                </a:ext>
              </a:extLst>
            </p:cNvPr>
            <p:cNvSpPr txBox="1">
              <a:spLocks/>
            </p:cNvSpPr>
            <p:nvPr/>
          </p:nvSpPr>
          <p:spPr>
            <a:xfrm>
              <a:off x="1932893" y="7904905"/>
              <a:ext cx="7072880" cy="1244956"/>
            </a:xfrm>
            <a:prstGeom prst="rect">
              <a:avLst/>
            </a:prstGeom>
          </p:spPr>
          <p:txBody>
            <a:bodyPr vert="horz" wrap="square" lIns="50800" tIns="50800" rIns="50800" bIns="50800" rtlCol="0" anchor="t">
              <a:sp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buFont typeface="Arial" panose="020B0604020202020204" pitchFamily="34" charset="0"/>
                <a:buNone/>
              </a:pPr>
              <a:r>
                <a:rPr lang="en-US" sz="4400" b="1">
                  <a:solidFill>
                    <a:schemeClr val="bg1"/>
                  </a:solidFill>
                  <a:latin typeface="Encode Sans"/>
                </a:rPr>
                <a:t>Q&amp;A Session</a:t>
              </a:r>
            </a:p>
            <a:p>
              <a:pPr marL="0" indent="0">
                <a:buFont typeface="Arial" panose="020B0604020202020204" pitchFamily="34" charset="0"/>
                <a:buNone/>
              </a:pPr>
              <a:r>
                <a:rPr lang="en-US" sz="3200" b="1">
                  <a:solidFill>
                    <a:schemeClr val="bg1"/>
                  </a:solidFill>
                  <a:latin typeface="Encode Sans"/>
                </a:rPr>
                <a:t>To solve any doubt…</a:t>
              </a:r>
            </a:p>
          </p:txBody>
        </p:sp>
        <p:sp>
          <p:nvSpPr>
            <p:cNvPr id="12" name="Rettangolo 11">
              <a:extLst>
                <a:ext uri="{FF2B5EF4-FFF2-40B4-BE49-F238E27FC236}">
                  <a16:creationId xmlns:a16="http://schemas.microsoft.com/office/drawing/2014/main" id="{CF124C33-9EF6-6992-DA78-1619E22EC754}"/>
                </a:ext>
              </a:extLst>
            </p:cNvPr>
            <p:cNvSpPr/>
            <p:nvPr/>
          </p:nvSpPr>
          <p:spPr>
            <a:xfrm>
              <a:off x="688294" y="7984065"/>
              <a:ext cx="1134235" cy="1134235"/>
            </a:xfrm>
            <a:prstGeom prst="rect">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atin typeface="Encode Sans" pitchFamily="2" charset="0"/>
                </a:rPr>
                <a:t>04</a:t>
              </a:r>
            </a:p>
          </p:txBody>
        </p:sp>
      </p:grpSp>
    </p:spTree>
    <p:custDataLst>
      <p:tags r:id="rId1"/>
    </p:custDataLst>
    <p:extLst>
      <p:ext uri="{BB962C8B-B14F-4D97-AF65-F5344CB8AC3E}">
        <p14:creationId xmlns:p14="http://schemas.microsoft.com/office/powerpoint/2010/main" val="78351696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ACC79E6-9AA2-B5A8-6776-29D1A7267C5C}"/>
              </a:ext>
            </a:extLst>
          </p:cNvPr>
          <p:cNvSpPr txBox="1"/>
          <p:nvPr/>
        </p:nvSpPr>
        <p:spPr>
          <a:xfrm>
            <a:off x="4047101" y="106637"/>
            <a:ext cx="2137765" cy="400110"/>
          </a:xfrm>
          <a:prstGeom prst="rect">
            <a:avLst/>
          </a:prstGeom>
          <a:noFill/>
        </p:spPr>
        <p:txBody>
          <a:bodyPr wrap="none" rtlCol="0">
            <a:spAutoFit/>
          </a:bodyPr>
          <a:lstStyle/>
          <a:p>
            <a:r>
              <a:rPr lang="it-IT" sz="2000" dirty="0">
                <a:highlight>
                  <a:srgbClr val="FFFF00"/>
                </a:highlight>
              </a:rPr>
              <a:t>For Trainers ONLY</a:t>
            </a:r>
          </a:p>
        </p:txBody>
      </p:sp>
      <p:sp>
        <p:nvSpPr>
          <p:cNvPr id="3" name="Titel 9">
            <a:extLst>
              <a:ext uri="{FF2B5EF4-FFF2-40B4-BE49-F238E27FC236}">
                <a16:creationId xmlns:a16="http://schemas.microsoft.com/office/drawing/2014/main" id="{7A9A252B-922B-3ED1-B3E2-37555EC31F70}"/>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pPr>
              <a:defRPr/>
            </a:pPr>
            <a:r>
              <a:rPr kumimoji="0" lang="en-US" sz="3200" b="1" i="0" u="none" strike="noStrike" kern="1200" cap="none" spc="0" normalizeH="0" baseline="0" noProof="0" dirty="0">
                <a:ln>
                  <a:noFill/>
                </a:ln>
                <a:solidFill>
                  <a:srgbClr val="05502B"/>
                </a:solidFill>
                <a:effectLst/>
                <a:uLnTx/>
                <a:uFillTx/>
                <a:latin typeface="Encode Sans" pitchFamily="2" charset="0"/>
                <a:ea typeface="+mj-ea"/>
                <a:cs typeface="+mj-cs"/>
              </a:rPr>
              <a:t>Q&amp;A Session Hints</a:t>
            </a:r>
          </a:p>
          <a:p>
            <a:pPr>
              <a:defRPr/>
            </a:pPr>
            <a:r>
              <a:rPr lang="en-US" sz="3200" b="1" dirty="0">
                <a:solidFill>
                  <a:srgbClr val="05502B"/>
                </a:solidFill>
                <a:latin typeface="Encode Sans" pitchFamily="2" charset="0"/>
                <a:cs typeface="Arial" panose="020B0604020202020204" pitchFamily="34" charset="0"/>
              </a:rPr>
              <a:t>Use of the following INFO Slides</a:t>
            </a:r>
          </a:p>
        </p:txBody>
      </p:sp>
      <p:sp>
        <p:nvSpPr>
          <p:cNvPr id="4" name="TextBox 6">
            <a:extLst>
              <a:ext uri="{FF2B5EF4-FFF2-40B4-BE49-F238E27FC236}">
                <a16:creationId xmlns:a16="http://schemas.microsoft.com/office/drawing/2014/main" id="{2CF83FA8-BD62-890A-EE8F-981F98C1C815}"/>
              </a:ext>
            </a:extLst>
          </p:cNvPr>
          <p:cNvSpPr txBox="1"/>
          <p:nvPr/>
        </p:nvSpPr>
        <p:spPr>
          <a:xfrm>
            <a:off x="647701" y="1849731"/>
            <a:ext cx="8556802" cy="4062651"/>
          </a:xfrm>
          <a:prstGeom prst="rect">
            <a:avLst/>
          </a:prstGeom>
          <a:noFill/>
        </p:spPr>
        <p:txBody>
          <a:bodyPr wrap="square" rtlCol="0">
            <a:spAutoFit/>
          </a:bodyPr>
          <a:lstStyle/>
          <a:p>
            <a:pPr marL="0" marR="0" lvl="0" indent="0" algn="l" defTabSz="1218834" rtl="0" eaLnBrk="1" fontAlgn="auto" latinLnBrk="0" hangingPunct="1">
              <a:lnSpc>
                <a:spcPct val="100000"/>
              </a:lnSpc>
              <a:spcBef>
                <a:spcPts val="0"/>
              </a:spcBef>
              <a:spcAft>
                <a:spcPts val="1200"/>
              </a:spcAft>
              <a:buClrTx/>
              <a:buSzPct val="123000"/>
              <a:buFontTx/>
              <a:buNone/>
              <a:tabLst/>
              <a:defRPr/>
            </a:pPr>
            <a:r>
              <a:rPr kumimoji="0" lang="en-US" b="1"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This Q&amp;A Session can be carried out using various methodology </a:t>
            </a:r>
            <a:endParaRPr kumimoji="0" lang="en-US"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The Questions can be asked to participants, and they can try to answer </a:t>
            </a:r>
            <a:r>
              <a:rPr lang="en-US" dirty="0">
                <a:solidFill>
                  <a:prstClr val="black">
                    <a:lumMod val="75000"/>
                    <a:lumOff val="25000"/>
                  </a:prstClr>
                </a:solidFill>
                <a:latin typeface="Encode Sans" pitchFamily="2" charset="0"/>
                <a:cs typeface="Arial" panose="020B0604020202020204" pitchFamily="34" charset="0"/>
              </a:rPr>
              <a:t>(chat, voice, etc.), then debrief from the trainer will follow. </a:t>
            </a:r>
            <a:r>
              <a:rPr lang="en-US" b="1" dirty="0">
                <a:solidFill>
                  <a:prstClr val="black">
                    <a:lumMod val="75000"/>
                    <a:lumOff val="25000"/>
                  </a:prstClr>
                </a:solidFill>
                <a:latin typeface="Encode Sans" pitchFamily="2" charset="0"/>
                <a:cs typeface="Arial" panose="020B0604020202020204" pitchFamily="34" charset="0"/>
              </a:rPr>
              <a:t>Useful Info for the debrief are in the notes</a:t>
            </a: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endParaRPr kumimoji="0" lang="en-US" b="1"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The trainer can select some significant cases and explain them to the audience, then invite participants to ask any question that comes to their mind about the subject</a:t>
            </a: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endParaRPr>
          </a:p>
          <a:p>
            <a:pPr marL="285750" marR="0" lvl="0" indent="-285750" algn="l" defTabSz="1218834" rtl="0" eaLnBrk="1" fontAlgn="auto" latinLnBrk="0" hangingPunct="1">
              <a:lnSpc>
                <a:spcPct val="100000"/>
              </a:lnSpc>
              <a:spcBef>
                <a:spcPts val="0"/>
              </a:spcBef>
              <a:spcAft>
                <a:spcPts val="1200"/>
              </a:spcAft>
              <a:buClrTx/>
              <a:buSzPct val="123000"/>
              <a:buFont typeface="Arial" panose="020B0604020202020204"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Build a Quiz with the following questions</a:t>
            </a:r>
            <a:r>
              <a:rPr lang="en-US" dirty="0">
                <a:solidFill>
                  <a:prstClr val="black">
                    <a:lumMod val="75000"/>
                    <a:lumOff val="25000"/>
                  </a:prstClr>
                </a:solidFill>
                <a:latin typeface="Encode Sans" pitchFamily="2" charset="0"/>
                <a:cs typeface="Arial" panose="020B0604020202020204" pitchFamily="34" charset="0"/>
              </a:rPr>
              <a:t>, </a:t>
            </a:r>
            <a:r>
              <a:rPr kumimoji="0" lang="en-US" b="0" i="0" u="none" strike="noStrike" kern="1200" cap="none" spc="0" normalizeH="0" baseline="0" noProof="0" dirty="0">
                <a:ln>
                  <a:noFill/>
                </a:ln>
                <a:solidFill>
                  <a:prstClr val="black">
                    <a:lumMod val="75000"/>
                    <a:lumOff val="25000"/>
                  </a:prstClr>
                </a:solidFill>
                <a:effectLst/>
                <a:uLnTx/>
                <a:uFillTx/>
                <a:latin typeface="Encode Sans" pitchFamily="2" charset="0"/>
                <a:ea typeface="+mn-ea"/>
                <a:cs typeface="Arial" panose="020B0604020202020204" pitchFamily="34" charset="0"/>
              </a:rPr>
              <a:t>using the information provided in the Notes to create possible answers</a:t>
            </a:r>
          </a:p>
        </p:txBody>
      </p:sp>
    </p:spTree>
    <p:extLst>
      <p:ext uri="{BB962C8B-B14F-4D97-AF65-F5344CB8AC3E}">
        <p14:creationId xmlns:p14="http://schemas.microsoft.com/office/powerpoint/2010/main" val="4365371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37634-2F74-4529-6908-F366E660E9A5}"/>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EF3EF664-B493-A504-8196-7E8CB58DE00C}"/>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5" name="Immagine 4" descr="Immagine che contiene Veicolo terrestre, veicolo, aria aperta, strada&#10;&#10;Il contenuto generato dall'IA potrebbe non essere corretto.">
            <a:extLst>
              <a:ext uri="{FF2B5EF4-FFF2-40B4-BE49-F238E27FC236}">
                <a16:creationId xmlns:a16="http://schemas.microsoft.com/office/drawing/2014/main" id="{539F1D1B-038F-9D06-B3CC-6F1FC54DFC67}"/>
              </a:ext>
            </a:extLst>
          </p:cNvPr>
          <p:cNvPicPr>
            <a:picLocks noChangeAspect="1"/>
          </p:cNvPicPr>
          <p:nvPr/>
        </p:nvPicPr>
        <p:blipFill>
          <a:blip r:embed="rId4">
            <a:extLst>
              <a:ext uri="{28A0092B-C50C-407E-A947-70E740481C1C}">
                <a14:useLocalDpi xmlns:a14="http://schemas.microsoft.com/office/drawing/2010/main" val="0"/>
              </a:ext>
            </a:extLst>
          </a:blip>
          <a:srcRect l="28385" r="30502"/>
          <a:stretch>
            <a:fillRect/>
          </a:stretch>
        </p:blipFill>
        <p:spPr>
          <a:xfrm>
            <a:off x="6844564" y="2113904"/>
            <a:ext cx="3061436" cy="3333428"/>
          </a:xfrm>
          <a:prstGeom prst="rect">
            <a:avLst/>
          </a:prstGeom>
        </p:spPr>
      </p:pic>
      <p:sp>
        <p:nvSpPr>
          <p:cNvPr id="11" name="Titel 9">
            <a:extLst>
              <a:ext uri="{FF2B5EF4-FFF2-40B4-BE49-F238E27FC236}">
                <a16:creationId xmlns:a16="http://schemas.microsoft.com/office/drawing/2014/main" id="{58397297-A994-F837-23B9-5A6A66B6A195}"/>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n.1</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Mountain Road</a:t>
            </a:r>
          </a:p>
        </p:txBody>
      </p:sp>
      <p:sp>
        <p:nvSpPr>
          <p:cNvPr id="3" name="TextBox 6">
            <a:extLst>
              <a:ext uri="{FF2B5EF4-FFF2-40B4-BE49-F238E27FC236}">
                <a16:creationId xmlns:a16="http://schemas.microsoft.com/office/drawing/2014/main" id="{4D5295F9-3539-7BB3-5FA4-B99A839B895A}"/>
              </a:ext>
            </a:extLst>
          </p:cNvPr>
          <p:cNvSpPr txBox="1"/>
          <p:nvPr/>
        </p:nvSpPr>
        <p:spPr>
          <a:xfrm>
            <a:off x="647705" y="1642413"/>
            <a:ext cx="5919349" cy="2083647"/>
          </a:xfrm>
          <a:prstGeom prst="rect">
            <a:avLst/>
          </a:prstGeom>
          <a:noFill/>
        </p:spPr>
        <p:txBody>
          <a:bodyPr wrap="square" rtlCol="0">
            <a:spAutoFit/>
          </a:bodyPr>
          <a:lstStyle/>
          <a:p>
            <a:pPr lvl="0">
              <a:lnSpc>
                <a:spcPct val="115000"/>
              </a:lnSpc>
              <a:spcAft>
                <a:spcPts val="800"/>
              </a:spcAft>
            </a:pPr>
            <a:r>
              <a:rPr lang="en-US" i="1" kern="100" dirty="0">
                <a:effectLst/>
                <a:latin typeface="Montserrat" panose="00000500000000000000" pitchFamily="2" charset="0"/>
                <a:ea typeface="Aptos" panose="020B0004020202020204" pitchFamily="34" charset="0"/>
                <a:cs typeface="Arial" panose="020B0604020202020204" pitchFamily="34" charset="0"/>
              </a:rPr>
              <a:t>Driving uphill with a full load of luggage and a family with 2-3 children, in winter with heating </a:t>
            </a:r>
            <a:r>
              <a:rPr lang="en-US" i="1" kern="100" dirty="0" err="1">
                <a:effectLst/>
                <a:latin typeface="Montserrat" panose="00000500000000000000" pitchFamily="2" charset="0"/>
                <a:ea typeface="Aptos" panose="020B0004020202020204" pitchFamily="34" charset="0"/>
                <a:cs typeface="Arial" panose="020B0604020202020204" pitchFamily="34" charset="0"/>
              </a:rPr>
              <a:t>etc</a:t>
            </a:r>
            <a:r>
              <a:rPr lang="en-US" i="1" kern="100" dirty="0">
                <a:effectLst/>
                <a:latin typeface="Montserrat" panose="00000500000000000000" pitchFamily="2" charset="0"/>
                <a:ea typeface="Aptos" panose="020B0004020202020204" pitchFamily="34" charset="0"/>
                <a:cs typeface="Arial" panose="020B0604020202020204" pitchFamily="34" charset="0"/>
              </a:rPr>
              <a:t>….</a:t>
            </a:r>
          </a:p>
          <a:p>
            <a:pPr lvl="0">
              <a:lnSpc>
                <a:spcPct val="115000"/>
              </a:lnSpc>
              <a:spcAft>
                <a:spcPts val="800"/>
              </a:spcAft>
            </a:pPr>
            <a:r>
              <a:rPr lang="en-US" i="1" kern="100" dirty="0">
                <a:latin typeface="Montserrat" panose="00000500000000000000" pitchFamily="2" charset="0"/>
                <a:ea typeface="Aptos" panose="020B0004020202020204" pitchFamily="34" charset="0"/>
                <a:cs typeface="Arial" panose="020B0604020202020204" pitchFamily="34" charset="0"/>
              </a:rPr>
              <a:t>Does the vehicle generate more energy than it consumes, when the battery is low and the power requirement is high?</a:t>
            </a:r>
          </a:p>
        </p:txBody>
      </p:sp>
      <p:pic>
        <p:nvPicPr>
          <p:cNvPr id="1026" name="Picture 2" descr="Mountain road - Free nature icons">
            <a:extLst>
              <a:ext uri="{FF2B5EF4-FFF2-40B4-BE49-F238E27FC236}">
                <a16:creationId xmlns:a16="http://schemas.microsoft.com/office/drawing/2014/main" id="{00E68F4F-0DC5-0FDD-69F7-A6DE38613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873" y="735259"/>
            <a:ext cx="1350818" cy="1350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5815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A255-76A9-720C-7198-BBE93015C80F}"/>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797111E5-E2FA-CD47-BB05-6BAA0CE9F4B8}"/>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n.2</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Battery is running low</a:t>
            </a:r>
          </a:p>
        </p:txBody>
      </p:sp>
      <p:sp>
        <p:nvSpPr>
          <p:cNvPr id="3" name="TextBox 6">
            <a:extLst>
              <a:ext uri="{FF2B5EF4-FFF2-40B4-BE49-F238E27FC236}">
                <a16:creationId xmlns:a16="http://schemas.microsoft.com/office/drawing/2014/main" id="{F6E5F84C-A8F6-2E5E-5C99-C75B2EC5F83D}"/>
              </a:ext>
            </a:extLst>
          </p:cNvPr>
          <p:cNvSpPr txBox="1"/>
          <p:nvPr/>
        </p:nvSpPr>
        <p:spPr>
          <a:xfrm>
            <a:off x="789709" y="1752466"/>
            <a:ext cx="7190509" cy="1765099"/>
          </a:xfrm>
          <a:prstGeom prst="rect">
            <a:avLst/>
          </a:prstGeom>
          <a:noFill/>
        </p:spPr>
        <p:txBody>
          <a:bodyPr wrap="square" rtlCol="0">
            <a:spAutoFit/>
          </a:bodyPr>
          <a:lstStyle/>
          <a:p>
            <a:pPr lvl="0">
              <a:lnSpc>
                <a:spcPct val="115000"/>
              </a:lnSpc>
              <a:spcAft>
                <a:spcPts val="800"/>
              </a:spcAft>
            </a:pPr>
            <a:r>
              <a:rPr lang="en-GB" i="1" kern="100" dirty="0">
                <a:effectLst/>
                <a:latin typeface="Montserrat" panose="00000500000000000000" pitchFamily="2" charset="0"/>
                <a:ea typeface="Aptos" panose="020B0004020202020204" pitchFamily="34" charset="0"/>
                <a:cs typeface="Arial" panose="020B0604020202020204" pitchFamily="34" charset="0"/>
              </a:rPr>
              <a:t>In "EV" driving mode, when the battery drops to 25% capacity, the combustion engine starts operating….</a:t>
            </a:r>
          </a:p>
          <a:p>
            <a:pPr lvl="0">
              <a:lnSpc>
                <a:spcPct val="115000"/>
              </a:lnSpc>
              <a:spcAft>
                <a:spcPts val="800"/>
              </a:spcAft>
            </a:pPr>
            <a:r>
              <a:rPr lang="en-GB" i="1" kern="100" dirty="0">
                <a:effectLst/>
                <a:latin typeface="Montserrat" panose="00000500000000000000" pitchFamily="2" charset="0"/>
                <a:ea typeface="Aptos" panose="020B0004020202020204" pitchFamily="34" charset="0"/>
                <a:cs typeface="Arial" panose="020B0604020202020204" pitchFamily="34" charset="0"/>
              </a:rPr>
              <a:t>At this stage, is it possible to charge the battery, or is the energy generated by the (combustion) engine entirely consumed by the vehicle’s movement?</a:t>
            </a:r>
            <a:endParaRPr lang="it-IT" i="1" kern="100" dirty="0">
              <a:effectLst/>
              <a:latin typeface="Montserrat" panose="00000500000000000000" pitchFamily="2" charset="0"/>
              <a:ea typeface="Aptos" panose="020B00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B25BF970-E41D-BC4E-780A-C9935A8D092C}"/>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2050" name="Picture 2" descr="Low Battery Icon at Vectorified.com | Collection of Low Battery Icon ...">
            <a:extLst>
              <a:ext uri="{FF2B5EF4-FFF2-40B4-BE49-F238E27FC236}">
                <a16:creationId xmlns:a16="http://schemas.microsoft.com/office/drawing/2014/main" id="{9399B7C0-60F5-449F-068D-9FC0295CC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344" y="811037"/>
            <a:ext cx="1498175" cy="8407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956096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A255-76A9-720C-7198-BBE93015C80F}"/>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797111E5-E2FA-CD47-BB05-6BAA0CE9F4B8}"/>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n.3</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Engine rpm and sound</a:t>
            </a:r>
          </a:p>
        </p:txBody>
      </p:sp>
      <p:sp>
        <p:nvSpPr>
          <p:cNvPr id="3" name="TextBox 6">
            <a:extLst>
              <a:ext uri="{FF2B5EF4-FFF2-40B4-BE49-F238E27FC236}">
                <a16:creationId xmlns:a16="http://schemas.microsoft.com/office/drawing/2014/main" id="{F6E5F84C-A8F6-2E5E-5C99-C75B2EC5F83D}"/>
              </a:ext>
            </a:extLst>
          </p:cNvPr>
          <p:cNvSpPr txBox="1"/>
          <p:nvPr/>
        </p:nvSpPr>
        <p:spPr>
          <a:xfrm>
            <a:off x="647706" y="1794029"/>
            <a:ext cx="7031176" cy="1129027"/>
          </a:xfrm>
          <a:prstGeom prst="rect">
            <a:avLst/>
          </a:prstGeom>
          <a:noFill/>
        </p:spPr>
        <p:txBody>
          <a:bodyPr wrap="square" rtlCol="0">
            <a:spAutoFit/>
          </a:bodyPr>
          <a:lstStyle/>
          <a:p>
            <a:pPr lvl="0">
              <a:lnSpc>
                <a:spcPct val="115000"/>
              </a:lnSpc>
              <a:spcAft>
                <a:spcPts val="800"/>
              </a:spcAft>
            </a:pPr>
            <a:r>
              <a:rPr lang="en-GB" sz="2000" i="1" kern="100" dirty="0">
                <a:effectLst/>
                <a:latin typeface="Montserrat" panose="00000500000000000000" pitchFamily="2" charset="0"/>
                <a:ea typeface="Aptos" panose="020B0004020202020204" pitchFamily="34" charset="0"/>
                <a:cs typeface="Arial" panose="020B0604020202020204" pitchFamily="34" charset="0"/>
              </a:rPr>
              <a:t>When the combustion engine is running, does the throttle inputs on the accelerator pedal cause an increase in the combustion engine’s RPM?</a:t>
            </a:r>
            <a:endParaRPr lang="it-IT" sz="2000" i="1" kern="100" dirty="0">
              <a:effectLst/>
              <a:latin typeface="Montserrat" panose="00000500000000000000" pitchFamily="2" charset="0"/>
              <a:ea typeface="Aptos" panose="020B0004020202020204" pitchFamily="34" charset="0"/>
              <a:cs typeface="Arial" panose="020B0604020202020204" pitchFamily="34" charset="0"/>
            </a:endParaRPr>
          </a:p>
        </p:txBody>
      </p:sp>
      <p:sp>
        <p:nvSpPr>
          <p:cNvPr id="2" name="TextBox 6">
            <a:extLst>
              <a:ext uri="{FF2B5EF4-FFF2-40B4-BE49-F238E27FC236}">
                <a16:creationId xmlns:a16="http://schemas.microsoft.com/office/drawing/2014/main" id="{F14EC087-7C6A-3AD2-1145-4F1851AB50D4}"/>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3080" name="Picture 8" descr="Free Icon | Speedometer icon">
            <a:extLst>
              <a:ext uri="{FF2B5EF4-FFF2-40B4-BE49-F238E27FC236}">
                <a16:creationId xmlns:a16="http://schemas.microsoft.com/office/drawing/2014/main" id="{623D08ED-B3B3-C46E-9A02-2D685942A2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145"/>
          <a:stretch>
            <a:fillRect/>
          </a:stretch>
        </p:blipFill>
        <p:spPr bwMode="auto">
          <a:xfrm>
            <a:off x="7803111" y="669832"/>
            <a:ext cx="1862318" cy="14499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062115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A255-76A9-720C-7198-BBE93015C80F}"/>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797111E5-E2FA-CD47-BB05-6BAA0CE9F4B8}"/>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n.4</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Max rpm</a:t>
            </a:r>
          </a:p>
        </p:txBody>
      </p:sp>
      <p:sp>
        <p:nvSpPr>
          <p:cNvPr id="3" name="TextBox 6">
            <a:extLst>
              <a:ext uri="{FF2B5EF4-FFF2-40B4-BE49-F238E27FC236}">
                <a16:creationId xmlns:a16="http://schemas.microsoft.com/office/drawing/2014/main" id="{F6E5F84C-A8F6-2E5E-5C99-C75B2EC5F83D}"/>
              </a:ext>
            </a:extLst>
          </p:cNvPr>
          <p:cNvSpPr txBox="1"/>
          <p:nvPr/>
        </p:nvSpPr>
        <p:spPr>
          <a:xfrm>
            <a:off x="647706" y="1752466"/>
            <a:ext cx="7031176" cy="1446550"/>
          </a:xfrm>
          <a:prstGeom prst="rect">
            <a:avLst/>
          </a:prstGeom>
          <a:noFill/>
        </p:spPr>
        <p:txBody>
          <a:bodyPr wrap="square" rtlCol="0">
            <a:spAutoFit/>
          </a:bodyPr>
          <a:lstStyle/>
          <a:p>
            <a:pPr lvl="0">
              <a:lnSpc>
                <a:spcPct val="115000"/>
              </a:lnSpc>
              <a:spcAft>
                <a:spcPts val="800"/>
              </a:spcAft>
            </a:pPr>
            <a:r>
              <a:rPr lang="en-GB" i="1" kern="100" dirty="0">
                <a:effectLst/>
                <a:latin typeface="Montserrat" panose="00000500000000000000" pitchFamily="2" charset="0"/>
                <a:ea typeface="Aptos" panose="020B0004020202020204" pitchFamily="34" charset="0"/>
                <a:cs typeface="Arial" panose="020B0604020202020204" pitchFamily="34" charset="0"/>
              </a:rPr>
              <a:t>What are the maximum rpms under maximum load</a:t>
            </a:r>
            <a:r>
              <a:rPr lang="en-GB" i="1" kern="100" dirty="0">
                <a:latin typeface="Montserrat" panose="00000500000000000000" pitchFamily="2" charset="0"/>
                <a:ea typeface="Aptos" panose="020B0004020202020204" pitchFamily="34" charset="0"/>
                <a:cs typeface="Arial" panose="020B0604020202020204" pitchFamily="34" charset="0"/>
              </a:rPr>
              <a:t>….d</a:t>
            </a:r>
            <a:r>
              <a:rPr lang="en-GB" i="1" kern="100" dirty="0">
                <a:effectLst/>
                <a:latin typeface="Montserrat" panose="00000500000000000000" pitchFamily="2" charset="0"/>
                <a:ea typeface="Aptos" panose="020B0004020202020204" pitchFamily="34" charset="0"/>
                <a:cs typeface="Arial" panose="020B0604020202020204" pitchFamily="34" charset="0"/>
              </a:rPr>
              <a:t>oes it surpass 3000 rpms we can see on the screen?</a:t>
            </a:r>
          </a:p>
          <a:p>
            <a:pPr lvl="0">
              <a:lnSpc>
                <a:spcPct val="115000"/>
              </a:lnSpc>
              <a:spcAft>
                <a:spcPts val="800"/>
              </a:spcAft>
            </a:pPr>
            <a:r>
              <a:rPr lang="en-GB" i="1" kern="100" dirty="0">
                <a:effectLst/>
                <a:latin typeface="Montserrat" panose="00000500000000000000" pitchFamily="2" charset="0"/>
                <a:ea typeface="Aptos" panose="020B0004020202020204" pitchFamily="34" charset="0"/>
                <a:cs typeface="Arial" panose="020B0604020202020204" pitchFamily="34" charset="0"/>
              </a:rPr>
              <a:t>Is there any situation when it could go higher and therefore it will be loud and unpleasant for passengers?</a:t>
            </a:r>
            <a:endParaRPr lang="it-IT" i="1" kern="100" dirty="0">
              <a:effectLst/>
              <a:latin typeface="Montserrat" panose="00000500000000000000" pitchFamily="2" charset="0"/>
              <a:ea typeface="Aptos" panose="020B0004020202020204" pitchFamily="34" charset="0"/>
              <a:cs typeface="Arial" panose="020B0604020202020204" pitchFamily="34" charset="0"/>
            </a:endParaRPr>
          </a:p>
        </p:txBody>
      </p:sp>
      <p:sp>
        <p:nvSpPr>
          <p:cNvPr id="2" name="TextBox 6">
            <a:extLst>
              <a:ext uri="{FF2B5EF4-FFF2-40B4-BE49-F238E27FC236}">
                <a16:creationId xmlns:a16="http://schemas.microsoft.com/office/drawing/2014/main" id="{C3FFAE06-A2AA-BCEF-E1C1-FF3986C18101}"/>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4098" name="Picture 2" descr="Gauge Icon Png #99459 - Free Icons Library">
            <a:extLst>
              <a:ext uri="{FF2B5EF4-FFF2-40B4-BE49-F238E27FC236}">
                <a16:creationId xmlns:a16="http://schemas.microsoft.com/office/drawing/2014/main" id="{6B23A898-8FB3-294A-4620-24141F74C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955" y="701236"/>
            <a:ext cx="1508564" cy="1508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252800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A255-76A9-720C-7198-BBE93015C80F}"/>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797111E5-E2FA-CD47-BB05-6BAA0CE9F4B8}"/>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n.5</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Emergency Mode</a:t>
            </a:r>
          </a:p>
        </p:txBody>
      </p:sp>
      <p:sp>
        <p:nvSpPr>
          <p:cNvPr id="3" name="TextBox 6">
            <a:extLst>
              <a:ext uri="{FF2B5EF4-FFF2-40B4-BE49-F238E27FC236}">
                <a16:creationId xmlns:a16="http://schemas.microsoft.com/office/drawing/2014/main" id="{F6E5F84C-A8F6-2E5E-5C99-C75B2EC5F83D}"/>
              </a:ext>
            </a:extLst>
          </p:cNvPr>
          <p:cNvSpPr txBox="1"/>
          <p:nvPr/>
        </p:nvSpPr>
        <p:spPr>
          <a:xfrm>
            <a:off x="647707" y="1752466"/>
            <a:ext cx="6397330" cy="1867691"/>
          </a:xfrm>
          <a:prstGeom prst="rect">
            <a:avLst/>
          </a:prstGeom>
          <a:noFill/>
        </p:spPr>
        <p:txBody>
          <a:bodyPr wrap="square" rtlCol="0">
            <a:spAutoFit/>
          </a:bodyPr>
          <a:lstStyle/>
          <a:p>
            <a:pPr>
              <a:lnSpc>
                <a:spcPct val="115000"/>
              </a:lnSpc>
              <a:spcAft>
                <a:spcPts val="800"/>
              </a:spcAft>
            </a:pPr>
            <a:r>
              <a:rPr lang="en-US" i="1" kern="100" dirty="0">
                <a:latin typeface="Montserrat" panose="00000500000000000000" pitchFamily="2" charset="0"/>
                <a:ea typeface="Aptos" panose="020B0004020202020204" pitchFamily="34" charset="0"/>
                <a:cs typeface="Arial" panose="020B0604020202020204" pitchFamily="34" charset="0"/>
              </a:rPr>
              <a:t>Does the vehicle operate as if in “emergency mode” when the battery charge drops to a level below 5%?</a:t>
            </a:r>
          </a:p>
          <a:p>
            <a:pPr lvl="0">
              <a:lnSpc>
                <a:spcPct val="115000"/>
              </a:lnSpc>
              <a:spcAft>
                <a:spcPts val="800"/>
              </a:spcAft>
            </a:pPr>
            <a:r>
              <a:rPr lang="en-GB" sz="1800" i="1" kern="100" dirty="0">
                <a:effectLst/>
                <a:latin typeface="Montserrat" panose="00000500000000000000" pitchFamily="2" charset="0"/>
                <a:ea typeface="Aptos" panose="020B0004020202020204" pitchFamily="34" charset="0"/>
                <a:cs typeface="Arial" panose="020B0604020202020204" pitchFamily="34" charset="0"/>
              </a:rPr>
              <a:t>Is </a:t>
            </a:r>
            <a:r>
              <a:rPr lang="en-GB" i="1" kern="100" dirty="0">
                <a:latin typeface="Montserrat" panose="00000500000000000000" pitchFamily="2" charset="0"/>
                <a:ea typeface="Aptos" panose="020B0004020202020204" pitchFamily="34" charset="0"/>
                <a:cs typeface="Arial" panose="020B0604020202020204" pitchFamily="34" charset="0"/>
              </a:rPr>
              <a:t>the power</a:t>
            </a:r>
            <a:r>
              <a:rPr lang="en-GB" sz="1800" i="1" kern="100" dirty="0">
                <a:effectLst/>
                <a:latin typeface="Montserrat" panose="00000500000000000000" pitchFamily="2" charset="0"/>
                <a:ea typeface="Aptos" panose="020B0004020202020204" pitchFamily="34" charset="0"/>
                <a:cs typeface="Arial" panose="020B0604020202020204" pitchFamily="34" charset="0"/>
              </a:rPr>
              <a:t> limited? If yes how much? </a:t>
            </a:r>
          </a:p>
          <a:p>
            <a:pPr lvl="0">
              <a:lnSpc>
                <a:spcPct val="115000"/>
              </a:lnSpc>
              <a:spcAft>
                <a:spcPts val="800"/>
              </a:spcAft>
            </a:pPr>
            <a:r>
              <a:rPr lang="en-GB" sz="1800" i="1" kern="100" dirty="0">
                <a:effectLst/>
                <a:latin typeface="Montserrat" panose="00000500000000000000" pitchFamily="2" charset="0"/>
                <a:ea typeface="Aptos" panose="020B0004020202020204" pitchFamily="34" charset="0"/>
                <a:cs typeface="Arial" panose="020B0604020202020204" pitchFamily="34" charset="0"/>
              </a:rPr>
              <a:t>Is there any “turtle mode” as in EVs when the </a:t>
            </a:r>
            <a:r>
              <a:rPr lang="en-GB" i="1" kern="100" dirty="0">
                <a:latin typeface="Montserrat" panose="00000500000000000000" pitchFamily="2" charset="0"/>
                <a:ea typeface="Aptos" panose="020B0004020202020204" pitchFamily="34" charset="0"/>
                <a:cs typeface="Arial" panose="020B0604020202020204" pitchFamily="34" charset="0"/>
              </a:rPr>
              <a:t>SOC</a:t>
            </a:r>
            <a:r>
              <a:rPr lang="en-GB" sz="1800" i="1" kern="100" dirty="0">
                <a:effectLst/>
                <a:latin typeface="Montserrat" panose="00000500000000000000" pitchFamily="2" charset="0"/>
                <a:ea typeface="Aptos" panose="020B0004020202020204" pitchFamily="34" charset="0"/>
                <a:cs typeface="Arial" panose="020B0604020202020204" pitchFamily="34" charset="0"/>
              </a:rPr>
              <a:t> is limited?</a:t>
            </a:r>
            <a:endParaRPr lang="it-IT" sz="1800" i="1" kern="100" dirty="0">
              <a:effectLst/>
              <a:latin typeface="Montserrat" panose="00000500000000000000" pitchFamily="2" charset="0"/>
              <a:ea typeface="Aptos" panose="020B0004020202020204" pitchFamily="34" charset="0"/>
              <a:cs typeface="Arial" panose="020B0604020202020204" pitchFamily="34" charset="0"/>
            </a:endParaRPr>
          </a:p>
        </p:txBody>
      </p:sp>
      <p:sp>
        <p:nvSpPr>
          <p:cNvPr id="2" name="TextBox 6">
            <a:extLst>
              <a:ext uri="{FF2B5EF4-FFF2-40B4-BE49-F238E27FC236}">
                <a16:creationId xmlns:a16="http://schemas.microsoft.com/office/drawing/2014/main" id="{CADE125A-7647-33E0-FBC2-BE65EB414F89}"/>
              </a:ext>
            </a:extLst>
          </p:cNvPr>
          <p:cNvSpPr txBox="1"/>
          <p:nvPr/>
        </p:nvSpPr>
        <p:spPr>
          <a:xfrm>
            <a:off x="647706" y="5041515"/>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5122" name="Picture 2" descr="Turtle Icons - Free SVG &amp; PNG Turtle Images - Noun Project">
            <a:extLst>
              <a:ext uri="{FF2B5EF4-FFF2-40B4-BE49-F238E27FC236}">
                <a16:creationId xmlns:a16="http://schemas.microsoft.com/office/drawing/2014/main" id="{6AC3BCD0-FE5D-95BF-33EB-F6ED779F4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273" y="612913"/>
            <a:ext cx="1872246" cy="18722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68088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F68A-228D-D34E-B51C-0814FD64C8F3}"/>
            </a:ext>
          </a:extLst>
        </p:cNvPr>
        <p:cNvGrpSpPr/>
        <p:nvPr/>
      </p:nvGrpSpPr>
      <p:grpSpPr>
        <a:xfrm>
          <a:off x="0" y="0"/>
          <a:ext cx="0" cy="0"/>
          <a:chOff x="0" y="0"/>
          <a:chExt cx="0" cy="0"/>
        </a:xfrm>
      </p:grpSpPr>
      <p:sp>
        <p:nvSpPr>
          <p:cNvPr id="2" name="Titel 9">
            <a:extLst>
              <a:ext uri="{FF2B5EF4-FFF2-40B4-BE49-F238E27FC236}">
                <a16:creationId xmlns:a16="http://schemas.microsoft.com/office/drawing/2014/main" id="{D56108D5-8D15-D897-7A66-19C231E6770E}"/>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Introduction – Did you try ?</a:t>
            </a:r>
          </a:p>
        </p:txBody>
      </p:sp>
      <p:sp>
        <p:nvSpPr>
          <p:cNvPr id="4" name="TextBox 6">
            <a:extLst>
              <a:ext uri="{FF2B5EF4-FFF2-40B4-BE49-F238E27FC236}">
                <a16:creationId xmlns:a16="http://schemas.microsoft.com/office/drawing/2014/main" id="{EA018115-3413-564F-6D76-3194E1EDB05C}"/>
              </a:ext>
            </a:extLst>
          </p:cNvPr>
          <p:cNvSpPr txBox="1"/>
          <p:nvPr/>
        </p:nvSpPr>
        <p:spPr>
          <a:xfrm>
            <a:off x="647701" y="1923149"/>
            <a:ext cx="4119508" cy="3354765"/>
          </a:xfrm>
          <a:prstGeom prst="rect">
            <a:avLst/>
          </a:prstGeom>
          <a:noFill/>
        </p:spPr>
        <p:txBody>
          <a:bodyPr wrap="square" rtlCol="0">
            <a:spAutoFit/>
          </a:bodyPr>
          <a:lstStyle/>
          <a:p>
            <a:pPr marL="285750" indent="-285750" defTabSz="1218834">
              <a:spcAft>
                <a:spcPts val="1200"/>
              </a:spcAft>
              <a:buSzPct val="123000"/>
              <a:buFont typeface="Arial" panose="020B0604020202020204" pitchFamily="34" charset="0"/>
              <a:buChar char="•"/>
            </a:pPr>
            <a:r>
              <a:rPr lang="en-US" sz="2400">
                <a:solidFill>
                  <a:schemeClr val="bg1"/>
                </a:solidFill>
                <a:latin typeface="Encode Sans" pitchFamily="2" charset="0"/>
                <a:cs typeface="Arial" panose="020B0604020202020204" pitchFamily="34" charset="0"/>
              </a:rPr>
              <a:t>Did you have the chance to Test Drive the C10 REEV, </a:t>
            </a:r>
            <a:r>
              <a:rPr lang="en-US" sz="2400" b="1">
                <a:solidFill>
                  <a:schemeClr val="bg1"/>
                </a:solidFill>
                <a:latin typeface="Encode Sans" pitchFamily="2" charset="0"/>
                <a:cs typeface="Arial" panose="020B0604020202020204" pitchFamily="34" charset="0"/>
              </a:rPr>
              <a:t>using all the Energy Modes?</a:t>
            </a:r>
            <a:r>
              <a:rPr lang="en-US" sz="2400">
                <a:solidFill>
                  <a:schemeClr val="bg1"/>
                </a:solidFill>
                <a:latin typeface="Encode Sans" pitchFamily="2" charset="0"/>
                <a:cs typeface="Arial" panose="020B0604020202020204" pitchFamily="34" charset="0"/>
              </a:rPr>
              <a:t> </a:t>
            </a:r>
          </a:p>
          <a:p>
            <a:pPr marL="285750" indent="-285750" defTabSz="1218834">
              <a:spcAft>
                <a:spcPts val="1200"/>
              </a:spcAft>
              <a:buSzPct val="123000"/>
              <a:buFont typeface="Arial" panose="020B0604020202020204" pitchFamily="34" charset="0"/>
              <a:buChar char="•"/>
            </a:pPr>
            <a:r>
              <a:rPr lang="en-US" sz="2400">
                <a:solidFill>
                  <a:schemeClr val="bg1"/>
                </a:solidFill>
                <a:latin typeface="Encode Sans" pitchFamily="2" charset="0"/>
                <a:cs typeface="Arial" panose="020B0604020202020204" pitchFamily="34" charset="0"/>
              </a:rPr>
              <a:t>Did you do it with customers ?</a:t>
            </a:r>
          </a:p>
          <a:p>
            <a:pPr marL="285750" indent="-285750" defTabSz="1218834">
              <a:spcAft>
                <a:spcPts val="1200"/>
              </a:spcAft>
              <a:buSzPct val="123000"/>
              <a:buFont typeface="Arial" panose="020B0604020202020204" pitchFamily="34" charset="0"/>
              <a:buChar char="•"/>
            </a:pPr>
            <a:r>
              <a:rPr lang="en-US" sz="2400">
                <a:solidFill>
                  <a:schemeClr val="bg1"/>
                </a:solidFill>
                <a:latin typeface="Encode Sans" pitchFamily="2" charset="0"/>
                <a:cs typeface="Arial" panose="020B0604020202020204" pitchFamily="34" charset="0"/>
              </a:rPr>
              <a:t>Were there any doubts on customer’s side? </a:t>
            </a:r>
          </a:p>
        </p:txBody>
      </p:sp>
      <p:pic>
        <p:nvPicPr>
          <p:cNvPr id="3" name="Picture 4" descr="Chat Generic Flat Gradient icon">
            <a:extLst>
              <a:ext uri="{FF2B5EF4-FFF2-40B4-BE49-F238E27FC236}">
                <a16:creationId xmlns:a16="http://schemas.microsoft.com/office/drawing/2014/main" id="{2031803D-F271-BB4B-E140-A0100C4B2B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19754" y="5309527"/>
            <a:ext cx="1211924" cy="1211924"/>
          </a:xfrm>
          <a:prstGeom prst="rect">
            <a:avLst/>
          </a:prstGeom>
          <a:noFill/>
          <a:extLst>
            <a:ext uri="{909E8E84-426E-40DD-AFC4-6F175D3DCCD1}">
              <a14:hiddenFill xmlns:a14="http://schemas.microsoft.com/office/drawing/2010/main">
                <a:solidFill>
                  <a:srgbClr val="FFFFFF"/>
                </a:solidFill>
              </a14:hiddenFill>
            </a:ext>
          </a:extLst>
        </p:spPr>
      </p:pic>
      <p:sp>
        <p:nvSpPr>
          <p:cNvPr id="6" name="Titel 9">
            <a:extLst>
              <a:ext uri="{FF2B5EF4-FFF2-40B4-BE49-F238E27FC236}">
                <a16:creationId xmlns:a16="http://schemas.microsoft.com/office/drawing/2014/main" id="{1BF644C1-7C1F-77F1-B0CF-43631CC30172}"/>
              </a:ext>
            </a:extLst>
          </p:cNvPr>
          <p:cNvSpPr txBox="1">
            <a:spLocks/>
          </p:cNvSpPr>
          <p:nvPr/>
        </p:nvSpPr>
        <p:spPr>
          <a:xfrm>
            <a:off x="647701" y="942511"/>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chemeClr val="bg1"/>
                </a:solidFill>
                <a:latin typeface="Encode Sans" pitchFamily="2" charset="0"/>
              </a:rPr>
              <a:t>Energy Modes ?</a:t>
            </a:r>
          </a:p>
        </p:txBody>
      </p:sp>
      <p:sp>
        <p:nvSpPr>
          <p:cNvPr id="7" name="CasellaDiTesto 6">
            <a:extLst>
              <a:ext uri="{FF2B5EF4-FFF2-40B4-BE49-F238E27FC236}">
                <a16:creationId xmlns:a16="http://schemas.microsoft.com/office/drawing/2014/main" id="{270D5191-FA7F-0929-9D31-6B961E1EF486}"/>
              </a:ext>
            </a:extLst>
          </p:cNvPr>
          <p:cNvSpPr txBox="1"/>
          <p:nvPr/>
        </p:nvSpPr>
        <p:spPr>
          <a:xfrm>
            <a:off x="2234696" y="5697386"/>
            <a:ext cx="8395566" cy="461665"/>
          </a:xfrm>
          <a:prstGeom prst="rect">
            <a:avLst/>
          </a:prstGeom>
          <a:noFill/>
        </p:spPr>
        <p:txBody>
          <a:bodyPr wrap="square">
            <a:spAutoFit/>
          </a:bodyPr>
          <a:lstStyle/>
          <a:p>
            <a:pPr algn="ctr"/>
            <a:r>
              <a:rPr lang="it-IT" sz="2400" err="1">
                <a:solidFill>
                  <a:schemeClr val="bg1"/>
                </a:solidFill>
                <a:latin typeface="Encode Sans" pitchFamily="2" charset="0"/>
              </a:rPr>
              <a:t>Please</a:t>
            </a:r>
            <a:r>
              <a:rPr lang="it-IT" sz="2400">
                <a:solidFill>
                  <a:schemeClr val="bg1"/>
                </a:solidFill>
                <a:latin typeface="Encode Sans" pitchFamily="2" charset="0"/>
              </a:rPr>
              <a:t> </a:t>
            </a:r>
            <a:r>
              <a:rPr lang="it-IT" sz="2400" err="1">
                <a:solidFill>
                  <a:schemeClr val="bg1"/>
                </a:solidFill>
                <a:latin typeface="Encode Sans" pitchFamily="2" charset="0"/>
              </a:rPr>
              <a:t>write</a:t>
            </a:r>
            <a:r>
              <a:rPr lang="it-IT" sz="2400">
                <a:solidFill>
                  <a:schemeClr val="bg1"/>
                </a:solidFill>
                <a:latin typeface="Encode Sans" pitchFamily="2" charset="0"/>
              </a:rPr>
              <a:t> in Chat!</a:t>
            </a:r>
          </a:p>
        </p:txBody>
      </p:sp>
      <p:pic>
        <p:nvPicPr>
          <p:cNvPr id="2050" name="Picture 2" descr="Generazione immagine completata">
            <a:extLst>
              <a:ext uri="{FF2B5EF4-FFF2-40B4-BE49-F238E27FC236}">
                <a16:creationId xmlns:a16="http://schemas.microsoft.com/office/drawing/2014/main" id="{F9485858-C563-70F5-DE00-FBDD3FB18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885" y="1964746"/>
            <a:ext cx="4851115" cy="32340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849679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A255-76A9-720C-7198-BBE93015C80F}"/>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797111E5-E2FA-CD47-BB05-6BAA0CE9F4B8}"/>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n.6</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Highway at high speed</a:t>
            </a:r>
          </a:p>
        </p:txBody>
      </p:sp>
      <p:sp>
        <p:nvSpPr>
          <p:cNvPr id="3" name="TextBox 6">
            <a:extLst>
              <a:ext uri="{FF2B5EF4-FFF2-40B4-BE49-F238E27FC236}">
                <a16:creationId xmlns:a16="http://schemas.microsoft.com/office/drawing/2014/main" id="{F6E5F84C-A8F6-2E5E-5C99-C75B2EC5F83D}"/>
              </a:ext>
            </a:extLst>
          </p:cNvPr>
          <p:cNvSpPr txBox="1"/>
          <p:nvPr/>
        </p:nvSpPr>
        <p:spPr>
          <a:xfrm>
            <a:off x="647707" y="1752466"/>
            <a:ext cx="6906484" cy="1549142"/>
          </a:xfrm>
          <a:prstGeom prst="rect">
            <a:avLst/>
          </a:prstGeom>
          <a:noFill/>
        </p:spPr>
        <p:txBody>
          <a:bodyPr wrap="square" rtlCol="0">
            <a:spAutoFit/>
          </a:bodyPr>
          <a:lstStyle/>
          <a:p>
            <a:pPr lvl="0">
              <a:lnSpc>
                <a:spcPct val="115000"/>
              </a:lnSpc>
              <a:spcAft>
                <a:spcPts val="800"/>
              </a:spcAft>
            </a:pPr>
            <a:r>
              <a:rPr lang="en-GB" sz="1800" i="1" kern="100" dirty="0">
                <a:effectLst/>
                <a:latin typeface="Montserrat" panose="00000500000000000000" pitchFamily="2" charset="0"/>
                <a:ea typeface="Aptos" panose="020B0004020202020204" pitchFamily="34" charset="0"/>
                <a:cs typeface="Arial" panose="020B0604020202020204" pitchFamily="34" charset="0"/>
              </a:rPr>
              <a:t>What happens when you drive in EV mode for long period of time on highway at high speed? </a:t>
            </a:r>
          </a:p>
          <a:p>
            <a:pPr lvl="0">
              <a:lnSpc>
                <a:spcPct val="115000"/>
              </a:lnSpc>
              <a:spcAft>
                <a:spcPts val="800"/>
              </a:spcAft>
            </a:pPr>
            <a:r>
              <a:rPr lang="en-GB" i="1" kern="100" dirty="0">
                <a:latin typeface="Montserrat" panose="00000500000000000000" pitchFamily="2" charset="0"/>
                <a:ea typeface="Aptos" panose="020B0004020202020204" pitchFamily="34" charset="0"/>
                <a:cs typeface="Arial" panose="020B0604020202020204" pitchFamily="34" charset="0"/>
              </a:rPr>
              <a:t>How quick is the battery depletion ?</a:t>
            </a:r>
            <a:endParaRPr lang="en-GB" sz="1800" i="1" kern="100" dirty="0">
              <a:effectLst/>
              <a:latin typeface="Montserrat" panose="00000500000000000000" pitchFamily="2" charset="0"/>
              <a:ea typeface="Aptos" panose="020B0004020202020204" pitchFamily="34" charset="0"/>
              <a:cs typeface="Arial" panose="020B0604020202020204" pitchFamily="34" charset="0"/>
            </a:endParaRPr>
          </a:p>
          <a:p>
            <a:pPr lvl="0">
              <a:lnSpc>
                <a:spcPct val="115000"/>
              </a:lnSpc>
              <a:spcAft>
                <a:spcPts val="800"/>
              </a:spcAft>
            </a:pPr>
            <a:endParaRPr lang="it-IT" sz="1800" i="1" kern="100" dirty="0">
              <a:effectLst/>
              <a:latin typeface="Montserrat" panose="00000500000000000000" pitchFamily="2" charset="0"/>
              <a:ea typeface="Aptos" panose="020B0004020202020204" pitchFamily="34" charset="0"/>
              <a:cs typeface="Arial" panose="020B0604020202020204" pitchFamily="34" charset="0"/>
            </a:endParaRPr>
          </a:p>
        </p:txBody>
      </p:sp>
      <p:sp>
        <p:nvSpPr>
          <p:cNvPr id="2" name="TextBox 6">
            <a:extLst>
              <a:ext uri="{FF2B5EF4-FFF2-40B4-BE49-F238E27FC236}">
                <a16:creationId xmlns:a16="http://schemas.microsoft.com/office/drawing/2014/main" id="{FA71FB2C-5B9C-1C19-5232-FD2C064DD64F}"/>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4" name="Picture 2" descr="Expressway, freeway, highway, motorway, roadway icon">
            <a:extLst>
              <a:ext uri="{FF2B5EF4-FFF2-40B4-BE49-F238E27FC236}">
                <a16:creationId xmlns:a16="http://schemas.microsoft.com/office/drawing/2014/main" id="{DA2E594A-49D6-2711-44B9-64BBFD4BDE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969829" y="811036"/>
            <a:ext cx="1467000" cy="14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ow Battery Icon at Vectorified.com | Collection of Low Battery Icon ...">
            <a:extLst>
              <a:ext uri="{FF2B5EF4-FFF2-40B4-BE49-F238E27FC236}">
                <a16:creationId xmlns:a16="http://schemas.microsoft.com/office/drawing/2014/main" id="{B2CA63CF-F880-A804-834F-B7E887D92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0542" y="2320966"/>
            <a:ext cx="945573" cy="530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679712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A255-76A9-720C-7198-BBE93015C80F}"/>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797111E5-E2FA-CD47-BB05-6BAA0CE9F4B8}"/>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n.7</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NVH performance with ice engine ON</a:t>
            </a:r>
          </a:p>
        </p:txBody>
      </p:sp>
      <p:sp>
        <p:nvSpPr>
          <p:cNvPr id="3" name="TextBox 6">
            <a:extLst>
              <a:ext uri="{FF2B5EF4-FFF2-40B4-BE49-F238E27FC236}">
                <a16:creationId xmlns:a16="http://schemas.microsoft.com/office/drawing/2014/main" id="{F6E5F84C-A8F6-2E5E-5C99-C75B2EC5F83D}"/>
              </a:ext>
            </a:extLst>
          </p:cNvPr>
          <p:cNvSpPr txBox="1"/>
          <p:nvPr/>
        </p:nvSpPr>
        <p:spPr>
          <a:xfrm>
            <a:off x="694699" y="1777883"/>
            <a:ext cx="5456719" cy="1128001"/>
          </a:xfrm>
          <a:prstGeom prst="rect">
            <a:avLst/>
          </a:prstGeom>
          <a:noFill/>
        </p:spPr>
        <p:txBody>
          <a:bodyPr wrap="square" rtlCol="0">
            <a:spAutoFit/>
          </a:bodyPr>
          <a:lstStyle/>
          <a:p>
            <a:pPr lvl="0">
              <a:lnSpc>
                <a:spcPct val="115000"/>
              </a:lnSpc>
              <a:spcAft>
                <a:spcPts val="800"/>
              </a:spcAft>
            </a:pPr>
            <a:r>
              <a:rPr lang="en-US" sz="1800" i="1" kern="100" dirty="0">
                <a:effectLst/>
                <a:latin typeface="Montserrat" panose="00000500000000000000" pitchFamily="2" charset="0"/>
                <a:ea typeface="Aptos" panose="020B0004020202020204" pitchFamily="34" charset="0"/>
                <a:cs typeface="Arial" panose="020B0604020202020204" pitchFamily="34" charset="0"/>
              </a:rPr>
              <a:t>The battery is running low (&lt;15%)….and the ice engine is already active. </a:t>
            </a:r>
          </a:p>
          <a:p>
            <a:pPr lvl="0">
              <a:lnSpc>
                <a:spcPct val="115000"/>
              </a:lnSpc>
              <a:spcAft>
                <a:spcPts val="800"/>
              </a:spcAft>
            </a:pPr>
            <a:r>
              <a:rPr lang="en-US" sz="1800" i="1" kern="100" dirty="0">
                <a:effectLst/>
                <a:latin typeface="Montserrat" panose="00000500000000000000" pitchFamily="2" charset="0"/>
                <a:ea typeface="Aptos" panose="020B0004020202020204" pitchFamily="34" charset="0"/>
                <a:cs typeface="Arial" panose="020B0604020202020204" pitchFamily="34" charset="0"/>
              </a:rPr>
              <a:t>The NVH performance is low: noise, etc.</a:t>
            </a:r>
          </a:p>
        </p:txBody>
      </p:sp>
      <p:sp>
        <p:nvSpPr>
          <p:cNvPr id="2" name="TextBox 6">
            <a:extLst>
              <a:ext uri="{FF2B5EF4-FFF2-40B4-BE49-F238E27FC236}">
                <a16:creationId xmlns:a16="http://schemas.microsoft.com/office/drawing/2014/main" id="{6CE2DB7C-53E1-52FF-09AB-072B9C110350}"/>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6146" name="Picture 2" descr="Audio, ear, noise, noisy, sound, too loud icon - Download on Iconfinder">
            <a:extLst>
              <a:ext uri="{FF2B5EF4-FFF2-40B4-BE49-F238E27FC236}">
                <a16:creationId xmlns:a16="http://schemas.microsoft.com/office/drawing/2014/main" id="{76ED801F-9885-DAA8-921D-F15621615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531" y="444136"/>
            <a:ext cx="2345778" cy="23457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0640574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A255-76A9-720C-7198-BBE93015C80F}"/>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797111E5-E2FA-CD47-BB05-6BAA0CE9F4B8}"/>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n.8</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Battery Health</a:t>
            </a:r>
          </a:p>
        </p:txBody>
      </p:sp>
      <p:sp>
        <p:nvSpPr>
          <p:cNvPr id="3" name="TextBox 6">
            <a:extLst>
              <a:ext uri="{FF2B5EF4-FFF2-40B4-BE49-F238E27FC236}">
                <a16:creationId xmlns:a16="http://schemas.microsoft.com/office/drawing/2014/main" id="{F6E5F84C-A8F6-2E5E-5C99-C75B2EC5F83D}"/>
              </a:ext>
            </a:extLst>
          </p:cNvPr>
          <p:cNvSpPr txBox="1"/>
          <p:nvPr/>
        </p:nvSpPr>
        <p:spPr>
          <a:xfrm>
            <a:off x="647707" y="1684694"/>
            <a:ext cx="7214748" cy="1025409"/>
          </a:xfrm>
          <a:prstGeom prst="rect">
            <a:avLst/>
          </a:prstGeom>
          <a:noFill/>
        </p:spPr>
        <p:txBody>
          <a:bodyPr wrap="square" rtlCol="0">
            <a:spAutoFit/>
          </a:bodyPr>
          <a:lstStyle/>
          <a:p>
            <a:pPr lvl="0">
              <a:lnSpc>
                <a:spcPct val="115000"/>
              </a:lnSpc>
              <a:spcAft>
                <a:spcPts val="800"/>
              </a:spcAft>
            </a:pPr>
            <a:r>
              <a:rPr lang="en-GB" sz="1800" i="1" kern="100" dirty="0">
                <a:effectLst/>
                <a:latin typeface="Montserrat" panose="00000500000000000000" pitchFamily="2" charset="0"/>
                <a:ea typeface="Aptos" panose="020B0004020202020204" pitchFamily="34" charset="0"/>
                <a:cs typeface="Arial" panose="020B0604020202020204" pitchFamily="34" charset="0"/>
              </a:rPr>
              <a:t>Can we cause any damage to the vehicle or the batteries if, when SOC is low, we drive for long periods using only the combustion engine without recharging the batteries?</a:t>
            </a:r>
            <a:endParaRPr lang="it-IT" sz="1800" i="1" kern="100" dirty="0">
              <a:effectLst/>
              <a:latin typeface="Montserrat" panose="00000500000000000000" pitchFamily="2" charset="0"/>
              <a:ea typeface="Aptos" panose="020B0004020202020204" pitchFamily="34" charset="0"/>
              <a:cs typeface="Arial" panose="020B0604020202020204" pitchFamily="34" charset="0"/>
            </a:endParaRPr>
          </a:p>
        </p:txBody>
      </p:sp>
      <p:sp>
        <p:nvSpPr>
          <p:cNvPr id="2" name="TextBox 6">
            <a:extLst>
              <a:ext uri="{FF2B5EF4-FFF2-40B4-BE49-F238E27FC236}">
                <a16:creationId xmlns:a16="http://schemas.microsoft.com/office/drawing/2014/main" id="{DAD7F88E-0FA4-A2F3-2C44-6C89CCED865E}"/>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pic>
        <p:nvPicPr>
          <p:cNvPr id="7170" name="Picture 2" descr="Battery diagnostics solutions by volytica">
            <a:extLst>
              <a:ext uri="{FF2B5EF4-FFF2-40B4-BE49-F238E27FC236}">
                <a16:creationId xmlns:a16="http://schemas.microsoft.com/office/drawing/2014/main" id="{2A4CE8FF-A75C-5519-1B27-129B56C375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751618" y="514350"/>
            <a:ext cx="2053936" cy="20539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1512976"/>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ACE73-47B7-AEAF-89E6-5E8E1FDACBB8}"/>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26C85831-42C9-17C4-34E0-0B2F58BC41EC}"/>
              </a:ext>
            </a:extLst>
          </p:cNvPr>
          <p:cNvSpPr txBox="1">
            <a:spLocks/>
          </p:cNvSpPr>
          <p:nvPr/>
        </p:nvSpPr>
        <p:spPr>
          <a:xfrm>
            <a:off x="647706" y="811036"/>
            <a:ext cx="8913813" cy="738000"/>
          </a:xfrm>
          <a:prstGeom prst="rect">
            <a:avLst/>
          </a:prstGeom>
          <a:solidFill>
            <a:srgbClr val="F0F0F0"/>
          </a:solid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dirty="0">
                <a:solidFill>
                  <a:srgbClr val="05502B"/>
                </a:solidFill>
                <a:latin typeface="Encode Sans" pitchFamily="2" charset="0"/>
              </a:rPr>
              <a:t>Customer Inquire n.9</a:t>
            </a:r>
            <a:br>
              <a:rPr lang="en-GB" dirty="0">
                <a:solidFill>
                  <a:srgbClr val="05502B"/>
                </a:solidFill>
                <a:latin typeface="Encode Sans" pitchFamily="2" charset="0"/>
              </a:rPr>
            </a:br>
            <a:r>
              <a:rPr lang="en-US" sz="2000" kern="0" dirty="0">
                <a:solidFill>
                  <a:schemeClr val="tx1">
                    <a:lumMod val="75000"/>
                    <a:lumOff val="25000"/>
                  </a:schemeClr>
                </a:solidFill>
                <a:latin typeface="Encode Sans" pitchFamily="2" charset="0"/>
                <a:ea typeface="+mn-ea"/>
                <a:cs typeface="Arial"/>
                <a:sym typeface="Helvetica Neue" panose="02000503000000020004"/>
              </a:rPr>
              <a:t>ICE engine Health</a:t>
            </a:r>
          </a:p>
        </p:txBody>
      </p:sp>
      <p:sp>
        <p:nvSpPr>
          <p:cNvPr id="3" name="TextBox 6">
            <a:extLst>
              <a:ext uri="{FF2B5EF4-FFF2-40B4-BE49-F238E27FC236}">
                <a16:creationId xmlns:a16="http://schemas.microsoft.com/office/drawing/2014/main" id="{21EA8836-5EAE-692A-2462-F8561B6981B5}"/>
              </a:ext>
            </a:extLst>
          </p:cNvPr>
          <p:cNvSpPr txBox="1"/>
          <p:nvPr/>
        </p:nvSpPr>
        <p:spPr>
          <a:xfrm>
            <a:off x="647707" y="1684694"/>
            <a:ext cx="6852948" cy="706860"/>
          </a:xfrm>
          <a:prstGeom prst="rect">
            <a:avLst/>
          </a:prstGeom>
          <a:noFill/>
        </p:spPr>
        <p:txBody>
          <a:bodyPr wrap="square" rtlCol="0">
            <a:spAutoFit/>
          </a:bodyPr>
          <a:lstStyle/>
          <a:p>
            <a:pPr lvl="0">
              <a:lnSpc>
                <a:spcPct val="115000"/>
              </a:lnSpc>
              <a:spcAft>
                <a:spcPts val="800"/>
              </a:spcAft>
            </a:pPr>
            <a:r>
              <a:rPr lang="en-GB" sz="1800" i="1" kern="100" dirty="0">
                <a:effectLst/>
                <a:latin typeface="Montserrat" panose="00000500000000000000" pitchFamily="2" charset="0"/>
                <a:ea typeface="Aptos" panose="020B0004020202020204" pitchFamily="34" charset="0"/>
                <a:cs typeface="Arial" panose="020B0604020202020204" pitchFamily="34" charset="0"/>
              </a:rPr>
              <a:t>Can we cause any damage </a:t>
            </a:r>
            <a:r>
              <a:rPr lang="en-GB" i="1" kern="100" dirty="0">
                <a:latin typeface="Montserrat" panose="00000500000000000000" pitchFamily="2" charset="0"/>
                <a:ea typeface="Aptos" panose="020B0004020202020204" pitchFamily="34" charset="0"/>
                <a:cs typeface="Arial" panose="020B0604020202020204" pitchFamily="34" charset="0"/>
              </a:rPr>
              <a:t>to the ICE engine </a:t>
            </a:r>
            <a:r>
              <a:rPr lang="en-GB" sz="1800" i="1" kern="100" dirty="0">
                <a:effectLst/>
                <a:latin typeface="Montserrat" panose="00000500000000000000" pitchFamily="2" charset="0"/>
                <a:ea typeface="Aptos" panose="020B0004020202020204" pitchFamily="34" charset="0"/>
                <a:cs typeface="Arial" panose="020B0604020202020204" pitchFamily="34" charset="0"/>
              </a:rPr>
              <a:t>if </a:t>
            </a:r>
            <a:r>
              <a:rPr lang="en-GB" i="1" kern="100" dirty="0">
                <a:latin typeface="Montserrat" panose="00000500000000000000" pitchFamily="2" charset="0"/>
                <a:ea typeface="Aptos" panose="020B0004020202020204" pitchFamily="34" charset="0"/>
                <a:cs typeface="Arial" panose="020B0604020202020204" pitchFamily="34" charset="0"/>
              </a:rPr>
              <a:t>we always use the car ONLY in EV for a long period of time ?</a:t>
            </a:r>
            <a:endParaRPr lang="it-IT" sz="1800" i="1" kern="100" dirty="0">
              <a:effectLst/>
              <a:latin typeface="Montserrat" panose="00000500000000000000" pitchFamily="2" charset="0"/>
              <a:ea typeface="Aptos" panose="020B0004020202020204" pitchFamily="34" charset="0"/>
              <a:cs typeface="Arial" panose="020B0604020202020204" pitchFamily="34" charset="0"/>
            </a:endParaRPr>
          </a:p>
        </p:txBody>
      </p:sp>
      <p:sp>
        <p:nvSpPr>
          <p:cNvPr id="2" name="TextBox 6">
            <a:extLst>
              <a:ext uri="{FF2B5EF4-FFF2-40B4-BE49-F238E27FC236}">
                <a16:creationId xmlns:a16="http://schemas.microsoft.com/office/drawing/2014/main" id="{7A6F5773-FC73-93FF-4462-26A2790F6456}"/>
              </a:ext>
            </a:extLst>
          </p:cNvPr>
          <p:cNvSpPr txBox="1"/>
          <p:nvPr/>
        </p:nvSpPr>
        <p:spPr>
          <a:xfrm>
            <a:off x="647706" y="4147897"/>
            <a:ext cx="6787825" cy="400110"/>
          </a:xfrm>
          <a:prstGeom prst="rect">
            <a:avLst/>
          </a:prstGeom>
          <a:noFill/>
        </p:spPr>
        <p:txBody>
          <a:bodyPr wrap="square" rtlCol="0">
            <a:spAutoFit/>
          </a:bodyPr>
          <a:lstStyle/>
          <a:p>
            <a:pPr defTabSz="1218834">
              <a:spcAft>
                <a:spcPts val="1200"/>
              </a:spcAft>
              <a:buSzPct val="123000"/>
            </a:pPr>
            <a:r>
              <a:rPr lang="en-US" sz="2000" b="1" dirty="0">
                <a:latin typeface="Montserrat" panose="00000500000000000000" pitchFamily="2" charset="0"/>
                <a:cs typeface="Arial" panose="020B0604020202020204" pitchFamily="34" charset="0"/>
              </a:rPr>
              <a:t>What can we answer?</a:t>
            </a:r>
          </a:p>
        </p:txBody>
      </p:sp>
      <p:grpSp>
        <p:nvGrpSpPr>
          <p:cNvPr id="8" name="Gruppo 7">
            <a:extLst>
              <a:ext uri="{FF2B5EF4-FFF2-40B4-BE49-F238E27FC236}">
                <a16:creationId xmlns:a16="http://schemas.microsoft.com/office/drawing/2014/main" id="{C2B86EDE-10A7-CFA5-E1A1-2A2284A39E2E}"/>
              </a:ext>
            </a:extLst>
          </p:cNvPr>
          <p:cNvGrpSpPr/>
          <p:nvPr/>
        </p:nvGrpSpPr>
        <p:grpSpPr>
          <a:xfrm>
            <a:off x="7751620" y="522643"/>
            <a:ext cx="2053936" cy="2053936"/>
            <a:chOff x="6026728" y="2871900"/>
            <a:chExt cx="2053936" cy="2053936"/>
          </a:xfrm>
        </p:grpSpPr>
        <p:grpSp>
          <p:nvGrpSpPr>
            <p:cNvPr id="7" name="Gruppo 6">
              <a:extLst>
                <a:ext uri="{FF2B5EF4-FFF2-40B4-BE49-F238E27FC236}">
                  <a16:creationId xmlns:a16="http://schemas.microsoft.com/office/drawing/2014/main" id="{FE5382D1-C498-6227-8285-D03DE2F50E28}"/>
                </a:ext>
              </a:extLst>
            </p:cNvPr>
            <p:cNvGrpSpPr/>
            <p:nvPr/>
          </p:nvGrpSpPr>
          <p:grpSpPr>
            <a:xfrm>
              <a:off x="6026728" y="2871900"/>
              <a:ext cx="2053936" cy="2053936"/>
              <a:chOff x="6026728" y="2871900"/>
              <a:chExt cx="2053936" cy="2053936"/>
            </a:xfrm>
          </p:grpSpPr>
          <p:pic>
            <p:nvPicPr>
              <p:cNvPr id="5" name="Picture 2" descr="Battery diagnostics solutions by volytica">
                <a:extLst>
                  <a:ext uri="{FF2B5EF4-FFF2-40B4-BE49-F238E27FC236}">
                    <a16:creationId xmlns:a16="http://schemas.microsoft.com/office/drawing/2014/main" id="{EDC6C0A5-CB23-EB20-C4A8-41217DD3905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26728" y="2871900"/>
                <a:ext cx="2053936" cy="205393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F2AEE5D2-87CF-65A1-BF0E-47C46B60A905}"/>
                  </a:ext>
                </a:extLst>
              </p:cNvPr>
              <p:cNvSpPr/>
              <p:nvPr/>
            </p:nvSpPr>
            <p:spPr>
              <a:xfrm>
                <a:off x="6806045" y="3345873"/>
                <a:ext cx="519546" cy="10183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194" name="Picture 2" descr="Car, diesel, engine, motor, power icon">
              <a:extLst>
                <a:ext uri="{FF2B5EF4-FFF2-40B4-BE49-F238E27FC236}">
                  <a16:creationId xmlns:a16="http://schemas.microsoft.com/office/drawing/2014/main" id="{C755D035-4584-162D-4719-981F13D95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2309" y="3068681"/>
              <a:ext cx="1402773" cy="140277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73775422"/>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830ED-5DC7-3E74-ADFF-662D9351126D}"/>
            </a:ext>
          </a:extLst>
        </p:cNvPr>
        <p:cNvGrpSpPr/>
        <p:nvPr/>
      </p:nvGrpSpPr>
      <p:grpSpPr>
        <a:xfrm>
          <a:off x="0" y="0"/>
          <a:ext cx="0" cy="0"/>
          <a:chOff x="0" y="0"/>
          <a:chExt cx="0" cy="0"/>
        </a:xfrm>
      </p:grpSpPr>
      <p:sp>
        <p:nvSpPr>
          <p:cNvPr id="11" name="Titel 9">
            <a:extLst>
              <a:ext uri="{FF2B5EF4-FFF2-40B4-BE49-F238E27FC236}">
                <a16:creationId xmlns:a16="http://schemas.microsoft.com/office/drawing/2014/main" id="{842FD9B3-8DDD-5407-2A11-A728DE01B9C7}"/>
              </a:ext>
            </a:extLst>
          </p:cNvPr>
          <p:cNvSpPr txBox="1">
            <a:spLocks/>
          </p:cNvSpPr>
          <p:nvPr/>
        </p:nvSpPr>
        <p:spPr>
          <a:xfrm>
            <a:off x="647706" y="792118"/>
            <a:ext cx="8913813" cy="738000"/>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US" sz="3200" b="1" dirty="0">
                <a:solidFill>
                  <a:schemeClr val="bg1"/>
                </a:solidFill>
                <a:latin typeface="Encode Sans" pitchFamily="2" charset="0"/>
              </a:rPr>
              <a:t>What about YOU ?</a:t>
            </a:r>
          </a:p>
        </p:txBody>
      </p:sp>
      <p:sp>
        <p:nvSpPr>
          <p:cNvPr id="9" name="CasellaDiTesto 8">
            <a:extLst>
              <a:ext uri="{FF2B5EF4-FFF2-40B4-BE49-F238E27FC236}">
                <a16:creationId xmlns:a16="http://schemas.microsoft.com/office/drawing/2014/main" id="{37C7C940-E5D9-84DD-1E78-44DADBE57A0E}"/>
              </a:ext>
            </a:extLst>
          </p:cNvPr>
          <p:cNvSpPr txBox="1"/>
          <p:nvPr/>
        </p:nvSpPr>
        <p:spPr>
          <a:xfrm>
            <a:off x="647706" y="1948621"/>
            <a:ext cx="8783972" cy="2554545"/>
          </a:xfrm>
          <a:prstGeom prst="rect">
            <a:avLst/>
          </a:prstGeom>
          <a:noFill/>
        </p:spPr>
        <p:txBody>
          <a:bodyPr wrap="square">
            <a:spAutoFit/>
          </a:bodyPr>
          <a:lstStyle/>
          <a:p>
            <a:pPr defTabSz="1218834">
              <a:spcAft>
                <a:spcPts val="1200"/>
              </a:spcAft>
              <a:buSzPct val="123000"/>
            </a:pPr>
            <a:r>
              <a:rPr lang="en-US" sz="2800" b="1" dirty="0">
                <a:solidFill>
                  <a:schemeClr val="bg1"/>
                </a:solidFill>
                <a:latin typeface="Montserrat" panose="00000500000000000000" pitchFamily="2" charset="0"/>
                <a:cs typeface="Arial" panose="020B0604020202020204" pitchFamily="34" charset="0"/>
              </a:rPr>
              <a:t>Do you have any doubt left about Energy Modes or vehicle’s </a:t>
            </a:r>
            <a:r>
              <a:rPr lang="en-US" sz="2800" b="1" dirty="0" err="1">
                <a:solidFill>
                  <a:schemeClr val="bg1"/>
                </a:solidFill>
                <a:latin typeface="Montserrat" panose="00000500000000000000" pitchFamily="2" charset="0"/>
                <a:cs typeface="Arial" panose="020B0604020202020204" pitchFamily="34" charset="0"/>
              </a:rPr>
              <a:t>behaviour</a:t>
            </a:r>
            <a:r>
              <a:rPr lang="en-US" sz="2800" b="1" dirty="0">
                <a:solidFill>
                  <a:schemeClr val="bg1"/>
                </a:solidFill>
                <a:latin typeface="Montserrat" panose="00000500000000000000" pitchFamily="2" charset="0"/>
                <a:cs typeface="Arial" panose="020B0604020202020204" pitchFamily="34" charset="0"/>
              </a:rPr>
              <a:t>, or any customer experience to tell ? </a:t>
            </a:r>
          </a:p>
          <a:p>
            <a:pPr defTabSz="1218834">
              <a:spcAft>
                <a:spcPts val="1200"/>
              </a:spcAft>
              <a:buSzPct val="123000"/>
            </a:pPr>
            <a:endParaRPr lang="en-US" sz="2800" b="1" dirty="0">
              <a:solidFill>
                <a:schemeClr val="bg1"/>
              </a:solidFill>
              <a:latin typeface="Montserrat" panose="00000500000000000000" pitchFamily="2" charset="0"/>
              <a:cs typeface="Arial" panose="020B0604020202020204" pitchFamily="34" charset="0"/>
            </a:endParaRPr>
          </a:p>
          <a:p>
            <a:pPr defTabSz="1218834">
              <a:spcAft>
                <a:spcPts val="1200"/>
              </a:spcAft>
              <a:buSzPct val="123000"/>
            </a:pPr>
            <a:r>
              <a:rPr lang="en-US" sz="2800" b="1" dirty="0">
                <a:solidFill>
                  <a:schemeClr val="bg1"/>
                </a:solidFill>
                <a:latin typeface="Montserrat" panose="00000500000000000000" pitchFamily="2" charset="0"/>
                <a:cs typeface="Arial" panose="020B0604020202020204" pitchFamily="34" charset="0"/>
              </a:rPr>
              <a:t>Would you like to share it ?</a:t>
            </a:r>
          </a:p>
        </p:txBody>
      </p:sp>
      <p:pic>
        <p:nvPicPr>
          <p:cNvPr id="3" name="Picture 4" descr="Chat Generic Flat Gradient icon">
            <a:extLst>
              <a:ext uri="{FF2B5EF4-FFF2-40B4-BE49-F238E27FC236}">
                <a16:creationId xmlns:a16="http://schemas.microsoft.com/office/drawing/2014/main" id="{C0C6FB31-A37C-4EB5-E25E-E6DE1B5E20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19754" y="5309527"/>
            <a:ext cx="1211924" cy="121192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A435933-DDAE-371F-1E3A-13656803D38C}"/>
              </a:ext>
            </a:extLst>
          </p:cNvPr>
          <p:cNvSpPr txBox="1"/>
          <p:nvPr/>
        </p:nvSpPr>
        <p:spPr>
          <a:xfrm>
            <a:off x="2234696" y="5697386"/>
            <a:ext cx="8395566" cy="461665"/>
          </a:xfrm>
          <a:prstGeom prst="rect">
            <a:avLst/>
          </a:prstGeom>
          <a:noFill/>
        </p:spPr>
        <p:txBody>
          <a:bodyPr wrap="square">
            <a:spAutoFit/>
          </a:bodyPr>
          <a:lstStyle/>
          <a:p>
            <a:pPr algn="ctr"/>
            <a:r>
              <a:rPr lang="it-IT" sz="2400" dirty="0" err="1">
                <a:solidFill>
                  <a:schemeClr val="bg1"/>
                </a:solidFill>
                <a:latin typeface="Encode Sans" pitchFamily="2" charset="0"/>
              </a:rPr>
              <a:t>Please</a:t>
            </a:r>
            <a:r>
              <a:rPr lang="it-IT" sz="2400" dirty="0">
                <a:solidFill>
                  <a:schemeClr val="bg1"/>
                </a:solidFill>
                <a:latin typeface="Encode Sans" pitchFamily="2" charset="0"/>
              </a:rPr>
              <a:t> share!</a:t>
            </a:r>
          </a:p>
        </p:txBody>
      </p:sp>
    </p:spTree>
    <p:custDataLst>
      <p:tags r:id="rId1"/>
    </p:custDataLst>
    <p:extLst>
      <p:ext uri="{BB962C8B-B14F-4D97-AF65-F5344CB8AC3E}">
        <p14:creationId xmlns:p14="http://schemas.microsoft.com/office/powerpoint/2010/main" val="265411476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automobile, veicolo, Veicolo terrestre, ruota&#10;&#10;Il contenuto generato dall'IA potrebbe non essere corretto.">
            <a:extLst>
              <a:ext uri="{FF2B5EF4-FFF2-40B4-BE49-F238E27FC236}">
                <a16:creationId xmlns:a16="http://schemas.microsoft.com/office/drawing/2014/main" id="{0166013C-DDC0-79DF-5441-BCEA2F2647B0}"/>
              </a:ext>
            </a:extLst>
          </p:cNvPr>
          <p:cNvPicPr>
            <a:picLocks noChangeAspect="1"/>
          </p:cNvPicPr>
          <p:nvPr/>
        </p:nvPicPr>
        <p:blipFill>
          <a:blip r:embed="rId3">
            <a:extLst>
              <a:ext uri="{28A0092B-C50C-407E-A947-70E740481C1C}">
                <a14:useLocalDpi xmlns:a14="http://schemas.microsoft.com/office/drawing/2010/main" val="0"/>
              </a:ext>
            </a:extLst>
          </a:blip>
          <a:srcRect t="10149" b="5330"/>
          <a:stretch>
            <a:fillRect/>
          </a:stretch>
        </p:blipFill>
        <p:spPr>
          <a:xfrm>
            <a:off x="0" y="619162"/>
            <a:ext cx="9905998" cy="5584532"/>
          </a:xfrm>
          <a:prstGeom prst="rect">
            <a:avLst/>
          </a:prstGeom>
        </p:spPr>
      </p:pic>
      <p:sp>
        <p:nvSpPr>
          <p:cNvPr id="9" name="Textplatzhalter 4">
            <a:extLst>
              <a:ext uri="{FF2B5EF4-FFF2-40B4-BE49-F238E27FC236}">
                <a16:creationId xmlns:a16="http://schemas.microsoft.com/office/drawing/2014/main" id="{4F146D3D-5E86-B2EF-F8F5-53D74C36496E}"/>
              </a:ext>
            </a:extLst>
          </p:cNvPr>
          <p:cNvSpPr txBox="1">
            <a:spLocks/>
          </p:cNvSpPr>
          <p:nvPr/>
        </p:nvSpPr>
        <p:spPr>
          <a:xfrm>
            <a:off x="2769625" y="4811510"/>
            <a:ext cx="4366759" cy="933589"/>
          </a:xfrm>
          <a:prstGeom prst="rect">
            <a:avLst/>
          </a:prstGeom>
        </p:spPr>
        <p:txBody>
          <a:bodyPr vert="horz" wrap="square" lIns="50800" tIns="50800" rIns="50800" bIns="50800" rtlCol="0" anchor="t">
            <a:sp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None/>
            </a:pPr>
            <a:r>
              <a:rPr lang="en-GB" sz="6000" b="1">
                <a:solidFill>
                  <a:schemeClr val="bg1"/>
                </a:solidFill>
                <a:latin typeface="Encode Sans"/>
              </a:rPr>
              <a:t>Thank you</a:t>
            </a:r>
          </a:p>
        </p:txBody>
      </p:sp>
    </p:spTree>
    <p:custDataLst>
      <p:tags r:id="rId1"/>
    </p:custDataLst>
    <p:extLst>
      <p:ext uri="{BB962C8B-B14F-4D97-AF65-F5344CB8AC3E}">
        <p14:creationId xmlns:p14="http://schemas.microsoft.com/office/powerpoint/2010/main" val="102038967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F7D34-8171-DDED-147D-C5979CE9F037}"/>
            </a:ext>
          </a:extLst>
        </p:cNvPr>
        <p:cNvGrpSpPr/>
        <p:nvPr/>
      </p:nvGrpSpPr>
      <p:grpSpPr>
        <a:xfrm>
          <a:off x="0" y="0"/>
          <a:ext cx="0" cy="0"/>
          <a:chOff x="0" y="0"/>
          <a:chExt cx="0" cy="0"/>
        </a:xfrm>
      </p:grpSpPr>
      <p:sp>
        <p:nvSpPr>
          <p:cNvPr id="2" name="Titel 9">
            <a:extLst>
              <a:ext uri="{FF2B5EF4-FFF2-40B4-BE49-F238E27FC236}">
                <a16:creationId xmlns:a16="http://schemas.microsoft.com/office/drawing/2014/main" id="{940076DD-0830-FEC2-7EE3-354FB9EEE90F}"/>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Introduction – How knowledge helps </a:t>
            </a:r>
          </a:p>
        </p:txBody>
      </p:sp>
      <p:sp>
        <p:nvSpPr>
          <p:cNvPr id="3" name="TextBox 6">
            <a:extLst>
              <a:ext uri="{FF2B5EF4-FFF2-40B4-BE49-F238E27FC236}">
                <a16:creationId xmlns:a16="http://schemas.microsoft.com/office/drawing/2014/main" id="{793BD076-69ED-7EF3-13E4-CA91FE7BF067}"/>
              </a:ext>
            </a:extLst>
          </p:cNvPr>
          <p:cNvSpPr txBox="1"/>
          <p:nvPr/>
        </p:nvSpPr>
        <p:spPr>
          <a:xfrm>
            <a:off x="752469" y="2370072"/>
            <a:ext cx="3562677" cy="2246769"/>
          </a:xfrm>
          <a:prstGeom prst="rect">
            <a:avLst/>
          </a:prstGeom>
          <a:noFill/>
        </p:spPr>
        <p:txBody>
          <a:bodyPr wrap="square" rtlCol="0">
            <a:spAutoFit/>
          </a:bodyPr>
          <a:lstStyle/>
          <a:p>
            <a:pPr algn="ctr" defTabSz="1218834">
              <a:spcAft>
                <a:spcPts val="1200"/>
              </a:spcAft>
              <a:buSzPct val="123000"/>
            </a:pPr>
            <a:r>
              <a:rPr lang="en-US" sz="2800">
                <a:solidFill>
                  <a:schemeClr val="tx1">
                    <a:lumMod val="75000"/>
                    <a:lumOff val="25000"/>
                  </a:schemeClr>
                </a:solidFill>
                <a:latin typeface="Encode Sans" pitchFamily="2" charset="0"/>
                <a:cs typeface="Arial" panose="020B0604020202020204" pitchFamily="34" charset="0"/>
              </a:rPr>
              <a:t>A good knowledge of </a:t>
            </a:r>
            <a:r>
              <a:rPr lang="en-US" sz="2800" b="1">
                <a:solidFill>
                  <a:schemeClr val="tx1">
                    <a:lumMod val="75000"/>
                    <a:lumOff val="25000"/>
                  </a:schemeClr>
                </a:solidFill>
                <a:latin typeface="Encode Sans" pitchFamily="2" charset="0"/>
                <a:cs typeface="Arial" panose="020B0604020202020204" pitchFamily="34" charset="0"/>
              </a:rPr>
              <a:t>Energy Modes </a:t>
            </a:r>
            <a:r>
              <a:rPr lang="en-US" sz="2800">
                <a:solidFill>
                  <a:schemeClr val="tx1">
                    <a:lumMod val="75000"/>
                    <a:lumOff val="25000"/>
                  </a:schemeClr>
                </a:solidFill>
                <a:latin typeface="Encode Sans" pitchFamily="2" charset="0"/>
                <a:cs typeface="Arial" panose="020B0604020202020204" pitchFamily="34" charset="0"/>
              </a:rPr>
              <a:t>is key to provide the Customer with helpful information</a:t>
            </a:r>
          </a:p>
        </p:txBody>
      </p:sp>
      <p:sp>
        <p:nvSpPr>
          <p:cNvPr id="8" name="CasellaDiTesto 7">
            <a:extLst>
              <a:ext uri="{FF2B5EF4-FFF2-40B4-BE49-F238E27FC236}">
                <a16:creationId xmlns:a16="http://schemas.microsoft.com/office/drawing/2014/main" id="{384A7DC7-6162-EB9F-052B-5A7FEDC3068F}"/>
              </a:ext>
            </a:extLst>
          </p:cNvPr>
          <p:cNvSpPr txBox="1"/>
          <p:nvPr/>
        </p:nvSpPr>
        <p:spPr>
          <a:xfrm>
            <a:off x="418495" y="5451624"/>
            <a:ext cx="9165772" cy="461665"/>
          </a:xfrm>
          <a:prstGeom prst="rect">
            <a:avLst/>
          </a:prstGeom>
          <a:noFill/>
        </p:spPr>
        <p:txBody>
          <a:bodyPr wrap="square">
            <a:spAutoFit/>
          </a:bodyPr>
          <a:lstStyle/>
          <a:p>
            <a:pPr marL="0" marR="0" lvl="0" indent="0" algn="ctr" defTabSz="1218834" rtl="0" eaLnBrk="1" fontAlgn="auto" latinLnBrk="0" hangingPunct="1">
              <a:lnSpc>
                <a:spcPct val="100000"/>
              </a:lnSpc>
              <a:spcBef>
                <a:spcPts val="0"/>
              </a:spcBef>
              <a:spcAft>
                <a:spcPts val="1200"/>
              </a:spcAft>
              <a:buClrTx/>
              <a:buSzPct val="123000"/>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To ensure a </a:t>
            </a:r>
            <a:r>
              <a:rPr kumimoji="0" lang="en-US" sz="24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smooth</a:t>
            </a:r>
            <a:r>
              <a:rPr kumimoji="0" lang="en-US" sz="24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 and </a:t>
            </a:r>
            <a:r>
              <a:rPr kumimoji="0" lang="en-US" sz="24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confident</a:t>
            </a:r>
            <a:r>
              <a:rPr kumimoji="0" lang="en-US" sz="24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 </a:t>
            </a:r>
            <a:r>
              <a:rPr kumimoji="0" lang="en-US" sz="2400" b="1"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rPr>
              <a:t>electric driving experience!</a:t>
            </a:r>
            <a:endParaRPr kumimoji="0" lang="en-US" sz="2400" b="0" i="0" u="none" strike="noStrike" kern="1200" cap="none" spc="0" normalizeH="0" baseline="0" noProof="0">
              <a:ln>
                <a:noFill/>
              </a:ln>
              <a:solidFill>
                <a:prstClr val="black">
                  <a:lumMod val="75000"/>
                  <a:lumOff val="25000"/>
                </a:prstClr>
              </a:solidFill>
              <a:effectLst/>
              <a:uLnTx/>
              <a:uFillTx/>
              <a:latin typeface="Encode Sans" pitchFamily="2" charset="0"/>
              <a:ea typeface="+mn-ea"/>
              <a:cs typeface="Arial" panose="020B0604020202020204" pitchFamily="34" charset="0"/>
            </a:endParaRPr>
          </a:p>
        </p:txBody>
      </p:sp>
      <p:pic>
        <p:nvPicPr>
          <p:cNvPr id="4" name="Grafik 20">
            <a:extLst>
              <a:ext uri="{FF2B5EF4-FFF2-40B4-BE49-F238E27FC236}">
                <a16:creationId xmlns:a16="http://schemas.microsoft.com/office/drawing/2014/main" id="{5E64AFF4-CEF9-248E-8A6B-25B89F15C27B}"/>
              </a:ext>
            </a:extLst>
          </p:cNvPr>
          <p:cNvPicPr>
            <a:picLocks noChangeAspect="1"/>
          </p:cNvPicPr>
          <p:nvPr/>
        </p:nvPicPr>
        <p:blipFill>
          <a:blip r:embed="rId4">
            <a:extLst>
              <a:ext uri="{28A0092B-C50C-407E-A947-70E740481C1C}">
                <a14:useLocalDpi xmlns:a14="http://schemas.microsoft.com/office/drawing/2010/main" val="0"/>
              </a:ext>
            </a:extLst>
          </a:blip>
          <a:srcRect l="8618" t="6092" r="13182" b="8599"/>
          <a:stretch>
            <a:fillRect/>
          </a:stretch>
        </p:blipFill>
        <p:spPr>
          <a:xfrm>
            <a:off x="4953000" y="1864293"/>
            <a:ext cx="4952143" cy="3258328"/>
          </a:xfrm>
          <a:prstGeom prst="rect">
            <a:avLst/>
          </a:prstGeom>
        </p:spPr>
      </p:pic>
    </p:spTree>
    <p:custDataLst>
      <p:tags r:id="rId1"/>
    </p:custDataLst>
    <p:extLst>
      <p:ext uri="{BB962C8B-B14F-4D97-AF65-F5344CB8AC3E}">
        <p14:creationId xmlns:p14="http://schemas.microsoft.com/office/powerpoint/2010/main" val="98129787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9776-A745-37B9-BF50-D47F2A964428}"/>
            </a:ext>
          </a:extLst>
        </p:cNvPr>
        <p:cNvGrpSpPr/>
        <p:nvPr/>
      </p:nvGrpSpPr>
      <p:grpSpPr>
        <a:xfrm>
          <a:off x="0" y="0"/>
          <a:ext cx="0" cy="0"/>
          <a:chOff x="0" y="0"/>
          <a:chExt cx="0" cy="0"/>
        </a:xfrm>
      </p:grpSpPr>
      <p:sp>
        <p:nvSpPr>
          <p:cNvPr id="2" name="Titel 9">
            <a:extLst>
              <a:ext uri="{FF2B5EF4-FFF2-40B4-BE49-F238E27FC236}">
                <a16:creationId xmlns:a16="http://schemas.microsoft.com/office/drawing/2014/main" id="{10120A43-6BD7-E90F-C372-237BFA28AC8F}"/>
              </a:ext>
            </a:extLst>
          </p:cNvPr>
          <p:cNvSpPr txBox="1">
            <a:spLocks/>
          </p:cNvSpPr>
          <p:nvPr/>
        </p:nvSpPr>
        <p:spPr>
          <a:xfrm>
            <a:off x="647701" y="821188"/>
            <a:ext cx="8936566" cy="714102"/>
          </a:xfrm>
          <a:prstGeom prst="rect">
            <a:avLst/>
          </a:prstGeom>
          <a:noFill/>
        </p:spPr>
        <p:txBody>
          <a:bodyPr anchor="ctr"/>
          <a:lstStyle>
            <a:lvl1pPr algn="l" defTabSz="684063" rtl="0" eaLnBrk="1" latinLnBrk="0" hangingPunct="1">
              <a:lnSpc>
                <a:spcPct val="90000"/>
              </a:lnSpc>
              <a:spcBef>
                <a:spcPct val="0"/>
              </a:spcBef>
              <a:buNone/>
              <a:defRPr sz="3292" kern="1200">
                <a:solidFill>
                  <a:schemeClr val="tx1"/>
                </a:solidFill>
                <a:latin typeface="+mj-lt"/>
                <a:ea typeface="+mj-ea"/>
                <a:cs typeface="+mj-cs"/>
              </a:defRPr>
            </a:lvl1pPr>
          </a:lstStyle>
          <a:p>
            <a:r>
              <a:rPr lang="en-GB" sz="3200" b="1">
                <a:solidFill>
                  <a:srgbClr val="05502B"/>
                </a:solidFill>
                <a:latin typeface="Encode Sans" pitchFamily="2" charset="0"/>
              </a:rPr>
              <a:t>Introduction – How knowledge helps </a:t>
            </a:r>
          </a:p>
        </p:txBody>
      </p:sp>
      <p:sp>
        <p:nvSpPr>
          <p:cNvPr id="3" name="TextBox 6">
            <a:extLst>
              <a:ext uri="{FF2B5EF4-FFF2-40B4-BE49-F238E27FC236}">
                <a16:creationId xmlns:a16="http://schemas.microsoft.com/office/drawing/2014/main" id="{9CBFCA65-B811-8D92-2035-7DEF50761EDD}"/>
              </a:ext>
            </a:extLst>
          </p:cNvPr>
          <p:cNvSpPr txBox="1"/>
          <p:nvPr/>
        </p:nvSpPr>
        <p:spPr>
          <a:xfrm>
            <a:off x="339048" y="2380814"/>
            <a:ext cx="5033908" cy="2246769"/>
          </a:xfrm>
          <a:prstGeom prst="rect">
            <a:avLst/>
          </a:prstGeom>
          <a:noFill/>
        </p:spPr>
        <p:txBody>
          <a:bodyPr wrap="square" rtlCol="0">
            <a:spAutoFit/>
          </a:bodyPr>
          <a:lstStyle/>
          <a:p>
            <a:pPr algn="ctr" defTabSz="1218834">
              <a:spcAft>
                <a:spcPts val="1200"/>
              </a:spcAft>
              <a:buSzPct val="123000"/>
            </a:pPr>
            <a:r>
              <a:rPr lang="en-US" sz="2800">
                <a:solidFill>
                  <a:schemeClr val="tx1">
                    <a:lumMod val="75000"/>
                    <a:lumOff val="25000"/>
                  </a:schemeClr>
                </a:solidFill>
                <a:latin typeface="Encode Sans" pitchFamily="2" charset="0"/>
                <a:cs typeface="Arial" panose="020B0604020202020204" pitchFamily="34" charset="0"/>
              </a:rPr>
              <a:t>Moreover, your competence will help </a:t>
            </a:r>
            <a:r>
              <a:rPr lang="en-US" sz="2800" b="1">
                <a:solidFill>
                  <a:schemeClr val="tx1">
                    <a:lumMod val="75000"/>
                    <a:lumOff val="25000"/>
                  </a:schemeClr>
                </a:solidFill>
                <a:latin typeface="Encode Sans" pitchFamily="2" charset="0"/>
                <a:cs typeface="Arial" panose="020B0604020202020204" pitchFamily="34" charset="0"/>
              </a:rPr>
              <a:t>preventing any doubt </a:t>
            </a:r>
            <a:r>
              <a:rPr lang="en-US" sz="2800">
                <a:solidFill>
                  <a:schemeClr val="tx1">
                    <a:lumMod val="75000"/>
                    <a:lumOff val="25000"/>
                  </a:schemeClr>
                </a:solidFill>
                <a:latin typeface="Encode Sans" pitchFamily="2" charset="0"/>
                <a:cs typeface="Arial" panose="020B0604020202020204" pitchFamily="34" charset="0"/>
              </a:rPr>
              <a:t>or managing any misjudgment about the product</a:t>
            </a:r>
          </a:p>
        </p:txBody>
      </p:sp>
      <p:pic>
        <p:nvPicPr>
          <p:cNvPr id="3074" name="Picture 2" descr="Generazione immagine completata">
            <a:extLst>
              <a:ext uri="{FF2B5EF4-FFF2-40B4-BE49-F238E27FC236}">
                <a16:creationId xmlns:a16="http://schemas.microsoft.com/office/drawing/2014/main" id="{56BBDB1A-D0D7-63C3-62BE-6792A4595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956" y="1993185"/>
            <a:ext cx="4533044" cy="30220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00882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Veicolo terrestre, veicolo, aria aperta, strada&#10;&#10;Il contenuto generato dall'IA potrebbe non essere corretto.">
            <a:extLst>
              <a:ext uri="{FF2B5EF4-FFF2-40B4-BE49-F238E27FC236}">
                <a16:creationId xmlns:a16="http://schemas.microsoft.com/office/drawing/2014/main" id="{BEDF161C-32E0-C165-40F8-94F97063F766}"/>
              </a:ext>
            </a:extLst>
          </p:cNvPr>
          <p:cNvPicPr>
            <a:picLocks noChangeAspect="1"/>
          </p:cNvPicPr>
          <p:nvPr/>
        </p:nvPicPr>
        <p:blipFill>
          <a:blip r:embed="rId3">
            <a:extLst>
              <a:ext uri="{28A0092B-C50C-407E-A947-70E740481C1C}">
                <a14:useLocalDpi xmlns:a14="http://schemas.microsoft.com/office/drawing/2010/main" val="0"/>
              </a:ext>
            </a:extLst>
          </a:blip>
          <a:srcRect l="9556" r="11103"/>
          <a:stretch>
            <a:fillRect/>
          </a:stretch>
        </p:blipFill>
        <p:spPr>
          <a:xfrm>
            <a:off x="5" y="615358"/>
            <a:ext cx="9906001" cy="5589244"/>
          </a:xfrm>
          <a:prstGeom prst="rect">
            <a:avLst/>
          </a:prstGeom>
        </p:spPr>
      </p:pic>
      <p:grpSp>
        <p:nvGrpSpPr>
          <p:cNvPr id="12" name="Gruppo 11">
            <a:extLst>
              <a:ext uri="{FF2B5EF4-FFF2-40B4-BE49-F238E27FC236}">
                <a16:creationId xmlns:a16="http://schemas.microsoft.com/office/drawing/2014/main" id="{71356535-F2DB-841A-6817-6E1F75310070}"/>
              </a:ext>
            </a:extLst>
          </p:cNvPr>
          <p:cNvGrpSpPr/>
          <p:nvPr/>
        </p:nvGrpSpPr>
        <p:grpSpPr>
          <a:xfrm>
            <a:off x="868822" y="4287457"/>
            <a:ext cx="7884659" cy="1999522"/>
            <a:chOff x="688294" y="7496021"/>
            <a:chExt cx="7884659" cy="1999522"/>
          </a:xfrm>
        </p:grpSpPr>
        <p:sp>
          <p:nvSpPr>
            <p:cNvPr id="13" name="Textplatzhalter 4">
              <a:extLst>
                <a:ext uri="{FF2B5EF4-FFF2-40B4-BE49-F238E27FC236}">
                  <a16:creationId xmlns:a16="http://schemas.microsoft.com/office/drawing/2014/main" id="{AB11BC60-6842-84AE-42EC-82927A6B3AED}"/>
                </a:ext>
              </a:extLst>
            </p:cNvPr>
            <p:cNvSpPr txBox="1">
              <a:spLocks/>
            </p:cNvSpPr>
            <p:nvPr/>
          </p:nvSpPr>
          <p:spPr>
            <a:xfrm>
              <a:off x="1923369" y="7496021"/>
              <a:ext cx="6649584" cy="1999522"/>
            </a:xfrm>
            <a:prstGeom prst="rect">
              <a:avLst/>
            </a:prstGeom>
          </p:spPr>
          <p:txBody>
            <a:bodyPr vert="horz" wrap="square" lIns="50800" tIns="50800" rIns="50800" bIns="50800" rtlCol="0" anchor="t">
              <a:sp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buNone/>
              </a:pPr>
              <a:r>
                <a:rPr lang="en-GB" sz="4400" b="1">
                  <a:solidFill>
                    <a:schemeClr val="bg1"/>
                  </a:solidFill>
                  <a:latin typeface="Encode Sans"/>
                </a:rPr>
                <a:t>What is a REEV?</a:t>
              </a:r>
            </a:p>
            <a:p>
              <a:pPr marL="0" indent="0">
                <a:buNone/>
              </a:pPr>
              <a:r>
                <a:rPr lang="en-GB" sz="4400" b="1">
                  <a:solidFill>
                    <a:schemeClr val="bg1"/>
                  </a:solidFill>
                  <a:latin typeface="Encode Sans"/>
                </a:rPr>
                <a:t>How does it Work?</a:t>
              </a:r>
            </a:p>
            <a:p>
              <a:pPr marL="0" indent="0">
                <a:buNone/>
              </a:pPr>
              <a:r>
                <a:rPr lang="en-GB" sz="3200">
                  <a:solidFill>
                    <a:schemeClr val="bg1"/>
                  </a:solidFill>
                  <a:latin typeface="Encode Sans"/>
                </a:rPr>
                <a:t>Quick Refresh!</a:t>
              </a:r>
            </a:p>
          </p:txBody>
        </p:sp>
        <p:sp>
          <p:nvSpPr>
            <p:cNvPr id="14" name="Rettangolo 13">
              <a:extLst>
                <a:ext uri="{FF2B5EF4-FFF2-40B4-BE49-F238E27FC236}">
                  <a16:creationId xmlns:a16="http://schemas.microsoft.com/office/drawing/2014/main" id="{64674A5B-8EC2-7EFE-B84E-8D2BE217D4ED}"/>
                </a:ext>
              </a:extLst>
            </p:cNvPr>
            <p:cNvSpPr/>
            <p:nvPr/>
          </p:nvSpPr>
          <p:spPr>
            <a:xfrm>
              <a:off x="688294" y="7984065"/>
              <a:ext cx="1134235" cy="1134235"/>
            </a:xfrm>
            <a:prstGeom prst="rect">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atin typeface="Encode Sans" pitchFamily="2" charset="0"/>
                </a:rPr>
                <a:t>02</a:t>
              </a:r>
            </a:p>
          </p:txBody>
        </p:sp>
      </p:grpSp>
    </p:spTree>
    <p:custDataLst>
      <p:tags r:id="rId1"/>
    </p:custDataLst>
    <p:extLst>
      <p:ext uri="{BB962C8B-B14F-4D97-AF65-F5344CB8AC3E}">
        <p14:creationId xmlns:p14="http://schemas.microsoft.com/office/powerpoint/2010/main" val="21502796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BB48A21-F564-6932-4001-3A731A4802D4}"/>
              </a:ext>
            </a:extLst>
          </p:cNvPr>
          <p:cNvSpPr txBox="1"/>
          <p:nvPr/>
        </p:nvSpPr>
        <p:spPr>
          <a:xfrm>
            <a:off x="755217" y="731325"/>
            <a:ext cx="8395566" cy="954107"/>
          </a:xfrm>
          <a:prstGeom prst="rect">
            <a:avLst/>
          </a:prstGeom>
          <a:noFill/>
        </p:spPr>
        <p:txBody>
          <a:bodyPr wrap="square">
            <a:spAutoFit/>
          </a:bodyPr>
          <a:lstStyle/>
          <a:p>
            <a:pPr algn="ctr"/>
            <a:r>
              <a:rPr lang="it-IT" sz="2800" b="1" err="1">
                <a:solidFill>
                  <a:schemeClr val="bg1"/>
                </a:solidFill>
                <a:latin typeface="Encode Sans" pitchFamily="2" charset="0"/>
              </a:rPr>
              <a:t>Is</a:t>
            </a:r>
            <a:r>
              <a:rPr lang="it-IT" sz="2800" b="1">
                <a:solidFill>
                  <a:schemeClr val="bg1"/>
                </a:solidFill>
                <a:latin typeface="Encode Sans" pitchFamily="2" charset="0"/>
              </a:rPr>
              <a:t> the REEV </a:t>
            </a:r>
            <a:r>
              <a:rPr lang="it-IT" sz="2800" b="1" err="1">
                <a:solidFill>
                  <a:schemeClr val="bg1"/>
                </a:solidFill>
                <a:latin typeface="Encode Sans" pitchFamily="2" charset="0"/>
              </a:rPr>
              <a:t>driving</a:t>
            </a:r>
            <a:r>
              <a:rPr lang="it-IT" sz="2800" b="1">
                <a:solidFill>
                  <a:schemeClr val="bg1"/>
                </a:solidFill>
                <a:latin typeface="Encode Sans" pitchFamily="2" charset="0"/>
              </a:rPr>
              <a:t> </a:t>
            </a:r>
            <a:r>
              <a:rPr lang="it-IT" sz="2800" b="1" err="1">
                <a:solidFill>
                  <a:schemeClr val="bg1"/>
                </a:solidFill>
                <a:latin typeface="Encode Sans" pitchFamily="2" charset="0"/>
              </a:rPr>
              <a:t>experience</a:t>
            </a:r>
            <a:r>
              <a:rPr lang="it-IT" sz="2800" b="1">
                <a:solidFill>
                  <a:schemeClr val="bg1"/>
                </a:solidFill>
                <a:latin typeface="Encode Sans" pitchFamily="2" charset="0"/>
              </a:rPr>
              <a:t> </a:t>
            </a:r>
          </a:p>
          <a:p>
            <a:pPr algn="ctr"/>
            <a:r>
              <a:rPr lang="it-IT" sz="2800" b="1">
                <a:solidFill>
                  <a:schemeClr val="bg1"/>
                </a:solidFill>
                <a:latin typeface="Encode Sans" pitchFamily="2" charset="0"/>
              </a:rPr>
              <a:t>more BEV-like or </a:t>
            </a:r>
            <a:r>
              <a:rPr lang="it-IT" sz="2800" b="1" err="1">
                <a:solidFill>
                  <a:schemeClr val="bg1"/>
                </a:solidFill>
                <a:latin typeface="Encode Sans" pitchFamily="2" charset="0"/>
              </a:rPr>
              <a:t>Hybrid</a:t>
            </a:r>
            <a:r>
              <a:rPr lang="it-IT" sz="2800" b="1">
                <a:solidFill>
                  <a:schemeClr val="bg1"/>
                </a:solidFill>
                <a:latin typeface="Encode Sans" pitchFamily="2" charset="0"/>
              </a:rPr>
              <a:t>-like ?</a:t>
            </a:r>
          </a:p>
        </p:txBody>
      </p:sp>
      <p:pic>
        <p:nvPicPr>
          <p:cNvPr id="1030" name="Picture 6" descr="Generazione immagine completata">
            <a:extLst>
              <a:ext uri="{FF2B5EF4-FFF2-40B4-BE49-F238E27FC236}">
                <a16:creationId xmlns:a16="http://schemas.microsoft.com/office/drawing/2014/main" id="{E5BA9492-1F72-BF23-7650-57984FFE587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22579"/>
          <a:stretch>
            <a:fillRect/>
          </a:stretch>
        </p:blipFill>
        <p:spPr bwMode="auto">
          <a:xfrm>
            <a:off x="1022345" y="1941148"/>
            <a:ext cx="3150999" cy="24395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ybrid car - Free transportation icons">
            <a:extLst>
              <a:ext uri="{FF2B5EF4-FFF2-40B4-BE49-F238E27FC236}">
                <a16:creationId xmlns:a16="http://schemas.microsoft.com/office/drawing/2014/main" id="{EEDEEB57-71DC-1897-13A4-94FDA36EAD4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43196" y="2104735"/>
            <a:ext cx="2314913" cy="231491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F7FB4B40-18D2-74E3-9316-50F9D76205EA}"/>
              </a:ext>
            </a:extLst>
          </p:cNvPr>
          <p:cNvSpPr txBox="1"/>
          <p:nvPr/>
        </p:nvSpPr>
        <p:spPr>
          <a:xfrm>
            <a:off x="162543" y="5770094"/>
            <a:ext cx="8395566" cy="523220"/>
          </a:xfrm>
          <a:prstGeom prst="rect">
            <a:avLst/>
          </a:prstGeom>
          <a:noFill/>
        </p:spPr>
        <p:txBody>
          <a:bodyPr wrap="square">
            <a:spAutoFit/>
          </a:bodyPr>
          <a:lstStyle/>
          <a:p>
            <a:pPr algn="ctr"/>
            <a:r>
              <a:rPr lang="it-IT" sz="2800" err="1">
                <a:solidFill>
                  <a:schemeClr val="bg1"/>
                </a:solidFill>
                <a:latin typeface="Encode Sans" pitchFamily="2" charset="0"/>
              </a:rPr>
              <a:t>Please</a:t>
            </a:r>
            <a:r>
              <a:rPr lang="it-IT" sz="2800">
                <a:solidFill>
                  <a:schemeClr val="bg1"/>
                </a:solidFill>
                <a:latin typeface="Encode Sans" pitchFamily="2" charset="0"/>
              </a:rPr>
              <a:t> Vote!</a:t>
            </a:r>
          </a:p>
        </p:txBody>
      </p:sp>
      <p:sp>
        <p:nvSpPr>
          <p:cNvPr id="6" name="CasellaDiTesto 5">
            <a:extLst>
              <a:ext uri="{FF2B5EF4-FFF2-40B4-BE49-F238E27FC236}">
                <a16:creationId xmlns:a16="http://schemas.microsoft.com/office/drawing/2014/main" id="{4E0891F9-3E99-31BA-7D53-C4B88716B7DB}"/>
              </a:ext>
            </a:extLst>
          </p:cNvPr>
          <p:cNvSpPr txBox="1"/>
          <p:nvPr/>
        </p:nvSpPr>
        <p:spPr>
          <a:xfrm>
            <a:off x="1736436" y="4457407"/>
            <a:ext cx="1758206" cy="523220"/>
          </a:xfrm>
          <a:prstGeom prst="rect">
            <a:avLst/>
          </a:prstGeom>
          <a:noFill/>
        </p:spPr>
        <p:txBody>
          <a:bodyPr wrap="square">
            <a:spAutoFit/>
          </a:bodyPr>
          <a:lstStyle/>
          <a:p>
            <a:r>
              <a:rPr kumimoji="0" lang="it-IT" sz="2800" b="1" i="0" u="none" strike="noStrike" kern="1200" cap="none" spc="0" normalizeH="0" baseline="0" noProof="0">
                <a:ln>
                  <a:noFill/>
                </a:ln>
                <a:solidFill>
                  <a:prstClr val="white"/>
                </a:solidFill>
                <a:effectLst/>
                <a:uLnTx/>
                <a:uFillTx/>
                <a:latin typeface="Encode Sans" pitchFamily="2" charset="0"/>
                <a:ea typeface="+mn-ea"/>
                <a:cs typeface="+mn-cs"/>
              </a:rPr>
              <a:t>BEV-like</a:t>
            </a:r>
            <a:endParaRPr lang="it-IT" sz="1400"/>
          </a:p>
        </p:txBody>
      </p:sp>
      <p:sp>
        <p:nvSpPr>
          <p:cNvPr id="11" name="CasellaDiTesto 10">
            <a:extLst>
              <a:ext uri="{FF2B5EF4-FFF2-40B4-BE49-F238E27FC236}">
                <a16:creationId xmlns:a16="http://schemas.microsoft.com/office/drawing/2014/main" id="{CF0911CF-98B4-1879-85F3-AD07034C2C61}"/>
              </a:ext>
            </a:extLst>
          </p:cNvPr>
          <p:cNvSpPr txBox="1"/>
          <p:nvPr/>
        </p:nvSpPr>
        <p:spPr>
          <a:xfrm>
            <a:off x="6243196" y="4457407"/>
            <a:ext cx="2599453" cy="523220"/>
          </a:xfrm>
          <a:prstGeom prst="rect">
            <a:avLst/>
          </a:prstGeom>
          <a:noFill/>
        </p:spPr>
        <p:txBody>
          <a:bodyPr wrap="square">
            <a:spAutoFit/>
          </a:bodyPr>
          <a:lstStyle/>
          <a:p>
            <a:r>
              <a:rPr kumimoji="0" lang="it-IT" sz="2800" b="1" i="0" u="none" strike="noStrike" kern="1200" cap="none" spc="0" normalizeH="0" baseline="0" noProof="0" err="1">
                <a:ln>
                  <a:noFill/>
                </a:ln>
                <a:solidFill>
                  <a:prstClr val="white"/>
                </a:solidFill>
                <a:effectLst/>
                <a:uLnTx/>
                <a:uFillTx/>
                <a:latin typeface="Encode Sans" pitchFamily="2" charset="0"/>
                <a:ea typeface="+mn-ea"/>
                <a:cs typeface="+mn-cs"/>
              </a:rPr>
              <a:t>Hybrid</a:t>
            </a:r>
            <a:r>
              <a:rPr kumimoji="0" lang="it-IT" sz="2800" b="1" i="0" u="none" strike="noStrike" kern="1200" cap="none" spc="0" normalizeH="0" baseline="0" noProof="0">
                <a:ln>
                  <a:noFill/>
                </a:ln>
                <a:solidFill>
                  <a:prstClr val="white"/>
                </a:solidFill>
                <a:effectLst/>
                <a:uLnTx/>
                <a:uFillTx/>
                <a:latin typeface="Encode Sans" pitchFamily="2" charset="0"/>
                <a:ea typeface="+mn-ea"/>
                <a:cs typeface="+mn-cs"/>
              </a:rPr>
              <a:t>-like</a:t>
            </a:r>
            <a:endParaRPr lang="it-IT" sz="1400"/>
          </a:p>
        </p:txBody>
      </p:sp>
      <p:pic>
        <p:nvPicPr>
          <p:cNvPr id="2058" name="Picture 10" descr="Select Generic outline icon">
            <a:extLst>
              <a:ext uri="{FF2B5EF4-FFF2-40B4-BE49-F238E27FC236}">
                <a16:creationId xmlns:a16="http://schemas.microsoft.com/office/drawing/2014/main" id="{076579E0-D671-A6AC-D34B-CA3C635C4EE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429266" y="5311739"/>
            <a:ext cx="1233754" cy="123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71980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TEMA DI OFFICE" val="7b2RlA0o"/>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76C251AE8822C4B84130A47B37F9030" ma:contentTypeVersion="13" ma:contentTypeDescription="Creare un nuovo documento." ma:contentTypeScope="" ma:versionID="090e0c8366cff15f7757373aed123d66">
  <xsd:schema xmlns:xsd="http://www.w3.org/2001/XMLSchema" xmlns:xs="http://www.w3.org/2001/XMLSchema" xmlns:p="http://schemas.microsoft.com/office/2006/metadata/properties" xmlns:ns2="9eb23fc3-4db9-4f0e-96bd-94ec6dca8dd5" xmlns:ns3="dac69dc6-4c53-4af6-9bbb-f6b1df016879" targetNamespace="http://schemas.microsoft.com/office/2006/metadata/properties" ma:root="true" ma:fieldsID="6c0e44a99e88bd28f79ce79524990973" ns2:_="" ns3:_="">
    <xsd:import namespace="9eb23fc3-4db9-4f0e-96bd-94ec6dca8dd5"/>
    <xsd:import namespace="dac69dc6-4c53-4af6-9bbb-f6b1df0168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b23fc3-4db9-4f0e-96bd-94ec6dca8d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c69dc6-4c53-4af6-9bbb-f6b1df016879"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CD9E08-26D0-44A8-A8F0-D88D142ED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b23fc3-4db9-4f0e-96bd-94ec6dca8dd5"/>
    <ds:schemaRef ds:uri="dac69dc6-4c53-4af6-9bbb-f6b1df0168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069D5F-5BB1-4125-A477-357B9B01D516}">
  <ds:schemaRefs>
    <ds:schemaRef ds:uri="http://purl.org/dc/elements/1.1/"/>
    <ds:schemaRef ds:uri="http://schemas.openxmlformats.org/package/2006/metadata/core-properties"/>
    <ds:schemaRef ds:uri="http://www.w3.org/XML/1998/namespace"/>
    <ds:schemaRef ds:uri="http://schemas.microsoft.com/office/2006/documentManagement/types"/>
    <ds:schemaRef ds:uri="9eb23fc3-4db9-4f0e-96bd-94ec6dca8dd5"/>
    <ds:schemaRef ds:uri="http://schemas.microsoft.com/office/infopath/2007/PartnerControls"/>
    <ds:schemaRef ds:uri="http://purl.org/dc/dcmitype/"/>
    <ds:schemaRef ds:uri="dac69dc6-4c53-4af6-9bbb-f6b1df016879"/>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E2CB002-EF66-4968-B6DE-9BC5114799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4108</Words>
  <Application>Microsoft Office PowerPoint</Application>
  <PresentationFormat>A4 (21x29,7 cm)</PresentationFormat>
  <Paragraphs>455</Paragraphs>
  <Slides>55</Slides>
  <Notes>44</Notes>
  <HiddenSlides>8</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55</vt:i4>
      </vt:variant>
    </vt:vector>
  </HeadingPairs>
  <TitlesOfParts>
    <vt:vector size="60" baseType="lpstr">
      <vt:lpstr>Aptos</vt:lpstr>
      <vt:lpstr>Arial</vt:lpstr>
      <vt:lpstr>Encode Sans</vt:lpstr>
      <vt:lpstr>Montserrat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Patrizia Gariglio</dc:creator>
  <cp:lastModifiedBy>STEFANO GENOVESIO (EXTERNAL)</cp:lastModifiedBy>
  <cp:revision>5</cp:revision>
  <dcterms:created xsi:type="dcterms:W3CDTF">2025-06-05T09:49:53Z</dcterms:created>
  <dcterms:modified xsi:type="dcterms:W3CDTF">2025-06-20T07:36:29Z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32B25DF3-8EC8-499B-ACFB-57028C4E59D8</vt:lpwstr>
  </property>
  <property fmtid="{D5CDD505-2E9C-101B-9397-08002B2CF9AE}" pid="3" name="ArticulatePath">
    <vt:lpwstr>LEAPMOTOR C10 REEV Energy Modes_Memento</vt:lpwstr>
  </property>
  <property fmtid="{D5CDD505-2E9C-101B-9397-08002B2CF9AE}" pid="4" name="MSIP_Label_725ca717-11da-4935-b601-f527b9741f2e_Enabled">
    <vt:lpwstr>true</vt:lpwstr>
  </property>
  <property fmtid="{D5CDD505-2E9C-101B-9397-08002B2CF9AE}" pid="5" name="MSIP_Label_725ca717-11da-4935-b601-f527b9741f2e_SetDate">
    <vt:lpwstr>2025-06-06T07:25:52Z</vt:lpwstr>
  </property>
  <property fmtid="{D5CDD505-2E9C-101B-9397-08002B2CF9AE}" pid="6" name="MSIP_Label_725ca717-11da-4935-b601-f527b9741f2e_Method">
    <vt:lpwstr>Standard</vt:lpwstr>
  </property>
  <property fmtid="{D5CDD505-2E9C-101B-9397-08002B2CF9AE}" pid="7" name="MSIP_Label_725ca717-11da-4935-b601-f527b9741f2e_Name">
    <vt:lpwstr>C2 - Internal</vt:lpwstr>
  </property>
  <property fmtid="{D5CDD505-2E9C-101B-9397-08002B2CF9AE}" pid="8" name="MSIP_Label_725ca717-11da-4935-b601-f527b9741f2e_SiteId">
    <vt:lpwstr>d852d5cd-724c-4128-8812-ffa5db3f8507</vt:lpwstr>
  </property>
  <property fmtid="{D5CDD505-2E9C-101B-9397-08002B2CF9AE}" pid="9" name="MSIP_Label_725ca717-11da-4935-b601-f527b9741f2e_ActionId">
    <vt:lpwstr>81f148ca-8c38-4c4a-920e-71e80f331867</vt:lpwstr>
  </property>
  <property fmtid="{D5CDD505-2E9C-101B-9397-08002B2CF9AE}" pid="10" name="MSIP_Label_725ca717-11da-4935-b601-f527b9741f2e_ContentBits">
    <vt:lpwstr>0</vt:lpwstr>
  </property>
  <property fmtid="{D5CDD505-2E9C-101B-9397-08002B2CF9AE}" pid="11" name="ContentTypeId">
    <vt:lpwstr>0x010100A76C251AE8822C4B84130A47B37F9030</vt:lpwstr>
  </property>
</Properties>
</file>