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5" r:id="rId3"/>
    <p:sldId id="264" r:id="rId4"/>
  </p:sldIdLst>
  <p:sldSz cx="12192000" cy="6858000"/>
  <p:notesSz cx="6808788" cy="9940925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568" autoAdjust="0"/>
    <p:restoredTop sz="94660"/>
  </p:normalViewPr>
  <p:slideViewPr>
    <p:cSldViewPr snapToGrid="0">
      <p:cViewPr varScale="1">
        <p:scale>
          <a:sx n="62" d="100"/>
          <a:sy n="62" d="100"/>
        </p:scale>
        <p:origin x="47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256209-5F56-44ED-191D-207CE2F832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ADDFA9DF-FE1D-029C-459D-B14F501149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52E165-183C-FE17-26E7-83C128158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CE4D6C-1E8D-2421-127A-5E3D7EB81E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EADCA43-07E4-E435-C9F7-2485CD85D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905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F1AEAB7-C186-BE18-5448-AD517BC710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EC2A2FA-1D9E-4BCA-DA3B-D53FC08CF5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7F170066-38F7-3C6D-4C60-01F25B164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489FEAA-ED08-F17A-0517-CE2AC84BF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10F7BD7-01CB-44BC-1CFB-18BBFDDF4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4450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AAC4C239-3B87-F76D-5907-458803CC700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AEEEC8D0-0A69-5E2B-5169-D5D1AC32E1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3D96C7D-D5A6-EF69-9DE7-FF1516188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CB74562-58F8-3788-8113-2BAD10C8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0AD95A-5D24-6648-7A3A-E8029D9CA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7851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D641C8-514A-5809-885F-7612CD3E8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AC8485A-5CE4-969A-3C3B-1B764BFDC4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6487E5D-9AEA-8968-1BC6-477B68E64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8EA0D1-F0AD-20AF-0583-4C481BAA5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AE01441-E50E-4AA2-BE07-1220C51706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1361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DB9CD38-1176-6E48-8759-45CE30D20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CAFE588-9330-9F7E-2303-E6F42107F6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C3C7596-CBFD-CD6A-1299-622B652DE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4A42BF9-4F7C-6F19-1056-42F7082D9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A2265B0-F303-C437-A008-17C644D87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781530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6E9A04C-F199-DC91-6CC2-5B13B41BD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755437D-AA67-EE55-511B-9FDB502E16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FD0DD3C-9599-56D7-2BED-AF4218D7CC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A4E7F35-EB7D-3B1F-95C6-216F90F49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D28C6DAF-EC51-7EE0-7E29-91313DF14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16BF34F4-B678-046A-6117-1D9D4F6B5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6506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3976AF-F8DA-C702-C3BD-DD3084FA2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59887A5-4BE6-9D4E-9CCE-34A07F364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2F37C4C1-367B-FEC7-F07A-DAC4406175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478410F1-49E3-ED7D-EC46-0772305E56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7DD2B2E-5F41-1BC2-5644-42040C9ECBF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12A183A-EDB3-D519-4FB0-9A317F6151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95B0E5F-3D7D-17A8-43BF-FE12871C7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6993A5E-8C28-9F1A-D415-932BBDEBA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098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5949362-7936-EF1F-1A53-D2CD8769D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A062CCF2-2C96-E94F-0157-0E60F0D515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2DEFB40-6257-F96F-963E-9BA2EDB5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06C78399-4486-A123-FCB2-537337A00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8922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495F6851-DE9A-4AA7-69F9-60787B37D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AE5E5D10-DF60-B5F8-6739-B7124B45D8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863AA7B8-07E1-77D1-F166-2D6D2803C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05571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DABCC77-D9B9-8924-E23F-111E1F2CF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7077D72-944B-AAE5-181A-E63EA9D0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CC001CB-C518-9E10-2C71-C5F666934A6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6F26B78-B02B-6184-9A56-44EB588C53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ED1140-63B0-05AD-7E27-9C7DF10D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6766740B-E9A4-5342-5C97-969FC18D5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06771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B18D7A7-8C5C-1359-5208-ADD99DA32C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A4EE151D-15A3-BC1D-4BD8-864B252060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225C2D8-C0BA-B04D-FC89-A30960E67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8783B69-7DB2-9C15-A6A1-D6AB06EFE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E680C7C-DE71-D610-F2B2-DAD5DE38DA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927BB1-C112-ABE2-3146-DF05F17DBE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6404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A75219E-63EA-DF49-45CD-7C4DFC1566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6589DCC6-FC54-1265-51AE-B9D8C9433E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90A83F-99C8-B395-9B2A-23B5D8C5E6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0B7A1AD-BA4C-4890-AB9B-53C0CBBBCD4F}" type="datetimeFigureOut">
              <a:rPr lang="en-GB" smtClean="0"/>
              <a:t>27/01/2026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A321996-D8C6-C5E7-C582-688E740ED9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04B12DC-6405-22F7-B569-9510437CB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F1F1670-CED0-4004-82FD-79480FD83C4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4182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130400-7C79-E872-9E2A-CE51FFE096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EE00DF9-F13E-BB77-8AFA-9B25E7F79930}"/>
              </a:ext>
            </a:extLst>
          </p:cNvPr>
          <p:cNvSpPr txBox="1"/>
          <p:nvPr/>
        </p:nvSpPr>
        <p:spPr>
          <a:xfrm>
            <a:off x="1490095" y="225792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JUNIOR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1BCD7B6-43A4-1EEB-2427-E5CA8FE016F7}"/>
              </a:ext>
            </a:extLst>
          </p:cNvPr>
          <p:cNvSpPr txBox="1"/>
          <p:nvPr/>
        </p:nvSpPr>
        <p:spPr>
          <a:xfrm>
            <a:off x="6295992" y="2166618"/>
            <a:ext cx="2447494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TONALE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BBDF721B-8159-BC21-1DEC-ACDB74F0469D}"/>
              </a:ext>
            </a:extLst>
          </p:cNvPr>
          <p:cNvSpPr txBox="1"/>
          <p:nvPr/>
        </p:nvSpPr>
        <p:spPr>
          <a:xfrm>
            <a:off x="9550664" y="2129953"/>
            <a:ext cx="2447494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AR GIULIA &amp; STELVIO</a:t>
            </a:r>
          </a:p>
        </p:txBody>
      </p:sp>
      <p:pic>
        <p:nvPicPr>
          <p:cNvPr id="19" name="Immagine 18">
            <a:extLst>
              <a:ext uri="{FF2B5EF4-FFF2-40B4-BE49-F238E27FC236}">
                <a16:creationId xmlns:a16="http://schemas.microsoft.com/office/drawing/2014/main" id="{EBBA17B6-8127-CB17-324D-A57C5CE090E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776" r="2877"/>
          <a:stretch/>
        </p:blipFill>
        <p:spPr>
          <a:xfrm rot="16200000" flipH="1">
            <a:off x="5448048" y="1895929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A73A005A-B70D-20F5-05F4-9D5AE351140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8745324" y="1855238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id="{D05B9D31-D613-E758-2D18-809062AF2F74}"/>
              </a:ext>
            </a:extLst>
          </p:cNvPr>
          <p:cNvSpPr txBox="1"/>
          <p:nvPr/>
        </p:nvSpPr>
        <p:spPr>
          <a:xfrm>
            <a:off x="1576316" y="3089916"/>
            <a:ext cx="1913517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QUADRIFOGLIO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CE06AF67-AB2B-D9BF-6C81-43D1D509B284}"/>
              </a:ext>
            </a:extLst>
          </p:cNvPr>
          <p:cNvSpPr txBox="1"/>
          <p:nvPr/>
        </p:nvSpPr>
        <p:spPr>
          <a:xfrm>
            <a:off x="368710" y="189987"/>
            <a:ext cx="115184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WBT </a:t>
            </a:r>
            <a:r>
              <a:rPr lang="it-IT" sz="2000" b="1" dirty="0" err="1"/>
              <a:t>Induction</a:t>
            </a:r>
            <a:r>
              <a:rPr lang="it-IT" sz="2000" b="1" dirty="0"/>
              <a:t> for </a:t>
            </a:r>
            <a:r>
              <a:rPr lang="it-IT" sz="2000" b="1" dirty="0" err="1"/>
              <a:t>newcomers</a:t>
            </a:r>
            <a:endParaRPr lang="it-IT" sz="20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C6173FB4-2580-CFAA-DAAC-9CFEE9899283}"/>
              </a:ext>
            </a:extLst>
          </p:cNvPr>
          <p:cNvSpPr txBox="1"/>
          <p:nvPr/>
        </p:nvSpPr>
        <p:spPr>
          <a:xfrm>
            <a:off x="1490095" y="5375484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LANCIA YPSILON</a:t>
            </a:r>
            <a:endParaRPr lang="en-GB" sz="1200" dirty="0"/>
          </a:p>
        </p:txBody>
      </p:sp>
      <p:pic>
        <p:nvPicPr>
          <p:cNvPr id="23" name="Immagine 22">
            <a:extLst>
              <a:ext uri="{FF2B5EF4-FFF2-40B4-BE49-F238E27FC236}">
                <a16:creationId xmlns:a16="http://schemas.microsoft.com/office/drawing/2014/main" id="{FEA86365-E66F-4404-F4D5-642CCBEB99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707" y="725529"/>
            <a:ext cx="1427867" cy="1357036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id="{A7571D20-AECA-2E28-D777-5926723F89F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634147" y="2775707"/>
            <a:ext cx="410858" cy="1080000"/>
          </a:xfrm>
          <a:prstGeom prst="rect">
            <a:avLst/>
          </a:prstGeom>
          <a:ln>
            <a:noFill/>
          </a:ln>
        </p:spPr>
      </p:pic>
      <p:pic>
        <p:nvPicPr>
          <p:cNvPr id="25" name="Image 8">
            <a:extLst>
              <a:ext uri="{FF2B5EF4-FFF2-40B4-BE49-F238E27FC236}">
                <a16:creationId xmlns:a16="http://schemas.microsoft.com/office/drawing/2014/main" id="{72692622-E0E7-BFC6-461D-F1D3BC42EF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847" y="4184734"/>
            <a:ext cx="998419" cy="983987"/>
          </a:xfrm>
          <a:prstGeom prst="rect">
            <a:avLst/>
          </a:prstGeom>
        </p:spPr>
      </p:pic>
      <p:pic>
        <p:nvPicPr>
          <p:cNvPr id="26" name="Immagine 25">
            <a:extLst>
              <a:ext uri="{FF2B5EF4-FFF2-40B4-BE49-F238E27FC236}">
                <a16:creationId xmlns:a16="http://schemas.microsoft.com/office/drawing/2014/main" id="{A3FB6425-EA09-12B0-B75D-CD4C21A5B51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634147" y="5028278"/>
            <a:ext cx="410858" cy="1080000"/>
          </a:xfrm>
          <a:prstGeom prst="rect">
            <a:avLst/>
          </a:prstGeom>
          <a:ln>
            <a:noFill/>
          </a:ln>
        </p:spPr>
      </p:pic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E83105C9-F6C1-EF12-9677-158F22022996}"/>
              </a:ext>
            </a:extLst>
          </p:cNvPr>
          <p:cNvSpPr txBox="1"/>
          <p:nvPr/>
        </p:nvSpPr>
        <p:spPr>
          <a:xfrm>
            <a:off x="1490095" y="1806330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024" name="CasellaDiTesto 1023">
            <a:extLst>
              <a:ext uri="{FF2B5EF4-FFF2-40B4-BE49-F238E27FC236}">
                <a16:creationId xmlns:a16="http://schemas.microsoft.com/office/drawing/2014/main" id="{D75CE0EE-90DB-EEBC-A483-DA31695FC30E}"/>
              </a:ext>
            </a:extLst>
          </p:cNvPr>
          <p:cNvSpPr txBox="1"/>
          <p:nvPr/>
        </p:nvSpPr>
        <p:spPr>
          <a:xfrm>
            <a:off x="6129459" y="1717902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1025" name="CasellaDiTesto 1024">
            <a:extLst>
              <a:ext uri="{FF2B5EF4-FFF2-40B4-BE49-F238E27FC236}">
                <a16:creationId xmlns:a16="http://schemas.microsoft.com/office/drawing/2014/main" id="{45933EA7-9A23-65AC-58D5-1012628AD4CF}"/>
              </a:ext>
            </a:extLst>
          </p:cNvPr>
          <p:cNvSpPr txBox="1"/>
          <p:nvPr/>
        </p:nvSpPr>
        <p:spPr>
          <a:xfrm>
            <a:off x="8910019" y="160944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028" name="CasellaDiTesto 1027">
            <a:extLst>
              <a:ext uri="{FF2B5EF4-FFF2-40B4-BE49-F238E27FC236}">
                <a16:creationId xmlns:a16="http://schemas.microsoft.com/office/drawing/2014/main" id="{99B25978-CCCF-AE33-1B2C-EE983B94F2CE}"/>
              </a:ext>
            </a:extLst>
          </p:cNvPr>
          <p:cNvSpPr txBox="1"/>
          <p:nvPr/>
        </p:nvSpPr>
        <p:spPr>
          <a:xfrm>
            <a:off x="1585083" y="278603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029" name="CasellaDiTesto 1028">
            <a:extLst>
              <a:ext uri="{FF2B5EF4-FFF2-40B4-BE49-F238E27FC236}">
                <a16:creationId xmlns:a16="http://schemas.microsoft.com/office/drawing/2014/main" id="{AD528F58-DE65-9CBF-3927-39C2931CD987}"/>
              </a:ext>
            </a:extLst>
          </p:cNvPr>
          <p:cNvSpPr txBox="1"/>
          <p:nvPr/>
        </p:nvSpPr>
        <p:spPr>
          <a:xfrm>
            <a:off x="1508618" y="492826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1030" name="CasellaDiTesto 1029">
            <a:extLst>
              <a:ext uri="{FF2B5EF4-FFF2-40B4-BE49-F238E27FC236}">
                <a16:creationId xmlns:a16="http://schemas.microsoft.com/office/drawing/2014/main" id="{DADD4257-F3B5-9FD9-B8D3-1B6C2FBCB92B}"/>
              </a:ext>
            </a:extLst>
          </p:cNvPr>
          <p:cNvSpPr txBox="1"/>
          <p:nvPr/>
        </p:nvSpPr>
        <p:spPr>
          <a:xfrm>
            <a:off x="9649009" y="600020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50.000€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02B21B19-EC53-5CF8-F538-728D2F167C5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648116" y="1936639"/>
            <a:ext cx="437423" cy="10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76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5" grpId="0"/>
      <p:bldP spid="21" grpId="0"/>
      <p:bldP spid="31" grpId="0"/>
      <p:bldP spid="1024" grpId="0"/>
      <p:bldP spid="1025" grpId="0"/>
      <p:bldP spid="1028" grpId="0"/>
      <p:bldP spid="1029" grpId="0"/>
      <p:bldP spid="103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F6A736-B427-A9EF-8C8F-C3DFD95897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92049D1-95B8-5BA8-DE0A-01D561FFA4D3}"/>
              </a:ext>
            </a:extLst>
          </p:cNvPr>
          <p:cNvSpPr txBox="1"/>
          <p:nvPr/>
        </p:nvSpPr>
        <p:spPr>
          <a:xfrm>
            <a:off x="1490095" y="225792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JEEP AVENGER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899B9D5-6FB7-9ED5-1E91-6F06DC730D48}"/>
              </a:ext>
            </a:extLst>
          </p:cNvPr>
          <p:cNvSpPr txBox="1"/>
          <p:nvPr/>
        </p:nvSpPr>
        <p:spPr>
          <a:xfrm>
            <a:off x="6295992" y="2233524"/>
            <a:ext cx="2447494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JEEP COMPASS</a:t>
            </a:r>
          </a:p>
        </p:txBody>
      </p:sp>
      <p:pic>
        <p:nvPicPr>
          <p:cNvPr id="20" name="Immagine 19">
            <a:extLst>
              <a:ext uri="{FF2B5EF4-FFF2-40B4-BE49-F238E27FC236}">
                <a16:creationId xmlns:a16="http://schemas.microsoft.com/office/drawing/2014/main" id="{7385D530-A414-1F65-2666-7C0D3F322FE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5392935" y="1875571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A9630DDA-AC04-2C36-56F0-FEB02D334C40}"/>
              </a:ext>
            </a:extLst>
          </p:cNvPr>
          <p:cNvSpPr txBox="1"/>
          <p:nvPr/>
        </p:nvSpPr>
        <p:spPr>
          <a:xfrm>
            <a:off x="368710" y="189987"/>
            <a:ext cx="115184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WBT </a:t>
            </a:r>
            <a:r>
              <a:rPr lang="it-IT" sz="2000" b="1" dirty="0" err="1"/>
              <a:t>Induction</a:t>
            </a:r>
            <a:r>
              <a:rPr lang="it-IT" sz="2000" b="1" dirty="0"/>
              <a:t> for </a:t>
            </a:r>
            <a:r>
              <a:rPr lang="it-IT" sz="2000" b="1" dirty="0" err="1"/>
              <a:t>newcomers</a:t>
            </a:r>
            <a:endParaRPr lang="it-IT" sz="2000" b="1" dirty="0"/>
          </a:p>
        </p:txBody>
      </p: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A9E74E4-9EB2-7E3F-1CF5-87ACF728B0DE}"/>
              </a:ext>
            </a:extLst>
          </p:cNvPr>
          <p:cNvSpPr txBox="1"/>
          <p:nvPr/>
        </p:nvSpPr>
        <p:spPr>
          <a:xfrm>
            <a:off x="1556833" y="4770167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LEAPMOTOR T03</a:t>
            </a:r>
            <a:endParaRPr lang="en-GB" sz="1200" dirty="0"/>
          </a:p>
        </p:txBody>
      </p:sp>
      <p:pic>
        <p:nvPicPr>
          <p:cNvPr id="26" name="Immagine 25">
            <a:extLst>
              <a:ext uri="{FF2B5EF4-FFF2-40B4-BE49-F238E27FC236}">
                <a16:creationId xmlns:a16="http://schemas.microsoft.com/office/drawing/2014/main" id="{486131DC-4221-2D68-34C9-2F18CBD82C8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700885" y="4422961"/>
            <a:ext cx="410858" cy="1080000"/>
          </a:xfrm>
          <a:prstGeom prst="rect">
            <a:avLst/>
          </a:prstGeom>
          <a:ln>
            <a:noFill/>
          </a:ln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C9B2A541-8AD4-A17E-7FBB-641EA144590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5585" y="986638"/>
            <a:ext cx="1738336" cy="648481"/>
          </a:xfrm>
          <a:prstGeom prst="rect">
            <a:avLst/>
          </a:prstGeom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EF0F70DB-2493-4194-60CA-B2DAFCE78F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19" t="11496" r="3054" b="25807"/>
          <a:stretch/>
        </p:blipFill>
        <p:spPr bwMode="auto">
          <a:xfrm>
            <a:off x="338550" y="3145231"/>
            <a:ext cx="1373472" cy="973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00EA13FA-117D-F756-EBC9-B6A5BA02D516}"/>
              </a:ext>
            </a:extLst>
          </p:cNvPr>
          <p:cNvSpPr txBox="1"/>
          <p:nvPr/>
        </p:nvSpPr>
        <p:spPr>
          <a:xfrm>
            <a:off x="5197481" y="4757532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LEAPMOTOR C10</a:t>
            </a:r>
            <a:endParaRPr lang="en-GB" sz="1200" dirty="0"/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BD88D847-C393-9BC5-DC8F-22F13A511E22}"/>
              </a:ext>
            </a:extLst>
          </p:cNvPr>
          <p:cNvSpPr txBox="1"/>
          <p:nvPr/>
        </p:nvSpPr>
        <p:spPr>
          <a:xfrm>
            <a:off x="8838129" y="4757531"/>
            <a:ext cx="1908331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LEAPMOTOR B10</a:t>
            </a:r>
            <a:endParaRPr lang="en-GB" sz="1200" dirty="0"/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0CC827AE-1592-A653-BFC6-9239765CA81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3162" r="33491"/>
          <a:stretch/>
        </p:blipFill>
        <p:spPr>
          <a:xfrm rot="16200000" flipH="1">
            <a:off x="4383510" y="4436243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id="{51687D16-8BF8-96FB-B524-305D68934F3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3754" r="64925"/>
          <a:stretch/>
        </p:blipFill>
        <p:spPr>
          <a:xfrm rot="16200000" flipH="1">
            <a:off x="7998057" y="4393523"/>
            <a:ext cx="410858" cy="1080000"/>
          </a:xfrm>
          <a:prstGeom prst="rect">
            <a:avLst/>
          </a:prstGeom>
          <a:ln>
            <a:noFill/>
          </a:ln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id="{29A97608-4F12-28B9-325E-44FE82C09883}"/>
              </a:ext>
            </a:extLst>
          </p:cNvPr>
          <p:cNvSpPr txBox="1"/>
          <p:nvPr/>
        </p:nvSpPr>
        <p:spPr>
          <a:xfrm>
            <a:off x="8743486" y="415606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29" name="CasellaDiTesto 28">
            <a:extLst>
              <a:ext uri="{FF2B5EF4-FFF2-40B4-BE49-F238E27FC236}">
                <a16:creationId xmlns:a16="http://schemas.microsoft.com/office/drawing/2014/main" id="{FF6DF0CA-81FA-2EE5-A794-559C77B24EFF}"/>
              </a:ext>
            </a:extLst>
          </p:cNvPr>
          <p:cNvSpPr txBox="1"/>
          <p:nvPr/>
        </p:nvSpPr>
        <p:spPr>
          <a:xfrm>
            <a:off x="6439739" y="1794929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30" name="CasellaDiTesto 29">
            <a:extLst>
              <a:ext uri="{FF2B5EF4-FFF2-40B4-BE49-F238E27FC236}">
                <a16:creationId xmlns:a16="http://schemas.microsoft.com/office/drawing/2014/main" id="{D35BF48A-9DA5-8F60-E4B0-107D50B14FC7}"/>
              </a:ext>
            </a:extLst>
          </p:cNvPr>
          <p:cNvSpPr txBox="1"/>
          <p:nvPr/>
        </p:nvSpPr>
        <p:spPr>
          <a:xfrm>
            <a:off x="1479001" y="1686373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31" name="CasellaDiTesto 30">
            <a:extLst>
              <a:ext uri="{FF2B5EF4-FFF2-40B4-BE49-F238E27FC236}">
                <a16:creationId xmlns:a16="http://schemas.microsoft.com/office/drawing/2014/main" id="{54A81221-F2ED-960B-F19F-5E6FB5920253}"/>
              </a:ext>
            </a:extLst>
          </p:cNvPr>
          <p:cNvSpPr txBox="1"/>
          <p:nvPr/>
        </p:nvSpPr>
        <p:spPr>
          <a:xfrm>
            <a:off x="5215992" y="422371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id="{A9936013-0870-C839-608D-3BA1DB3A9964}"/>
              </a:ext>
            </a:extLst>
          </p:cNvPr>
          <p:cNvSpPr txBox="1"/>
          <p:nvPr/>
        </p:nvSpPr>
        <p:spPr>
          <a:xfrm>
            <a:off x="1490095" y="4249999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33" name="CasellaDiTesto 32">
            <a:extLst>
              <a:ext uri="{FF2B5EF4-FFF2-40B4-BE49-F238E27FC236}">
                <a16:creationId xmlns:a16="http://schemas.microsoft.com/office/drawing/2014/main" id="{94BEE4E1-17DD-5FCC-B948-AB6826C9DE60}"/>
              </a:ext>
            </a:extLst>
          </p:cNvPr>
          <p:cNvSpPr txBox="1"/>
          <p:nvPr/>
        </p:nvSpPr>
        <p:spPr>
          <a:xfrm>
            <a:off x="9649009" y="600020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45.000€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BB613FE-D711-74FA-99B7-1C805E87420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63776" r="2877"/>
          <a:stretch/>
        </p:blipFill>
        <p:spPr>
          <a:xfrm rot="16200000" flipH="1">
            <a:off x="677326" y="1936639"/>
            <a:ext cx="437423" cy="1080000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408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21" grpId="0"/>
      <p:bldP spid="7" grpId="0"/>
      <p:bldP spid="14" grpId="0"/>
      <p:bldP spid="27" grpId="0"/>
      <p:bldP spid="29" grpId="0"/>
      <p:bldP spid="30" grpId="0"/>
      <p:bldP spid="31" grpId="0"/>
      <p:bldP spid="32" grpId="0"/>
      <p:bldP spid="3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99AD0B-08F6-CCCC-6A32-687F54D72E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37EB9DC-9743-5935-C5FC-3FA08E65B632}"/>
              </a:ext>
            </a:extLst>
          </p:cNvPr>
          <p:cNvSpPr txBox="1"/>
          <p:nvPr/>
        </p:nvSpPr>
        <p:spPr>
          <a:xfrm>
            <a:off x="1490095" y="2257928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TOPOLINO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4051814E-C7C7-5D2E-BD73-9906559F9E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5" y="917534"/>
            <a:ext cx="1080000" cy="817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89CAA1A-E41D-3CFC-45CF-BE042478CD4D}"/>
              </a:ext>
            </a:extLst>
          </p:cNvPr>
          <p:cNvSpPr txBox="1"/>
          <p:nvPr/>
        </p:nvSpPr>
        <p:spPr>
          <a:xfrm>
            <a:off x="6295992" y="2166618"/>
            <a:ext cx="2447494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PANDINA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F0CB2330-E035-405A-6568-E7F78447BF34}"/>
              </a:ext>
            </a:extLst>
          </p:cNvPr>
          <p:cNvSpPr txBox="1"/>
          <p:nvPr/>
        </p:nvSpPr>
        <p:spPr>
          <a:xfrm>
            <a:off x="9550664" y="2129953"/>
            <a:ext cx="2447494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GRANDE PANDA</a:t>
            </a:r>
          </a:p>
        </p:txBody>
      </p:sp>
      <p:pic>
        <p:nvPicPr>
          <p:cNvPr id="16" name="Immagine 15">
            <a:extLst>
              <a:ext uri="{FF2B5EF4-FFF2-40B4-BE49-F238E27FC236}">
                <a16:creationId xmlns:a16="http://schemas.microsoft.com/office/drawing/2014/main" id="{E802FD2A-B4F9-F3EB-E29F-B7236F9B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754" r="64925"/>
          <a:stretch/>
        </p:blipFill>
        <p:spPr>
          <a:xfrm rot="16200000" flipH="1">
            <a:off x="8636349" y="1838917"/>
            <a:ext cx="410858" cy="1080000"/>
          </a:xfrm>
          <a:prstGeom prst="rect">
            <a:avLst/>
          </a:prstGeom>
          <a:ln>
            <a:noFill/>
          </a:ln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11E0E3F7-1174-004A-BD8B-4DF00C30A1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76" r="2877"/>
          <a:stretch/>
        </p:blipFill>
        <p:spPr>
          <a:xfrm rot="16200000" flipH="1">
            <a:off x="5448048" y="1895929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id="{672F1860-1040-8EF8-8007-284885A9830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659844" y="1957002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E25D9602-1DB0-8C24-1F84-F5BD5519A6A7}"/>
              </a:ext>
            </a:extLst>
          </p:cNvPr>
          <p:cNvSpPr txBox="1"/>
          <p:nvPr/>
        </p:nvSpPr>
        <p:spPr>
          <a:xfrm>
            <a:off x="1435681" y="3007946"/>
            <a:ext cx="3763375" cy="60775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500e &amp; Hybrid (ICE Mid ‘26)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31EAD418-809A-CCC1-366F-F2CF29F06A2F}"/>
              </a:ext>
            </a:extLst>
          </p:cNvPr>
          <p:cNvSpPr txBox="1"/>
          <p:nvPr/>
        </p:nvSpPr>
        <p:spPr>
          <a:xfrm>
            <a:off x="6388261" y="2987583"/>
            <a:ext cx="1913517" cy="6484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/>
              <a:t>FIAT 600e &amp; Hybrid (ICE Mid’26 TBD)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C275E3CC-F0BD-72F1-EA9E-09A6E5283F7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5471783" y="2711293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CB07A512-5D84-CE44-57AE-03238DEC5C8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659842" y="2738352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E547FCE0-B4D0-5872-6153-CB1077C2CA4D}"/>
              </a:ext>
            </a:extLst>
          </p:cNvPr>
          <p:cNvSpPr txBox="1"/>
          <p:nvPr/>
        </p:nvSpPr>
        <p:spPr>
          <a:xfrm>
            <a:off x="368710" y="189987"/>
            <a:ext cx="11518490" cy="40011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it-IT" sz="2000" b="1" dirty="0"/>
              <a:t>WBT </a:t>
            </a:r>
            <a:r>
              <a:rPr lang="it-IT" sz="2000" b="1" dirty="0" err="1"/>
              <a:t>Induction</a:t>
            </a:r>
            <a:r>
              <a:rPr lang="it-IT" sz="2000" b="1" dirty="0"/>
              <a:t> for </a:t>
            </a:r>
            <a:r>
              <a:rPr lang="it-IT" sz="2000" b="1" dirty="0" err="1"/>
              <a:t>newcomers</a:t>
            </a:r>
            <a:endParaRPr lang="it-IT" sz="2000" b="1" dirty="0"/>
          </a:p>
        </p:txBody>
      </p:sp>
      <p:pic>
        <p:nvPicPr>
          <p:cNvPr id="14" name="Picture 2">
            <a:extLst>
              <a:ext uri="{FF2B5EF4-FFF2-40B4-BE49-F238E27FC236}">
                <a16:creationId xmlns:a16="http://schemas.microsoft.com/office/drawing/2014/main" id="{8649C5D1-AE18-7FC2-AA5F-CA74E5F42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92" y="3893504"/>
            <a:ext cx="936921" cy="102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8D0C6D2D-6DCD-EADB-5616-14C344A8892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3776" r="2877"/>
          <a:stretch/>
        </p:blipFill>
        <p:spPr>
          <a:xfrm rot="16200000" flipH="1">
            <a:off x="659840" y="4812275"/>
            <a:ext cx="437423" cy="1080000"/>
          </a:xfrm>
          <a:prstGeom prst="rect">
            <a:avLst/>
          </a:prstGeom>
          <a:ln>
            <a:noFill/>
          </a:ln>
        </p:spPr>
      </p:pic>
      <p:pic>
        <p:nvPicPr>
          <p:cNvPr id="17" name="Immagine 16">
            <a:extLst>
              <a:ext uri="{FF2B5EF4-FFF2-40B4-BE49-F238E27FC236}">
                <a16:creationId xmlns:a16="http://schemas.microsoft.com/office/drawing/2014/main" id="{D19B223E-CF1C-8F0B-3F42-F876CA254C3C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3162" r="33491"/>
          <a:stretch/>
        </p:blipFill>
        <p:spPr>
          <a:xfrm rot="16200000" flipH="1">
            <a:off x="5448049" y="4812276"/>
            <a:ext cx="437423" cy="1080000"/>
          </a:xfrm>
          <a:prstGeom prst="rect">
            <a:avLst/>
          </a:prstGeom>
          <a:ln>
            <a:noFill/>
          </a:ln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7EF98081-F43B-C5BF-BC08-0B68C48FB16C}"/>
              </a:ext>
            </a:extLst>
          </p:cNvPr>
          <p:cNvSpPr txBox="1"/>
          <p:nvPr/>
        </p:nvSpPr>
        <p:spPr>
          <a:xfrm>
            <a:off x="1483798" y="5137084"/>
            <a:ext cx="3601450" cy="6247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ABARTH 500e (cabrio &amp; hatchback)</a:t>
            </a:r>
            <a:endParaRPr lang="en-GB" sz="1300" dirty="0"/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id="{5A16BDE8-E6A2-0A40-A6A3-A3FF926D9A9F}"/>
              </a:ext>
            </a:extLst>
          </p:cNvPr>
          <p:cNvSpPr txBox="1"/>
          <p:nvPr/>
        </p:nvSpPr>
        <p:spPr>
          <a:xfrm>
            <a:off x="6386286" y="5075225"/>
            <a:ext cx="3601450" cy="6865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600" b="1" dirty="0"/>
              <a:t>ABARTH 600e (only hatchback)</a:t>
            </a:r>
            <a:endParaRPr lang="en-GB" sz="1300"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3B5F542-F8AD-579B-03CD-F3DB6357FAF3}"/>
              </a:ext>
            </a:extLst>
          </p:cNvPr>
          <p:cNvSpPr txBox="1"/>
          <p:nvPr/>
        </p:nvSpPr>
        <p:spPr>
          <a:xfrm>
            <a:off x="1490095" y="1806330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6A9A0329-F36F-BDB9-F0AF-D6B344796577}"/>
              </a:ext>
            </a:extLst>
          </p:cNvPr>
          <p:cNvSpPr txBox="1"/>
          <p:nvPr/>
        </p:nvSpPr>
        <p:spPr>
          <a:xfrm>
            <a:off x="6129459" y="1717902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84ECAB4-41F3-A9AC-27BB-506842AAEE7E}"/>
              </a:ext>
            </a:extLst>
          </p:cNvPr>
          <p:cNvSpPr txBox="1"/>
          <p:nvPr/>
        </p:nvSpPr>
        <p:spPr>
          <a:xfrm>
            <a:off x="1585087" y="262776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6EA634FF-AE6D-0DF9-9E41-A2686FD1A338}"/>
              </a:ext>
            </a:extLst>
          </p:cNvPr>
          <p:cNvSpPr txBox="1"/>
          <p:nvPr/>
        </p:nvSpPr>
        <p:spPr>
          <a:xfrm>
            <a:off x="6394140" y="2603616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18" name="CasellaDiTesto 17">
            <a:extLst>
              <a:ext uri="{FF2B5EF4-FFF2-40B4-BE49-F238E27FC236}">
                <a16:creationId xmlns:a16="http://schemas.microsoft.com/office/drawing/2014/main" id="{AFAAB7DC-3210-C8A6-029F-21BB5469EEE2}"/>
              </a:ext>
            </a:extLst>
          </p:cNvPr>
          <p:cNvSpPr txBox="1"/>
          <p:nvPr/>
        </p:nvSpPr>
        <p:spPr>
          <a:xfrm>
            <a:off x="6394140" y="4657591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10.000€</a:t>
            </a:r>
          </a:p>
        </p:txBody>
      </p:sp>
      <p:sp>
        <p:nvSpPr>
          <p:cNvPr id="23" name="CasellaDiTesto 22">
            <a:extLst>
              <a:ext uri="{FF2B5EF4-FFF2-40B4-BE49-F238E27FC236}">
                <a16:creationId xmlns:a16="http://schemas.microsoft.com/office/drawing/2014/main" id="{813438C0-8368-1D6C-E4CC-612E0648E8A1}"/>
              </a:ext>
            </a:extLst>
          </p:cNvPr>
          <p:cNvSpPr txBox="1"/>
          <p:nvPr/>
        </p:nvSpPr>
        <p:spPr>
          <a:xfrm>
            <a:off x="9550664" y="176111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5.000€</a:t>
            </a: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id="{4A1B88A5-AE53-9D03-F8A4-51AB2146BBB0}"/>
              </a:ext>
            </a:extLst>
          </p:cNvPr>
          <p:cNvSpPr txBox="1"/>
          <p:nvPr/>
        </p:nvSpPr>
        <p:spPr>
          <a:xfrm>
            <a:off x="1503770" y="4774781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1400" b="1" dirty="0">
                <a:solidFill>
                  <a:srgbClr val="FF0000"/>
                </a:solidFill>
              </a:rPr>
              <a:t>15.000€</a:t>
            </a:r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70686878-9FA5-127C-35CB-26B14DD56878}"/>
              </a:ext>
            </a:extLst>
          </p:cNvPr>
          <p:cNvSpPr txBox="1"/>
          <p:nvPr/>
        </p:nvSpPr>
        <p:spPr>
          <a:xfrm>
            <a:off x="9649009" y="6000207"/>
            <a:ext cx="2447494" cy="64848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r>
              <a:rPr lang="en-GB" sz="2800" b="1" dirty="0">
                <a:solidFill>
                  <a:srgbClr val="FF0000"/>
                </a:solidFill>
              </a:rPr>
              <a:t>75.000€</a:t>
            </a:r>
          </a:p>
        </p:txBody>
      </p:sp>
    </p:spTree>
    <p:extLst>
      <p:ext uri="{BB962C8B-B14F-4D97-AF65-F5344CB8AC3E}">
        <p14:creationId xmlns:p14="http://schemas.microsoft.com/office/powerpoint/2010/main" val="381027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11" grpId="0"/>
      <p:bldP spid="4" grpId="0"/>
      <p:bldP spid="5" grpId="0"/>
      <p:bldP spid="21" grpId="0"/>
      <p:bldP spid="22" grpId="0"/>
      <p:bldP spid="2" grpId="0"/>
      <p:bldP spid="6" grpId="0"/>
      <p:bldP spid="7" grpId="0"/>
      <p:bldP spid="13" grpId="0"/>
      <p:bldP spid="18" grpId="0"/>
      <p:bldP spid="23" grpId="0"/>
      <p:bldP spid="24" grpId="0"/>
      <p:bldP spid="25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725ca717-11da-4935-b601-f527b9741f2e}" enabled="1" method="Standard" siteId="{d852d5cd-724c-4128-8812-ffa5db3f850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38181</TotalTime>
  <Words>112</Words>
  <Application>Microsoft Office PowerPoint</Application>
  <PresentationFormat>Widescreen</PresentationFormat>
  <Paragraphs>40</Paragraphs>
  <Slides>3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7" baseType="lpstr">
      <vt:lpstr>Aptos</vt:lpstr>
      <vt:lpstr>Aptos Display</vt:lpstr>
      <vt:lpstr>Arial</vt:lpstr>
      <vt:lpstr>Tema di Office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IVAN PERINO</dc:creator>
  <cp:lastModifiedBy>RENZO BARBIRATO</cp:lastModifiedBy>
  <cp:revision>39</cp:revision>
  <cp:lastPrinted>2026-01-27T14:59:28Z</cp:lastPrinted>
  <dcterms:created xsi:type="dcterms:W3CDTF">2025-10-18T22:42:57Z</dcterms:created>
  <dcterms:modified xsi:type="dcterms:W3CDTF">2026-01-27T17:00:35Z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25ca717-11da-4935-b601-f527b9741f2e_Enabled">
    <vt:lpwstr>true</vt:lpwstr>
  </property>
  <property fmtid="{D5CDD505-2E9C-101B-9397-08002B2CF9AE}" pid="3" name="MSIP_Label_725ca717-11da-4935-b601-f527b9741f2e_SetDate">
    <vt:lpwstr>2025-10-20T10:21:10Z</vt:lpwstr>
  </property>
  <property fmtid="{D5CDD505-2E9C-101B-9397-08002B2CF9AE}" pid="4" name="MSIP_Label_725ca717-11da-4935-b601-f527b9741f2e_Method">
    <vt:lpwstr>Standard</vt:lpwstr>
  </property>
  <property fmtid="{D5CDD505-2E9C-101B-9397-08002B2CF9AE}" pid="5" name="MSIP_Label_725ca717-11da-4935-b601-f527b9741f2e_Name">
    <vt:lpwstr>C2 - Internal</vt:lpwstr>
  </property>
  <property fmtid="{D5CDD505-2E9C-101B-9397-08002B2CF9AE}" pid="6" name="MSIP_Label_725ca717-11da-4935-b601-f527b9741f2e_SiteId">
    <vt:lpwstr>d852d5cd-724c-4128-8812-ffa5db3f8507</vt:lpwstr>
  </property>
  <property fmtid="{D5CDD505-2E9C-101B-9397-08002B2CF9AE}" pid="7" name="MSIP_Label_725ca717-11da-4935-b601-f527b9741f2e_ActionId">
    <vt:lpwstr>462ebf19-21b9-48d6-9b10-0d6e12dd5e4d</vt:lpwstr>
  </property>
  <property fmtid="{D5CDD505-2E9C-101B-9397-08002B2CF9AE}" pid="8" name="MSIP_Label_725ca717-11da-4935-b601-f527b9741f2e_ContentBits">
    <vt:lpwstr>0</vt:lpwstr>
  </property>
  <property fmtid="{D5CDD505-2E9C-101B-9397-08002B2CF9AE}" pid="9" name="MSIP_Label_725ca717-11da-4935-b601-f527b9741f2e_Tag">
    <vt:lpwstr>10, 3, 0, 1</vt:lpwstr>
  </property>
</Properties>
</file>