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27"/>
  </p:notesMasterIdLst>
  <p:handoutMasterIdLst>
    <p:handoutMasterId r:id="rId28"/>
  </p:handoutMasterIdLst>
  <p:sldIdLst>
    <p:sldId id="257" r:id="rId5"/>
    <p:sldId id="311" r:id="rId6"/>
    <p:sldId id="365" r:id="rId7"/>
    <p:sldId id="318" r:id="rId8"/>
    <p:sldId id="308" r:id="rId9"/>
    <p:sldId id="366" r:id="rId10"/>
    <p:sldId id="367" r:id="rId11"/>
    <p:sldId id="368" r:id="rId12"/>
    <p:sldId id="369" r:id="rId13"/>
    <p:sldId id="370" r:id="rId14"/>
    <p:sldId id="379" r:id="rId15"/>
    <p:sldId id="319" r:id="rId16"/>
    <p:sldId id="371" r:id="rId17"/>
    <p:sldId id="372" r:id="rId18"/>
    <p:sldId id="373" r:id="rId19"/>
    <p:sldId id="377" r:id="rId20"/>
    <p:sldId id="374" r:id="rId21"/>
    <p:sldId id="380" r:id="rId22"/>
    <p:sldId id="381" r:id="rId23"/>
    <p:sldId id="2147476470" r:id="rId24"/>
    <p:sldId id="375" r:id="rId25"/>
    <p:sldId id="376" r:id="rId26"/>
  </p:sldIdLst>
  <p:sldSz cx="12192000" cy="6858000"/>
  <p:notesSz cx="6858000" cy="9144000"/>
  <p:custDataLst>
    <p:tags r:id="rId29"/>
  </p:custDataLst>
  <p:defaultTextStyle>
    <a:defPPr>
      <a:defRPr lang="it-IT"/>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6902" userDrawn="1">
          <p15:clr>
            <a:srgbClr val="A4A3A4"/>
          </p15:clr>
        </p15:guide>
        <p15:guide id="3" orient="horz" pos="1389" userDrawn="1">
          <p15:clr>
            <a:srgbClr val="A4A3A4"/>
          </p15:clr>
        </p15:guide>
        <p15:guide id="4" orient="horz" pos="2069" userDrawn="1">
          <p15:clr>
            <a:srgbClr val="A4A3A4"/>
          </p15:clr>
        </p15:guide>
        <p15:guide id="6" orient="horz" pos="4042" userDrawn="1">
          <p15:clr>
            <a:srgbClr val="A4A3A4"/>
          </p15:clr>
        </p15:guide>
        <p15:guide id="7" pos="3840" userDrawn="1">
          <p15:clr>
            <a:srgbClr val="A4A3A4"/>
          </p15:clr>
        </p15:guide>
        <p15:guide id="8" pos="778" userDrawn="1">
          <p15:clr>
            <a:srgbClr val="A4A3A4"/>
          </p15:clr>
        </p15:guide>
        <p15:guide id="9" pos="302" userDrawn="1">
          <p15:clr>
            <a:srgbClr val="A4A3A4"/>
          </p15:clr>
        </p15:guide>
        <p15:guide id="10" pos="3613" userDrawn="1">
          <p15:clr>
            <a:srgbClr val="A4A3A4"/>
          </p15:clr>
        </p15:guide>
        <p15:guide id="11" pos="4044" userDrawn="1">
          <p15:clr>
            <a:srgbClr val="A4A3A4"/>
          </p15:clr>
        </p15:guide>
        <p15:guide id="12" pos="98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72E0A-6D26-4FB5-0110-F253A0F80F17}" name="IRENE GENTINI" initials="IG" userId="S::f56914b@inetpsa.com::3ad402de-42fa-4866-bdfe-eb382b3762ad" providerId="AD"/>
  <p188:author id="{88B5911B-D9DB-9BEC-620F-3E5EAD5F734E}" name="Creostudios - Ylenia" initials="C-Y" userId="Creostudios - Ylenia" providerId="None"/>
  <p188:author id="{AE8C3A62-750C-2475-8AB2-3140C891765D}" name="Creo Office" initials="CO" userId="4a9c8978da078759" providerId="Windows Live"/>
  <p188:author id="{803D3B69-FE29-9848-E34E-BBB9F2049212}" name="John Murnane" initials="JM" userId="5b4709fea20849fe" providerId="Windows Live"/>
  <p188:author id="{DC5341D8-42C3-BAB4-F482-11672512AFDA}" name="SERENA CHIONETTI" initials="SC" userId="S::U074606@inetpsa.com::e43aa719-d1a5-4017-86ca-0537c26f2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816"/>
    <a:srgbClr val="92D050"/>
    <a:srgbClr val="BFBFBF"/>
    <a:srgbClr val="000000"/>
    <a:srgbClr val="8E8E8E"/>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3"/>
    <p:restoredTop sz="96597" autoAdjust="0"/>
  </p:normalViewPr>
  <p:slideViewPr>
    <p:cSldViewPr snapToGrid="0">
      <p:cViewPr varScale="1">
        <p:scale>
          <a:sx n="66" d="100"/>
          <a:sy n="66" d="100"/>
        </p:scale>
        <p:origin x="48" y="180"/>
      </p:cViewPr>
      <p:guideLst>
        <p:guide orient="horz" pos="1706"/>
        <p:guide pos="6902"/>
        <p:guide orient="horz" pos="1389"/>
        <p:guide orient="horz" pos="2069"/>
        <p:guide orient="horz" pos="4042"/>
        <p:guide pos="3840"/>
        <p:guide pos="778"/>
        <p:guide pos="302"/>
        <p:guide pos="3613"/>
        <p:guide pos="4044"/>
        <p:guide pos="982"/>
      </p:guideLst>
    </p:cSldViewPr>
  </p:slideViewPr>
  <p:notesTextViewPr>
    <p:cViewPr>
      <p:scale>
        <a:sx n="1" d="1"/>
        <a:sy n="1" d="1"/>
      </p:scale>
      <p:origin x="0" y="0"/>
    </p:cViewPr>
  </p:notesTextViewPr>
  <p:notesViewPr>
    <p:cSldViewPr snapToGrid="0">
      <p:cViewPr>
        <p:scale>
          <a:sx n="1" d="2"/>
          <a:sy n="1" d="2"/>
        </p:scale>
        <p:origin x="3696" y="12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B6244CA-1C8C-39FC-6B36-D5E1401199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988DE024-F1C8-664E-E42A-8A1C381B92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3A236A-9B52-4784-BAC4-63513121F4E1}" type="datetimeFigureOut">
              <a:rPr lang="it-IT" smtClean="0">
                <a:latin typeface="Arial" panose="020B0604020202020204" pitchFamily="34" charset="0"/>
              </a:rPr>
              <a:t>10/10/2025</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8BB1C19D-C317-87E6-EE31-40CDC4F086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06DC2228-D8C7-DF5A-BF75-2729715882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C89ECD-F693-4533-83AC-18BFF537A1C2}" type="slidenum">
              <a:rPr lang="it-IT" smtClean="0">
                <a:latin typeface="Arial" panose="020B0604020202020204" pitchFamily="34" charset="0"/>
              </a:rPr>
              <a:t>‹N›</a:t>
            </a:fld>
            <a:endParaRPr lang="it-IT" dirty="0">
              <a:latin typeface="Arial" panose="020B0604020202020204" pitchFamily="34" charset="0"/>
            </a:endParaRPr>
          </a:p>
        </p:txBody>
      </p:sp>
    </p:spTree>
    <p:custDataLst>
      <p:tags r:id="rId2"/>
    </p:custDataLst>
    <p:extLst>
      <p:ext uri="{BB962C8B-B14F-4D97-AF65-F5344CB8AC3E}">
        <p14:creationId xmlns:p14="http://schemas.microsoft.com/office/powerpoint/2010/main" val="2026168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3FC19C6-64FC-42B5-B9EB-2D58BB207B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defRPr>
            </a:lvl1pPr>
          </a:lstStyle>
          <a:p>
            <a:pPr>
              <a:defRPr/>
            </a:pPr>
            <a:endParaRPr lang="it-IT" dirty="0"/>
          </a:p>
        </p:txBody>
      </p:sp>
      <p:sp>
        <p:nvSpPr>
          <p:cNvPr id="3" name="Segnaposto data 2">
            <a:extLst>
              <a:ext uri="{FF2B5EF4-FFF2-40B4-BE49-F238E27FC236}">
                <a16:creationId xmlns:a16="http://schemas.microsoft.com/office/drawing/2014/main" id="{8B7A68B1-D459-D1DF-02C0-FB29F4A1622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Arial" panose="020B0604020202020204" pitchFamily="34" charset="0"/>
              </a:defRPr>
            </a:lvl1pPr>
          </a:lstStyle>
          <a:p>
            <a:pPr>
              <a:defRPr/>
            </a:pPr>
            <a:fld id="{10B37227-2503-8E40-BB2D-0C91B8BF85C2}" type="datetimeFigureOut">
              <a:rPr lang="it-IT" smtClean="0"/>
              <a:pPr>
                <a:defRPr/>
              </a:pPr>
              <a:t>10/10/2025</a:t>
            </a:fld>
            <a:endParaRPr lang="it-IT" dirty="0"/>
          </a:p>
        </p:txBody>
      </p:sp>
      <p:sp>
        <p:nvSpPr>
          <p:cNvPr id="4" name="Segnaposto immagine diapositiva 3">
            <a:extLst>
              <a:ext uri="{FF2B5EF4-FFF2-40B4-BE49-F238E27FC236}">
                <a16:creationId xmlns:a16="http://schemas.microsoft.com/office/drawing/2014/main" id="{CDD5BCA9-78F6-E7D4-8117-60D7A458D09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dirty="0"/>
          </a:p>
        </p:txBody>
      </p:sp>
      <p:sp>
        <p:nvSpPr>
          <p:cNvPr id="5" name="Segnaposto note 4">
            <a:extLst>
              <a:ext uri="{FF2B5EF4-FFF2-40B4-BE49-F238E27FC236}">
                <a16:creationId xmlns:a16="http://schemas.microsoft.com/office/drawing/2014/main" id="{E77FC338-C911-FA7B-2D16-D5B25FAD61F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dirty="0"/>
              <a:t>Fare clic per 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Segnaposto piè di pagina 5">
            <a:extLst>
              <a:ext uri="{FF2B5EF4-FFF2-40B4-BE49-F238E27FC236}">
                <a16:creationId xmlns:a16="http://schemas.microsoft.com/office/drawing/2014/main" id="{C86DA442-D6F7-AD47-EE7E-83B768D4F80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defRPr>
            </a:lvl1pPr>
          </a:lstStyle>
          <a:p>
            <a:pPr>
              <a:defRPr/>
            </a:pPr>
            <a:endParaRPr lang="it-IT" dirty="0"/>
          </a:p>
        </p:txBody>
      </p:sp>
      <p:sp>
        <p:nvSpPr>
          <p:cNvPr id="7" name="Segnaposto numero diapositiva 6">
            <a:extLst>
              <a:ext uri="{FF2B5EF4-FFF2-40B4-BE49-F238E27FC236}">
                <a16:creationId xmlns:a16="http://schemas.microsoft.com/office/drawing/2014/main" id="{580F4374-11C9-5C7F-8C1E-5ADB5BD7EC9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Arial" panose="020B0604020202020204" pitchFamily="34" charset="0"/>
              </a:defRPr>
            </a:lvl1pPr>
          </a:lstStyle>
          <a:p>
            <a:pPr>
              <a:defRPr/>
            </a:pPr>
            <a:fld id="{EC2D649B-7F22-764C-A66A-B8050A5EA944}" type="slidenum">
              <a:rPr lang="it-IT" smtClean="0"/>
              <a:pPr>
                <a:defRPr/>
              </a:pPr>
              <a:t>‹N›</a:t>
            </a:fld>
            <a:endParaRPr lang="it-IT"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egnaposto immagine diapositiva 1">
            <a:extLst>
              <a:ext uri="{FF2B5EF4-FFF2-40B4-BE49-F238E27FC236}">
                <a16:creationId xmlns:a16="http://schemas.microsoft.com/office/drawing/2014/main" id="{A2E8B61B-BB6D-9277-8BC8-EEEE567E8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Segnaposto note 2">
            <a:extLst>
              <a:ext uri="{FF2B5EF4-FFF2-40B4-BE49-F238E27FC236}">
                <a16:creationId xmlns:a16="http://schemas.microsoft.com/office/drawing/2014/main" id="{80CF69D4-E396-BE5A-E091-05F60C6409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6147" name="Segnaposto numero diapositiva 3">
            <a:extLst>
              <a:ext uri="{FF2B5EF4-FFF2-40B4-BE49-F238E27FC236}">
                <a16:creationId xmlns:a16="http://schemas.microsoft.com/office/drawing/2014/main" id="{96A538C5-E66C-63BB-A9BA-5FFF70C6A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80060B15-EC3A-FA44-8314-240FAA3EE1B8}" type="slidenum">
              <a:rPr lang="it-IT" altLang="it-IT">
                <a:latin typeface="Arial" panose="020B0604020202020204" pitchFamily="34" charset="0"/>
              </a:rPr>
              <a:pPr fontAlgn="base">
                <a:spcBef>
                  <a:spcPct val="0"/>
                </a:spcBef>
                <a:spcAft>
                  <a:spcPct val="0"/>
                </a:spcAft>
              </a:pPr>
              <a:t>1</a:t>
            </a:fld>
            <a:endParaRPr lang="it-IT" altLang="it-IT"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CBBC1-F3F8-4FCE-9A0E-AC471DE3A03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4303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video" Target="../media/media1.mp4"/><Relationship Id="rId7" Type="http://schemas.openxmlformats.org/officeDocument/2006/relationships/image" Target="../media/image8.png"/><Relationship Id="rId12" Type="http://schemas.openxmlformats.org/officeDocument/2006/relationships/image" Target="../media/image11.sv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slideMaster" Target="../slideMasters/slideMaster1.xml"/><Relationship Id="rId9" Type="http://schemas.openxmlformats.org/officeDocument/2006/relationships/image" Target="../media/image2.emf"/><Relationship Id="rId14" Type="http://schemas.microsoft.com/office/2007/relationships/hdphoto" Target="../media/hdphoto1.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7.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2.emf"/><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11.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5.png"/><Relationship Id="rId9"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7" name="Immagine 6" descr="Immagine che contiene rosso, Bordeaux&#10;&#10;Il contenuto generato dall'IA potrebbe non essere corretto.">
            <a:extLst>
              <a:ext uri="{FF2B5EF4-FFF2-40B4-BE49-F238E27FC236}">
                <a16:creationId xmlns:a16="http://schemas.microsoft.com/office/drawing/2014/main" id="{BD183FCD-4A71-5B87-2183-AAD4FD6F563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1227532" y="1393243"/>
            <a:ext cx="9736933" cy="646331"/>
          </a:xfrm>
          <a:noFill/>
        </p:spPr>
        <p:txBody>
          <a:bodyPr wrap="square" lIns="72000" tIns="36000" rIns="72000" bIns="36000" anchor="t" anchorCtr="0">
            <a:spAutoFit/>
          </a:bodyPr>
          <a:lstStyle>
            <a:lvl1pPr>
              <a:defRPr lang="it-IT" sz="2000" cap="all" spc="300" baseline="0" dirty="0">
                <a:solidFill>
                  <a:schemeClr val="accent6"/>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8" name="CasellaDiTesto 7">
            <a:extLst>
              <a:ext uri="{FF2B5EF4-FFF2-40B4-BE49-F238E27FC236}">
                <a16:creationId xmlns:a16="http://schemas.microsoft.com/office/drawing/2014/main" id="{4D0AD568-0840-3DE0-B6DE-5A4E7DE5707D}"/>
              </a:ext>
            </a:extLst>
          </p:cNvPr>
          <p:cNvSpPr txBox="1"/>
          <p:nvPr userDrawn="1"/>
        </p:nvSpPr>
        <p:spPr>
          <a:xfrm>
            <a:off x="971094" y="554038"/>
            <a:ext cx="3997145" cy="215444"/>
          </a:xfrm>
          <a:prstGeom prst="rect">
            <a:avLst/>
          </a:prstGeom>
          <a:noFill/>
        </p:spPr>
        <p:txBody>
          <a:bodyPr wrap="square">
            <a:spAutoFit/>
          </a:bodyPr>
          <a:lstStyle/>
          <a:p>
            <a:pPr eaLnBrk="1" fontAlgn="auto" hangingPunct="1">
              <a:spcBef>
                <a:spcPts val="0"/>
              </a:spcBef>
              <a:spcAft>
                <a:spcPts val="0"/>
              </a:spcAft>
              <a:defRPr/>
            </a:pPr>
            <a:r>
              <a:rPr lang="it-IT" sz="800" b="1" kern="0" spc="600">
                <a:solidFill>
                  <a:schemeClr val="accent6"/>
                </a:solidFill>
                <a:latin typeface="Sequel 100 Black 45" panose="020B0503050000020004" pitchFamily="34" charset="77"/>
              </a:rPr>
              <a:t>NEW ALFA ROMEO TONALE</a:t>
            </a:r>
          </a:p>
        </p:txBody>
      </p:sp>
      <p:pic>
        <p:nvPicPr>
          <p:cNvPr id="9" name="Immagine 8">
            <a:extLst>
              <a:ext uri="{FF2B5EF4-FFF2-40B4-BE49-F238E27FC236}">
                <a16:creationId xmlns:a16="http://schemas.microsoft.com/office/drawing/2014/main" id="{D36D56F3-593F-97B2-07FE-AE20049570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551" y="443379"/>
            <a:ext cx="431466" cy="437218"/>
          </a:xfrm>
          <a:prstGeom prst="rect">
            <a:avLst/>
          </a:prstGeom>
        </p:spPr>
      </p:pic>
      <p:pic>
        <p:nvPicPr>
          <p:cNvPr id="10" name="Immagine 9" descr="Immagine che contiene nero, oscurità&#10;&#10;Il contenuto generato dall'IA potrebbe non essere corretto.">
            <a:extLst>
              <a:ext uri="{FF2B5EF4-FFF2-40B4-BE49-F238E27FC236}">
                <a16:creationId xmlns:a16="http://schemas.microsoft.com/office/drawing/2014/main" id="{BF328AEC-2678-BAEA-4B10-18AC5A9E54F5}"/>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183261" y="307975"/>
            <a:ext cx="738188"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o 10">
            <a:extLst>
              <a:ext uri="{FF2B5EF4-FFF2-40B4-BE49-F238E27FC236}">
                <a16:creationId xmlns:a16="http://schemas.microsoft.com/office/drawing/2014/main" id="{A8C83F1F-0814-098E-2126-B9ED8D17A2C5}"/>
              </a:ext>
            </a:extLst>
          </p:cNvPr>
          <p:cNvGrpSpPr/>
          <p:nvPr userDrawn="1"/>
        </p:nvGrpSpPr>
        <p:grpSpPr>
          <a:xfrm>
            <a:off x="-1" y="1202864"/>
            <a:ext cx="12192001" cy="89870"/>
            <a:chOff x="-1" y="4253665"/>
            <a:chExt cx="12192001" cy="89870"/>
          </a:xfrm>
        </p:grpSpPr>
        <p:cxnSp>
          <p:nvCxnSpPr>
            <p:cNvPr id="12" name="Connettore 1 11">
              <a:extLst>
                <a:ext uri="{FF2B5EF4-FFF2-40B4-BE49-F238E27FC236}">
                  <a16:creationId xmlns:a16="http://schemas.microsoft.com/office/drawing/2014/main" id="{D2B0CF0D-CBC2-6DEC-44C3-34E9E251AD10}"/>
                </a:ext>
              </a:extLst>
            </p:cNvPr>
            <p:cNvCxnSpPr>
              <a:cxnSpLocks/>
              <a:stCxn id="13" idx="1"/>
            </p:cNvCxnSpPr>
            <p:nvPr userDrawn="1"/>
          </p:nvCxnSpPr>
          <p:spPr>
            <a:xfrm flipV="1">
              <a:off x="-1" y="4291312"/>
              <a:ext cx="11183262" cy="12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08263E50-7E1E-6A81-6DD6-F95AA549F4A4}"/>
                </a:ext>
              </a:extLst>
            </p:cNvPr>
            <p:cNvSpPr/>
            <p:nvPr userDrawn="1"/>
          </p:nvSpPr>
          <p:spPr>
            <a:xfrm>
              <a:off x="-1" y="426433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A0816"/>
                </a:solidFill>
              </a:endParaRPr>
            </a:p>
          </p:txBody>
        </p:sp>
        <p:sp>
          <p:nvSpPr>
            <p:cNvPr id="14" name="Rettangolo 13">
              <a:extLst>
                <a:ext uri="{FF2B5EF4-FFF2-40B4-BE49-F238E27FC236}">
                  <a16:creationId xmlns:a16="http://schemas.microsoft.com/office/drawing/2014/main" id="{DE51850B-C137-D0BD-8034-C3AE64D569BA}"/>
                </a:ext>
              </a:extLst>
            </p:cNvPr>
            <p:cNvSpPr/>
            <p:nvPr userDrawn="1"/>
          </p:nvSpPr>
          <p:spPr>
            <a:xfrm>
              <a:off x="10964466" y="425366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Segnaposto numero diapositiva 5">
            <a:extLst>
              <a:ext uri="{FF2B5EF4-FFF2-40B4-BE49-F238E27FC236}">
                <a16:creationId xmlns:a16="http://schemas.microsoft.com/office/drawing/2014/main" id="{87B20773-4C4E-6E44-AD18-2CB6B3B030DA}"/>
              </a:ext>
            </a:extLst>
          </p:cNvPr>
          <p:cNvSpPr txBox="1">
            <a:spLocks/>
          </p:cNvSpPr>
          <p:nvPr userDrawn="1"/>
        </p:nvSpPr>
        <p:spPr>
          <a:xfrm>
            <a:off x="899230" y="6422139"/>
            <a:ext cx="571500" cy="365125"/>
          </a:xfrm>
          <a:prstGeom prst="rect">
            <a:avLst/>
          </a:prstGeom>
        </p:spPr>
        <p:txBody>
          <a:bodyPr vert="horz" lIns="0" tIns="0" rIns="0" bIns="0" rtlCol="0" anchor="ctr"/>
          <a:lstStyle>
            <a:defPPr>
              <a:defRPr lang="it-IT"/>
            </a:defPPr>
            <a:lvl1pPr algn="r" rtl="0" eaLnBrk="0" fontAlgn="base" hangingPunct="0">
              <a:spcBef>
                <a:spcPct val="0"/>
              </a:spcBef>
              <a:spcAft>
                <a:spcPct val="0"/>
              </a:spcAft>
              <a:defRPr lang="it-IT" sz="1200" kern="1200" smtClean="0">
                <a:solidFill>
                  <a:srgbClr val="BA0816"/>
                </a:solidFill>
                <a:latin typeface="Sequel 100 Black 45" panose="020B05030500000200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l" eaLnBrk="1" hangingPunct="1"/>
            <a:fld id="{094274B4-52BF-4BE4-A31A-21EA16AB84C3}" type="slidenum">
              <a:rPr lang="en-US" smtClean="0">
                <a:solidFill>
                  <a:schemeClr val="accent1"/>
                </a:solidFill>
              </a:rPr>
              <a:pPr algn="l" eaLnBrk="1" hangingPunct="1"/>
              <a:t>‹N›</a:t>
            </a:fld>
            <a:endParaRPr lang="en-US">
              <a:solidFill>
                <a:schemeClr val="accent1"/>
              </a:solidFill>
            </a:endParaRPr>
          </a:p>
        </p:txBody>
      </p:sp>
      <p:pic>
        <p:nvPicPr>
          <p:cNvPr id="19" name="s69699b2521e4bd8adf48730de2f7548">
            <a:extLst>
              <a:ext uri="{FF2B5EF4-FFF2-40B4-BE49-F238E27FC236}">
                <a16:creationId xmlns:a16="http://schemas.microsoft.com/office/drawing/2014/main" id="{5E8F2C76-D97F-0CB2-C12E-E01027F127D9}"/>
              </a:ext>
            </a:extLst>
          </p:cNvPr>
          <p:cNvPicPr>
            <a:picLocks/>
          </p:cNvPicPr>
          <p:nvPr userDrawn="1"/>
        </p:nvPicPr>
        <p:blipFill>
          <a:blip r:embed="rId6">
            <a:extLst>
              <a:ext uri="{96DAC541-7B7A-43D3-8B79-37D633B846F1}">
                <asvg:svgBlip xmlns:asvg="http://schemas.microsoft.com/office/drawing/2016/SVG/main" r:embed="rId7"/>
              </a:ext>
            </a:extLst>
          </a:blip>
          <a:stretch>
            <a:fillRect/>
          </a:stretch>
        </p:blipFill>
        <p:spPr>
          <a:xfrm rot="5400000">
            <a:off x="229548" y="6354813"/>
            <a:ext cx="499776" cy="499776"/>
          </a:xfrm>
          <a:prstGeom prst="rect">
            <a:avLst/>
          </a:prstGeom>
        </p:spPr>
      </p:pic>
      <p:pic>
        <p:nvPicPr>
          <p:cNvPr id="31" name="Immagine 30">
            <a:extLst>
              <a:ext uri="{FF2B5EF4-FFF2-40B4-BE49-F238E27FC236}">
                <a16:creationId xmlns:a16="http://schemas.microsoft.com/office/drawing/2014/main" id="{75A31C7D-6A1D-428A-90BC-A2D86F2AFB4B}"/>
              </a:ext>
            </a:extLst>
          </p:cNvPr>
          <p:cNvPicPr>
            <a:picLocks noChangeAspect="1"/>
          </p:cNvPicPr>
          <p:nvPr userDrawn="1"/>
        </p:nvPicPr>
        <p:blipFill>
          <a:blip r:embed="rId8"/>
          <a:srcRect/>
          <a:stretch/>
        </p:blipFill>
        <p:spPr>
          <a:xfrm>
            <a:off x="6256002" y="6426430"/>
            <a:ext cx="356543" cy="356543"/>
          </a:xfrm>
          <a:prstGeom prst="rect">
            <a:avLst/>
          </a:prstGeom>
        </p:spPr>
      </p:pic>
      <p:pic>
        <p:nvPicPr>
          <p:cNvPr id="32" name="Immagine 31">
            <a:extLst>
              <a:ext uri="{FF2B5EF4-FFF2-40B4-BE49-F238E27FC236}">
                <a16:creationId xmlns:a16="http://schemas.microsoft.com/office/drawing/2014/main" id="{B297DDF8-AFA8-F852-9173-90650001DCD3}"/>
              </a:ext>
            </a:extLst>
          </p:cNvPr>
          <p:cNvPicPr>
            <a:picLocks noChangeAspect="1"/>
          </p:cNvPicPr>
          <p:nvPr userDrawn="1"/>
        </p:nvPicPr>
        <p:blipFill>
          <a:blip r:embed="rId8"/>
          <a:srcRect/>
          <a:stretch/>
        </p:blipFill>
        <p:spPr>
          <a:xfrm flipH="1">
            <a:off x="5579455" y="6426430"/>
            <a:ext cx="356543" cy="356543"/>
          </a:xfrm>
          <a:prstGeom prst="rect">
            <a:avLst/>
          </a:prstGeom>
        </p:spPr>
      </p:pic>
    </p:spTree>
    <p:custDataLst>
      <p:tags r:id="rId1"/>
    </p:custDataLst>
    <p:extLst>
      <p:ext uri="{BB962C8B-B14F-4D97-AF65-F5344CB8AC3E}">
        <p14:creationId xmlns:p14="http://schemas.microsoft.com/office/powerpoint/2010/main" val="1209419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olo e contenuto">
    <p:spTree>
      <p:nvGrpSpPr>
        <p:cNvPr id="1" name=""/>
        <p:cNvGrpSpPr/>
        <p:nvPr/>
      </p:nvGrpSpPr>
      <p:grpSpPr>
        <a:xfrm>
          <a:off x="0" y="0"/>
          <a:ext cx="0" cy="0"/>
          <a:chOff x="0" y="0"/>
          <a:chExt cx="0" cy="0"/>
        </a:xfrm>
      </p:grpSpPr>
      <p:pic>
        <p:nvPicPr>
          <p:cNvPr id="7" name="Immagine 6" descr="Immagine che contiene rosso, Bordeaux&#10;&#10;Il contenuto generato dall'IA potrebbe non essere corretto.">
            <a:extLst>
              <a:ext uri="{FF2B5EF4-FFF2-40B4-BE49-F238E27FC236}">
                <a16:creationId xmlns:a16="http://schemas.microsoft.com/office/drawing/2014/main" id="{BD183FCD-4A71-5B87-2183-AAD4FD6F563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D927802A-E327-085B-B851-31CA473E3B24}"/>
              </a:ext>
            </a:extLst>
          </p:cNvPr>
          <p:cNvSpPr/>
          <p:nvPr userDrawn="1"/>
        </p:nvSpPr>
        <p:spPr>
          <a:xfrm>
            <a:off x="337642" y="381000"/>
            <a:ext cx="11516714" cy="5905502"/>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729324" y="981074"/>
            <a:ext cx="10235141" cy="646331"/>
          </a:xfrm>
          <a:noFill/>
        </p:spPr>
        <p:txBody>
          <a:bodyPr wrap="square" lIns="72000" tIns="36000" rIns="72000" bIns="36000" anchor="t" anchorCtr="0">
            <a:spAutoFit/>
          </a:bodyPr>
          <a:lstStyle>
            <a:lvl1pPr algn="l">
              <a:defRPr lang="it-IT" sz="2000" cap="all" spc="300" baseline="0" dirty="0">
                <a:solidFill>
                  <a:schemeClr val="accent6"/>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18" name="Segnaposto numero diapositiva 5">
            <a:extLst>
              <a:ext uri="{FF2B5EF4-FFF2-40B4-BE49-F238E27FC236}">
                <a16:creationId xmlns:a16="http://schemas.microsoft.com/office/drawing/2014/main" id="{87B20773-4C4E-6E44-AD18-2CB6B3B030DA}"/>
              </a:ext>
            </a:extLst>
          </p:cNvPr>
          <p:cNvSpPr txBox="1">
            <a:spLocks/>
          </p:cNvSpPr>
          <p:nvPr userDrawn="1"/>
        </p:nvSpPr>
        <p:spPr>
          <a:xfrm>
            <a:off x="899230" y="6422139"/>
            <a:ext cx="571500" cy="365125"/>
          </a:xfrm>
          <a:prstGeom prst="rect">
            <a:avLst/>
          </a:prstGeom>
        </p:spPr>
        <p:txBody>
          <a:bodyPr vert="horz" lIns="0" tIns="0" rIns="0" bIns="0" rtlCol="0" anchor="ctr"/>
          <a:lstStyle>
            <a:defPPr>
              <a:defRPr lang="it-IT"/>
            </a:defPPr>
            <a:lvl1pPr algn="r" rtl="0" eaLnBrk="0" fontAlgn="base" hangingPunct="0">
              <a:spcBef>
                <a:spcPct val="0"/>
              </a:spcBef>
              <a:spcAft>
                <a:spcPct val="0"/>
              </a:spcAft>
              <a:defRPr lang="it-IT" sz="1200" kern="1200" smtClean="0">
                <a:solidFill>
                  <a:srgbClr val="BA0816"/>
                </a:solidFill>
                <a:latin typeface="Sequel 100 Black 45" panose="020B05030500000200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l" eaLnBrk="1" hangingPunct="1"/>
            <a:fld id="{094274B4-52BF-4BE4-A31A-21EA16AB84C3}" type="slidenum">
              <a:rPr lang="en-US" smtClean="0">
                <a:solidFill>
                  <a:schemeClr val="accent1"/>
                </a:solidFill>
              </a:rPr>
              <a:pPr algn="l" eaLnBrk="1" hangingPunct="1"/>
              <a:t>‹N›</a:t>
            </a:fld>
            <a:endParaRPr lang="en-US">
              <a:solidFill>
                <a:schemeClr val="accent1"/>
              </a:solidFill>
            </a:endParaRPr>
          </a:p>
        </p:txBody>
      </p:sp>
      <p:pic>
        <p:nvPicPr>
          <p:cNvPr id="19" name="s69699b2521e4bd8adf48730de2f7548">
            <a:extLst>
              <a:ext uri="{FF2B5EF4-FFF2-40B4-BE49-F238E27FC236}">
                <a16:creationId xmlns:a16="http://schemas.microsoft.com/office/drawing/2014/main" id="{5E8F2C76-D97F-0CB2-C12E-E01027F127D9}"/>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rot="5400000">
            <a:off x="229548" y="6354813"/>
            <a:ext cx="499776" cy="499776"/>
          </a:xfrm>
          <a:prstGeom prst="rect">
            <a:avLst/>
          </a:prstGeom>
        </p:spPr>
      </p:pic>
      <p:pic>
        <p:nvPicPr>
          <p:cNvPr id="4" name="Immagine 3">
            <a:extLst>
              <a:ext uri="{FF2B5EF4-FFF2-40B4-BE49-F238E27FC236}">
                <a16:creationId xmlns:a16="http://schemas.microsoft.com/office/drawing/2014/main" id="{649F2F00-D7D5-4786-8174-3A424C5B58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2693966">
            <a:off x="11331501" y="469520"/>
            <a:ext cx="431466" cy="437218"/>
          </a:xfrm>
          <a:prstGeom prst="rect">
            <a:avLst/>
          </a:prstGeom>
        </p:spPr>
      </p:pic>
      <p:sp>
        <p:nvSpPr>
          <p:cNvPr id="5" name="Rettangolo 4">
            <a:extLst>
              <a:ext uri="{FF2B5EF4-FFF2-40B4-BE49-F238E27FC236}">
                <a16:creationId xmlns:a16="http://schemas.microsoft.com/office/drawing/2014/main" id="{88226C9B-A4E7-EB04-61F1-03569FD8C7B7}"/>
              </a:ext>
            </a:extLst>
          </p:cNvPr>
          <p:cNvSpPr/>
          <p:nvPr userDrawn="1"/>
        </p:nvSpPr>
        <p:spPr>
          <a:xfrm>
            <a:off x="11577754" y="0"/>
            <a:ext cx="614246" cy="24536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it-IT" sz="1400" dirty="0">
                <a:solidFill>
                  <a:srgbClr val="BA0816"/>
                </a:solidFill>
              </a:rPr>
              <a:t>popup</a:t>
            </a:r>
          </a:p>
        </p:txBody>
      </p:sp>
    </p:spTree>
    <p:custDataLst>
      <p:tags r:id="rId1"/>
    </p:custDataLst>
    <p:extLst>
      <p:ext uri="{BB962C8B-B14F-4D97-AF65-F5344CB8AC3E}">
        <p14:creationId xmlns:p14="http://schemas.microsoft.com/office/powerpoint/2010/main" val="836495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olo e contenuto">
    <p:spTree>
      <p:nvGrpSpPr>
        <p:cNvPr id="1" name=""/>
        <p:cNvGrpSpPr/>
        <p:nvPr/>
      </p:nvGrpSpPr>
      <p:grpSpPr>
        <a:xfrm>
          <a:off x="0" y="0"/>
          <a:ext cx="0" cy="0"/>
          <a:chOff x="0" y="0"/>
          <a:chExt cx="0" cy="0"/>
        </a:xfrm>
      </p:grpSpPr>
      <p:pic>
        <p:nvPicPr>
          <p:cNvPr id="7" name="Immagine 6" descr="Immagine che contiene rosso, Bordeaux&#10;&#10;Il contenuto generato dall'IA potrebbe non essere corretto.">
            <a:extLst>
              <a:ext uri="{FF2B5EF4-FFF2-40B4-BE49-F238E27FC236}">
                <a16:creationId xmlns:a16="http://schemas.microsoft.com/office/drawing/2014/main" id="{BD183FCD-4A71-5B87-2183-AAD4FD6F563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1227532" y="1393243"/>
            <a:ext cx="9736933" cy="646331"/>
          </a:xfrm>
          <a:noFill/>
        </p:spPr>
        <p:txBody>
          <a:bodyPr wrap="square" lIns="72000" tIns="36000" rIns="72000" bIns="36000" anchor="t" anchorCtr="0">
            <a:spAutoFit/>
          </a:bodyPr>
          <a:lstStyle>
            <a:lvl1pPr>
              <a:defRPr lang="it-IT" sz="2000" cap="all" spc="300" baseline="0" dirty="0">
                <a:solidFill>
                  <a:schemeClr val="accent6"/>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8" name="CasellaDiTesto 7">
            <a:extLst>
              <a:ext uri="{FF2B5EF4-FFF2-40B4-BE49-F238E27FC236}">
                <a16:creationId xmlns:a16="http://schemas.microsoft.com/office/drawing/2014/main" id="{4D0AD568-0840-3DE0-B6DE-5A4E7DE5707D}"/>
              </a:ext>
            </a:extLst>
          </p:cNvPr>
          <p:cNvSpPr txBox="1"/>
          <p:nvPr userDrawn="1"/>
        </p:nvSpPr>
        <p:spPr>
          <a:xfrm>
            <a:off x="971094" y="554038"/>
            <a:ext cx="3997145" cy="215444"/>
          </a:xfrm>
          <a:prstGeom prst="rect">
            <a:avLst/>
          </a:prstGeom>
          <a:noFill/>
        </p:spPr>
        <p:txBody>
          <a:bodyPr wrap="square">
            <a:spAutoFit/>
          </a:bodyPr>
          <a:lstStyle/>
          <a:p>
            <a:pPr eaLnBrk="1" fontAlgn="auto" hangingPunct="1">
              <a:spcBef>
                <a:spcPts val="0"/>
              </a:spcBef>
              <a:spcAft>
                <a:spcPts val="0"/>
              </a:spcAft>
              <a:defRPr/>
            </a:pPr>
            <a:r>
              <a:rPr lang="it-IT" sz="800" b="1" kern="0" spc="600">
                <a:solidFill>
                  <a:schemeClr val="accent6"/>
                </a:solidFill>
                <a:latin typeface="Sequel 100 Black 45" panose="020B0503050000020004" pitchFamily="34" charset="77"/>
              </a:rPr>
              <a:t>NEW ALFA ROMEO TONALE</a:t>
            </a:r>
          </a:p>
        </p:txBody>
      </p:sp>
      <p:pic>
        <p:nvPicPr>
          <p:cNvPr id="9" name="Immagine 8">
            <a:extLst>
              <a:ext uri="{FF2B5EF4-FFF2-40B4-BE49-F238E27FC236}">
                <a16:creationId xmlns:a16="http://schemas.microsoft.com/office/drawing/2014/main" id="{D36D56F3-593F-97B2-07FE-AE20049570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551" y="443379"/>
            <a:ext cx="431466" cy="437218"/>
          </a:xfrm>
          <a:prstGeom prst="rect">
            <a:avLst/>
          </a:prstGeom>
        </p:spPr>
      </p:pic>
      <p:pic>
        <p:nvPicPr>
          <p:cNvPr id="10" name="Immagine 9" descr="Immagine che contiene nero, oscurità&#10;&#10;Il contenuto generato dall'IA potrebbe non essere corretto.">
            <a:extLst>
              <a:ext uri="{FF2B5EF4-FFF2-40B4-BE49-F238E27FC236}">
                <a16:creationId xmlns:a16="http://schemas.microsoft.com/office/drawing/2014/main" id="{BF328AEC-2678-BAEA-4B10-18AC5A9E54F5}"/>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183261" y="307975"/>
            <a:ext cx="73818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o 10">
            <a:extLst>
              <a:ext uri="{FF2B5EF4-FFF2-40B4-BE49-F238E27FC236}">
                <a16:creationId xmlns:a16="http://schemas.microsoft.com/office/drawing/2014/main" id="{A8C83F1F-0814-098E-2126-B9ED8D17A2C5}"/>
              </a:ext>
            </a:extLst>
          </p:cNvPr>
          <p:cNvGrpSpPr/>
          <p:nvPr userDrawn="1"/>
        </p:nvGrpSpPr>
        <p:grpSpPr>
          <a:xfrm>
            <a:off x="-1" y="1202864"/>
            <a:ext cx="12192001" cy="89870"/>
            <a:chOff x="-1" y="4253665"/>
            <a:chExt cx="12192001" cy="89870"/>
          </a:xfrm>
        </p:grpSpPr>
        <p:cxnSp>
          <p:nvCxnSpPr>
            <p:cNvPr id="12" name="Connettore 1 11">
              <a:extLst>
                <a:ext uri="{FF2B5EF4-FFF2-40B4-BE49-F238E27FC236}">
                  <a16:creationId xmlns:a16="http://schemas.microsoft.com/office/drawing/2014/main" id="{D2B0CF0D-CBC2-6DEC-44C3-34E9E251AD10}"/>
                </a:ext>
              </a:extLst>
            </p:cNvPr>
            <p:cNvCxnSpPr>
              <a:cxnSpLocks/>
              <a:stCxn id="13" idx="1"/>
            </p:cNvCxnSpPr>
            <p:nvPr userDrawn="1"/>
          </p:nvCxnSpPr>
          <p:spPr>
            <a:xfrm flipV="1">
              <a:off x="-1" y="4291312"/>
              <a:ext cx="11183262" cy="12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08263E50-7E1E-6A81-6DD6-F95AA549F4A4}"/>
                </a:ext>
              </a:extLst>
            </p:cNvPr>
            <p:cNvSpPr/>
            <p:nvPr userDrawn="1"/>
          </p:nvSpPr>
          <p:spPr>
            <a:xfrm>
              <a:off x="-1" y="426433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A0816"/>
                </a:solidFill>
              </a:endParaRPr>
            </a:p>
          </p:txBody>
        </p:sp>
        <p:sp>
          <p:nvSpPr>
            <p:cNvPr id="14" name="Rettangolo 13">
              <a:extLst>
                <a:ext uri="{FF2B5EF4-FFF2-40B4-BE49-F238E27FC236}">
                  <a16:creationId xmlns:a16="http://schemas.microsoft.com/office/drawing/2014/main" id="{DE51850B-C137-D0BD-8034-C3AE64D569BA}"/>
                </a:ext>
              </a:extLst>
            </p:cNvPr>
            <p:cNvSpPr/>
            <p:nvPr userDrawn="1"/>
          </p:nvSpPr>
          <p:spPr>
            <a:xfrm>
              <a:off x="10964466" y="425366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Segnaposto numero diapositiva 5">
            <a:extLst>
              <a:ext uri="{FF2B5EF4-FFF2-40B4-BE49-F238E27FC236}">
                <a16:creationId xmlns:a16="http://schemas.microsoft.com/office/drawing/2014/main" id="{87B20773-4C4E-6E44-AD18-2CB6B3B030DA}"/>
              </a:ext>
            </a:extLst>
          </p:cNvPr>
          <p:cNvSpPr txBox="1">
            <a:spLocks/>
          </p:cNvSpPr>
          <p:nvPr userDrawn="1"/>
        </p:nvSpPr>
        <p:spPr>
          <a:xfrm>
            <a:off x="899230" y="6422139"/>
            <a:ext cx="571500" cy="365125"/>
          </a:xfrm>
          <a:prstGeom prst="rect">
            <a:avLst/>
          </a:prstGeom>
        </p:spPr>
        <p:txBody>
          <a:bodyPr vert="horz" lIns="0" tIns="0" rIns="0" bIns="0" rtlCol="0" anchor="ctr"/>
          <a:lstStyle>
            <a:defPPr>
              <a:defRPr lang="it-IT"/>
            </a:defPPr>
            <a:lvl1pPr algn="r" rtl="0" eaLnBrk="0" fontAlgn="base" hangingPunct="0">
              <a:spcBef>
                <a:spcPct val="0"/>
              </a:spcBef>
              <a:spcAft>
                <a:spcPct val="0"/>
              </a:spcAft>
              <a:defRPr lang="it-IT" sz="1200" kern="1200" smtClean="0">
                <a:solidFill>
                  <a:srgbClr val="BA0816"/>
                </a:solidFill>
                <a:latin typeface="Sequel 100 Black 45" panose="020B05030500000200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l" eaLnBrk="1" hangingPunct="1"/>
            <a:fld id="{094274B4-52BF-4BE4-A31A-21EA16AB84C3}" type="slidenum">
              <a:rPr lang="en-US" smtClean="0">
                <a:solidFill>
                  <a:schemeClr val="accent1"/>
                </a:solidFill>
              </a:rPr>
              <a:pPr algn="l" eaLnBrk="1" hangingPunct="1"/>
              <a:t>‹N›</a:t>
            </a:fld>
            <a:endParaRPr lang="en-US">
              <a:solidFill>
                <a:schemeClr val="accent1"/>
              </a:solidFill>
            </a:endParaRPr>
          </a:p>
        </p:txBody>
      </p:sp>
      <p:pic>
        <p:nvPicPr>
          <p:cNvPr id="19" name="s69699b2521e4bd8adf48730de2f7548">
            <a:extLst>
              <a:ext uri="{FF2B5EF4-FFF2-40B4-BE49-F238E27FC236}">
                <a16:creationId xmlns:a16="http://schemas.microsoft.com/office/drawing/2014/main" id="{5E8F2C76-D97F-0CB2-C12E-E01027F127D9}"/>
              </a:ext>
            </a:extLst>
          </p:cNvPr>
          <p:cNvPicPr>
            <a:picLocks/>
          </p:cNvPicPr>
          <p:nvPr userDrawn="1"/>
        </p:nvPicPr>
        <p:blipFill>
          <a:blip r:embed="rId6">
            <a:extLst>
              <a:ext uri="{96DAC541-7B7A-43D3-8B79-37D633B846F1}">
                <asvg:svgBlip xmlns:asvg="http://schemas.microsoft.com/office/drawing/2016/SVG/main" r:embed="rId7"/>
              </a:ext>
            </a:extLst>
          </a:blip>
          <a:stretch>
            <a:fillRect/>
          </a:stretch>
        </p:blipFill>
        <p:spPr>
          <a:xfrm rot="5400000">
            <a:off x="229548" y="6354813"/>
            <a:ext cx="499776" cy="499776"/>
          </a:xfrm>
          <a:prstGeom prst="rect">
            <a:avLst/>
          </a:prstGeom>
        </p:spPr>
      </p:pic>
      <p:pic>
        <p:nvPicPr>
          <p:cNvPr id="32" name="Immagine 31">
            <a:extLst>
              <a:ext uri="{FF2B5EF4-FFF2-40B4-BE49-F238E27FC236}">
                <a16:creationId xmlns:a16="http://schemas.microsoft.com/office/drawing/2014/main" id="{B297DDF8-AFA8-F852-9173-90650001DCD3}"/>
              </a:ext>
            </a:extLst>
          </p:cNvPr>
          <p:cNvPicPr>
            <a:picLocks noChangeAspect="1"/>
          </p:cNvPicPr>
          <p:nvPr userDrawn="1"/>
        </p:nvPicPr>
        <p:blipFill>
          <a:blip r:embed="rId8"/>
          <a:srcRect/>
          <a:stretch/>
        </p:blipFill>
        <p:spPr>
          <a:xfrm flipH="1">
            <a:off x="5579455" y="6426430"/>
            <a:ext cx="356543" cy="356543"/>
          </a:xfrm>
          <a:prstGeom prst="rect">
            <a:avLst/>
          </a:prstGeom>
        </p:spPr>
      </p:pic>
      <p:pic>
        <p:nvPicPr>
          <p:cNvPr id="3" name="Immagine 2">
            <a:extLst>
              <a:ext uri="{FF2B5EF4-FFF2-40B4-BE49-F238E27FC236}">
                <a16:creationId xmlns:a16="http://schemas.microsoft.com/office/drawing/2014/main" id="{5A37A05C-4C57-7925-0AD3-887FA65798CD}"/>
              </a:ext>
            </a:extLst>
          </p:cNvPr>
          <p:cNvPicPr>
            <a:picLocks noChangeAspect="1"/>
          </p:cNvPicPr>
          <p:nvPr userDrawn="1"/>
        </p:nvPicPr>
        <p:blipFill>
          <a:blip r:embed="rId8"/>
          <a:srcRect/>
          <a:stretch/>
        </p:blipFill>
        <p:spPr>
          <a:xfrm>
            <a:off x="6256002" y="6426430"/>
            <a:ext cx="356543" cy="356543"/>
          </a:xfrm>
          <a:prstGeom prst="rect">
            <a:avLst/>
          </a:prstGeom>
        </p:spPr>
      </p:pic>
    </p:spTree>
    <p:custDataLst>
      <p:tags r:id="rId1"/>
    </p:custDataLst>
    <p:extLst>
      <p:ext uri="{BB962C8B-B14F-4D97-AF65-F5344CB8AC3E}">
        <p14:creationId xmlns:p14="http://schemas.microsoft.com/office/powerpoint/2010/main" val="741732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Titolo e contenuto">
    <p:spTree>
      <p:nvGrpSpPr>
        <p:cNvPr id="1" name=""/>
        <p:cNvGrpSpPr/>
        <p:nvPr/>
      </p:nvGrpSpPr>
      <p:grpSpPr>
        <a:xfrm>
          <a:off x="0" y="0"/>
          <a:ext cx="0" cy="0"/>
          <a:chOff x="0" y="0"/>
          <a:chExt cx="0" cy="0"/>
        </a:xfrm>
      </p:grpSpPr>
      <p:pic>
        <p:nvPicPr>
          <p:cNvPr id="7" name="Immagine 6" descr="Immagine che contiene rosso, Bordeaux&#10;&#10;Il contenuto generato dall'IA potrebbe non essere corretto.">
            <a:extLst>
              <a:ext uri="{FF2B5EF4-FFF2-40B4-BE49-F238E27FC236}">
                <a16:creationId xmlns:a16="http://schemas.microsoft.com/office/drawing/2014/main" id="{BD183FCD-4A71-5B87-2183-AAD4FD6F5630}"/>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a:extLst>
              <a:ext uri="{FF2B5EF4-FFF2-40B4-BE49-F238E27FC236}">
                <a16:creationId xmlns:a16="http://schemas.microsoft.com/office/drawing/2014/main" id="{DE400786-CD48-2FE3-38E4-647A7365B3D2}"/>
              </a:ext>
            </a:extLst>
          </p:cNvPr>
          <p:cNvSpPr/>
          <p:nvPr userDrawn="1"/>
        </p:nvSpPr>
        <p:spPr>
          <a:xfrm>
            <a:off x="0" y="1240512"/>
            <a:ext cx="12192000" cy="56174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5675A7B7-3E15-EE5D-3FCE-13D382618116}"/>
              </a:ext>
            </a:extLst>
          </p:cNvPr>
          <p:cNvPicPr>
            <a:picLocks noChangeAspect="1"/>
          </p:cNvPicPr>
          <p:nvPr userDrawn="1"/>
        </p:nvPicPr>
        <p:blipFill>
          <a:blip r:embed="rId6"/>
          <a:stretch/>
        </p:blipFill>
        <p:spPr>
          <a:xfrm>
            <a:off x="6366549" y="2626750"/>
            <a:ext cx="5554900" cy="2825486"/>
          </a:xfrm>
          <a:prstGeom prst="rect">
            <a:avLst/>
          </a:prstGeom>
        </p:spPr>
      </p:pic>
      <p:pic>
        <p:nvPicPr>
          <p:cNvPr id="5" name="AR neon senza logo">
            <a:hlinkClick r:id="" action="ppaction://media"/>
            <a:extLst>
              <a:ext uri="{FF2B5EF4-FFF2-40B4-BE49-F238E27FC236}">
                <a16:creationId xmlns:a16="http://schemas.microsoft.com/office/drawing/2014/main" id="{3C99D3A3-5A9B-20C1-D137-A14908123AF0}"/>
              </a:ext>
            </a:extLst>
          </p:cNvPr>
          <p:cNvPicPr>
            <a:picLocks noChangeAspect="1"/>
          </p:cNvPicPr>
          <p:nvPr userDrawn="1">
            <a:videoFile r:link="rId3"/>
            <p:extLst>
              <p:ext uri="{DAA4B4D4-6D71-4841-9C94-3DE7FCFB9230}">
                <p14:media xmlns:p14="http://schemas.microsoft.com/office/powerpoint/2010/main" r:embed="rId2"/>
              </p:ext>
            </p:extLst>
          </p:nvPr>
        </p:nvPicPr>
        <p:blipFill>
          <a:blip r:embed="rId7"/>
          <a:srcRect t="37" b="-262"/>
          <a:stretch>
            <a:fillRect/>
          </a:stretch>
        </p:blipFill>
        <p:spPr>
          <a:xfrm>
            <a:off x="1" y="1224574"/>
            <a:ext cx="6096000" cy="5617488"/>
          </a:xfrm>
          <a:prstGeom prst="rect">
            <a:avLst/>
          </a:prstGeom>
          <a:effectLst>
            <a:softEdge rad="1270000"/>
          </a:effectLst>
        </p:spPr>
      </p:pic>
      <p:pic>
        <p:nvPicPr>
          <p:cNvPr id="6" name="Immagine 5" descr="Immagine che contiene nero, schermata, oscurità&#10;&#10;Il contenuto generato dall'IA potrebbe non essere corretto.">
            <a:extLst>
              <a:ext uri="{FF2B5EF4-FFF2-40B4-BE49-F238E27FC236}">
                <a16:creationId xmlns:a16="http://schemas.microsoft.com/office/drawing/2014/main" id="{EA6286A7-8BAB-4B87-8016-1AF8750A3B55}"/>
              </a:ext>
            </a:extLst>
          </p:cNvPr>
          <p:cNvPicPr>
            <a:picLocks noChangeAspect="1"/>
          </p:cNvPicPr>
          <p:nvPr userDrawn="1"/>
        </p:nvPicPr>
        <p:blipFill>
          <a:blip r:embed="rId8">
            <a:duotone>
              <a:schemeClr val="bg2">
                <a:shade val="45000"/>
                <a:satMod val="135000"/>
              </a:schemeClr>
              <a:prstClr val="white"/>
            </a:duotone>
            <a:alphaModFix amt="35000"/>
          </a:blip>
          <a:stretch>
            <a:fillRect/>
          </a:stretch>
        </p:blipFill>
        <p:spPr>
          <a:xfrm>
            <a:off x="2501894" y="3246084"/>
            <a:ext cx="1092214" cy="1118305"/>
          </a:xfrm>
          <a:prstGeom prst="rect">
            <a:avLst/>
          </a:prstGeom>
        </p:spPr>
      </p:pic>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1227532" y="1393243"/>
            <a:ext cx="9736933" cy="646331"/>
          </a:xfrm>
          <a:noFill/>
        </p:spPr>
        <p:txBody>
          <a:bodyPr wrap="square" lIns="72000" tIns="36000" rIns="72000" bIns="36000" anchor="t" anchorCtr="0">
            <a:spAutoFit/>
          </a:bodyPr>
          <a:lstStyle>
            <a:lvl1pPr>
              <a:defRPr lang="it-IT" sz="2000" cap="all" spc="300" baseline="0" dirty="0">
                <a:solidFill>
                  <a:schemeClr val="bg1"/>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8" name="CasellaDiTesto 7">
            <a:extLst>
              <a:ext uri="{FF2B5EF4-FFF2-40B4-BE49-F238E27FC236}">
                <a16:creationId xmlns:a16="http://schemas.microsoft.com/office/drawing/2014/main" id="{4D0AD568-0840-3DE0-B6DE-5A4E7DE5707D}"/>
              </a:ext>
            </a:extLst>
          </p:cNvPr>
          <p:cNvSpPr txBox="1"/>
          <p:nvPr userDrawn="1"/>
        </p:nvSpPr>
        <p:spPr>
          <a:xfrm>
            <a:off x="971094" y="554038"/>
            <a:ext cx="3997145" cy="215444"/>
          </a:xfrm>
          <a:prstGeom prst="rect">
            <a:avLst/>
          </a:prstGeom>
          <a:noFill/>
        </p:spPr>
        <p:txBody>
          <a:bodyPr wrap="square">
            <a:spAutoFit/>
          </a:bodyPr>
          <a:lstStyle/>
          <a:p>
            <a:pPr eaLnBrk="1" fontAlgn="auto" hangingPunct="1">
              <a:spcBef>
                <a:spcPts val="0"/>
              </a:spcBef>
              <a:spcAft>
                <a:spcPts val="0"/>
              </a:spcAft>
              <a:defRPr/>
            </a:pPr>
            <a:r>
              <a:rPr lang="it-IT" sz="800" b="1" kern="0" spc="600">
                <a:solidFill>
                  <a:schemeClr val="accent6"/>
                </a:solidFill>
                <a:latin typeface="Sequel 100 Black 45" panose="020B0503050000020004" pitchFamily="34" charset="77"/>
              </a:rPr>
              <a:t>NEW ALFA ROMEO TONALE</a:t>
            </a:r>
          </a:p>
        </p:txBody>
      </p:sp>
      <p:pic>
        <p:nvPicPr>
          <p:cNvPr id="9" name="Immagine 8">
            <a:extLst>
              <a:ext uri="{FF2B5EF4-FFF2-40B4-BE49-F238E27FC236}">
                <a16:creationId xmlns:a16="http://schemas.microsoft.com/office/drawing/2014/main" id="{D36D56F3-593F-97B2-07FE-AE200495705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0551" y="443379"/>
            <a:ext cx="431466" cy="437218"/>
          </a:xfrm>
          <a:prstGeom prst="rect">
            <a:avLst/>
          </a:prstGeom>
        </p:spPr>
      </p:pic>
      <p:pic>
        <p:nvPicPr>
          <p:cNvPr id="10" name="Immagine 9" descr="Immagine che contiene nero, oscurità&#10;&#10;Il contenuto generato dall'IA potrebbe non essere corretto.">
            <a:extLst>
              <a:ext uri="{FF2B5EF4-FFF2-40B4-BE49-F238E27FC236}">
                <a16:creationId xmlns:a16="http://schemas.microsoft.com/office/drawing/2014/main" id="{BF328AEC-2678-BAEA-4B10-18AC5A9E54F5}"/>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1183261" y="307975"/>
            <a:ext cx="73818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o 10">
            <a:extLst>
              <a:ext uri="{FF2B5EF4-FFF2-40B4-BE49-F238E27FC236}">
                <a16:creationId xmlns:a16="http://schemas.microsoft.com/office/drawing/2014/main" id="{A8C83F1F-0814-098E-2126-B9ED8D17A2C5}"/>
              </a:ext>
            </a:extLst>
          </p:cNvPr>
          <p:cNvGrpSpPr/>
          <p:nvPr userDrawn="1"/>
        </p:nvGrpSpPr>
        <p:grpSpPr>
          <a:xfrm>
            <a:off x="-1" y="1202864"/>
            <a:ext cx="12192001" cy="89870"/>
            <a:chOff x="-1" y="4253665"/>
            <a:chExt cx="12192001" cy="89870"/>
          </a:xfrm>
        </p:grpSpPr>
        <p:cxnSp>
          <p:nvCxnSpPr>
            <p:cNvPr id="12" name="Connettore 1 11">
              <a:extLst>
                <a:ext uri="{FF2B5EF4-FFF2-40B4-BE49-F238E27FC236}">
                  <a16:creationId xmlns:a16="http://schemas.microsoft.com/office/drawing/2014/main" id="{D2B0CF0D-CBC2-6DEC-44C3-34E9E251AD10}"/>
                </a:ext>
              </a:extLst>
            </p:cNvPr>
            <p:cNvCxnSpPr>
              <a:cxnSpLocks/>
              <a:stCxn id="13" idx="1"/>
            </p:cNvCxnSpPr>
            <p:nvPr userDrawn="1"/>
          </p:nvCxnSpPr>
          <p:spPr>
            <a:xfrm flipV="1">
              <a:off x="-1" y="4291312"/>
              <a:ext cx="11183262" cy="12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08263E50-7E1E-6A81-6DD6-F95AA549F4A4}"/>
                </a:ext>
              </a:extLst>
            </p:cNvPr>
            <p:cNvSpPr/>
            <p:nvPr userDrawn="1"/>
          </p:nvSpPr>
          <p:spPr>
            <a:xfrm>
              <a:off x="-1" y="426433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A0816"/>
                </a:solidFill>
              </a:endParaRPr>
            </a:p>
          </p:txBody>
        </p:sp>
        <p:sp>
          <p:nvSpPr>
            <p:cNvPr id="14" name="Rettangolo 13">
              <a:extLst>
                <a:ext uri="{FF2B5EF4-FFF2-40B4-BE49-F238E27FC236}">
                  <a16:creationId xmlns:a16="http://schemas.microsoft.com/office/drawing/2014/main" id="{DE51850B-C137-D0BD-8034-C3AE64D569BA}"/>
                </a:ext>
              </a:extLst>
            </p:cNvPr>
            <p:cNvSpPr/>
            <p:nvPr userDrawn="1"/>
          </p:nvSpPr>
          <p:spPr>
            <a:xfrm>
              <a:off x="10964466" y="425366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Segnaposto numero diapositiva 5">
            <a:extLst>
              <a:ext uri="{FF2B5EF4-FFF2-40B4-BE49-F238E27FC236}">
                <a16:creationId xmlns:a16="http://schemas.microsoft.com/office/drawing/2014/main" id="{379827C0-135B-6B0F-E6B8-80253C36527F}"/>
              </a:ext>
            </a:extLst>
          </p:cNvPr>
          <p:cNvSpPr>
            <a:spLocks noGrp="1"/>
          </p:cNvSpPr>
          <p:nvPr>
            <p:ph type="sldNum" sz="quarter" idx="12"/>
          </p:nvPr>
        </p:nvSpPr>
        <p:spPr>
          <a:xfrm>
            <a:off x="899230" y="6421159"/>
            <a:ext cx="571500" cy="365125"/>
          </a:xfrm>
        </p:spPr>
        <p:txBody>
          <a:bodyPr vert="horz" lIns="0" tIns="0" rIns="0" bIns="0" rtlCol="0" anchor="ctr"/>
          <a:lstStyle>
            <a:lvl1pPr>
              <a:defRPr lang="it-IT" smtClean="0">
                <a:solidFill>
                  <a:srgbClr val="BA0816"/>
                </a:solidFill>
                <a:latin typeface="Sequel 100 Black 45" panose="020B0503050000020004" pitchFamily="34" charset="0"/>
              </a:defRPr>
            </a:lvl1pPr>
          </a:lstStyle>
          <a:p>
            <a:pPr algn="l" eaLnBrk="1" hangingPunct="1"/>
            <a:fld id="{094274B4-52BF-4BE4-A31A-21EA16AB84C3}" type="slidenum">
              <a:rPr lang="en-US" smtClean="0"/>
              <a:pPr algn="l" eaLnBrk="1" hangingPunct="1"/>
              <a:t>‹N›</a:t>
            </a:fld>
            <a:endParaRPr lang="en-US"/>
          </a:p>
        </p:txBody>
      </p:sp>
      <p:pic>
        <p:nvPicPr>
          <p:cNvPr id="16" name="s69699b2521e4bd8adf48730de2f7548">
            <a:extLst>
              <a:ext uri="{FF2B5EF4-FFF2-40B4-BE49-F238E27FC236}">
                <a16:creationId xmlns:a16="http://schemas.microsoft.com/office/drawing/2014/main" id="{6F0143D0-6F39-A148-06FD-8078AD3A534B}"/>
              </a:ext>
            </a:extLst>
          </p:cNvPr>
          <p:cNvPicPr>
            <a:picLocks/>
          </p:cNvPicPr>
          <p:nvPr userDrawn="1"/>
        </p:nvPicPr>
        <p:blipFill>
          <a:blip r:embed="rId11">
            <a:extLst>
              <a:ext uri="{96DAC541-7B7A-43D3-8B79-37D633B846F1}">
                <asvg:svgBlip xmlns:asvg="http://schemas.microsoft.com/office/drawing/2016/SVG/main" r:embed="rId12"/>
              </a:ext>
            </a:extLst>
          </a:blip>
          <a:stretch>
            <a:fillRect/>
          </a:stretch>
        </p:blipFill>
        <p:spPr>
          <a:xfrm rot="5400000">
            <a:off x="229548" y="6354813"/>
            <a:ext cx="499776" cy="499776"/>
          </a:xfrm>
          <a:prstGeom prst="rect">
            <a:avLst/>
          </a:prstGeom>
        </p:spPr>
      </p:pic>
      <p:pic>
        <p:nvPicPr>
          <p:cNvPr id="17" name="Immagine 16">
            <a:extLst>
              <a:ext uri="{FF2B5EF4-FFF2-40B4-BE49-F238E27FC236}">
                <a16:creationId xmlns:a16="http://schemas.microsoft.com/office/drawing/2014/main" id="{4A057838-E5E5-5015-F358-9D91FE8762D5}"/>
              </a:ext>
            </a:extLst>
          </p:cNvPr>
          <p:cNvPicPr>
            <a:picLocks noChangeAspect="1"/>
          </p:cNvPicPr>
          <p:nvPr userDrawn="1"/>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Lst>
          </a:blip>
          <a:srcRect/>
          <a:stretch/>
        </p:blipFill>
        <p:spPr>
          <a:xfrm>
            <a:off x="6256002" y="6426430"/>
            <a:ext cx="356543" cy="356543"/>
          </a:xfrm>
          <a:prstGeom prst="rect">
            <a:avLst/>
          </a:prstGeom>
        </p:spPr>
      </p:pic>
      <p:pic>
        <p:nvPicPr>
          <p:cNvPr id="21" name="Immagine 20">
            <a:extLst>
              <a:ext uri="{FF2B5EF4-FFF2-40B4-BE49-F238E27FC236}">
                <a16:creationId xmlns:a16="http://schemas.microsoft.com/office/drawing/2014/main" id="{55FB9980-DE5F-38C4-F92E-19A995CFA654}"/>
              </a:ext>
            </a:extLst>
          </p:cNvPr>
          <p:cNvPicPr>
            <a:picLocks noChangeAspect="1"/>
          </p:cNvPicPr>
          <p:nvPr userDrawn="1"/>
        </p:nvPicPr>
        <p:blipFill>
          <a:blip r:embed="rId15">
            <a:duotone>
              <a:schemeClr val="bg2">
                <a:shade val="45000"/>
                <a:satMod val="135000"/>
              </a:schemeClr>
              <a:prstClr val="white"/>
            </a:duotone>
            <a:extLst>
              <a:ext uri="{BEBA8EAE-BF5A-486C-A8C5-ECC9F3942E4B}">
                <a14:imgProps xmlns:a14="http://schemas.microsoft.com/office/drawing/2010/main">
                  <a14:imgLayer r:embed="rId14">
                    <a14:imgEffect>
                      <a14:artisticPhotocopy/>
                    </a14:imgEffect>
                    <a14:imgEffect>
                      <a14:brightnessContrast bright="40000" contrast="-40000"/>
                    </a14:imgEffect>
                  </a14:imgLayer>
                </a14:imgProps>
              </a:ext>
            </a:extLst>
          </a:blip>
          <a:srcRect/>
          <a:stretch/>
        </p:blipFill>
        <p:spPr>
          <a:xfrm flipH="1">
            <a:off x="5579455" y="6426430"/>
            <a:ext cx="356543" cy="356543"/>
          </a:xfrm>
          <a:prstGeom prst="rect">
            <a:avLst/>
          </a:prstGeom>
        </p:spPr>
      </p:pic>
    </p:spTree>
    <p:custDataLst>
      <p:tags r:id="rId1"/>
    </p:custDataLst>
    <p:extLst>
      <p:ext uri="{BB962C8B-B14F-4D97-AF65-F5344CB8AC3E}">
        <p14:creationId xmlns:p14="http://schemas.microsoft.com/office/powerpoint/2010/main" val="34222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olo e contenuto">
    <p:bg>
      <p:bgPr>
        <a:solidFill>
          <a:schemeClr val="accent6"/>
        </a:solidFill>
        <a:effectLst/>
      </p:bgPr>
    </p:bg>
    <p:spTree>
      <p:nvGrpSpPr>
        <p:cNvPr id="1" name=""/>
        <p:cNvGrpSpPr/>
        <p:nvPr/>
      </p:nvGrpSpPr>
      <p:grpSpPr>
        <a:xfrm>
          <a:off x="0" y="0"/>
          <a:ext cx="0" cy="0"/>
          <a:chOff x="0" y="0"/>
          <a:chExt cx="0" cy="0"/>
        </a:xfrm>
      </p:grpSpPr>
      <p:pic>
        <p:nvPicPr>
          <p:cNvPr id="6" name="GettyImages-82652099.jpg" descr="GettyImages-82652099.jpg">
            <a:extLst>
              <a:ext uri="{FF2B5EF4-FFF2-40B4-BE49-F238E27FC236}">
                <a16:creationId xmlns:a16="http://schemas.microsoft.com/office/drawing/2014/main" id="{C2ADF164-2079-AEAA-A2AD-36F302A72EBB}"/>
              </a:ext>
            </a:extLst>
          </p:cNvPr>
          <p:cNvPicPr>
            <a:picLocks noChangeAspect="1"/>
          </p:cNvPicPr>
          <p:nvPr userDrawn="1"/>
        </p:nvPicPr>
        <p:blipFill>
          <a:blip r:embed="rId3"/>
          <a:srcRect b="15088"/>
          <a:stretch>
            <a:fillRect/>
          </a:stretch>
        </p:blipFill>
        <p:spPr>
          <a:xfrm>
            <a:off x="0" y="0"/>
            <a:ext cx="12192000" cy="6858000"/>
          </a:xfrm>
          <a:prstGeom prst="rect">
            <a:avLst/>
          </a:prstGeom>
          <a:ln w="12700">
            <a:miter lim="400000"/>
          </a:ln>
        </p:spPr>
      </p:pic>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1227532" y="1393243"/>
            <a:ext cx="9736933" cy="646331"/>
          </a:xfrm>
          <a:noFill/>
        </p:spPr>
        <p:txBody>
          <a:bodyPr wrap="square">
            <a:spAutoFit/>
          </a:bodyPr>
          <a:lstStyle>
            <a:lvl1pPr>
              <a:defRPr lang="it-IT" sz="2000" cap="all" spc="300" baseline="0" dirty="0">
                <a:solidFill>
                  <a:schemeClr val="bg1"/>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8" name="CasellaDiTesto 7">
            <a:extLst>
              <a:ext uri="{FF2B5EF4-FFF2-40B4-BE49-F238E27FC236}">
                <a16:creationId xmlns:a16="http://schemas.microsoft.com/office/drawing/2014/main" id="{4D0AD568-0840-3DE0-B6DE-5A4E7DE5707D}"/>
              </a:ext>
            </a:extLst>
          </p:cNvPr>
          <p:cNvSpPr txBox="1"/>
          <p:nvPr userDrawn="1"/>
        </p:nvSpPr>
        <p:spPr>
          <a:xfrm>
            <a:off x="971094" y="554038"/>
            <a:ext cx="3997145" cy="215444"/>
          </a:xfrm>
          <a:prstGeom prst="rect">
            <a:avLst/>
          </a:prstGeom>
          <a:noFill/>
        </p:spPr>
        <p:txBody>
          <a:bodyPr wrap="square">
            <a:spAutoFit/>
          </a:bodyPr>
          <a:lstStyle/>
          <a:p>
            <a:pPr eaLnBrk="1" fontAlgn="auto" hangingPunct="1">
              <a:spcBef>
                <a:spcPts val="0"/>
              </a:spcBef>
              <a:spcAft>
                <a:spcPts val="0"/>
              </a:spcAft>
              <a:defRPr/>
            </a:pPr>
            <a:r>
              <a:rPr lang="it-IT" sz="800" b="1" kern="0" spc="600">
                <a:latin typeface="Sequel 100 Black 45" panose="020B0503050000020004" pitchFamily="34" charset="77"/>
              </a:rPr>
              <a:t>NEW ALFA ROMEO TONALE</a:t>
            </a:r>
          </a:p>
        </p:txBody>
      </p:sp>
      <p:pic>
        <p:nvPicPr>
          <p:cNvPr id="4" name="Immagine 3">
            <a:extLst>
              <a:ext uri="{FF2B5EF4-FFF2-40B4-BE49-F238E27FC236}">
                <a16:creationId xmlns:a16="http://schemas.microsoft.com/office/drawing/2014/main" id="{1E6FF776-F3CE-195F-87AF-2C088891950D}"/>
              </a:ext>
            </a:extLst>
          </p:cNvPr>
          <p:cNvPicPr>
            <a:picLocks noChangeAspect="1"/>
          </p:cNvPicPr>
          <p:nvPr userDrawn="1"/>
        </p:nvPicPr>
        <p:blipFill>
          <a:blip r:embed="rId4" cstate="screen">
            <a:duotone>
              <a:schemeClr val="bg2">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270551" y="443379"/>
            <a:ext cx="431466" cy="437218"/>
          </a:xfrm>
          <a:prstGeom prst="rect">
            <a:avLst/>
          </a:prstGeom>
        </p:spPr>
      </p:pic>
      <p:grpSp>
        <p:nvGrpSpPr>
          <p:cNvPr id="5" name="Gruppo 4">
            <a:extLst>
              <a:ext uri="{FF2B5EF4-FFF2-40B4-BE49-F238E27FC236}">
                <a16:creationId xmlns:a16="http://schemas.microsoft.com/office/drawing/2014/main" id="{25512429-89A0-5D05-E5F5-B4CE2357DB8E}"/>
              </a:ext>
            </a:extLst>
          </p:cNvPr>
          <p:cNvGrpSpPr/>
          <p:nvPr userDrawn="1"/>
        </p:nvGrpSpPr>
        <p:grpSpPr>
          <a:xfrm>
            <a:off x="-1" y="1202864"/>
            <a:ext cx="12192001" cy="89870"/>
            <a:chOff x="-1" y="4253665"/>
            <a:chExt cx="12192001" cy="89870"/>
          </a:xfrm>
        </p:grpSpPr>
        <p:cxnSp>
          <p:nvCxnSpPr>
            <p:cNvPr id="15" name="Connettore 1 11">
              <a:extLst>
                <a:ext uri="{FF2B5EF4-FFF2-40B4-BE49-F238E27FC236}">
                  <a16:creationId xmlns:a16="http://schemas.microsoft.com/office/drawing/2014/main" id="{F67B928A-599B-779B-1A71-56F70402B60F}"/>
                </a:ext>
              </a:extLst>
            </p:cNvPr>
            <p:cNvCxnSpPr>
              <a:cxnSpLocks/>
              <a:stCxn id="16" idx="1"/>
            </p:cNvCxnSpPr>
            <p:nvPr userDrawn="1"/>
          </p:nvCxnSpPr>
          <p:spPr>
            <a:xfrm flipV="1">
              <a:off x="-1" y="4291312"/>
              <a:ext cx="11183262" cy="1262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A340A927-0CCD-77D5-0B20-A149E0EEC021}"/>
                </a:ext>
              </a:extLst>
            </p:cNvPr>
            <p:cNvSpPr/>
            <p:nvPr userDrawn="1"/>
          </p:nvSpPr>
          <p:spPr>
            <a:xfrm>
              <a:off x="-1" y="426433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A0816"/>
                </a:solidFill>
              </a:endParaRPr>
            </a:p>
          </p:txBody>
        </p:sp>
        <p:sp>
          <p:nvSpPr>
            <p:cNvPr id="17" name="Rettangolo 16">
              <a:extLst>
                <a:ext uri="{FF2B5EF4-FFF2-40B4-BE49-F238E27FC236}">
                  <a16:creationId xmlns:a16="http://schemas.microsoft.com/office/drawing/2014/main" id="{9897CA5D-6BD2-2488-0DEF-FD25DCF7FD03}"/>
                </a:ext>
              </a:extLst>
            </p:cNvPr>
            <p:cNvSpPr/>
            <p:nvPr userDrawn="1"/>
          </p:nvSpPr>
          <p:spPr>
            <a:xfrm>
              <a:off x="10964466" y="425366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CasellaDiTesto 17">
            <a:extLst>
              <a:ext uri="{FF2B5EF4-FFF2-40B4-BE49-F238E27FC236}">
                <a16:creationId xmlns:a16="http://schemas.microsoft.com/office/drawing/2014/main" id="{E6EC8A58-58AA-118F-D459-B6898C9CDD97}"/>
              </a:ext>
            </a:extLst>
          </p:cNvPr>
          <p:cNvSpPr txBox="1"/>
          <p:nvPr userDrawn="1"/>
        </p:nvSpPr>
        <p:spPr>
          <a:xfrm>
            <a:off x="971095" y="554038"/>
            <a:ext cx="6667955" cy="215444"/>
          </a:xfrm>
          <a:prstGeom prst="rect">
            <a:avLst/>
          </a:prstGeom>
          <a:noFill/>
        </p:spPr>
        <p:txBody>
          <a:bodyPr wrap="square">
            <a:spAutoFit/>
          </a:bodyPr>
          <a:lstStyle/>
          <a:p>
            <a:pPr eaLnBrk="1" fontAlgn="auto" hangingPunct="1">
              <a:spcBef>
                <a:spcPts val="0"/>
              </a:spcBef>
              <a:spcAft>
                <a:spcPts val="0"/>
              </a:spcAft>
              <a:defRPr/>
            </a:pPr>
            <a:r>
              <a:rPr lang="it-IT" sz="800" b="1" kern="0" spc="600">
                <a:solidFill>
                  <a:schemeClr val="bg1"/>
                </a:solidFill>
                <a:latin typeface="Sequel 100 Black 45" panose="020B0503050000020004" pitchFamily="34" charset="77"/>
              </a:rPr>
              <a:t>NEW ALFA ROMEO TONALE</a:t>
            </a:r>
          </a:p>
        </p:txBody>
      </p:sp>
      <p:pic>
        <p:nvPicPr>
          <p:cNvPr id="19" name="Immagine 18" descr="Immagine che contiene nero, oscurità&#10;&#10;Il contenuto generato dall'IA potrebbe non essere corretto.">
            <a:extLst>
              <a:ext uri="{FF2B5EF4-FFF2-40B4-BE49-F238E27FC236}">
                <a16:creationId xmlns:a16="http://schemas.microsoft.com/office/drawing/2014/main" id="{CBB20D6A-95D1-E706-7E00-A2E40E7C0C42}"/>
              </a:ext>
            </a:extLst>
          </p:cNvPr>
          <p:cNvPicPr>
            <a:picLocks noChangeAspect="1" noChangeArrowheads="1"/>
          </p:cNvPicPr>
          <p:nvPr userDrawn="1"/>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183261" y="307975"/>
            <a:ext cx="738188"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B4923580-1818-0A80-5591-1F2CE7C58DBA}"/>
              </a:ext>
            </a:extLst>
          </p:cNvPr>
          <p:cNvSpPr>
            <a:spLocks noGrp="1"/>
          </p:cNvSpPr>
          <p:nvPr>
            <p:ph type="sldNum" sz="quarter" idx="12"/>
          </p:nvPr>
        </p:nvSpPr>
        <p:spPr>
          <a:xfrm>
            <a:off x="899230" y="6421159"/>
            <a:ext cx="571500" cy="365125"/>
          </a:xfrm>
        </p:spPr>
        <p:txBody>
          <a:bodyPr vert="horz" lIns="0" tIns="0" rIns="0" bIns="0" rtlCol="0" anchor="ctr"/>
          <a:lstStyle>
            <a:lvl1pPr>
              <a:defRPr lang="it-IT" smtClean="0">
                <a:solidFill>
                  <a:srgbClr val="BA0816"/>
                </a:solidFill>
                <a:latin typeface="Sequel 100 Black 45" panose="020B0503050000020004" pitchFamily="34" charset="0"/>
              </a:defRPr>
            </a:lvl1pPr>
          </a:lstStyle>
          <a:p>
            <a:pPr algn="l" eaLnBrk="1" hangingPunct="1"/>
            <a:fld id="{094274B4-52BF-4BE4-A31A-21EA16AB84C3}" type="slidenum">
              <a:rPr lang="en-US" smtClean="0"/>
              <a:pPr algn="l" eaLnBrk="1" hangingPunct="1"/>
              <a:t>‹N›</a:t>
            </a:fld>
            <a:endParaRPr lang="en-US"/>
          </a:p>
        </p:txBody>
      </p:sp>
      <p:pic>
        <p:nvPicPr>
          <p:cNvPr id="21" name="s69699b2521e4bd8adf48730de2f7548">
            <a:extLst>
              <a:ext uri="{FF2B5EF4-FFF2-40B4-BE49-F238E27FC236}">
                <a16:creationId xmlns:a16="http://schemas.microsoft.com/office/drawing/2014/main" id="{98AB2AD3-61BD-941D-2F4C-8A077E571291}"/>
              </a:ext>
            </a:extLst>
          </p:cNvPr>
          <p:cNvPicPr>
            <a:picLocks/>
          </p:cNvPicPr>
          <p:nvPr userDrawn="1"/>
        </p:nvPicPr>
        <p:blipFill>
          <a:blip r:embed="rId7">
            <a:extLst>
              <a:ext uri="{96DAC541-7B7A-43D3-8B79-37D633B846F1}">
                <asvg:svgBlip xmlns:asvg="http://schemas.microsoft.com/office/drawing/2016/SVG/main" r:embed="rId8"/>
              </a:ext>
            </a:extLst>
          </a:blip>
          <a:stretch>
            <a:fillRect/>
          </a:stretch>
        </p:blipFill>
        <p:spPr>
          <a:xfrm rot="5400000">
            <a:off x="229548" y="6354813"/>
            <a:ext cx="499776" cy="499776"/>
          </a:xfrm>
          <a:prstGeom prst="rect">
            <a:avLst/>
          </a:prstGeom>
        </p:spPr>
      </p:pic>
      <p:pic>
        <p:nvPicPr>
          <p:cNvPr id="24" name="Immagine 23">
            <a:extLst>
              <a:ext uri="{FF2B5EF4-FFF2-40B4-BE49-F238E27FC236}">
                <a16:creationId xmlns:a16="http://schemas.microsoft.com/office/drawing/2014/main" id="{7095B6CC-4226-3964-65CF-2F0FD3345D6D}"/>
              </a:ext>
            </a:extLst>
          </p:cNvPr>
          <p:cNvPicPr>
            <a:picLocks noChangeAspect="1"/>
          </p:cNvPicPr>
          <p:nvPr userDrawn="1"/>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rcRect/>
          <a:stretch/>
        </p:blipFill>
        <p:spPr>
          <a:xfrm>
            <a:off x="6256002" y="6426430"/>
            <a:ext cx="356543" cy="356543"/>
          </a:xfrm>
          <a:prstGeom prst="rect">
            <a:avLst/>
          </a:prstGeom>
        </p:spPr>
      </p:pic>
      <p:pic>
        <p:nvPicPr>
          <p:cNvPr id="25" name="Immagine 24">
            <a:extLst>
              <a:ext uri="{FF2B5EF4-FFF2-40B4-BE49-F238E27FC236}">
                <a16:creationId xmlns:a16="http://schemas.microsoft.com/office/drawing/2014/main" id="{83F5F973-33C0-5499-BDBD-8A1500A8812C}"/>
              </a:ext>
            </a:extLst>
          </p:cNvPr>
          <p:cNvPicPr>
            <a:picLocks noChangeAspect="1"/>
          </p:cNvPicPr>
          <p:nvPr userDrawn="1"/>
        </p:nvPicPr>
        <p:blipFill>
          <a:blip r:embed="rId11">
            <a:duotone>
              <a:schemeClr val="bg2">
                <a:shade val="45000"/>
                <a:satMod val="135000"/>
              </a:schemeClr>
              <a:prstClr val="white"/>
            </a:duotone>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Lst>
          </a:blip>
          <a:srcRect/>
          <a:stretch/>
        </p:blipFill>
        <p:spPr>
          <a:xfrm flipH="1">
            <a:off x="5579455" y="6426430"/>
            <a:ext cx="356543" cy="356543"/>
          </a:xfrm>
          <a:prstGeom prst="rect">
            <a:avLst/>
          </a:prstGeom>
        </p:spPr>
      </p:pic>
    </p:spTree>
    <p:custDataLst>
      <p:tags r:id="rId1"/>
    </p:custDataLst>
    <p:extLst>
      <p:ext uri="{BB962C8B-B14F-4D97-AF65-F5344CB8AC3E}">
        <p14:creationId xmlns:p14="http://schemas.microsoft.com/office/powerpoint/2010/main" val="3424943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olo e contenuto">
    <p:bg>
      <p:bgPr>
        <a:solidFill>
          <a:schemeClr val="accent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ADC58F-B5FE-8C54-4BEB-16D65362DD2B}"/>
              </a:ext>
            </a:extLst>
          </p:cNvPr>
          <p:cNvSpPr>
            <a:spLocks noGrp="1"/>
          </p:cNvSpPr>
          <p:nvPr>
            <p:ph type="title"/>
          </p:nvPr>
        </p:nvSpPr>
        <p:spPr>
          <a:xfrm>
            <a:off x="1227532" y="1393243"/>
            <a:ext cx="9736933" cy="646331"/>
          </a:xfrm>
          <a:noFill/>
        </p:spPr>
        <p:txBody>
          <a:bodyPr wrap="square">
            <a:spAutoFit/>
          </a:bodyPr>
          <a:lstStyle>
            <a:lvl1pPr>
              <a:defRPr lang="it-IT" sz="2000" cap="all" spc="300" baseline="0" dirty="0">
                <a:solidFill>
                  <a:schemeClr val="bg1"/>
                </a:solidFill>
                <a:latin typeface="Sequel 100 Black 45" panose="020B0503050000020004" pitchFamily="34" charset="77"/>
                <a:ea typeface="+mn-ea"/>
                <a:cs typeface="Arial" panose="020B0604020202020204" pitchFamily="34" charset="0"/>
              </a:defRPr>
            </a:lvl1pPr>
          </a:lstStyle>
          <a:p>
            <a:pPr lvl="0" algn="ctr" fontAlgn="auto">
              <a:spcBef>
                <a:spcPts val="0"/>
              </a:spcBef>
              <a:spcAft>
                <a:spcPts val="0"/>
              </a:spcAft>
            </a:pPr>
            <a:r>
              <a:rPr lang="it-IT"/>
              <a:t>Fare clic per modificare lo stile del titolo dello schema</a:t>
            </a:r>
          </a:p>
        </p:txBody>
      </p:sp>
      <p:sp>
        <p:nvSpPr>
          <p:cNvPr id="8" name="CasellaDiTesto 7">
            <a:extLst>
              <a:ext uri="{FF2B5EF4-FFF2-40B4-BE49-F238E27FC236}">
                <a16:creationId xmlns:a16="http://schemas.microsoft.com/office/drawing/2014/main" id="{4D0AD568-0840-3DE0-B6DE-5A4E7DE5707D}"/>
              </a:ext>
            </a:extLst>
          </p:cNvPr>
          <p:cNvSpPr txBox="1"/>
          <p:nvPr userDrawn="1"/>
        </p:nvSpPr>
        <p:spPr>
          <a:xfrm>
            <a:off x="971094" y="554038"/>
            <a:ext cx="3997145" cy="215444"/>
          </a:xfrm>
          <a:prstGeom prst="rect">
            <a:avLst/>
          </a:prstGeom>
          <a:noFill/>
        </p:spPr>
        <p:txBody>
          <a:bodyPr wrap="square">
            <a:spAutoFit/>
          </a:bodyPr>
          <a:lstStyle/>
          <a:p>
            <a:pPr eaLnBrk="1" fontAlgn="auto" hangingPunct="1">
              <a:spcBef>
                <a:spcPts val="0"/>
              </a:spcBef>
              <a:spcAft>
                <a:spcPts val="0"/>
              </a:spcAft>
              <a:defRPr/>
            </a:pPr>
            <a:r>
              <a:rPr lang="it-IT" sz="800" b="1" kern="0" spc="600">
                <a:latin typeface="Sequel 100 Black 45" panose="020B0503050000020004" pitchFamily="34" charset="77"/>
              </a:rPr>
              <a:t>NEW ALFA ROMEO TONALE</a:t>
            </a:r>
          </a:p>
        </p:txBody>
      </p:sp>
      <p:pic>
        <p:nvPicPr>
          <p:cNvPr id="4" name="Immagine 3">
            <a:extLst>
              <a:ext uri="{FF2B5EF4-FFF2-40B4-BE49-F238E27FC236}">
                <a16:creationId xmlns:a16="http://schemas.microsoft.com/office/drawing/2014/main" id="{1E6FF776-F3CE-195F-87AF-2C08889195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551" y="443379"/>
            <a:ext cx="431466" cy="437218"/>
          </a:xfrm>
          <a:prstGeom prst="rect">
            <a:avLst/>
          </a:prstGeom>
        </p:spPr>
      </p:pic>
      <p:grpSp>
        <p:nvGrpSpPr>
          <p:cNvPr id="5" name="Gruppo 4">
            <a:extLst>
              <a:ext uri="{FF2B5EF4-FFF2-40B4-BE49-F238E27FC236}">
                <a16:creationId xmlns:a16="http://schemas.microsoft.com/office/drawing/2014/main" id="{25512429-89A0-5D05-E5F5-B4CE2357DB8E}"/>
              </a:ext>
            </a:extLst>
          </p:cNvPr>
          <p:cNvGrpSpPr/>
          <p:nvPr userDrawn="1"/>
        </p:nvGrpSpPr>
        <p:grpSpPr>
          <a:xfrm>
            <a:off x="-1" y="1202864"/>
            <a:ext cx="12192001" cy="89870"/>
            <a:chOff x="-1" y="4253665"/>
            <a:chExt cx="12192001" cy="89870"/>
          </a:xfrm>
        </p:grpSpPr>
        <p:cxnSp>
          <p:nvCxnSpPr>
            <p:cNvPr id="15" name="Connettore 1 11">
              <a:extLst>
                <a:ext uri="{FF2B5EF4-FFF2-40B4-BE49-F238E27FC236}">
                  <a16:creationId xmlns:a16="http://schemas.microsoft.com/office/drawing/2014/main" id="{F67B928A-599B-779B-1A71-56F70402B60F}"/>
                </a:ext>
              </a:extLst>
            </p:cNvPr>
            <p:cNvCxnSpPr>
              <a:cxnSpLocks/>
              <a:stCxn id="16" idx="1"/>
            </p:cNvCxnSpPr>
            <p:nvPr userDrawn="1"/>
          </p:nvCxnSpPr>
          <p:spPr>
            <a:xfrm flipV="1">
              <a:off x="-1" y="4291312"/>
              <a:ext cx="11183262" cy="1262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A340A927-0CCD-77D5-0B20-A149E0EEC021}"/>
                </a:ext>
              </a:extLst>
            </p:cNvPr>
            <p:cNvSpPr/>
            <p:nvPr userDrawn="1"/>
          </p:nvSpPr>
          <p:spPr>
            <a:xfrm>
              <a:off x="-1" y="426433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A0816"/>
                </a:solidFill>
              </a:endParaRPr>
            </a:p>
          </p:txBody>
        </p:sp>
        <p:sp>
          <p:nvSpPr>
            <p:cNvPr id="17" name="Rettangolo 16">
              <a:extLst>
                <a:ext uri="{FF2B5EF4-FFF2-40B4-BE49-F238E27FC236}">
                  <a16:creationId xmlns:a16="http://schemas.microsoft.com/office/drawing/2014/main" id="{9897CA5D-6BD2-2488-0DEF-FD25DCF7FD03}"/>
                </a:ext>
              </a:extLst>
            </p:cNvPr>
            <p:cNvSpPr/>
            <p:nvPr userDrawn="1"/>
          </p:nvSpPr>
          <p:spPr>
            <a:xfrm>
              <a:off x="10964466" y="4253665"/>
              <a:ext cx="1227534" cy="7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CasellaDiTesto 17">
            <a:extLst>
              <a:ext uri="{FF2B5EF4-FFF2-40B4-BE49-F238E27FC236}">
                <a16:creationId xmlns:a16="http://schemas.microsoft.com/office/drawing/2014/main" id="{E6EC8A58-58AA-118F-D459-B6898C9CDD97}"/>
              </a:ext>
            </a:extLst>
          </p:cNvPr>
          <p:cNvSpPr txBox="1"/>
          <p:nvPr userDrawn="1"/>
        </p:nvSpPr>
        <p:spPr>
          <a:xfrm>
            <a:off x="971095" y="554038"/>
            <a:ext cx="6667955" cy="215444"/>
          </a:xfrm>
          <a:prstGeom prst="rect">
            <a:avLst/>
          </a:prstGeom>
          <a:noFill/>
        </p:spPr>
        <p:txBody>
          <a:bodyPr wrap="square">
            <a:spAutoFit/>
          </a:bodyPr>
          <a:lstStyle/>
          <a:p>
            <a:pPr eaLnBrk="1" fontAlgn="auto" hangingPunct="1">
              <a:spcBef>
                <a:spcPts val="0"/>
              </a:spcBef>
              <a:spcAft>
                <a:spcPts val="0"/>
              </a:spcAft>
              <a:defRPr/>
            </a:pPr>
            <a:r>
              <a:rPr lang="it-IT" sz="800" b="1" kern="0" spc="600">
                <a:solidFill>
                  <a:schemeClr val="bg1"/>
                </a:solidFill>
                <a:latin typeface="Sequel 100 Black 45" panose="020B0503050000020004" pitchFamily="34" charset="77"/>
              </a:rPr>
              <a:t>NEW ALFA ROMEO TONALE</a:t>
            </a:r>
          </a:p>
        </p:txBody>
      </p:sp>
      <p:pic>
        <p:nvPicPr>
          <p:cNvPr id="19" name="Immagine 18" descr="Immagine che contiene nero, oscurità&#10;&#10;Il contenuto generato dall'IA potrebbe non essere corretto.">
            <a:extLst>
              <a:ext uri="{FF2B5EF4-FFF2-40B4-BE49-F238E27FC236}">
                <a16:creationId xmlns:a16="http://schemas.microsoft.com/office/drawing/2014/main" id="{CBB20D6A-95D1-E706-7E00-A2E40E7C0C42}"/>
              </a:ext>
            </a:extLst>
          </p:cNvPr>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183261" y="307975"/>
            <a:ext cx="738188"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egnaposto numero diapositiva 5">
            <a:extLst>
              <a:ext uri="{FF2B5EF4-FFF2-40B4-BE49-F238E27FC236}">
                <a16:creationId xmlns:a16="http://schemas.microsoft.com/office/drawing/2014/main" id="{B4923580-1818-0A80-5591-1F2CE7C58DBA}"/>
              </a:ext>
            </a:extLst>
          </p:cNvPr>
          <p:cNvSpPr>
            <a:spLocks noGrp="1"/>
          </p:cNvSpPr>
          <p:nvPr>
            <p:ph type="sldNum" sz="quarter" idx="12"/>
          </p:nvPr>
        </p:nvSpPr>
        <p:spPr>
          <a:xfrm>
            <a:off x="899230" y="6421159"/>
            <a:ext cx="571500" cy="365125"/>
          </a:xfrm>
        </p:spPr>
        <p:txBody>
          <a:bodyPr vert="horz" lIns="0" tIns="0" rIns="0" bIns="0" rtlCol="0" anchor="ctr"/>
          <a:lstStyle>
            <a:lvl1pPr>
              <a:defRPr lang="it-IT" smtClean="0">
                <a:solidFill>
                  <a:srgbClr val="BA0816"/>
                </a:solidFill>
                <a:latin typeface="Sequel 100 Black 45" panose="020B0503050000020004" pitchFamily="34" charset="0"/>
              </a:defRPr>
            </a:lvl1pPr>
          </a:lstStyle>
          <a:p>
            <a:pPr algn="l" eaLnBrk="1" hangingPunct="1"/>
            <a:fld id="{094274B4-52BF-4BE4-A31A-21EA16AB84C3}" type="slidenum">
              <a:rPr lang="en-US" smtClean="0"/>
              <a:pPr algn="l" eaLnBrk="1" hangingPunct="1"/>
              <a:t>‹N›</a:t>
            </a:fld>
            <a:endParaRPr lang="en-US"/>
          </a:p>
        </p:txBody>
      </p:sp>
      <p:pic>
        <p:nvPicPr>
          <p:cNvPr id="21" name="s69699b2521e4bd8adf48730de2f7548">
            <a:extLst>
              <a:ext uri="{FF2B5EF4-FFF2-40B4-BE49-F238E27FC236}">
                <a16:creationId xmlns:a16="http://schemas.microsoft.com/office/drawing/2014/main" id="{98AB2AD3-61BD-941D-2F4C-8A077E571291}"/>
              </a:ext>
            </a:extLst>
          </p:cNvPr>
          <p:cNvPicPr>
            <a:picLocks/>
          </p:cNvPicPr>
          <p:nvPr userDrawn="1"/>
        </p:nvPicPr>
        <p:blipFill>
          <a:blip r:embed="rId6">
            <a:extLst>
              <a:ext uri="{96DAC541-7B7A-43D3-8B79-37D633B846F1}">
                <asvg:svgBlip xmlns:asvg="http://schemas.microsoft.com/office/drawing/2016/SVG/main" r:embed="rId7"/>
              </a:ext>
            </a:extLst>
          </a:blip>
          <a:stretch>
            <a:fillRect/>
          </a:stretch>
        </p:blipFill>
        <p:spPr>
          <a:xfrm rot="5400000">
            <a:off x="229548" y="6354813"/>
            <a:ext cx="499776" cy="499776"/>
          </a:xfrm>
          <a:prstGeom prst="rect">
            <a:avLst/>
          </a:prstGeom>
        </p:spPr>
      </p:pic>
      <p:pic>
        <p:nvPicPr>
          <p:cNvPr id="24" name="Immagine 23">
            <a:extLst>
              <a:ext uri="{FF2B5EF4-FFF2-40B4-BE49-F238E27FC236}">
                <a16:creationId xmlns:a16="http://schemas.microsoft.com/office/drawing/2014/main" id="{7095B6CC-4226-3964-65CF-2F0FD3345D6D}"/>
              </a:ext>
            </a:extLst>
          </p:cNvPr>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rcRect/>
          <a:stretch/>
        </p:blipFill>
        <p:spPr>
          <a:xfrm>
            <a:off x="6256002" y="6426430"/>
            <a:ext cx="356543" cy="356543"/>
          </a:xfrm>
          <a:prstGeom prst="rect">
            <a:avLst/>
          </a:prstGeom>
        </p:spPr>
      </p:pic>
      <p:pic>
        <p:nvPicPr>
          <p:cNvPr id="25" name="Immagine 24">
            <a:extLst>
              <a:ext uri="{FF2B5EF4-FFF2-40B4-BE49-F238E27FC236}">
                <a16:creationId xmlns:a16="http://schemas.microsoft.com/office/drawing/2014/main" id="{83F5F973-33C0-5499-BDBD-8A1500A8812C}"/>
              </a:ext>
            </a:extLst>
          </p:cNvPr>
          <p:cNvPicPr>
            <a:picLocks noChangeAspect="1"/>
          </p:cNvPicPr>
          <p:nvPr userDrawn="1"/>
        </p:nvPicPr>
        <p:blipFill>
          <a:blip r:embed="rId10">
            <a:duotone>
              <a:schemeClr val="bg2">
                <a:shade val="45000"/>
                <a:satMod val="135000"/>
              </a:schemeClr>
              <a:prstClr val="white"/>
            </a:duotone>
            <a:extLst>
              <a:ext uri="{BEBA8EAE-BF5A-486C-A8C5-ECC9F3942E4B}">
                <a14:imgProps xmlns:a14="http://schemas.microsoft.com/office/drawing/2010/main">
                  <a14:imgLayer r:embed="rId9">
                    <a14:imgEffect>
                      <a14:artisticPhotocopy/>
                    </a14:imgEffect>
                    <a14:imgEffect>
                      <a14:brightnessContrast bright="40000" contrast="-40000"/>
                    </a14:imgEffect>
                  </a14:imgLayer>
                </a14:imgProps>
              </a:ext>
            </a:extLst>
          </a:blip>
          <a:srcRect/>
          <a:stretch/>
        </p:blipFill>
        <p:spPr>
          <a:xfrm flipH="1">
            <a:off x="5579455" y="6426430"/>
            <a:ext cx="356543" cy="356543"/>
          </a:xfrm>
          <a:prstGeom prst="rect">
            <a:avLst/>
          </a:prstGeom>
        </p:spPr>
      </p:pic>
    </p:spTree>
    <p:custDataLst>
      <p:tags r:id="rId1"/>
    </p:custDataLst>
    <p:extLst>
      <p:ext uri="{BB962C8B-B14F-4D97-AF65-F5344CB8AC3E}">
        <p14:creationId xmlns:p14="http://schemas.microsoft.com/office/powerpoint/2010/main" val="502293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olo e contenuto">
    <p:bg>
      <p:bgPr>
        <a:solidFill>
          <a:schemeClr val="accent6"/>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82CCA6-B895-9CCD-431F-0E362E82633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20505" t="2051" r="21500" b="2051"/>
          <a:stretch>
            <a:fillRect/>
          </a:stretch>
        </p:blipFill>
        <p:spPr bwMode="auto">
          <a:xfrm>
            <a:off x="-93663" y="-52388"/>
            <a:ext cx="12379326" cy="6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Immagine che contiene nero, oscurità&#10;&#10;Il contenuto generato dall'IA potrebbe non essere corretto.">
            <a:extLst>
              <a:ext uri="{FF2B5EF4-FFF2-40B4-BE49-F238E27FC236}">
                <a16:creationId xmlns:a16="http://schemas.microsoft.com/office/drawing/2014/main" id="{64F1FCF4-E748-0F79-3C9E-3CD70D646B92}"/>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5614988" y="198438"/>
            <a:ext cx="963088" cy="9265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3855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DEX_IMG">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3361373-2E5C-E642-8D6C-86AFE6FD6DF5}"/>
              </a:ext>
            </a:extLst>
          </p:cNvPr>
          <p:cNvSpPr txBox="1"/>
          <p:nvPr userDrawn="1"/>
        </p:nvSpPr>
        <p:spPr>
          <a:xfrm>
            <a:off x="11632423" y="6569971"/>
            <a:ext cx="359896" cy="288029"/>
          </a:xfrm>
          <a:prstGeom prst="rect">
            <a:avLst/>
          </a:prstGeom>
        </p:spPr>
        <p:txBody>
          <a:bodyPr spcFirstLastPara="1" wrap="square" lIns="0" tIns="0" rIns="0" bIns="0" rtlCol="0" anchor="t" anchorCtr="0">
            <a:noAutofit/>
          </a:bodyPr>
          <a:lstStyle/>
          <a:p>
            <a:pPr algn="r"/>
            <a:fld id="{69ADCADC-A98B-554A-9FB0-7277616194FA}" type="slidenum">
              <a:rPr lang="it-IT" sz="1067" smtClean="0">
                <a:solidFill>
                  <a:schemeClr val="tx1">
                    <a:lumMod val="50000"/>
                    <a:lumOff val="50000"/>
                  </a:schemeClr>
                </a:solidFill>
                <a:latin typeface="☞Sequel 100 Black 45" panose="020B0503050000020004" pitchFamily="34" charset="77"/>
                <a:ea typeface="Segoe UI Black" panose="020B0A02040204020203" pitchFamily="34" charset="0"/>
              </a:rPr>
              <a:t>‹N›</a:t>
            </a:fld>
            <a:endParaRPr lang="it-IT" sz="1067">
              <a:solidFill>
                <a:schemeClr val="tx1">
                  <a:lumMod val="50000"/>
                  <a:lumOff val="50000"/>
                </a:schemeClr>
              </a:solidFill>
              <a:latin typeface="☞Sequel 100 Black 45" panose="020B0503050000020004" pitchFamily="34" charset="77"/>
              <a:ea typeface="Segoe UI Black" panose="020B0A02040204020203" pitchFamily="34" charset="0"/>
            </a:endParaRPr>
          </a:p>
        </p:txBody>
      </p:sp>
      <p:sp>
        <p:nvSpPr>
          <p:cNvPr id="24" name="Segnaposto testo 23">
            <a:extLst>
              <a:ext uri="{FF2B5EF4-FFF2-40B4-BE49-F238E27FC236}">
                <a16:creationId xmlns:a16="http://schemas.microsoft.com/office/drawing/2014/main" id="{CC1274ED-FF30-FD41-84CE-C8568CF25354}"/>
              </a:ext>
            </a:extLst>
          </p:cNvPr>
          <p:cNvSpPr>
            <a:spLocks noGrp="1"/>
          </p:cNvSpPr>
          <p:nvPr>
            <p:ph type="body" sz="quarter" idx="10" hasCustomPrompt="1"/>
          </p:nvPr>
        </p:nvSpPr>
        <p:spPr>
          <a:xfrm>
            <a:off x="1636712" y="752164"/>
            <a:ext cx="8918576" cy="362513"/>
          </a:xfrm>
        </p:spPr>
        <p:txBody>
          <a:bodyPr anchor="b">
            <a:noAutofit/>
          </a:bodyPr>
          <a:lstStyle>
            <a:lvl1pPr marL="0" marR="0" indent="0" algn="ctr" defTabSz="1096902" rtl="0" eaLnBrk="1" fontAlgn="auto" latinLnBrk="0" hangingPunct="1">
              <a:lnSpc>
                <a:spcPct val="100000"/>
              </a:lnSpc>
              <a:spcBef>
                <a:spcPts val="0"/>
              </a:spcBef>
              <a:spcAft>
                <a:spcPts val="0"/>
              </a:spcAft>
              <a:buClrTx/>
              <a:buSzTx/>
              <a:buFontTx/>
              <a:buNone/>
              <a:tabLst/>
              <a:defRPr sz="2000">
                <a:latin typeface="Sequel 100 Black 45" panose="020B0503050000020004" pitchFamily="34" charset="77"/>
              </a:defRPr>
            </a:lvl1pPr>
          </a:lstStyle>
          <a:p>
            <a:pPr marL="0" marR="0" lvl="0" indent="0" algn="ctr" defTabSz="1096902"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292B35"/>
                </a:solidFill>
                <a:effectLst/>
                <a:uLnTx/>
                <a:uFillTx/>
                <a:latin typeface="☞Sequel 100 Black 45" panose="020B0503050000020004" pitchFamily="34" charset="77"/>
                <a:ea typeface="Segoe UI Black" panose="020B0A02040204020203" pitchFamily="34" charset="0"/>
                <a:cs typeface="+mn-cs"/>
              </a:rPr>
              <a:t>INDEX </a:t>
            </a:r>
            <a:r>
              <a:rPr kumimoji="0" lang="it-IT" sz="2000" b="0" i="0" u="none" strike="noStrike" kern="1200" cap="none" spc="0" normalizeH="0" baseline="0" noProof="0">
                <a:ln>
                  <a:noFill/>
                </a:ln>
                <a:solidFill>
                  <a:srgbClr val="292B35"/>
                </a:solidFill>
                <a:effectLst/>
                <a:uLnTx/>
                <a:uFillTx/>
                <a:latin typeface="☞Sequel 100 Black 45" panose="020B0503050000020004" pitchFamily="34" charset="77"/>
                <a:ea typeface="+mn-ea"/>
                <a:cs typeface="+mn-cs"/>
              </a:rPr>
              <a:t>[SEQUEL 100 BLACK 15PT]</a:t>
            </a:r>
          </a:p>
        </p:txBody>
      </p:sp>
      <p:sp>
        <p:nvSpPr>
          <p:cNvPr id="15" name="CasellaDiTesto 14">
            <a:extLst>
              <a:ext uri="{FF2B5EF4-FFF2-40B4-BE49-F238E27FC236}">
                <a16:creationId xmlns:a16="http://schemas.microsoft.com/office/drawing/2014/main" id="{45C27084-F7DE-8240-AB9B-3A14C2738887}"/>
              </a:ext>
            </a:extLst>
          </p:cNvPr>
          <p:cNvSpPr txBox="1"/>
          <p:nvPr userDrawn="1"/>
        </p:nvSpPr>
        <p:spPr>
          <a:xfrm>
            <a:off x="146355" y="1642249"/>
            <a:ext cx="0" cy="0"/>
          </a:xfrm>
          <a:prstGeom prst="rect">
            <a:avLst/>
          </a:prstGeom>
        </p:spPr>
        <p:txBody>
          <a:bodyPr spcFirstLastPara="1" wrap="none" lIns="0" tIns="0" rIns="0" bIns="0" rtlCol="0" anchor="t" anchorCtr="0">
            <a:noAutofit/>
          </a:bodyPr>
          <a:lstStyle/>
          <a:p>
            <a:pPr algn="l">
              <a:spcBef>
                <a:spcPts val="0"/>
              </a:spcBef>
            </a:pPr>
            <a:endParaRPr lang="it-IT" sz="1067">
              <a:solidFill>
                <a:schemeClr val="tx1">
                  <a:lumMod val="50000"/>
                  <a:lumOff val="50000"/>
                </a:schemeClr>
              </a:solidFill>
              <a:latin typeface="☞SEQUEL 100 BLACK 45" panose="020B0503050000020004" pitchFamily="34" charset="77"/>
            </a:endParaRPr>
          </a:p>
        </p:txBody>
      </p:sp>
      <p:sp>
        <p:nvSpPr>
          <p:cNvPr id="19" name="CasellaDiTesto 18">
            <a:extLst>
              <a:ext uri="{FF2B5EF4-FFF2-40B4-BE49-F238E27FC236}">
                <a16:creationId xmlns:a16="http://schemas.microsoft.com/office/drawing/2014/main" id="{3CA46B52-4233-E547-9049-3F82CCA7F36E}"/>
              </a:ext>
            </a:extLst>
          </p:cNvPr>
          <p:cNvSpPr txBox="1"/>
          <p:nvPr userDrawn="1"/>
        </p:nvSpPr>
        <p:spPr>
          <a:xfrm>
            <a:off x="3573517" y="-1818289"/>
            <a:ext cx="0" cy="0"/>
          </a:xfrm>
          <a:prstGeom prst="rect">
            <a:avLst/>
          </a:prstGeom>
        </p:spPr>
        <p:txBody>
          <a:bodyPr spcFirstLastPara="1" wrap="none" lIns="0" tIns="0" rIns="0" bIns="0" rtlCol="0" anchor="t" anchorCtr="0">
            <a:noAutofit/>
          </a:bodyPr>
          <a:lstStyle/>
          <a:p>
            <a:pPr algn="l">
              <a:spcBef>
                <a:spcPts val="0"/>
              </a:spcBef>
            </a:pPr>
            <a:endParaRPr lang="it-IT" sz="1067">
              <a:solidFill>
                <a:schemeClr val="tx1">
                  <a:lumMod val="50000"/>
                  <a:lumOff val="50000"/>
                </a:schemeClr>
              </a:solidFill>
              <a:latin typeface="☞SEQUEL 100 BLACK 45" panose="020B0503050000020004" pitchFamily="34" charset="77"/>
            </a:endParaRPr>
          </a:p>
        </p:txBody>
      </p:sp>
      <p:sp>
        <p:nvSpPr>
          <p:cNvPr id="20" name="CasellaDiTesto 19">
            <a:extLst>
              <a:ext uri="{FF2B5EF4-FFF2-40B4-BE49-F238E27FC236}">
                <a16:creationId xmlns:a16="http://schemas.microsoft.com/office/drawing/2014/main" id="{C096DD53-D50B-644A-9FDF-DD348BEE8246}"/>
              </a:ext>
            </a:extLst>
          </p:cNvPr>
          <p:cNvSpPr txBox="1"/>
          <p:nvPr userDrawn="1"/>
        </p:nvSpPr>
        <p:spPr>
          <a:xfrm>
            <a:off x="13773665" y="461319"/>
            <a:ext cx="0" cy="0"/>
          </a:xfrm>
          <a:prstGeom prst="rect">
            <a:avLst/>
          </a:prstGeom>
        </p:spPr>
        <p:txBody>
          <a:bodyPr spcFirstLastPara="1" wrap="none" lIns="0" tIns="0" rIns="0" bIns="0" rtlCol="0" anchor="t" anchorCtr="0">
            <a:noAutofit/>
          </a:bodyPr>
          <a:lstStyle/>
          <a:p>
            <a:pPr algn="l">
              <a:spcBef>
                <a:spcPts val="0"/>
              </a:spcBef>
            </a:pPr>
            <a:endParaRPr lang="it-IT" sz="1067">
              <a:solidFill>
                <a:schemeClr val="tx1">
                  <a:lumMod val="50000"/>
                  <a:lumOff val="50000"/>
                </a:schemeClr>
              </a:solidFill>
              <a:latin typeface="☞SEQUEL 100 BLACK 45" panose="020B0503050000020004" pitchFamily="34" charset="77"/>
            </a:endParaRPr>
          </a:p>
        </p:txBody>
      </p:sp>
      <p:sp>
        <p:nvSpPr>
          <p:cNvPr id="21" name="CasellaDiTesto 20">
            <a:extLst>
              <a:ext uri="{FF2B5EF4-FFF2-40B4-BE49-F238E27FC236}">
                <a16:creationId xmlns:a16="http://schemas.microsoft.com/office/drawing/2014/main" id="{CAB3041C-1AC4-A14E-8AC1-83C2F827C08A}"/>
              </a:ext>
            </a:extLst>
          </p:cNvPr>
          <p:cNvSpPr txBox="1"/>
          <p:nvPr userDrawn="1"/>
        </p:nvSpPr>
        <p:spPr>
          <a:xfrm>
            <a:off x="4763911" y="270933"/>
            <a:ext cx="0" cy="0"/>
          </a:xfrm>
          <a:prstGeom prst="rect">
            <a:avLst/>
          </a:prstGeom>
        </p:spPr>
        <p:txBody>
          <a:bodyPr spcFirstLastPara="1" wrap="none" lIns="0" tIns="0" rIns="0" bIns="0" rtlCol="0" anchor="t" anchorCtr="0">
            <a:noAutofit/>
          </a:bodyPr>
          <a:lstStyle/>
          <a:p>
            <a:pPr algn="l">
              <a:spcBef>
                <a:spcPts val="0"/>
              </a:spcBef>
            </a:pPr>
            <a:endParaRPr lang="it-IT" sz="1067">
              <a:solidFill>
                <a:schemeClr val="tx1">
                  <a:lumMod val="50000"/>
                  <a:lumOff val="50000"/>
                </a:schemeClr>
              </a:solidFill>
              <a:latin typeface="☞SEQUEL 100 BLACK 45" panose="020B0503050000020004" pitchFamily="34" charset="77"/>
            </a:endParaRPr>
          </a:p>
        </p:txBody>
      </p:sp>
      <p:grpSp>
        <p:nvGrpSpPr>
          <p:cNvPr id="6" name="Gruppo 5">
            <a:extLst>
              <a:ext uri="{FF2B5EF4-FFF2-40B4-BE49-F238E27FC236}">
                <a16:creationId xmlns:a16="http://schemas.microsoft.com/office/drawing/2014/main" id="{B9A229A6-9C5A-8E4C-8B96-024235B7B277}"/>
              </a:ext>
            </a:extLst>
          </p:cNvPr>
          <p:cNvGrpSpPr/>
          <p:nvPr userDrawn="1"/>
        </p:nvGrpSpPr>
        <p:grpSpPr>
          <a:xfrm>
            <a:off x="-4859" y="1071277"/>
            <a:ext cx="12196860" cy="105600"/>
            <a:chOff x="-3645" y="1210153"/>
            <a:chExt cx="9147645" cy="79200"/>
          </a:xfrm>
        </p:grpSpPr>
        <p:cxnSp>
          <p:nvCxnSpPr>
            <p:cNvPr id="28" name="Connettore 1 27">
              <a:extLst>
                <a:ext uri="{FF2B5EF4-FFF2-40B4-BE49-F238E27FC236}">
                  <a16:creationId xmlns:a16="http://schemas.microsoft.com/office/drawing/2014/main" id="{B156A970-590F-994D-9E3D-984FF2B34ED0}"/>
                </a:ext>
              </a:extLst>
            </p:cNvPr>
            <p:cNvCxnSpPr>
              <a:cxnSpLocks/>
            </p:cNvCxnSpPr>
            <p:nvPr userDrawn="1"/>
          </p:nvCxnSpPr>
          <p:spPr>
            <a:xfrm>
              <a:off x="396082" y="1247800"/>
              <a:ext cx="83518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AD1EDEED-A2B8-E34A-BAE4-382F8E9320A5}"/>
                </a:ext>
              </a:extLst>
            </p:cNvPr>
            <p:cNvSpPr/>
            <p:nvPr userDrawn="1"/>
          </p:nvSpPr>
          <p:spPr>
            <a:xfrm rot="10800000">
              <a:off x="7916466" y="1210153"/>
              <a:ext cx="1227534" cy="79200"/>
            </a:xfrm>
            <a:prstGeom prst="rect">
              <a:avLst/>
            </a:prstGeom>
            <a:solidFill>
              <a:srgbClr val="BA0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32" name="Rettangolo 31">
              <a:extLst>
                <a:ext uri="{FF2B5EF4-FFF2-40B4-BE49-F238E27FC236}">
                  <a16:creationId xmlns:a16="http://schemas.microsoft.com/office/drawing/2014/main" id="{D404707D-2F21-E24F-836F-F587C6FF193F}"/>
                </a:ext>
              </a:extLst>
            </p:cNvPr>
            <p:cNvSpPr/>
            <p:nvPr userDrawn="1"/>
          </p:nvSpPr>
          <p:spPr>
            <a:xfrm rot="10800000">
              <a:off x="-3645" y="1210153"/>
              <a:ext cx="1227534" cy="79200"/>
            </a:xfrm>
            <a:prstGeom prst="rect">
              <a:avLst/>
            </a:prstGeom>
            <a:solidFill>
              <a:srgbClr val="BA0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pic>
        <p:nvPicPr>
          <p:cNvPr id="34" name="Immagine 33">
            <a:extLst>
              <a:ext uri="{FF2B5EF4-FFF2-40B4-BE49-F238E27FC236}">
                <a16:creationId xmlns:a16="http://schemas.microsoft.com/office/drawing/2014/main" id="{A20287D3-9727-8A4D-BC96-B99C7DD9ED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6558" y="197573"/>
            <a:ext cx="716260" cy="716260"/>
          </a:xfrm>
          <a:prstGeom prst="rect">
            <a:avLst/>
          </a:prstGeom>
        </p:spPr>
      </p:pic>
      <p:pic>
        <p:nvPicPr>
          <p:cNvPr id="35" name="Immagine 34">
            <a:extLst>
              <a:ext uri="{FF2B5EF4-FFF2-40B4-BE49-F238E27FC236}">
                <a16:creationId xmlns:a16="http://schemas.microsoft.com/office/drawing/2014/main" id="{41CFCD6E-0D22-D740-978D-805DD3BE51F5}"/>
              </a:ext>
            </a:extLst>
          </p:cNvPr>
          <p:cNvPicPr>
            <a:picLocks noChangeAspect="1"/>
          </p:cNvPicPr>
          <p:nvPr userDrawn="1"/>
        </p:nvPicPr>
        <p:blipFill>
          <a:blip r:embed="rId3"/>
          <a:stretch>
            <a:fillRect/>
          </a:stretch>
        </p:blipFill>
        <p:spPr>
          <a:xfrm>
            <a:off x="248703" y="197573"/>
            <a:ext cx="413820" cy="419337"/>
          </a:xfrm>
          <a:prstGeom prst="rect">
            <a:avLst/>
          </a:prstGeom>
        </p:spPr>
      </p:pic>
      <p:sp>
        <p:nvSpPr>
          <p:cNvPr id="36" name="Segnaposto contenuto 3">
            <a:extLst>
              <a:ext uri="{FF2B5EF4-FFF2-40B4-BE49-F238E27FC236}">
                <a16:creationId xmlns:a16="http://schemas.microsoft.com/office/drawing/2014/main" id="{8F0AD86F-5C48-E64D-8F21-D6A12C3C223D}"/>
              </a:ext>
            </a:extLst>
          </p:cNvPr>
          <p:cNvSpPr>
            <a:spLocks noGrp="1"/>
          </p:cNvSpPr>
          <p:nvPr>
            <p:ph sz="quarter" idx="13" hasCustomPrompt="1"/>
          </p:nvPr>
        </p:nvSpPr>
        <p:spPr>
          <a:xfrm>
            <a:off x="661746" y="259429"/>
            <a:ext cx="4186116" cy="296272"/>
          </a:xfrm>
        </p:spPr>
        <p:txBody>
          <a:bodyPr>
            <a:normAutofit/>
          </a:bodyPr>
          <a:lstStyle>
            <a:lvl1pPr marL="0" marR="0" indent="0" algn="l" defTabSz="609585" rtl="0" eaLnBrk="1" fontAlgn="auto" latinLnBrk="0" hangingPunct="1">
              <a:lnSpc>
                <a:spcPct val="100000"/>
              </a:lnSpc>
              <a:spcBef>
                <a:spcPts val="0"/>
              </a:spcBef>
              <a:spcAft>
                <a:spcPts val="0"/>
              </a:spcAft>
              <a:buClrTx/>
              <a:buSzTx/>
              <a:buFontTx/>
              <a:buNone/>
              <a:tabLst/>
              <a:defRPr sz="1067">
                <a:latin typeface="Sequel 100 Black 45" panose="020B0503050000020004" pitchFamily="34" charset="77"/>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a:ln>
                  <a:noFill/>
                </a:ln>
                <a:solidFill>
                  <a:prstClr val="black">
                    <a:lumMod val="50000"/>
                    <a:lumOff val="50000"/>
                  </a:prstClr>
                </a:solidFill>
                <a:effectLst/>
                <a:uLnTx/>
                <a:uFillTx/>
                <a:latin typeface="☞Sequel 100 Black 45" panose="020B0503050000020004" pitchFamily="34" charset="77"/>
                <a:ea typeface="Segoe UI Black" panose="020B0A02040204020203" pitchFamily="34" charset="0"/>
                <a:cs typeface="+mn-cs"/>
              </a:rPr>
              <a:t>TITLE PRESENTATION</a:t>
            </a:r>
          </a:p>
        </p:txBody>
      </p:sp>
      <p:sp>
        <p:nvSpPr>
          <p:cNvPr id="37" name="Segnaposto contenuto 5">
            <a:extLst>
              <a:ext uri="{FF2B5EF4-FFF2-40B4-BE49-F238E27FC236}">
                <a16:creationId xmlns:a16="http://schemas.microsoft.com/office/drawing/2014/main" id="{4439246C-505E-094D-BDB7-4D52B6087A25}"/>
              </a:ext>
            </a:extLst>
          </p:cNvPr>
          <p:cNvSpPr>
            <a:spLocks noGrp="1"/>
          </p:cNvSpPr>
          <p:nvPr>
            <p:ph sz="quarter" idx="24" hasCustomPrompt="1"/>
          </p:nvPr>
        </p:nvSpPr>
        <p:spPr>
          <a:xfrm>
            <a:off x="1" y="6516495"/>
            <a:ext cx="2063751" cy="287867"/>
          </a:xfrm>
        </p:spPr>
        <p:txBody>
          <a:bodyPr lIns="180000">
            <a:normAutofit/>
          </a:bodyPr>
          <a:lstStyle>
            <a:lvl1pPr marL="0" marR="0" indent="0" algn="l" defTabSz="1096902" rtl="0" eaLnBrk="1" fontAlgn="auto" latinLnBrk="0" hangingPunct="1">
              <a:lnSpc>
                <a:spcPct val="100000"/>
              </a:lnSpc>
              <a:spcBef>
                <a:spcPts val="0"/>
              </a:spcBef>
              <a:spcAft>
                <a:spcPts val="0"/>
              </a:spcAft>
              <a:buClrTx/>
              <a:buSzTx/>
              <a:buFontTx/>
              <a:buNone/>
              <a:tabLst/>
              <a:defRPr sz="1067">
                <a:latin typeface="Sequel 100 Black 45" panose="020B0503050000020004" pitchFamily="34" charset="77"/>
              </a:defRPr>
            </a:lvl1pPr>
          </a:lstStyle>
          <a:p>
            <a:pPr marL="0" marR="0" lvl="0" indent="0" algn="l" defTabSz="1096902"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err="1">
                <a:ln>
                  <a:noFill/>
                </a:ln>
                <a:solidFill>
                  <a:prstClr val="black">
                    <a:lumMod val="50000"/>
                    <a:lumOff val="50000"/>
                  </a:prstClr>
                </a:solidFill>
                <a:effectLst/>
                <a:uLnTx/>
                <a:uFillTx/>
                <a:latin typeface="☞Sequel 100 Black 45" panose="020B0503050000020004" pitchFamily="34" charset="77"/>
                <a:ea typeface="Segoe UI Black" panose="020B0A02040204020203" pitchFamily="34" charset="0"/>
                <a:cs typeface="+mn-cs"/>
              </a:rPr>
              <a:t>xxxx</a:t>
            </a:r>
            <a:r>
              <a:rPr kumimoji="0" lang="it-IT" sz="1067" b="0" i="0" u="none" strike="noStrike" kern="1200" cap="none" spc="0" normalizeH="0" baseline="0" noProof="0">
                <a:ln>
                  <a:noFill/>
                </a:ln>
                <a:solidFill>
                  <a:prstClr val="black">
                    <a:lumMod val="50000"/>
                    <a:lumOff val="50000"/>
                  </a:prstClr>
                </a:solidFill>
                <a:effectLst/>
                <a:uLnTx/>
                <a:uFillTx/>
                <a:latin typeface="☞Sequel 100 Black 45" panose="020B0503050000020004" pitchFamily="34" charset="77"/>
                <a:ea typeface="Segoe UI Black" panose="020B0A02040204020203" pitchFamily="34" charset="0"/>
                <a:cs typeface="+mn-cs"/>
              </a:rPr>
              <a:t>-xx-xx</a:t>
            </a:r>
            <a:endParaRPr kumimoji="0" lang="it-IT" sz="1067" b="0" i="0" u="none" strike="noStrike" kern="1200" cap="none" spc="0" normalizeH="0" baseline="0" noProof="0">
              <a:ln>
                <a:noFill/>
              </a:ln>
              <a:solidFill>
                <a:prstClr val="black">
                  <a:lumMod val="50000"/>
                  <a:lumOff val="50000"/>
                </a:prstClr>
              </a:solidFill>
              <a:effectLst/>
              <a:uLnTx/>
              <a:uFillTx/>
              <a:latin typeface="☞SEQUEL 100 BLACK 45" panose="020B0503050000020004" pitchFamily="34" charset="77"/>
              <a:ea typeface="Segoe UI Black" panose="020B0A02040204020203" pitchFamily="34" charset="0"/>
              <a:cs typeface="+mn-cs"/>
            </a:endParaRPr>
          </a:p>
        </p:txBody>
      </p:sp>
    </p:spTree>
    <p:extLst>
      <p:ext uri="{BB962C8B-B14F-4D97-AF65-F5344CB8AC3E}">
        <p14:creationId xmlns:p14="http://schemas.microsoft.com/office/powerpoint/2010/main" val="267523829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113">
          <p15:clr>
            <a:srgbClr val="FBAE40"/>
          </p15:clr>
        </p15:guide>
        <p15:guide id="4" pos="5647">
          <p15:clr>
            <a:srgbClr val="FBAE40"/>
          </p15:clr>
        </p15:guide>
        <p15:guide id="5" orient="horz" pos="78">
          <p15:clr>
            <a:srgbClr val="FBAE40"/>
          </p15:clr>
        </p15:guide>
        <p15:guide id="6" orient="horz" pos="31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116AD62-7202-0980-7B1E-8182AB30980A}"/>
              </a:ext>
            </a:extLst>
          </p:cNvPr>
          <p:cNvSpPr>
            <a:spLocks noGrp="1"/>
          </p:cNvSpPr>
          <p:nvPr>
            <p:ph type="title"/>
          </p:nvPr>
        </p:nvSpPr>
        <p:spPr>
          <a:xfrm>
            <a:off x="838200" y="704741"/>
            <a:ext cx="10515600" cy="646331"/>
          </a:xfrm>
          <a:prstGeom prst="rect">
            <a:avLst/>
          </a:prstGeom>
          <a:noFill/>
        </p:spPr>
        <p:txBody>
          <a:bodyPr vert="horz" wrap="square" lIns="91440" tIns="45720" rIns="91440" bIns="45720" rtlCol="0" anchor="ctr">
            <a:spAutoFit/>
          </a:bodyPr>
          <a:lstStyle/>
          <a:p>
            <a:pPr lvl="0" algn="ctr" fontAlgn="auto">
              <a:spcBef>
                <a:spcPts val="0"/>
              </a:spcBef>
              <a:spcAft>
                <a:spcPts val="0"/>
              </a:spcAft>
            </a:pPr>
            <a:r>
              <a:rPr lang="it-IT"/>
              <a:t>Fare clic per modificare lo stile del titolo dello schema</a:t>
            </a:r>
          </a:p>
        </p:txBody>
      </p:sp>
      <p:sp>
        <p:nvSpPr>
          <p:cNvPr id="3" name="Segnaposto testo 2">
            <a:extLst>
              <a:ext uri="{FF2B5EF4-FFF2-40B4-BE49-F238E27FC236}">
                <a16:creationId xmlns:a16="http://schemas.microsoft.com/office/drawing/2014/main" id="{070A987F-3CAF-2E35-8CBA-8BF58FBF248F}"/>
              </a:ext>
            </a:extLst>
          </p:cNvPr>
          <p:cNvSpPr>
            <a:spLocks noGrp="1"/>
          </p:cNvSpPr>
          <p:nvPr>
            <p:ph type="body" idx="1"/>
          </p:nvPr>
        </p:nvSpPr>
        <p:spPr>
          <a:xfrm>
            <a:off x="838200" y="1825625"/>
            <a:ext cx="10515600" cy="257369"/>
          </a:xfrm>
          <a:prstGeom prst="rect">
            <a:avLst/>
          </a:prstGeom>
          <a:noFill/>
        </p:spPr>
        <p:txBody>
          <a:bodyPr vert="horz" wrap="square" lIns="72000" tIns="36000" rIns="72000" bIns="36000" rtlCol="0" anchor="t">
            <a:spAutoFit/>
          </a:bodyPr>
          <a:lstStyle/>
          <a:p>
            <a:pPr marL="0" lvl="0" indent="0" eaLnBrk="0" fontAlgn="base" hangingPunct="0">
              <a:lnSpc>
                <a:spcPct val="100000"/>
              </a:lnSpc>
              <a:spcBef>
                <a:spcPct val="0"/>
              </a:spcBef>
              <a:spcAft>
                <a:spcPts val="1200"/>
              </a:spcAft>
              <a:buNone/>
            </a:pPr>
            <a:r>
              <a:rPr lang="it-IT"/>
              <a:t>Fare clic per modificare gli stili del testo dello schema</a:t>
            </a:r>
          </a:p>
        </p:txBody>
      </p:sp>
      <p:sp>
        <p:nvSpPr>
          <p:cNvPr id="6" name="Segnaposto numero diapositiva 5">
            <a:extLst>
              <a:ext uri="{FF2B5EF4-FFF2-40B4-BE49-F238E27FC236}">
                <a16:creationId xmlns:a16="http://schemas.microsoft.com/office/drawing/2014/main" id="{1A699F4B-96AD-DB92-FD69-E1DECC1F1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094274B4-52BF-4BE4-A31A-21EA16AB84C3}" type="slidenum">
              <a:rPr lang="it-IT" smtClean="0"/>
              <a:pPr/>
              <a:t>‹N›</a:t>
            </a:fld>
            <a:endParaRPr lang="it-IT" dirty="0"/>
          </a:p>
        </p:txBody>
      </p:sp>
    </p:spTree>
    <p:custDataLst>
      <p:tags r:id="rId10"/>
    </p:custDataLst>
    <p:extLst>
      <p:ext uri="{BB962C8B-B14F-4D97-AF65-F5344CB8AC3E}">
        <p14:creationId xmlns:p14="http://schemas.microsoft.com/office/powerpoint/2010/main" val="3227390317"/>
      </p:ext>
    </p:extLst>
  </p:cSld>
  <p:clrMap bg1="lt1" tx1="dk1" bg2="lt2" tx2="dk2" accent1="accent1" accent2="accent2" accent3="accent3" accent4="accent4" accent5="accent5" accent6="accent6" hlink="hlink" folHlink="folHlink"/>
  <p:sldLayoutIdLst>
    <p:sldLayoutId id="2147483660" r:id="rId1"/>
    <p:sldLayoutId id="2147483680" r:id="rId2"/>
    <p:sldLayoutId id="2147483675" r:id="rId3"/>
    <p:sldLayoutId id="2147483687" r:id="rId4"/>
    <p:sldLayoutId id="2147483676" r:id="rId5"/>
    <p:sldLayoutId id="2147483677" r:id="rId6"/>
    <p:sldLayoutId id="2147483674" r:id="rId7"/>
    <p:sldLayoutId id="2147483688" r:id="rId8"/>
  </p:sldLayoutIdLst>
  <p:hf hdr="0" ftr="0" dt="0"/>
  <p:txStyles>
    <p:titleStyle>
      <a:lvl1pPr algn="l" defTabSz="914400" rtl="0" eaLnBrk="1" latinLnBrk="0" hangingPunct="1">
        <a:lnSpc>
          <a:spcPct val="90000"/>
        </a:lnSpc>
        <a:spcBef>
          <a:spcPct val="0"/>
        </a:spcBef>
        <a:buNone/>
        <a:defRPr lang="it-IT" sz="2000" kern="1200" cap="all" spc="300" baseline="0" smtClean="0">
          <a:solidFill>
            <a:schemeClr val="accent6"/>
          </a:solidFill>
          <a:latin typeface="Sequel 100 Black 45" panose="020B0503050000020004" pitchFamily="34" charset="77"/>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4.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xml"/><Relationship Id="rId7" Type="http://schemas.openxmlformats.org/officeDocument/2006/relationships/image" Target="../media/image61.jpeg"/><Relationship Id="rId2" Type="http://schemas.openxmlformats.org/officeDocument/2006/relationships/slideLayout" Target="../slideLayouts/slideLayout8.xml"/><Relationship Id="rId1" Type="http://schemas.openxmlformats.org/officeDocument/2006/relationships/tags" Target="../tags/tag30.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0.jpeg"/><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8.xml"/><Relationship Id="rId6"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D65F3FE-1D20-E3C8-911F-3DB4B1F3DEB0}"/>
              </a:ext>
            </a:extLst>
          </p:cNvPr>
          <p:cNvSpPr txBox="1"/>
          <p:nvPr/>
        </p:nvSpPr>
        <p:spPr>
          <a:xfrm>
            <a:off x="3412142" y="5824889"/>
            <a:ext cx="5367716" cy="230832"/>
          </a:xfrm>
          <a:prstGeom prst="rect">
            <a:avLst/>
          </a:prstGeom>
          <a:noFill/>
        </p:spPr>
        <p:txBody>
          <a:bodyPr wrap="square">
            <a:spAutoFit/>
          </a:bodyPr>
          <a:lstStyle/>
          <a:p>
            <a:pPr algn="ctr" eaLnBrk="1" fontAlgn="auto" hangingPunct="1">
              <a:spcBef>
                <a:spcPts val="0"/>
              </a:spcBef>
              <a:spcAft>
                <a:spcPts val="0"/>
              </a:spcAft>
              <a:defRPr/>
            </a:pPr>
            <a:r>
              <a:rPr lang="en-US" sz="900" kern="0" spc="600" noProof="0" dirty="0">
                <a:solidFill>
                  <a:schemeClr val="bg1"/>
                </a:solidFill>
                <a:latin typeface="Sequel 100 Black 45" panose="020B0503050000020004" pitchFamily="34" charset="77"/>
              </a:rPr>
              <a:t>NEW ALFA ROMEO TONALE</a:t>
            </a:r>
          </a:p>
        </p:txBody>
      </p:sp>
      <p:sp>
        <p:nvSpPr>
          <p:cNvPr id="2" name="CasellaDiTesto 1">
            <a:extLst>
              <a:ext uri="{FF2B5EF4-FFF2-40B4-BE49-F238E27FC236}">
                <a16:creationId xmlns:a16="http://schemas.microsoft.com/office/drawing/2014/main" id="{4CC6D341-19B3-0DA5-69F2-B73402EDC5AE}"/>
              </a:ext>
            </a:extLst>
          </p:cNvPr>
          <p:cNvSpPr txBox="1"/>
          <p:nvPr/>
        </p:nvSpPr>
        <p:spPr>
          <a:xfrm>
            <a:off x="2343993" y="6056200"/>
            <a:ext cx="7504014" cy="230832"/>
          </a:xfrm>
          <a:prstGeom prst="rect">
            <a:avLst/>
          </a:prstGeom>
          <a:noFill/>
        </p:spPr>
        <p:txBody>
          <a:bodyPr wrap="square">
            <a:spAutoFit/>
          </a:bodyPr>
          <a:lstStyle/>
          <a:p>
            <a:pPr algn="ctr" eaLnBrk="1" fontAlgn="auto" hangingPunct="1">
              <a:spcBef>
                <a:spcPts val="0"/>
              </a:spcBef>
              <a:spcAft>
                <a:spcPts val="0"/>
              </a:spcAft>
              <a:defRPr/>
            </a:pPr>
            <a:r>
              <a:rPr lang="en-US" sz="900" kern="0" spc="300" noProof="0" dirty="0">
                <a:solidFill>
                  <a:srgbClr val="BA0816"/>
                </a:solidFill>
                <a:latin typeface="Arial" panose="020B0604020202020204" pitchFamily="34" charset="0"/>
                <a:cs typeface="Arial" panose="020B0604020202020204" pitchFamily="34" charset="0"/>
              </a:rPr>
              <a:t>Ready for new business opportunities?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E6F7-63AE-55B2-BECD-350BE71CEB7B}"/>
            </a:ext>
          </a:extLst>
        </p:cNvPr>
        <p:cNvGrpSpPr/>
        <p:nvPr/>
      </p:nvGrpSpPr>
      <p:grpSpPr>
        <a:xfrm>
          <a:off x="0" y="0"/>
          <a:ext cx="0" cy="0"/>
          <a:chOff x="0" y="0"/>
          <a:chExt cx="0" cy="0"/>
        </a:xfrm>
      </p:grpSpPr>
      <p:sp>
        <p:nvSpPr>
          <p:cNvPr id="16" name="Titolo 1">
            <a:extLst>
              <a:ext uri="{FF2B5EF4-FFF2-40B4-BE49-F238E27FC236}">
                <a16:creationId xmlns:a16="http://schemas.microsoft.com/office/drawing/2014/main" id="{DF86442F-F456-5C9B-2335-93DC86C3FC38}"/>
              </a:ext>
            </a:extLst>
          </p:cNvPr>
          <p:cNvSpPr>
            <a:spLocks noGrp="1"/>
          </p:cNvSpPr>
          <p:nvPr>
            <p:ph type="title"/>
          </p:nvPr>
        </p:nvSpPr>
        <p:spPr>
          <a:xfrm>
            <a:off x="479425" y="627626"/>
            <a:ext cx="4959351" cy="349702"/>
          </a:xfrm>
        </p:spPr>
        <p:txBody>
          <a:bodyPr/>
          <a:lstStyle/>
          <a:p>
            <a:r>
              <a:rPr lang="en-US" noProof="0" dirty="0">
                <a:solidFill>
                  <a:schemeClr val="tx1"/>
                </a:solidFill>
              </a:rPr>
              <a:t>360° IMPROVEMENT </a:t>
            </a:r>
          </a:p>
        </p:txBody>
      </p:sp>
      <p:sp>
        <p:nvSpPr>
          <p:cNvPr id="17" name="Segnaposto contenuto 2">
            <a:extLst>
              <a:ext uri="{FF2B5EF4-FFF2-40B4-BE49-F238E27FC236}">
                <a16:creationId xmlns:a16="http://schemas.microsoft.com/office/drawing/2014/main" id="{80157DB9-2333-A385-2651-391EF4340A2C}"/>
              </a:ext>
            </a:extLst>
          </p:cNvPr>
          <p:cNvSpPr txBox="1">
            <a:spLocks/>
          </p:cNvSpPr>
          <p:nvPr/>
        </p:nvSpPr>
        <p:spPr>
          <a:xfrm>
            <a:off x="1102801" y="1272979"/>
            <a:ext cx="10526398" cy="30777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Font typeface="Arial" panose="020B0604020202020204" pitchFamily="34" charset="0"/>
              <a:buNone/>
            </a:pPr>
            <a:r>
              <a:rPr lang="en-US" sz="1400" b="1" noProof="0" dirty="0">
                <a:solidFill>
                  <a:schemeClr val="accent1"/>
                </a:solidFill>
              </a:rPr>
              <a:t>NEW RANGE</a:t>
            </a:r>
            <a:r>
              <a:rPr lang="en-US" noProof="0" dirty="0">
                <a:solidFill>
                  <a:schemeClr val="accent1"/>
                </a:solidFill>
              </a:rPr>
              <a:t> </a:t>
            </a:r>
            <a:r>
              <a:rPr lang="en-US" noProof="0" dirty="0"/>
              <a:t>to answer the need of a wider </a:t>
            </a:r>
            <a:r>
              <a:rPr lang="en-US" noProof="0" dirty="0">
                <a:highlight>
                  <a:srgbClr val="FFFF00"/>
                </a:highlight>
              </a:rPr>
              <a:t>market</a:t>
            </a:r>
            <a:r>
              <a:rPr lang="en-US" noProof="0" dirty="0"/>
              <a:t> coverage and to have a tailored offer for each customer.</a:t>
            </a:r>
          </a:p>
        </p:txBody>
      </p:sp>
      <p:pic>
        <p:nvPicPr>
          <p:cNvPr id="3" name="Immagine 2">
            <a:extLst>
              <a:ext uri="{FF2B5EF4-FFF2-40B4-BE49-F238E27FC236}">
                <a16:creationId xmlns:a16="http://schemas.microsoft.com/office/drawing/2014/main" id="{ED17B413-FE87-8997-9028-026148FEFB9A}"/>
              </a:ext>
            </a:extLst>
          </p:cNvPr>
          <p:cNvPicPr>
            <a:picLocks noChangeAspect="1"/>
          </p:cNvPicPr>
          <p:nvPr/>
        </p:nvPicPr>
        <p:blipFill>
          <a:blip r:embed="rId3"/>
          <a:srcRect/>
          <a:stretch/>
        </p:blipFill>
        <p:spPr>
          <a:xfrm rot="16200000">
            <a:off x="593408" y="1180646"/>
            <a:ext cx="492442" cy="492442"/>
          </a:xfrm>
          <a:prstGeom prst="rect">
            <a:avLst/>
          </a:prstGeom>
        </p:spPr>
      </p:pic>
      <p:sp>
        <p:nvSpPr>
          <p:cNvPr id="7" name="Rounded Rectangle 5">
            <a:extLst>
              <a:ext uri="{FF2B5EF4-FFF2-40B4-BE49-F238E27FC236}">
                <a16:creationId xmlns:a16="http://schemas.microsoft.com/office/drawing/2014/main" id="{F15586EA-E3B5-A2E6-3F05-888ADF8E56B1}"/>
              </a:ext>
            </a:extLst>
          </p:cNvPr>
          <p:cNvSpPr/>
          <p:nvPr/>
        </p:nvSpPr>
        <p:spPr>
          <a:xfrm>
            <a:off x="3090883" y="2596661"/>
            <a:ext cx="1567950" cy="346234"/>
          </a:xfrm>
          <a:prstGeom prst="roundRect">
            <a:avLst>
              <a:gd name="adj" fmla="val 50000"/>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US" sz="1600" noProof="0" dirty="0">
                <a:solidFill>
                  <a:schemeClr val="accent6"/>
                </a:solidFill>
                <a:latin typeface="+mj-lt"/>
              </a:rPr>
              <a:t>Veloce</a:t>
            </a:r>
          </a:p>
        </p:txBody>
      </p:sp>
      <p:sp>
        <p:nvSpPr>
          <p:cNvPr id="8" name="Rounded Rectangle 5">
            <a:extLst>
              <a:ext uri="{FF2B5EF4-FFF2-40B4-BE49-F238E27FC236}">
                <a16:creationId xmlns:a16="http://schemas.microsoft.com/office/drawing/2014/main" id="{517FD60F-90CC-B677-43D0-E85E1D656101}"/>
              </a:ext>
            </a:extLst>
          </p:cNvPr>
          <p:cNvSpPr/>
          <p:nvPr/>
        </p:nvSpPr>
        <p:spPr>
          <a:xfrm>
            <a:off x="3090883" y="3299317"/>
            <a:ext cx="1567950" cy="34623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US" sz="1600" noProof="0" dirty="0">
                <a:latin typeface="+mj-lt"/>
              </a:rPr>
              <a:t>Ti</a:t>
            </a:r>
          </a:p>
        </p:txBody>
      </p:sp>
      <p:sp>
        <p:nvSpPr>
          <p:cNvPr id="9" name="Rounded Rectangle 5">
            <a:extLst>
              <a:ext uri="{FF2B5EF4-FFF2-40B4-BE49-F238E27FC236}">
                <a16:creationId xmlns:a16="http://schemas.microsoft.com/office/drawing/2014/main" id="{5287FAE0-6FDE-744E-2FF0-30E028811C70}"/>
              </a:ext>
            </a:extLst>
          </p:cNvPr>
          <p:cNvSpPr/>
          <p:nvPr/>
        </p:nvSpPr>
        <p:spPr>
          <a:xfrm>
            <a:off x="3090883" y="4001973"/>
            <a:ext cx="1567950" cy="346234"/>
          </a:xfrm>
          <a:prstGeom prst="roundRect">
            <a:avLst>
              <a:gd name="adj" fmla="val 50000"/>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US" sz="1600" noProof="0" dirty="0">
                <a:solidFill>
                  <a:schemeClr val="accent6"/>
                </a:solidFill>
                <a:latin typeface="+mj-lt"/>
              </a:rPr>
              <a:t>Sprint</a:t>
            </a:r>
          </a:p>
        </p:txBody>
      </p:sp>
      <p:sp>
        <p:nvSpPr>
          <p:cNvPr id="15" name="Rounded Rectangle 5">
            <a:extLst>
              <a:ext uri="{FF2B5EF4-FFF2-40B4-BE49-F238E27FC236}">
                <a16:creationId xmlns:a16="http://schemas.microsoft.com/office/drawing/2014/main" id="{6CAF1C59-A94F-C7FB-E080-27889601F66E}"/>
              </a:ext>
            </a:extLst>
          </p:cNvPr>
          <p:cNvSpPr/>
          <p:nvPr/>
        </p:nvSpPr>
        <p:spPr>
          <a:xfrm>
            <a:off x="3090883" y="4704628"/>
            <a:ext cx="1567950" cy="34623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US" sz="1600" noProof="0" dirty="0">
                <a:latin typeface="+mj-lt"/>
              </a:rPr>
              <a:t>Tonale</a:t>
            </a:r>
          </a:p>
        </p:txBody>
      </p:sp>
      <p:sp>
        <p:nvSpPr>
          <p:cNvPr id="22" name="Line Callout 1 13">
            <a:extLst>
              <a:ext uri="{FF2B5EF4-FFF2-40B4-BE49-F238E27FC236}">
                <a16:creationId xmlns:a16="http://schemas.microsoft.com/office/drawing/2014/main" id="{8931D7CE-4BD4-D78C-B395-6D33D731E84C}"/>
              </a:ext>
            </a:extLst>
          </p:cNvPr>
          <p:cNvSpPr/>
          <p:nvPr/>
        </p:nvSpPr>
        <p:spPr>
          <a:xfrm>
            <a:off x="5888298" y="2537787"/>
            <a:ext cx="4570152" cy="461665"/>
          </a:xfrm>
          <a:prstGeom prst="rect">
            <a:avLst/>
          </a:prstGeom>
          <a:solidFill>
            <a:schemeClr val="bg1"/>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90488" indent="-90488">
              <a:buFont typeface="Arial" panose="020B0604020202020204" pitchFamily="34" charset="0"/>
              <a:buChar char="•"/>
            </a:pPr>
            <a:r>
              <a:rPr lang="en-US" sz="1200" noProof="0" dirty="0">
                <a:solidFill>
                  <a:schemeClr val="accent6"/>
                </a:solidFill>
              </a:rPr>
              <a:t>Hero version</a:t>
            </a:r>
          </a:p>
          <a:p>
            <a:pPr marL="90488" indent="-90488">
              <a:buFont typeface="Arial" panose="020B0604020202020204" pitchFamily="34" charset="0"/>
              <a:buChar char="•"/>
            </a:pPr>
            <a:r>
              <a:rPr lang="en-US" sz="1200" noProof="0" dirty="0">
                <a:solidFill>
                  <a:schemeClr val="accent6"/>
                </a:solidFill>
              </a:rPr>
              <a:t>No content changes vs MY 25 version </a:t>
            </a:r>
          </a:p>
        </p:txBody>
      </p:sp>
      <p:sp>
        <p:nvSpPr>
          <p:cNvPr id="24" name="Line Callout 1 13">
            <a:extLst>
              <a:ext uri="{FF2B5EF4-FFF2-40B4-BE49-F238E27FC236}">
                <a16:creationId xmlns:a16="http://schemas.microsoft.com/office/drawing/2014/main" id="{29118D6B-902B-2E95-DB29-D0B812D4EDBD}"/>
              </a:ext>
            </a:extLst>
          </p:cNvPr>
          <p:cNvSpPr/>
          <p:nvPr/>
        </p:nvSpPr>
        <p:spPr>
          <a:xfrm>
            <a:off x="5888298" y="3241601"/>
            <a:ext cx="4570152" cy="461665"/>
          </a:xfrm>
          <a:prstGeom prst="rect">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90488" indent="-90488">
              <a:buClr>
                <a:schemeClr val="accent1"/>
              </a:buClr>
              <a:buFont typeface="Arial" panose="020B0604020202020204" pitchFamily="34" charset="0"/>
              <a:buChar char="•"/>
            </a:pPr>
            <a:r>
              <a:rPr lang="en-US" sz="1200" noProof="0" dirty="0">
                <a:solidFill>
                  <a:schemeClr val="accent6"/>
                </a:solidFill>
              </a:rPr>
              <a:t>To reinforce the upper range between Veloce and Sprint</a:t>
            </a:r>
          </a:p>
          <a:p>
            <a:pPr marL="90488" indent="-90488">
              <a:buClr>
                <a:schemeClr val="accent1"/>
              </a:buClr>
              <a:buFont typeface="Arial" panose="020B0604020202020204" pitchFamily="34" charset="0"/>
              <a:buChar char="•"/>
            </a:pPr>
            <a:r>
              <a:rPr lang="en-US" sz="1200" noProof="0" dirty="0">
                <a:solidFill>
                  <a:schemeClr val="accent6"/>
                </a:solidFill>
              </a:rPr>
              <a:t>Iconic name</a:t>
            </a:r>
          </a:p>
        </p:txBody>
      </p:sp>
      <p:sp>
        <p:nvSpPr>
          <p:cNvPr id="25" name="Line Callout 1 13">
            <a:extLst>
              <a:ext uri="{FF2B5EF4-FFF2-40B4-BE49-F238E27FC236}">
                <a16:creationId xmlns:a16="http://schemas.microsoft.com/office/drawing/2014/main" id="{04FDBF13-C88D-3C85-3C29-F9DE5998729E}"/>
              </a:ext>
            </a:extLst>
          </p:cNvPr>
          <p:cNvSpPr/>
          <p:nvPr/>
        </p:nvSpPr>
        <p:spPr>
          <a:xfrm>
            <a:off x="5888298" y="4036590"/>
            <a:ext cx="4570152" cy="276999"/>
          </a:xfrm>
          <a:prstGeom prst="rect">
            <a:avLst/>
          </a:prstGeom>
          <a:solidFill>
            <a:schemeClr val="bg1"/>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90488" indent="-90488">
              <a:buFont typeface="Arial" panose="020B0604020202020204" pitchFamily="34" charset="0"/>
              <a:buChar char="•"/>
            </a:pPr>
            <a:r>
              <a:rPr lang="en-US" sz="1200" noProof="0" dirty="0">
                <a:solidFill>
                  <a:schemeClr val="accent6"/>
                </a:solidFill>
              </a:rPr>
              <a:t>Improved </a:t>
            </a:r>
            <a:r>
              <a:rPr lang="en-US" sz="1200" noProof="0" dirty="0">
                <a:solidFill>
                  <a:schemeClr val="accent6"/>
                </a:solidFill>
                <a:highlight>
                  <a:srgbClr val="FFFF00"/>
                </a:highlight>
              </a:rPr>
              <a:t>style</a:t>
            </a:r>
            <a:r>
              <a:rPr lang="en-US" sz="1200" noProof="0" dirty="0">
                <a:solidFill>
                  <a:schemeClr val="accent6"/>
                </a:solidFill>
              </a:rPr>
              <a:t> and perceived quality</a:t>
            </a:r>
          </a:p>
        </p:txBody>
      </p:sp>
      <p:sp>
        <p:nvSpPr>
          <p:cNvPr id="26" name="Line Callout 1 13">
            <a:extLst>
              <a:ext uri="{FF2B5EF4-FFF2-40B4-BE49-F238E27FC236}">
                <a16:creationId xmlns:a16="http://schemas.microsoft.com/office/drawing/2014/main" id="{8D7159FB-5EAE-3575-6723-C7EC34A239CF}"/>
              </a:ext>
            </a:extLst>
          </p:cNvPr>
          <p:cNvSpPr/>
          <p:nvPr/>
        </p:nvSpPr>
        <p:spPr>
          <a:xfrm>
            <a:off x="5888298" y="4646912"/>
            <a:ext cx="4570152" cy="461665"/>
          </a:xfrm>
          <a:prstGeom prst="rect">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90488" indent="-90488">
              <a:buClr>
                <a:schemeClr val="accent1"/>
              </a:buClr>
              <a:buFont typeface="Arial" panose="020B0604020202020204" pitchFamily="34" charset="0"/>
              <a:buChar char="•"/>
            </a:pPr>
            <a:r>
              <a:rPr lang="en-US" sz="1200" noProof="0" dirty="0">
                <a:solidFill>
                  <a:schemeClr val="accent6"/>
                </a:solidFill>
              </a:rPr>
              <a:t>More affordable entry price (but NOT a NAKED version)</a:t>
            </a:r>
          </a:p>
          <a:p>
            <a:pPr marL="90488" indent="-90488">
              <a:buClr>
                <a:schemeClr val="accent1"/>
              </a:buClr>
              <a:buFont typeface="Arial" panose="020B0604020202020204" pitchFamily="34" charset="0"/>
              <a:buChar char="•"/>
            </a:pPr>
            <a:r>
              <a:rPr lang="en-US" sz="1200" noProof="0" dirty="0">
                <a:solidFill>
                  <a:schemeClr val="accent6"/>
                </a:solidFill>
              </a:rPr>
              <a:t>Aligned to competitors’ range</a:t>
            </a:r>
          </a:p>
        </p:txBody>
      </p:sp>
      <p:cxnSp>
        <p:nvCxnSpPr>
          <p:cNvPr id="27" name="Connettore diritto 26">
            <a:extLst>
              <a:ext uri="{FF2B5EF4-FFF2-40B4-BE49-F238E27FC236}">
                <a16:creationId xmlns:a16="http://schemas.microsoft.com/office/drawing/2014/main" id="{04D8F7EE-9B77-2D74-25CC-CA4CFD11ABF2}"/>
              </a:ext>
            </a:extLst>
          </p:cNvPr>
          <p:cNvCxnSpPr>
            <a:cxnSpLocks/>
            <a:stCxn id="7" idx="3"/>
            <a:endCxn id="22" idx="1"/>
          </p:cNvCxnSpPr>
          <p:nvPr/>
        </p:nvCxnSpPr>
        <p:spPr>
          <a:xfrm flipV="1">
            <a:off x="4658833" y="2768620"/>
            <a:ext cx="1229465" cy="1158"/>
          </a:xfrm>
          <a:prstGeom prst="line">
            <a:avLst/>
          </a:prstGeom>
          <a:ln w="127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8" name="Connettore diritto 27">
            <a:extLst>
              <a:ext uri="{FF2B5EF4-FFF2-40B4-BE49-F238E27FC236}">
                <a16:creationId xmlns:a16="http://schemas.microsoft.com/office/drawing/2014/main" id="{C375E3A7-9B24-77C6-D0B6-261E2E1B8785}"/>
              </a:ext>
            </a:extLst>
          </p:cNvPr>
          <p:cNvCxnSpPr>
            <a:cxnSpLocks/>
            <a:stCxn id="8" idx="3"/>
            <a:endCxn id="24" idx="1"/>
          </p:cNvCxnSpPr>
          <p:nvPr/>
        </p:nvCxnSpPr>
        <p:spPr>
          <a:xfrm>
            <a:off x="4658833" y="3472434"/>
            <a:ext cx="1229465"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5201D768-ECA1-4DD8-C520-F34DCD8538D4}"/>
              </a:ext>
            </a:extLst>
          </p:cNvPr>
          <p:cNvCxnSpPr>
            <a:cxnSpLocks/>
            <a:stCxn id="9" idx="3"/>
            <a:endCxn id="25" idx="1"/>
          </p:cNvCxnSpPr>
          <p:nvPr/>
        </p:nvCxnSpPr>
        <p:spPr>
          <a:xfrm>
            <a:off x="4658833" y="4175090"/>
            <a:ext cx="1229465" cy="0"/>
          </a:xfrm>
          <a:prstGeom prst="line">
            <a:avLst/>
          </a:prstGeom>
          <a:ln w="127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0" name="Connettore diritto 29">
            <a:extLst>
              <a:ext uri="{FF2B5EF4-FFF2-40B4-BE49-F238E27FC236}">
                <a16:creationId xmlns:a16="http://schemas.microsoft.com/office/drawing/2014/main" id="{3EAE8D11-68BE-DA55-18B1-92B3411F0005}"/>
              </a:ext>
            </a:extLst>
          </p:cNvPr>
          <p:cNvCxnSpPr>
            <a:cxnSpLocks/>
            <a:stCxn id="15" idx="3"/>
            <a:endCxn id="26" idx="1"/>
          </p:cNvCxnSpPr>
          <p:nvPr/>
        </p:nvCxnSpPr>
        <p:spPr>
          <a:xfrm>
            <a:off x="4658833" y="4877745"/>
            <a:ext cx="1229465"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31" name="CasellaDiTesto 30">
            <a:extLst>
              <a:ext uri="{FF2B5EF4-FFF2-40B4-BE49-F238E27FC236}">
                <a16:creationId xmlns:a16="http://schemas.microsoft.com/office/drawing/2014/main" id="{FD917DF8-5C3A-6382-917B-756118DC16B6}"/>
              </a:ext>
            </a:extLst>
          </p:cNvPr>
          <p:cNvSpPr txBox="1"/>
          <p:nvPr/>
        </p:nvSpPr>
        <p:spPr>
          <a:xfrm>
            <a:off x="5888298" y="1902905"/>
            <a:ext cx="4570151" cy="400110"/>
          </a:xfrm>
          <a:prstGeom prst="rect">
            <a:avLst/>
          </a:prstGeom>
          <a:noFill/>
        </p:spPr>
        <p:txBody>
          <a:bodyPr wrap="square">
            <a:spAutoFit/>
          </a:bodyPr>
          <a:lstStyle>
            <a:defPPr>
              <a:defRPr lang="it-IT"/>
            </a:defPPr>
            <a:lvl1pPr algn="ctr">
              <a:defRPr sz="2000">
                <a:solidFill>
                  <a:schemeClr val="accent1"/>
                </a:solidFill>
                <a:latin typeface="+mj-lt"/>
              </a:defRPr>
            </a:lvl1pPr>
          </a:lstStyle>
          <a:p>
            <a:r>
              <a:rPr lang="en-US" noProof="0" dirty="0">
                <a:solidFill>
                  <a:schemeClr val="accent6"/>
                </a:solidFill>
              </a:rPr>
              <a:t>Reasons why</a:t>
            </a:r>
          </a:p>
        </p:txBody>
      </p:sp>
      <p:sp>
        <p:nvSpPr>
          <p:cNvPr id="32" name="CasellaDiTesto 31">
            <a:extLst>
              <a:ext uri="{FF2B5EF4-FFF2-40B4-BE49-F238E27FC236}">
                <a16:creationId xmlns:a16="http://schemas.microsoft.com/office/drawing/2014/main" id="{2736A251-A690-AAFB-868A-4CC8EBECE7AB}"/>
              </a:ext>
            </a:extLst>
          </p:cNvPr>
          <p:cNvSpPr txBox="1"/>
          <p:nvPr/>
        </p:nvSpPr>
        <p:spPr>
          <a:xfrm>
            <a:off x="2771775" y="1876407"/>
            <a:ext cx="2206166" cy="400110"/>
          </a:xfrm>
          <a:prstGeom prst="rect">
            <a:avLst/>
          </a:prstGeom>
          <a:noFill/>
        </p:spPr>
        <p:txBody>
          <a:bodyPr wrap="square">
            <a:spAutoFit/>
          </a:bodyPr>
          <a:lstStyle/>
          <a:p>
            <a:pPr algn="ctr"/>
            <a:r>
              <a:rPr lang="en-US" sz="2000" noProof="0" dirty="0">
                <a:solidFill>
                  <a:schemeClr val="accent1"/>
                </a:solidFill>
                <a:latin typeface="+mj-lt"/>
              </a:rPr>
              <a:t>Range </a:t>
            </a:r>
          </a:p>
        </p:txBody>
      </p:sp>
      <p:sp>
        <p:nvSpPr>
          <p:cNvPr id="41" name="CasellaDiTesto 40">
            <a:extLst>
              <a:ext uri="{FF2B5EF4-FFF2-40B4-BE49-F238E27FC236}">
                <a16:creationId xmlns:a16="http://schemas.microsoft.com/office/drawing/2014/main" id="{6F63B3EA-FA8F-0579-3FF3-85C59AA36BE0}"/>
              </a:ext>
            </a:extLst>
          </p:cNvPr>
          <p:cNvSpPr txBox="1"/>
          <p:nvPr/>
        </p:nvSpPr>
        <p:spPr>
          <a:xfrm>
            <a:off x="338137" y="5516642"/>
            <a:ext cx="11515725" cy="338554"/>
          </a:xfrm>
          <a:prstGeom prst="rect">
            <a:avLst/>
          </a:prstGeom>
          <a:noFill/>
        </p:spPr>
        <p:txBody>
          <a:bodyPr wrap="square">
            <a:spAutoFit/>
          </a:bodyPr>
          <a:lstStyle>
            <a:defPPr>
              <a:defRPr lang="it-IT"/>
            </a:defPPr>
            <a:lvl1pPr algn="ctr">
              <a:defRPr sz="2000">
                <a:solidFill>
                  <a:schemeClr val="accent6"/>
                </a:solidFill>
                <a:latin typeface="+mj-lt"/>
              </a:defRPr>
            </a:lvl1pPr>
          </a:lstStyle>
          <a:p>
            <a:r>
              <a:rPr lang="en-US" sz="1600" noProof="0" dirty="0"/>
              <a:t>MORE MARKET COVERAGE, MORE BUSINESS OPPORTUNITIES</a:t>
            </a:r>
          </a:p>
        </p:txBody>
      </p:sp>
    </p:spTree>
    <p:custDataLst>
      <p:tags r:id="rId1"/>
    </p:custDataLst>
    <p:extLst>
      <p:ext uri="{BB962C8B-B14F-4D97-AF65-F5344CB8AC3E}">
        <p14:creationId xmlns:p14="http://schemas.microsoft.com/office/powerpoint/2010/main" val="335908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894FD-8843-825C-D8E8-505CD639E424}"/>
            </a:ext>
          </a:extLst>
        </p:cNvPr>
        <p:cNvGrpSpPr/>
        <p:nvPr/>
      </p:nvGrpSpPr>
      <p:grpSpPr>
        <a:xfrm>
          <a:off x="0" y="0"/>
          <a:ext cx="0" cy="0"/>
          <a:chOff x="0" y="0"/>
          <a:chExt cx="0" cy="0"/>
        </a:xfrm>
      </p:grpSpPr>
      <p:sp>
        <p:nvSpPr>
          <p:cNvPr id="35" name="Freccia a pentagono 34">
            <a:extLst>
              <a:ext uri="{FF2B5EF4-FFF2-40B4-BE49-F238E27FC236}">
                <a16:creationId xmlns:a16="http://schemas.microsoft.com/office/drawing/2014/main" id="{9155FF8B-8010-F60D-C5BE-3B723BB8D9B3}"/>
              </a:ext>
            </a:extLst>
          </p:cNvPr>
          <p:cNvSpPr/>
          <p:nvPr/>
        </p:nvSpPr>
        <p:spPr>
          <a:xfrm rot="5400000">
            <a:off x="4182546" y="3940131"/>
            <a:ext cx="2024734" cy="1698982"/>
          </a:xfrm>
          <a:prstGeom prst="homePlate">
            <a:avLst>
              <a:gd name="adj" fmla="val 1622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olo 4">
            <a:extLst>
              <a:ext uri="{FF2B5EF4-FFF2-40B4-BE49-F238E27FC236}">
                <a16:creationId xmlns:a16="http://schemas.microsoft.com/office/drawing/2014/main" id="{A2C35318-7E3E-157D-FBD7-0B132FDCEAF3}"/>
              </a:ext>
            </a:extLst>
          </p:cNvPr>
          <p:cNvSpPr>
            <a:spLocks noGrp="1"/>
          </p:cNvSpPr>
          <p:nvPr>
            <p:ph type="title"/>
          </p:nvPr>
        </p:nvSpPr>
        <p:spPr>
          <a:xfrm>
            <a:off x="1227532" y="1393243"/>
            <a:ext cx="9736933" cy="349702"/>
          </a:xfrm>
        </p:spPr>
        <p:txBody>
          <a:bodyPr/>
          <a:lstStyle/>
          <a:p>
            <a:pPr algn="ctr"/>
            <a:r>
              <a:rPr lang="en-US" noProof="0" dirty="0"/>
              <a:t>ARE WE READY?</a:t>
            </a:r>
          </a:p>
        </p:txBody>
      </p:sp>
      <p:sp>
        <p:nvSpPr>
          <p:cNvPr id="16" name="Segnaposto contenuto 14">
            <a:extLst>
              <a:ext uri="{FF2B5EF4-FFF2-40B4-BE49-F238E27FC236}">
                <a16:creationId xmlns:a16="http://schemas.microsoft.com/office/drawing/2014/main" id="{14DFF669-1BB5-961D-E351-431710AB29AC}"/>
              </a:ext>
            </a:extLst>
          </p:cNvPr>
          <p:cNvSpPr txBox="1">
            <a:spLocks/>
          </p:cNvSpPr>
          <p:nvPr/>
        </p:nvSpPr>
        <p:spPr>
          <a:xfrm>
            <a:off x="4421856" y="2220073"/>
            <a:ext cx="6816758" cy="755391"/>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2200"/>
              </a:lnSpc>
              <a:spcBef>
                <a:spcPts val="0"/>
              </a:spcBef>
              <a:spcAft>
                <a:spcPts val="1200"/>
              </a:spcAft>
            </a:pPr>
            <a:r>
              <a:rPr lang="en-US" noProof="0" dirty="0"/>
              <a:t>The time has come for us to finally get a glimpse of the New Tonale.</a:t>
            </a:r>
          </a:p>
          <a:p>
            <a:pPr fontAlgn="auto">
              <a:lnSpc>
                <a:spcPts val="2200"/>
              </a:lnSpc>
              <a:spcBef>
                <a:spcPts val="0"/>
              </a:spcBef>
              <a:spcAft>
                <a:spcPts val="1200"/>
              </a:spcAft>
            </a:pPr>
            <a:r>
              <a:rPr lang="en-US" noProof="0" dirty="0"/>
              <a:t>The design of every New Alfa Romeo is vital because it strengthens its brand image and values.</a:t>
            </a:r>
          </a:p>
        </p:txBody>
      </p:sp>
      <p:sp>
        <p:nvSpPr>
          <p:cNvPr id="11" name="CasellaDiTesto 10">
            <a:extLst>
              <a:ext uri="{FF2B5EF4-FFF2-40B4-BE49-F238E27FC236}">
                <a16:creationId xmlns:a16="http://schemas.microsoft.com/office/drawing/2014/main" id="{D6BD457C-DFE5-1670-2938-4BD0E6182C23}"/>
              </a:ext>
            </a:extLst>
          </p:cNvPr>
          <p:cNvSpPr txBox="1"/>
          <p:nvPr/>
        </p:nvSpPr>
        <p:spPr>
          <a:xfrm>
            <a:off x="4421856" y="946874"/>
            <a:ext cx="3348288"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01 | Introduction</a:t>
            </a:r>
          </a:p>
        </p:txBody>
      </p:sp>
      <p:pic>
        <p:nvPicPr>
          <p:cNvPr id="12" name="Immagine 11" descr="Immagine che contiene rosso, panno&#10;&#10;Il contenuto generato dall'IA potrebbe non essere corretto.">
            <a:extLst>
              <a:ext uri="{FF2B5EF4-FFF2-40B4-BE49-F238E27FC236}">
                <a16:creationId xmlns:a16="http://schemas.microsoft.com/office/drawing/2014/main" id="{74F7DEA8-3BA7-83C1-B1A5-8C11B7BB08F2}"/>
              </a:ext>
            </a:extLst>
          </p:cNvPr>
          <p:cNvPicPr>
            <a:picLocks noChangeAspect="1"/>
          </p:cNvPicPr>
          <p:nvPr/>
        </p:nvPicPr>
        <p:blipFill>
          <a:blip r:embed="rId3"/>
          <a:stretch>
            <a:fillRect/>
          </a:stretch>
        </p:blipFill>
        <p:spPr>
          <a:xfrm>
            <a:off x="1227533" y="1927704"/>
            <a:ext cx="3024428" cy="1538369"/>
          </a:xfrm>
          <a:prstGeom prst="rect">
            <a:avLst/>
          </a:prstGeom>
        </p:spPr>
      </p:pic>
      <p:sp>
        <p:nvSpPr>
          <p:cNvPr id="13" name="Segnaposto contenuto 14">
            <a:extLst>
              <a:ext uri="{FF2B5EF4-FFF2-40B4-BE49-F238E27FC236}">
                <a16:creationId xmlns:a16="http://schemas.microsoft.com/office/drawing/2014/main" id="{34A69038-125B-AEBD-AB1D-8DAF4AC64F75}"/>
              </a:ext>
            </a:extLst>
          </p:cNvPr>
          <p:cNvSpPr txBox="1">
            <a:spLocks/>
          </p:cNvSpPr>
          <p:nvPr/>
        </p:nvSpPr>
        <p:spPr>
          <a:xfrm>
            <a:off x="1227532" y="4147099"/>
            <a:ext cx="3024428" cy="883631"/>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2200"/>
              </a:lnSpc>
              <a:spcBef>
                <a:spcPts val="0"/>
              </a:spcBef>
              <a:spcAft>
                <a:spcPts val="1200"/>
              </a:spcAft>
            </a:pPr>
            <a:r>
              <a:rPr lang="en-US" noProof="0" dirty="0"/>
              <a:t>It is no coincidence that Design represents for Tonale the first of the </a:t>
            </a:r>
            <a:r>
              <a:rPr lang="en-US" sz="1400" b="1" noProof="0" dirty="0"/>
              <a:t>4 Pillars </a:t>
            </a:r>
            <a:r>
              <a:rPr lang="en-US" noProof="0" dirty="0"/>
              <a:t>on which it was thought and conceived.</a:t>
            </a:r>
          </a:p>
        </p:txBody>
      </p:sp>
      <p:grpSp>
        <p:nvGrpSpPr>
          <p:cNvPr id="33" name="Gruppo 32">
            <a:extLst>
              <a:ext uri="{FF2B5EF4-FFF2-40B4-BE49-F238E27FC236}">
                <a16:creationId xmlns:a16="http://schemas.microsoft.com/office/drawing/2014/main" id="{D8D5577E-04C5-2AF2-B694-7CD5CC9238BF}"/>
              </a:ext>
            </a:extLst>
          </p:cNvPr>
          <p:cNvGrpSpPr/>
          <p:nvPr/>
        </p:nvGrpSpPr>
        <p:grpSpPr>
          <a:xfrm>
            <a:off x="4427380" y="3845572"/>
            <a:ext cx="6652220" cy="1679611"/>
            <a:chOff x="605424" y="2963602"/>
            <a:chExt cx="10145323" cy="2561581"/>
          </a:xfrm>
        </p:grpSpPr>
        <p:pic>
          <p:nvPicPr>
            <p:cNvPr id="17" name="Immagine 16">
              <a:extLst>
                <a:ext uri="{FF2B5EF4-FFF2-40B4-BE49-F238E27FC236}">
                  <a16:creationId xmlns:a16="http://schemas.microsoft.com/office/drawing/2014/main" id="{377FCC97-B6E1-DA71-D606-483EAE7EF7D1}"/>
                </a:ext>
              </a:extLst>
            </p:cNvPr>
            <p:cNvPicPr>
              <a:picLocks noChangeAspect="1"/>
            </p:cNvPicPr>
            <p:nvPr/>
          </p:nvPicPr>
          <p:blipFill>
            <a:blip r:embed="rId4">
              <a:extLst>
                <a:ext uri="{28A0092B-C50C-407E-A947-70E740481C1C}">
                  <a14:useLocalDpi xmlns:a14="http://schemas.microsoft.com/office/drawing/2010/main" val="0"/>
                </a:ext>
              </a:extLst>
            </a:blip>
            <a:srcRect l="4209" r="21385" b="9715"/>
            <a:stretch>
              <a:fillRect/>
            </a:stretch>
          </p:blipFill>
          <p:spPr>
            <a:xfrm>
              <a:off x="3202598" y="2963602"/>
              <a:ext cx="2339740" cy="2129287"/>
            </a:xfrm>
            <a:prstGeom prst="rect">
              <a:avLst/>
            </a:prstGeom>
          </p:spPr>
        </p:pic>
        <p:pic>
          <p:nvPicPr>
            <p:cNvPr id="18" name="Immagine 17">
              <a:extLst>
                <a:ext uri="{FF2B5EF4-FFF2-40B4-BE49-F238E27FC236}">
                  <a16:creationId xmlns:a16="http://schemas.microsoft.com/office/drawing/2014/main" id="{CDBD557E-68A5-F31C-5D88-33865C0D278C}"/>
                </a:ext>
              </a:extLst>
            </p:cNvPr>
            <p:cNvPicPr>
              <a:picLocks noChangeAspect="1"/>
            </p:cNvPicPr>
            <p:nvPr/>
          </p:nvPicPr>
          <p:blipFill>
            <a:blip r:embed="rId5"/>
            <a:srcRect l="16012" t="6808" r="17279" b="15200"/>
            <a:stretch>
              <a:fillRect/>
            </a:stretch>
          </p:blipFill>
          <p:spPr>
            <a:xfrm>
              <a:off x="8389017" y="2963602"/>
              <a:ext cx="2358388" cy="2129287"/>
            </a:xfrm>
            <a:prstGeom prst="rect">
              <a:avLst/>
            </a:prstGeom>
          </p:spPr>
        </p:pic>
        <p:pic>
          <p:nvPicPr>
            <p:cNvPr id="19" name="Immagine 18">
              <a:extLst>
                <a:ext uri="{FF2B5EF4-FFF2-40B4-BE49-F238E27FC236}">
                  <a16:creationId xmlns:a16="http://schemas.microsoft.com/office/drawing/2014/main" id="{5366F35C-7395-4990-0ADF-B5D4D46A878B}"/>
                </a:ext>
              </a:extLst>
            </p:cNvPr>
            <p:cNvPicPr>
              <a:picLocks noChangeAspect="1"/>
            </p:cNvPicPr>
            <p:nvPr/>
          </p:nvPicPr>
          <p:blipFill>
            <a:blip r:embed="rId6"/>
            <a:srcRect l="11244" r="39280" b="9715"/>
            <a:stretch>
              <a:fillRect/>
            </a:stretch>
          </p:blipFill>
          <p:spPr>
            <a:xfrm>
              <a:off x="5775162" y="2963602"/>
              <a:ext cx="2358388" cy="2129287"/>
            </a:xfrm>
            <a:prstGeom prst="rect">
              <a:avLst/>
            </a:prstGeom>
          </p:spPr>
        </p:pic>
        <p:pic>
          <p:nvPicPr>
            <p:cNvPr id="20" name="Immagine 19">
              <a:extLst>
                <a:ext uri="{FF2B5EF4-FFF2-40B4-BE49-F238E27FC236}">
                  <a16:creationId xmlns:a16="http://schemas.microsoft.com/office/drawing/2014/main" id="{9C436F15-1E0A-E115-AC0E-66207B88223A}"/>
                </a:ext>
              </a:extLst>
            </p:cNvPr>
            <p:cNvPicPr>
              <a:picLocks noChangeAspect="1"/>
            </p:cNvPicPr>
            <p:nvPr/>
          </p:nvPicPr>
          <p:blipFill>
            <a:blip r:embed="rId7">
              <a:extLst>
                <a:ext uri="{28A0092B-C50C-407E-A947-70E740481C1C}">
                  <a14:useLocalDpi xmlns:a14="http://schemas.microsoft.com/office/drawing/2010/main" val="0"/>
                </a:ext>
              </a:extLst>
            </a:blip>
            <a:srcRect l="25130" b="9715"/>
            <a:stretch>
              <a:fillRect/>
            </a:stretch>
          </p:blipFill>
          <p:spPr>
            <a:xfrm>
              <a:off x="607421" y="2963602"/>
              <a:ext cx="2358388" cy="2129287"/>
            </a:xfrm>
            <a:prstGeom prst="rect">
              <a:avLst/>
            </a:prstGeom>
          </p:spPr>
        </p:pic>
        <p:pic>
          <p:nvPicPr>
            <p:cNvPr id="21" name="Immagine 20">
              <a:extLst>
                <a:ext uri="{FF2B5EF4-FFF2-40B4-BE49-F238E27FC236}">
                  <a16:creationId xmlns:a16="http://schemas.microsoft.com/office/drawing/2014/main" id="{9B771BCE-6D08-3111-82C9-D587D59434F9}"/>
                </a:ext>
              </a:extLst>
            </p:cNvPr>
            <p:cNvPicPr>
              <a:picLocks noChangeAspect="1"/>
            </p:cNvPicPr>
            <p:nvPr/>
          </p:nvPicPr>
          <p:blipFill>
            <a:blip r:embed="rId8"/>
            <a:stretch>
              <a:fillRect/>
            </a:stretch>
          </p:blipFill>
          <p:spPr>
            <a:xfrm>
              <a:off x="670097" y="3013991"/>
              <a:ext cx="413820" cy="419337"/>
            </a:xfrm>
            <a:prstGeom prst="rect">
              <a:avLst/>
            </a:prstGeom>
          </p:spPr>
        </p:pic>
        <p:pic>
          <p:nvPicPr>
            <p:cNvPr id="22" name="Immagine 21">
              <a:extLst>
                <a:ext uri="{FF2B5EF4-FFF2-40B4-BE49-F238E27FC236}">
                  <a16:creationId xmlns:a16="http://schemas.microsoft.com/office/drawing/2014/main" id="{5B1BA677-B2D2-41C3-80F0-0D8968804039}"/>
                </a:ext>
              </a:extLst>
            </p:cNvPr>
            <p:cNvPicPr>
              <a:picLocks noChangeAspect="1"/>
            </p:cNvPicPr>
            <p:nvPr/>
          </p:nvPicPr>
          <p:blipFill>
            <a:blip r:embed="rId8"/>
            <a:stretch>
              <a:fillRect/>
            </a:stretch>
          </p:blipFill>
          <p:spPr>
            <a:xfrm>
              <a:off x="3258450" y="3013992"/>
              <a:ext cx="413820" cy="419338"/>
            </a:xfrm>
            <a:prstGeom prst="rect">
              <a:avLst/>
            </a:prstGeom>
          </p:spPr>
        </p:pic>
        <p:pic>
          <p:nvPicPr>
            <p:cNvPr id="23" name="Immagine 22">
              <a:extLst>
                <a:ext uri="{FF2B5EF4-FFF2-40B4-BE49-F238E27FC236}">
                  <a16:creationId xmlns:a16="http://schemas.microsoft.com/office/drawing/2014/main" id="{E57FC80C-F2F5-8D60-0FA2-E1EFC2A23C22}"/>
                </a:ext>
              </a:extLst>
            </p:cNvPr>
            <p:cNvPicPr>
              <a:picLocks noChangeAspect="1"/>
            </p:cNvPicPr>
            <p:nvPr/>
          </p:nvPicPr>
          <p:blipFill>
            <a:blip r:embed="rId8"/>
            <a:stretch>
              <a:fillRect/>
            </a:stretch>
          </p:blipFill>
          <p:spPr>
            <a:xfrm>
              <a:off x="5842841" y="3013992"/>
              <a:ext cx="413820" cy="419338"/>
            </a:xfrm>
            <a:prstGeom prst="rect">
              <a:avLst/>
            </a:prstGeom>
          </p:spPr>
        </p:pic>
        <p:pic>
          <p:nvPicPr>
            <p:cNvPr id="24" name="Immagine 23">
              <a:extLst>
                <a:ext uri="{FF2B5EF4-FFF2-40B4-BE49-F238E27FC236}">
                  <a16:creationId xmlns:a16="http://schemas.microsoft.com/office/drawing/2014/main" id="{04C27A43-2B42-D618-8B58-BE953111D9B2}"/>
                </a:ext>
              </a:extLst>
            </p:cNvPr>
            <p:cNvPicPr>
              <a:picLocks noChangeAspect="1"/>
            </p:cNvPicPr>
            <p:nvPr/>
          </p:nvPicPr>
          <p:blipFill>
            <a:blip r:embed="rId8"/>
            <a:stretch>
              <a:fillRect/>
            </a:stretch>
          </p:blipFill>
          <p:spPr>
            <a:xfrm>
              <a:off x="8449218" y="3013992"/>
              <a:ext cx="413820" cy="419338"/>
            </a:xfrm>
            <a:prstGeom prst="rect">
              <a:avLst/>
            </a:prstGeom>
          </p:spPr>
        </p:pic>
        <p:sp>
          <p:nvSpPr>
            <p:cNvPr id="25" name="Rettangolo 24">
              <a:extLst>
                <a:ext uri="{FF2B5EF4-FFF2-40B4-BE49-F238E27FC236}">
                  <a16:creationId xmlns:a16="http://schemas.microsoft.com/office/drawing/2014/main" id="{CFFFE19B-375C-A3F4-12F2-984C2D610B10}"/>
                </a:ext>
              </a:extLst>
            </p:cNvPr>
            <p:cNvSpPr/>
            <p:nvPr/>
          </p:nvSpPr>
          <p:spPr>
            <a:xfrm>
              <a:off x="605424" y="3932814"/>
              <a:ext cx="2356422" cy="1160075"/>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noProof="0" dirty="0">
                  <a:solidFill>
                    <a:schemeClr val="accent6"/>
                  </a:solidFill>
                </a:rPr>
                <a:t>Even more character and sportiness on a design that is already a strength for the Tonale… Wait for WBT Part 2 and “touch with your hand” !</a:t>
              </a:r>
            </a:p>
          </p:txBody>
        </p:sp>
        <p:sp>
          <p:nvSpPr>
            <p:cNvPr id="26" name="Rettangolo 25">
              <a:extLst>
                <a:ext uri="{FF2B5EF4-FFF2-40B4-BE49-F238E27FC236}">
                  <a16:creationId xmlns:a16="http://schemas.microsoft.com/office/drawing/2014/main" id="{7EFB8251-8F3A-449F-CB0D-B42DAA1B178C}"/>
                </a:ext>
              </a:extLst>
            </p:cNvPr>
            <p:cNvSpPr/>
            <p:nvPr/>
          </p:nvSpPr>
          <p:spPr>
            <a:xfrm>
              <a:off x="3199289" y="3932815"/>
              <a:ext cx="2342393" cy="1160074"/>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noProof="0" dirty="0">
                  <a:solidFill>
                    <a:schemeClr val="tx1"/>
                  </a:solidFill>
                </a:rPr>
                <a:t>True Alfa Romeo DNA, translated into emotion at first drive. Dedicated mechanical solutions create the recipe that an </a:t>
              </a:r>
              <a:r>
                <a:rPr lang="en-US" sz="800" noProof="0" dirty="0" err="1">
                  <a:solidFill>
                    <a:schemeClr val="tx1"/>
                  </a:solidFill>
                </a:rPr>
                <a:t>Alfista</a:t>
              </a:r>
              <a:r>
                <a:rPr lang="en-US" sz="800" noProof="0" dirty="0">
                  <a:solidFill>
                    <a:schemeClr val="tx1"/>
                  </a:solidFill>
                </a:rPr>
                <a:t> would expect.</a:t>
              </a:r>
            </a:p>
          </p:txBody>
        </p:sp>
        <p:sp>
          <p:nvSpPr>
            <p:cNvPr id="27" name="Rettangolo 26">
              <a:extLst>
                <a:ext uri="{FF2B5EF4-FFF2-40B4-BE49-F238E27FC236}">
                  <a16:creationId xmlns:a16="http://schemas.microsoft.com/office/drawing/2014/main" id="{C3799E37-9FCA-0C71-A4FC-1FA2261AD0DA}"/>
                </a:ext>
              </a:extLst>
            </p:cNvPr>
            <p:cNvSpPr/>
            <p:nvPr/>
          </p:nvSpPr>
          <p:spPr>
            <a:xfrm>
              <a:off x="5774506" y="3932815"/>
              <a:ext cx="2358388" cy="1160074"/>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noProof="0" dirty="0">
                  <a:solidFill>
                    <a:schemeClr val="accent6"/>
                  </a:solidFill>
                </a:rPr>
                <a:t>Cutting edge technology, latest generation infotainment &amp; connectivity, best in class safety (5 stars </a:t>
              </a:r>
              <a:r>
                <a:rPr lang="en-US" sz="800" noProof="0" dirty="0" err="1">
                  <a:solidFill>
                    <a:schemeClr val="accent6"/>
                  </a:solidFill>
                </a:rPr>
                <a:t>EuroNCAP</a:t>
              </a:r>
              <a:r>
                <a:rPr lang="en-US" sz="800" noProof="0" dirty="0">
                  <a:solidFill>
                    <a:schemeClr val="accent6"/>
                  </a:solidFill>
                </a:rPr>
                <a:t>) &amp; ADAS.</a:t>
              </a:r>
            </a:p>
          </p:txBody>
        </p:sp>
        <p:sp>
          <p:nvSpPr>
            <p:cNvPr id="28" name="Rettangolo 27">
              <a:extLst>
                <a:ext uri="{FF2B5EF4-FFF2-40B4-BE49-F238E27FC236}">
                  <a16:creationId xmlns:a16="http://schemas.microsoft.com/office/drawing/2014/main" id="{C844A149-5AC6-A5A5-F2D5-38D89488E26F}"/>
                </a:ext>
              </a:extLst>
            </p:cNvPr>
            <p:cNvSpPr/>
            <p:nvPr/>
          </p:nvSpPr>
          <p:spPr>
            <a:xfrm>
              <a:off x="8387053" y="3932815"/>
              <a:ext cx="2358388" cy="1160074"/>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noProof="0" dirty="0">
                  <a:solidFill>
                    <a:schemeClr val="accent6"/>
                  </a:solidFill>
                </a:rPr>
                <a:t>Harman Kardon 14-speakers premium Hi-Fi, ventilated front seats, semi-autonomous parking…these are some of the premium features you can find on Tonale.</a:t>
              </a:r>
            </a:p>
          </p:txBody>
        </p:sp>
        <p:sp>
          <p:nvSpPr>
            <p:cNvPr id="29" name="Segnaposto testo 10">
              <a:extLst>
                <a:ext uri="{FF2B5EF4-FFF2-40B4-BE49-F238E27FC236}">
                  <a16:creationId xmlns:a16="http://schemas.microsoft.com/office/drawing/2014/main" id="{D5203233-1C73-5CCF-1815-D925AF35C308}"/>
                </a:ext>
              </a:extLst>
            </p:cNvPr>
            <p:cNvSpPr txBox="1">
              <a:spLocks/>
            </p:cNvSpPr>
            <p:nvPr/>
          </p:nvSpPr>
          <p:spPr>
            <a:xfrm>
              <a:off x="622106" y="5155851"/>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0" noProof="0" dirty="0">
                  <a:solidFill>
                    <a:schemeClr val="accent1"/>
                  </a:solidFill>
                  <a:latin typeface="+mj-lt"/>
                </a:rPr>
                <a:t>DESIGN</a:t>
              </a:r>
            </a:p>
          </p:txBody>
        </p:sp>
        <p:sp>
          <p:nvSpPr>
            <p:cNvPr id="30" name="Segnaposto testo 10">
              <a:extLst>
                <a:ext uri="{FF2B5EF4-FFF2-40B4-BE49-F238E27FC236}">
                  <a16:creationId xmlns:a16="http://schemas.microsoft.com/office/drawing/2014/main" id="{ABD80491-3D09-DB34-9B18-FE842448E031}"/>
                </a:ext>
              </a:extLst>
            </p:cNvPr>
            <p:cNvSpPr txBox="1">
              <a:spLocks/>
            </p:cNvSpPr>
            <p:nvPr/>
          </p:nvSpPr>
          <p:spPr>
            <a:xfrm>
              <a:off x="3202598" y="5146536"/>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0" noProof="0" dirty="0">
                  <a:solidFill>
                    <a:schemeClr val="accent1"/>
                  </a:solidFill>
                  <a:latin typeface="+mj-lt"/>
                </a:rPr>
                <a:t>DRIVING DYNAMICS</a:t>
              </a:r>
            </a:p>
          </p:txBody>
        </p:sp>
        <p:sp>
          <p:nvSpPr>
            <p:cNvPr id="31" name="Segnaposto testo 10">
              <a:extLst>
                <a:ext uri="{FF2B5EF4-FFF2-40B4-BE49-F238E27FC236}">
                  <a16:creationId xmlns:a16="http://schemas.microsoft.com/office/drawing/2014/main" id="{97AAD29E-8C21-B2DB-C394-0254D3A01587}"/>
                </a:ext>
              </a:extLst>
            </p:cNvPr>
            <p:cNvSpPr txBox="1">
              <a:spLocks/>
            </p:cNvSpPr>
            <p:nvPr/>
          </p:nvSpPr>
          <p:spPr>
            <a:xfrm>
              <a:off x="5520350" y="5146536"/>
              <a:ext cx="2890656" cy="369331"/>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0" noProof="0" dirty="0">
                  <a:solidFill>
                    <a:schemeClr val="accent1"/>
                  </a:solidFill>
                  <a:latin typeface="+mj-lt"/>
                </a:rPr>
                <a:t>ENHANCED SOFTWARE EXPERIENCE</a:t>
              </a:r>
            </a:p>
          </p:txBody>
        </p:sp>
        <p:sp>
          <p:nvSpPr>
            <p:cNvPr id="32" name="Segnaposto testo 10">
              <a:extLst>
                <a:ext uri="{FF2B5EF4-FFF2-40B4-BE49-F238E27FC236}">
                  <a16:creationId xmlns:a16="http://schemas.microsoft.com/office/drawing/2014/main" id="{18DF3833-F4CF-3B31-D2BD-220CFBE745E6}"/>
                </a:ext>
              </a:extLst>
            </p:cNvPr>
            <p:cNvSpPr txBox="1">
              <a:spLocks/>
            </p:cNvSpPr>
            <p:nvPr/>
          </p:nvSpPr>
          <p:spPr>
            <a:xfrm>
              <a:off x="8411007" y="5146536"/>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b="0" noProof="0" dirty="0">
                  <a:solidFill>
                    <a:schemeClr val="accent1"/>
                  </a:solidFill>
                  <a:latin typeface="+mj-lt"/>
                </a:rPr>
                <a:t>PREMIUMNESS </a:t>
              </a:r>
              <a:br>
                <a:rPr lang="en-US" sz="900" b="0" noProof="0" dirty="0">
                  <a:solidFill>
                    <a:schemeClr val="accent1"/>
                  </a:solidFill>
                  <a:latin typeface="+mj-lt"/>
                </a:rPr>
              </a:br>
              <a:r>
                <a:rPr lang="en-US" sz="900" b="0" noProof="0" dirty="0">
                  <a:solidFill>
                    <a:schemeClr val="accent1"/>
                  </a:solidFill>
                  <a:latin typeface="+mj-lt"/>
                </a:rPr>
                <a:t>&amp; QUALITY</a:t>
              </a:r>
            </a:p>
          </p:txBody>
        </p:sp>
      </p:grpSp>
      <p:sp>
        <p:nvSpPr>
          <p:cNvPr id="34" name="CasellaDiTesto 33">
            <a:extLst>
              <a:ext uri="{FF2B5EF4-FFF2-40B4-BE49-F238E27FC236}">
                <a16:creationId xmlns:a16="http://schemas.microsoft.com/office/drawing/2014/main" id="{4D96165E-7E96-D59A-C556-04CF9D6835F7}"/>
              </a:ext>
            </a:extLst>
          </p:cNvPr>
          <p:cNvSpPr txBox="1"/>
          <p:nvPr/>
        </p:nvSpPr>
        <p:spPr>
          <a:xfrm>
            <a:off x="474220" y="5927093"/>
            <a:ext cx="11243561" cy="276999"/>
          </a:xfrm>
          <a:prstGeom prst="rect">
            <a:avLst/>
          </a:prstGeom>
          <a:noFill/>
        </p:spPr>
        <p:txBody>
          <a:bodyPr wrap="square">
            <a:spAutoFit/>
          </a:bodyPr>
          <a:lstStyle/>
          <a:p>
            <a:pPr algn="ctr"/>
            <a:r>
              <a:rPr lang="en-US" sz="1200" dirty="0">
                <a:latin typeface="+mn-lt"/>
              </a:rPr>
              <a:t>So let's start from here to discover the New Tonale... let's enter the future of Alfa Romeo.</a:t>
            </a:r>
          </a:p>
        </p:txBody>
      </p:sp>
    </p:spTree>
    <p:custDataLst>
      <p:tags r:id="rId1"/>
    </p:custDataLst>
    <p:extLst>
      <p:ext uri="{BB962C8B-B14F-4D97-AF65-F5344CB8AC3E}">
        <p14:creationId xmlns:p14="http://schemas.microsoft.com/office/powerpoint/2010/main" val="298597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01602-1D7C-308D-8786-9F94F1CF394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6907E18-F594-9A43-5FDA-E91FB11B0186}"/>
              </a:ext>
            </a:extLst>
          </p:cNvPr>
          <p:cNvSpPr>
            <a:spLocks noGrp="1"/>
          </p:cNvSpPr>
          <p:nvPr>
            <p:ph type="title"/>
          </p:nvPr>
        </p:nvSpPr>
        <p:spPr>
          <a:xfrm>
            <a:off x="1227532" y="1388867"/>
            <a:ext cx="9736933" cy="369332"/>
          </a:xfrm>
        </p:spPr>
        <p:txBody>
          <a:bodyPr/>
          <a:lstStyle/>
          <a:p>
            <a:pPr algn="ctr"/>
            <a:r>
              <a:rPr lang="en-US" noProof="0" dirty="0"/>
              <a:t>NEW TONALE DESIGN</a:t>
            </a:r>
          </a:p>
        </p:txBody>
      </p:sp>
      <p:sp>
        <p:nvSpPr>
          <p:cNvPr id="4" name="Segnaposto numero diapositiva 3">
            <a:extLst>
              <a:ext uri="{FF2B5EF4-FFF2-40B4-BE49-F238E27FC236}">
                <a16:creationId xmlns:a16="http://schemas.microsoft.com/office/drawing/2014/main" id="{273C0C35-1DF6-AA20-A173-653AEE0CE786}"/>
              </a:ext>
            </a:extLst>
          </p:cNvPr>
          <p:cNvSpPr>
            <a:spLocks noGrp="1"/>
          </p:cNvSpPr>
          <p:nvPr>
            <p:ph type="sldNum" sz="quarter" idx="12"/>
          </p:nvPr>
        </p:nvSpPr>
        <p:spPr/>
        <p:txBody>
          <a:bodyPr/>
          <a:lstStyle/>
          <a:p>
            <a:pPr algn="l" eaLnBrk="1" hangingPunct="1"/>
            <a:fld id="{094274B4-52BF-4BE4-A31A-21EA16AB84C3}" type="slidenum">
              <a:rPr lang="en-US" noProof="0" smtClean="0"/>
              <a:pPr algn="l" eaLnBrk="1" hangingPunct="1"/>
              <a:t>12</a:t>
            </a:fld>
            <a:endParaRPr lang="en-US" noProof="0" dirty="0"/>
          </a:p>
        </p:txBody>
      </p:sp>
      <p:pic>
        <p:nvPicPr>
          <p:cNvPr id="10" name="Immagine 9" descr="Immagine che contiene rosso, panno&#10;&#10;Il contenuto generato dall'IA potrebbe non essere corretto.">
            <a:extLst>
              <a:ext uri="{FF2B5EF4-FFF2-40B4-BE49-F238E27FC236}">
                <a16:creationId xmlns:a16="http://schemas.microsoft.com/office/drawing/2014/main" id="{FBADB58A-63D3-C88D-69D8-980F2288DD1D}"/>
              </a:ext>
            </a:extLst>
          </p:cNvPr>
          <p:cNvPicPr>
            <a:picLocks noChangeAspect="1"/>
          </p:cNvPicPr>
          <p:nvPr/>
        </p:nvPicPr>
        <p:blipFill>
          <a:blip r:embed="rId3"/>
          <a:stretch>
            <a:fillRect/>
          </a:stretch>
        </p:blipFill>
        <p:spPr>
          <a:xfrm>
            <a:off x="2143121" y="2114522"/>
            <a:ext cx="7905754" cy="4021244"/>
          </a:xfrm>
          <a:prstGeom prst="rect">
            <a:avLst/>
          </a:prstGeom>
        </p:spPr>
      </p:pic>
    </p:spTree>
    <p:custDataLst>
      <p:tags r:id="rId1"/>
    </p:custDataLst>
    <p:extLst>
      <p:ext uri="{BB962C8B-B14F-4D97-AF65-F5344CB8AC3E}">
        <p14:creationId xmlns:p14="http://schemas.microsoft.com/office/powerpoint/2010/main" val="179372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44C2-9679-FFA3-A47A-8ED984905F29}"/>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69495380-4F49-21EC-57D6-BF002AEEADC3}"/>
              </a:ext>
            </a:extLst>
          </p:cNvPr>
          <p:cNvSpPr txBox="1"/>
          <p:nvPr/>
        </p:nvSpPr>
        <p:spPr>
          <a:xfrm>
            <a:off x="4421856" y="946874"/>
            <a:ext cx="3348288"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02 | Design</a:t>
            </a:r>
          </a:p>
        </p:txBody>
      </p:sp>
      <p:sp>
        <p:nvSpPr>
          <p:cNvPr id="15" name="Titolo 4">
            <a:extLst>
              <a:ext uri="{FF2B5EF4-FFF2-40B4-BE49-F238E27FC236}">
                <a16:creationId xmlns:a16="http://schemas.microsoft.com/office/drawing/2014/main" id="{2933E700-7B47-8D7E-0EDD-028BD9D15D96}"/>
              </a:ext>
            </a:extLst>
          </p:cNvPr>
          <p:cNvSpPr>
            <a:spLocks noGrp="1"/>
          </p:cNvSpPr>
          <p:nvPr>
            <p:ph type="title"/>
          </p:nvPr>
        </p:nvSpPr>
        <p:spPr>
          <a:xfrm>
            <a:off x="1227532" y="1393243"/>
            <a:ext cx="9736933" cy="349702"/>
          </a:xfrm>
        </p:spPr>
        <p:txBody>
          <a:bodyPr/>
          <a:lstStyle/>
          <a:p>
            <a:pPr algn="ctr"/>
            <a:r>
              <a:rPr lang="en-US" noProof="0" dirty="0"/>
              <a:t>360° </a:t>
            </a:r>
            <a:r>
              <a:rPr lang="en-US" dirty="0"/>
              <a:t>OVERVIEW</a:t>
            </a:r>
            <a:endParaRPr lang="en-US" noProof="0" dirty="0"/>
          </a:p>
        </p:txBody>
      </p:sp>
      <p:sp>
        <p:nvSpPr>
          <p:cNvPr id="16" name="Segnaposto contenuto 14">
            <a:extLst>
              <a:ext uri="{FF2B5EF4-FFF2-40B4-BE49-F238E27FC236}">
                <a16:creationId xmlns:a16="http://schemas.microsoft.com/office/drawing/2014/main" id="{856AFD9E-3756-74AB-5356-B3E606FF533A}"/>
              </a:ext>
            </a:extLst>
          </p:cNvPr>
          <p:cNvSpPr txBox="1">
            <a:spLocks/>
          </p:cNvSpPr>
          <p:nvPr/>
        </p:nvSpPr>
        <p:spPr>
          <a:xfrm>
            <a:off x="1152523" y="2129407"/>
            <a:ext cx="9886952" cy="755391"/>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1200"/>
              </a:spcAft>
            </a:pPr>
            <a:r>
              <a:rPr lang="en-US" noProof="0" dirty="0">
                <a:highlight>
                  <a:srgbClr val="FFFF00"/>
                </a:highlight>
              </a:rPr>
              <a:t>We tried to describe the design of the new </a:t>
            </a:r>
            <a:r>
              <a:rPr lang="en-US" noProof="0" dirty="0" err="1">
                <a:highlight>
                  <a:srgbClr val="FFFF00"/>
                </a:highlight>
              </a:rPr>
              <a:t>Tonale</a:t>
            </a:r>
            <a:r>
              <a:rPr lang="en-US" noProof="0" dirty="0">
                <a:highlight>
                  <a:srgbClr val="FFFF00"/>
                </a:highlight>
              </a:rPr>
              <a:t>. Then we realized it’s beyond words.</a:t>
            </a:r>
          </a:p>
          <a:p>
            <a:pPr algn="ctr" fontAlgn="auto">
              <a:lnSpc>
                <a:spcPts val="2200"/>
              </a:lnSpc>
              <a:spcBef>
                <a:spcPts val="0"/>
              </a:spcBef>
              <a:spcAft>
                <a:spcPts val="1200"/>
              </a:spcAft>
            </a:pPr>
            <a:r>
              <a:rPr lang="en-US" noProof="0" dirty="0"/>
              <a:t>But the solution is easy: using the power of images.</a:t>
            </a:r>
          </a:p>
        </p:txBody>
      </p:sp>
      <p:sp>
        <p:nvSpPr>
          <p:cNvPr id="3" name="Rettangolo 2">
            <a:extLst>
              <a:ext uri="{FF2B5EF4-FFF2-40B4-BE49-F238E27FC236}">
                <a16:creationId xmlns:a16="http://schemas.microsoft.com/office/drawing/2014/main" id="{B9456A18-7F5B-1BDB-677F-4141246C5F73}"/>
              </a:ext>
            </a:extLst>
          </p:cNvPr>
          <p:cNvSpPr/>
          <p:nvPr/>
        </p:nvSpPr>
        <p:spPr>
          <a:xfrm>
            <a:off x="5155485" y="3564799"/>
            <a:ext cx="1887794" cy="1829353"/>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dirty="0">
                <a:solidFill>
                  <a:schemeClr val="tx1"/>
                </a:solidFill>
                <a:latin typeface="+mj-lt"/>
              </a:rPr>
              <a:t>New e</a:t>
            </a:r>
            <a:r>
              <a:rPr lang="en-US" noProof="0" dirty="0" err="1">
                <a:solidFill>
                  <a:schemeClr val="tx1"/>
                </a:solidFill>
                <a:latin typeface="+mj-lt"/>
              </a:rPr>
              <a:t>xterior</a:t>
            </a:r>
            <a:r>
              <a:rPr lang="en-US" noProof="0" dirty="0">
                <a:solidFill>
                  <a:schemeClr val="tx1"/>
                </a:solidFill>
                <a:latin typeface="+mj-lt"/>
              </a:rPr>
              <a:t> </a:t>
            </a:r>
            <a:br>
              <a:rPr lang="en-US" noProof="0" dirty="0">
                <a:solidFill>
                  <a:schemeClr val="tx1"/>
                </a:solidFill>
                <a:latin typeface="+mj-lt"/>
              </a:rPr>
            </a:br>
            <a:r>
              <a:rPr lang="en-US" noProof="0" dirty="0">
                <a:solidFill>
                  <a:schemeClr val="tx1"/>
                </a:solidFill>
                <a:latin typeface="+mj-lt"/>
              </a:rPr>
              <a:t>details</a:t>
            </a:r>
          </a:p>
        </p:txBody>
      </p:sp>
      <p:pic>
        <p:nvPicPr>
          <p:cNvPr id="4" name="Immagine 3">
            <a:extLst>
              <a:ext uri="{FF2B5EF4-FFF2-40B4-BE49-F238E27FC236}">
                <a16:creationId xmlns:a16="http://schemas.microsoft.com/office/drawing/2014/main" id="{FC51BCBC-36C4-3C88-E31D-6751CFB94527}"/>
              </a:ext>
            </a:extLst>
          </p:cNvPr>
          <p:cNvPicPr>
            <a:picLocks noChangeAspect="1"/>
          </p:cNvPicPr>
          <p:nvPr/>
        </p:nvPicPr>
        <p:blipFill>
          <a:blip r:embed="rId3"/>
          <a:srcRect/>
          <a:stretch/>
        </p:blipFill>
        <p:spPr>
          <a:xfrm>
            <a:off x="5786635" y="3856377"/>
            <a:ext cx="625493" cy="625493"/>
          </a:xfrm>
          <a:prstGeom prst="rect">
            <a:avLst/>
          </a:prstGeom>
        </p:spPr>
      </p:pic>
      <p:sp>
        <p:nvSpPr>
          <p:cNvPr id="5" name="Rettangolo 4">
            <a:extLst>
              <a:ext uri="{FF2B5EF4-FFF2-40B4-BE49-F238E27FC236}">
                <a16:creationId xmlns:a16="http://schemas.microsoft.com/office/drawing/2014/main" id="{0D686CBB-B2B5-59B7-A492-B9883A0DBF3A}"/>
              </a:ext>
            </a:extLst>
          </p:cNvPr>
          <p:cNvSpPr/>
          <p:nvPr/>
        </p:nvSpPr>
        <p:spPr>
          <a:xfrm>
            <a:off x="7946310" y="3564799"/>
            <a:ext cx="1887794" cy="1829353"/>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dirty="0">
                <a:solidFill>
                  <a:schemeClr val="tx1"/>
                </a:solidFill>
                <a:latin typeface="+mj-lt"/>
              </a:rPr>
              <a:t>New i</a:t>
            </a:r>
            <a:r>
              <a:rPr lang="en-US" noProof="0" dirty="0" err="1">
                <a:solidFill>
                  <a:schemeClr val="tx1"/>
                </a:solidFill>
                <a:latin typeface="+mj-lt"/>
              </a:rPr>
              <a:t>nterior</a:t>
            </a:r>
            <a:r>
              <a:rPr lang="en-US" noProof="0" dirty="0">
                <a:solidFill>
                  <a:schemeClr val="tx1"/>
                </a:solidFill>
                <a:latin typeface="+mj-lt"/>
              </a:rPr>
              <a:t> </a:t>
            </a:r>
            <a:br>
              <a:rPr lang="en-US" noProof="0" dirty="0">
                <a:solidFill>
                  <a:schemeClr val="tx1"/>
                </a:solidFill>
                <a:latin typeface="+mj-lt"/>
              </a:rPr>
            </a:br>
            <a:r>
              <a:rPr lang="en-US" noProof="0" dirty="0">
                <a:solidFill>
                  <a:schemeClr val="tx1"/>
                </a:solidFill>
                <a:latin typeface="+mj-lt"/>
              </a:rPr>
              <a:t>details</a:t>
            </a:r>
          </a:p>
        </p:txBody>
      </p:sp>
      <p:sp>
        <p:nvSpPr>
          <p:cNvPr id="6" name="Rettangolo 5">
            <a:extLst>
              <a:ext uri="{FF2B5EF4-FFF2-40B4-BE49-F238E27FC236}">
                <a16:creationId xmlns:a16="http://schemas.microsoft.com/office/drawing/2014/main" id="{4103083F-0F1E-C5BC-7EB8-83EA77679F99}"/>
              </a:ext>
            </a:extLst>
          </p:cNvPr>
          <p:cNvSpPr/>
          <p:nvPr/>
        </p:nvSpPr>
        <p:spPr>
          <a:xfrm>
            <a:off x="2357896" y="3564799"/>
            <a:ext cx="1887794" cy="1829353"/>
          </a:xfrm>
          <a:prstGeom prst="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noProof="0" dirty="0">
                <a:solidFill>
                  <a:schemeClr val="tx1"/>
                </a:solidFill>
                <a:latin typeface="+mj-lt"/>
              </a:rPr>
              <a:t>360° </a:t>
            </a:r>
            <a:br>
              <a:rPr lang="en-US" noProof="0" dirty="0">
                <a:solidFill>
                  <a:schemeClr val="tx1"/>
                </a:solidFill>
                <a:latin typeface="+mj-lt"/>
              </a:rPr>
            </a:br>
            <a:r>
              <a:rPr lang="en-US" noProof="0" dirty="0">
                <a:solidFill>
                  <a:schemeClr val="tx1"/>
                </a:solidFill>
                <a:latin typeface="+mj-lt"/>
              </a:rPr>
              <a:t>Overview </a:t>
            </a:r>
          </a:p>
        </p:txBody>
      </p:sp>
      <p:pic>
        <p:nvPicPr>
          <p:cNvPr id="7" name="Immagine 6">
            <a:extLst>
              <a:ext uri="{FF2B5EF4-FFF2-40B4-BE49-F238E27FC236}">
                <a16:creationId xmlns:a16="http://schemas.microsoft.com/office/drawing/2014/main" id="{DE9AD8C4-4781-2DA8-73AE-A74E52F5910D}"/>
              </a:ext>
            </a:extLst>
          </p:cNvPr>
          <p:cNvPicPr>
            <a:picLocks noChangeAspect="1"/>
          </p:cNvPicPr>
          <p:nvPr/>
        </p:nvPicPr>
        <p:blipFill>
          <a:blip r:embed="rId3"/>
          <a:srcRect/>
          <a:stretch/>
        </p:blipFill>
        <p:spPr>
          <a:xfrm>
            <a:off x="8577460" y="3856377"/>
            <a:ext cx="625493" cy="625493"/>
          </a:xfrm>
          <a:prstGeom prst="rect">
            <a:avLst/>
          </a:prstGeom>
        </p:spPr>
      </p:pic>
      <p:pic>
        <p:nvPicPr>
          <p:cNvPr id="8" name="Immagine 7">
            <a:extLst>
              <a:ext uri="{FF2B5EF4-FFF2-40B4-BE49-F238E27FC236}">
                <a16:creationId xmlns:a16="http://schemas.microsoft.com/office/drawing/2014/main" id="{2C3EB099-A8A9-2C0F-4407-8F6898843299}"/>
              </a:ext>
            </a:extLst>
          </p:cNvPr>
          <p:cNvPicPr>
            <a:picLocks noChangeAspect="1"/>
          </p:cNvPicPr>
          <p:nvPr/>
        </p:nvPicPr>
        <p:blipFill>
          <a:blip r:embed="rId3"/>
          <a:srcRect/>
          <a:stretch/>
        </p:blipFill>
        <p:spPr>
          <a:xfrm>
            <a:off x="2989046" y="3856377"/>
            <a:ext cx="625493" cy="625493"/>
          </a:xfrm>
          <a:prstGeom prst="rect">
            <a:avLst/>
          </a:prstGeom>
        </p:spPr>
      </p:pic>
      <p:pic>
        <p:nvPicPr>
          <p:cNvPr id="9" name="Elemento grafico 8">
            <a:extLst>
              <a:ext uri="{FF2B5EF4-FFF2-40B4-BE49-F238E27FC236}">
                <a16:creationId xmlns:a16="http://schemas.microsoft.com/office/drawing/2014/main" id="{8460EC68-6B31-1055-A957-488834FB95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01572" y="6412706"/>
            <a:ext cx="160880" cy="356542"/>
          </a:xfrm>
          <a:prstGeom prst="rect">
            <a:avLst/>
          </a:prstGeom>
        </p:spPr>
      </p:pic>
      <p:sp>
        <p:nvSpPr>
          <p:cNvPr id="10" name="CasellaDiTesto 9">
            <a:extLst>
              <a:ext uri="{FF2B5EF4-FFF2-40B4-BE49-F238E27FC236}">
                <a16:creationId xmlns:a16="http://schemas.microsoft.com/office/drawing/2014/main" id="{B1B2A511-7EBF-1DF7-5637-6B8A6ED58B4A}"/>
              </a:ext>
            </a:extLst>
          </p:cNvPr>
          <p:cNvSpPr txBox="1"/>
          <p:nvPr/>
        </p:nvSpPr>
        <p:spPr>
          <a:xfrm>
            <a:off x="8664607" y="6494155"/>
            <a:ext cx="3021222" cy="241980"/>
          </a:xfrm>
          <a:prstGeom prst="rect">
            <a:avLst/>
          </a:prstGeom>
          <a:noFill/>
        </p:spPr>
        <p:txBody>
          <a:bodyPr vert="horz" wrap="square" lIns="72000" tIns="36000" rIns="72000" bIns="36000" rtlCol="0" anchor="t">
            <a:spAutoFit/>
          </a:bodyPr>
          <a:lstStyle>
            <a:lvl1pPr marL="0" indent="0" defTabSz="914400" eaLnBrk="1" latinLnBrk="0" hangingPunct="1">
              <a:lnSpc>
                <a:spcPct val="150000"/>
              </a:lnSpc>
              <a:spcBef>
                <a:spcPts val="1000"/>
              </a:spcBef>
              <a:buFont typeface="Arial" panose="020B0604020202020204" pitchFamily="34" charset="0"/>
              <a:buNone/>
              <a:defRPr lang="it-IT" sz="1200" dirty="0" smtClean="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lang="it-IT" sz="2400" smtClean="0">
                <a:latin typeface="+mn-lt"/>
              </a:defRPr>
            </a:lvl2pPr>
            <a:lvl3pPr marL="1143000" indent="-228600" defTabSz="914400" eaLnBrk="1" latinLnBrk="0" hangingPunct="1">
              <a:lnSpc>
                <a:spcPct val="90000"/>
              </a:lnSpc>
              <a:spcBef>
                <a:spcPts val="500"/>
              </a:spcBef>
              <a:buFont typeface="Arial" panose="020B0604020202020204" pitchFamily="34" charset="0"/>
              <a:buChar char="•"/>
              <a:defRPr lang="it-IT" sz="2000" smtClean="0">
                <a:latin typeface="+mn-lt"/>
              </a:defRPr>
            </a:lvl3pPr>
            <a:lvl4pPr marL="1600200" indent="-228600" defTabSz="914400" eaLnBrk="1" latinLnBrk="0" hangingPunct="1">
              <a:lnSpc>
                <a:spcPct val="90000"/>
              </a:lnSpc>
              <a:spcBef>
                <a:spcPts val="500"/>
              </a:spcBef>
              <a:buFont typeface="Arial" panose="020B0604020202020204" pitchFamily="34" charset="0"/>
              <a:buChar char="•"/>
              <a:defRPr lang="it-IT" sz="1800" smtClean="0">
                <a:latin typeface="+mn-lt"/>
              </a:defRPr>
            </a:lvl4pPr>
            <a:lvl5pPr marL="2057400" indent="-228600" defTabSz="914400" eaLnBrk="1" latinLnBrk="0" hangingPunct="1">
              <a:lnSpc>
                <a:spcPct val="90000"/>
              </a:lnSpc>
              <a:spcBef>
                <a:spcPts val="500"/>
              </a:spcBef>
              <a:buFont typeface="Arial" panose="020B0604020202020204" pitchFamily="34" charset="0"/>
              <a:buChar char="•"/>
              <a:defRPr lang="it-IT" sz="1800" smtClean="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r">
              <a:lnSpc>
                <a:spcPct val="100000"/>
              </a:lnSpc>
              <a:spcBef>
                <a:spcPts val="0"/>
              </a:spcBef>
            </a:pPr>
            <a:r>
              <a:rPr lang="en-US" sz="1100" noProof="0" dirty="0"/>
              <a:t>Click on the icons</a:t>
            </a:r>
          </a:p>
        </p:txBody>
      </p:sp>
    </p:spTree>
    <p:custDataLst>
      <p:tags r:id="rId1"/>
    </p:custDataLst>
    <p:extLst>
      <p:ext uri="{BB962C8B-B14F-4D97-AF65-F5344CB8AC3E}">
        <p14:creationId xmlns:p14="http://schemas.microsoft.com/office/powerpoint/2010/main" val="78864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22C42-6681-0F82-30B5-6B56986CE75E}"/>
            </a:ext>
          </a:extLst>
        </p:cNvPr>
        <p:cNvGrpSpPr/>
        <p:nvPr/>
      </p:nvGrpSpPr>
      <p:grpSpPr>
        <a:xfrm>
          <a:off x="0" y="0"/>
          <a:ext cx="0" cy="0"/>
          <a:chOff x="0" y="0"/>
          <a:chExt cx="0" cy="0"/>
        </a:xfrm>
      </p:grpSpPr>
      <p:pic>
        <p:nvPicPr>
          <p:cNvPr id="5" name="Picture 1">
            <a:extLst>
              <a:ext uri="{FF2B5EF4-FFF2-40B4-BE49-F238E27FC236}">
                <a16:creationId xmlns:a16="http://schemas.microsoft.com/office/drawing/2014/main" id="{17D48417-BEC1-6784-B182-3121B9704DAF}"/>
              </a:ext>
            </a:extLst>
          </p:cNvPr>
          <p:cNvPicPr>
            <a:picLocks noChangeAspect="1"/>
          </p:cNvPicPr>
          <p:nvPr/>
        </p:nvPicPr>
        <p:blipFill>
          <a:blip r:embed="rId3">
            <a:alphaModFix amt="38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025"/>
          <a:stretch/>
        </p:blipFill>
        <p:spPr>
          <a:xfrm>
            <a:off x="1273632" y="1592796"/>
            <a:ext cx="10049117" cy="5255531"/>
          </a:xfrm>
          <a:prstGeom prst="rect">
            <a:avLst/>
          </a:prstGeom>
          <a:ln>
            <a:noFill/>
          </a:ln>
          <a:effectLst>
            <a:softEdge rad="1270000"/>
          </a:effectLst>
        </p:spPr>
      </p:pic>
      <p:sp>
        <p:nvSpPr>
          <p:cNvPr id="2" name="Titolo 1">
            <a:extLst>
              <a:ext uri="{FF2B5EF4-FFF2-40B4-BE49-F238E27FC236}">
                <a16:creationId xmlns:a16="http://schemas.microsoft.com/office/drawing/2014/main" id="{F5AA28B5-D6CC-A1C9-147A-2AF35EF47E13}"/>
              </a:ext>
            </a:extLst>
          </p:cNvPr>
          <p:cNvSpPr>
            <a:spLocks noGrp="1"/>
          </p:cNvSpPr>
          <p:nvPr>
            <p:ph type="title"/>
          </p:nvPr>
        </p:nvSpPr>
        <p:spPr>
          <a:xfrm>
            <a:off x="1227532" y="1388867"/>
            <a:ext cx="9736933" cy="369332"/>
          </a:xfrm>
        </p:spPr>
        <p:txBody>
          <a:bodyPr/>
          <a:lstStyle/>
          <a:p>
            <a:pPr algn="ctr"/>
            <a:r>
              <a:rPr lang="en-US" noProof="0" dirty="0"/>
              <a:t>CONNECTED SERVICES</a:t>
            </a:r>
          </a:p>
        </p:txBody>
      </p:sp>
      <p:sp>
        <p:nvSpPr>
          <p:cNvPr id="4" name="Segnaposto numero diapositiva 3">
            <a:extLst>
              <a:ext uri="{FF2B5EF4-FFF2-40B4-BE49-F238E27FC236}">
                <a16:creationId xmlns:a16="http://schemas.microsoft.com/office/drawing/2014/main" id="{3179B4F8-EEC2-DFD0-7DEA-845D00FBAA12}"/>
              </a:ext>
            </a:extLst>
          </p:cNvPr>
          <p:cNvSpPr>
            <a:spLocks noGrp="1"/>
          </p:cNvSpPr>
          <p:nvPr>
            <p:ph type="sldNum" sz="quarter" idx="12"/>
          </p:nvPr>
        </p:nvSpPr>
        <p:spPr/>
        <p:txBody>
          <a:bodyPr/>
          <a:lstStyle/>
          <a:p>
            <a:pPr algn="l" eaLnBrk="1" hangingPunct="1"/>
            <a:fld id="{094274B4-52BF-4BE4-A31A-21EA16AB84C3}" type="slidenum">
              <a:rPr lang="en-US" noProof="0" smtClean="0"/>
              <a:pPr algn="l" eaLnBrk="1" hangingPunct="1"/>
              <a:t>14</a:t>
            </a:fld>
            <a:endParaRPr lang="en-US" noProof="0" dirty="0"/>
          </a:p>
        </p:txBody>
      </p:sp>
    </p:spTree>
    <p:custDataLst>
      <p:tags r:id="rId1"/>
    </p:custDataLst>
    <p:extLst>
      <p:ext uri="{BB962C8B-B14F-4D97-AF65-F5344CB8AC3E}">
        <p14:creationId xmlns:p14="http://schemas.microsoft.com/office/powerpoint/2010/main" val="252885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B7786-9E83-A65B-6708-DC6E1D47A39B}"/>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63F4822B-AA82-C2D5-F0E3-920E6CF3B1DB}"/>
              </a:ext>
            </a:extLst>
          </p:cNvPr>
          <p:cNvSpPr txBox="1"/>
          <p:nvPr/>
        </p:nvSpPr>
        <p:spPr>
          <a:xfrm>
            <a:off x="3838575" y="946874"/>
            <a:ext cx="4514850"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03 | Connected Services</a:t>
            </a:r>
          </a:p>
        </p:txBody>
      </p:sp>
      <p:sp>
        <p:nvSpPr>
          <p:cNvPr id="15" name="Titolo 4">
            <a:extLst>
              <a:ext uri="{FF2B5EF4-FFF2-40B4-BE49-F238E27FC236}">
                <a16:creationId xmlns:a16="http://schemas.microsoft.com/office/drawing/2014/main" id="{50778220-0ECA-95FD-E859-542967451A0E}"/>
              </a:ext>
            </a:extLst>
          </p:cNvPr>
          <p:cNvSpPr>
            <a:spLocks noGrp="1"/>
          </p:cNvSpPr>
          <p:nvPr>
            <p:ph type="title"/>
          </p:nvPr>
        </p:nvSpPr>
        <p:spPr>
          <a:xfrm>
            <a:off x="590548" y="1393243"/>
            <a:ext cx="11010902" cy="349702"/>
          </a:xfrm>
        </p:spPr>
        <p:txBody>
          <a:bodyPr/>
          <a:lstStyle/>
          <a:p>
            <a:pPr algn="ctr"/>
            <a:r>
              <a:rPr lang="en-US" noProof="0" dirty="0"/>
              <a:t>Advanced </a:t>
            </a:r>
            <a:r>
              <a:rPr lang="en-US" strike="sngStrike" noProof="0" dirty="0">
                <a:highlight>
                  <a:srgbClr val="FFFF00"/>
                </a:highlight>
              </a:rPr>
              <a:t>Hardware and Software </a:t>
            </a:r>
            <a:r>
              <a:rPr lang="en-US" noProof="0" dirty="0"/>
              <a:t>equipment</a:t>
            </a:r>
          </a:p>
        </p:txBody>
      </p:sp>
      <p:sp>
        <p:nvSpPr>
          <p:cNvPr id="16" name="Segnaposto contenuto 14">
            <a:extLst>
              <a:ext uri="{FF2B5EF4-FFF2-40B4-BE49-F238E27FC236}">
                <a16:creationId xmlns:a16="http://schemas.microsoft.com/office/drawing/2014/main" id="{9644BCD8-0598-B023-52E0-D037998F3D5C}"/>
              </a:ext>
            </a:extLst>
          </p:cNvPr>
          <p:cNvSpPr txBox="1">
            <a:spLocks/>
          </p:cNvSpPr>
          <p:nvPr/>
        </p:nvSpPr>
        <p:spPr>
          <a:xfrm>
            <a:off x="1227531" y="2021438"/>
            <a:ext cx="9736933" cy="1037519"/>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600"/>
              </a:spcAft>
            </a:pPr>
            <a:r>
              <a:rPr lang="en-US" noProof="0" dirty="0">
                <a:highlight>
                  <a:srgbClr val="FFFF00"/>
                </a:highlight>
              </a:rPr>
              <a:t>The new </a:t>
            </a:r>
            <a:r>
              <a:rPr lang="en-US" noProof="0" dirty="0" err="1">
                <a:highlight>
                  <a:srgbClr val="FFFF00"/>
                </a:highlight>
              </a:rPr>
              <a:t>Tonale</a:t>
            </a:r>
            <a:r>
              <a:rPr lang="en-US" noProof="0" dirty="0">
                <a:highlight>
                  <a:srgbClr val="FFFF00"/>
                </a:highlight>
              </a:rPr>
              <a:t> blends advanced hardware and intelligent software for a truly next-generation tech experience.</a:t>
            </a:r>
          </a:p>
          <a:p>
            <a:pPr algn="ctr" fontAlgn="auto">
              <a:lnSpc>
                <a:spcPts val="2200"/>
              </a:lnSpc>
              <a:spcBef>
                <a:spcPts val="0"/>
              </a:spcBef>
              <a:spcAft>
                <a:spcPts val="600"/>
              </a:spcAft>
            </a:pPr>
            <a:r>
              <a:rPr lang="en-US" noProof="0" dirty="0">
                <a:highlight>
                  <a:srgbClr val="FFFF00"/>
                </a:highlight>
              </a:rPr>
              <a:t>Its Connected Services take driving to a new level: smarter, smoother, and more intuitive.</a:t>
            </a:r>
          </a:p>
          <a:p>
            <a:pPr algn="ctr" fontAlgn="auto">
              <a:lnSpc>
                <a:spcPts val="2200"/>
              </a:lnSpc>
              <a:spcBef>
                <a:spcPts val="0"/>
              </a:spcBef>
              <a:spcAft>
                <a:spcPts val="600"/>
              </a:spcAft>
            </a:pPr>
            <a:r>
              <a:rPr lang="en-US" noProof="0" dirty="0">
                <a:highlight>
                  <a:srgbClr val="FFFF00"/>
                </a:highlight>
              </a:rPr>
              <a:t>Everything works seamlessly across multiple connected channels, for a driving experience that’s always in sync with you.</a:t>
            </a:r>
          </a:p>
        </p:txBody>
      </p:sp>
      <p:sp>
        <p:nvSpPr>
          <p:cNvPr id="34" name="CasellaDiTesto 33">
            <a:extLst>
              <a:ext uri="{FF2B5EF4-FFF2-40B4-BE49-F238E27FC236}">
                <a16:creationId xmlns:a16="http://schemas.microsoft.com/office/drawing/2014/main" id="{411EAF2B-966B-F903-8093-CBA02D8CBEE6}"/>
              </a:ext>
            </a:extLst>
          </p:cNvPr>
          <p:cNvSpPr txBox="1"/>
          <p:nvPr/>
        </p:nvSpPr>
        <p:spPr>
          <a:xfrm>
            <a:off x="1882726" y="3661218"/>
            <a:ext cx="2972742" cy="294302"/>
          </a:xfrm>
          <a:prstGeom prst="rect">
            <a:avLst/>
          </a:prstGeom>
          <a:noFill/>
        </p:spPr>
        <p:txBody>
          <a:bodyPr vert="horz" wrap="square" lIns="72000" tIns="36000" rIns="72000" bIns="36000" rtlCol="0" anchor="t" anchorCtr="0">
            <a:spAutoFit/>
          </a:bodyPr>
          <a:lstStyle>
            <a:lvl1pPr algn="ctr" defTabSz="914400" eaLnBrk="1" latinLnBrk="0" hangingPunct="1">
              <a:lnSpc>
                <a:spcPct val="90000"/>
              </a:lnSpc>
              <a:buNone/>
              <a:defRPr lang="it-IT" sz="2000" cap="all" spc="300" baseline="0" dirty="0">
                <a:solidFill>
                  <a:schemeClr val="accent6"/>
                </a:solidFill>
                <a:latin typeface="Sequel 100 Black 45" panose="020B0503050000020004" pitchFamily="34" charset="77"/>
                <a:cs typeface="Arial" panose="020B0604020202020204" pitchFamily="34" charset="0"/>
              </a:defRPr>
            </a:lvl1pPr>
          </a:lstStyle>
          <a:p>
            <a:r>
              <a:rPr lang="en-US" sz="1600" noProof="0" dirty="0"/>
              <a:t>ON BOARD </a:t>
            </a:r>
          </a:p>
        </p:txBody>
      </p:sp>
      <p:sp>
        <p:nvSpPr>
          <p:cNvPr id="35" name="CasellaDiTesto 34">
            <a:extLst>
              <a:ext uri="{FF2B5EF4-FFF2-40B4-BE49-F238E27FC236}">
                <a16:creationId xmlns:a16="http://schemas.microsoft.com/office/drawing/2014/main" id="{8D30A4A5-106C-387C-BEEC-8F0CEA3918D3}"/>
              </a:ext>
            </a:extLst>
          </p:cNvPr>
          <p:cNvSpPr txBox="1"/>
          <p:nvPr/>
        </p:nvSpPr>
        <p:spPr>
          <a:xfrm>
            <a:off x="6805625" y="3439619"/>
            <a:ext cx="3919526" cy="515901"/>
          </a:xfrm>
          <a:prstGeom prst="rect">
            <a:avLst/>
          </a:prstGeom>
          <a:noFill/>
        </p:spPr>
        <p:txBody>
          <a:bodyPr vert="horz" wrap="square" lIns="72000" tIns="36000" rIns="72000" bIns="36000" rtlCol="0" anchor="t" anchorCtr="0">
            <a:spAutoFit/>
          </a:bodyPr>
          <a:lstStyle>
            <a:lvl1pPr algn="ctr" defTabSz="914400" eaLnBrk="1" latinLnBrk="0" hangingPunct="1">
              <a:lnSpc>
                <a:spcPct val="90000"/>
              </a:lnSpc>
              <a:buNone/>
              <a:defRPr lang="it-IT" sz="2000" cap="all" spc="300" baseline="0" dirty="0">
                <a:solidFill>
                  <a:schemeClr val="accent6"/>
                </a:solidFill>
                <a:latin typeface="Sequel 100 Black 45" panose="020B0503050000020004" pitchFamily="34" charset="77"/>
                <a:cs typeface="Arial" panose="020B0604020202020204" pitchFamily="34" charset="0"/>
              </a:defRPr>
            </a:lvl1pPr>
          </a:lstStyle>
          <a:p>
            <a:r>
              <a:rPr lang="en-US" sz="1600" strike="sngStrike" noProof="0" dirty="0">
                <a:highlight>
                  <a:srgbClr val="FFFF00"/>
                </a:highlight>
              </a:rPr>
              <a:t>USING</a:t>
            </a:r>
          </a:p>
          <a:p>
            <a:r>
              <a:rPr lang="en-US" sz="1600" noProof="0" dirty="0"/>
              <a:t>Alfa Romeo APP </a:t>
            </a:r>
          </a:p>
        </p:txBody>
      </p:sp>
      <p:sp>
        <p:nvSpPr>
          <p:cNvPr id="36" name="CasellaDiTesto 35">
            <a:extLst>
              <a:ext uri="{FF2B5EF4-FFF2-40B4-BE49-F238E27FC236}">
                <a16:creationId xmlns:a16="http://schemas.microsoft.com/office/drawing/2014/main" id="{E49FE6D1-A1CD-CF5E-049C-1765F2CB9F3F}"/>
              </a:ext>
            </a:extLst>
          </p:cNvPr>
          <p:cNvSpPr txBox="1"/>
          <p:nvPr/>
        </p:nvSpPr>
        <p:spPr>
          <a:xfrm>
            <a:off x="6623387" y="4006589"/>
            <a:ext cx="4284000" cy="461665"/>
          </a:xfrm>
          <a:prstGeom prst="rect">
            <a:avLst/>
          </a:prstGeom>
          <a:noFill/>
        </p:spPr>
        <p:txBody>
          <a:bodyPr wrap="square" rtlCol="0">
            <a:spAutoFit/>
          </a:bodyPr>
          <a:lstStyle/>
          <a:p>
            <a:pPr algn="ctr">
              <a:defRPr/>
            </a:pPr>
            <a:r>
              <a:rPr lang="en-US" sz="1200" noProof="0" dirty="0">
                <a:latin typeface="+mn-lt"/>
              </a:rPr>
              <a:t>For smartphones and smartwatches, </a:t>
            </a:r>
            <a:br>
              <a:rPr lang="en-US" sz="1200" noProof="0" dirty="0">
                <a:latin typeface="+mn-lt"/>
              </a:rPr>
            </a:br>
            <a:r>
              <a:rPr lang="en-US" sz="1200" noProof="0" dirty="0">
                <a:latin typeface="+mn-lt"/>
              </a:rPr>
              <a:t>giving access to all the services</a:t>
            </a:r>
          </a:p>
        </p:txBody>
      </p:sp>
      <p:sp>
        <p:nvSpPr>
          <p:cNvPr id="37" name="CasellaDiTesto 36">
            <a:extLst>
              <a:ext uri="{FF2B5EF4-FFF2-40B4-BE49-F238E27FC236}">
                <a16:creationId xmlns:a16="http://schemas.microsoft.com/office/drawing/2014/main" id="{56ACF484-DA4A-E8A9-BCD4-0BD359EA0C85}"/>
              </a:ext>
            </a:extLst>
          </p:cNvPr>
          <p:cNvSpPr txBox="1"/>
          <p:nvPr/>
        </p:nvSpPr>
        <p:spPr>
          <a:xfrm>
            <a:off x="1227531" y="4006589"/>
            <a:ext cx="4283132" cy="276999"/>
          </a:xfrm>
          <a:prstGeom prst="rect">
            <a:avLst/>
          </a:prstGeom>
          <a:noFill/>
        </p:spPr>
        <p:txBody>
          <a:bodyPr wrap="square" rtlCol="0">
            <a:spAutoFit/>
          </a:bodyPr>
          <a:lstStyle>
            <a:defPPr>
              <a:defRPr lang="it-IT"/>
            </a:defPPr>
            <a:lvl1pPr>
              <a:defRPr sz="1400">
                <a:latin typeface="Montserrat" pitchFamily="2" charset="0"/>
              </a:defRPr>
            </a:lvl1pPr>
          </a:lstStyle>
          <a:p>
            <a:pPr algn="ctr">
              <a:defRPr/>
            </a:pPr>
            <a:r>
              <a:rPr lang="en-US" sz="1200" noProof="0" dirty="0">
                <a:latin typeface="+mn-lt"/>
              </a:rPr>
              <a:t>From Infotainment system</a:t>
            </a:r>
          </a:p>
        </p:txBody>
      </p:sp>
      <p:pic>
        <p:nvPicPr>
          <p:cNvPr id="38" name="Immagine 37">
            <a:extLst>
              <a:ext uri="{FF2B5EF4-FFF2-40B4-BE49-F238E27FC236}">
                <a16:creationId xmlns:a16="http://schemas.microsoft.com/office/drawing/2014/main" id="{858537B9-A5E4-BA9B-38E1-B3AA0F14D08B}"/>
              </a:ext>
            </a:extLst>
          </p:cNvPr>
          <p:cNvPicPr>
            <a:picLocks noChangeAspect="1"/>
          </p:cNvPicPr>
          <p:nvPr/>
        </p:nvPicPr>
        <p:blipFill>
          <a:blip r:embed="rId3"/>
          <a:stretch>
            <a:fillRect/>
          </a:stretch>
        </p:blipFill>
        <p:spPr>
          <a:xfrm>
            <a:off x="8104695" y="4589743"/>
            <a:ext cx="1321383" cy="1321383"/>
          </a:xfrm>
          <a:prstGeom prst="rect">
            <a:avLst/>
          </a:prstGeom>
        </p:spPr>
      </p:pic>
      <p:pic>
        <p:nvPicPr>
          <p:cNvPr id="39" name="Immagine 38">
            <a:extLst>
              <a:ext uri="{FF2B5EF4-FFF2-40B4-BE49-F238E27FC236}">
                <a16:creationId xmlns:a16="http://schemas.microsoft.com/office/drawing/2014/main" id="{2E85105C-D00C-07BC-469A-84B917BCD77B}"/>
              </a:ext>
            </a:extLst>
          </p:cNvPr>
          <p:cNvPicPr>
            <a:picLocks noChangeAspect="1"/>
          </p:cNvPicPr>
          <p:nvPr/>
        </p:nvPicPr>
        <p:blipFill>
          <a:blip r:embed="rId4"/>
          <a:srcRect l="6185" t="17248" r="6185" b="23470"/>
          <a:stretch>
            <a:fillRect/>
          </a:stretch>
        </p:blipFill>
        <p:spPr>
          <a:xfrm>
            <a:off x="1882727" y="4589742"/>
            <a:ext cx="2972741" cy="1321383"/>
          </a:xfrm>
          <a:prstGeom prst="rect">
            <a:avLst/>
          </a:prstGeom>
        </p:spPr>
      </p:pic>
    </p:spTree>
    <p:custDataLst>
      <p:tags r:id="rId1"/>
    </p:custDataLst>
    <p:extLst>
      <p:ext uri="{BB962C8B-B14F-4D97-AF65-F5344CB8AC3E}">
        <p14:creationId xmlns:p14="http://schemas.microsoft.com/office/powerpoint/2010/main" val="270262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AB8F-F1A9-F968-1249-A60B293A07AA}"/>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57066760-66B8-CB18-977F-4FB43723557E}"/>
              </a:ext>
            </a:extLst>
          </p:cNvPr>
          <p:cNvSpPr txBox="1"/>
          <p:nvPr/>
        </p:nvSpPr>
        <p:spPr>
          <a:xfrm>
            <a:off x="3838575" y="946874"/>
            <a:ext cx="4514850"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03 | Connected Services</a:t>
            </a:r>
          </a:p>
        </p:txBody>
      </p:sp>
      <p:sp>
        <p:nvSpPr>
          <p:cNvPr id="15" name="Titolo 4">
            <a:extLst>
              <a:ext uri="{FF2B5EF4-FFF2-40B4-BE49-F238E27FC236}">
                <a16:creationId xmlns:a16="http://schemas.microsoft.com/office/drawing/2014/main" id="{22E758E2-A178-B8CE-272E-C069CCA39273}"/>
              </a:ext>
            </a:extLst>
          </p:cNvPr>
          <p:cNvSpPr>
            <a:spLocks noGrp="1"/>
          </p:cNvSpPr>
          <p:nvPr>
            <p:ph type="title"/>
          </p:nvPr>
        </p:nvSpPr>
        <p:spPr>
          <a:xfrm>
            <a:off x="1227532" y="1393243"/>
            <a:ext cx="9736933" cy="349702"/>
          </a:xfrm>
        </p:spPr>
        <p:txBody>
          <a:bodyPr/>
          <a:lstStyle/>
          <a:p>
            <a:pPr algn="ctr"/>
            <a:r>
              <a:rPr lang="en-US" noProof="0" dirty="0"/>
              <a:t>A first-class offer</a:t>
            </a:r>
          </a:p>
        </p:txBody>
      </p:sp>
      <p:sp>
        <p:nvSpPr>
          <p:cNvPr id="16" name="Segnaposto contenuto 14">
            <a:extLst>
              <a:ext uri="{FF2B5EF4-FFF2-40B4-BE49-F238E27FC236}">
                <a16:creationId xmlns:a16="http://schemas.microsoft.com/office/drawing/2014/main" id="{CCF1EB47-56E3-84B0-C340-84DE64FCCC91}"/>
              </a:ext>
            </a:extLst>
          </p:cNvPr>
          <p:cNvSpPr txBox="1">
            <a:spLocks/>
          </p:cNvSpPr>
          <p:nvPr/>
        </p:nvSpPr>
        <p:spPr>
          <a:xfrm>
            <a:off x="1227531" y="1941314"/>
            <a:ext cx="9736933" cy="1037519"/>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600"/>
              </a:spcAft>
            </a:pPr>
            <a:r>
              <a:rPr lang="en-US" noProof="0" dirty="0"/>
              <a:t>Connected Services are clustered in two different commercial offer with the following objectives:</a:t>
            </a:r>
          </a:p>
          <a:p>
            <a:pPr marL="171450" indent="-171450" algn="ctr" fontAlgn="auto">
              <a:lnSpc>
                <a:spcPts val="2200"/>
              </a:lnSpc>
              <a:spcBef>
                <a:spcPts val="0"/>
              </a:spcBef>
              <a:spcAft>
                <a:spcPts val="600"/>
              </a:spcAft>
              <a:buClr>
                <a:srgbClr val="BA0816"/>
              </a:buClr>
              <a:buFont typeface="Wingdings" panose="05000000000000000000" pitchFamily="2" charset="2"/>
              <a:buChar char="§"/>
            </a:pPr>
            <a:r>
              <a:rPr lang="en-US" noProof="0" dirty="0"/>
              <a:t>Improving customer satisfaction and customer experience, thanks to on board and off board services</a:t>
            </a:r>
          </a:p>
          <a:p>
            <a:pPr marL="171450" indent="-171450" algn="ctr" fontAlgn="auto">
              <a:lnSpc>
                <a:spcPts val="2200"/>
              </a:lnSpc>
              <a:spcBef>
                <a:spcPts val="0"/>
              </a:spcBef>
              <a:spcAft>
                <a:spcPts val="600"/>
              </a:spcAft>
              <a:buClr>
                <a:srgbClr val="BA0816"/>
              </a:buClr>
              <a:buFont typeface="Wingdings" panose="05000000000000000000" pitchFamily="2" charset="2"/>
              <a:buChar char="§"/>
            </a:pPr>
            <a:r>
              <a:rPr lang="en-US" noProof="0" dirty="0"/>
              <a:t>Offering EV features included in the vehicle price to facilitate the management of PHEV vehicle</a:t>
            </a:r>
          </a:p>
        </p:txBody>
      </p:sp>
      <p:sp>
        <p:nvSpPr>
          <p:cNvPr id="11" name="CasellaDiTesto 10">
            <a:extLst>
              <a:ext uri="{FF2B5EF4-FFF2-40B4-BE49-F238E27FC236}">
                <a16:creationId xmlns:a16="http://schemas.microsoft.com/office/drawing/2014/main" id="{4BDBB978-8D0C-76EA-6CFF-2CCD67B572A5}"/>
              </a:ext>
            </a:extLst>
          </p:cNvPr>
          <p:cNvSpPr txBox="1"/>
          <p:nvPr/>
        </p:nvSpPr>
        <p:spPr>
          <a:xfrm>
            <a:off x="475176" y="4460971"/>
            <a:ext cx="2269480" cy="830997"/>
          </a:xfrm>
          <a:prstGeom prst="rect">
            <a:avLst/>
          </a:prstGeom>
          <a:noFill/>
        </p:spPr>
        <p:txBody>
          <a:bodyPr wrap="square">
            <a:spAutoFit/>
          </a:bodyPr>
          <a:lstStyle/>
          <a:p>
            <a:r>
              <a:rPr lang="en-US" sz="1200" noProof="0" dirty="0">
                <a:latin typeface="+mj-lt"/>
              </a:rPr>
              <a:t>Activation</a:t>
            </a:r>
            <a:r>
              <a:rPr lang="en-US" sz="1200" noProof="0" dirty="0">
                <a:latin typeface="Arial" panose="020B0604020202020204" pitchFamily="34" charset="0"/>
              </a:rPr>
              <a:t>: already active</a:t>
            </a:r>
          </a:p>
          <a:p>
            <a:r>
              <a:rPr lang="en-US" sz="1200" noProof="0" dirty="0">
                <a:latin typeface="Arial" panose="020B0604020202020204" pitchFamily="34" charset="0"/>
              </a:rPr>
              <a:t> </a:t>
            </a:r>
          </a:p>
          <a:p>
            <a:r>
              <a:rPr lang="en-US" sz="1200" noProof="0" dirty="0">
                <a:latin typeface="+mj-lt"/>
              </a:rPr>
              <a:t>Duration</a:t>
            </a:r>
            <a:r>
              <a:rPr lang="en-US" sz="1200" noProof="0" dirty="0">
                <a:latin typeface="Arial" panose="020B0604020202020204" pitchFamily="34" charset="0"/>
              </a:rPr>
              <a:t>: e-Call: lifetime</a:t>
            </a:r>
            <a:br>
              <a:rPr lang="en-US" sz="1200" noProof="0" dirty="0">
                <a:latin typeface="Arial" panose="020B0604020202020204" pitchFamily="34" charset="0"/>
              </a:rPr>
            </a:br>
            <a:r>
              <a:rPr lang="en-US" sz="1200" noProof="0" dirty="0">
                <a:latin typeface="Arial" panose="020B0604020202020204" pitchFamily="34" charset="0"/>
              </a:rPr>
              <a:t>Other services: 10 years  </a:t>
            </a:r>
          </a:p>
        </p:txBody>
      </p:sp>
      <p:sp>
        <p:nvSpPr>
          <p:cNvPr id="12" name="CasellaDiTesto 11">
            <a:extLst>
              <a:ext uri="{FF2B5EF4-FFF2-40B4-BE49-F238E27FC236}">
                <a16:creationId xmlns:a16="http://schemas.microsoft.com/office/drawing/2014/main" id="{345D443E-2EF5-2460-2ACF-026CF67DC79D}"/>
              </a:ext>
            </a:extLst>
          </p:cNvPr>
          <p:cNvSpPr txBox="1"/>
          <p:nvPr/>
        </p:nvSpPr>
        <p:spPr>
          <a:xfrm>
            <a:off x="9434631" y="4368638"/>
            <a:ext cx="2591877" cy="1015663"/>
          </a:xfrm>
          <a:prstGeom prst="rect">
            <a:avLst/>
          </a:prstGeom>
          <a:noFill/>
        </p:spPr>
        <p:txBody>
          <a:bodyPr wrap="square">
            <a:spAutoFit/>
          </a:bodyPr>
          <a:lstStyle/>
          <a:p>
            <a:r>
              <a:rPr lang="en-US" sz="1200" noProof="0" dirty="0">
                <a:latin typeface="+mj-lt"/>
              </a:rPr>
              <a:t>Activation</a:t>
            </a:r>
            <a:r>
              <a:rPr lang="en-US" sz="1200" noProof="0" dirty="0">
                <a:latin typeface="Arial" panose="020B0604020202020204" pitchFamily="34" charset="0"/>
              </a:rPr>
              <a:t>: Care of Sales Consultant at car delivery phase</a:t>
            </a:r>
          </a:p>
          <a:p>
            <a:r>
              <a:rPr lang="en-US" sz="1200" noProof="0" dirty="0">
                <a:latin typeface="Arial" panose="020B0604020202020204" pitchFamily="34" charset="0"/>
              </a:rPr>
              <a:t> </a:t>
            </a:r>
          </a:p>
          <a:p>
            <a:r>
              <a:rPr lang="en-US" sz="1200" noProof="0" dirty="0">
                <a:latin typeface="+mj-lt"/>
              </a:rPr>
              <a:t>Duration</a:t>
            </a:r>
            <a:r>
              <a:rPr lang="en-US" sz="1200" noProof="0" dirty="0">
                <a:latin typeface="Arial" panose="020B0604020202020204" pitchFamily="34" charset="0"/>
              </a:rPr>
              <a:t>: included in the vehicle price. Trial period of 36 months.</a:t>
            </a:r>
          </a:p>
        </p:txBody>
      </p:sp>
      <p:sp>
        <p:nvSpPr>
          <p:cNvPr id="22" name="CasellaDiTesto 21">
            <a:extLst>
              <a:ext uri="{FF2B5EF4-FFF2-40B4-BE49-F238E27FC236}">
                <a16:creationId xmlns:a16="http://schemas.microsoft.com/office/drawing/2014/main" id="{75B47119-FCB3-B4C8-4D0E-BD1006790F13}"/>
              </a:ext>
            </a:extLst>
          </p:cNvPr>
          <p:cNvSpPr txBox="1"/>
          <p:nvPr/>
        </p:nvSpPr>
        <p:spPr>
          <a:xfrm>
            <a:off x="2744655" y="3297410"/>
            <a:ext cx="2874097" cy="711715"/>
          </a:xfrm>
          <a:prstGeom prst="rect">
            <a:avLst/>
          </a:prstGeom>
          <a:solidFill>
            <a:schemeClr val="bg1"/>
          </a:solidFill>
          <a:ln w="12700">
            <a:solidFill>
              <a:schemeClr val="bg1"/>
            </a:solidFill>
          </a:ln>
        </p:spPr>
        <p:txBody>
          <a:bodyPr wrap="square" lIns="0" tIns="108000" rIns="0" bIns="36000" rtlCol="0" anchor="b">
            <a:spAutoFit/>
          </a:bodyPr>
          <a:lstStyle/>
          <a:p>
            <a:pPr algn="ctr" defTabSz="871057">
              <a:lnSpc>
                <a:spcPct val="80000"/>
              </a:lnSpc>
              <a:defRPr/>
            </a:pPr>
            <a:r>
              <a:rPr lang="en-US" sz="1400" noProof="0" dirty="0">
                <a:latin typeface="+mj-lt"/>
              </a:rPr>
              <a:t>CONNECT</a:t>
            </a:r>
          </a:p>
          <a:p>
            <a:pPr algn="ctr" defTabSz="871057">
              <a:lnSpc>
                <a:spcPct val="80000"/>
              </a:lnSpc>
              <a:defRPr/>
            </a:pPr>
            <a:r>
              <a:rPr lang="en-US" sz="3200" noProof="0" dirty="0">
                <a:solidFill>
                  <a:srgbClr val="92D050"/>
                </a:solidFill>
                <a:latin typeface="+mj-lt"/>
              </a:rPr>
              <a:t>ONE</a:t>
            </a:r>
          </a:p>
        </p:txBody>
      </p:sp>
      <p:sp>
        <p:nvSpPr>
          <p:cNvPr id="25" name="CasellaDiTesto 24">
            <a:extLst>
              <a:ext uri="{FF2B5EF4-FFF2-40B4-BE49-F238E27FC236}">
                <a16:creationId xmlns:a16="http://schemas.microsoft.com/office/drawing/2014/main" id="{3F43442C-4CCD-DB29-6D02-231FFD2453F6}"/>
              </a:ext>
            </a:extLst>
          </p:cNvPr>
          <p:cNvSpPr txBox="1"/>
          <p:nvPr/>
        </p:nvSpPr>
        <p:spPr>
          <a:xfrm>
            <a:off x="6573248" y="3297410"/>
            <a:ext cx="2835956" cy="711715"/>
          </a:xfrm>
          <a:prstGeom prst="rect">
            <a:avLst/>
          </a:prstGeom>
          <a:solidFill>
            <a:schemeClr val="bg1"/>
          </a:solidFill>
          <a:ln w="12700">
            <a:solidFill>
              <a:schemeClr val="bg1"/>
            </a:solidFill>
          </a:ln>
        </p:spPr>
        <p:txBody>
          <a:bodyPr wrap="square" lIns="0" tIns="108000" rIns="0" bIns="36000" rtlCol="0" anchor="b">
            <a:spAutoFit/>
          </a:bodyPr>
          <a:lstStyle/>
          <a:p>
            <a:pPr algn="ctr" defTabSz="871057">
              <a:lnSpc>
                <a:spcPct val="80000"/>
              </a:lnSpc>
              <a:defRPr/>
            </a:pPr>
            <a:r>
              <a:rPr lang="en-US" sz="1400" noProof="0" dirty="0">
                <a:latin typeface="+mj-lt"/>
              </a:rPr>
              <a:t>CONNECT</a:t>
            </a:r>
          </a:p>
          <a:p>
            <a:pPr algn="ctr" defTabSz="871057">
              <a:lnSpc>
                <a:spcPct val="80000"/>
              </a:lnSpc>
              <a:defRPr/>
            </a:pPr>
            <a:r>
              <a:rPr lang="en-US" sz="3200" noProof="0" dirty="0">
                <a:solidFill>
                  <a:srgbClr val="00B0F0"/>
                </a:solidFill>
                <a:latin typeface="+mj-lt"/>
              </a:rPr>
              <a:t>PLUS</a:t>
            </a:r>
          </a:p>
        </p:txBody>
      </p:sp>
      <p:sp>
        <p:nvSpPr>
          <p:cNvPr id="26" name="Rettangolo 25">
            <a:extLst>
              <a:ext uri="{FF2B5EF4-FFF2-40B4-BE49-F238E27FC236}">
                <a16:creationId xmlns:a16="http://schemas.microsoft.com/office/drawing/2014/main" id="{4E5D4176-A2DE-E787-1A77-2232A809F060}"/>
              </a:ext>
            </a:extLst>
          </p:cNvPr>
          <p:cNvSpPr/>
          <p:nvPr/>
        </p:nvSpPr>
        <p:spPr>
          <a:xfrm>
            <a:off x="6573248" y="4095757"/>
            <a:ext cx="2835956"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indent="-171450" defTabSz="871057" eaLnBrk="1" fontAlgn="auto" hangingPunct="1">
              <a:spcBef>
                <a:spcPts val="0"/>
              </a:spcBef>
              <a:spcAft>
                <a:spcPts val="0"/>
              </a:spcAft>
              <a:buFont typeface="Wingdings" panose="05000000000000000000" pitchFamily="2" charset="2"/>
              <a:buChar char="§"/>
            </a:pPr>
            <a:r>
              <a:rPr lang="en-US" sz="1200" kern="0" noProof="0" dirty="0">
                <a:latin typeface="+mn-lt"/>
              </a:rPr>
              <a:t>Remote interaction with vehicle</a:t>
            </a:r>
          </a:p>
        </p:txBody>
      </p:sp>
      <p:sp>
        <p:nvSpPr>
          <p:cNvPr id="27" name="Rettangolo 26">
            <a:extLst>
              <a:ext uri="{FF2B5EF4-FFF2-40B4-BE49-F238E27FC236}">
                <a16:creationId xmlns:a16="http://schemas.microsoft.com/office/drawing/2014/main" id="{3562BDEB-2A04-ED3F-602D-35C3F3C8411D}"/>
              </a:ext>
            </a:extLst>
          </p:cNvPr>
          <p:cNvSpPr/>
          <p:nvPr/>
        </p:nvSpPr>
        <p:spPr>
          <a:xfrm>
            <a:off x="6573248" y="4511346"/>
            <a:ext cx="2835956"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indent="-171450" defTabSz="871057" eaLnBrk="1" fontAlgn="auto" hangingPunct="1">
              <a:spcBef>
                <a:spcPts val="0"/>
              </a:spcBef>
              <a:spcAft>
                <a:spcPts val="0"/>
              </a:spcAft>
              <a:buFont typeface="Wingdings" panose="05000000000000000000" pitchFamily="2" charset="2"/>
              <a:buChar char="§"/>
            </a:pPr>
            <a:r>
              <a:rPr lang="en-US" sz="1200" kern="0" noProof="0" dirty="0">
                <a:latin typeface="+mn-lt"/>
                <a:sym typeface="Helvetica Light"/>
              </a:rPr>
              <a:t>Vehicle monitoring</a:t>
            </a:r>
          </a:p>
        </p:txBody>
      </p:sp>
      <p:sp>
        <p:nvSpPr>
          <p:cNvPr id="28" name="Rettangolo 27">
            <a:extLst>
              <a:ext uri="{FF2B5EF4-FFF2-40B4-BE49-F238E27FC236}">
                <a16:creationId xmlns:a16="http://schemas.microsoft.com/office/drawing/2014/main" id="{0439819E-9C8A-A08F-3C63-DB55C496118F}"/>
              </a:ext>
            </a:extLst>
          </p:cNvPr>
          <p:cNvSpPr/>
          <p:nvPr/>
        </p:nvSpPr>
        <p:spPr>
          <a:xfrm>
            <a:off x="6573248" y="4926935"/>
            <a:ext cx="2835956"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indent="-171450" defTabSz="871057" eaLnBrk="1" fontAlgn="auto" hangingPunct="1">
              <a:spcBef>
                <a:spcPts val="0"/>
              </a:spcBef>
              <a:spcAft>
                <a:spcPts val="0"/>
              </a:spcAft>
              <a:buFont typeface="Wingdings" panose="05000000000000000000" pitchFamily="2" charset="2"/>
              <a:buChar char="§"/>
            </a:pPr>
            <a:r>
              <a:rPr lang="en-US" sz="1200" kern="0" noProof="0" dirty="0">
                <a:latin typeface="+mn-lt"/>
              </a:rPr>
              <a:t>Navigation optimization</a:t>
            </a:r>
          </a:p>
        </p:txBody>
      </p:sp>
      <p:sp>
        <p:nvSpPr>
          <p:cNvPr id="29" name="Rettangolo 28">
            <a:extLst>
              <a:ext uri="{FF2B5EF4-FFF2-40B4-BE49-F238E27FC236}">
                <a16:creationId xmlns:a16="http://schemas.microsoft.com/office/drawing/2014/main" id="{04511368-A83A-28CB-61CF-2D40BFA73F10}"/>
              </a:ext>
            </a:extLst>
          </p:cNvPr>
          <p:cNvSpPr/>
          <p:nvPr/>
        </p:nvSpPr>
        <p:spPr>
          <a:xfrm>
            <a:off x="2757369" y="5342523"/>
            <a:ext cx="2861385" cy="711716"/>
          </a:xfrm>
          <a:prstGeom prst="rect">
            <a:avLst/>
          </a:prstGeom>
          <a:solidFill>
            <a:srgbClr val="92D050"/>
          </a:solidFill>
          <a:ln w="12700" cap="flat" cmpd="sng" algn="ctr">
            <a:noFill/>
            <a:prstDash val="solid"/>
            <a:miter lim="800000"/>
          </a:ln>
          <a:effectLst/>
        </p:spPr>
        <p:txBody>
          <a:bodyPr lIns="102880" tIns="0" rIns="102880" bIns="0" rtlCol="0" anchor="ctr"/>
          <a:lstStyle/>
          <a:p>
            <a:pPr marL="0" marR="0" lvl="0" indent="0" defTabSz="87105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n-lt"/>
                <a:ea typeface="+mn-ea"/>
                <a:cs typeface="+mn-cs"/>
              </a:rPr>
              <a:t>EV specific features:</a:t>
            </a:r>
          </a:p>
          <a:p>
            <a:pPr marL="180975" marR="0" lvl="4" indent="-171450" defTabSz="871057" eaLnBrk="1" fontAlgn="auto" latinLnBrk="0" hangingPunct="1">
              <a:lnSpc>
                <a:spcPct val="100000"/>
              </a:lnSpc>
              <a:spcBef>
                <a:spcPts val="0"/>
              </a:spcBef>
              <a:spcAft>
                <a:spcPts val="0"/>
              </a:spcAft>
              <a:buSzTx/>
              <a:buFont typeface="Wingdings" panose="05000000000000000000" pitchFamily="2" charset="2"/>
              <a:buChar char="§"/>
              <a:tabLst/>
              <a:defRPr/>
            </a:pPr>
            <a:r>
              <a:rPr kumimoji="0" lang="en-US" sz="1200" b="0" i="0" u="none" strike="noStrike" kern="0" cap="none" spc="0" normalizeH="0" baseline="0" noProof="0" dirty="0">
                <a:ln>
                  <a:noFill/>
                </a:ln>
                <a:solidFill>
                  <a:schemeClr val="bg1"/>
                </a:solidFill>
                <a:effectLst/>
                <a:uLnTx/>
                <a:uFillTx/>
                <a:latin typeface="+mn-lt"/>
                <a:ea typeface="+mn-ea"/>
                <a:cs typeface="Arial"/>
              </a:rPr>
              <a:t>e-Control (charging)</a:t>
            </a:r>
          </a:p>
        </p:txBody>
      </p:sp>
      <p:sp>
        <p:nvSpPr>
          <p:cNvPr id="30" name="Rettangolo 29">
            <a:extLst>
              <a:ext uri="{FF2B5EF4-FFF2-40B4-BE49-F238E27FC236}">
                <a16:creationId xmlns:a16="http://schemas.microsoft.com/office/drawing/2014/main" id="{9D299C76-31EC-52EB-E13D-A75936840BCF}"/>
              </a:ext>
            </a:extLst>
          </p:cNvPr>
          <p:cNvSpPr/>
          <p:nvPr/>
        </p:nvSpPr>
        <p:spPr>
          <a:xfrm>
            <a:off x="2757369" y="4095757"/>
            <a:ext cx="2861384"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marR="0" lvl="0" indent="-171450" defTabSz="871057"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effectLst/>
                <a:uLnTx/>
                <a:uFillTx/>
                <a:latin typeface="+mn-lt"/>
                <a:ea typeface="+mn-ea"/>
                <a:cs typeface="+mn-cs"/>
              </a:rPr>
              <a:t>Elementary features</a:t>
            </a:r>
          </a:p>
        </p:txBody>
      </p:sp>
      <p:sp>
        <p:nvSpPr>
          <p:cNvPr id="31" name="Rettangolo 30">
            <a:extLst>
              <a:ext uri="{FF2B5EF4-FFF2-40B4-BE49-F238E27FC236}">
                <a16:creationId xmlns:a16="http://schemas.microsoft.com/office/drawing/2014/main" id="{370CA689-7B2F-F968-9D1D-39C267C16112}"/>
              </a:ext>
            </a:extLst>
          </p:cNvPr>
          <p:cNvSpPr/>
          <p:nvPr/>
        </p:nvSpPr>
        <p:spPr>
          <a:xfrm>
            <a:off x="2757369" y="4511346"/>
            <a:ext cx="2861384"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indent="-171450" defTabSz="871057" eaLnBrk="1" fontAlgn="auto" hangingPunct="1">
              <a:spcBef>
                <a:spcPts val="0"/>
              </a:spcBef>
              <a:spcAft>
                <a:spcPts val="0"/>
              </a:spcAft>
              <a:buFont typeface="Wingdings" panose="05000000000000000000" pitchFamily="2" charset="2"/>
              <a:buChar char="§"/>
            </a:pPr>
            <a:r>
              <a:rPr lang="en-US" sz="1200" kern="0" noProof="0" dirty="0">
                <a:latin typeface="+mn-lt"/>
              </a:rPr>
              <a:t>Safety &amp; Security  features</a:t>
            </a:r>
          </a:p>
        </p:txBody>
      </p:sp>
      <p:sp>
        <p:nvSpPr>
          <p:cNvPr id="32" name="Rettangolo 31">
            <a:extLst>
              <a:ext uri="{FF2B5EF4-FFF2-40B4-BE49-F238E27FC236}">
                <a16:creationId xmlns:a16="http://schemas.microsoft.com/office/drawing/2014/main" id="{C18D5B38-3B68-0BB7-80E8-511126CDDAB7}"/>
              </a:ext>
            </a:extLst>
          </p:cNvPr>
          <p:cNvSpPr/>
          <p:nvPr/>
        </p:nvSpPr>
        <p:spPr>
          <a:xfrm>
            <a:off x="2757369" y="4926935"/>
            <a:ext cx="2861384" cy="328957"/>
          </a:xfrm>
          <a:prstGeom prst="rect">
            <a:avLst/>
          </a:prstGeom>
          <a:solidFill>
            <a:schemeClr val="tx1">
              <a:alpha val="10000"/>
            </a:schemeClr>
          </a:solidFill>
          <a:ln w="12700" cap="flat" cmpd="sng" algn="ctr">
            <a:noFill/>
            <a:prstDash val="solid"/>
            <a:miter lim="800000"/>
          </a:ln>
          <a:effectLst/>
        </p:spPr>
        <p:txBody>
          <a:bodyPr lIns="102880" tIns="0" rIns="102880" bIns="0" rtlCol="0" anchor="ctr"/>
          <a:lstStyle/>
          <a:p>
            <a:pPr marL="171450" indent="-171450" defTabSz="871057" eaLnBrk="1" fontAlgn="auto" hangingPunct="1">
              <a:spcBef>
                <a:spcPts val="0"/>
              </a:spcBef>
              <a:spcAft>
                <a:spcPts val="0"/>
              </a:spcAft>
              <a:buFont typeface="Wingdings" panose="05000000000000000000" pitchFamily="2" charset="2"/>
              <a:buChar char="§"/>
            </a:pPr>
            <a:r>
              <a:rPr lang="en-US" sz="1200" kern="0" noProof="0" dirty="0">
                <a:latin typeface="+mn-lt"/>
              </a:rPr>
              <a:t>Maintenance optimization</a:t>
            </a:r>
          </a:p>
        </p:txBody>
      </p:sp>
      <p:sp>
        <p:nvSpPr>
          <p:cNvPr id="33" name="Rettangolo 32">
            <a:extLst>
              <a:ext uri="{FF2B5EF4-FFF2-40B4-BE49-F238E27FC236}">
                <a16:creationId xmlns:a16="http://schemas.microsoft.com/office/drawing/2014/main" id="{C2316359-3B7F-B89D-5FAB-B1A7CBB48248}"/>
              </a:ext>
            </a:extLst>
          </p:cNvPr>
          <p:cNvSpPr/>
          <p:nvPr/>
        </p:nvSpPr>
        <p:spPr>
          <a:xfrm>
            <a:off x="6573248" y="5342523"/>
            <a:ext cx="2835956" cy="706612"/>
          </a:xfrm>
          <a:prstGeom prst="rect">
            <a:avLst/>
          </a:prstGeom>
          <a:solidFill>
            <a:srgbClr val="00B0F0"/>
          </a:solidFill>
          <a:ln w="12700" cap="flat" cmpd="sng" algn="ctr">
            <a:noFill/>
            <a:prstDash val="solid"/>
            <a:miter lim="800000"/>
          </a:ln>
          <a:effectLst/>
        </p:spPr>
        <p:txBody>
          <a:bodyPr lIns="102880" tIns="0" rIns="102880" bIns="0" rtlCol="0" anchor="ctr"/>
          <a:lstStyle/>
          <a:p>
            <a:pPr marL="171450" marR="0" lvl="0" indent="-171450" defTabSz="871057" eaLnBrk="1" fontAlgn="auto" latinLnBrk="0" hangingPunct="1">
              <a:lnSpc>
                <a:spcPct val="100000"/>
              </a:lnSpc>
              <a:spcBef>
                <a:spcPts val="0"/>
              </a:spcBef>
              <a:spcAft>
                <a:spcPts val="0"/>
              </a:spcAft>
              <a:buSzTx/>
              <a:buFont typeface="Wingdings" panose="05000000000000000000" pitchFamily="2" charset="2"/>
              <a:buChar char="§"/>
              <a:tabLst/>
              <a:defRPr/>
            </a:pPr>
            <a:r>
              <a:rPr kumimoji="0" lang="en-US" sz="1200" b="0" i="0" u="none" strike="noStrike" kern="0" cap="none" spc="0" normalizeH="0" baseline="0" noProof="0" dirty="0">
                <a:ln>
                  <a:noFill/>
                </a:ln>
                <a:solidFill>
                  <a:schemeClr val="bg1"/>
                </a:solidFill>
                <a:effectLst/>
                <a:uLnTx/>
                <a:uFillTx/>
                <a:latin typeface="+mn-lt"/>
                <a:ea typeface="+mn-ea"/>
                <a:cs typeface="+mn-cs"/>
              </a:rPr>
              <a:t>Theft Alarm Notification and  Stolen Vehicle Tracking Assistance</a:t>
            </a:r>
          </a:p>
          <a:p>
            <a:pPr marL="171450" marR="0" lvl="0" indent="-171450" defTabSz="871057" eaLnBrk="1" fontAlgn="auto" latinLnBrk="0" hangingPunct="1">
              <a:lnSpc>
                <a:spcPct val="100000"/>
              </a:lnSpc>
              <a:spcBef>
                <a:spcPts val="0"/>
              </a:spcBef>
              <a:spcAft>
                <a:spcPts val="0"/>
              </a:spcAft>
              <a:buSzTx/>
              <a:buFont typeface="Wingdings" panose="05000000000000000000" pitchFamily="2" charset="2"/>
              <a:buChar char="§"/>
              <a:tabLst/>
              <a:defRPr/>
            </a:pPr>
            <a:r>
              <a:rPr kumimoji="0" lang="en-US" sz="1200" b="0" i="0" u="none" strike="noStrike" kern="0" cap="none" spc="0" normalizeH="0" baseline="0" noProof="0" dirty="0">
                <a:ln>
                  <a:noFill/>
                </a:ln>
                <a:solidFill>
                  <a:schemeClr val="bg1"/>
                </a:solidFill>
                <a:effectLst/>
                <a:uLnTx/>
                <a:uFillTx/>
                <a:latin typeface="+mn-lt"/>
                <a:ea typeface="+mn-ea"/>
                <a:cs typeface="+mn-cs"/>
              </a:rPr>
              <a:t>Alexa in Vehicle</a:t>
            </a:r>
          </a:p>
        </p:txBody>
      </p:sp>
      <p:sp>
        <p:nvSpPr>
          <p:cNvPr id="2" name="CasellaDiTesto 1">
            <a:extLst>
              <a:ext uri="{FF2B5EF4-FFF2-40B4-BE49-F238E27FC236}">
                <a16:creationId xmlns:a16="http://schemas.microsoft.com/office/drawing/2014/main" id="{06D4EA58-802A-6BCE-C15E-31C3B7BC3924}"/>
              </a:ext>
            </a:extLst>
          </p:cNvPr>
          <p:cNvSpPr txBox="1"/>
          <p:nvPr/>
        </p:nvSpPr>
        <p:spPr>
          <a:xfrm>
            <a:off x="189696" y="2352309"/>
            <a:ext cx="3226356" cy="1754326"/>
          </a:xfrm>
          <a:prstGeom prst="rect">
            <a:avLst/>
          </a:prstGeom>
          <a:solidFill>
            <a:srgbClr val="FF0000"/>
          </a:solidFill>
        </p:spPr>
        <p:txBody>
          <a:bodyPr wrap="square" rtlCol="0">
            <a:spAutoFit/>
          </a:bodyPr>
          <a:lstStyle/>
          <a:p>
            <a:pPr algn="ctr"/>
            <a:r>
              <a:rPr lang="it-IT" sz="1800" noProof="0" dirty="0">
                <a:solidFill>
                  <a:schemeClr val="accent6"/>
                </a:solidFill>
              </a:rPr>
              <a:t>Immagino che questo materiale sia arrivato dai colleghi dei </a:t>
            </a:r>
            <a:r>
              <a:rPr lang="it-IT" sz="1800" noProof="0" dirty="0" err="1">
                <a:solidFill>
                  <a:schemeClr val="accent6"/>
                </a:solidFill>
              </a:rPr>
              <a:t>connected</a:t>
            </a:r>
            <a:r>
              <a:rPr lang="it-IT" sz="1800" noProof="0" dirty="0">
                <a:solidFill>
                  <a:schemeClr val="accent6"/>
                </a:solidFill>
              </a:rPr>
              <a:t> services, ma lo trovo un po’ poco esplicativo…cosa vuol dire «</a:t>
            </a:r>
            <a:r>
              <a:rPr lang="it-IT" sz="1800" noProof="0" dirty="0" err="1">
                <a:solidFill>
                  <a:schemeClr val="accent6"/>
                </a:solidFill>
              </a:rPr>
              <a:t>elementary</a:t>
            </a:r>
            <a:r>
              <a:rPr lang="it-IT" sz="1800" noProof="0" dirty="0">
                <a:solidFill>
                  <a:schemeClr val="accent6"/>
                </a:solidFill>
              </a:rPr>
              <a:t> features»? </a:t>
            </a:r>
          </a:p>
        </p:txBody>
      </p:sp>
      <p:sp>
        <p:nvSpPr>
          <p:cNvPr id="3" name="CasellaDiTesto 2">
            <a:extLst>
              <a:ext uri="{FF2B5EF4-FFF2-40B4-BE49-F238E27FC236}">
                <a16:creationId xmlns:a16="http://schemas.microsoft.com/office/drawing/2014/main" id="{00292ECC-25A7-EB43-6B14-70BA367BC609}"/>
              </a:ext>
            </a:extLst>
          </p:cNvPr>
          <p:cNvSpPr txBox="1"/>
          <p:nvPr/>
        </p:nvSpPr>
        <p:spPr>
          <a:xfrm>
            <a:off x="4386397" y="6131169"/>
            <a:ext cx="3226356" cy="1200329"/>
          </a:xfrm>
          <a:prstGeom prst="rect">
            <a:avLst/>
          </a:prstGeom>
          <a:solidFill>
            <a:srgbClr val="FF0000"/>
          </a:solidFill>
        </p:spPr>
        <p:txBody>
          <a:bodyPr wrap="square" rtlCol="0">
            <a:spAutoFit/>
          </a:bodyPr>
          <a:lstStyle/>
          <a:p>
            <a:pPr algn="ctr"/>
            <a:r>
              <a:rPr lang="it-IT" sz="1800" strike="sngStrike" noProof="0" dirty="0">
                <a:solidFill>
                  <a:schemeClr val="accent6"/>
                </a:solidFill>
              </a:rPr>
              <a:t>Non è nemmeno chiaro cosa sia gratuito e cosa a pagamento, con i venditori bisogna essere chiari</a:t>
            </a:r>
          </a:p>
        </p:txBody>
      </p:sp>
    </p:spTree>
    <p:custDataLst>
      <p:tags r:id="rId1"/>
    </p:custDataLst>
    <p:extLst>
      <p:ext uri="{BB962C8B-B14F-4D97-AF65-F5344CB8AC3E}">
        <p14:creationId xmlns:p14="http://schemas.microsoft.com/office/powerpoint/2010/main" val="2880918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BD5B2-59AD-E27A-E5FC-8AC41D0D40E1}"/>
            </a:ext>
          </a:extLst>
        </p:cNvPr>
        <p:cNvGrpSpPr/>
        <p:nvPr/>
      </p:nvGrpSpPr>
      <p:grpSpPr>
        <a:xfrm>
          <a:off x="0" y="0"/>
          <a:ext cx="0" cy="0"/>
          <a:chOff x="0" y="0"/>
          <a:chExt cx="0" cy="0"/>
        </a:xfrm>
      </p:grpSpPr>
      <p:sp>
        <p:nvSpPr>
          <p:cNvPr id="4" name="Google Shape;471;p64">
            <a:extLst>
              <a:ext uri="{FF2B5EF4-FFF2-40B4-BE49-F238E27FC236}">
                <a16:creationId xmlns:a16="http://schemas.microsoft.com/office/drawing/2014/main" id="{7C05ED9C-C737-1BF9-D235-2958A4C6925C}"/>
              </a:ext>
            </a:extLst>
          </p:cNvPr>
          <p:cNvSpPr txBox="1"/>
          <p:nvPr/>
        </p:nvSpPr>
        <p:spPr>
          <a:xfrm>
            <a:off x="338868" y="2554405"/>
            <a:ext cx="1548000" cy="1510529"/>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lang="it-IT"/>
            </a:defPPr>
            <a:lvl1pPr marL="628650" marR="0" lvl="0" indent="-180975" defTabSz="1219170" latinLnBrk="0">
              <a:lnSpc>
                <a:spcPct val="100000"/>
              </a:lnSpc>
              <a:buClr>
                <a:srgbClr val="000000"/>
              </a:buClr>
              <a:buSzPts val="1000"/>
              <a:buFont typeface="Wingdings" panose="05000000000000000000" pitchFamily="2" charset="2"/>
              <a:buChar char="§"/>
              <a:tabLst/>
              <a:defRPr sz="1200" kern="0">
                <a:latin typeface="+mn-lt"/>
                <a:cs typeface="Arial"/>
              </a:defRPr>
            </a:lvl1pPr>
          </a:lstStyle>
          <a:p>
            <a:pPr marL="180975">
              <a:spcAft>
                <a:spcPts val="400"/>
              </a:spcAft>
            </a:pPr>
            <a:r>
              <a:rPr lang="en-US" dirty="0">
                <a:sym typeface="Arial"/>
              </a:rPr>
              <a:t>SOS Call</a:t>
            </a:r>
          </a:p>
          <a:p>
            <a:pPr marL="180975">
              <a:spcAft>
                <a:spcPts val="400"/>
              </a:spcAft>
            </a:pPr>
            <a:r>
              <a:rPr lang="en-US" dirty="0">
                <a:sym typeface="Arial"/>
              </a:rPr>
              <a:t>Roadside Assistance</a:t>
            </a:r>
          </a:p>
          <a:p>
            <a:pPr marL="180975">
              <a:spcAft>
                <a:spcPts val="400"/>
              </a:spcAft>
            </a:pPr>
            <a:r>
              <a:rPr lang="en-US" dirty="0">
                <a:sym typeface="Arial"/>
              </a:rPr>
              <a:t>Customer Care</a:t>
            </a:r>
          </a:p>
        </p:txBody>
      </p:sp>
      <p:sp>
        <p:nvSpPr>
          <p:cNvPr id="5" name="Google Shape;480;p64">
            <a:extLst>
              <a:ext uri="{FF2B5EF4-FFF2-40B4-BE49-F238E27FC236}">
                <a16:creationId xmlns:a16="http://schemas.microsoft.com/office/drawing/2014/main" id="{87715683-DA1B-D0FA-A659-0C6D14359A8B}"/>
              </a:ext>
            </a:extLst>
          </p:cNvPr>
          <p:cNvSpPr txBox="1"/>
          <p:nvPr/>
        </p:nvSpPr>
        <p:spPr>
          <a:xfrm>
            <a:off x="1915654" y="2554405"/>
            <a:ext cx="1548000" cy="2351785"/>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a:defPPr>
            <a:lvl1pPr marL="113665" indent="-177165">
              <a:buSzPts val="1000"/>
              <a:buFont typeface="Arial,Sans-Serif"/>
              <a:buChar char="●"/>
              <a:defRPr sz="800"/>
            </a:lvl1pPr>
          </a:lstStyle>
          <a:p>
            <a:pPr marL="180975" indent="-180975" defTabSz="1219170">
              <a:spcAft>
                <a:spcPts val="400"/>
              </a:spcAft>
              <a:buClr>
                <a:srgbClr val="000000"/>
              </a:buClr>
              <a:buFont typeface="Wingdings" panose="05000000000000000000" pitchFamily="2" charset="2"/>
              <a:buChar char="§"/>
            </a:pPr>
            <a:r>
              <a:rPr lang="en-US" sz="1200" kern="0" noProof="0" dirty="0">
                <a:latin typeface="+mn-lt"/>
                <a:cs typeface="Arial"/>
                <a:sym typeface="Arial"/>
              </a:rPr>
              <a:t>Vehicle Health Report  </a:t>
            </a:r>
          </a:p>
          <a:p>
            <a:pPr marL="180975" indent="-180975" defTabSz="1219170">
              <a:spcAft>
                <a:spcPts val="400"/>
              </a:spcAft>
              <a:buClr>
                <a:srgbClr val="000000"/>
              </a:buClr>
              <a:buFont typeface="Wingdings" panose="05000000000000000000" pitchFamily="2" charset="2"/>
              <a:buChar char="§"/>
            </a:pPr>
            <a:r>
              <a:rPr lang="en-US" sz="1200" kern="0" noProof="0" dirty="0">
                <a:latin typeface="+mn-lt"/>
                <a:cs typeface="Arial"/>
                <a:sym typeface="Arial"/>
              </a:rPr>
              <a:t>Over The </a:t>
            </a:r>
            <a:r>
              <a:rPr lang="en-US" sz="1200" kern="0" noProof="0" dirty="0" err="1">
                <a:latin typeface="+mn-lt"/>
                <a:cs typeface="Arial"/>
                <a:sym typeface="Arial"/>
              </a:rPr>
              <a:t>AirUpdates</a:t>
            </a:r>
            <a:r>
              <a:rPr lang="en-US" sz="1200" kern="0" noProof="0" dirty="0">
                <a:latin typeface="+mn-lt"/>
                <a:cs typeface="Arial"/>
                <a:sym typeface="Arial"/>
              </a:rPr>
              <a:t> (OTA)</a:t>
            </a:r>
          </a:p>
          <a:p>
            <a:pPr marL="180975" indent="-180975" defTabSz="1219170">
              <a:spcAft>
                <a:spcPts val="400"/>
              </a:spcAft>
              <a:buClr>
                <a:srgbClr val="000000"/>
              </a:buClr>
              <a:buFont typeface="Wingdings" panose="05000000000000000000" pitchFamily="2" charset="2"/>
              <a:buChar char="§"/>
            </a:pPr>
            <a:r>
              <a:rPr lang="en-US" sz="1200" kern="0" noProof="0" dirty="0">
                <a:latin typeface="+mn-lt"/>
                <a:cs typeface="Arial"/>
                <a:sym typeface="Arial"/>
              </a:rPr>
              <a:t>In vehicle Notifications</a:t>
            </a:r>
          </a:p>
          <a:p>
            <a:pPr marL="180975" indent="-180975" defTabSz="1219170">
              <a:spcAft>
                <a:spcPts val="400"/>
              </a:spcAft>
              <a:buClr>
                <a:srgbClr val="000000"/>
              </a:buClr>
              <a:buFont typeface="Wingdings" panose="05000000000000000000" pitchFamily="2" charset="2"/>
              <a:buChar char="§"/>
            </a:pPr>
            <a:r>
              <a:rPr lang="en-US" sz="1200" kern="0" noProof="0" dirty="0">
                <a:latin typeface="+mn-lt"/>
                <a:cs typeface="Arial"/>
                <a:sym typeface="Arial"/>
              </a:rPr>
              <a:t>E-Coaching</a:t>
            </a:r>
          </a:p>
          <a:p>
            <a:pPr marL="180975" indent="-180975" defTabSz="1219170">
              <a:spcAft>
                <a:spcPts val="400"/>
              </a:spcAft>
              <a:buClr>
                <a:srgbClr val="000000"/>
              </a:buClr>
              <a:buFont typeface="Wingdings" panose="05000000000000000000" pitchFamily="2" charset="2"/>
              <a:buChar char="§"/>
            </a:pPr>
            <a:r>
              <a:rPr lang="en-US" sz="1200" kern="0" noProof="0" dirty="0" err="1">
                <a:latin typeface="+mn-lt"/>
                <a:cs typeface="Arial"/>
                <a:sym typeface="Arial"/>
              </a:rPr>
              <a:t>AppMarket</a:t>
            </a:r>
            <a:endParaRPr lang="en-US" sz="1200" kern="0" noProof="0" dirty="0">
              <a:latin typeface="+mn-lt"/>
              <a:cs typeface="Arial"/>
              <a:sym typeface="Arial"/>
            </a:endParaRPr>
          </a:p>
        </p:txBody>
      </p:sp>
      <p:sp>
        <p:nvSpPr>
          <p:cNvPr id="7" name="Google Shape;474;p64">
            <a:extLst>
              <a:ext uri="{FF2B5EF4-FFF2-40B4-BE49-F238E27FC236}">
                <a16:creationId xmlns:a16="http://schemas.microsoft.com/office/drawing/2014/main" id="{CFF61591-7AF1-56B2-DDEC-EED52536F3D8}"/>
              </a:ext>
            </a:extLst>
          </p:cNvPr>
          <p:cNvSpPr txBox="1"/>
          <p:nvPr/>
        </p:nvSpPr>
        <p:spPr>
          <a:xfrm>
            <a:off x="5006751" y="2554405"/>
            <a:ext cx="1548000" cy="2403081"/>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a:defPPr>
            <a:lvl1pPr marL="113665" indent="-177165">
              <a:buSzPts val="1000"/>
              <a:buFont typeface="Arial,Sans-Serif"/>
              <a:buChar char="●"/>
              <a:defRPr sz="800"/>
            </a:lvl1pPr>
          </a:lstStyle>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Remote Operations</a:t>
            </a:r>
            <a:endParaRPr lang="en-US" sz="120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Find my Car</a:t>
            </a:r>
            <a:endParaRPr lang="en-US" sz="120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My Trip Report</a:t>
            </a:r>
            <a:endParaRPr lang="en-US" sz="120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Drive Alerts</a:t>
            </a:r>
            <a:endParaRPr lang="en-US" sz="120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Vehicle finder</a:t>
            </a:r>
            <a:endParaRPr lang="en-US" sz="120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kern="0" noProof="0" dirty="0">
                <a:latin typeface="+mn-lt"/>
                <a:cs typeface="Arial"/>
                <a:sym typeface="Arial"/>
              </a:rPr>
              <a:t>Alexa Home to Vehicle </a:t>
            </a:r>
            <a:endParaRPr lang="en-US" sz="1200" kern="0" noProof="0" dirty="0">
              <a:latin typeface="+mn-lt"/>
              <a:cs typeface="Arial"/>
            </a:endParaRPr>
          </a:p>
        </p:txBody>
      </p:sp>
      <p:sp>
        <p:nvSpPr>
          <p:cNvPr id="8" name="Google Shape;486;p64">
            <a:extLst>
              <a:ext uri="{FF2B5EF4-FFF2-40B4-BE49-F238E27FC236}">
                <a16:creationId xmlns:a16="http://schemas.microsoft.com/office/drawing/2014/main" id="{7AC73232-2DEE-2F95-4AE3-70766F13ED84}"/>
              </a:ext>
            </a:extLst>
          </p:cNvPr>
          <p:cNvSpPr txBox="1"/>
          <p:nvPr/>
        </p:nvSpPr>
        <p:spPr>
          <a:xfrm>
            <a:off x="8233220" y="2554405"/>
            <a:ext cx="2110929" cy="3716261"/>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lang="it-IT"/>
            </a:defPPr>
            <a:lvl1pPr marL="628650" marR="0" lvl="0" indent="-180975" defTabSz="1219170" latinLnBrk="0">
              <a:lnSpc>
                <a:spcPct val="100000"/>
              </a:lnSpc>
              <a:buClr>
                <a:srgbClr val="000000"/>
              </a:buClr>
              <a:buSzPts val="1000"/>
              <a:buFont typeface="Wingdings" panose="05000000000000000000" pitchFamily="2" charset="2"/>
              <a:buChar char="§"/>
              <a:tabLst/>
              <a:defRPr sz="1200" kern="0">
                <a:latin typeface="+mn-lt"/>
                <a:cs typeface="Arial"/>
              </a:defRPr>
            </a:lvl1pPr>
          </a:lstStyle>
          <a:p>
            <a:pPr marL="0" indent="0">
              <a:spcAft>
                <a:spcPts val="400"/>
              </a:spcAft>
              <a:buNone/>
            </a:pPr>
            <a:r>
              <a:rPr lang="en-US" b="1" dirty="0">
                <a:sym typeface="Arial"/>
              </a:rPr>
              <a:t>Connected Navigation</a:t>
            </a:r>
            <a:r>
              <a:rPr lang="en-US" dirty="0">
                <a:sym typeface="Arial"/>
              </a:rPr>
              <a:t>:</a:t>
            </a:r>
          </a:p>
          <a:p>
            <a:pPr marL="180975">
              <a:spcAft>
                <a:spcPts val="400"/>
              </a:spcAft>
            </a:pPr>
            <a:r>
              <a:rPr lang="en-US" dirty="0">
                <a:sym typeface="Arial"/>
              </a:rPr>
              <a:t>Real Time Traffic / Live Weather /</a:t>
            </a:r>
            <a:r>
              <a:rPr lang="en-US" dirty="0" err="1">
                <a:sym typeface="Arial"/>
              </a:rPr>
              <a:t>Speedcams</a:t>
            </a:r>
            <a:r>
              <a:rPr lang="en-US" dirty="0">
                <a:sym typeface="Arial"/>
              </a:rPr>
              <a:t> </a:t>
            </a:r>
          </a:p>
          <a:p>
            <a:pPr marL="180975">
              <a:spcAft>
                <a:spcPts val="400"/>
              </a:spcAft>
            </a:pPr>
            <a:r>
              <a:rPr lang="en-US" dirty="0">
                <a:sym typeface="Arial"/>
              </a:rPr>
              <a:t>Charging station Locator/Fuel Finder</a:t>
            </a:r>
          </a:p>
          <a:p>
            <a:pPr marL="180975">
              <a:spcAft>
                <a:spcPts val="400"/>
              </a:spcAft>
            </a:pPr>
            <a:r>
              <a:rPr lang="en-US" dirty="0">
                <a:sym typeface="Arial"/>
              </a:rPr>
              <a:t>POI Search</a:t>
            </a:r>
          </a:p>
          <a:p>
            <a:pPr marL="180975">
              <a:spcAft>
                <a:spcPts val="400"/>
              </a:spcAft>
            </a:pPr>
            <a:r>
              <a:rPr lang="en-US" dirty="0">
                <a:sym typeface="Arial"/>
              </a:rPr>
              <a:t>Last mile navigation</a:t>
            </a:r>
          </a:p>
          <a:p>
            <a:pPr marL="180975">
              <a:spcAft>
                <a:spcPts val="400"/>
              </a:spcAft>
            </a:pPr>
            <a:r>
              <a:rPr lang="en-US" dirty="0">
                <a:sym typeface="Arial"/>
              </a:rPr>
              <a:t>Maps Update over the air (MOTA)</a:t>
            </a:r>
          </a:p>
          <a:p>
            <a:pPr marL="180975">
              <a:spcAft>
                <a:spcPts val="400"/>
              </a:spcAft>
            </a:pPr>
            <a:r>
              <a:rPr lang="en-US" dirty="0">
                <a:sym typeface="Arial"/>
              </a:rPr>
              <a:t>Parking Finder</a:t>
            </a:r>
          </a:p>
          <a:p>
            <a:pPr marL="180975">
              <a:spcAft>
                <a:spcPts val="400"/>
              </a:spcAft>
            </a:pPr>
            <a:r>
              <a:rPr lang="en-US" dirty="0">
                <a:sym typeface="Arial"/>
              </a:rPr>
              <a:t>Send &amp; Go</a:t>
            </a:r>
          </a:p>
          <a:p>
            <a:pPr marL="180975">
              <a:spcAft>
                <a:spcPts val="400"/>
              </a:spcAft>
            </a:pPr>
            <a:r>
              <a:rPr lang="en-US" dirty="0">
                <a:sym typeface="Arial"/>
              </a:rPr>
              <a:t>Dynamic Range Mapping</a:t>
            </a:r>
          </a:p>
          <a:p>
            <a:pPr marL="180975">
              <a:spcAft>
                <a:spcPts val="400"/>
              </a:spcAft>
            </a:pPr>
            <a:r>
              <a:rPr lang="en-US" dirty="0">
                <a:sym typeface="Arial"/>
              </a:rPr>
              <a:t>Alexa Voice Service (Alexa in vehicle)</a:t>
            </a:r>
          </a:p>
        </p:txBody>
      </p:sp>
      <p:sp>
        <p:nvSpPr>
          <p:cNvPr id="9" name="Google Shape;514;p64">
            <a:extLst>
              <a:ext uri="{FF2B5EF4-FFF2-40B4-BE49-F238E27FC236}">
                <a16:creationId xmlns:a16="http://schemas.microsoft.com/office/drawing/2014/main" id="{EC992AE3-8330-55B5-2D5F-6FF98AAEA811}"/>
              </a:ext>
            </a:extLst>
          </p:cNvPr>
          <p:cNvSpPr txBox="1"/>
          <p:nvPr/>
        </p:nvSpPr>
        <p:spPr>
          <a:xfrm>
            <a:off x="10372724" y="2554405"/>
            <a:ext cx="1445287" cy="1643898"/>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a:defPPr>
            <a:lvl1pPr marL="113665" indent="-177165">
              <a:buSzPts val="1000"/>
              <a:buFont typeface="Arial,Sans-Serif"/>
              <a:buChar char="●"/>
              <a:defRPr sz="800" b="1"/>
            </a:lvl1pPr>
          </a:lstStyle>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b="0" kern="0" noProof="0" dirty="0">
                <a:latin typeface="+mn-lt"/>
                <a:cs typeface="Arial"/>
                <a:sym typeface="Arial"/>
              </a:rPr>
              <a:t>Theft Alarm Notification</a:t>
            </a:r>
            <a:endParaRPr lang="en-US" sz="1200" b="0" kern="0" noProof="0" dirty="0">
              <a:latin typeface="+mn-lt"/>
              <a:cs typeface="Arial"/>
            </a:endParaRPr>
          </a:p>
          <a:p>
            <a:pPr marL="180975" marR="0" lvl="0" indent="-180975" defTabSz="1219170" latinLnBrk="0">
              <a:lnSpc>
                <a:spcPct val="100000"/>
              </a:lnSpc>
              <a:spcAft>
                <a:spcPts val="400"/>
              </a:spcAft>
              <a:buClr>
                <a:srgbClr val="000000"/>
              </a:buClr>
              <a:buFont typeface="Wingdings" panose="05000000000000000000" pitchFamily="2" charset="2"/>
              <a:buChar char="§"/>
              <a:tabLst/>
              <a:defRPr/>
            </a:pPr>
            <a:r>
              <a:rPr lang="en-US" sz="1200" b="0" kern="0" noProof="0" dirty="0">
                <a:latin typeface="+mn-lt"/>
                <a:cs typeface="Arial"/>
                <a:sym typeface="Arial"/>
              </a:rPr>
              <a:t>Stolen Vehicle Tracking Assistance</a:t>
            </a:r>
            <a:endParaRPr lang="en-US" sz="1200" b="0" kern="0" noProof="0" dirty="0">
              <a:latin typeface="+mn-lt"/>
              <a:cs typeface="Arial"/>
            </a:endParaRPr>
          </a:p>
        </p:txBody>
      </p:sp>
      <p:sp>
        <p:nvSpPr>
          <p:cNvPr id="10" name="CasellaDiTesto 9">
            <a:extLst>
              <a:ext uri="{FF2B5EF4-FFF2-40B4-BE49-F238E27FC236}">
                <a16:creationId xmlns:a16="http://schemas.microsoft.com/office/drawing/2014/main" id="{A5999B19-45D2-8C62-66BA-BE6277BBF592}"/>
              </a:ext>
            </a:extLst>
          </p:cNvPr>
          <p:cNvSpPr txBox="1"/>
          <p:nvPr/>
        </p:nvSpPr>
        <p:spPr>
          <a:xfrm>
            <a:off x="6583986" y="2554405"/>
            <a:ext cx="1620000" cy="1089901"/>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lang="it-IT"/>
            </a:defPPr>
            <a:lvl1pPr marL="151130" marR="0" lvl="0" indent="-235585" defTabSz="1219170" eaLnBrk="1" fontAlgn="auto" latinLnBrk="0" hangingPunct="1">
              <a:lnSpc>
                <a:spcPct val="100000"/>
              </a:lnSpc>
              <a:spcBef>
                <a:spcPts val="0"/>
              </a:spcBef>
              <a:spcAft>
                <a:spcPts val="0"/>
              </a:spcAft>
              <a:buClr>
                <a:srgbClr val="000000"/>
              </a:buClr>
              <a:buSzPts val="1000"/>
              <a:buFont typeface="Arial,Sans-Serif"/>
              <a:buChar char="●"/>
              <a:tabLst/>
              <a:defRPr kumimoji="0" sz="1200" b="0" i="0" u="none" strike="noStrike" kern="0" cap="none" spc="0" normalizeH="0" baseline="0">
                <a:ln>
                  <a:noFill/>
                </a:ln>
                <a:effectLst/>
                <a:uLnTx/>
                <a:uFillTx/>
                <a:latin typeface="+mn-lt"/>
                <a:cs typeface="Arial"/>
              </a:defRPr>
            </a:lvl1pPr>
          </a:lstStyle>
          <a:p>
            <a:pPr marL="180975" indent="-180975" eaLnBrk="0" fontAlgn="base" hangingPunct="0">
              <a:spcBef>
                <a:spcPct val="0"/>
              </a:spcBef>
              <a:spcAft>
                <a:spcPts val="400"/>
              </a:spcAft>
              <a:buFont typeface="Wingdings" panose="05000000000000000000" pitchFamily="2" charset="2"/>
              <a:buChar char="§"/>
            </a:pPr>
            <a:r>
              <a:rPr lang="en-US" noProof="0" dirty="0">
                <a:sym typeface="Arial"/>
              </a:rPr>
              <a:t>Vehicle info </a:t>
            </a:r>
          </a:p>
          <a:p>
            <a:pPr marL="180975" indent="-180975" eaLnBrk="0" fontAlgn="base" hangingPunct="0">
              <a:spcBef>
                <a:spcPct val="0"/>
              </a:spcBef>
              <a:spcAft>
                <a:spcPts val="400"/>
              </a:spcAft>
              <a:buFont typeface="Wingdings" panose="05000000000000000000" pitchFamily="2" charset="2"/>
              <a:buChar char="§"/>
            </a:pPr>
            <a:r>
              <a:rPr lang="en-US" noProof="0" dirty="0">
                <a:sym typeface="Arial"/>
              </a:rPr>
              <a:t>Vehicle health alert </a:t>
            </a:r>
          </a:p>
        </p:txBody>
      </p:sp>
      <p:sp>
        <p:nvSpPr>
          <p:cNvPr id="13" name="Google Shape;480;p64">
            <a:extLst>
              <a:ext uri="{FF2B5EF4-FFF2-40B4-BE49-F238E27FC236}">
                <a16:creationId xmlns:a16="http://schemas.microsoft.com/office/drawing/2014/main" id="{56463B2D-0896-8FA9-2EE0-C1E68DF06FBF}"/>
              </a:ext>
            </a:extLst>
          </p:cNvPr>
          <p:cNvSpPr txBox="1"/>
          <p:nvPr/>
        </p:nvSpPr>
        <p:spPr>
          <a:xfrm>
            <a:off x="3492440" y="2554405"/>
            <a:ext cx="1167076" cy="1038605"/>
          </a:xfrm>
          <a:prstGeom prst="rect">
            <a:avLst/>
          </a:prstGeom>
          <a:solidFill>
            <a:schemeClr val="tx1">
              <a:alpha val="10000"/>
            </a:schemeClr>
          </a:solidFill>
          <a:ln w="12700" cap="flat" cmpd="sng">
            <a:no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72000" tIns="612000" rIns="72000" bIns="0" anchor="t" anchorCtr="0">
            <a:spAutoFit/>
          </a:bodyPr>
          <a:lstStyle>
            <a:defPPr marR="0" lvl="0" algn="l" rtl="0">
              <a:lnSpc>
                <a:spcPct val="100000"/>
              </a:lnSpc>
              <a:spcBef>
                <a:spcPts val="0"/>
              </a:spcBef>
              <a:spcAft>
                <a:spcPts val="0"/>
              </a:spcAft>
              <a:defRPr/>
            </a:defPPr>
            <a:lvl1pPr marL="113665" indent="-177165">
              <a:buSzPts val="1000"/>
              <a:buFont typeface="Arial,Sans-Serif"/>
              <a:buChar char="●"/>
              <a:defRPr sz="800"/>
            </a:lvl1pPr>
          </a:lstStyle>
          <a:p>
            <a:pPr marL="180975" indent="-180975" defTabSz="1219170">
              <a:spcAft>
                <a:spcPts val="400"/>
              </a:spcAft>
              <a:buClr>
                <a:srgbClr val="000000"/>
              </a:buClr>
              <a:buFont typeface="Wingdings" panose="05000000000000000000" pitchFamily="2" charset="2"/>
              <a:buChar char="§"/>
            </a:pPr>
            <a:r>
              <a:rPr lang="en-US" sz="1200" kern="0" noProof="0" dirty="0">
                <a:latin typeface="+mn-lt"/>
                <a:cs typeface="Arial"/>
                <a:sym typeface="Arial"/>
              </a:rPr>
              <a:t>E-Control (charging)</a:t>
            </a:r>
          </a:p>
        </p:txBody>
      </p:sp>
      <p:sp>
        <p:nvSpPr>
          <p:cNvPr id="14" name="CasellaDiTesto 13">
            <a:extLst>
              <a:ext uri="{FF2B5EF4-FFF2-40B4-BE49-F238E27FC236}">
                <a16:creationId xmlns:a16="http://schemas.microsoft.com/office/drawing/2014/main" id="{442ED7C3-7FD5-4D4C-780A-BA023F544B9A}"/>
              </a:ext>
            </a:extLst>
          </p:cNvPr>
          <p:cNvSpPr txBox="1"/>
          <p:nvPr/>
        </p:nvSpPr>
        <p:spPr>
          <a:xfrm>
            <a:off x="3838575" y="946874"/>
            <a:ext cx="4514850"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03 | Connected Services</a:t>
            </a:r>
          </a:p>
        </p:txBody>
      </p:sp>
      <p:sp>
        <p:nvSpPr>
          <p:cNvPr id="15" name="Titolo 4">
            <a:extLst>
              <a:ext uri="{FF2B5EF4-FFF2-40B4-BE49-F238E27FC236}">
                <a16:creationId xmlns:a16="http://schemas.microsoft.com/office/drawing/2014/main" id="{75B5B13A-8C07-FEC1-49D9-3D1EE52A6E94}"/>
              </a:ext>
            </a:extLst>
          </p:cNvPr>
          <p:cNvSpPr>
            <a:spLocks noGrp="1"/>
          </p:cNvSpPr>
          <p:nvPr>
            <p:ph type="title"/>
          </p:nvPr>
        </p:nvSpPr>
        <p:spPr>
          <a:xfrm>
            <a:off x="1227532" y="1393243"/>
            <a:ext cx="9736933" cy="349702"/>
          </a:xfrm>
        </p:spPr>
        <p:txBody>
          <a:bodyPr/>
          <a:lstStyle/>
          <a:p>
            <a:pPr algn="ctr"/>
            <a:r>
              <a:rPr lang="en-US" noProof="0" dirty="0"/>
              <a:t>Service list details</a:t>
            </a:r>
          </a:p>
        </p:txBody>
      </p:sp>
      <p:sp>
        <p:nvSpPr>
          <p:cNvPr id="2" name="CasellaDiTesto 1">
            <a:extLst>
              <a:ext uri="{FF2B5EF4-FFF2-40B4-BE49-F238E27FC236}">
                <a16:creationId xmlns:a16="http://schemas.microsoft.com/office/drawing/2014/main" id="{6E5F7917-0C8B-5E01-71DD-AC9E38026B3C}"/>
              </a:ext>
            </a:extLst>
          </p:cNvPr>
          <p:cNvSpPr txBox="1"/>
          <p:nvPr/>
        </p:nvSpPr>
        <p:spPr>
          <a:xfrm>
            <a:off x="338868" y="1927704"/>
            <a:ext cx="4313420" cy="626701"/>
          </a:xfrm>
          <a:prstGeom prst="rect">
            <a:avLst/>
          </a:prstGeom>
          <a:solidFill>
            <a:schemeClr val="bg1"/>
          </a:solidFill>
          <a:ln w="12700">
            <a:noFill/>
          </a:ln>
        </p:spPr>
        <p:txBody>
          <a:bodyPr wrap="square" lIns="0" tIns="0" rIns="0" bIns="0" rtlCol="0" anchor="b">
            <a:noAutofit/>
          </a:bodyPr>
          <a:lstStyle/>
          <a:p>
            <a:pPr algn="ctr" defTabSz="871057">
              <a:lnSpc>
                <a:spcPct val="80000"/>
              </a:lnSpc>
              <a:defRPr/>
            </a:pPr>
            <a:r>
              <a:rPr lang="en-US" sz="1400" noProof="0" dirty="0">
                <a:latin typeface="+mj-lt"/>
              </a:rPr>
              <a:t>CONNECT</a:t>
            </a:r>
          </a:p>
          <a:p>
            <a:pPr algn="ctr" defTabSz="871057">
              <a:lnSpc>
                <a:spcPct val="80000"/>
              </a:lnSpc>
              <a:defRPr/>
            </a:pPr>
            <a:r>
              <a:rPr lang="en-US" sz="3200" noProof="0" dirty="0">
                <a:solidFill>
                  <a:srgbClr val="92D050"/>
                </a:solidFill>
                <a:latin typeface="+mj-lt"/>
              </a:rPr>
              <a:t>ONE</a:t>
            </a:r>
          </a:p>
        </p:txBody>
      </p:sp>
      <p:sp>
        <p:nvSpPr>
          <p:cNvPr id="3" name="CasellaDiTesto 2">
            <a:extLst>
              <a:ext uri="{FF2B5EF4-FFF2-40B4-BE49-F238E27FC236}">
                <a16:creationId xmlns:a16="http://schemas.microsoft.com/office/drawing/2014/main" id="{B40B00CE-5AEA-47DD-EC00-47F0C0D9DD08}"/>
              </a:ext>
            </a:extLst>
          </p:cNvPr>
          <p:cNvSpPr txBox="1"/>
          <p:nvPr/>
        </p:nvSpPr>
        <p:spPr>
          <a:xfrm>
            <a:off x="5006751" y="1927704"/>
            <a:ext cx="6811261" cy="626701"/>
          </a:xfrm>
          <a:prstGeom prst="rect">
            <a:avLst/>
          </a:prstGeom>
          <a:solidFill>
            <a:schemeClr val="bg1"/>
          </a:solidFill>
          <a:ln w="12700">
            <a:noFill/>
          </a:ln>
        </p:spPr>
        <p:txBody>
          <a:bodyPr wrap="square" lIns="0" tIns="0" rIns="0" bIns="0" rtlCol="0" anchor="b">
            <a:noAutofit/>
          </a:bodyPr>
          <a:lstStyle/>
          <a:p>
            <a:pPr algn="ctr" defTabSz="871057">
              <a:lnSpc>
                <a:spcPct val="80000"/>
              </a:lnSpc>
              <a:defRPr/>
            </a:pPr>
            <a:r>
              <a:rPr lang="en-US" sz="1400" noProof="0" dirty="0">
                <a:latin typeface="+mj-lt"/>
              </a:rPr>
              <a:t>CONNECT</a:t>
            </a:r>
          </a:p>
          <a:p>
            <a:pPr algn="ctr" defTabSz="871057">
              <a:lnSpc>
                <a:spcPct val="80000"/>
              </a:lnSpc>
              <a:defRPr/>
            </a:pPr>
            <a:r>
              <a:rPr lang="en-US" sz="3200" noProof="0" dirty="0">
                <a:solidFill>
                  <a:srgbClr val="00B0F0"/>
                </a:solidFill>
                <a:latin typeface="+mj-lt"/>
              </a:rPr>
              <a:t>PLUS</a:t>
            </a:r>
          </a:p>
        </p:txBody>
      </p:sp>
      <p:pic>
        <p:nvPicPr>
          <p:cNvPr id="18" name="Elemento grafico 17">
            <a:extLst>
              <a:ext uri="{FF2B5EF4-FFF2-40B4-BE49-F238E27FC236}">
                <a16:creationId xmlns:a16="http://schemas.microsoft.com/office/drawing/2014/main" id="{A1BA8C5D-FC31-6128-9F8F-E93E94C32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811" y="2523182"/>
            <a:ext cx="690116" cy="690116"/>
          </a:xfrm>
          <a:prstGeom prst="rect">
            <a:avLst/>
          </a:prstGeom>
        </p:spPr>
      </p:pic>
      <p:pic>
        <p:nvPicPr>
          <p:cNvPr id="20" name="Elemento grafico 19">
            <a:extLst>
              <a:ext uri="{FF2B5EF4-FFF2-40B4-BE49-F238E27FC236}">
                <a16:creationId xmlns:a16="http://schemas.microsoft.com/office/drawing/2014/main" id="{63A04A5F-2FF6-4F35-F270-E676807871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2928" y="2523182"/>
            <a:ext cx="690116" cy="690116"/>
          </a:xfrm>
          <a:prstGeom prst="rect">
            <a:avLst/>
          </a:prstGeom>
        </p:spPr>
      </p:pic>
      <p:pic>
        <p:nvPicPr>
          <p:cNvPr id="34" name="Elemento grafico 33">
            <a:extLst>
              <a:ext uri="{FF2B5EF4-FFF2-40B4-BE49-F238E27FC236}">
                <a16:creationId xmlns:a16="http://schemas.microsoft.com/office/drawing/2014/main" id="{B8272834-3274-133A-0CC8-CF3B21C426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35693" y="2523182"/>
            <a:ext cx="690116" cy="690116"/>
          </a:xfrm>
          <a:prstGeom prst="rect">
            <a:avLst/>
          </a:prstGeom>
        </p:spPr>
      </p:pic>
      <p:pic>
        <p:nvPicPr>
          <p:cNvPr id="36" name="Elemento grafico 35">
            <a:extLst>
              <a:ext uri="{FF2B5EF4-FFF2-40B4-BE49-F238E27FC236}">
                <a16:creationId xmlns:a16="http://schemas.microsoft.com/office/drawing/2014/main" id="{1355DFB1-34D5-7835-E4E9-72817DB7A6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1941" y="2523182"/>
            <a:ext cx="690116" cy="690116"/>
          </a:xfrm>
          <a:prstGeom prst="rect">
            <a:avLst/>
          </a:prstGeom>
        </p:spPr>
      </p:pic>
      <p:pic>
        <p:nvPicPr>
          <p:cNvPr id="38" name="Elemento grafico 37">
            <a:extLst>
              <a:ext uri="{FF2B5EF4-FFF2-40B4-BE49-F238E27FC236}">
                <a16:creationId xmlns:a16="http://schemas.microsoft.com/office/drawing/2014/main" id="{07EB9342-B91B-F3B6-5749-279AFA792F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49724" y="2523182"/>
            <a:ext cx="690116" cy="690116"/>
          </a:xfrm>
          <a:prstGeom prst="rect">
            <a:avLst/>
          </a:prstGeom>
        </p:spPr>
      </p:pic>
      <p:pic>
        <p:nvPicPr>
          <p:cNvPr id="39" name="Elemento grafico 38">
            <a:extLst>
              <a:ext uri="{FF2B5EF4-FFF2-40B4-BE49-F238E27FC236}">
                <a16:creationId xmlns:a16="http://schemas.microsoft.com/office/drawing/2014/main" id="{83068C8A-3891-787B-3325-31EDF36C8D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4597" y="2523182"/>
            <a:ext cx="690116" cy="690116"/>
          </a:xfrm>
          <a:prstGeom prst="rect">
            <a:avLst/>
          </a:prstGeom>
        </p:spPr>
      </p:pic>
      <p:pic>
        <p:nvPicPr>
          <p:cNvPr id="40" name="Elemento grafico 39">
            <a:extLst>
              <a:ext uri="{FF2B5EF4-FFF2-40B4-BE49-F238E27FC236}">
                <a16:creationId xmlns:a16="http://schemas.microsoft.com/office/drawing/2014/main" id="{C781F375-E8F8-767B-03F5-BE7A53D2EA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0921" y="2523182"/>
            <a:ext cx="690116" cy="690116"/>
          </a:xfrm>
          <a:prstGeom prst="rect">
            <a:avLst/>
          </a:prstGeom>
        </p:spPr>
      </p:pic>
      <p:sp>
        <p:nvSpPr>
          <p:cNvPr id="41" name="TextBox 14">
            <a:extLst>
              <a:ext uri="{FF2B5EF4-FFF2-40B4-BE49-F238E27FC236}">
                <a16:creationId xmlns:a16="http://schemas.microsoft.com/office/drawing/2014/main" id="{6B43D761-5A7B-A3E8-206D-EEC556D2462E}"/>
              </a:ext>
            </a:extLst>
          </p:cNvPr>
          <p:cNvSpPr txBox="1"/>
          <p:nvPr/>
        </p:nvSpPr>
        <p:spPr>
          <a:xfrm rot="20980329">
            <a:off x="3044143" y="4445025"/>
            <a:ext cx="623932" cy="161583"/>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square" tIns="0" bIns="0" rtlCol="0">
            <a:spAutoFit/>
          </a:bodyPr>
          <a:lstStyle/>
          <a:p>
            <a:pPr algn="ctr"/>
            <a:r>
              <a:rPr lang="en-US" sz="1050" noProof="0" dirty="0">
                <a:solidFill>
                  <a:schemeClr val="bg1"/>
                </a:solidFill>
                <a:latin typeface="+mj-lt"/>
              </a:rPr>
              <a:t>NEW</a:t>
            </a:r>
          </a:p>
        </p:txBody>
      </p:sp>
    </p:spTree>
    <p:custDataLst>
      <p:tags r:id="rId1"/>
    </p:custDataLst>
    <p:extLst>
      <p:ext uri="{BB962C8B-B14F-4D97-AF65-F5344CB8AC3E}">
        <p14:creationId xmlns:p14="http://schemas.microsoft.com/office/powerpoint/2010/main" val="842578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A42B-DD9B-A17F-4834-9C0DB6D236F3}"/>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0545C5D-B1A7-F220-FC10-5B31AEE14FDB}"/>
              </a:ext>
            </a:extLst>
          </p:cNvPr>
          <p:cNvSpPr>
            <a:spLocks noGrp="1"/>
          </p:cNvSpPr>
          <p:nvPr>
            <p:ph type="sldNum" sz="quarter" idx="12"/>
          </p:nvPr>
        </p:nvSpPr>
        <p:spPr/>
        <p:txBody>
          <a:bodyPr/>
          <a:lstStyle/>
          <a:p>
            <a:pPr algn="l" eaLnBrk="1" hangingPunct="1"/>
            <a:fld id="{094274B4-52BF-4BE4-A31A-21EA16AB84C3}" type="slidenum">
              <a:rPr lang="en-US" noProof="0" smtClean="0"/>
              <a:pPr algn="l" eaLnBrk="1" hangingPunct="1"/>
              <a:t>18</a:t>
            </a:fld>
            <a:endParaRPr lang="en-US" noProof="0" dirty="0"/>
          </a:p>
        </p:txBody>
      </p:sp>
      <p:sp>
        <p:nvSpPr>
          <p:cNvPr id="6" name="Titolo 1">
            <a:extLst>
              <a:ext uri="{FF2B5EF4-FFF2-40B4-BE49-F238E27FC236}">
                <a16:creationId xmlns:a16="http://schemas.microsoft.com/office/drawing/2014/main" id="{EDAF9D56-C14B-26D4-16E9-2E665B8DABDD}"/>
              </a:ext>
            </a:extLst>
          </p:cNvPr>
          <p:cNvSpPr>
            <a:spLocks noGrp="1"/>
          </p:cNvSpPr>
          <p:nvPr>
            <p:ph type="title"/>
          </p:nvPr>
        </p:nvSpPr>
        <p:spPr>
          <a:xfrm>
            <a:off x="1227532" y="1388867"/>
            <a:ext cx="9736933" cy="369332"/>
          </a:xfrm>
        </p:spPr>
        <p:txBody>
          <a:bodyPr/>
          <a:lstStyle/>
          <a:p>
            <a:pPr algn="ctr"/>
            <a:r>
              <a:rPr lang="en-US" noProof="0" dirty="0"/>
              <a:t>UNDERSTANDING THE C-SUV PLAYERS</a:t>
            </a:r>
          </a:p>
        </p:txBody>
      </p:sp>
      <p:sp>
        <p:nvSpPr>
          <p:cNvPr id="7" name="Titolo 1">
            <a:extLst>
              <a:ext uri="{FF2B5EF4-FFF2-40B4-BE49-F238E27FC236}">
                <a16:creationId xmlns:a16="http://schemas.microsoft.com/office/drawing/2014/main" id="{2B03AF9F-395E-08A0-5F7C-1514CA8B35B2}"/>
              </a:ext>
            </a:extLst>
          </p:cNvPr>
          <p:cNvSpPr txBox="1">
            <a:spLocks/>
          </p:cNvSpPr>
          <p:nvPr/>
        </p:nvSpPr>
        <p:spPr>
          <a:xfrm rot="19522384">
            <a:off x="3405352" y="3817358"/>
            <a:ext cx="5439103" cy="3693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it-IT" sz="2000" kern="1200" cap="all" spc="300" baseline="0" dirty="0">
                <a:solidFill>
                  <a:schemeClr val="bg1"/>
                </a:solidFill>
                <a:latin typeface="Sequel 100 Black 45" panose="020B0503050000020004" pitchFamily="34" charset="77"/>
                <a:ea typeface="+mn-ea"/>
                <a:cs typeface="Arial" panose="020B0604020202020204" pitchFamily="34" charset="0"/>
              </a:defRPr>
            </a:lvl1pPr>
          </a:lstStyle>
          <a:p>
            <a:pPr algn="ctr"/>
            <a:r>
              <a:rPr lang="en-US" dirty="0"/>
              <a:t>PICTURE TBD</a:t>
            </a:r>
          </a:p>
        </p:txBody>
      </p:sp>
    </p:spTree>
    <p:custDataLst>
      <p:tags r:id="rId1"/>
    </p:custDataLst>
    <p:extLst>
      <p:ext uri="{BB962C8B-B14F-4D97-AF65-F5344CB8AC3E}">
        <p14:creationId xmlns:p14="http://schemas.microsoft.com/office/powerpoint/2010/main" val="367076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B7786-9E83-A65B-6708-DC6E1D47A39B}"/>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63F4822B-AA82-C2D5-F0E3-920E6CF3B1DB}"/>
              </a:ext>
            </a:extLst>
          </p:cNvPr>
          <p:cNvSpPr txBox="1"/>
          <p:nvPr/>
        </p:nvSpPr>
        <p:spPr>
          <a:xfrm>
            <a:off x="2757714" y="946874"/>
            <a:ext cx="605521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0" normalizeH="0" baseline="0" noProof="0" dirty="0">
                <a:ln>
                  <a:noFill/>
                </a:ln>
                <a:solidFill>
                  <a:srgbClr val="BA0816"/>
                </a:solidFill>
                <a:effectLst/>
                <a:uLnTx/>
                <a:uFillTx/>
                <a:latin typeface="Sequel 100 Black 45" panose="020B0503050000020004" pitchFamily="34" charset="77"/>
                <a:ea typeface="+mn-ea"/>
                <a:cs typeface="+mn-cs"/>
              </a:rPr>
              <a:t>04 | Understanding the C-SUV Segment Players</a:t>
            </a:r>
          </a:p>
        </p:txBody>
      </p:sp>
      <p:sp>
        <p:nvSpPr>
          <p:cNvPr id="15" name="Titolo 4">
            <a:extLst>
              <a:ext uri="{FF2B5EF4-FFF2-40B4-BE49-F238E27FC236}">
                <a16:creationId xmlns:a16="http://schemas.microsoft.com/office/drawing/2014/main" id="{50778220-0ECA-95FD-E859-542967451A0E}"/>
              </a:ext>
            </a:extLst>
          </p:cNvPr>
          <p:cNvSpPr>
            <a:spLocks noGrp="1"/>
          </p:cNvSpPr>
          <p:nvPr>
            <p:ph type="title"/>
          </p:nvPr>
        </p:nvSpPr>
        <p:spPr>
          <a:xfrm>
            <a:off x="590548" y="1393243"/>
            <a:ext cx="11010902" cy="349702"/>
          </a:xfrm>
        </p:spPr>
        <p:txBody>
          <a:bodyPr/>
          <a:lstStyle/>
          <a:p>
            <a:pPr algn="ctr"/>
            <a:r>
              <a:rPr lang="en-US" noProof="0" dirty="0"/>
              <a:t>A LOOK at the market</a:t>
            </a:r>
          </a:p>
        </p:txBody>
      </p:sp>
      <p:sp>
        <p:nvSpPr>
          <p:cNvPr id="16" name="Segnaposto contenuto 14">
            <a:extLst>
              <a:ext uri="{FF2B5EF4-FFF2-40B4-BE49-F238E27FC236}">
                <a16:creationId xmlns:a16="http://schemas.microsoft.com/office/drawing/2014/main" id="{9644BCD8-0598-B023-52E0-D037998F3D5C}"/>
              </a:ext>
            </a:extLst>
          </p:cNvPr>
          <p:cNvSpPr txBox="1">
            <a:spLocks/>
          </p:cNvSpPr>
          <p:nvPr/>
        </p:nvSpPr>
        <p:spPr>
          <a:xfrm>
            <a:off x="1227531" y="2021438"/>
            <a:ext cx="9736933" cy="3961396"/>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we know, Alfa Romeo is a unique brand, from every point of view. Each of its models embodies features that make it special and allow it to stand out... always!</a:t>
            </a:r>
          </a:p>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Accordingly, the </a:t>
            </a:r>
            <a:r>
              <a:rPr lang="en-US" dirty="0">
                <a:solidFill>
                  <a:srgbClr val="000000"/>
                </a:solidFill>
              </a:rPr>
              <a:t>Alfa Romeo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Customer is extremely demanding when it comes to design, technology and quality. </a:t>
            </a:r>
          </a:p>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has driven us not to settle for our work until we have achieved the best possible balance in terms of Performance and Driving dynamics. We have urged ourself and our partners to develop New Tonale with the best technical package possible, comprehensive in every aspect to ensure the best Customer experience &amp; benefits.</a:t>
            </a:r>
          </a:p>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endParaRPr lang="en-US" dirty="0">
              <a:solidFill>
                <a:srgbClr val="000000"/>
              </a:solidFill>
            </a:endParaRPr>
          </a:p>
          <a:p>
            <a:pPr lvl="0" algn="ctr">
              <a:lnSpc>
                <a:spcPts val="2200"/>
              </a:lnSpc>
              <a:spcBef>
                <a:spcPts val="0"/>
              </a:spcBef>
              <a:spcAft>
                <a:spcPts val="600"/>
              </a:spcAft>
            </a:pPr>
            <a:r>
              <a:rPr lang="en-US" dirty="0">
                <a:solidFill>
                  <a:srgbClr val="000000"/>
                </a:solidFill>
              </a:rPr>
              <a:t>And all this becomes even more evident when we compare the New Tonale with the best players on the C-SUV segment market… without forgetting to also take a look "inside Stellantis", for internal competitors such as the new Jeep Compass.</a:t>
            </a:r>
          </a:p>
          <a:p>
            <a:pPr lvl="0" algn="ctr">
              <a:lnSpc>
                <a:spcPts val="2200"/>
              </a:lnSpc>
              <a:spcBef>
                <a:spcPts val="0"/>
              </a:spcBef>
              <a:spcAft>
                <a:spcPts val="600"/>
              </a:spcAft>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Let’s go</a:t>
            </a:r>
          </a:p>
          <a:p>
            <a:pPr marL="0" marR="0" lvl="0" indent="0" algn="ctr" defTabSz="914400" rtl="0" eaLnBrk="1" fontAlgn="auto" latinLnBrk="0" hangingPunct="1">
              <a:lnSpc>
                <a:spcPts val="22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54614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25314-4A16-3075-0956-126883E07391}"/>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12073960-0F6C-1FB6-4424-0322D6B96585}"/>
              </a:ext>
            </a:extLst>
          </p:cNvPr>
          <p:cNvSpPr>
            <a:spLocks noGrp="1"/>
          </p:cNvSpPr>
          <p:nvPr>
            <p:ph type="title"/>
          </p:nvPr>
        </p:nvSpPr>
        <p:spPr/>
        <p:txBody>
          <a:bodyPr/>
          <a:lstStyle/>
          <a:p>
            <a:pPr algn="ctr"/>
            <a:r>
              <a:rPr lang="en-US" noProof="0" dirty="0">
                <a:solidFill>
                  <a:schemeClr val="bg1"/>
                </a:solidFill>
              </a:rPr>
              <a:t>WELCOME</a:t>
            </a:r>
          </a:p>
        </p:txBody>
      </p:sp>
      <p:sp>
        <p:nvSpPr>
          <p:cNvPr id="9" name="Segnaposto contenuto 14">
            <a:extLst>
              <a:ext uri="{FF2B5EF4-FFF2-40B4-BE49-F238E27FC236}">
                <a16:creationId xmlns:a16="http://schemas.microsoft.com/office/drawing/2014/main" id="{6DF110D0-479D-01C5-44BA-95BC97B619FF}"/>
              </a:ext>
            </a:extLst>
          </p:cNvPr>
          <p:cNvSpPr txBox="1">
            <a:spLocks/>
          </p:cNvSpPr>
          <p:nvPr/>
        </p:nvSpPr>
        <p:spPr>
          <a:xfrm>
            <a:off x="1227533" y="1833822"/>
            <a:ext cx="9736932" cy="317770"/>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1200"/>
              </a:spcAft>
            </a:pPr>
            <a:r>
              <a:rPr lang="en-US" sz="1500" noProof="0" dirty="0">
                <a:solidFill>
                  <a:schemeClr val="bg1"/>
                </a:solidFill>
                <a:latin typeface="+mj-lt"/>
              </a:rPr>
              <a:t>Welcome back to the world of </a:t>
            </a:r>
            <a:r>
              <a:rPr lang="en-US" sz="1500" noProof="0" dirty="0">
                <a:solidFill>
                  <a:schemeClr val="tx1"/>
                </a:solidFill>
                <a:highlight>
                  <a:srgbClr val="FFFF00"/>
                </a:highlight>
                <a:latin typeface="+mj-lt"/>
              </a:rPr>
              <a:t>the new</a:t>
            </a:r>
            <a:r>
              <a:rPr lang="en-US" sz="1500" noProof="0" dirty="0">
                <a:solidFill>
                  <a:schemeClr val="tx1"/>
                </a:solidFill>
                <a:latin typeface="+mj-lt"/>
              </a:rPr>
              <a:t> </a:t>
            </a:r>
            <a:r>
              <a:rPr lang="en-US" sz="1500" noProof="0" dirty="0">
                <a:solidFill>
                  <a:schemeClr val="bg1"/>
                </a:solidFill>
                <a:latin typeface="+mj-lt"/>
              </a:rPr>
              <a:t>Alfa Romeo Tonale.</a:t>
            </a:r>
          </a:p>
        </p:txBody>
      </p:sp>
      <p:sp>
        <p:nvSpPr>
          <p:cNvPr id="10" name="Segnaposto contenuto 14">
            <a:extLst>
              <a:ext uri="{FF2B5EF4-FFF2-40B4-BE49-F238E27FC236}">
                <a16:creationId xmlns:a16="http://schemas.microsoft.com/office/drawing/2014/main" id="{BD0ED377-5405-CC15-FB3E-DB5B27C496A9}"/>
              </a:ext>
            </a:extLst>
          </p:cNvPr>
          <p:cNvSpPr txBox="1">
            <a:spLocks/>
          </p:cNvSpPr>
          <p:nvPr/>
        </p:nvSpPr>
        <p:spPr>
          <a:xfrm>
            <a:off x="-4" y="5589851"/>
            <a:ext cx="6096002" cy="607273"/>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1200"/>
              </a:spcAft>
            </a:pPr>
            <a:r>
              <a:rPr lang="en-US" sz="1400" noProof="0" dirty="0">
                <a:solidFill>
                  <a:schemeClr val="bg1"/>
                </a:solidFill>
              </a:rPr>
              <a:t>In WBT </a:t>
            </a:r>
            <a:r>
              <a:rPr lang="en-US" sz="1400" b="1" noProof="0" dirty="0">
                <a:solidFill>
                  <a:schemeClr val="bg1"/>
                </a:solidFill>
              </a:rPr>
              <a:t>Part 1</a:t>
            </a:r>
            <a:r>
              <a:rPr lang="en-US" sz="1400" noProof="0" dirty="0">
                <a:solidFill>
                  <a:schemeClr val="bg1"/>
                </a:solidFill>
              </a:rPr>
              <a:t> we discovered all the characteristics, </a:t>
            </a:r>
            <a:br>
              <a:rPr lang="en-US" sz="1400" noProof="0" dirty="0">
                <a:solidFill>
                  <a:schemeClr val="bg1"/>
                </a:solidFill>
              </a:rPr>
            </a:br>
            <a:r>
              <a:rPr lang="en-US" sz="1400" noProof="0" dirty="0">
                <a:solidFill>
                  <a:schemeClr val="bg1"/>
                </a:solidFill>
              </a:rPr>
              <a:t>so our knowledge base is in place... </a:t>
            </a:r>
          </a:p>
        </p:txBody>
      </p:sp>
      <p:sp>
        <p:nvSpPr>
          <p:cNvPr id="11" name="Segnaposto contenuto 14">
            <a:extLst>
              <a:ext uri="{FF2B5EF4-FFF2-40B4-BE49-F238E27FC236}">
                <a16:creationId xmlns:a16="http://schemas.microsoft.com/office/drawing/2014/main" id="{AC3294A0-0A9A-A568-686B-621AF52374A3}"/>
              </a:ext>
            </a:extLst>
          </p:cNvPr>
          <p:cNvSpPr txBox="1">
            <a:spLocks/>
          </p:cNvSpPr>
          <p:nvPr/>
        </p:nvSpPr>
        <p:spPr>
          <a:xfrm>
            <a:off x="6095998" y="5589851"/>
            <a:ext cx="6096002" cy="607273"/>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1200"/>
              </a:spcAft>
            </a:pPr>
            <a:r>
              <a:rPr lang="en-US" sz="1400" noProof="0" dirty="0">
                <a:solidFill>
                  <a:schemeClr val="bg1"/>
                </a:solidFill>
              </a:rPr>
              <a:t>... </a:t>
            </a:r>
            <a:r>
              <a:rPr lang="en-US" sz="1400" b="1" noProof="0" dirty="0">
                <a:solidFill>
                  <a:schemeClr val="bg1"/>
                </a:solidFill>
              </a:rPr>
              <a:t>now</a:t>
            </a:r>
            <a:r>
              <a:rPr lang="en-US" sz="1400" noProof="0" dirty="0">
                <a:solidFill>
                  <a:schemeClr val="bg1"/>
                </a:solidFill>
              </a:rPr>
              <a:t> it's time to get excited because we're going </a:t>
            </a:r>
            <a:br>
              <a:rPr lang="en-US" sz="1400" noProof="0" dirty="0">
                <a:solidFill>
                  <a:schemeClr val="bg1"/>
                </a:solidFill>
              </a:rPr>
            </a:br>
            <a:r>
              <a:rPr lang="en-US" sz="1400" noProof="0" dirty="0">
                <a:solidFill>
                  <a:schemeClr val="bg1"/>
                </a:solidFill>
              </a:rPr>
              <a:t>to discover the design.</a:t>
            </a:r>
          </a:p>
        </p:txBody>
      </p:sp>
      <p:sp>
        <p:nvSpPr>
          <p:cNvPr id="21" name="Segnaposto numero diapositiva 20">
            <a:extLst>
              <a:ext uri="{FF2B5EF4-FFF2-40B4-BE49-F238E27FC236}">
                <a16:creationId xmlns:a16="http://schemas.microsoft.com/office/drawing/2014/main" id="{FD03639B-2BE1-320E-DE35-A582EF4D8620}"/>
              </a:ext>
            </a:extLst>
          </p:cNvPr>
          <p:cNvSpPr>
            <a:spLocks noGrp="1"/>
          </p:cNvSpPr>
          <p:nvPr>
            <p:ph type="sldNum" sz="quarter" idx="12"/>
          </p:nvPr>
        </p:nvSpPr>
        <p:spPr/>
        <p:txBody>
          <a:bodyPr/>
          <a:lstStyle/>
          <a:p>
            <a:pPr algn="l" eaLnBrk="1" hangingPunct="1"/>
            <a:fld id="{094274B4-52BF-4BE4-A31A-21EA16AB84C3}" type="slidenum">
              <a:rPr lang="en-US" noProof="0" smtClean="0"/>
              <a:pPr algn="l" eaLnBrk="1" hangingPunct="1"/>
              <a:t>2</a:t>
            </a:fld>
            <a:endParaRPr lang="en-US" noProof="0" dirty="0"/>
          </a:p>
        </p:txBody>
      </p:sp>
    </p:spTree>
    <p:custDataLst>
      <p:tags r:id="rId1"/>
    </p:custDataLst>
    <p:extLst>
      <p:ext uri="{BB962C8B-B14F-4D97-AF65-F5344CB8AC3E}">
        <p14:creationId xmlns:p14="http://schemas.microsoft.com/office/powerpoint/2010/main" val="94738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8195DDC7-F0E8-D293-9C23-B67C9E122AD7}"/>
              </a:ext>
            </a:extLst>
          </p:cNvPr>
          <p:cNvSpPr/>
          <p:nvPr/>
        </p:nvSpPr>
        <p:spPr>
          <a:xfrm>
            <a:off x="9540967" y="2856478"/>
            <a:ext cx="2832370" cy="3408229"/>
          </a:xfrm>
          <a:prstGeom prst="rect">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Segnaposto testo 2">
            <a:extLst>
              <a:ext uri="{FF2B5EF4-FFF2-40B4-BE49-F238E27FC236}">
                <a16:creationId xmlns:a16="http://schemas.microsoft.com/office/drawing/2014/main" id="{2C913A13-68C4-CF1E-4243-4723E72C776C}"/>
              </a:ext>
            </a:extLst>
          </p:cNvPr>
          <p:cNvSpPr>
            <a:spLocks noGrp="1"/>
          </p:cNvSpPr>
          <p:nvPr>
            <p:ph type="body" sz="quarter" idx="10"/>
          </p:nvPr>
        </p:nvSpPr>
        <p:spPr>
          <a:xfrm>
            <a:off x="1636712" y="770679"/>
            <a:ext cx="8918576" cy="362513"/>
          </a:xfrm>
        </p:spPr>
        <p:txBody>
          <a:bodyPr/>
          <a:lstStyle/>
          <a:p>
            <a:r>
              <a:rPr lang="en-US" sz="1800" dirty="0">
                <a:solidFill>
                  <a:schemeClr val="tx1"/>
                </a:solidFill>
              </a:rPr>
              <a:t>TONALE VS C-SUV BENCHMARK</a:t>
            </a:r>
          </a:p>
        </p:txBody>
      </p:sp>
      <p:pic>
        <p:nvPicPr>
          <p:cNvPr id="317" name="Picture 4" descr="New 2023 BMW X1 SUV in Beaverton #3928301 | Kuni BMW">
            <a:extLst>
              <a:ext uri="{FF2B5EF4-FFF2-40B4-BE49-F238E27FC236}">
                <a16:creationId xmlns:a16="http://schemas.microsoft.com/office/drawing/2014/main" id="{5390C914-B9F6-175B-1DE7-8B38190C1D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8326" y="2943167"/>
            <a:ext cx="991735" cy="743802"/>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2" descr="GLA | Mercedes-Benz">
            <a:extLst>
              <a:ext uri="{FF2B5EF4-FFF2-40B4-BE49-F238E27FC236}">
                <a16:creationId xmlns:a16="http://schemas.microsoft.com/office/drawing/2014/main" id="{48C7462D-CE74-4189-A53C-1AB99C18A70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3279692" y="2983281"/>
            <a:ext cx="1178182" cy="663574"/>
          </a:xfrm>
          <a:prstGeom prst="rect">
            <a:avLst/>
          </a:prstGeom>
          <a:noFill/>
          <a:extLst>
            <a:ext uri="{909E8E84-426E-40DD-AFC4-6F175D3DCCD1}">
              <a14:hiddenFill xmlns:a14="http://schemas.microsoft.com/office/drawing/2010/main">
                <a:solidFill>
                  <a:srgbClr val="FFFFFF"/>
                </a:solidFill>
              </a14:hiddenFill>
            </a:ext>
          </a:extLst>
        </p:spPr>
      </p:pic>
      <p:sp>
        <p:nvSpPr>
          <p:cNvPr id="1024" name="AutoShape 4" descr="NUOVO E-3008 undefined Blu Obsession Interni in tessuto RIMINI + TEP ISABELLA: ">
            <a:extLst>
              <a:ext uri="{FF2B5EF4-FFF2-40B4-BE49-F238E27FC236}">
                <a16:creationId xmlns:a16="http://schemas.microsoft.com/office/drawing/2014/main" id="{8F5BB5C1-9D72-8598-C7FA-F59EA4118D71}"/>
              </a:ext>
            </a:extLst>
          </p:cNvPr>
          <p:cNvSpPr>
            <a:spLocks noChangeAspect="1" noChangeArrowheads="1"/>
          </p:cNvSpPr>
          <p:nvPr/>
        </p:nvSpPr>
        <p:spPr bwMode="auto">
          <a:xfrm>
            <a:off x="5943600" y="31316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F4E3EAA7-BB8E-7E28-5FAA-32EA04464B06}"/>
              </a:ext>
            </a:extLst>
          </p:cNvPr>
          <p:cNvSpPr>
            <a:spLocks noGrp="1"/>
          </p:cNvSpPr>
          <p:nvPr>
            <p:ph sz="quarter" idx="13"/>
          </p:nvPr>
        </p:nvSpPr>
        <p:spPr>
          <a:xfrm>
            <a:off x="661746" y="259429"/>
            <a:ext cx="4186116" cy="296272"/>
          </a:xfrm>
        </p:spPr>
        <p:txBody>
          <a:bodyPr/>
          <a:lstStyle/>
          <a:p>
            <a:r>
              <a:rPr lang="it-IT" dirty="0"/>
              <a:t>ALFA ROMEO TONALE</a:t>
            </a:r>
          </a:p>
        </p:txBody>
      </p:sp>
      <p:sp>
        <p:nvSpPr>
          <p:cNvPr id="3" name="CasellaDiTesto 2">
            <a:extLst>
              <a:ext uri="{FF2B5EF4-FFF2-40B4-BE49-F238E27FC236}">
                <a16:creationId xmlns:a16="http://schemas.microsoft.com/office/drawing/2014/main" id="{05165401-6CF6-866A-E9A0-851FEDCAB0B0}"/>
              </a:ext>
            </a:extLst>
          </p:cNvPr>
          <p:cNvSpPr txBox="1"/>
          <p:nvPr/>
        </p:nvSpPr>
        <p:spPr>
          <a:xfrm>
            <a:off x="661746" y="5599961"/>
            <a:ext cx="2164319" cy="5078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BEV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offer</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More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powertrain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choice</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Perceived</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quality</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
        <p:nvSpPr>
          <p:cNvPr id="4" name="CasellaDiTesto 3">
            <a:extLst>
              <a:ext uri="{FF2B5EF4-FFF2-40B4-BE49-F238E27FC236}">
                <a16:creationId xmlns:a16="http://schemas.microsoft.com/office/drawing/2014/main" id="{6381DAA8-08FA-C8E9-2B03-7BD4CA8AF847}"/>
              </a:ext>
            </a:extLst>
          </p:cNvPr>
          <p:cNvSpPr txBox="1"/>
          <p:nvPr/>
        </p:nvSpPr>
        <p:spPr>
          <a:xfrm>
            <a:off x="679242" y="4251936"/>
            <a:ext cx="2164319" cy="784830"/>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Higher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prices &amp;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equipped</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versions</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HMI: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customizable</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cluster and no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physical</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buttons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for the A/C</a:t>
            </a:r>
          </a:p>
        </p:txBody>
      </p:sp>
      <p:pic>
        <p:nvPicPr>
          <p:cNvPr id="1026" name="Picture 2" descr="Rent Volkswagen Tiguan 2025 in Lviv ᐈ Favorable prices from NarsCars">
            <a:extLst>
              <a:ext uri="{FF2B5EF4-FFF2-40B4-BE49-F238E27FC236}">
                <a16:creationId xmlns:a16="http://schemas.microsoft.com/office/drawing/2014/main" id="{66EA4888-6AEC-E843-9E43-5306EF765F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02506" y="3050199"/>
            <a:ext cx="1062235" cy="5297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uova Q3 &gt; Gamma Audi Q3 &gt; Audi Italia">
            <a:extLst>
              <a:ext uri="{FF2B5EF4-FFF2-40B4-BE49-F238E27FC236}">
                <a16:creationId xmlns:a16="http://schemas.microsoft.com/office/drawing/2014/main" id="{147E4CC4-9A98-0523-14B8-E28C30FA8E4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577492" y="3087409"/>
            <a:ext cx="904518" cy="455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uova Jeep® Compass e-Hybrid | SUV Compatto Ibrido | Jeep® IT">
            <a:extLst>
              <a:ext uri="{FF2B5EF4-FFF2-40B4-BE49-F238E27FC236}">
                <a16:creationId xmlns:a16="http://schemas.microsoft.com/office/drawing/2014/main" id="{B4CB1F16-CF46-8060-6A2E-3CB32372761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28427" y="2994561"/>
            <a:ext cx="1109454" cy="6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onale | Derby | Read Motor Group Read Alfa Romeo Derby">
            <a:extLst>
              <a:ext uri="{FF2B5EF4-FFF2-40B4-BE49-F238E27FC236}">
                <a16:creationId xmlns:a16="http://schemas.microsoft.com/office/drawing/2014/main" id="{921F0694-8A7F-4980-53B3-1C502A97D870}"/>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3696" t="20180" r="12295" b="16437"/>
          <a:stretch/>
        </p:blipFill>
        <p:spPr bwMode="auto">
          <a:xfrm>
            <a:off x="42088" y="1165075"/>
            <a:ext cx="2690666" cy="153624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BBD1358-70D6-ED8C-DD4D-7763C3BEE19B}"/>
              </a:ext>
            </a:extLst>
          </p:cNvPr>
          <p:cNvSpPr txBox="1"/>
          <p:nvPr/>
        </p:nvSpPr>
        <p:spPr>
          <a:xfrm>
            <a:off x="2527387" y="2210147"/>
            <a:ext cx="28918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VS</a:t>
            </a:r>
          </a:p>
        </p:txBody>
      </p:sp>
      <p:sp>
        <p:nvSpPr>
          <p:cNvPr id="9" name="CasellaDiTesto 8">
            <a:extLst>
              <a:ext uri="{FF2B5EF4-FFF2-40B4-BE49-F238E27FC236}">
                <a16:creationId xmlns:a16="http://schemas.microsoft.com/office/drawing/2014/main" id="{6FBA370B-C82A-5FC2-E9C2-0742FC7D3ECB}"/>
              </a:ext>
            </a:extLst>
          </p:cNvPr>
          <p:cNvSpPr txBox="1"/>
          <p:nvPr/>
        </p:nvSpPr>
        <p:spPr>
          <a:xfrm>
            <a:off x="1162187" y="3504075"/>
            <a:ext cx="10135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BMW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X1</a:t>
            </a:r>
          </a:p>
        </p:txBody>
      </p:sp>
      <p:pic>
        <p:nvPicPr>
          <p:cNvPr id="12" name="Picture 8" descr="Pros And Cons Images – Browse 12,879 Stock Photos, Vectors, and Video |  Adobe Stock">
            <a:extLst>
              <a:ext uri="{FF2B5EF4-FFF2-40B4-BE49-F238E27FC236}">
                <a16:creationId xmlns:a16="http://schemas.microsoft.com/office/drawing/2014/main" id="{C6C80CE8-5EDA-1079-98AB-1D1B0B4031B6}"/>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03423" y="5594314"/>
            <a:ext cx="441683" cy="4212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Pros And Cons Images – Browse 12,879 Stock Photos, Vectors, and Video |  Adobe Stock">
            <a:extLst>
              <a:ext uri="{FF2B5EF4-FFF2-40B4-BE49-F238E27FC236}">
                <a16:creationId xmlns:a16="http://schemas.microsoft.com/office/drawing/2014/main" id="{260A04E0-ACD0-722C-2F97-68DD9D202690}"/>
              </a:ext>
            </a:extLst>
          </p:cNvPr>
          <p:cNvPicPr>
            <a:picLocks noChangeAspect="1" noChangeArrowheads="1"/>
          </p:cNvPicPr>
          <p:nvPr/>
        </p:nvPicPr>
        <p:blipFill rotWithShape="1">
          <a:blip r:embed="rId11"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218253" y="4572230"/>
            <a:ext cx="432938" cy="42123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CFF1916C-C38C-C64E-C587-760FAA331531}"/>
              </a:ext>
            </a:extLst>
          </p:cNvPr>
          <p:cNvSpPr txBox="1"/>
          <p:nvPr/>
        </p:nvSpPr>
        <p:spPr>
          <a:xfrm>
            <a:off x="3173317" y="3504507"/>
            <a:ext cx="1349079" cy="460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MERCEDES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GLA</a:t>
            </a:r>
          </a:p>
        </p:txBody>
      </p:sp>
      <p:sp>
        <p:nvSpPr>
          <p:cNvPr id="15" name="CasellaDiTesto 14">
            <a:extLst>
              <a:ext uri="{FF2B5EF4-FFF2-40B4-BE49-F238E27FC236}">
                <a16:creationId xmlns:a16="http://schemas.microsoft.com/office/drawing/2014/main" id="{5653354E-7A76-0167-4228-06ED4357BF26}"/>
              </a:ext>
            </a:extLst>
          </p:cNvPr>
          <p:cNvSpPr txBox="1"/>
          <p:nvPr/>
        </p:nvSpPr>
        <p:spPr>
          <a:xfrm>
            <a:off x="2904644" y="4251936"/>
            <a:ext cx="2163600" cy="923330"/>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Very</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high prices &amp;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equipped</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versions</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Outdated</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PHEV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version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small tank &amp;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battery</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thrilling drive</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Small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trunk</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
        <p:nvSpPr>
          <p:cNvPr id="16" name="CasellaDiTesto 15">
            <a:extLst>
              <a:ext uri="{FF2B5EF4-FFF2-40B4-BE49-F238E27FC236}">
                <a16:creationId xmlns:a16="http://schemas.microsoft.com/office/drawing/2014/main" id="{921BA936-3B2C-5D72-EDE4-C05D583713A7}"/>
              </a:ext>
            </a:extLst>
          </p:cNvPr>
          <p:cNvSpPr txBox="1"/>
          <p:nvPr/>
        </p:nvSpPr>
        <p:spPr>
          <a:xfrm>
            <a:off x="2891522" y="5599961"/>
            <a:ext cx="2163600" cy="5078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High performance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version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(AMG)</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More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powertrain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choice</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
        <p:nvSpPr>
          <p:cNvPr id="17" name="CasellaDiTesto 16">
            <a:extLst>
              <a:ext uri="{FF2B5EF4-FFF2-40B4-BE49-F238E27FC236}">
                <a16:creationId xmlns:a16="http://schemas.microsoft.com/office/drawing/2014/main" id="{AE5AA2D9-50EB-324A-7586-63CDF40F5E21}"/>
              </a:ext>
            </a:extLst>
          </p:cNvPr>
          <p:cNvSpPr txBox="1"/>
          <p:nvPr/>
        </p:nvSpPr>
        <p:spPr>
          <a:xfrm>
            <a:off x="5522959" y="3504075"/>
            <a:ext cx="10135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AUDI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Q3</a:t>
            </a:r>
          </a:p>
        </p:txBody>
      </p:sp>
      <p:sp>
        <p:nvSpPr>
          <p:cNvPr id="18" name="CasellaDiTesto 17">
            <a:extLst>
              <a:ext uri="{FF2B5EF4-FFF2-40B4-BE49-F238E27FC236}">
                <a16:creationId xmlns:a16="http://schemas.microsoft.com/office/drawing/2014/main" id="{B6903107-C9ED-ADEC-5112-387D58214BA5}"/>
              </a:ext>
            </a:extLst>
          </p:cNvPr>
          <p:cNvSpPr txBox="1"/>
          <p:nvPr/>
        </p:nvSpPr>
        <p:spPr>
          <a:xfrm>
            <a:off x="5129327" y="4251936"/>
            <a:ext cx="2163600" cy="923330"/>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Higher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prices &amp;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equipped</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versions</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HMI: no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physical</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buttons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for the A/C</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«Hard»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suspension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tuning</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Small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rear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row</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roominess</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
        <p:nvSpPr>
          <p:cNvPr id="19" name="CasellaDiTesto 18">
            <a:extLst>
              <a:ext uri="{FF2B5EF4-FFF2-40B4-BE49-F238E27FC236}">
                <a16:creationId xmlns:a16="http://schemas.microsoft.com/office/drawing/2014/main" id="{8A87D8FD-3BEF-832D-13FD-C4006F171C52}"/>
              </a:ext>
            </a:extLst>
          </p:cNvPr>
          <p:cNvSpPr txBox="1"/>
          <p:nvPr/>
        </p:nvSpPr>
        <p:spPr>
          <a:xfrm>
            <a:off x="5120579" y="5599961"/>
            <a:ext cx="2163600" cy="6463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All</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new model</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Reconfigurable</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headlights</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Latest</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generation ADAS systems</a:t>
            </a:r>
          </a:p>
        </p:txBody>
      </p:sp>
      <p:sp>
        <p:nvSpPr>
          <p:cNvPr id="23" name="CasellaDiTesto 22">
            <a:extLst>
              <a:ext uri="{FF2B5EF4-FFF2-40B4-BE49-F238E27FC236}">
                <a16:creationId xmlns:a16="http://schemas.microsoft.com/office/drawing/2014/main" id="{C53DB63B-C5CB-234E-D51A-E5CC82B68DC4}"/>
              </a:ext>
            </a:extLst>
          </p:cNvPr>
          <p:cNvSpPr txBox="1"/>
          <p:nvPr/>
        </p:nvSpPr>
        <p:spPr>
          <a:xfrm>
            <a:off x="7820406" y="3504075"/>
            <a:ext cx="12264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VW TIGUAN</a:t>
            </a:r>
          </a:p>
        </p:txBody>
      </p:sp>
      <p:sp>
        <p:nvSpPr>
          <p:cNvPr id="24" name="CasellaDiTesto 23">
            <a:extLst>
              <a:ext uri="{FF2B5EF4-FFF2-40B4-BE49-F238E27FC236}">
                <a16:creationId xmlns:a16="http://schemas.microsoft.com/office/drawing/2014/main" id="{9CD11F54-0548-383A-6175-7A6B33760114}"/>
              </a:ext>
            </a:extLst>
          </p:cNvPr>
          <p:cNvSpPr txBox="1"/>
          <p:nvPr/>
        </p:nvSpPr>
        <p:spPr>
          <a:xfrm>
            <a:off x="7351823" y="4251936"/>
            <a:ext cx="2163600" cy="6463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Higher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prices</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HMI: no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physical</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buttons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for the A/C</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Turistic</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drive</a:t>
            </a:r>
          </a:p>
        </p:txBody>
      </p:sp>
      <p:sp>
        <p:nvSpPr>
          <p:cNvPr id="25" name="CasellaDiTesto 24">
            <a:extLst>
              <a:ext uri="{FF2B5EF4-FFF2-40B4-BE49-F238E27FC236}">
                <a16:creationId xmlns:a16="http://schemas.microsoft.com/office/drawing/2014/main" id="{320CD2A4-7179-C5E3-2A68-A3D9710185E9}"/>
              </a:ext>
            </a:extLst>
          </p:cNvPr>
          <p:cNvSpPr txBox="1"/>
          <p:nvPr/>
        </p:nvSpPr>
        <p:spPr>
          <a:xfrm>
            <a:off x="7351823" y="5599961"/>
            <a:ext cx="2163600" cy="6463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Fresh</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model</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Bigger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trunk</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Big radio display on top trims (up to 15")</a:t>
            </a:r>
          </a:p>
        </p:txBody>
      </p:sp>
      <p:sp>
        <p:nvSpPr>
          <p:cNvPr id="26" name="CasellaDiTesto 25">
            <a:extLst>
              <a:ext uri="{FF2B5EF4-FFF2-40B4-BE49-F238E27FC236}">
                <a16:creationId xmlns:a16="http://schemas.microsoft.com/office/drawing/2014/main" id="{0B9CF62C-DF47-7986-7AD3-0848557B3B1B}"/>
              </a:ext>
            </a:extLst>
          </p:cNvPr>
          <p:cNvSpPr txBox="1"/>
          <p:nvPr/>
        </p:nvSpPr>
        <p:spPr>
          <a:xfrm>
            <a:off x="9701354" y="4251936"/>
            <a:ext cx="2163600" cy="923330"/>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No diesel</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Less</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performing</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powertrain</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Heavier</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Very</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wide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larger</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than</a:t>
            </a: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 a Stelvio)</a:t>
            </a:r>
          </a:p>
        </p:txBody>
      </p:sp>
      <p:sp>
        <p:nvSpPr>
          <p:cNvPr id="27" name="CasellaDiTesto 26">
            <a:extLst>
              <a:ext uri="{FF2B5EF4-FFF2-40B4-BE49-F238E27FC236}">
                <a16:creationId xmlns:a16="http://schemas.microsoft.com/office/drawing/2014/main" id="{004F722E-6065-63CF-1F4D-D29BDEC81AD2}"/>
              </a:ext>
            </a:extLst>
          </p:cNvPr>
          <p:cNvSpPr txBox="1"/>
          <p:nvPr/>
        </p:nvSpPr>
        <p:spPr>
          <a:xfrm>
            <a:off x="9701354" y="5599961"/>
            <a:ext cx="2490646" cy="646331"/>
          </a:xfrm>
          <a:prstGeom prst="rect">
            <a:avLst/>
          </a:prstGeom>
          <a:noFill/>
        </p:spPr>
        <p:txBody>
          <a:bodyPr wrap="square" rtlCol="0">
            <a:spAutoFit/>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Big radio display (16")</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Competitive price</a:t>
            </a: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BEV </a:t>
            </a:r>
            <a:r>
              <a:rPr kumimoji="0" lang="it-IT" sz="9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offer</a:t>
            </a: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9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
        <p:nvSpPr>
          <p:cNvPr id="28" name="CasellaDiTesto 27">
            <a:extLst>
              <a:ext uri="{FF2B5EF4-FFF2-40B4-BE49-F238E27FC236}">
                <a16:creationId xmlns:a16="http://schemas.microsoft.com/office/drawing/2014/main" id="{0CCD8074-E609-760B-5214-A8852896DC6F}"/>
              </a:ext>
            </a:extLst>
          </p:cNvPr>
          <p:cNvSpPr txBox="1"/>
          <p:nvPr/>
        </p:nvSpPr>
        <p:spPr>
          <a:xfrm>
            <a:off x="10108615" y="3504075"/>
            <a:ext cx="1349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JEEP COMPASS</a:t>
            </a:r>
          </a:p>
        </p:txBody>
      </p:sp>
      <p:sp>
        <p:nvSpPr>
          <p:cNvPr id="30" name="CasellaDiTesto 29">
            <a:extLst>
              <a:ext uri="{FF2B5EF4-FFF2-40B4-BE49-F238E27FC236}">
                <a16:creationId xmlns:a16="http://schemas.microsoft.com/office/drawing/2014/main" id="{7C9354DA-DB03-FC08-E45D-498352D136F2}"/>
              </a:ext>
            </a:extLst>
          </p:cNvPr>
          <p:cNvSpPr txBox="1"/>
          <p:nvPr/>
        </p:nvSpPr>
        <p:spPr>
          <a:xfrm>
            <a:off x="9584575" y="2592752"/>
            <a:ext cx="26289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rPr>
              <a:t>A look inside </a:t>
            </a:r>
            <a:r>
              <a:rPr kumimoji="0" lang="it-IT" sz="1200" b="0" i="0" u="none" strike="noStrike" kern="1200" cap="none" spc="0" normalizeH="0" baseline="0" noProof="0" dirty="0" err="1">
                <a:ln>
                  <a:noFill/>
                </a:ln>
                <a:solidFill>
                  <a:prstClr val="black"/>
                </a:solidFill>
                <a:effectLst/>
                <a:uLnTx/>
                <a:uFillTx/>
                <a:latin typeface="Sequel 100 Black 45" panose="020B0503050000020004" pitchFamily="34" charset="0"/>
                <a:ea typeface="+mn-ea"/>
                <a:cs typeface="+mn-cs"/>
              </a:rPr>
              <a:t>Stellantis</a:t>
            </a:r>
            <a:endParaRPr kumimoji="0" lang="it-IT" sz="1200" b="0" i="0" u="none" strike="noStrike" kern="1200" cap="none" spc="0" normalizeH="0" baseline="0" noProof="0" dirty="0">
              <a:ln>
                <a:noFill/>
              </a:ln>
              <a:solidFill>
                <a:prstClr val="black"/>
              </a:solidFill>
              <a:effectLst/>
              <a:uLnTx/>
              <a:uFillTx/>
              <a:latin typeface="Sequel 100 Black 45" panose="020B0503050000020004" pitchFamily="34" charset="0"/>
              <a:ea typeface="+mn-ea"/>
              <a:cs typeface="+mn-cs"/>
            </a:endParaRPr>
          </a:p>
        </p:txBody>
      </p:sp>
    </p:spTree>
    <p:custDataLst>
      <p:tags r:id="rId1"/>
    </p:custDataLst>
    <p:extLst>
      <p:ext uri="{BB962C8B-B14F-4D97-AF65-F5344CB8AC3E}">
        <p14:creationId xmlns:p14="http://schemas.microsoft.com/office/powerpoint/2010/main" val="123938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9A1C-305C-B224-A3A8-62CA3EF02648}"/>
            </a:ext>
          </a:extLst>
        </p:cNvPr>
        <p:cNvGrpSpPr/>
        <p:nvPr/>
      </p:nvGrpSpPr>
      <p:grpSpPr>
        <a:xfrm>
          <a:off x="0" y="0"/>
          <a:ext cx="0" cy="0"/>
          <a:chOff x="0" y="0"/>
          <a:chExt cx="0" cy="0"/>
        </a:xfrm>
      </p:grpSpPr>
      <p:sp>
        <p:nvSpPr>
          <p:cNvPr id="12" name="CasellaDiTesto 11">
            <a:extLst>
              <a:ext uri="{FF2B5EF4-FFF2-40B4-BE49-F238E27FC236}">
                <a16:creationId xmlns:a16="http://schemas.microsoft.com/office/drawing/2014/main" id="{A682CF83-3E9E-14DD-6958-81B4BBE4413A}"/>
              </a:ext>
            </a:extLst>
          </p:cNvPr>
          <p:cNvSpPr txBox="1"/>
          <p:nvPr/>
        </p:nvSpPr>
        <p:spPr>
          <a:xfrm>
            <a:off x="605424" y="2004989"/>
            <a:ext cx="10977192" cy="678446"/>
          </a:xfrm>
          <a:prstGeom prst="rect">
            <a:avLst/>
          </a:prstGeom>
          <a:noFill/>
        </p:spPr>
        <p:txBody>
          <a:bodyPr vert="horz" wrap="square" lIns="72000" tIns="36000" rIns="72000" bIns="36000" rtlCol="0" anchor="t">
            <a:spAutoFit/>
          </a:bodyPr>
          <a:lstStyle>
            <a:defPPr>
              <a:defRPr lang="it-IT"/>
            </a:defPPr>
            <a:lvl1pPr marL="0" indent="0" defTabSz="914400" eaLnBrk="1" fontAlgn="auto" latinLnBrk="0" hangingPunct="1">
              <a:lnSpc>
                <a:spcPts val="2200"/>
              </a:lnSpc>
              <a:spcBef>
                <a:spcPts val="0"/>
              </a:spcBef>
              <a:spcAft>
                <a:spcPts val="600"/>
              </a:spcAft>
              <a:buFont typeface="Arial" panose="020B0604020202020204" pitchFamily="34" charset="0"/>
              <a:buNone/>
              <a:defRPr sz="120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noProof="0" dirty="0">
                <a:highlight>
                  <a:srgbClr val="FFFF00"/>
                </a:highlight>
              </a:rPr>
              <a:t>This second WBT module revealed the new </a:t>
            </a:r>
            <a:r>
              <a:rPr lang="en-US" noProof="0" dirty="0" err="1">
                <a:highlight>
                  <a:srgbClr val="FFFF00"/>
                </a:highlight>
              </a:rPr>
              <a:t>Tonale’s</a:t>
            </a:r>
            <a:r>
              <a:rPr lang="en-US" noProof="0" dirty="0">
                <a:highlight>
                  <a:srgbClr val="FFFF00"/>
                </a:highlight>
              </a:rPr>
              <a:t> design, more aggressive and sporty, perfectly evolving the iconic and well appreciated design of the model.</a:t>
            </a:r>
          </a:p>
          <a:p>
            <a:pPr algn="ctr"/>
            <a:r>
              <a:rPr lang="en-US" noProof="0" dirty="0">
                <a:highlight>
                  <a:srgbClr val="FFFF00"/>
                </a:highlight>
              </a:rPr>
              <a:t>Indeed Design is the first pillar of the new </a:t>
            </a:r>
            <a:r>
              <a:rPr lang="en-US" noProof="0" dirty="0" err="1">
                <a:highlight>
                  <a:srgbClr val="FFFF00"/>
                </a:highlight>
              </a:rPr>
              <a:t>Tonale</a:t>
            </a:r>
            <a:r>
              <a:rPr lang="en-US" noProof="0" dirty="0">
                <a:highlight>
                  <a:srgbClr val="FFFF00"/>
                </a:highlight>
              </a:rPr>
              <a:t>.</a:t>
            </a:r>
          </a:p>
        </p:txBody>
      </p:sp>
      <p:sp>
        <p:nvSpPr>
          <p:cNvPr id="14" name="CasellaDiTesto 13">
            <a:extLst>
              <a:ext uri="{FF2B5EF4-FFF2-40B4-BE49-F238E27FC236}">
                <a16:creationId xmlns:a16="http://schemas.microsoft.com/office/drawing/2014/main" id="{998F3CCB-379E-F9E5-7400-9F977441A024}"/>
              </a:ext>
            </a:extLst>
          </p:cNvPr>
          <p:cNvSpPr txBox="1"/>
          <p:nvPr/>
        </p:nvSpPr>
        <p:spPr>
          <a:xfrm>
            <a:off x="3838575" y="946874"/>
            <a:ext cx="4514850"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CONCLUSION</a:t>
            </a:r>
          </a:p>
        </p:txBody>
      </p:sp>
      <p:sp>
        <p:nvSpPr>
          <p:cNvPr id="15" name="Titolo 4">
            <a:extLst>
              <a:ext uri="{FF2B5EF4-FFF2-40B4-BE49-F238E27FC236}">
                <a16:creationId xmlns:a16="http://schemas.microsoft.com/office/drawing/2014/main" id="{987151EB-7CF5-8690-1D6A-1E1E0241E5A7}"/>
              </a:ext>
            </a:extLst>
          </p:cNvPr>
          <p:cNvSpPr>
            <a:spLocks noGrp="1"/>
          </p:cNvSpPr>
          <p:nvPr>
            <p:ph type="title"/>
          </p:nvPr>
        </p:nvSpPr>
        <p:spPr>
          <a:xfrm>
            <a:off x="1227532" y="1393243"/>
            <a:ext cx="9736933" cy="349702"/>
          </a:xfrm>
        </p:spPr>
        <p:txBody>
          <a:bodyPr/>
          <a:lstStyle/>
          <a:p>
            <a:pPr algn="ctr"/>
            <a:r>
              <a:rPr lang="en-US" noProof="0" dirty="0"/>
              <a:t>100% Alfa Romeo DNA</a:t>
            </a:r>
          </a:p>
        </p:txBody>
      </p:sp>
      <p:sp>
        <p:nvSpPr>
          <p:cNvPr id="16" name="CasellaDiTesto 15">
            <a:extLst>
              <a:ext uri="{FF2B5EF4-FFF2-40B4-BE49-F238E27FC236}">
                <a16:creationId xmlns:a16="http://schemas.microsoft.com/office/drawing/2014/main" id="{150FBF21-8157-2C6E-9DD7-93F2A8DD84CB}"/>
              </a:ext>
            </a:extLst>
          </p:cNvPr>
          <p:cNvSpPr txBox="1"/>
          <p:nvPr/>
        </p:nvSpPr>
        <p:spPr>
          <a:xfrm>
            <a:off x="287930" y="5805350"/>
            <a:ext cx="11627262" cy="584775"/>
          </a:xfrm>
          <a:prstGeom prst="rect">
            <a:avLst/>
          </a:prstGeom>
          <a:noFill/>
        </p:spPr>
        <p:txBody>
          <a:bodyPr wrap="square">
            <a:spAutoFit/>
          </a:bodyPr>
          <a:lstStyle>
            <a:defPPr>
              <a:defRPr lang="it-IT"/>
            </a:defPPr>
            <a:lvl1pPr algn="ctr">
              <a:defRPr sz="1600">
                <a:solidFill>
                  <a:schemeClr val="accent6"/>
                </a:solidFill>
                <a:latin typeface="+mj-lt"/>
              </a:defRPr>
            </a:lvl1pPr>
          </a:lstStyle>
          <a:p>
            <a:r>
              <a:rPr lang="en-US" b="1" noProof="0" dirty="0">
                <a:highlight>
                  <a:srgbClr val="FFFF00"/>
                </a:highlight>
                <a:latin typeface="+mn-lt"/>
              </a:rPr>
              <a:t>With its bold and unmistakable design, the new </a:t>
            </a:r>
            <a:r>
              <a:rPr lang="en-US" b="1" noProof="0" dirty="0" err="1">
                <a:highlight>
                  <a:srgbClr val="FFFF00"/>
                </a:highlight>
                <a:latin typeface="+mn-lt"/>
              </a:rPr>
              <a:t>Tonale</a:t>
            </a:r>
            <a:r>
              <a:rPr lang="en-US" b="1" noProof="0" dirty="0">
                <a:highlight>
                  <a:srgbClr val="FFFF00"/>
                </a:highlight>
                <a:latin typeface="+mn-lt"/>
              </a:rPr>
              <a:t> stands apart, created to capture attention and embody Alfa Romeo’s leading spirit.</a:t>
            </a:r>
          </a:p>
        </p:txBody>
      </p:sp>
      <p:pic>
        <p:nvPicPr>
          <p:cNvPr id="17" name="Immagine 16">
            <a:extLst>
              <a:ext uri="{FF2B5EF4-FFF2-40B4-BE49-F238E27FC236}">
                <a16:creationId xmlns:a16="http://schemas.microsoft.com/office/drawing/2014/main" id="{3B7ECA97-47C1-EB44-7A9C-AAC70F171DED}"/>
              </a:ext>
            </a:extLst>
          </p:cNvPr>
          <p:cNvPicPr>
            <a:picLocks noChangeAspect="1"/>
          </p:cNvPicPr>
          <p:nvPr/>
        </p:nvPicPr>
        <p:blipFill>
          <a:blip r:embed="rId3">
            <a:extLst>
              <a:ext uri="{28A0092B-C50C-407E-A947-70E740481C1C}">
                <a14:useLocalDpi xmlns:a14="http://schemas.microsoft.com/office/drawing/2010/main" val="0"/>
              </a:ext>
            </a:extLst>
          </a:blip>
          <a:srcRect l="4209" r="21385" b="9715"/>
          <a:stretch>
            <a:fillRect/>
          </a:stretch>
        </p:blipFill>
        <p:spPr>
          <a:xfrm>
            <a:off x="3486343" y="2963602"/>
            <a:ext cx="2339740" cy="2129287"/>
          </a:xfrm>
          <a:prstGeom prst="rect">
            <a:avLst/>
          </a:prstGeom>
        </p:spPr>
      </p:pic>
      <p:pic>
        <p:nvPicPr>
          <p:cNvPr id="19" name="Immagine 18">
            <a:extLst>
              <a:ext uri="{FF2B5EF4-FFF2-40B4-BE49-F238E27FC236}">
                <a16:creationId xmlns:a16="http://schemas.microsoft.com/office/drawing/2014/main" id="{F82B7D59-8F19-BB7D-EC2C-BE08A153EE1F}"/>
              </a:ext>
            </a:extLst>
          </p:cNvPr>
          <p:cNvPicPr>
            <a:picLocks noChangeAspect="1"/>
          </p:cNvPicPr>
          <p:nvPr/>
        </p:nvPicPr>
        <p:blipFill>
          <a:blip r:embed="rId4"/>
          <a:srcRect l="16012" t="6808" r="17279" b="15200"/>
          <a:stretch>
            <a:fillRect/>
          </a:stretch>
        </p:blipFill>
        <p:spPr>
          <a:xfrm>
            <a:off x="9226192" y="2963602"/>
            <a:ext cx="2358388" cy="2129287"/>
          </a:xfrm>
          <a:prstGeom prst="rect">
            <a:avLst/>
          </a:prstGeom>
        </p:spPr>
      </p:pic>
      <p:pic>
        <p:nvPicPr>
          <p:cNvPr id="21" name="Immagine 20">
            <a:extLst>
              <a:ext uri="{FF2B5EF4-FFF2-40B4-BE49-F238E27FC236}">
                <a16:creationId xmlns:a16="http://schemas.microsoft.com/office/drawing/2014/main" id="{51EAB8F9-157B-0A59-4058-4219D5CB37AF}"/>
              </a:ext>
            </a:extLst>
          </p:cNvPr>
          <p:cNvPicPr>
            <a:picLocks noChangeAspect="1"/>
          </p:cNvPicPr>
          <p:nvPr/>
        </p:nvPicPr>
        <p:blipFill>
          <a:blip r:embed="rId5"/>
          <a:srcRect l="11244" r="39280" b="9715"/>
          <a:stretch>
            <a:fillRect/>
          </a:stretch>
        </p:blipFill>
        <p:spPr>
          <a:xfrm>
            <a:off x="6346616" y="2963602"/>
            <a:ext cx="2358388" cy="2129287"/>
          </a:xfrm>
          <a:prstGeom prst="rect">
            <a:avLst/>
          </a:prstGeom>
        </p:spPr>
      </p:pic>
      <p:pic>
        <p:nvPicPr>
          <p:cNvPr id="22" name="Immagine 21">
            <a:extLst>
              <a:ext uri="{FF2B5EF4-FFF2-40B4-BE49-F238E27FC236}">
                <a16:creationId xmlns:a16="http://schemas.microsoft.com/office/drawing/2014/main" id="{7D89ACF5-0AA5-4C83-CE21-58D64FFD6E27}"/>
              </a:ext>
            </a:extLst>
          </p:cNvPr>
          <p:cNvPicPr>
            <a:picLocks noChangeAspect="1"/>
          </p:cNvPicPr>
          <p:nvPr/>
        </p:nvPicPr>
        <p:blipFill>
          <a:blip r:embed="rId6">
            <a:extLst>
              <a:ext uri="{28A0092B-C50C-407E-A947-70E740481C1C}">
                <a14:useLocalDpi xmlns:a14="http://schemas.microsoft.com/office/drawing/2010/main" val="0"/>
              </a:ext>
            </a:extLst>
          </a:blip>
          <a:srcRect l="25130" b="9715"/>
          <a:stretch>
            <a:fillRect/>
          </a:stretch>
        </p:blipFill>
        <p:spPr>
          <a:xfrm>
            <a:off x="607421" y="2963602"/>
            <a:ext cx="2358388" cy="2129287"/>
          </a:xfrm>
          <a:prstGeom prst="rect">
            <a:avLst/>
          </a:prstGeom>
        </p:spPr>
      </p:pic>
      <p:pic>
        <p:nvPicPr>
          <p:cNvPr id="23" name="Immagine 22">
            <a:extLst>
              <a:ext uri="{FF2B5EF4-FFF2-40B4-BE49-F238E27FC236}">
                <a16:creationId xmlns:a16="http://schemas.microsoft.com/office/drawing/2014/main" id="{0ACE243E-0D15-3583-8381-7AD3E725ABB7}"/>
              </a:ext>
            </a:extLst>
          </p:cNvPr>
          <p:cNvPicPr>
            <a:picLocks noChangeAspect="1"/>
          </p:cNvPicPr>
          <p:nvPr/>
        </p:nvPicPr>
        <p:blipFill>
          <a:blip r:embed="rId7"/>
          <a:stretch>
            <a:fillRect/>
          </a:stretch>
        </p:blipFill>
        <p:spPr>
          <a:xfrm>
            <a:off x="670097" y="3013991"/>
            <a:ext cx="413820" cy="419337"/>
          </a:xfrm>
          <a:prstGeom prst="rect">
            <a:avLst/>
          </a:prstGeom>
        </p:spPr>
      </p:pic>
      <p:pic>
        <p:nvPicPr>
          <p:cNvPr id="24" name="Immagine 23">
            <a:extLst>
              <a:ext uri="{FF2B5EF4-FFF2-40B4-BE49-F238E27FC236}">
                <a16:creationId xmlns:a16="http://schemas.microsoft.com/office/drawing/2014/main" id="{E989C736-B7F6-7864-C3B3-E9328C70ED15}"/>
              </a:ext>
            </a:extLst>
          </p:cNvPr>
          <p:cNvPicPr>
            <a:picLocks noChangeAspect="1"/>
          </p:cNvPicPr>
          <p:nvPr/>
        </p:nvPicPr>
        <p:blipFill>
          <a:blip r:embed="rId7"/>
          <a:stretch>
            <a:fillRect/>
          </a:stretch>
        </p:blipFill>
        <p:spPr>
          <a:xfrm>
            <a:off x="3542196" y="3013991"/>
            <a:ext cx="413820" cy="419337"/>
          </a:xfrm>
          <a:prstGeom prst="rect">
            <a:avLst/>
          </a:prstGeom>
        </p:spPr>
      </p:pic>
      <p:pic>
        <p:nvPicPr>
          <p:cNvPr id="25" name="Immagine 24">
            <a:extLst>
              <a:ext uri="{FF2B5EF4-FFF2-40B4-BE49-F238E27FC236}">
                <a16:creationId xmlns:a16="http://schemas.microsoft.com/office/drawing/2014/main" id="{B64B5E45-F293-3CEE-DF6D-CBAC348912C9}"/>
              </a:ext>
            </a:extLst>
          </p:cNvPr>
          <p:cNvPicPr>
            <a:picLocks noChangeAspect="1"/>
          </p:cNvPicPr>
          <p:nvPr/>
        </p:nvPicPr>
        <p:blipFill>
          <a:blip r:embed="rId7"/>
          <a:stretch>
            <a:fillRect/>
          </a:stretch>
        </p:blipFill>
        <p:spPr>
          <a:xfrm>
            <a:off x="6414295" y="3013991"/>
            <a:ext cx="413820" cy="419337"/>
          </a:xfrm>
          <a:prstGeom prst="rect">
            <a:avLst/>
          </a:prstGeom>
        </p:spPr>
      </p:pic>
      <p:pic>
        <p:nvPicPr>
          <p:cNvPr id="26" name="Immagine 25">
            <a:extLst>
              <a:ext uri="{FF2B5EF4-FFF2-40B4-BE49-F238E27FC236}">
                <a16:creationId xmlns:a16="http://schemas.microsoft.com/office/drawing/2014/main" id="{6CA2D794-C9BE-434B-4B71-CC2B3E2038C2}"/>
              </a:ext>
            </a:extLst>
          </p:cNvPr>
          <p:cNvPicPr>
            <a:picLocks noChangeAspect="1"/>
          </p:cNvPicPr>
          <p:nvPr/>
        </p:nvPicPr>
        <p:blipFill>
          <a:blip r:embed="rId7"/>
          <a:stretch>
            <a:fillRect/>
          </a:stretch>
        </p:blipFill>
        <p:spPr>
          <a:xfrm>
            <a:off x="9286393" y="3013991"/>
            <a:ext cx="413820" cy="419337"/>
          </a:xfrm>
          <a:prstGeom prst="rect">
            <a:avLst/>
          </a:prstGeom>
        </p:spPr>
      </p:pic>
      <p:sp>
        <p:nvSpPr>
          <p:cNvPr id="27" name="Rettangolo 26">
            <a:extLst>
              <a:ext uri="{FF2B5EF4-FFF2-40B4-BE49-F238E27FC236}">
                <a16:creationId xmlns:a16="http://schemas.microsoft.com/office/drawing/2014/main" id="{0C2D81C9-98D6-87ED-12C1-8FFE82061272}"/>
              </a:ext>
            </a:extLst>
          </p:cNvPr>
          <p:cNvSpPr/>
          <p:nvPr/>
        </p:nvSpPr>
        <p:spPr>
          <a:xfrm>
            <a:off x="605424" y="3932814"/>
            <a:ext cx="2356422" cy="1160075"/>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noProof="0" dirty="0">
                <a:solidFill>
                  <a:schemeClr val="accent6"/>
                </a:solidFill>
              </a:rPr>
              <a:t>Even more character and sportiness on a design that is already a strength for the Tonale… Wait for WBT Part 2 and “touch with your hand” !</a:t>
            </a:r>
          </a:p>
          <a:p>
            <a:pPr algn="ctr"/>
            <a:endParaRPr lang="en-US" sz="1100" noProof="0" dirty="0">
              <a:solidFill>
                <a:schemeClr val="accent6"/>
              </a:solidFill>
            </a:endParaRPr>
          </a:p>
        </p:txBody>
      </p:sp>
      <p:sp>
        <p:nvSpPr>
          <p:cNvPr id="28" name="Rettangolo 27">
            <a:extLst>
              <a:ext uri="{FF2B5EF4-FFF2-40B4-BE49-F238E27FC236}">
                <a16:creationId xmlns:a16="http://schemas.microsoft.com/office/drawing/2014/main" id="{29D8D52C-4C5A-9CAF-2E27-B48402231060}"/>
              </a:ext>
            </a:extLst>
          </p:cNvPr>
          <p:cNvSpPr/>
          <p:nvPr/>
        </p:nvSpPr>
        <p:spPr>
          <a:xfrm>
            <a:off x="3483034" y="3932814"/>
            <a:ext cx="2342393" cy="1160075"/>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0" dirty="0">
                <a:solidFill>
                  <a:schemeClr val="tx1"/>
                </a:solidFill>
              </a:rPr>
              <a:t>True Alfa Romeo DNA, translated into emotion at first drive. </a:t>
            </a:r>
            <a:br>
              <a:rPr lang="en-US" sz="1100" noProof="0" dirty="0">
                <a:solidFill>
                  <a:schemeClr val="tx1"/>
                </a:solidFill>
              </a:rPr>
            </a:br>
            <a:r>
              <a:rPr lang="en-US" sz="1100" noProof="0" dirty="0">
                <a:solidFill>
                  <a:schemeClr val="tx1"/>
                </a:solidFill>
              </a:rPr>
              <a:t>Dedicated mechanical solutions create the recipe that an </a:t>
            </a:r>
            <a:r>
              <a:rPr lang="en-US" sz="1100" noProof="0" dirty="0" err="1">
                <a:solidFill>
                  <a:schemeClr val="tx1"/>
                </a:solidFill>
              </a:rPr>
              <a:t>Alfista</a:t>
            </a:r>
            <a:r>
              <a:rPr lang="en-US" sz="1100" noProof="0" dirty="0">
                <a:solidFill>
                  <a:schemeClr val="tx1"/>
                </a:solidFill>
              </a:rPr>
              <a:t> would expect.</a:t>
            </a:r>
          </a:p>
        </p:txBody>
      </p:sp>
      <p:sp>
        <p:nvSpPr>
          <p:cNvPr id="29" name="Rettangolo 28">
            <a:extLst>
              <a:ext uri="{FF2B5EF4-FFF2-40B4-BE49-F238E27FC236}">
                <a16:creationId xmlns:a16="http://schemas.microsoft.com/office/drawing/2014/main" id="{8C45E533-70FC-87FF-C227-9FB1B5DCAB99}"/>
              </a:ext>
            </a:extLst>
          </p:cNvPr>
          <p:cNvSpPr/>
          <p:nvPr/>
        </p:nvSpPr>
        <p:spPr>
          <a:xfrm>
            <a:off x="6345961" y="3932814"/>
            <a:ext cx="2358388" cy="1160075"/>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noProof="0" dirty="0">
                <a:solidFill>
                  <a:schemeClr val="accent6"/>
                </a:solidFill>
              </a:rPr>
              <a:t>Cutting edge technology, latest generation infotainment &amp; connectivity, best in class safety (5 stars </a:t>
            </a:r>
            <a:r>
              <a:rPr lang="en-US" sz="1100" noProof="0" dirty="0" err="1">
                <a:solidFill>
                  <a:schemeClr val="accent6"/>
                </a:solidFill>
              </a:rPr>
              <a:t>EuroNCAP</a:t>
            </a:r>
            <a:r>
              <a:rPr lang="en-US" sz="1100" noProof="0" dirty="0">
                <a:solidFill>
                  <a:schemeClr val="accent6"/>
                </a:solidFill>
              </a:rPr>
              <a:t>) &amp; ADAS.</a:t>
            </a:r>
          </a:p>
          <a:p>
            <a:pPr algn="ctr"/>
            <a:endParaRPr lang="en-US" sz="1100" noProof="0" dirty="0">
              <a:solidFill>
                <a:schemeClr val="accent6"/>
              </a:solidFill>
            </a:endParaRPr>
          </a:p>
        </p:txBody>
      </p:sp>
      <p:sp>
        <p:nvSpPr>
          <p:cNvPr id="30" name="Rettangolo 29">
            <a:extLst>
              <a:ext uri="{FF2B5EF4-FFF2-40B4-BE49-F238E27FC236}">
                <a16:creationId xmlns:a16="http://schemas.microsoft.com/office/drawing/2014/main" id="{7E61D78B-454C-9DEC-90BA-C5A6AFE4303A}"/>
              </a:ext>
            </a:extLst>
          </p:cNvPr>
          <p:cNvSpPr/>
          <p:nvPr/>
        </p:nvSpPr>
        <p:spPr>
          <a:xfrm>
            <a:off x="9224227" y="3932814"/>
            <a:ext cx="2358388" cy="1160075"/>
          </a:xfrm>
          <a:prstGeom prst="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noProof="0" dirty="0">
                <a:solidFill>
                  <a:schemeClr val="accent6"/>
                </a:solidFill>
              </a:rPr>
              <a:t>Harman Kardon 14-speakers premium Hi-Fi, ventilated front seats, semi-autonomous parking…these are some of the premium features you can find on Tonale.</a:t>
            </a:r>
          </a:p>
        </p:txBody>
      </p:sp>
      <p:sp>
        <p:nvSpPr>
          <p:cNvPr id="31" name="Segnaposto testo 10">
            <a:extLst>
              <a:ext uri="{FF2B5EF4-FFF2-40B4-BE49-F238E27FC236}">
                <a16:creationId xmlns:a16="http://schemas.microsoft.com/office/drawing/2014/main" id="{124FD675-181B-EAA7-52C8-0DC1287D0C31}"/>
              </a:ext>
            </a:extLst>
          </p:cNvPr>
          <p:cNvSpPr txBox="1">
            <a:spLocks/>
          </p:cNvSpPr>
          <p:nvPr/>
        </p:nvSpPr>
        <p:spPr>
          <a:xfrm>
            <a:off x="622106" y="5155851"/>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0" noProof="0" dirty="0">
                <a:solidFill>
                  <a:schemeClr val="accent1"/>
                </a:solidFill>
                <a:latin typeface="+mj-lt"/>
              </a:rPr>
              <a:t>DESIGN</a:t>
            </a:r>
          </a:p>
        </p:txBody>
      </p:sp>
      <p:sp>
        <p:nvSpPr>
          <p:cNvPr id="32" name="Segnaposto testo 10">
            <a:extLst>
              <a:ext uri="{FF2B5EF4-FFF2-40B4-BE49-F238E27FC236}">
                <a16:creationId xmlns:a16="http://schemas.microsoft.com/office/drawing/2014/main" id="{F0B84F01-232A-9E43-CE7C-E92085756D49}"/>
              </a:ext>
            </a:extLst>
          </p:cNvPr>
          <p:cNvSpPr txBox="1">
            <a:spLocks/>
          </p:cNvSpPr>
          <p:nvPr/>
        </p:nvSpPr>
        <p:spPr>
          <a:xfrm>
            <a:off x="3486343" y="5146536"/>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0" noProof="0" dirty="0">
                <a:solidFill>
                  <a:schemeClr val="accent1"/>
                </a:solidFill>
                <a:latin typeface="+mj-lt"/>
              </a:rPr>
              <a:t>DRIVING DYNAMICS</a:t>
            </a:r>
          </a:p>
        </p:txBody>
      </p:sp>
      <p:sp>
        <p:nvSpPr>
          <p:cNvPr id="33" name="Segnaposto testo 10">
            <a:extLst>
              <a:ext uri="{FF2B5EF4-FFF2-40B4-BE49-F238E27FC236}">
                <a16:creationId xmlns:a16="http://schemas.microsoft.com/office/drawing/2014/main" id="{1427EFB0-1377-A145-BAAB-126497C5DD84}"/>
              </a:ext>
            </a:extLst>
          </p:cNvPr>
          <p:cNvSpPr txBox="1">
            <a:spLocks/>
          </p:cNvSpPr>
          <p:nvPr/>
        </p:nvSpPr>
        <p:spPr>
          <a:xfrm>
            <a:off x="6256835" y="5146536"/>
            <a:ext cx="2560594"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0" noProof="0" dirty="0">
                <a:solidFill>
                  <a:schemeClr val="accent1"/>
                </a:solidFill>
                <a:latin typeface="+mj-lt"/>
              </a:rPr>
              <a:t>ENHANCED SOFTWARE EXPERIENCE</a:t>
            </a:r>
          </a:p>
        </p:txBody>
      </p:sp>
      <p:sp>
        <p:nvSpPr>
          <p:cNvPr id="35" name="Segnaposto testo 10">
            <a:extLst>
              <a:ext uri="{FF2B5EF4-FFF2-40B4-BE49-F238E27FC236}">
                <a16:creationId xmlns:a16="http://schemas.microsoft.com/office/drawing/2014/main" id="{319DD0B2-4328-8BAE-1173-109444DE067E}"/>
              </a:ext>
            </a:extLst>
          </p:cNvPr>
          <p:cNvSpPr txBox="1">
            <a:spLocks/>
          </p:cNvSpPr>
          <p:nvPr/>
        </p:nvSpPr>
        <p:spPr>
          <a:xfrm>
            <a:off x="9248182" y="5146536"/>
            <a:ext cx="2339740" cy="369332"/>
          </a:xfrm>
          <a:prstGeom prst="rect">
            <a:avLst/>
          </a:prstGeom>
        </p:spPr>
        <p:txBody>
          <a:bodyPr/>
          <a:lst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0" noProof="0" dirty="0">
                <a:solidFill>
                  <a:schemeClr val="accent1"/>
                </a:solidFill>
                <a:latin typeface="+mj-lt"/>
              </a:rPr>
              <a:t>PREMIUMNESS </a:t>
            </a:r>
            <a:br>
              <a:rPr lang="en-US" sz="1200" b="0" noProof="0" dirty="0">
                <a:solidFill>
                  <a:schemeClr val="accent1"/>
                </a:solidFill>
                <a:latin typeface="+mj-lt"/>
              </a:rPr>
            </a:br>
            <a:r>
              <a:rPr lang="en-US" sz="1200" b="0" noProof="0" dirty="0">
                <a:solidFill>
                  <a:schemeClr val="accent1"/>
                </a:solidFill>
                <a:latin typeface="+mj-lt"/>
              </a:rPr>
              <a:t>&amp; QUALITY</a:t>
            </a:r>
          </a:p>
        </p:txBody>
      </p:sp>
      <p:pic>
        <p:nvPicPr>
          <p:cNvPr id="37" name="Elemento grafico 36">
            <a:extLst>
              <a:ext uri="{FF2B5EF4-FFF2-40B4-BE49-F238E27FC236}">
                <a16:creationId xmlns:a16="http://schemas.microsoft.com/office/drawing/2014/main" id="{DDAFD7C1-6749-362C-7649-578ACCD60D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01572" y="6412706"/>
            <a:ext cx="160880" cy="356542"/>
          </a:xfrm>
          <a:prstGeom prst="rect">
            <a:avLst/>
          </a:prstGeom>
        </p:spPr>
      </p:pic>
      <p:sp>
        <p:nvSpPr>
          <p:cNvPr id="42" name="CasellaDiTesto 41">
            <a:extLst>
              <a:ext uri="{FF2B5EF4-FFF2-40B4-BE49-F238E27FC236}">
                <a16:creationId xmlns:a16="http://schemas.microsoft.com/office/drawing/2014/main" id="{EAFED87B-5356-7BB3-CA4E-2A0F0E5C98C9}"/>
              </a:ext>
            </a:extLst>
          </p:cNvPr>
          <p:cNvSpPr txBox="1"/>
          <p:nvPr/>
        </p:nvSpPr>
        <p:spPr>
          <a:xfrm>
            <a:off x="8664607" y="6494155"/>
            <a:ext cx="3021222" cy="241980"/>
          </a:xfrm>
          <a:prstGeom prst="rect">
            <a:avLst/>
          </a:prstGeom>
          <a:noFill/>
        </p:spPr>
        <p:txBody>
          <a:bodyPr vert="horz" wrap="square" lIns="72000" tIns="36000" rIns="72000" bIns="36000" rtlCol="0" anchor="t">
            <a:spAutoFit/>
          </a:bodyPr>
          <a:lstStyle>
            <a:lvl1pPr marL="0" indent="0" defTabSz="914400" eaLnBrk="1" latinLnBrk="0" hangingPunct="1">
              <a:lnSpc>
                <a:spcPct val="150000"/>
              </a:lnSpc>
              <a:spcBef>
                <a:spcPts val="1000"/>
              </a:spcBef>
              <a:buFont typeface="Arial" panose="020B0604020202020204" pitchFamily="34" charset="0"/>
              <a:buNone/>
              <a:defRPr lang="it-IT" sz="1200" dirty="0" smtClean="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lang="it-IT" sz="2400" smtClean="0">
                <a:latin typeface="+mn-lt"/>
              </a:defRPr>
            </a:lvl2pPr>
            <a:lvl3pPr marL="1143000" indent="-228600" defTabSz="914400" eaLnBrk="1" latinLnBrk="0" hangingPunct="1">
              <a:lnSpc>
                <a:spcPct val="90000"/>
              </a:lnSpc>
              <a:spcBef>
                <a:spcPts val="500"/>
              </a:spcBef>
              <a:buFont typeface="Arial" panose="020B0604020202020204" pitchFamily="34" charset="0"/>
              <a:buChar char="•"/>
              <a:defRPr lang="it-IT" sz="2000" smtClean="0">
                <a:latin typeface="+mn-lt"/>
              </a:defRPr>
            </a:lvl3pPr>
            <a:lvl4pPr marL="1600200" indent="-228600" defTabSz="914400" eaLnBrk="1" latinLnBrk="0" hangingPunct="1">
              <a:lnSpc>
                <a:spcPct val="90000"/>
              </a:lnSpc>
              <a:spcBef>
                <a:spcPts val="500"/>
              </a:spcBef>
              <a:buFont typeface="Arial" panose="020B0604020202020204" pitchFamily="34" charset="0"/>
              <a:buChar char="•"/>
              <a:defRPr lang="it-IT" sz="1800" smtClean="0">
                <a:latin typeface="+mn-lt"/>
              </a:defRPr>
            </a:lvl4pPr>
            <a:lvl5pPr marL="2057400" indent="-228600" defTabSz="914400" eaLnBrk="1" latinLnBrk="0" hangingPunct="1">
              <a:lnSpc>
                <a:spcPct val="90000"/>
              </a:lnSpc>
              <a:spcBef>
                <a:spcPts val="500"/>
              </a:spcBef>
              <a:buFont typeface="Arial" panose="020B0604020202020204" pitchFamily="34" charset="0"/>
              <a:buChar char="•"/>
              <a:defRPr lang="it-IT" sz="1800" smtClean="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r">
              <a:lnSpc>
                <a:spcPct val="100000"/>
              </a:lnSpc>
              <a:spcBef>
                <a:spcPts val="0"/>
              </a:spcBef>
            </a:pPr>
            <a:r>
              <a:rPr lang="en-US" sz="1100" noProof="0" dirty="0"/>
              <a:t>Click on the images</a:t>
            </a:r>
          </a:p>
        </p:txBody>
      </p:sp>
    </p:spTree>
    <p:custDataLst>
      <p:tags r:id="rId1"/>
    </p:custDataLst>
    <p:extLst>
      <p:ext uri="{BB962C8B-B14F-4D97-AF65-F5344CB8AC3E}">
        <p14:creationId xmlns:p14="http://schemas.microsoft.com/office/powerpoint/2010/main" val="1939836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4D0F-D523-A0FB-A26C-206E8A0C45F2}"/>
            </a:ext>
          </a:extLst>
        </p:cNvPr>
        <p:cNvGrpSpPr/>
        <p:nvPr/>
      </p:nvGrpSpPr>
      <p:grpSpPr>
        <a:xfrm>
          <a:off x="0" y="0"/>
          <a:ext cx="0" cy="0"/>
          <a:chOff x="0" y="0"/>
          <a:chExt cx="0" cy="0"/>
        </a:xfrm>
      </p:grpSpPr>
      <p:sp>
        <p:nvSpPr>
          <p:cNvPr id="12" name="CasellaDiTesto 11">
            <a:extLst>
              <a:ext uri="{FF2B5EF4-FFF2-40B4-BE49-F238E27FC236}">
                <a16:creationId xmlns:a16="http://schemas.microsoft.com/office/drawing/2014/main" id="{0E6B156D-068F-4FCD-7E52-E39A1904601E}"/>
              </a:ext>
            </a:extLst>
          </p:cNvPr>
          <p:cNvSpPr txBox="1"/>
          <p:nvPr/>
        </p:nvSpPr>
        <p:spPr>
          <a:xfrm>
            <a:off x="1104388" y="1860026"/>
            <a:ext cx="9979265" cy="601502"/>
          </a:xfrm>
          <a:prstGeom prst="rect">
            <a:avLst/>
          </a:prstGeom>
          <a:noFill/>
        </p:spPr>
        <p:txBody>
          <a:bodyPr vert="horz" wrap="square" lIns="72000" tIns="36000" rIns="72000" bIns="36000" rtlCol="0" anchor="t">
            <a:spAutoFit/>
          </a:bodyPr>
          <a:lstStyle>
            <a:defPPr>
              <a:defRPr lang="it-IT"/>
            </a:defPPr>
            <a:lvl1pPr marL="0" indent="0" defTabSz="914400" eaLnBrk="1" fontAlgn="auto" latinLnBrk="0" hangingPunct="1">
              <a:lnSpc>
                <a:spcPts val="2200"/>
              </a:lnSpc>
              <a:spcBef>
                <a:spcPts val="0"/>
              </a:spcBef>
              <a:spcAft>
                <a:spcPts val="600"/>
              </a:spcAft>
              <a:buFont typeface="Arial" panose="020B0604020202020204" pitchFamily="34" charset="0"/>
              <a:buNone/>
              <a:defRPr sz="120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noProof="0" dirty="0">
                <a:highlight>
                  <a:srgbClr val="FFFF00"/>
                </a:highlight>
              </a:rPr>
              <a:t>New </a:t>
            </a:r>
            <a:r>
              <a:rPr lang="en-US" noProof="0" dirty="0" err="1">
                <a:highlight>
                  <a:srgbClr val="FFFF00"/>
                </a:highlight>
              </a:rPr>
              <a:t>Tonale</a:t>
            </a:r>
            <a:r>
              <a:rPr lang="en-US" noProof="0" dirty="0">
                <a:highlight>
                  <a:srgbClr val="FFFF00"/>
                </a:highlight>
              </a:rPr>
              <a:t> is the right-sized C-SUV with </a:t>
            </a:r>
            <a:r>
              <a:rPr lang="en-US" b="1" noProof="0" dirty="0">
                <a:highlight>
                  <a:srgbClr val="FFFF00"/>
                </a:highlight>
              </a:rPr>
              <a:t>emotional design and driving pleasure</a:t>
            </a:r>
            <a:r>
              <a:rPr lang="en-US" noProof="0" dirty="0">
                <a:highlight>
                  <a:srgbClr val="FFFF00"/>
                </a:highlight>
              </a:rPr>
              <a:t>, 100% Alfa Romeo DNA, perfectly matched with the comfort and roominess typical of an SUV. </a:t>
            </a:r>
          </a:p>
        </p:txBody>
      </p:sp>
      <p:sp>
        <p:nvSpPr>
          <p:cNvPr id="14" name="CasellaDiTesto 13">
            <a:extLst>
              <a:ext uri="{FF2B5EF4-FFF2-40B4-BE49-F238E27FC236}">
                <a16:creationId xmlns:a16="http://schemas.microsoft.com/office/drawing/2014/main" id="{AD2BC85F-B26D-3026-AEE5-9B34B5A7715C}"/>
              </a:ext>
            </a:extLst>
          </p:cNvPr>
          <p:cNvSpPr txBox="1"/>
          <p:nvPr/>
        </p:nvSpPr>
        <p:spPr>
          <a:xfrm>
            <a:off x="3838575" y="946874"/>
            <a:ext cx="4514850"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CONCLUSION</a:t>
            </a:r>
          </a:p>
        </p:txBody>
      </p:sp>
      <p:sp>
        <p:nvSpPr>
          <p:cNvPr id="15" name="Titolo 4">
            <a:extLst>
              <a:ext uri="{FF2B5EF4-FFF2-40B4-BE49-F238E27FC236}">
                <a16:creationId xmlns:a16="http://schemas.microsoft.com/office/drawing/2014/main" id="{855B9324-148C-1B9D-FA87-3E2E0B87A3A8}"/>
              </a:ext>
            </a:extLst>
          </p:cNvPr>
          <p:cNvSpPr>
            <a:spLocks noGrp="1"/>
          </p:cNvSpPr>
          <p:nvPr>
            <p:ph type="title"/>
          </p:nvPr>
        </p:nvSpPr>
        <p:spPr>
          <a:xfrm>
            <a:off x="1227532" y="1393243"/>
            <a:ext cx="9736933" cy="349702"/>
          </a:xfrm>
        </p:spPr>
        <p:txBody>
          <a:bodyPr/>
          <a:lstStyle/>
          <a:p>
            <a:pPr algn="ctr"/>
            <a:r>
              <a:rPr lang="en-US" noProof="0" dirty="0"/>
              <a:t>100% Alfa Romeo DNA</a:t>
            </a:r>
          </a:p>
        </p:txBody>
      </p:sp>
      <p:sp>
        <p:nvSpPr>
          <p:cNvPr id="2" name="CasellaDiTesto 1">
            <a:extLst>
              <a:ext uri="{FF2B5EF4-FFF2-40B4-BE49-F238E27FC236}">
                <a16:creationId xmlns:a16="http://schemas.microsoft.com/office/drawing/2014/main" id="{EDE71E53-8E54-835D-668D-283C6FB8ECFE}"/>
              </a:ext>
            </a:extLst>
          </p:cNvPr>
          <p:cNvSpPr txBox="1"/>
          <p:nvPr/>
        </p:nvSpPr>
        <p:spPr>
          <a:xfrm>
            <a:off x="605424" y="5571903"/>
            <a:ext cx="10977192" cy="678446"/>
          </a:xfrm>
          <a:prstGeom prst="rect">
            <a:avLst/>
          </a:prstGeom>
          <a:noFill/>
        </p:spPr>
        <p:txBody>
          <a:bodyPr vert="horz" wrap="square" lIns="72000" tIns="36000" rIns="72000" bIns="36000" rtlCol="0" anchor="t">
            <a:spAutoFit/>
          </a:bodyPr>
          <a:lstStyle>
            <a:defPPr>
              <a:defRPr lang="it-IT"/>
            </a:defPPr>
            <a:lvl1pPr marL="0" indent="0" defTabSz="914400" eaLnBrk="1" fontAlgn="auto" latinLnBrk="0" hangingPunct="1">
              <a:lnSpc>
                <a:spcPts val="2200"/>
              </a:lnSpc>
              <a:spcBef>
                <a:spcPts val="0"/>
              </a:spcBef>
              <a:spcAft>
                <a:spcPts val="600"/>
              </a:spcAft>
              <a:buFont typeface="Arial" panose="020B0604020202020204" pitchFamily="34" charset="0"/>
              <a:buNone/>
              <a:defRPr sz="120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ctr"/>
            <a:r>
              <a:rPr lang="en-US" noProof="0" dirty="0"/>
              <a:t>What is important now is to be prepared for the appointment with customers who will come to look for New Tonale at the dealership.</a:t>
            </a:r>
          </a:p>
          <a:p>
            <a:pPr algn="ctr"/>
            <a:r>
              <a:rPr lang="en-US" noProof="0" dirty="0"/>
              <a:t>Let's take full advantage of this Training and it will certainly be a success!</a:t>
            </a:r>
          </a:p>
        </p:txBody>
      </p:sp>
      <p:pic>
        <p:nvPicPr>
          <p:cNvPr id="5" name="Immagine 4">
            <a:extLst>
              <a:ext uri="{FF2B5EF4-FFF2-40B4-BE49-F238E27FC236}">
                <a16:creationId xmlns:a16="http://schemas.microsoft.com/office/drawing/2014/main" id="{93A5966C-CD8E-9770-A3DC-B8FC83D44FC5}"/>
              </a:ext>
            </a:extLst>
          </p:cNvPr>
          <p:cNvPicPr>
            <a:picLocks noChangeAspect="1"/>
          </p:cNvPicPr>
          <p:nvPr/>
        </p:nvPicPr>
        <p:blipFill>
          <a:blip r:embed="rId3"/>
          <a:stretch>
            <a:fillRect/>
          </a:stretch>
        </p:blipFill>
        <p:spPr>
          <a:xfrm>
            <a:off x="3337321" y="2420952"/>
            <a:ext cx="5517358" cy="3054361"/>
          </a:xfrm>
          <a:prstGeom prst="rect">
            <a:avLst/>
          </a:prstGeom>
        </p:spPr>
      </p:pic>
    </p:spTree>
    <p:custDataLst>
      <p:tags r:id="rId1"/>
    </p:custDataLst>
    <p:extLst>
      <p:ext uri="{BB962C8B-B14F-4D97-AF65-F5344CB8AC3E}">
        <p14:creationId xmlns:p14="http://schemas.microsoft.com/office/powerpoint/2010/main" val="122041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1B59-8955-4AEA-D2D1-1643EC34460E}"/>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583CFD3B-1479-C1C9-4096-37F584B66C6C}"/>
              </a:ext>
            </a:extLst>
          </p:cNvPr>
          <p:cNvSpPr>
            <a:spLocks noGrp="1"/>
          </p:cNvSpPr>
          <p:nvPr>
            <p:ph type="title"/>
          </p:nvPr>
        </p:nvSpPr>
        <p:spPr>
          <a:xfrm>
            <a:off x="1227532" y="1393243"/>
            <a:ext cx="9736933" cy="349702"/>
          </a:xfrm>
        </p:spPr>
        <p:txBody>
          <a:bodyPr/>
          <a:lstStyle/>
          <a:p>
            <a:pPr algn="ctr"/>
            <a:r>
              <a:rPr lang="en-US" noProof="0" dirty="0"/>
              <a:t>WELCOME</a:t>
            </a:r>
          </a:p>
        </p:txBody>
      </p:sp>
      <p:sp>
        <p:nvSpPr>
          <p:cNvPr id="3" name="CasellaDiTesto 2">
            <a:extLst>
              <a:ext uri="{FF2B5EF4-FFF2-40B4-BE49-F238E27FC236}">
                <a16:creationId xmlns:a16="http://schemas.microsoft.com/office/drawing/2014/main" id="{44A150CB-9E60-E3F4-16F8-F5C9048AB9AD}"/>
              </a:ext>
            </a:extLst>
          </p:cNvPr>
          <p:cNvSpPr txBox="1">
            <a:spLocks noChangeArrowheads="1"/>
          </p:cNvSpPr>
          <p:nvPr/>
        </p:nvSpPr>
        <p:spPr bwMode="auto">
          <a:xfrm>
            <a:off x="1553754" y="2765451"/>
            <a:ext cx="33230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200" noProof="0" dirty="0">
                <a:latin typeface="Sequel 100 Black 45" panose="020B0503050000020004" pitchFamily="34" charset="77"/>
              </a:rPr>
              <a:t>01. INTRODUCTION</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An appealing profit pool</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The Customer</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The 4 Tonale pillars</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Led by Quality</a:t>
            </a:r>
          </a:p>
        </p:txBody>
      </p:sp>
      <p:sp>
        <p:nvSpPr>
          <p:cNvPr id="15" name="CasellaDiTesto 14">
            <a:extLst>
              <a:ext uri="{FF2B5EF4-FFF2-40B4-BE49-F238E27FC236}">
                <a16:creationId xmlns:a16="http://schemas.microsoft.com/office/drawing/2014/main" id="{6E1BEEC3-E08B-8180-F900-6C078FBCF636}"/>
              </a:ext>
            </a:extLst>
          </p:cNvPr>
          <p:cNvSpPr txBox="1">
            <a:spLocks noChangeArrowheads="1"/>
          </p:cNvSpPr>
          <p:nvPr/>
        </p:nvSpPr>
        <p:spPr bwMode="auto">
          <a:xfrm>
            <a:off x="1553754" y="3790680"/>
            <a:ext cx="33230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200" noProof="0" dirty="0">
                <a:latin typeface="Sequel 100 Black 45" panose="020B0503050000020004" pitchFamily="34" charset="77"/>
              </a:rPr>
              <a:t>02. What's new</a:t>
            </a:r>
            <a:r>
              <a:rPr lang="en-US" sz="1400" noProof="0" dirty="0">
                <a:latin typeface="Sequel 100 Black 45" panose="020B0503050000020004" pitchFamily="34" charset="77"/>
              </a:rPr>
              <a:t>	</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Track increase</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Exterior dimensions</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Powertrain line-up</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Rotary shifter</a:t>
            </a:r>
          </a:p>
        </p:txBody>
      </p:sp>
      <p:sp>
        <p:nvSpPr>
          <p:cNvPr id="16" name="CasellaDiTesto 15">
            <a:extLst>
              <a:ext uri="{FF2B5EF4-FFF2-40B4-BE49-F238E27FC236}">
                <a16:creationId xmlns:a16="http://schemas.microsoft.com/office/drawing/2014/main" id="{D3F5A726-52F7-5EDF-8DF9-D13576BC4222}"/>
              </a:ext>
            </a:extLst>
          </p:cNvPr>
          <p:cNvSpPr txBox="1">
            <a:spLocks noChangeArrowheads="1"/>
          </p:cNvSpPr>
          <p:nvPr/>
        </p:nvSpPr>
        <p:spPr bwMode="auto">
          <a:xfrm>
            <a:off x="1553754" y="4898676"/>
            <a:ext cx="42889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200" noProof="0" dirty="0">
                <a:latin typeface="Sequel 100 Black 45" panose="020B0503050000020004" pitchFamily="34" charset="77"/>
              </a:rPr>
              <a:t>03. Range evolution</a:t>
            </a:r>
            <a:r>
              <a:rPr lang="en-US" sz="1100" noProof="0" dirty="0">
                <a:latin typeface="Sequel 100 Black 45" panose="020B0503050000020004" pitchFamily="34" charset="77"/>
              </a:rPr>
              <a:t>	</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The new Tonale Range… in a nutshell</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More market coverage, more business opportunities</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Trims, one by one </a:t>
            </a:r>
          </a:p>
          <a:p>
            <a:pPr marL="285750" indent="-200025" eaLnBrk="1" hangingPunct="1">
              <a:spcAft>
                <a:spcPts val="300"/>
              </a:spcAft>
              <a:buClr>
                <a:srgbClr val="BA0816"/>
              </a:buClr>
              <a:buFont typeface="Wingdings" panose="05000000000000000000" pitchFamily="2" charset="2"/>
              <a:buChar char="§"/>
            </a:pPr>
            <a:r>
              <a:rPr lang="en-US" sz="1050" noProof="0" dirty="0">
                <a:latin typeface="+mn-lt"/>
                <a:cs typeface="Arial" panose="020B0604020202020204" pitchFamily="34" charset="0"/>
              </a:rPr>
              <a:t>Launch Edition</a:t>
            </a:r>
          </a:p>
        </p:txBody>
      </p:sp>
      <p:sp>
        <p:nvSpPr>
          <p:cNvPr id="8" name="CasellaDiTesto 7">
            <a:extLst>
              <a:ext uri="{FF2B5EF4-FFF2-40B4-BE49-F238E27FC236}">
                <a16:creationId xmlns:a16="http://schemas.microsoft.com/office/drawing/2014/main" id="{1DE0682A-468A-4DD2-FA02-99BBA0F12AA9}"/>
              </a:ext>
            </a:extLst>
          </p:cNvPr>
          <p:cNvSpPr txBox="1">
            <a:spLocks noChangeArrowheads="1"/>
          </p:cNvSpPr>
          <p:nvPr/>
        </p:nvSpPr>
        <p:spPr bwMode="auto">
          <a:xfrm>
            <a:off x="6410787" y="2788075"/>
            <a:ext cx="455367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latin typeface="Sequel 100 Black 45" panose="020B0503050000020004" pitchFamily="34" charset="77"/>
              </a:rPr>
              <a:t>01. INTRODUCTION</a:t>
            </a:r>
          </a:p>
          <a:p>
            <a:pPr marL="285750" indent="-200025" eaLnBrk="1" hangingPunct="1">
              <a:spcAft>
                <a:spcPts val="300"/>
              </a:spcAft>
              <a:buClr>
                <a:srgbClr val="BA0816"/>
              </a:buClr>
              <a:buFont typeface="Wingdings" panose="05000000000000000000" pitchFamily="2" charset="2"/>
              <a:buChar char="§"/>
            </a:pPr>
            <a:r>
              <a:rPr lang="en-US" sz="1200" noProof="0" dirty="0">
                <a:latin typeface="+mn-lt"/>
                <a:cs typeface="Arial" panose="020B0604020202020204" pitchFamily="34" charset="0"/>
              </a:rPr>
              <a:t>360° Improvement</a:t>
            </a:r>
          </a:p>
          <a:p>
            <a:pPr marL="285750" indent="-200025" eaLnBrk="1" hangingPunct="1">
              <a:spcAft>
                <a:spcPts val="300"/>
              </a:spcAft>
              <a:buClr>
                <a:srgbClr val="BA0816"/>
              </a:buClr>
              <a:buFont typeface="Wingdings" panose="05000000000000000000" pitchFamily="2" charset="2"/>
              <a:buChar char="§"/>
            </a:pPr>
            <a:r>
              <a:rPr lang="en-US" sz="1200" noProof="0" dirty="0">
                <a:latin typeface="+mn-lt"/>
                <a:cs typeface="Arial" panose="020B0604020202020204" pitchFamily="34" charset="0"/>
              </a:rPr>
              <a:t>The Tonale 4 pillars</a:t>
            </a:r>
          </a:p>
        </p:txBody>
      </p:sp>
      <p:sp>
        <p:nvSpPr>
          <p:cNvPr id="9" name="CasellaDiTesto 8">
            <a:extLst>
              <a:ext uri="{FF2B5EF4-FFF2-40B4-BE49-F238E27FC236}">
                <a16:creationId xmlns:a16="http://schemas.microsoft.com/office/drawing/2014/main" id="{DD564C62-1689-1A85-F8A2-CA03E98B7FC6}"/>
              </a:ext>
            </a:extLst>
          </p:cNvPr>
          <p:cNvSpPr txBox="1">
            <a:spLocks noChangeArrowheads="1"/>
          </p:cNvSpPr>
          <p:nvPr/>
        </p:nvSpPr>
        <p:spPr bwMode="auto">
          <a:xfrm>
            <a:off x="6410787" y="3698347"/>
            <a:ext cx="4553678"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latin typeface="Sequel 100 Black 45" panose="020B0503050000020004" pitchFamily="34" charset="77"/>
              </a:rPr>
              <a:t>02. </a:t>
            </a:r>
            <a:r>
              <a:rPr lang="en-US" sz="1600" noProof="0" dirty="0">
                <a:highlight>
                  <a:srgbClr val="FFFF00"/>
                </a:highlight>
                <a:latin typeface="Sequel 100 Black 45" panose="020B0503050000020004" pitchFamily="34" charset="77"/>
              </a:rPr>
              <a:t>New </a:t>
            </a:r>
            <a:r>
              <a:rPr lang="en-US" sz="1600" noProof="0" dirty="0">
                <a:latin typeface="Sequel 100 Black 45" panose="020B0503050000020004" pitchFamily="34" charset="77"/>
              </a:rPr>
              <a:t>Design</a:t>
            </a:r>
            <a:r>
              <a:rPr lang="en-US" noProof="0" dirty="0">
                <a:latin typeface="Sequel 100 Black 45" panose="020B0503050000020004" pitchFamily="34" charset="77"/>
              </a:rPr>
              <a:t>	</a:t>
            </a:r>
          </a:p>
          <a:p>
            <a:pPr marL="285750" indent="-200025" eaLnBrk="1" hangingPunct="1">
              <a:spcAft>
                <a:spcPts val="300"/>
              </a:spcAft>
              <a:buClr>
                <a:srgbClr val="BA0816"/>
              </a:buClr>
              <a:buFont typeface="Wingdings" panose="05000000000000000000" pitchFamily="2" charset="2"/>
              <a:buChar char="§"/>
            </a:pPr>
            <a:r>
              <a:rPr lang="en-US" sz="1200" noProof="0" dirty="0">
                <a:latin typeface="+mn-lt"/>
                <a:cs typeface="Arial" panose="020B0604020202020204" pitchFamily="34" charset="0"/>
              </a:rPr>
              <a:t>360° Overview</a:t>
            </a:r>
          </a:p>
          <a:p>
            <a:pPr marL="285750" indent="-200025" eaLnBrk="1" hangingPunct="1">
              <a:spcAft>
                <a:spcPts val="300"/>
              </a:spcAft>
              <a:buClr>
                <a:srgbClr val="BA0816"/>
              </a:buClr>
              <a:buFont typeface="Wingdings" panose="05000000000000000000" pitchFamily="2" charset="2"/>
              <a:buChar char="§"/>
            </a:pPr>
            <a:r>
              <a:rPr lang="en-US" sz="1200" dirty="0">
                <a:latin typeface="+mn-lt"/>
                <a:cs typeface="Arial" panose="020B0604020202020204" pitchFamily="34" charset="0"/>
              </a:rPr>
              <a:t>New e</a:t>
            </a:r>
            <a:r>
              <a:rPr lang="en-US" sz="1200" noProof="0" dirty="0" err="1">
                <a:latin typeface="+mn-lt"/>
                <a:cs typeface="Arial" panose="020B0604020202020204" pitchFamily="34" charset="0"/>
              </a:rPr>
              <a:t>xterior</a:t>
            </a:r>
            <a:r>
              <a:rPr lang="en-US" sz="1200" noProof="0" dirty="0">
                <a:latin typeface="+mn-lt"/>
                <a:cs typeface="Arial" panose="020B0604020202020204" pitchFamily="34" charset="0"/>
              </a:rPr>
              <a:t> details</a:t>
            </a:r>
          </a:p>
          <a:p>
            <a:pPr marL="285750" indent="-200025" eaLnBrk="1" hangingPunct="1">
              <a:spcAft>
                <a:spcPts val="300"/>
              </a:spcAft>
              <a:buClr>
                <a:srgbClr val="BA0816"/>
              </a:buClr>
              <a:buFont typeface="Wingdings" panose="05000000000000000000" pitchFamily="2" charset="2"/>
              <a:buChar char="§"/>
            </a:pPr>
            <a:r>
              <a:rPr lang="en-US" sz="1200" dirty="0">
                <a:latin typeface="+mn-lt"/>
                <a:cs typeface="Arial" panose="020B0604020202020204" pitchFamily="34" charset="0"/>
              </a:rPr>
              <a:t>New i</a:t>
            </a:r>
            <a:r>
              <a:rPr lang="en-US" sz="1200" noProof="0" dirty="0" err="1">
                <a:latin typeface="+mn-lt"/>
                <a:cs typeface="Arial" panose="020B0604020202020204" pitchFamily="34" charset="0"/>
              </a:rPr>
              <a:t>nterior</a:t>
            </a:r>
            <a:r>
              <a:rPr lang="en-US" sz="1200" noProof="0" dirty="0">
                <a:latin typeface="+mn-lt"/>
                <a:cs typeface="Arial" panose="020B0604020202020204" pitchFamily="34" charset="0"/>
              </a:rPr>
              <a:t> details</a:t>
            </a:r>
          </a:p>
        </p:txBody>
      </p:sp>
      <p:sp>
        <p:nvSpPr>
          <p:cNvPr id="10" name="CasellaDiTesto 9">
            <a:extLst>
              <a:ext uri="{FF2B5EF4-FFF2-40B4-BE49-F238E27FC236}">
                <a16:creationId xmlns:a16="http://schemas.microsoft.com/office/drawing/2014/main" id="{3C96E561-9A1A-70B7-6D8D-738414448C7E}"/>
              </a:ext>
            </a:extLst>
          </p:cNvPr>
          <p:cNvSpPr txBox="1">
            <a:spLocks noChangeArrowheads="1"/>
          </p:cNvSpPr>
          <p:nvPr/>
        </p:nvSpPr>
        <p:spPr bwMode="auto">
          <a:xfrm>
            <a:off x="1553754" y="2018591"/>
            <a:ext cx="4146606"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solidFill>
                  <a:schemeClr val="accent1"/>
                </a:solidFill>
                <a:latin typeface="Sequel 100 Black 45" panose="020B0503050000020004" pitchFamily="34" charset="77"/>
              </a:rPr>
              <a:t>Part 1 – Onboarding WBT</a:t>
            </a:r>
          </a:p>
          <a:p>
            <a:pPr eaLnBrk="1" hangingPunct="1">
              <a:spcAft>
                <a:spcPts val="300"/>
              </a:spcAft>
            </a:pPr>
            <a:r>
              <a:rPr lang="en-US" sz="1200" noProof="0" dirty="0">
                <a:solidFill>
                  <a:schemeClr val="accent6"/>
                </a:solidFill>
                <a:latin typeface="+mn-lt"/>
                <a:cs typeface="Arial" panose="020B0604020202020204" pitchFamily="34" charset="0"/>
              </a:rPr>
              <a:t>(to support the Orders Opening Phase) </a:t>
            </a:r>
          </a:p>
        </p:txBody>
      </p:sp>
      <p:sp>
        <p:nvSpPr>
          <p:cNvPr id="11" name="CasellaDiTesto 10">
            <a:extLst>
              <a:ext uri="{FF2B5EF4-FFF2-40B4-BE49-F238E27FC236}">
                <a16:creationId xmlns:a16="http://schemas.microsoft.com/office/drawing/2014/main" id="{89A5E88C-7444-02DE-E607-FBEDC7E1BD6E}"/>
              </a:ext>
            </a:extLst>
          </p:cNvPr>
          <p:cNvSpPr txBox="1">
            <a:spLocks noChangeArrowheads="1"/>
          </p:cNvSpPr>
          <p:nvPr/>
        </p:nvSpPr>
        <p:spPr bwMode="auto">
          <a:xfrm>
            <a:off x="6410787" y="2018591"/>
            <a:ext cx="45536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solidFill>
                  <a:schemeClr val="accent1"/>
                </a:solidFill>
                <a:latin typeface="Sequel 100 Black 45" panose="020B0503050000020004" pitchFamily="34" charset="77"/>
              </a:rPr>
              <a:t>Part 2 – Design and Connected Services</a:t>
            </a:r>
          </a:p>
        </p:txBody>
      </p:sp>
      <p:sp>
        <p:nvSpPr>
          <p:cNvPr id="12" name="CasellaDiTesto 11">
            <a:extLst>
              <a:ext uri="{FF2B5EF4-FFF2-40B4-BE49-F238E27FC236}">
                <a16:creationId xmlns:a16="http://schemas.microsoft.com/office/drawing/2014/main" id="{51F650E7-512F-FAC5-96AB-261B40C3ECD1}"/>
              </a:ext>
            </a:extLst>
          </p:cNvPr>
          <p:cNvSpPr txBox="1">
            <a:spLocks noChangeArrowheads="1"/>
          </p:cNvSpPr>
          <p:nvPr/>
        </p:nvSpPr>
        <p:spPr bwMode="auto">
          <a:xfrm>
            <a:off x="6410787" y="4862535"/>
            <a:ext cx="4553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latin typeface="Sequel 100 Black 45" panose="020B0503050000020004" pitchFamily="34" charset="77"/>
              </a:rPr>
              <a:t>03. Connected Services</a:t>
            </a:r>
            <a:r>
              <a:rPr lang="en-US" noProof="0" dirty="0">
                <a:latin typeface="Sequel 100 Black 45" panose="020B0503050000020004" pitchFamily="34" charset="77"/>
              </a:rPr>
              <a:t>	</a:t>
            </a:r>
          </a:p>
        </p:txBody>
      </p:sp>
      <p:pic>
        <p:nvPicPr>
          <p:cNvPr id="17" name="Immagine 16" descr="Immagine che contiene nero, oscurità&#10;&#10;Il contenuto generato dall'IA potrebbe non essere corretto.">
            <a:extLst>
              <a:ext uri="{FF2B5EF4-FFF2-40B4-BE49-F238E27FC236}">
                <a16:creationId xmlns:a16="http://schemas.microsoft.com/office/drawing/2014/main" id="{7CCA886A-93E3-608A-27FD-61ED04F2FB8A}"/>
              </a:ext>
            </a:extLst>
          </p:cNvPr>
          <p:cNvPicPr>
            <a:picLocks noChangeAspect="1"/>
          </p:cNvPicPr>
          <p:nvPr/>
        </p:nvPicPr>
        <p:blipFill>
          <a:blip r:embed="rId3"/>
          <a:stretch>
            <a:fillRect/>
          </a:stretch>
        </p:blipFill>
        <p:spPr>
          <a:xfrm>
            <a:off x="4876799" y="2140678"/>
            <a:ext cx="352425" cy="352425"/>
          </a:xfrm>
          <a:prstGeom prst="rect">
            <a:avLst/>
          </a:prstGeom>
        </p:spPr>
      </p:pic>
      <p:cxnSp>
        <p:nvCxnSpPr>
          <p:cNvPr id="18" name="Connettore diritto 17">
            <a:extLst>
              <a:ext uri="{FF2B5EF4-FFF2-40B4-BE49-F238E27FC236}">
                <a16:creationId xmlns:a16="http://schemas.microsoft.com/office/drawing/2014/main" id="{2E3429C5-CF7C-63A6-3EB6-5710892A0481}"/>
              </a:ext>
            </a:extLst>
          </p:cNvPr>
          <p:cNvCxnSpPr>
            <a:cxnSpLocks/>
          </p:cNvCxnSpPr>
          <p:nvPr/>
        </p:nvCxnSpPr>
        <p:spPr>
          <a:xfrm flipH="1">
            <a:off x="6083668" y="2018592"/>
            <a:ext cx="7568" cy="4220286"/>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52565AAF-F146-1E92-235D-5A4E9D4F06AA}"/>
              </a:ext>
            </a:extLst>
          </p:cNvPr>
          <p:cNvSpPr txBox="1">
            <a:spLocks noChangeArrowheads="1"/>
          </p:cNvSpPr>
          <p:nvPr/>
        </p:nvSpPr>
        <p:spPr bwMode="auto">
          <a:xfrm>
            <a:off x="6410787" y="5357309"/>
            <a:ext cx="45536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300"/>
              </a:spcAft>
            </a:pPr>
            <a:r>
              <a:rPr lang="en-US" sz="1600" noProof="0" dirty="0">
                <a:latin typeface="Sequel 100 Black 45" panose="020B0503050000020004" pitchFamily="34" charset="77"/>
              </a:rPr>
              <a:t>04. </a:t>
            </a:r>
            <a:r>
              <a:rPr lang="en-US" sz="1600" dirty="0">
                <a:latin typeface="Sequel 100 Black 45" panose="020B0503050000020004" pitchFamily="34" charset="77"/>
              </a:rPr>
              <a:t>Understanding the C-SUV Segment Players</a:t>
            </a:r>
            <a:endParaRPr lang="en-US" noProof="0" dirty="0">
              <a:latin typeface="Sequel 100 Black 45" panose="020B0503050000020004" pitchFamily="34" charset="77"/>
            </a:endParaRPr>
          </a:p>
        </p:txBody>
      </p:sp>
    </p:spTree>
    <p:custDataLst>
      <p:tags r:id="rId1"/>
    </p:custDataLst>
    <p:extLst>
      <p:ext uri="{BB962C8B-B14F-4D97-AF65-F5344CB8AC3E}">
        <p14:creationId xmlns:p14="http://schemas.microsoft.com/office/powerpoint/2010/main" val="123001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C49A2-E47B-A894-3301-78A6CA992F95}"/>
              </a:ext>
            </a:extLst>
          </p:cNvPr>
          <p:cNvSpPr>
            <a:spLocks noGrp="1"/>
          </p:cNvSpPr>
          <p:nvPr>
            <p:ph type="title"/>
          </p:nvPr>
        </p:nvSpPr>
        <p:spPr>
          <a:xfrm>
            <a:off x="1227532" y="1398392"/>
            <a:ext cx="9736933" cy="369332"/>
          </a:xfrm>
        </p:spPr>
        <p:txBody>
          <a:bodyPr/>
          <a:lstStyle/>
          <a:p>
            <a:pPr algn="ctr"/>
            <a:r>
              <a:rPr lang="en-US" noProof="0" dirty="0" err="1"/>
              <a:t>INTROdUCTION</a:t>
            </a:r>
            <a:endParaRPr lang="en-US" noProof="0" dirty="0"/>
          </a:p>
        </p:txBody>
      </p:sp>
      <p:sp>
        <p:nvSpPr>
          <p:cNvPr id="4" name="Segnaposto numero diapositiva 3">
            <a:extLst>
              <a:ext uri="{FF2B5EF4-FFF2-40B4-BE49-F238E27FC236}">
                <a16:creationId xmlns:a16="http://schemas.microsoft.com/office/drawing/2014/main" id="{AC2EFFE9-5800-AFE6-BA97-D764649CFC83}"/>
              </a:ext>
            </a:extLst>
          </p:cNvPr>
          <p:cNvSpPr>
            <a:spLocks noGrp="1"/>
          </p:cNvSpPr>
          <p:nvPr>
            <p:ph type="sldNum" sz="quarter" idx="12"/>
          </p:nvPr>
        </p:nvSpPr>
        <p:spPr/>
        <p:txBody>
          <a:bodyPr/>
          <a:lstStyle/>
          <a:p>
            <a:pPr algn="l" eaLnBrk="1" hangingPunct="1"/>
            <a:fld id="{094274B4-52BF-4BE4-A31A-21EA16AB84C3}" type="slidenum">
              <a:rPr lang="en-US" noProof="0" smtClean="0"/>
              <a:pPr algn="l" eaLnBrk="1" hangingPunct="1"/>
              <a:t>4</a:t>
            </a:fld>
            <a:endParaRPr lang="en-US" noProof="0" dirty="0"/>
          </a:p>
        </p:txBody>
      </p:sp>
    </p:spTree>
    <p:custDataLst>
      <p:tags r:id="rId1"/>
    </p:custDataLst>
    <p:extLst>
      <p:ext uri="{BB962C8B-B14F-4D97-AF65-F5344CB8AC3E}">
        <p14:creationId xmlns:p14="http://schemas.microsoft.com/office/powerpoint/2010/main" val="142793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EE7193B6-3C35-69C6-2F21-72A03BD631BB}"/>
              </a:ext>
            </a:extLst>
          </p:cNvPr>
          <p:cNvSpPr txBox="1"/>
          <p:nvPr/>
        </p:nvSpPr>
        <p:spPr>
          <a:xfrm>
            <a:off x="4421856" y="946874"/>
            <a:ext cx="3348288" cy="261610"/>
          </a:xfrm>
          <a:prstGeom prst="rect">
            <a:avLst/>
          </a:prstGeom>
          <a:noFill/>
        </p:spPr>
        <p:txBody>
          <a:bodyPr wrap="square">
            <a:spAutoFit/>
          </a:bodyPr>
          <a:lstStyle/>
          <a:p>
            <a:pPr algn="ctr" eaLnBrk="1" fontAlgn="auto" hangingPunct="1">
              <a:spcBef>
                <a:spcPts val="0"/>
              </a:spcBef>
              <a:spcAft>
                <a:spcPts val="0"/>
              </a:spcAft>
              <a:defRPr/>
            </a:pPr>
            <a:r>
              <a:rPr lang="en-US" sz="1100" spc="300" noProof="0" dirty="0">
                <a:solidFill>
                  <a:schemeClr val="accent1"/>
                </a:solidFill>
                <a:latin typeface="Sequel 100 Black 45" panose="020B0503050000020004" pitchFamily="34" charset="77"/>
              </a:rPr>
              <a:t>01 | Introduction</a:t>
            </a:r>
          </a:p>
        </p:txBody>
      </p:sp>
      <p:sp>
        <p:nvSpPr>
          <p:cNvPr id="15" name="Titolo 4">
            <a:extLst>
              <a:ext uri="{FF2B5EF4-FFF2-40B4-BE49-F238E27FC236}">
                <a16:creationId xmlns:a16="http://schemas.microsoft.com/office/drawing/2014/main" id="{6A305EBC-0F42-E70B-3E66-E52DB7D35F99}"/>
              </a:ext>
            </a:extLst>
          </p:cNvPr>
          <p:cNvSpPr>
            <a:spLocks noGrp="1"/>
          </p:cNvSpPr>
          <p:nvPr>
            <p:ph type="title"/>
          </p:nvPr>
        </p:nvSpPr>
        <p:spPr>
          <a:xfrm>
            <a:off x="1227532" y="1393243"/>
            <a:ext cx="9736933" cy="349702"/>
          </a:xfrm>
        </p:spPr>
        <p:txBody>
          <a:bodyPr/>
          <a:lstStyle/>
          <a:p>
            <a:pPr algn="ctr"/>
            <a:r>
              <a:rPr lang="en-US" noProof="0" dirty="0"/>
              <a:t>360° IMPROVEMENT </a:t>
            </a:r>
          </a:p>
        </p:txBody>
      </p:sp>
      <p:sp>
        <p:nvSpPr>
          <p:cNvPr id="16" name="Segnaposto contenuto 14">
            <a:extLst>
              <a:ext uri="{FF2B5EF4-FFF2-40B4-BE49-F238E27FC236}">
                <a16:creationId xmlns:a16="http://schemas.microsoft.com/office/drawing/2014/main" id="{694535FD-5F23-CB6B-DF1B-7277B219D353}"/>
              </a:ext>
            </a:extLst>
          </p:cNvPr>
          <p:cNvSpPr txBox="1">
            <a:spLocks/>
          </p:cNvSpPr>
          <p:nvPr/>
        </p:nvSpPr>
        <p:spPr>
          <a:xfrm>
            <a:off x="1152523" y="2129407"/>
            <a:ext cx="9886952" cy="883631"/>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ts val="2200"/>
              </a:lnSpc>
              <a:spcBef>
                <a:spcPts val="0"/>
              </a:spcBef>
              <a:spcAft>
                <a:spcPts val="1200"/>
              </a:spcAft>
            </a:pPr>
            <a:r>
              <a:rPr lang="en-US" noProof="0" dirty="0"/>
              <a:t>Before getting into the heart of the WBT and talking about </a:t>
            </a:r>
            <a:r>
              <a:rPr lang="en-US" noProof="0" dirty="0">
                <a:highlight>
                  <a:srgbClr val="FFFF00"/>
                </a:highlight>
              </a:rPr>
              <a:t>the new</a:t>
            </a:r>
            <a:r>
              <a:rPr lang="en-US" noProof="0" dirty="0"/>
              <a:t> </a:t>
            </a:r>
            <a:r>
              <a:rPr lang="en-US" dirty="0"/>
              <a:t>Design</a:t>
            </a:r>
            <a:r>
              <a:rPr lang="en-US" noProof="0" dirty="0"/>
              <a:t>, let's review the </a:t>
            </a:r>
            <a:r>
              <a:rPr lang="en-US" b="1" noProof="0" dirty="0"/>
              <a:t>main product novelties</a:t>
            </a:r>
            <a:r>
              <a:rPr lang="en-US" noProof="0" dirty="0"/>
              <a:t> introduced on New Tonale, driven by </a:t>
            </a:r>
            <a:r>
              <a:rPr lang="en-US" noProof="0" dirty="0">
                <a:highlight>
                  <a:srgbClr val="FFFF00"/>
                </a:highlight>
              </a:rPr>
              <a:t>the attitude of the </a:t>
            </a:r>
            <a:r>
              <a:rPr lang="en-US" noProof="0" dirty="0"/>
              <a:t>Brand </a:t>
            </a:r>
            <a:r>
              <a:rPr lang="en-US" noProof="0" dirty="0">
                <a:highlight>
                  <a:srgbClr val="FFFF00"/>
                </a:highlight>
              </a:rPr>
              <a:t>in</a:t>
            </a:r>
            <a:r>
              <a:rPr lang="en-US" noProof="0" dirty="0"/>
              <a:t> continuous improvement,</a:t>
            </a:r>
            <a:r>
              <a:rPr lang="en-US" noProof="0" dirty="0">
                <a:highlight>
                  <a:srgbClr val="FFFF00"/>
                </a:highlight>
              </a:rPr>
              <a:t> always </a:t>
            </a:r>
            <a:r>
              <a:rPr lang="en-US" noProof="0" dirty="0"/>
              <a:t>listening to its customers. </a:t>
            </a:r>
            <a:r>
              <a:rPr lang="en-US" b="1" noProof="0" dirty="0"/>
              <a:t>Hence, New Tonale is bound to be an exceptional quality product</a:t>
            </a:r>
            <a:r>
              <a:rPr lang="en-US" noProof="0" dirty="0"/>
              <a:t>.</a:t>
            </a:r>
          </a:p>
        </p:txBody>
      </p:sp>
      <p:sp>
        <p:nvSpPr>
          <p:cNvPr id="17" name="Rettangolo 16">
            <a:extLst>
              <a:ext uri="{FF2B5EF4-FFF2-40B4-BE49-F238E27FC236}">
                <a16:creationId xmlns:a16="http://schemas.microsoft.com/office/drawing/2014/main" id="{C3AD10C7-D172-9E4A-6476-80EE33835A23}"/>
              </a:ext>
            </a:extLst>
          </p:cNvPr>
          <p:cNvSpPr/>
          <p:nvPr/>
        </p:nvSpPr>
        <p:spPr>
          <a:xfrm>
            <a:off x="7425354" y="3469549"/>
            <a:ext cx="1887794" cy="1829353"/>
          </a:xfrm>
          <a:prstGeom prst="rect">
            <a:avLst/>
          </a:prstGeom>
          <a:solidFill>
            <a:srgbClr val="BFBFB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sz="1600" noProof="0" dirty="0">
                <a:solidFill>
                  <a:schemeClr val="accent6"/>
                </a:solidFill>
                <a:latin typeface="+mj-lt"/>
              </a:rPr>
              <a:t>New wheels</a:t>
            </a:r>
          </a:p>
        </p:txBody>
      </p:sp>
      <p:sp>
        <p:nvSpPr>
          <p:cNvPr id="18" name="Rettangolo 17">
            <a:extLst>
              <a:ext uri="{FF2B5EF4-FFF2-40B4-BE49-F238E27FC236}">
                <a16:creationId xmlns:a16="http://schemas.microsoft.com/office/drawing/2014/main" id="{202522E2-A9B6-C6DF-59B4-9F796B305F44}"/>
              </a:ext>
            </a:extLst>
          </p:cNvPr>
          <p:cNvSpPr/>
          <p:nvPr/>
        </p:nvSpPr>
        <p:spPr>
          <a:xfrm>
            <a:off x="5155485" y="3469549"/>
            <a:ext cx="1887794" cy="1829353"/>
          </a:xfrm>
          <a:prstGeom prst="rect">
            <a:avLst/>
          </a:prstGeom>
          <a:solidFill>
            <a:srgbClr val="BFBFB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sz="1600" noProof="0" dirty="0">
                <a:solidFill>
                  <a:schemeClr val="accent6"/>
                </a:solidFill>
                <a:latin typeface="+mj-lt"/>
              </a:rPr>
              <a:t>More customization</a:t>
            </a:r>
          </a:p>
        </p:txBody>
      </p:sp>
      <p:sp>
        <p:nvSpPr>
          <p:cNvPr id="19" name="Rettangolo 18">
            <a:extLst>
              <a:ext uri="{FF2B5EF4-FFF2-40B4-BE49-F238E27FC236}">
                <a16:creationId xmlns:a16="http://schemas.microsoft.com/office/drawing/2014/main" id="{6BA95D28-4F39-F285-822D-7EB05427E77E}"/>
              </a:ext>
            </a:extLst>
          </p:cNvPr>
          <p:cNvSpPr/>
          <p:nvPr/>
        </p:nvSpPr>
        <p:spPr>
          <a:xfrm>
            <a:off x="663525" y="3469549"/>
            <a:ext cx="1887794" cy="1829353"/>
          </a:xfrm>
          <a:prstGeom prst="rect">
            <a:avLst/>
          </a:prstGeom>
          <a:solidFill>
            <a:srgbClr val="BFBFB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sz="1600" noProof="0" dirty="0">
                <a:solidFill>
                  <a:schemeClr val="accent6"/>
                </a:solidFill>
                <a:latin typeface="+mj-lt"/>
              </a:rPr>
              <a:t>Improved mechanics</a:t>
            </a:r>
          </a:p>
        </p:txBody>
      </p:sp>
      <p:sp>
        <p:nvSpPr>
          <p:cNvPr id="20" name="Rettangolo 19">
            <a:extLst>
              <a:ext uri="{FF2B5EF4-FFF2-40B4-BE49-F238E27FC236}">
                <a16:creationId xmlns:a16="http://schemas.microsoft.com/office/drawing/2014/main" id="{0DA68120-4398-9E97-F144-CCE94C7960AD}"/>
              </a:ext>
            </a:extLst>
          </p:cNvPr>
          <p:cNvSpPr/>
          <p:nvPr/>
        </p:nvSpPr>
        <p:spPr>
          <a:xfrm>
            <a:off x="2885616" y="3469549"/>
            <a:ext cx="1887794" cy="1829353"/>
          </a:xfrm>
          <a:prstGeom prst="rect">
            <a:avLst/>
          </a:prstGeom>
          <a:solidFill>
            <a:srgbClr val="BFBFB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sz="1600" noProof="0" dirty="0">
                <a:solidFill>
                  <a:schemeClr val="accent6"/>
                </a:solidFill>
                <a:latin typeface="+mj-lt"/>
              </a:rPr>
              <a:t>Perfect size</a:t>
            </a:r>
          </a:p>
        </p:txBody>
      </p:sp>
      <p:sp>
        <p:nvSpPr>
          <p:cNvPr id="21" name="Rettangolo 20">
            <a:extLst>
              <a:ext uri="{FF2B5EF4-FFF2-40B4-BE49-F238E27FC236}">
                <a16:creationId xmlns:a16="http://schemas.microsoft.com/office/drawing/2014/main" id="{DEFB68F5-0488-E0FE-89B6-38A8B0931531}"/>
              </a:ext>
            </a:extLst>
          </p:cNvPr>
          <p:cNvSpPr/>
          <p:nvPr/>
        </p:nvSpPr>
        <p:spPr>
          <a:xfrm>
            <a:off x="9647445" y="3469549"/>
            <a:ext cx="1887794" cy="1829353"/>
          </a:xfrm>
          <a:prstGeom prst="rect">
            <a:avLst/>
          </a:prstGeom>
          <a:solidFill>
            <a:srgbClr val="BFBFBF">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080000" rIns="0" bIns="0" rtlCol="0" anchor="t" anchorCtr="0"/>
          <a:lstStyle/>
          <a:p>
            <a:pPr algn="ctr"/>
            <a:r>
              <a:rPr lang="en-US" sz="1600" noProof="0" dirty="0">
                <a:solidFill>
                  <a:schemeClr val="accent6"/>
                </a:solidFill>
                <a:latin typeface="+mj-lt"/>
              </a:rPr>
              <a:t>New range</a:t>
            </a:r>
          </a:p>
        </p:txBody>
      </p:sp>
      <p:pic>
        <p:nvPicPr>
          <p:cNvPr id="22" name="Elemento grafico 21">
            <a:extLst>
              <a:ext uri="{FF2B5EF4-FFF2-40B4-BE49-F238E27FC236}">
                <a16:creationId xmlns:a16="http://schemas.microsoft.com/office/drawing/2014/main" id="{7F66B6BC-E2C5-CF62-CE97-2E125B2A36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1572" y="6412706"/>
            <a:ext cx="160880" cy="356542"/>
          </a:xfrm>
          <a:prstGeom prst="rect">
            <a:avLst/>
          </a:prstGeom>
        </p:spPr>
      </p:pic>
      <p:sp>
        <p:nvSpPr>
          <p:cNvPr id="23" name="CasellaDiTesto 22">
            <a:extLst>
              <a:ext uri="{FF2B5EF4-FFF2-40B4-BE49-F238E27FC236}">
                <a16:creationId xmlns:a16="http://schemas.microsoft.com/office/drawing/2014/main" id="{160E944F-6BEA-618E-A73A-3D4D0D3B2416}"/>
              </a:ext>
            </a:extLst>
          </p:cNvPr>
          <p:cNvSpPr txBox="1"/>
          <p:nvPr/>
        </p:nvSpPr>
        <p:spPr>
          <a:xfrm>
            <a:off x="8664607" y="6494155"/>
            <a:ext cx="3021222" cy="241980"/>
          </a:xfrm>
          <a:prstGeom prst="rect">
            <a:avLst/>
          </a:prstGeom>
          <a:noFill/>
        </p:spPr>
        <p:txBody>
          <a:bodyPr vert="horz" wrap="square" lIns="72000" tIns="36000" rIns="72000" bIns="36000" rtlCol="0" anchor="t">
            <a:spAutoFit/>
          </a:bodyPr>
          <a:lstStyle>
            <a:lvl1pPr marL="0" indent="0" defTabSz="914400" eaLnBrk="1" latinLnBrk="0" hangingPunct="1">
              <a:lnSpc>
                <a:spcPct val="150000"/>
              </a:lnSpc>
              <a:spcBef>
                <a:spcPts val="1000"/>
              </a:spcBef>
              <a:buFont typeface="Arial" panose="020B0604020202020204" pitchFamily="34" charset="0"/>
              <a:buNone/>
              <a:defRPr lang="it-IT" sz="1200" dirty="0" smtClean="0">
                <a:solidFill>
                  <a:schemeClr val="accent6"/>
                </a:solidFill>
                <a:latin typeface="Arial" panose="020B0604020202020204" pitchFamily="34" charset="0"/>
                <a:cs typeface="Arial" panose="020B060402020202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lang="it-IT" sz="2400" smtClean="0">
                <a:latin typeface="+mn-lt"/>
              </a:defRPr>
            </a:lvl2pPr>
            <a:lvl3pPr marL="1143000" indent="-228600" defTabSz="914400" eaLnBrk="1" latinLnBrk="0" hangingPunct="1">
              <a:lnSpc>
                <a:spcPct val="90000"/>
              </a:lnSpc>
              <a:spcBef>
                <a:spcPts val="500"/>
              </a:spcBef>
              <a:buFont typeface="Arial" panose="020B0604020202020204" pitchFamily="34" charset="0"/>
              <a:buChar char="•"/>
              <a:defRPr lang="it-IT" sz="2000" smtClean="0">
                <a:latin typeface="+mn-lt"/>
              </a:defRPr>
            </a:lvl3pPr>
            <a:lvl4pPr marL="1600200" indent="-228600" defTabSz="914400" eaLnBrk="1" latinLnBrk="0" hangingPunct="1">
              <a:lnSpc>
                <a:spcPct val="90000"/>
              </a:lnSpc>
              <a:spcBef>
                <a:spcPts val="500"/>
              </a:spcBef>
              <a:buFont typeface="Arial" panose="020B0604020202020204" pitchFamily="34" charset="0"/>
              <a:buChar char="•"/>
              <a:defRPr lang="it-IT" sz="1800" smtClean="0">
                <a:latin typeface="+mn-lt"/>
              </a:defRPr>
            </a:lvl4pPr>
            <a:lvl5pPr marL="2057400" indent="-228600" defTabSz="914400" eaLnBrk="1" latinLnBrk="0" hangingPunct="1">
              <a:lnSpc>
                <a:spcPct val="90000"/>
              </a:lnSpc>
              <a:spcBef>
                <a:spcPts val="500"/>
              </a:spcBef>
              <a:buFont typeface="Arial" panose="020B0604020202020204" pitchFamily="34" charset="0"/>
              <a:buChar char="•"/>
              <a:defRPr lang="it-IT" sz="1800" smtClean="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algn="r">
              <a:lnSpc>
                <a:spcPct val="100000"/>
              </a:lnSpc>
              <a:spcBef>
                <a:spcPts val="0"/>
              </a:spcBef>
            </a:pPr>
            <a:r>
              <a:rPr lang="en-US" sz="1100" noProof="0" dirty="0"/>
              <a:t>Click on each label to see some details.</a:t>
            </a:r>
          </a:p>
        </p:txBody>
      </p:sp>
      <p:grpSp>
        <p:nvGrpSpPr>
          <p:cNvPr id="45" name="Gruppo 44">
            <a:extLst>
              <a:ext uri="{FF2B5EF4-FFF2-40B4-BE49-F238E27FC236}">
                <a16:creationId xmlns:a16="http://schemas.microsoft.com/office/drawing/2014/main" id="{0EC08209-6930-EF66-F4D1-A5023C93418F}"/>
              </a:ext>
            </a:extLst>
          </p:cNvPr>
          <p:cNvGrpSpPr/>
          <p:nvPr/>
        </p:nvGrpSpPr>
        <p:grpSpPr>
          <a:xfrm>
            <a:off x="1026159" y="3749224"/>
            <a:ext cx="1162526" cy="587213"/>
            <a:chOff x="902334" y="3749224"/>
            <a:chExt cx="1162526" cy="587213"/>
          </a:xfrm>
        </p:grpSpPr>
        <p:sp>
          <p:nvSpPr>
            <p:cNvPr id="38" name="Figura a mano libera: forma 37">
              <a:extLst>
                <a:ext uri="{FF2B5EF4-FFF2-40B4-BE49-F238E27FC236}">
                  <a16:creationId xmlns:a16="http://schemas.microsoft.com/office/drawing/2014/main" id="{C27C3CBF-8426-80AE-06AF-9B915C7F0DC2}"/>
                </a:ext>
              </a:extLst>
            </p:cNvPr>
            <p:cNvSpPr/>
            <p:nvPr/>
          </p:nvSpPr>
          <p:spPr>
            <a:xfrm>
              <a:off x="1089211" y="3749224"/>
              <a:ext cx="788773" cy="587213"/>
            </a:xfrm>
            <a:custGeom>
              <a:avLst/>
              <a:gdLst>
                <a:gd name="connsiteX0" fmla="*/ 387365 w 778466"/>
                <a:gd name="connsiteY0" fmla="*/ 14 h 579540"/>
                <a:gd name="connsiteX1" fmla="*/ 389233 w 778466"/>
                <a:gd name="connsiteY1" fmla="*/ 90 h 579540"/>
                <a:gd name="connsiteX2" fmla="*/ 391101 w 778466"/>
                <a:gd name="connsiteY2" fmla="*/ 14 h 579540"/>
                <a:gd name="connsiteX3" fmla="*/ 560131 w 778466"/>
                <a:gd name="connsiteY3" fmla="*/ 12667 h 579540"/>
                <a:gd name="connsiteX4" fmla="*/ 575102 w 778466"/>
                <a:gd name="connsiteY4" fmla="*/ 13413 h 579540"/>
                <a:gd name="connsiteX5" fmla="*/ 607008 w 778466"/>
                <a:gd name="connsiteY5" fmla="*/ 40447 h 579540"/>
                <a:gd name="connsiteX6" fmla="*/ 658404 w 778466"/>
                <a:gd name="connsiteY6" fmla="*/ 118720 h 579540"/>
                <a:gd name="connsiteX7" fmla="*/ 662633 w 778466"/>
                <a:gd name="connsiteY7" fmla="*/ 123671 h 579540"/>
                <a:gd name="connsiteX8" fmla="*/ 667993 w 778466"/>
                <a:gd name="connsiteY8" fmla="*/ 126692 h 579540"/>
                <a:gd name="connsiteX9" fmla="*/ 667992 w 778466"/>
                <a:gd name="connsiteY9" fmla="*/ 126696 h 579540"/>
                <a:gd name="connsiteX10" fmla="*/ 668070 w 778466"/>
                <a:gd name="connsiteY10" fmla="*/ 126736 h 579540"/>
                <a:gd name="connsiteX11" fmla="*/ 667993 w 778466"/>
                <a:gd name="connsiteY11" fmla="*/ 126692 h 579540"/>
                <a:gd name="connsiteX12" fmla="*/ 670496 w 778466"/>
                <a:gd name="connsiteY12" fmla="*/ 116291 h 579540"/>
                <a:gd name="connsiteX13" fmla="*/ 682216 w 778466"/>
                <a:gd name="connsiteY13" fmla="*/ 87757 h 579540"/>
                <a:gd name="connsiteX14" fmla="*/ 720331 w 778466"/>
                <a:gd name="connsiteY14" fmla="*/ 95969 h 579540"/>
                <a:gd name="connsiteX15" fmla="*/ 727050 w 778466"/>
                <a:gd name="connsiteY15" fmla="*/ 136598 h 579540"/>
                <a:gd name="connsiteX16" fmla="*/ 686420 w 778466"/>
                <a:gd name="connsiteY16" fmla="*/ 139192 h 579540"/>
                <a:gd name="connsiteX17" fmla="*/ 675890 w 778466"/>
                <a:gd name="connsiteY17" fmla="*/ 148268 h 579540"/>
                <a:gd name="connsiteX18" fmla="*/ 719073 w 778466"/>
                <a:gd name="connsiteY18" fmla="*/ 175813 h 579540"/>
                <a:gd name="connsiteX19" fmla="*/ 774045 w 778466"/>
                <a:gd name="connsiteY19" fmla="*/ 281945 h 579540"/>
                <a:gd name="connsiteX20" fmla="*/ 766343 w 778466"/>
                <a:gd name="connsiteY20" fmla="*/ 458766 h 579540"/>
                <a:gd name="connsiteX21" fmla="*/ 760632 w 778466"/>
                <a:gd name="connsiteY21" fmla="*/ 494354 h 579540"/>
                <a:gd name="connsiteX22" fmla="*/ 757668 w 778466"/>
                <a:gd name="connsiteY22" fmla="*/ 497872 h 579540"/>
                <a:gd name="connsiteX23" fmla="*/ 757668 w 778466"/>
                <a:gd name="connsiteY23" fmla="*/ 552025 h 579540"/>
                <a:gd name="connsiteX24" fmla="*/ 730153 w 778466"/>
                <a:gd name="connsiteY24" fmla="*/ 579540 h 579540"/>
                <a:gd name="connsiteX25" fmla="*/ 664378 w 778466"/>
                <a:gd name="connsiteY25" fmla="*/ 579540 h 579540"/>
                <a:gd name="connsiteX26" fmla="*/ 636863 w 778466"/>
                <a:gd name="connsiteY26" fmla="*/ 552025 h 579540"/>
                <a:gd name="connsiteX27" fmla="*/ 636863 w 778466"/>
                <a:gd name="connsiteY27" fmla="*/ 519553 h 579540"/>
                <a:gd name="connsiteX28" fmla="*/ 389233 w 778466"/>
                <a:gd name="connsiteY28" fmla="*/ 519553 h 579540"/>
                <a:gd name="connsiteX29" fmla="*/ 141401 w 778466"/>
                <a:gd name="connsiteY29" fmla="*/ 519553 h 579540"/>
                <a:gd name="connsiteX30" fmla="*/ 141401 w 778466"/>
                <a:gd name="connsiteY30" fmla="*/ 554212 h 579540"/>
                <a:gd name="connsiteX31" fmla="*/ 116073 w 778466"/>
                <a:gd name="connsiteY31" fmla="*/ 579540 h 579540"/>
                <a:gd name="connsiteX32" fmla="*/ 45924 w 778466"/>
                <a:gd name="connsiteY32" fmla="*/ 579540 h 579540"/>
                <a:gd name="connsiteX33" fmla="*/ 20596 w 778466"/>
                <a:gd name="connsiteY33" fmla="*/ 554212 h 579540"/>
                <a:gd name="connsiteX34" fmla="*/ 20596 w 778466"/>
                <a:gd name="connsiteY34" fmla="*/ 497632 h 579540"/>
                <a:gd name="connsiteX35" fmla="*/ 17834 w 778466"/>
                <a:gd name="connsiteY35" fmla="*/ 494354 h 579540"/>
                <a:gd name="connsiteX36" fmla="*/ 12123 w 778466"/>
                <a:gd name="connsiteY36" fmla="*/ 458766 h 579540"/>
                <a:gd name="connsiteX37" fmla="*/ 4421 w 778466"/>
                <a:gd name="connsiteY37" fmla="*/ 281945 h 579540"/>
                <a:gd name="connsiteX38" fmla="*/ 59393 w 778466"/>
                <a:gd name="connsiteY38" fmla="*/ 175813 h 579540"/>
                <a:gd name="connsiteX39" fmla="*/ 102577 w 778466"/>
                <a:gd name="connsiteY39" fmla="*/ 148268 h 579540"/>
                <a:gd name="connsiteX40" fmla="*/ 92046 w 778466"/>
                <a:gd name="connsiteY40" fmla="*/ 139192 h 579540"/>
                <a:gd name="connsiteX41" fmla="*/ 51416 w 778466"/>
                <a:gd name="connsiteY41" fmla="*/ 136598 h 579540"/>
                <a:gd name="connsiteX42" fmla="*/ 58136 w 778466"/>
                <a:gd name="connsiteY42" fmla="*/ 95969 h 579540"/>
                <a:gd name="connsiteX43" fmla="*/ 96250 w 778466"/>
                <a:gd name="connsiteY43" fmla="*/ 87757 h 579540"/>
                <a:gd name="connsiteX44" fmla="*/ 107970 w 778466"/>
                <a:gd name="connsiteY44" fmla="*/ 116291 h 579540"/>
                <a:gd name="connsiteX45" fmla="*/ 110473 w 778466"/>
                <a:gd name="connsiteY45" fmla="*/ 126692 h 579540"/>
                <a:gd name="connsiteX46" fmla="*/ 110396 w 778466"/>
                <a:gd name="connsiteY46" fmla="*/ 126736 h 579540"/>
                <a:gd name="connsiteX47" fmla="*/ 110474 w 778466"/>
                <a:gd name="connsiteY47" fmla="*/ 126696 h 579540"/>
                <a:gd name="connsiteX48" fmla="*/ 110473 w 778466"/>
                <a:gd name="connsiteY48" fmla="*/ 126692 h 579540"/>
                <a:gd name="connsiteX49" fmla="*/ 115833 w 778466"/>
                <a:gd name="connsiteY49" fmla="*/ 123671 h 579540"/>
                <a:gd name="connsiteX50" fmla="*/ 120062 w 778466"/>
                <a:gd name="connsiteY50" fmla="*/ 118720 h 579540"/>
                <a:gd name="connsiteX51" fmla="*/ 171458 w 778466"/>
                <a:gd name="connsiteY51" fmla="*/ 40447 h 579540"/>
                <a:gd name="connsiteX52" fmla="*/ 203364 w 778466"/>
                <a:gd name="connsiteY52" fmla="*/ 13413 h 579540"/>
                <a:gd name="connsiteX53" fmla="*/ 218335 w 778466"/>
                <a:gd name="connsiteY53" fmla="*/ 12667 h 579540"/>
                <a:gd name="connsiteX54" fmla="*/ 387365 w 778466"/>
                <a:gd name="connsiteY54" fmla="*/ 14 h 57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8466" h="579540">
                  <a:moveTo>
                    <a:pt x="387365" y="14"/>
                  </a:moveTo>
                  <a:lnTo>
                    <a:pt x="389233" y="90"/>
                  </a:lnTo>
                  <a:lnTo>
                    <a:pt x="391101" y="14"/>
                  </a:lnTo>
                  <a:cubicBezTo>
                    <a:pt x="449275" y="-271"/>
                    <a:pt x="507439" y="3669"/>
                    <a:pt x="560131" y="12667"/>
                  </a:cubicBezTo>
                  <a:cubicBezTo>
                    <a:pt x="564807" y="13453"/>
                    <a:pt x="569955" y="12274"/>
                    <a:pt x="575102" y="13413"/>
                  </a:cubicBezTo>
                  <a:cubicBezTo>
                    <a:pt x="584690" y="15535"/>
                    <a:pt x="600289" y="32471"/>
                    <a:pt x="607008" y="40447"/>
                  </a:cubicBezTo>
                  <a:cubicBezTo>
                    <a:pt x="626969" y="64102"/>
                    <a:pt x="640211" y="95497"/>
                    <a:pt x="658404" y="118720"/>
                  </a:cubicBezTo>
                  <a:cubicBezTo>
                    <a:pt x="659602" y="120252"/>
                    <a:pt x="661017" y="122119"/>
                    <a:pt x="662633" y="123671"/>
                  </a:cubicBezTo>
                  <a:lnTo>
                    <a:pt x="667993" y="126692"/>
                  </a:lnTo>
                  <a:lnTo>
                    <a:pt x="667992" y="126696"/>
                  </a:lnTo>
                  <a:lnTo>
                    <a:pt x="668070" y="126736"/>
                  </a:lnTo>
                  <a:lnTo>
                    <a:pt x="667993" y="126692"/>
                  </a:lnTo>
                  <a:lnTo>
                    <a:pt x="670496" y="116291"/>
                  </a:lnTo>
                  <a:cubicBezTo>
                    <a:pt x="671983" y="104702"/>
                    <a:pt x="671784" y="90969"/>
                    <a:pt x="682216" y="87757"/>
                  </a:cubicBezTo>
                  <a:cubicBezTo>
                    <a:pt x="687678" y="86067"/>
                    <a:pt x="714397" y="93061"/>
                    <a:pt x="720331" y="95969"/>
                  </a:cubicBezTo>
                  <a:cubicBezTo>
                    <a:pt x="734201" y="102767"/>
                    <a:pt x="742139" y="129015"/>
                    <a:pt x="727050" y="136598"/>
                  </a:cubicBezTo>
                  <a:cubicBezTo>
                    <a:pt x="717698" y="141274"/>
                    <a:pt x="698641" y="137227"/>
                    <a:pt x="686420" y="139192"/>
                  </a:cubicBezTo>
                  <a:cubicBezTo>
                    <a:pt x="682884" y="139781"/>
                    <a:pt x="673021" y="142335"/>
                    <a:pt x="675890" y="148268"/>
                  </a:cubicBezTo>
                  <a:cubicBezTo>
                    <a:pt x="678090" y="152866"/>
                    <a:pt x="710782" y="167719"/>
                    <a:pt x="719073" y="175813"/>
                  </a:cubicBezTo>
                  <a:cubicBezTo>
                    <a:pt x="738641" y="194949"/>
                    <a:pt x="769565" y="254715"/>
                    <a:pt x="774045" y="281945"/>
                  </a:cubicBezTo>
                  <a:cubicBezTo>
                    <a:pt x="784576" y="345954"/>
                    <a:pt x="773966" y="396800"/>
                    <a:pt x="766343" y="458766"/>
                  </a:cubicBezTo>
                  <a:cubicBezTo>
                    <a:pt x="764654" y="472597"/>
                    <a:pt x="763743" y="484571"/>
                    <a:pt x="760632" y="494354"/>
                  </a:cubicBezTo>
                  <a:lnTo>
                    <a:pt x="757668" y="497872"/>
                  </a:lnTo>
                  <a:lnTo>
                    <a:pt x="757668" y="552025"/>
                  </a:lnTo>
                  <a:cubicBezTo>
                    <a:pt x="757668" y="567221"/>
                    <a:pt x="745349" y="579540"/>
                    <a:pt x="730153" y="579540"/>
                  </a:cubicBezTo>
                  <a:lnTo>
                    <a:pt x="664378" y="579540"/>
                  </a:lnTo>
                  <a:cubicBezTo>
                    <a:pt x="649182" y="579540"/>
                    <a:pt x="636863" y="567221"/>
                    <a:pt x="636863" y="552025"/>
                  </a:cubicBezTo>
                  <a:lnTo>
                    <a:pt x="636863" y="519553"/>
                  </a:lnTo>
                  <a:lnTo>
                    <a:pt x="389233" y="519553"/>
                  </a:lnTo>
                  <a:lnTo>
                    <a:pt x="141401" y="519553"/>
                  </a:lnTo>
                  <a:lnTo>
                    <a:pt x="141401" y="554212"/>
                  </a:lnTo>
                  <a:cubicBezTo>
                    <a:pt x="141401" y="568200"/>
                    <a:pt x="130061" y="579540"/>
                    <a:pt x="116073" y="579540"/>
                  </a:cubicBezTo>
                  <a:lnTo>
                    <a:pt x="45924" y="579540"/>
                  </a:lnTo>
                  <a:cubicBezTo>
                    <a:pt x="31936" y="579540"/>
                    <a:pt x="20596" y="568200"/>
                    <a:pt x="20596" y="554212"/>
                  </a:cubicBezTo>
                  <a:lnTo>
                    <a:pt x="20596" y="497632"/>
                  </a:lnTo>
                  <a:lnTo>
                    <a:pt x="17834" y="494354"/>
                  </a:lnTo>
                  <a:cubicBezTo>
                    <a:pt x="14723" y="484571"/>
                    <a:pt x="13812" y="472597"/>
                    <a:pt x="12123" y="458766"/>
                  </a:cubicBezTo>
                  <a:cubicBezTo>
                    <a:pt x="4500" y="396800"/>
                    <a:pt x="-6110" y="345954"/>
                    <a:pt x="4421" y="281945"/>
                  </a:cubicBezTo>
                  <a:cubicBezTo>
                    <a:pt x="8901" y="254715"/>
                    <a:pt x="39825" y="194949"/>
                    <a:pt x="59393" y="175813"/>
                  </a:cubicBezTo>
                  <a:cubicBezTo>
                    <a:pt x="67684" y="167719"/>
                    <a:pt x="100376" y="152866"/>
                    <a:pt x="102577" y="148268"/>
                  </a:cubicBezTo>
                  <a:cubicBezTo>
                    <a:pt x="105445" y="142335"/>
                    <a:pt x="95582" y="139781"/>
                    <a:pt x="92046" y="139192"/>
                  </a:cubicBezTo>
                  <a:cubicBezTo>
                    <a:pt x="79825" y="137227"/>
                    <a:pt x="60768" y="141274"/>
                    <a:pt x="51416" y="136598"/>
                  </a:cubicBezTo>
                  <a:cubicBezTo>
                    <a:pt x="36328" y="129015"/>
                    <a:pt x="44265" y="102767"/>
                    <a:pt x="58136" y="95969"/>
                  </a:cubicBezTo>
                  <a:cubicBezTo>
                    <a:pt x="64069" y="93061"/>
                    <a:pt x="90788" y="86067"/>
                    <a:pt x="96250" y="87757"/>
                  </a:cubicBezTo>
                  <a:cubicBezTo>
                    <a:pt x="106682" y="90969"/>
                    <a:pt x="106484" y="104702"/>
                    <a:pt x="107970" y="116291"/>
                  </a:cubicBezTo>
                  <a:lnTo>
                    <a:pt x="110473" y="126692"/>
                  </a:lnTo>
                  <a:lnTo>
                    <a:pt x="110396" y="126736"/>
                  </a:lnTo>
                  <a:lnTo>
                    <a:pt x="110474" y="126696"/>
                  </a:lnTo>
                  <a:lnTo>
                    <a:pt x="110473" y="126692"/>
                  </a:lnTo>
                  <a:lnTo>
                    <a:pt x="115833" y="123671"/>
                  </a:lnTo>
                  <a:cubicBezTo>
                    <a:pt x="117449" y="122119"/>
                    <a:pt x="118864" y="120252"/>
                    <a:pt x="120062" y="118720"/>
                  </a:cubicBezTo>
                  <a:cubicBezTo>
                    <a:pt x="138255" y="95497"/>
                    <a:pt x="151497" y="64102"/>
                    <a:pt x="171458" y="40447"/>
                  </a:cubicBezTo>
                  <a:cubicBezTo>
                    <a:pt x="178177" y="32471"/>
                    <a:pt x="193776" y="15535"/>
                    <a:pt x="203364" y="13413"/>
                  </a:cubicBezTo>
                  <a:cubicBezTo>
                    <a:pt x="208512" y="12274"/>
                    <a:pt x="213659" y="13453"/>
                    <a:pt x="218335" y="12667"/>
                  </a:cubicBezTo>
                  <a:cubicBezTo>
                    <a:pt x="271027" y="3669"/>
                    <a:pt x="329191" y="-271"/>
                    <a:pt x="387365" y="14"/>
                  </a:cubicBezTo>
                  <a:close/>
                </a:path>
              </a:pathLst>
            </a:custGeom>
            <a:noFill/>
            <a:ln w="190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cxnSp>
          <p:nvCxnSpPr>
            <p:cNvPr id="36" name="Connettore diritto 35">
              <a:extLst>
                <a:ext uri="{FF2B5EF4-FFF2-40B4-BE49-F238E27FC236}">
                  <a16:creationId xmlns:a16="http://schemas.microsoft.com/office/drawing/2014/main" id="{CF412DB4-D7FF-7E69-9E4E-CFF3A31AA6E4}"/>
                </a:ext>
              </a:extLst>
            </p:cNvPr>
            <p:cNvCxnSpPr>
              <a:cxnSpLocks/>
            </p:cNvCxnSpPr>
            <p:nvPr/>
          </p:nvCxnSpPr>
          <p:spPr>
            <a:xfrm flipH="1">
              <a:off x="902334" y="4336437"/>
              <a:ext cx="11625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7" name="Immagine 46" descr="Immagine che contiene nero, oscurità&#10;&#10;Il contenuto generato dall'IA potrebbe non essere corretto.">
            <a:extLst>
              <a:ext uri="{FF2B5EF4-FFF2-40B4-BE49-F238E27FC236}">
                <a16:creationId xmlns:a16="http://schemas.microsoft.com/office/drawing/2014/main" id="{C063FD19-729B-B950-38AF-525E3E74DAF7}"/>
              </a:ext>
            </a:extLst>
          </p:cNvPr>
          <p:cNvPicPr>
            <a:picLocks noChangeAspect="1"/>
          </p:cNvPicPr>
          <p:nvPr/>
        </p:nvPicPr>
        <p:blipFill>
          <a:blip r:embed="rId5"/>
          <a:stretch>
            <a:fillRect/>
          </a:stretch>
        </p:blipFill>
        <p:spPr>
          <a:xfrm>
            <a:off x="8056504" y="3713502"/>
            <a:ext cx="625493" cy="625493"/>
          </a:xfrm>
          <a:prstGeom prst="rect">
            <a:avLst/>
          </a:prstGeom>
        </p:spPr>
      </p:pic>
      <p:pic>
        <p:nvPicPr>
          <p:cNvPr id="48" name="Immagine 47">
            <a:extLst>
              <a:ext uri="{FF2B5EF4-FFF2-40B4-BE49-F238E27FC236}">
                <a16:creationId xmlns:a16="http://schemas.microsoft.com/office/drawing/2014/main" id="{EEEE516A-1B57-A8D2-C9A2-4481E70CB00B}"/>
              </a:ext>
            </a:extLst>
          </p:cNvPr>
          <p:cNvPicPr>
            <a:picLocks noChangeAspect="1"/>
          </p:cNvPicPr>
          <p:nvPr/>
        </p:nvPicPr>
        <p:blipFill>
          <a:blip r:embed="rId6"/>
          <a:srcRect/>
          <a:stretch/>
        </p:blipFill>
        <p:spPr>
          <a:xfrm rot="16200000">
            <a:off x="10278595" y="3742079"/>
            <a:ext cx="625493" cy="625493"/>
          </a:xfrm>
          <a:prstGeom prst="rect">
            <a:avLst/>
          </a:prstGeom>
        </p:spPr>
      </p:pic>
      <p:pic>
        <p:nvPicPr>
          <p:cNvPr id="49" name="Immagine 48">
            <a:extLst>
              <a:ext uri="{FF2B5EF4-FFF2-40B4-BE49-F238E27FC236}">
                <a16:creationId xmlns:a16="http://schemas.microsoft.com/office/drawing/2014/main" id="{AF71923D-7B4E-2102-3C99-2F5C4C7F331E}"/>
              </a:ext>
            </a:extLst>
          </p:cNvPr>
          <p:cNvPicPr>
            <a:picLocks noChangeAspect="1"/>
          </p:cNvPicPr>
          <p:nvPr/>
        </p:nvPicPr>
        <p:blipFill>
          <a:blip r:embed="rId7"/>
          <a:srcRect/>
          <a:stretch/>
        </p:blipFill>
        <p:spPr>
          <a:xfrm>
            <a:off x="5786635" y="3713502"/>
            <a:ext cx="625493" cy="625493"/>
          </a:xfrm>
          <a:prstGeom prst="rect">
            <a:avLst/>
          </a:prstGeom>
        </p:spPr>
      </p:pic>
      <p:pic>
        <p:nvPicPr>
          <p:cNvPr id="50" name="Immagine 49">
            <a:extLst>
              <a:ext uri="{FF2B5EF4-FFF2-40B4-BE49-F238E27FC236}">
                <a16:creationId xmlns:a16="http://schemas.microsoft.com/office/drawing/2014/main" id="{73BEE4AD-F332-D3C6-74E3-7F78B1161D1B}"/>
              </a:ext>
            </a:extLst>
          </p:cNvPr>
          <p:cNvPicPr>
            <a:picLocks noChangeAspect="1"/>
          </p:cNvPicPr>
          <p:nvPr/>
        </p:nvPicPr>
        <p:blipFill>
          <a:blip r:embed="rId8"/>
          <a:srcRect/>
          <a:stretch/>
        </p:blipFill>
        <p:spPr>
          <a:xfrm>
            <a:off x="3522424" y="3713502"/>
            <a:ext cx="625493" cy="625493"/>
          </a:xfrm>
          <a:prstGeom prst="rect">
            <a:avLst/>
          </a:prstGeom>
        </p:spPr>
      </p:pic>
    </p:spTree>
    <p:custDataLst>
      <p:tags r:id="rId1"/>
    </p:custDataLst>
    <p:extLst>
      <p:ext uri="{BB962C8B-B14F-4D97-AF65-F5344CB8AC3E}">
        <p14:creationId xmlns:p14="http://schemas.microsoft.com/office/powerpoint/2010/main" val="4061918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03FA1-0AA2-95EE-DA98-22E175ED4E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6C45459-8260-8CA3-A515-09DCFAC182ED}"/>
              </a:ext>
            </a:extLst>
          </p:cNvPr>
          <p:cNvSpPr>
            <a:spLocks noGrp="1"/>
          </p:cNvSpPr>
          <p:nvPr>
            <p:ph type="title"/>
          </p:nvPr>
        </p:nvSpPr>
        <p:spPr>
          <a:xfrm>
            <a:off x="479425" y="627626"/>
            <a:ext cx="4959351" cy="349702"/>
          </a:xfrm>
        </p:spPr>
        <p:txBody>
          <a:bodyPr/>
          <a:lstStyle/>
          <a:p>
            <a:r>
              <a:rPr lang="en-US" noProof="0" dirty="0">
                <a:solidFill>
                  <a:schemeClr val="tx1"/>
                </a:solidFill>
              </a:rPr>
              <a:t>360° IMPROVEMENT </a:t>
            </a:r>
          </a:p>
        </p:txBody>
      </p:sp>
      <p:sp>
        <p:nvSpPr>
          <p:cNvPr id="4" name="Segnaposto contenuto 2">
            <a:extLst>
              <a:ext uri="{FF2B5EF4-FFF2-40B4-BE49-F238E27FC236}">
                <a16:creationId xmlns:a16="http://schemas.microsoft.com/office/drawing/2014/main" id="{AAF93455-FAD0-4180-B602-7B208A7EA9B9}"/>
              </a:ext>
            </a:extLst>
          </p:cNvPr>
          <p:cNvSpPr txBox="1">
            <a:spLocks/>
          </p:cNvSpPr>
          <p:nvPr/>
        </p:nvSpPr>
        <p:spPr>
          <a:xfrm>
            <a:off x="1290853" y="1214042"/>
            <a:ext cx="7146566" cy="35060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Font typeface="Arial" panose="020B0604020202020204" pitchFamily="34" charset="0"/>
              <a:buNone/>
            </a:pPr>
            <a:r>
              <a:rPr lang="en-US" sz="1600" b="1" noProof="0" dirty="0">
                <a:solidFill>
                  <a:schemeClr val="accent1"/>
                </a:solidFill>
              </a:rPr>
              <a:t>IMPROVED MECHANICS</a:t>
            </a:r>
            <a:r>
              <a:rPr lang="en-US" noProof="0" dirty="0"/>
              <a:t>: mechanical elements are key to improve an Alfa Romeo.</a:t>
            </a:r>
          </a:p>
        </p:txBody>
      </p:sp>
      <p:grpSp>
        <p:nvGrpSpPr>
          <p:cNvPr id="50" name="Gruppo 49">
            <a:extLst>
              <a:ext uri="{FF2B5EF4-FFF2-40B4-BE49-F238E27FC236}">
                <a16:creationId xmlns:a16="http://schemas.microsoft.com/office/drawing/2014/main" id="{651D6515-15A2-D773-C709-0B2D5C6DB012}"/>
              </a:ext>
            </a:extLst>
          </p:cNvPr>
          <p:cNvGrpSpPr/>
          <p:nvPr/>
        </p:nvGrpSpPr>
        <p:grpSpPr>
          <a:xfrm>
            <a:off x="763655" y="2837785"/>
            <a:ext cx="3609986" cy="2578894"/>
            <a:chOff x="838200" y="2957872"/>
            <a:chExt cx="4283107" cy="3059760"/>
          </a:xfrm>
        </p:grpSpPr>
        <p:sp>
          <p:nvSpPr>
            <p:cNvPr id="5" name="Rettangolo con angoli arrotondati 4">
              <a:extLst>
                <a:ext uri="{FF2B5EF4-FFF2-40B4-BE49-F238E27FC236}">
                  <a16:creationId xmlns:a16="http://schemas.microsoft.com/office/drawing/2014/main" id="{D999FDE8-821F-8AA9-7A7E-127670038CDF}"/>
                </a:ext>
              </a:extLst>
            </p:cNvPr>
            <p:cNvSpPr/>
            <p:nvPr/>
          </p:nvSpPr>
          <p:spPr>
            <a:xfrm>
              <a:off x="1287574" y="4360956"/>
              <a:ext cx="526249" cy="1121506"/>
            </a:xfrm>
            <a:prstGeom prst="roundRect">
              <a:avLst>
                <a:gd name="adj" fmla="val 19156"/>
              </a:avLst>
            </a:prstGeom>
            <a:solidFill>
              <a:schemeClr val="accent1"/>
            </a:solid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sp>
          <p:nvSpPr>
            <p:cNvPr id="6" name="Rettangolo con angoli arrotondati 5">
              <a:extLst>
                <a:ext uri="{FF2B5EF4-FFF2-40B4-BE49-F238E27FC236}">
                  <a16:creationId xmlns:a16="http://schemas.microsoft.com/office/drawing/2014/main" id="{A4A25D13-B9F9-0D5E-8E89-E38BCDD1B072}"/>
                </a:ext>
              </a:extLst>
            </p:cNvPr>
            <p:cNvSpPr/>
            <p:nvPr/>
          </p:nvSpPr>
          <p:spPr>
            <a:xfrm>
              <a:off x="4115260" y="4360956"/>
              <a:ext cx="526249" cy="1121506"/>
            </a:xfrm>
            <a:prstGeom prst="roundRect">
              <a:avLst>
                <a:gd name="adj" fmla="val 18251"/>
              </a:avLst>
            </a:prstGeom>
            <a:solidFill>
              <a:schemeClr val="accent1"/>
            </a:solid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cxnSp>
          <p:nvCxnSpPr>
            <p:cNvPr id="7" name="Connettore diritto 6">
              <a:extLst>
                <a:ext uri="{FF2B5EF4-FFF2-40B4-BE49-F238E27FC236}">
                  <a16:creationId xmlns:a16="http://schemas.microsoft.com/office/drawing/2014/main" id="{D55D9238-A5D5-2C2C-455F-8B6F29B35A11}"/>
                </a:ext>
              </a:extLst>
            </p:cNvPr>
            <p:cNvCxnSpPr>
              <a:cxnSpLocks/>
            </p:cNvCxnSpPr>
            <p:nvPr/>
          </p:nvCxnSpPr>
          <p:spPr>
            <a:xfrm flipH="1">
              <a:off x="838200" y="5482462"/>
              <a:ext cx="4283107"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9F4D80AD-4852-5CA8-D417-80362853302E}"/>
                </a:ext>
              </a:extLst>
            </p:cNvPr>
            <p:cNvSpPr txBox="1"/>
            <p:nvPr/>
          </p:nvSpPr>
          <p:spPr>
            <a:xfrm>
              <a:off x="1754973" y="5642192"/>
              <a:ext cx="2360288" cy="375440"/>
            </a:xfrm>
            <a:prstGeom prst="rect">
              <a:avLst/>
            </a:prstGeom>
            <a:noFill/>
          </p:spPr>
          <p:txBody>
            <a:bodyPr wrap="square">
              <a:spAutoFit/>
            </a:bodyPr>
            <a:lstStyle/>
            <a:p>
              <a:pPr algn="ctr"/>
              <a:r>
                <a:rPr lang="en-US" sz="1400" noProof="0" dirty="0">
                  <a:solidFill>
                    <a:schemeClr val="accent1"/>
                  </a:solidFill>
                  <a:latin typeface="+mj-lt"/>
                  <a:cs typeface="Arial" panose="020B0604020202020204" pitchFamily="34" charset="0"/>
                </a:rPr>
                <a:t>+8 mm </a:t>
              </a:r>
              <a:r>
                <a:rPr lang="en-US" sz="1050" noProof="0" dirty="0">
                  <a:solidFill>
                    <a:schemeClr val="accent6"/>
                  </a:solidFill>
                  <a:latin typeface="Arial" panose="020B0604020202020204" pitchFamily="34" charset="0"/>
                  <a:cs typeface="Arial" panose="020B0604020202020204" pitchFamily="34" charset="0"/>
                </a:rPr>
                <a:t>(4 mm by side)</a:t>
              </a:r>
              <a:endParaRPr lang="en-US" sz="1600" noProof="0" dirty="0">
                <a:latin typeface="Arial" panose="020B0604020202020204" pitchFamily="34" charset="0"/>
              </a:endParaRPr>
            </a:p>
          </p:txBody>
        </p:sp>
        <p:sp>
          <p:nvSpPr>
            <p:cNvPr id="9" name="Rettangolo con angoli arrotondati 8">
              <a:extLst>
                <a:ext uri="{FF2B5EF4-FFF2-40B4-BE49-F238E27FC236}">
                  <a16:creationId xmlns:a16="http://schemas.microsoft.com/office/drawing/2014/main" id="{BF3626CA-66C0-CA35-2EFD-DDEF18FA9522}"/>
                </a:ext>
              </a:extLst>
            </p:cNvPr>
            <p:cNvSpPr/>
            <p:nvPr/>
          </p:nvSpPr>
          <p:spPr>
            <a:xfrm>
              <a:off x="1359128" y="4607991"/>
              <a:ext cx="526249" cy="874471"/>
            </a:xfrm>
            <a:prstGeom prst="roundRect">
              <a:avLst>
                <a:gd name="adj" fmla="val 20966"/>
              </a:avLst>
            </a:prstGeom>
            <a:solidFill>
              <a:schemeClr val="bg1">
                <a:alpha val="70000"/>
              </a:schemeClr>
            </a:solidFill>
            <a:ln w="127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sp>
          <p:nvSpPr>
            <p:cNvPr id="10" name="Rettangolo con angoli arrotondati 9">
              <a:extLst>
                <a:ext uri="{FF2B5EF4-FFF2-40B4-BE49-F238E27FC236}">
                  <a16:creationId xmlns:a16="http://schemas.microsoft.com/office/drawing/2014/main" id="{B2AAAE12-3193-FAEE-E214-9A7011C764F1}"/>
                </a:ext>
              </a:extLst>
            </p:cNvPr>
            <p:cNvSpPr/>
            <p:nvPr/>
          </p:nvSpPr>
          <p:spPr>
            <a:xfrm>
              <a:off x="4043707" y="4607991"/>
              <a:ext cx="526249" cy="874471"/>
            </a:xfrm>
            <a:prstGeom prst="roundRect">
              <a:avLst>
                <a:gd name="adj" fmla="val 22776"/>
              </a:avLst>
            </a:prstGeom>
            <a:solidFill>
              <a:schemeClr val="bg1">
                <a:alpha val="70000"/>
              </a:schemeClr>
            </a:solidFill>
            <a:ln w="127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sp>
          <p:nvSpPr>
            <p:cNvPr id="11" name="Figura a mano libera: forma 10">
              <a:extLst>
                <a:ext uri="{FF2B5EF4-FFF2-40B4-BE49-F238E27FC236}">
                  <a16:creationId xmlns:a16="http://schemas.microsoft.com/office/drawing/2014/main" id="{0C924607-42B3-5195-0FEA-79BE98616A02}"/>
                </a:ext>
              </a:extLst>
            </p:cNvPr>
            <p:cNvSpPr/>
            <p:nvPr/>
          </p:nvSpPr>
          <p:spPr>
            <a:xfrm flipH="1">
              <a:off x="1269409" y="2957872"/>
              <a:ext cx="3391150" cy="2280285"/>
            </a:xfrm>
            <a:custGeom>
              <a:avLst/>
              <a:gdLst>
                <a:gd name="connsiteX0" fmla="*/ 1171799 w 2332406"/>
                <a:gd name="connsiteY0" fmla="*/ 43 h 1568362"/>
                <a:gd name="connsiteX1" fmla="*/ 1166203 w 2332406"/>
                <a:gd name="connsiteY1" fmla="*/ 269 h 1568362"/>
                <a:gd name="connsiteX2" fmla="*/ 1160607 w 2332406"/>
                <a:gd name="connsiteY2" fmla="*/ 43 h 1568362"/>
                <a:gd name="connsiteX3" fmla="*/ 654165 w 2332406"/>
                <a:gd name="connsiteY3" fmla="*/ 37952 h 1568362"/>
                <a:gd name="connsiteX4" fmla="*/ 609310 w 2332406"/>
                <a:gd name="connsiteY4" fmla="*/ 40189 h 1568362"/>
                <a:gd name="connsiteX5" fmla="*/ 513714 w 2332406"/>
                <a:gd name="connsiteY5" fmla="*/ 121187 h 1568362"/>
                <a:gd name="connsiteX6" fmla="*/ 359724 w 2332406"/>
                <a:gd name="connsiteY6" fmla="*/ 355703 h 1568362"/>
                <a:gd name="connsiteX7" fmla="*/ 347054 w 2332406"/>
                <a:gd name="connsiteY7" fmla="*/ 370537 h 1568362"/>
                <a:gd name="connsiteX8" fmla="*/ 330995 w 2332406"/>
                <a:gd name="connsiteY8" fmla="*/ 379589 h 1568362"/>
                <a:gd name="connsiteX9" fmla="*/ 330998 w 2332406"/>
                <a:gd name="connsiteY9" fmla="*/ 379602 h 1568362"/>
                <a:gd name="connsiteX10" fmla="*/ 330763 w 2332406"/>
                <a:gd name="connsiteY10" fmla="*/ 379720 h 1568362"/>
                <a:gd name="connsiteX11" fmla="*/ 330995 w 2332406"/>
                <a:gd name="connsiteY11" fmla="*/ 379589 h 1568362"/>
                <a:gd name="connsiteX12" fmla="*/ 323495 w 2332406"/>
                <a:gd name="connsiteY12" fmla="*/ 348426 h 1568362"/>
                <a:gd name="connsiteX13" fmla="*/ 288380 w 2332406"/>
                <a:gd name="connsiteY13" fmla="*/ 262933 h 1568362"/>
                <a:gd name="connsiteX14" fmla="*/ 174183 w 2332406"/>
                <a:gd name="connsiteY14" fmla="*/ 287538 h 1568362"/>
                <a:gd name="connsiteX15" fmla="*/ 154051 w 2332406"/>
                <a:gd name="connsiteY15" fmla="*/ 409270 h 1568362"/>
                <a:gd name="connsiteX16" fmla="*/ 275783 w 2332406"/>
                <a:gd name="connsiteY16" fmla="*/ 417040 h 1568362"/>
                <a:gd name="connsiteX17" fmla="*/ 307335 w 2332406"/>
                <a:gd name="connsiteY17" fmla="*/ 444236 h 1568362"/>
                <a:gd name="connsiteX18" fmla="*/ 177950 w 2332406"/>
                <a:gd name="connsiteY18" fmla="*/ 526764 h 1568362"/>
                <a:gd name="connsiteX19" fmla="*/ 13247 w 2332406"/>
                <a:gd name="connsiteY19" fmla="*/ 844751 h 1568362"/>
                <a:gd name="connsiteX20" fmla="*/ 36322 w 2332406"/>
                <a:gd name="connsiteY20" fmla="*/ 1374533 h 1568362"/>
                <a:gd name="connsiteX21" fmla="*/ 110086 w 2332406"/>
                <a:gd name="connsiteY21" fmla="*/ 1548394 h 1568362"/>
                <a:gd name="connsiteX22" fmla="*/ 413409 w 2332406"/>
                <a:gd name="connsiteY22" fmla="*/ 1556660 h 1568362"/>
                <a:gd name="connsiteX23" fmla="*/ 1166203 w 2332406"/>
                <a:gd name="connsiteY23" fmla="*/ 1556660 h 1568362"/>
                <a:gd name="connsiteX24" fmla="*/ 1918997 w 2332406"/>
                <a:gd name="connsiteY24" fmla="*/ 1556660 h 1568362"/>
                <a:gd name="connsiteX25" fmla="*/ 2222320 w 2332406"/>
                <a:gd name="connsiteY25" fmla="*/ 1548394 h 1568362"/>
                <a:gd name="connsiteX26" fmla="*/ 2296084 w 2332406"/>
                <a:gd name="connsiteY26" fmla="*/ 1374533 h 1568362"/>
                <a:gd name="connsiteX27" fmla="*/ 2319159 w 2332406"/>
                <a:gd name="connsiteY27" fmla="*/ 844751 h 1568362"/>
                <a:gd name="connsiteX28" fmla="*/ 2154456 w 2332406"/>
                <a:gd name="connsiteY28" fmla="*/ 526764 h 1568362"/>
                <a:gd name="connsiteX29" fmla="*/ 2025071 w 2332406"/>
                <a:gd name="connsiteY29" fmla="*/ 444236 h 1568362"/>
                <a:gd name="connsiteX30" fmla="*/ 2056623 w 2332406"/>
                <a:gd name="connsiteY30" fmla="*/ 417040 h 1568362"/>
                <a:gd name="connsiteX31" fmla="*/ 2178355 w 2332406"/>
                <a:gd name="connsiteY31" fmla="*/ 409270 h 1568362"/>
                <a:gd name="connsiteX32" fmla="*/ 2158223 w 2332406"/>
                <a:gd name="connsiteY32" fmla="*/ 287538 h 1568362"/>
                <a:gd name="connsiteX33" fmla="*/ 2044026 w 2332406"/>
                <a:gd name="connsiteY33" fmla="*/ 262933 h 1568362"/>
                <a:gd name="connsiteX34" fmla="*/ 2008911 w 2332406"/>
                <a:gd name="connsiteY34" fmla="*/ 348426 h 1568362"/>
                <a:gd name="connsiteX35" fmla="*/ 2001411 w 2332406"/>
                <a:gd name="connsiteY35" fmla="*/ 379589 h 1568362"/>
                <a:gd name="connsiteX36" fmla="*/ 2001643 w 2332406"/>
                <a:gd name="connsiteY36" fmla="*/ 379720 h 1568362"/>
                <a:gd name="connsiteX37" fmla="*/ 2001408 w 2332406"/>
                <a:gd name="connsiteY37" fmla="*/ 379602 h 1568362"/>
                <a:gd name="connsiteX38" fmla="*/ 2001411 w 2332406"/>
                <a:gd name="connsiteY38" fmla="*/ 379589 h 1568362"/>
                <a:gd name="connsiteX39" fmla="*/ 1985352 w 2332406"/>
                <a:gd name="connsiteY39" fmla="*/ 370537 h 1568362"/>
                <a:gd name="connsiteX40" fmla="*/ 1972682 w 2332406"/>
                <a:gd name="connsiteY40" fmla="*/ 355703 h 1568362"/>
                <a:gd name="connsiteX41" fmla="*/ 1818692 w 2332406"/>
                <a:gd name="connsiteY41" fmla="*/ 121187 h 1568362"/>
                <a:gd name="connsiteX42" fmla="*/ 1723096 w 2332406"/>
                <a:gd name="connsiteY42" fmla="*/ 40189 h 1568362"/>
                <a:gd name="connsiteX43" fmla="*/ 1678241 w 2332406"/>
                <a:gd name="connsiteY43" fmla="*/ 37952 h 1568362"/>
                <a:gd name="connsiteX44" fmla="*/ 1171799 w 2332406"/>
                <a:gd name="connsiteY44" fmla="*/ 43 h 156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32406" h="1568362">
                  <a:moveTo>
                    <a:pt x="1171799" y="43"/>
                  </a:moveTo>
                  <a:lnTo>
                    <a:pt x="1166203" y="269"/>
                  </a:lnTo>
                  <a:lnTo>
                    <a:pt x="1160607" y="43"/>
                  </a:lnTo>
                  <a:cubicBezTo>
                    <a:pt x="986309" y="-811"/>
                    <a:pt x="812040" y="10992"/>
                    <a:pt x="654165" y="37952"/>
                  </a:cubicBezTo>
                  <a:cubicBezTo>
                    <a:pt x="640156" y="40307"/>
                    <a:pt x="624733" y="36775"/>
                    <a:pt x="609310" y="40189"/>
                  </a:cubicBezTo>
                  <a:cubicBezTo>
                    <a:pt x="580584" y="46546"/>
                    <a:pt x="533846" y="97288"/>
                    <a:pt x="513714" y="121187"/>
                  </a:cubicBezTo>
                  <a:cubicBezTo>
                    <a:pt x="453908" y="192060"/>
                    <a:pt x="414233" y="286125"/>
                    <a:pt x="359724" y="355703"/>
                  </a:cubicBezTo>
                  <a:cubicBezTo>
                    <a:pt x="356134" y="360295"/>
                    <a:pt x="351895" y="365887"/>
                    <a:pt x="347054" y="370537"/>
                  </a:cubicBezTo>
                  <a:lnTo>
                    <a:pt x="330995" y="379589"/>
                  </a:lnTo>
                  <a:lnTo>
                    <a:pt x="330998" y="379602"/>
                  </a:lnTo>
                  <a:lnTo>
                    <a:pt x="330763" y="379720"/>
                  </a:lnTo>
                  <a:lnTo>
                    <a:pt x="330995" y="379589"/>
                  </a:lnTo>
                  <a:lnTo>
                    <a:pt x="323495" y="348426"/>
                  </a:lnTo>
                  <a:cubicBezTo>
                    <a:pt x="319041" y="313704"/>
                    <a:pt x="319637" y="272557"/>
                    <a:pt x="288380" y="262933"/>
                  </a:cubicBezTo>
                  <a:cubicBezTo>
                    <a:pt x="272016" y="257870"/>
                    <a:pt x="191960" y="278826"/>
                    <a:pt x="174183" y="287538"/>
                  </a:cubicBezTo>
                  <a:cubicBezTo>
                    <a:pt x="132624" y="307905"/>
                    <a:pt x="108843" y="386548"/>
                    <a:pt x="154051" y="409270"/>
                  </a:cubicBezTo>
                  <a:cubicBezTo>
                    <a:pt x="182071" y="423280"/>
                    <a:pt x="239169" y="411154"/>
                    <a:pt x="275783" y="417040"/>
                  </a:cubicBezTo>
                  <a:cubicBezTo>
                    <a:pt x="286379" y="418806"/>
                    <a:pt x="315929" y="426459"/>
                    <a:pt x="307335" y="444236"/>
                  </a:cubicBezTo>
                  <a:cubicBezTo>
                    <a:pt x="300742" y="458010"/>
                    <a:pt x="202791" y="502512"/>
                    <a:pt x="177950" y="526764"/>
                  </a:cubicBezTo>
                  <a:cubicBezTo>
                    <a:pt x="119321" y="584098"/>
                    <a:pt x="26668" y="763165"/>
                    <a:pt x="13247" y="844751"/>
                  </a:cubicBezTo>
                  <a:cubicBezTo>
                    <a:pt x="-18305" y="1036532"/>
                    <a:pt x="13482" y="1188874"/>
                    <a:pt x="36322" y="1374533"/>
                  </a:cubicBezTo>
                  <a:cubicBezTo>
                    <a:pt x="46446" y="1457414"/>
                    <a:pt x="47238" y="1518040"/>
                    <a:pt x="110086" y="1548394"/>
                  </a:cubicBezTo>
                  <a:cubicBezTo>
                    <a:pt x="172934" y="1578749"/>
                    <a:pt x="104291" y="1568511"/>
                    <a:pt x="413409" y="1556660"/>
                  </a:cubicBezTo>
                  <a:lnTo>
                    <a:pt x="1166203" y="1556660"/>
                  </a:lnTo>
                  <a:lnTo>
                    <a:pt x="1918997" y="1556660"/>
                  </a:lnTo>
                  <a:cubicBezTo>
                    <a:pt x="2228115" y="1568511"/>
                    <a:pt x="2159472" y="1578749"/>
                    <a:pt x="2222320" y="1548394"/>
                  </a:cubicBezTo>
                  <a:cubicBezTo>
                    <a:pt x="2285168" y="1518040"/>
                    <a:pt x="2285960" y="1457414"/>
                    <a:pt x="2296084" y="1374533"/>
                  </a:cubicBezTo>
                  <a:cubicBezTo>
                    <a:pt x="2318924" y="1188874"/>
                    <a:pt x="2350711" y="1036532"/>
                    <a:pt x="2319159" y="844751"/>
                  </a:cubicBezTo>
                  <a:cubicBezTo>
                    <a:pt x="2305738" y="763165"/>
                    <a:pt x="2213085" y="584098"/>
                    <a:pt x="2154456" y="526764"/>
                  </a:cubicBezTo>
                  <a:cubicBezTo>
                    <a:pt x="2129615" y="502512"/>
                    <a:pt x="2031664" y="458010"/>
                    <a:pt x="2025071" y="444236"/>
                  </a:cubicBezTo>
                  <a:cubicBezTo>
                    <a:pt x="2016477" y="426459"/>
                    <a:pt x="2046027" y="418806"/>
                    <a:pt x="2056623" y="417040"/>
                  </a:cubicBezTo>
                  <a:cubicBezTo>
                    <a:pt x="2093237" y="411154"/>
                    <a:pt x="2150335" y="423280"/>
                    <a:pt x="2178355" y="409270"/>
                  </a:cubicBezTo>
                  <a:cubicBezTo>
                    <a:pt x="2223563" y="386548"/>
                    <a:pt x="2199782" y="307905"/>
                    <a:pt x="2158223" y="287538"/>
                  </a:cubicBezTo>
                  <a:cubicBezTo>
                    <a:pt x="2140446" y="278826"/>
                    <a:pt x="2060390" y="257870"/>
                    <a:pt x="2044026" y="262933"/>
                  </a:cubicBezTo>
                  <a:cubicBezTo>
                    <a:pt x="2012769" y="272557"/>
                    <a:pt x="2013365" y="313704"/>
                    <a:pt x="2008911" y="348426"/>
                  </a:cubicBezTo>
                  <a:lnTo>
                    <a:pt x="2001411" y="379589"/>
                  </a:lnTo>
                  <a:lnTo>
                    <a:pt x="2001643" y="379720"/>
                  </a:lnTo>
                  <a:lnTo>
                    <a:pt x="2001408" y="379602"/>
                  </a:lnTo>
                  <a:lnTo>
                    <a:pt x="2001411" y="379589"/>
                  </a:lnTo>
                  <a:lnTo>
                    <a:pt x="1985352" y="370537"/>
                  </a:lnTo>
                  <a:cubicBezTo>
                    <a:pt x="1980511" y="365887"/>
                    <a:pt x="1976272" y="360295"/>
                    <a:pt x="1972682" y="355703"/>
                  </a:cubicBezTo>
                  <a:cubicBezTo>
                    <a:pt x="1918173" y="286125"/>
                    <a:pt x="1878498" y="192060"/>
                    <a:pt x="1818692" y="121187"/>
                  </a:cubicBezTo>
                  <a:cubicBezTo>
                    <a:pt x="1798560" y="97288"/>
                    <a:pt x="1751822" y="46546"/>
                    <a:pt x="1723096" y="40189"/>
                  </a:cubicBezTo>
                  <a:cubicBezTo>
                    <a:pt x="1707673" y="36775"/>
                    <a:pt x="1692250" y="40307"/>
                    <a:pt x="1678241" y="37952"/>
                  </a:cubicBezTo>
                  <a:cubicBezTo>
                    <a:pt x="1520366" y="10992"/>
                    <a:pt x="1346097" y="-811"/>
                    <a:pt x="1171799" y="43"/>
                  </a:cubicBezTo>
                  <a:close/>
                </a:path>
              </a:pathLst>
            </a:custGeom>
            <a:solidFill>
              <a:schemeClr val="bg1"/>
            </a:solidFill>
            <a:ln w="12700" cap="flat">
              <a:solidFill>
                <a:schemeClr val="tx1"/>
              </a:solidFill>
              <a:prstDash val="solid"/>
              <a:miter/>
            </a:ln>
          </p:spPr>
          <p:txBody>
            <a:bodyPr rtlCol="0" anchor="ctr"/>
            <a:lstStyle/>
            <a:p>
              <a:endParaRPr lang="en-US" noProof="0" dirty="0">
                <a:latin typeface="Arial" panose="020B0604020202020204" pitchFamily="34" charset="0"/>
              </a:endParaRPr>
            </a:p>
          </p:txBody>
        </p:sp>
        <p:cxnSp>
          <p:nvCxnSpPr>
            <p:cNvPr id="12" name="Connettore 2 11">
              <a:extLst>
                <a:ext uri="{FF2B5EF4-FFF2-40B4-BE49-F238E27FC236}">
                  <a16:creationId xmlns:a16="http://schemas.microsoft.com/office/drawing/2014/main" id="{AE3B0DEA-8BFD-AA2F-66B2-3F3A6F43B68A}"/>
                </a:ext>
              </a:extLst>
            </p:cNvPr>
            <p:cNvCxnSpPr>
              <a:cxnSpLocks/>
              <a:stCxn id="8" idx="3"/>
            </p:cNvCxnSpPr>
            <p:nvPr/>
          </p:nvCxnSpPr>
          <p:spPr>
            <a:xfrm>
              <a:off x="4115261" y="5829912"/>
              <a:ext cx="526249" cy="0"/>
            </a:xfrm>
            <a:prstGeom prst="straightConnector1">
              <a:avLst/>
            </a:prstGeom>
            <a:ln w="12700">
              <a:tailEnd type="triangle" w="lg" len="lg"/>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C67D3C9D-D8A5-6D52-60A5-645F32883F59}"/>
                </a:ext>
              </a:extLst>
            </p:cNvPr>
            <p:cNvCxnSpPr>
              <a:cxnSpLocks/>
            </p:cNvCxnSpPr>
            <p:nvPr/>
          </p:nvCxnSpPr>
          <p:spPr>
            <a:xfrm flipH="1" flipV="1">
              <a:off x="1287575" y="5811469"/>
              <a:ext cx="597802" cy="1"/>
            </a:xfrm>
            <a:prstGeom prst="straightConnector1">
              <a:avLst/>
            </a:prstGeom>
            <a:ln w="12700">
              <a:tailEnd type="triangle" w="lg" len="lg"/>
            </a:ln>
          </p:spPr>
          <p:style>
            <a:lnRef idx="2">
              <a:schemeClr val="accent1"/>
            </a:lnRef>
            <a:fillRef idx="0">
              <a:schemeClr val="accent1"/>
            </a:fillRef>
            <a:effectRef idx="1">
              <a:schemeClr val="accent1"/>
            </a:effectRef>
            <a:fontRef idx="minor">
              <a:schemeClr val="tx1"/>
            </a:fontRef>
          </p:style>
        </p:cxnSp>
      </p:grpSp>
      <p:sp>
        <p:nvSpPr>
          <p:cNvPr id="41" name="Segnaposto contenuto 2">
            <a:extLst>
              <a:ext uri="{FF2B5EF4-FFF2-40B4-BE49-F238E27FC236}">
                <a16:creationId xmlns:a16="http://schemas.microsoft.com/office/drawing/2014/main" id="{C60DC9A2-B6C4-71F0-1E6A-49FE8FDE9DBD}"/>
              </a:ext>
            </a:extLst>
          </p:cNvPr>
          <p:cNvSpPr txBox="1">
            <a:spLocks/>
          </p:cNvSpPr>
          <p:nvPr/>
        </p:nvSpPr>
        <p:spPr>
          <a:xfrm>
            <a:off x="582619" y="1895804"/>
            <a:ext cx="4283108" cy="300138"/>
          </a:xfrm>
          <a:prstGeom prst="rect">
            <a:avLst/>
          </a:prstGeom>
          <a:noFill/>
        </p:spPr>
        <p:txBody>
          <a:bodyPr vert="horz" wrap="square" lIns="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nSpc>
                <a:spcPts val="2000"/>
              </a:lnSpc>
              <a:spcBef>
                <a:spcPct val="0"/>
              </a:spcBef>
              <a:spcAft>
                <a:spcPts val="600"/>
              </a:spcAft>
              <a:buClr>
                <a:srgbClr val="BA0816"/>
              </a:buClr>
              <a:buFont typeface="Wingdings" panose="05000000000000000000" pitchFamily="2" charset="2"/>
              <a:buChar char="§"/>
            </a:pPr>
            <a:r>
              <a:rPr lang="en-US" noProof="0" dirty="0"/>
              <a:t>Track increase </a:t>
            </a:r>
            <a:r>
              <a:rPr lang="en-US" strike="sngStrike" noProof="0" dirty="0">
                <a:highlight>
                  <a:srgbClr val="FFFF00"/>
                </a:highlight>
              </a:rPr>
              <a:t>(+ 8 mm on 19” and 20”)</a:t>
            </a:r>
          </a:p>
        </p:txBody>
      </p:sp>
      <p:sp>
        <p:nvSpPr>
          <p:cNvPr id="55" name="Segnaposto contenuto 2">
            <a:extLst>
              <a:ext uri="{FF2B5EF4-FFF2-40B4-BE49-F238E27FC236}">
                <a16:creationId xmlns:a16="http://schemas.microsoft.com/office/drawing/2014/main" id="{8554F1C7-48D1-E198-22F7-DA1B47A12384}"/>
              </a:ext>
            </a:extLst>
          </p:cNvPr>
          <p:cNvSpPr txBox="1">
            <a:spLocks/>
          </p:cNvSpPr>
          <p:nvPr/>
        </p:nvSpPr>
        <p:spPr>
          <a:xfrm>
            <a:off x="5164931" y="1895804"/>
            <a:ext cx="6265067" cy="556618"/>
          </a:xfrm>
          <a:prstGeom prst="rect">
            <a:avLst/>
          </a:prstGeom>
          <a:noFill/>
        </p:spPr>
        <p:txBody>
          <a:bodyPr vert="horz" wrap="square" lIns="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nSpc>
                <a:spcPts val="2000"/>
              </a:lnSpc>
              <a:spcBef>
                <a:spcPct val="0"/>
              </a:spcBef>
              <a:spcAft>
                <a:spcPts val="600"/>
              </a:spcAft>
              <a:buClr>
                <a:srgbClr val="BA0816"/>
              </a:buClr>
              <a:buFont typeface="Wingdings" panose="05000000000000000000" pitchFamily="2" charset="2"/>
              <a:buChar char="§"/>
            </a:pPr>
            <a:r>
              <a:rPr lang="en-US" dirty="0"/>
              <a:t>C</a:t>
            </a:r>
            <a:r>
              <a:rPr lang="en-US" noProof="0" dirty="0" err="1"/>
              <a:t>omplete</a:t>
            </a:r>
            <a:r>
              <a:rPr lang="en-US" noProof="0" dirty="0"/>
              <a:t> engine line-up updated to Euro 6E Bis homologation (1.6 </a:t>
            </a:r>
            <a:r>
              <a:rPr lang="en-US" strike="sngStrike" noProof="0" dirty="0">
                <a:highlight>
                  <a:srgbClr val="FFFF00"/>
                </a:highlight>
              </a:rPr>
              <a:t>TURBO</a:t>
            </a:r>
            <a:r>
              <a:rPr lang="en-US" noProof="0" dirty="0"/>
              <a:t> DIESEL </a:t>
            </a:r>
            <a:br>
              <a:rPr lang="en-US" noProof="0" dirty="0"/>
            </a:br>
            <a:r>
              <a:rPr lang="en-US" noProof="0" dirty="0"/>
              <a:t>130 HP, 1.5 IBRIDA 175 HP, 1.3 IBRIDA PLUG-IN Q4 270 HP)</a:t>
            </a:r>
          </a:p>
        </p:txBody>
      </p:sp>
      <p:sp>
        <p:nvSpPr>
          <p:cNvPr id="56" name="Segnaposto contenuto 2">
            <a:extLst>
              <a:ext uri="{FF2B5EF4-FFF2-40B4-BE49-F238E27FC236}">
                <a16:creationId xmlns:a16="http://schemas.microsoft.com/office/drawing/2014/main" id="{B549FB36-595D-9E53-255D-D03837C3120C}"/>
              </a:ext>
            </a:extLst>
          </p:cNvPr>
          <p:cNvSpPr txBox="1">
            <a:spLocks/>
          </p:cNvSpPr>
          <p:nvPr/>
        </p:nvSpPr>
        <p:spPr>
          <a:xfrm>
            <a:off x="546927" y="5710718"/>
            <a:ext cx="4043442" cy="305908"/>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algn="ctr">
              <a:lnSpc>
                <a:spcPts val="2000"/>
              </a:lnSpc>
              <a:spcBef>
                <a:spcPct val="0"/>
              </a:spcBef>
              <a:spcAft>
                <a:spcPts val="600"/>
              </a:spcAft>
              <a:buClr>
                <a:srgbClr val="BA0816"/>
              </a:buClr>
            </a:pPr>
            <a:r>
              <a:rPr lang="en-US" sz="1400" noProof="0" dirty="0"/>
              <a:t>Improved look, roadholding &amp; driving dynamics.</a:t>
            </a:r>
          </a:p>
        </p:txBody>
      </p:sp>
      <p:sp>
        <p:nvSpPr>
          <p:cNvPr id="57" name="Segnaposto contenuto 2">
            <a:extLst>
              <a:ext uri="{FF2B5EF4-FFF2-40B4-BE49-F238E27FC236}">
                <a16:creationId xmlns:a16="http://schemas.microsoft.com/office/drawing/2014/main" id="{ACBA2C2F-069E-1A4E-7EDD-65FF4AA8BF0B}"/>
              </a:ext>
            </a:extLst>
          </p:cNvPr>
          <p:cNvSpPr txBox="1">
            <a:spLocks/>
          </p:cNvSpPr>
          <p:nvPr/>
        </p:nvSpPr>
        <p:spPr>
          <a:xfrm>
            <a:off x="6269020" y="5710718"/>
            <a:ext cx="4283108" cy="305908"/>
          </a:xfrm>
          <a:prstGeom prst="rect">
            <a:avLst/>
          </a:prstGeom>
          <a:noFill/>
        </p:spPr>
        <p:txBody>
          <a:bodyPr vert="horz" wrap="square" lIns="72000" tIns="36000" rIns="72000" bIns="3600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lang="it-IT" sz="1200" kern="1200" dirty="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algn="ctr">
              <a:lnSpc>
                <a:spcPts val="2000"/>
              </a:lnSpc>
              <a:spcBef>
                <a:spcPct val="0"/>
              </a:spcBef>
              <a:spcAft>
                <a:spcPts val="600"/>
              </a:spcAft>
              <a:buClr>
                <a:srgbClr val="BA0816"/>
              </a:buClr>
            </a:pPr>
            <a:r>
              <a:rPr lang="en-US" sz="1400" noProof="0" dirty="0"/>
              <a:t> The right engine for each customer!</a:t>
            </a:r>
          </a:p>
        </p:txBody>
      </p:sp>
      <p:grpSp>
        <p:nvGrpSpPr>
          <p:cNvPr id="74" name="Gruppo 73">
            <a:extLst>
              <a:ext uri="{FF2B5EF4-FFF2-40B4-BE49-F238E27FC236}">
                <a16:creationId xmlns:a16="http://schemas.microsoft.com/office/drawing/2014/main" id="{782C2473-19E6-EFCB-AED9-0483770F8001}"/>
              </a:ext>
            </a:extLst>
          </p:cNvPr>
          <p:cNvGrpSpPr/>
          <p:nvPr/>
        </p:nvGrpSpPr>
        <p:grpSpPr>
          <a:xfrm>
            <a:off x="5164931" y="3171175"/>
            <a:ext cx="6265069" cy="2229843"/>
            <a:chOff x="594360" y="4175408"/>
            <a:chExt cx="9923913" cy="2125946"/>
          </a:xfrm>
        </p:grpSpPr>
        <p:sp>
          <p:nvSpPr>
            <p:cNvPr id="61" name="CasellaDiTesto 60">
              <a:extLst>
                <a:ext uri="{FF2B5EF4-FFF2-40B4-BE49-F238E27FC236}">
                  <a16:creationId xmlns:a16="http://schemas.microsoft.com/office/drawing/2014/main" id="{A58BFFEE-DA9C-5202-7B80-7E291E00F1EE}"/>
                </a:ext>
              </a:extLst>
            </p:cNvPr>
            <p:cNvSpPr txBox="1"/>
            <p:nvPr/>
          </p:nvSpPr>
          <p:spPr>
            <a:xfrm>
              <a:off x="594360" y="4598660"/>
              <a:ext cx="1443988" cy="612759"/>
            </a:xfrm>
            <a:prstGeom prst="rect">
              <a:avLst/>
            </a:prstGeom>
            <a:noFill/>
          </p:spPr>
          <p:txBody>
            <a:bodyPr wrap="square">
              <a:spAutoFit/>
            </a:bodyPr>
            <a:lstStyle/>
            <a:p>
              <a:r>
                <a:rPr lang="en-US" sz="1200" noProof="0" dirty="0">
                  <a:solidFill>
                    <a:schemeClr val="accent1"/>
                  </a:solidFill>
                  <a:latin typeface="+mj-lt"/>
                </a:rPr>
                <a:t>What’s new? </a:t>
              </a:r>
            </a:p>
          </p:txBody>
        </p:sp>
        <p:sp>
          <p:nvSpPr>
            <p:cNvPr id="62" name="TextBox 12">
              <a:extLst>
                <a:ext uri="{FF2B5EF4-FFF2-40B4-BE49-F238E27FC236}">
                  <a16:creationId xmlns:a16="http://schemas.microsoft.com/office/drawing/2014/main" id="{52401B42-FFF7-5500-93A3-8A0B62368ED1}"/>
                </a:ext>
              </a:extLst>
            </p:cNvPr>
            <p:cNvSpPr txBox="1"/>
            <p:nvPr/>
          </p:nvSpPr>
          <p:spPr>
            <a:xfrm>
              <a:off x="2038349" y="5768719"/>
              <a:ext cx="2752895" cy="532635"/>
            </a:xfrm>
            <a:prstGeom prst="rect">
              <a:avLst/>
            </a:prstGeom>
            <a:solidFill>
              <a:schemeClr val="tx1">
                <a:lumMod val="85000"/>
                <a:lumOff val="1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r>
                <a:rPr lang="en-US" sz="1050" b="1" noProof="0" dirty="0">
                  <a:solidFill>
                    <a:schemeClr val="bg1"/>
                  </a:solidFill>
                </a:rPr>
                <a:t>High mileage version</a:t>
              </a:r>
            </a:p>
          </p:txBody>
        </p:sp>
        <p:sp>
          <p:nvSpPr>
            <p:cNvPr id="63" name="TextBox 13">
              <a:extLst>
                <a:ext uri="{FF2B5EF4-FFF2-40B4-BE49-F238E27FC236}">
                  <a16:creationId xmlns:a16="http://schemas.microsoft.com/office/drawing/2014/main" id="{159E1BDB-F71B-C39A-BE95-CD69D52D832C}"/>
                </a:ext>
              </a:extLst>
            </p:cNvPr>
            <p:cNvSpPr txBox="1"/>
            <p:nvPr/>
          </p:nvSpPr>
          <p:spPr>
            <a:xfrm>
              <a:off x="4896555" y="5768718"/>
              <a:ext cx="2759975" cy="532001"/>
            </a:xfrm>
            <a:prstGeom prst="rect">
              <a:avLst/>
            </a:prstGeom>
            <a:solidFill>
              <a:schemeClr val="tx1">
                <a:lumMod val="85000"/>
                <a:lumOff val="1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r>
                <a:rPr lang="en-US" sz="1050" b="1" noProof="0" dirty="0">
                  <a:solidFill>
                    <a:schemeClr val="bg1"/>
                  </a:solidFill>
                </a:rPr>
                <a:t>Perfect balance between performance &amp; efficiency</a:t>
              </a:r>
            </a:p>
          </p:txBody>
        </p:sp>
        <p:sp>
          <p:nvSpPr>
            <p:cNvPr id="64" name="TextBox 14">
              <a:extLst>
                <a:ext uri="{FF2B5EF4-FFF2-40B4-BE49-F238E27FC236}">
                  <a16:creationId xmlns:a16="http://schemas.microsoft.com/office/drawing/2014/main" id="{95C3EF0A-B2B8-2C44-B8CF-57B2CDD32FD9}"/>
                </a:ext>
              </a:extLst>
            </p:cNvPr>
            <p:cNvSpPr txBox="1"/>
            <p:nvPr/>
          </p:nvSpPr>
          <p:spPr>
            <a:xfrm>
              <a:off x="7761838" y="5768718"/>
              <a:ext cx="2756433" cy="532001"/>
            </a:xfrm>
            <a:prstGeom prst="rect">
              <a:avLst/>
            </a:prstGeom>
            <a:solidFill>
              <a:schemeClr val="tx1">
                <a:lumMod val="85000"/>
                <a:lumOff val="15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r>
                <a:rPr lang="en-US" sz="1050" b="1" noProof="0" dirty="0">
                  <a:solidFill>
                    <a:schemeClr val="bg1"/>
                  </a:solidFill>
                </a:rPr>
                <a:t>Maximum performance </a:t>
              </a:r>
              <a:br>
                <a:rPr lang="en-US" sz="1050" b="1" noProof="0" dirty="0">
                  <a:solidFill>
                    <a:schemeClr val="bg1"/>
                  </a:solidFill>
                </a:rPr>
              </a:br>
              <a:r>
                <a:rPr lang="en-US" sz="1050" b="1" noProof="0" dirty="0">
                  <a:solidFill>
                    <a:schemeClr val="bg1"/>
                  </a:solidFill>
                </a:rPr>
                <a:t>&amp; efficiency</a:t>
              </a:r>
            </a:p>
          </p:txBody>
        </p:sp>
        <p:sp>
          <p:nvSpPr>
            <p:cNvPr id="65" name="CasellaDiTesto 64">
              <a:extLst>
                <a:ext uri="{FF2B5EF4-FFF2-40B4-BE49-F238E27FC236}">
                  <a16:creationId xmlns:a16="http://schemas.microsoft.com/office/drawing/2014/main" id="{B67035F4-415C-5437-3B48-BF38F1EEF027}"/>
                </a:ext>
              </a:extLst>
            </p:cNvPr>
            <p:cNvSpPr txBox="1"/>
            <p:nvPr/>
          </p:nvSpPr>
          <p:spPr>
            <a:xfrm>
              <a:off x="594360" y="5876442"/>
              <a:ext cx="1443988" cy="307777"/>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defPPr>
                <a:defRPr lang="it-IT"/>
              </a:defPPr>
              <a:lvl1pPr algn="ctr">
                <a:defRPr sz="1400">
                  <a:solidFill>
                    <a:schemeClr val="accent1"/>
                  </a:solidFill>
                  <a:latin typeface="+mj-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gn="l"/>
              <a:r>
                <a:rPr lang="en-US" sz="1200" noProof="0" dirty="0">
                  <a:solidFill>
                    <a:schemeClr val="accent6"/>
                  </a:solidFill>
                </a:rPr>
                <a:t>Mission</a:t>
              </a:r>
            </a:p>
          </p:txBody>
        </p:sp>
        <p:sp>
          <p:nvSpPr>
            <p:cNvPr id="66" name="Rounded Rectangle 3">
              <a:extLst>
                <a:ext uri="{FF2B5EF4-FFF2-40B4-BE49-F238E27FC236}">
                  <a16:creationId xmlns:a16="http://schemas.microsoft.com/office/drawing/2014/main" id="{2FE6F970-D508-E359-E8B7-807FBA54C327}"/>
                </a:ext>
              </a:extLst>
            </p:cNvPr>
            <p:cNvSpPr/>
            <p:nvPr/>
          </p:nvSpPr>
          <p:spPr>
            <a:xfrm>
              <a:off x="2038349" y="4175408"/>
              <a:ext cx="2756435" cy="149283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rtlCol="0" anchor="ctr" anchorCtr="0">
              <a:noAutofit/>
            </a:bodyPr>
            <a:lstStyle/>
            <a:p>
              <a:pPr>
                <a:spcAft>
                  <a:spcPts val="600"/>
                </a:spcAft>
              </a:pPr>
              <a:r>
                <a:rPr lang="en-US" sz="1050" b="1" noProof="0" dirty="0"/>
                <a:t>No change </a:t>
              </a:r>
              <a:r>
                <a:rPr lang="en-US" sz="1000" noProof="0" dirty="0"/>
                <a:t>with respect to the previous Euro 6E homologation</a:t>
              </a:r>
            </a:p>
            <a:p>
              <a:pPr algn="ctr">
                <a:spcAft>
                  <a:spcPts val="600"/>
                </a:spcAft>
              </a:pPr>
              <a:endParaRPr lang="en-US" sz="1100" noProof="0" dirty="0"/>
            </a:p>
          </p:txBody>
        </p:sp>
        <p:sp>
          <p:nvSpPr>
            <p:cNvPr id="67" name="Rounded Rectangle 4">
              <a:extLst>
                <a:ext uri="{FF2B5EF4-FFF2-40B4-BE49-F238E27FC236}">
                  <a16:creationId xmlns:a16="http://schemas.microsoft.com/office/drawing/2014/main" id="{E306519C-B4E5-3039-DF5F-6D96E74B24F3}"/>
                </a:ext>
              </a:extLst>
            </p:cNvPr>
            <p:cNvSpPr/>
            <p:nvPr/>
          </p:nvSpPr>
          <p:spPr>
            <a:xfrm>
              <a:off x="4900094" y="4175409"/>
              <a:ext cx="2756435" cy="149283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rtlCol="0" anchor="ctr" anchorCtr="0">
              <a:noAutofit/>
            </a:bodyPr>
            <a:lstStyle/>
            <a:p>
              <a:pPr marL="180975" indent="-180975">
                <a:spcAft>
                  <a:spcPts val="600"/>
                </a:spcAft>
                <a:buFont typeface="Wingdings" panose="05000000000000000000" pitchFamily="2" charset="2"/>
                <a:buChar char="§"/>
              </a:pPr>
              <a:r>
                <a:rPr lang="en-US" sz="1050" b="1" noProof="0" dirty="0"/>
                <a:t>Improved declared power </a:t>
              </a:r>
              <a:r>
                <a:rPr lang="en-US" sz="1000" noProof="0" dirty="0"/>
                <a:t>thanks to the combined value (+</a:t>
              </a:r>
              <a:r>
                <a:rPr lang="en-US" sz="1000" noProof="0" dirty="0">
                  <a:solidFill>
                    <a:schemeClr val="tx1"/>
                  </a:solidFill>
                  <a:highlight>
                    <a:srgbClr val="FFFF00"/>
                  </a:highlight>
                </a:rPr>
                <a:t>15</a:t>
              </a:r>
              <a:r>
                <a:rPr lang="en-US" sz="1000" noProof="0" dirty="0"/>
                <a:t>hp)</a:t>
              </a:r>
            </a:p>
            <a:p>
              <a:pPr marL="180975" indent="-180975">
                <a:spcAft>
                  <a:spcPts val="600"/>
                </a:spcAft>
                <a:buFont typeface="Wingdings" panose="05000000000000000000" pitchFamily="2" charset="2"/>
                <a:buChar char="§"/>
              </a:pPr>
              <a:r>
                <a:rPr lang="en-US" sz="1050" b="1" noProof="0" dirty="0"/>
                <a:t>Improved 0-100 </a:t>
              </a:r>
              <a:r>
                <a:rPr lang="en-US" sz="1000" noProof="0" dirty="0"/>
                <a:t>km/h value </a:t>
              </a:r>
              <a:br>
                <a:rPr lang="en-US" sz="1000" noProof="0" dirty="0"/>
              </a:br>
              <a:r>
                <a:rPr lang="en-US" sz="1000" noProof="0" dirty="0"/>
                <a:t>(-0.3 s)</a:t>
              </a:r>
              <a:endParaRPr lang="en-US" sz="1100" noProof="0" dirty="0"/>
            </a:p>
          </p:txBody>
        </p:sp>
        <p:sp>
          <p:nvSpPr>
            <p:cNvPr id="68" name="Rounded Rectangle 5">
              <a:extLst>
                <a:ext uri="{FF2B5EF4-FFF2-40B4-BE49-F238E27FC236}">
                  <a16:creationId xmlns:a16="http://schemas.microsoft.com/office/drawing/2014/main" id="{0288EC13-4303-088E-F801-73453BE1944F}"/>
                </a:ext>
              </a:extLst>
            </p:cNvPr>
            <p:cNvSpPr/>
            <p:nvPr/>
          </p:nvSpPr>
          <p:spPr>
            <a:xfrm>
              <a:off x="7761838" y="4175409"/>
              <a:ext cx="2756435" cy="1492834"/>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108000" bIns="36000" rtlCol="0" anchor="ctr" anchorCtr="0">
              <a:noAutofit/>
            </a:bodyPr>
            <a:lstStyle/>
            <a:p>
              <a:pPr marL="180975" indent="-180975">
                <a:spcAft>
                  <a:spcPts val="600"/>
                </a:spcAft>
                <a:buFont typeface="Wingdings" panose="05000000000000000000" pitchFamily="2" charset="2"/>
                <a:buChar char="§"/>
              </a:pPr>
              <a:r>
                <a:rPr lang="en-US" sz="1050" b="1" noProof="0" dirty="0">
                  <a:solidFill>
                    <a:schemeClr val="bg1"/>
                  </a:solidFill>
                </a:rPr>
                <a:t>Modifications to the aftertreatment </a:t>
              </a:r>
              <a:r>
                <a:rPr lang="en-US" sz="1000" noProof="0" dirty="0">
                  <a:solidFill>
                    <a:schemeClr val="bg1"/>
                  </a:solidFill>
                </a:rPr>
                <a:t>for Euro 6E Bis compliance</a:t>
              </a:r>
              <a:endParaRPr lang="en-US" sz="800" noProof="0" dirty="0">
                <a:solidFill>
                  <a:schemeClr val="bg1"/>
                </a:solidFill>
              </a:endParaRPr>
            </a:p>
            <a:p>
              <a:pPr marL="180975" indent="-180975">
                <a:spcAft>
                  <a:spcPts val="600"/>
                </a:spcAft>
                <a:buFont typeface="Wingdings" panose="05000000000000000000" pitchFamily="2" charset="2"/>
                <a:buChar char="§"/>
              </a:pPr>
              <a:r>
                <a:rPr lang="en-US" sz="1000" noProof="0" dirty="0">
                  <a:solidFill>
                    <a:schemeClr val="bg1"/>
                  </a:solidFill>
                </a:rPr>
                <a:t>Effect on combined power and declared CO</a:t>
              </a:r>
              <a:r>
                <a:rPr lang="en-US" sz="1000" baseline="-25000" noProof="0" dirty="0">
                  <a:solidFill>
                    <a:schemeClr val="bg1"/>
                  </a:solidFill>
                </a:rPr>
                <a:t>2 </a:t>
              </a:r>
              <a:r>
                <a:rPr lang="en-US" sz="1000" noProof="0" dirty="0">
                  <a:solidFill>
                    <a:schemeClr val="bg1"/>
                  </a:solidFill>
                </a:rPr>
                <a:t>(no impact on the customer perceived fuel consumption)</a:t>
              </a:r>
              <a:endParaRPr lang="en-US" sz="1100" noProof="0" dirty="0">
                <a:solidFill>
                  <a:schemeClr val="bg1"/>
                </a:solidFill>
              </a:endParaRPr>
            </a:p>
          </p:txBody>
        </p:sp>
        <p:sp>
          <p:nvSpPr>
            <p:cNvPr id="69" name="Rettangolo 68">
              <a:extLst>
                <a:ext uri="{FF2B5EF4-FFF2-40B4-BE49-F238E27FC236}">
                  <a16:creationId xmlns:a16="http://schemas.microsoft.com/office/drawing/2014/main" id="{B56FD381-BAB2-AC0D-C3E5-79CD68C72D5E}"/>
                </a:ext>
              </a:extLst>
            </p:cNvPr>
            <p:cNvSpPr/>
            <p:nvPr/>
          </p:nvSpPr>
          <p:spPr>
            <a:xfrm>
              <a:off x="594360" y="4175409"/>
              <a:ext cx="9923913" cy="149283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sp>
          <p:nvSpPr>
            <p:cNvPr id="70" name="Rettangolo 69">
              <a:extLst>
                <a:ext uri="{FF2B5EF4-FFF2-40B4-BE49-F238E27FC236}">
                  <a16:creationId xmlns:a16="http://schemas.microsoft.com/office/drawing/2014/main" id="{D546AC7F-548A-E061-6FBA-617992567117}"/>
                </a:ext>
              </a:extLst>
            </p:cNvPr>
            <p:cNvSpPr/>
            <p:nvPr/>
          </p:nvSpPr>
          <p:spPr>
            <a:xfrm>
              <a:off x="594360" y="5768718"/>
              <a:ext cx="9923913" cy="532636"/>
            </a:xfrm>
            <a:prstGeom prst="rect">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grpSp>
      <p:sp>
        <p:nvSpPr>
          <p:cNvPr id="75" name="Rounded Rectangle 3">
            <a:extLst>
              <a:ext uri="{FF2B5EF4-FFF2-40B4-BE49-F238E27FC236}">
                <a16:creationId xmlns:a16="http://schemas.microsoft.com/office/drawing/2014/main" id="{0B57897C-4587-C59D-5BE0-F8A7207450C8}"/>
              </a:ext>
            </a:extLst>
          </p:cNvPr>
          <p:cNvSpPr/>
          <p:nvPr/>
        </p:nvSpPr>
        <p:spPr>
          <a:xfrm>
            <a:off x="6076536" y="2700055"/>
            <a:ext cx="1725743" cy="451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108000" bIns="36000" rtlCol="0" anchor="t" anchorCtr="0">
            <a:noAutofit/>
          </a:bodyPr>
          <a:lstStyle/>
          <a:p>
            <a:pPr>
              <a:spcAft>
                <a:spcPts val="1200"/>
              </a:spcAft>
            </a:pPr>
            <a:r>
              <a:rPr lang="en-US" sz="1100" noProof="0" dirty="0">
                <a:solidFill>
                  <a:schemeClr val="tx1">
                    <a:lumMod val="95000"/>
                    <a:lumOff val="5000"/>
                  </a:schemeClr>
                </a:solidFill>
                <a:latin typeface="+mj-lt"/>
              </a:rPr>
              <a:t>1.6 </a:t>
            </a:r>
            <a:r>
              <a:rPr lang="en-US" sz="1100" strike="sngStrike" noProof="0" dirty="0">
                <a:solidFill>
                  <a:schemeClr val="tx1">
                    <a:lumMod val="95000"/>
                    <a:lumOff val="5000"/>
                  </a:schemeClr>
                </a:solidFill>
                <a:highlight>
                  <a:srgbClr val="FFFF00"/>
                </a:highlight>
                <a:latin typeface="+mj-lt"/>
              </a:rPr>
              <a:t>TURBO</a:t>
            </a:r>
            <a:br>
              <a:rPr lang="en-US" sz="1100" noProof="0" dirty="0">
                <a:solidFill>
                  <a:schemeClr val="tx1">
                    <a:lumMod val="95000"/>
                    <a:lumOff val="5000"/>
                  </a:schemeClr>
                </a:solidFill>
                <a:latin typeface="+mj-lt"/>
              </a:rPr>
            </a:br>
            <a:r>
              <a:rPr lang="en-US" sz="1100" noProof="0" dirty="0">
                <a:solidFill>
                  <a:schemeClr val="tx1">
                    <a:lumMod val="95000"/>
                    <a:lumOff val="5000"/>
                  </a:schemeClr>
                </a:solidFill>
                <a:latin typeface="+mj-lt"/>
              </a:rPr>
              <a:t>DIESEL 130 HP</a:t>
            </a:r>
            <a:endParaRPr lang="en-US" sz="1100" b="1" noProof="0" dirty="0">
              <a:solidFill>
                <a:schemeClr val="tx1">
                  <a:lumMod val="95000"/>
                  <a:lumOff val="5000"/>
                </a:schemeClr>
              </a:solidFill>
            </a:endParaRPr>
          </a:p>
          <a:p>
            <a:pPr>
              <a:spcAft>
                <a:spcPts val="1200"/>
              </a:spcAft>
            </a:pPr>
            <a:endParaRPr lang="en-US" sz="1100" noProof="0" dirty="0">
              <a:solidFill>
                <a:schemeClr val="tx1">
                  <a:lumMod val="95000"/>
                  <a:lumOff val="5000"/>
                </a:schemeClr>
              </a:solidFill>
            </a:endParaRPr>
          </a:p>
        </p:txBody>
      </p:sp>
      <p:sp>
        <p:nvSpPr>
          <p:cNvPr id="76" name="Rounded Rectangle 4">
            <a:extLst>
              <a:ext uri="{FF2B5EF4-FFF2-40B4-BE49-F238E27FC236}">
                <a16:creationId xmlns:a16="http://schemas.microsoft.com/office/drawing/2014/main" id="{F7C96C2F-057C-674A-6280-4D6F79EF815D}"/>
              </a:ext>
            </a:extLst>
          </p:cNvPr>
          <p:cNvSpPr/>
          <p:nvPr/>
        </p:nvSpPr>
        <p:spPr>
          <a:xfrm>
            <a:off x="7880951" y="2700056"/>
            <a:ext cx="1661369" cy="451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108000" bIns="36000" rtlCol="0" anchor="t" anchorCtr="0">
            <a:noAutofit/>
          </a:bodyPr>
          <a:lstStyle/>
          <a:p>
            <a:pPr>
              <a:spcAft>
                <a:spcPts val="1200"/>
              </a:spcAft>
            </a:pPr>
            <a:r>
              <a:rPr lang="en-US" sz="1100" noProof="0" dirty="0">
                <a:solidFill>
                  <a:schemeClr val="tx1">
                    <a:lumMod val="95000"/>
                    <a:lumOff val="5000"/>
                  </a:schemeClr>
                </a:solidFill>
                <a:latin typeface="+mj-lt"/>
              </a:rPr>
              <a:t>1.5 IBRIDA</a:t>
            </a:r>
            <a:br>
              <a:rPr lang="en-US" sz="1100" noProof="0" dirty="0">
                <a:solidFill>
                  <a:schemeClr val="tx1">
                    <a:lumMod val="95000"/>
                    <a:lumOff val="5000"/>
                  </a:schemeClr>
                </a:solidFill>
                <a:latin typeface="+mj-lt"/>
              </a:rPr>
            </a:br>
            <a:r>
              <a:rPr lang="en-US" sz="1100" noProof="0" dirty="0">
                <a:solidFill>
                  <a:schemeClr val="tx1">
                    <a:lumMod val="95000"/>
                    <a:lumOff val="5000"/>
                  </a:schemeClr>
                </a:solidFill>
                <a:latin typeface="+mj-lt"/>
              </a:rPr>
              <a:t>175 HP</a:t>
            </a:r>
            <a:endParaRPr lang="en-US" sz="1100" noProof="0" dirty="0">
              <a:solidFill>
                <a:schemeClr val="tx1">
                  <a:lumMod val="95000"/>
                  <a:lumOff val="5000"/>
                </a:schemeClr>
              </a:solidFill>
            </a:endParaRPr>
          </a:p>
        </p:txBody>
      </p:sp>
      <p:sp>
        <p:nvSpPr>
          <p:cNvPr id="77" name="Rounded Rectangle 5">
            <a:extLst>
              <a:ext uri="{FF2B5EF4-FFF2-40B4-BE49-F238E27FC236}">
                <a16:creationId xmlns:a16="http://schemas.microsoft.com/office/drawing/2014/main" id="{AC45F02B-1BEE-CED0-D015-F96266231453}"/>
              </a:ext>
            </a:extLst>
          </p:cNvPr>
          <p:cNvSpPr/>
          <p:nvPr/>
        </p:nvSpPr>
        <p:spPr>
          <a:xfrm>
            <a:off x="9689834" y="2700056"/>
            <a:ext cx="1806841" cy="4511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108000" bIns="36000" rtlCol="0" anchor="t" anchorCtr="0">
            <a:noAutofit/>
          </a:bodyPr>
          <a:lstStyle/>
          <a:p>
            <a:pPr>
              <a:spcAft>
                <a:spcPts val="1200"/>
              </a:spcAft>
            </a:pPr>
            <a:r>
              <a:rPr lang="en-US" sz="1100" noProof="0" dirty="0">
                <a:solidFill>
                  <a:schemeClr val="tx1">
                    <a:lumMod val="95000"/>
                    <a:lumOff val="5000"/>
                  </a:schemeClr>
                </a:solidFill>
                <a:latin typeface="+mj-lt"/>
              </a:rPr>
              <a:t>1.3 IBRIDA PLUG-IN</a:t>
            </a:r>
            <a:br>
              <a:rPr lang="en-US" sz="1100" noProof="0" dirty="0">
                <a:solidFill>
                  <a:schemeClr val="tx1">
                    <a:lumMod val="95000"/>
                    <a:lumOff val="5000"/>
                  </a:schemeClr>
                </a:solidFill>
                <a:latin typeface="+mj-lt"/>
              </a:rPr>
            </a:br>
            <a:r>
              <a:rPr lang="en-US" sz="1100" noProof="0" dirty="0">
                <a:solidFill>
                  <a:schemeClr val="tx1">
                    <a:lumMod val="95000"/>
                    <a:lumOff val="5000"/>
                  </a:schemeClr>
                </a:solidFill>
                <a:latin typeface="+mj-lt"/>
              </a:rPr>
              <a:t>Q4 270 HP</a:t>
            </a:r>
            <a:endParaRPr lang="en-US" sz="1100" noProof="0" dirty="0">
              <a:solidFill>
                <a:schemeClr val="tx1">
                  <a:lumMod val="95000"/>
                  <a:lumOff val="5000"/>
                </a:schemeClr>
              </a:solidFill>
            </a:endParaRPr>
          </a:p>
        </p:txBody>
      </p:sp>
      <p:cxnSp>
        <p:nvCxnSpPr>
          <p:cNvPr id="78" name="Connettore diritto 77">
            <a:extLst>
              <a:ext uri="{FF2B5EF4-FFF2-40B4-BE49-F238E27FC236}">
                <a16:creationId xmlns:a16="http://schemas.microsoft.com/office/drawing/2014/main" id="{AD3CB639-D481-781E-9FFF-8B11FA4D565E}"/>
              </a:ext>
            </a:extLst>
          </p:cNvPr>
          <p:cNvCxnSpPr>
            <a:cxnSpLocks/>
          </p:cNvCxnSpPr>
          <p:nvPr/>
        </p:nvCxnSpPr>
        <p:spPr>
          <a:xfrm>
            <a:off x="4785479" y="1895804"/>
            <a:ext cx="0" cy="4159719"/>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81" name="Gruppo 80">
            <a:extLst>
              <a:ext uri="{FF2B5EF4-FFF2-40B4-BE49-F238E27FC236}">
                <a16:creationId xmlns:a16="http://schemas.microsoft.com/office/drawing/2014/main" id="{F1312E16-7C4F-CC27-E325-C41D02FB058D}"/>
              </a:ext>
            </a:extLst>
          </p:cNvPr>
          <p:cNvGrpSpPr/>
          <p:nvPr/>
        </p:nvGrpSpPr>
        <p:grpSpPr>
          <a:xfrm>
            <a:off x="546927" y="1197831"/>
            <a:ext cx="743926" cy="375771"/>
            <a:chOff x="902334" y="3749224"/>
            <a:chExt cx="1162526" cy="587213"/>
          </a:xfrm>
        </p:grpSpPr>
        <p:sp>
          <p:nvSpPr>
            <p:cNvPr id="82" name="Figura a mano libera: forma 81">
              <a:extLst>
                <a:ext uri="{FF2B5EF4-FFF2-40B4-BE49-F238E27FC236}">
                  <a16:creationId xmlns:a16="http://schemas.microsoft.com/office/drawing/2014/main" id="{B5977570-5626-923D-5DB9-A3E67A2BD1CC}"/>
                </a:ext>
              </a:extLst>
            </p:cNvPr>
            <p:cNvSpPr/>
            <p:nvPr/>
          </p:nvSpPr>
          <p:spPr>
            <a:xfrm>
              <a:off x="1089211" y="3749224"/>
              <a:ext cx="788773" cy="587213"/>
            </a:xfrm>
            <a:custGeom>
              <a:avLst/>
              <a:gdLst>
                <a:gd name="connsiteX0" fmla="*/ 387365 w 778466"/>
                <a:gd name="connsiteY0" fmla="*/ 14 h 579540"/>
                <a:gd name="connsiteX1" fmla="*/ 389233 w 778466"/>
                <a:gd name="connsiteY1" fmla="*/ 90 h 579540"/>
                <a:gd name="connsiteX2" fmla="*/ 391101 w 778466"/>
                <a:gd name="connsiteY2" fmla="*/ 14 h 579540"/>
                <a:gd name="connsiteX3" fmla="*/ 560131 w 778466"/>
                <a:gd name="connsiteY3" fmla="*/ 12667 h 579540"/>
                <a:gd name="connsiteX4" fmla="*/ 575102 w 778466"/>
                <a:gd name="connsiteY4" fmla="*/ 13413 h 579540"/>
                <a:gd name="connsiteX5" fmla="*/ 607008 w 778466"/>
                <a:gd name="connsiteY5" fmla="*/ 40447 h 579540"/>
                <a:gd name="connsiteX6" fmla="*/ 658404 w 778466"/>
                <a:gd name="connsiteY6" fmla="*/ 118720 h 579540"/>
                <a:gd name="connsiteX7" fmla="*/ 662633 w 778466"/>
                <a:gd name="connsiteY7" fmla="*/ 123671 h 579540"/>
                <a:gd name="connsiteX8" fmla="*/ 667993 w 778466"/>
                <a:gd name="connsiteY8" fmla="*/ 126692 h 579540"/>
                <a:gd name="connsiteX9" fmla="*/ 667992 w 778466"/>
                <a:gd name="connsiteY9" fmla="*/ 126696 h 579540"/>
                <a:gd name="connsiteX10" fmla="*/ 668070 w 778466"/>
                <a:gd name="connsiteY10" fmla="*/ 126736 h 579540"/>
                <a:gd name="connsiteX11" fmla="*/ 667993 w 778466"/>
                <a:gd name="connsiteY11" fmla="*/ 126692 h 579540"/>
                <a:gd name="connsiteX12" fmla="*/ 670496 w 778466"/>
                <a:gd name="connsiteY12" fmla="*/ 116291 h 579540"/>
                <a:gd name="connsiteX13" fmla="*/ 682216 w 778466"/>
                <a:gd name="connsiteY13" fmla="*/ 87757 h 579540"/>
                <a:gd name="connsiteX14" fmla="*/ 720331 w 778466"/>
                <a:gd name="connsiteY14" fmla="*/ 95969 h 579540"/>
                <a:gd name="connsiteX15" fmla="*/ 727050 w 778466"/>
                <a:gd name="connsiteY15" fmla="*/ 136598 h 579540"/>
                <a:gd name="connsiteX16" fmla="*/ 686420 w 778466"/>
                <a:gd name="connsiteY16" fmla="*/ 139192 h 579540"/>
                <a:gd name="connsiteX17" fmla="*/ 675890 w 778466"/>
                <a:gd name="connsiteY17" fmla="*/ 148268 h 579540"/>
                <a:gd name="connsiteX18" fmla="*/ 719073 w 778466"/>
                <a:gd name="connsiteY18" fmla="*/ 175813 h 579540"/>
                <a:gd name="connsiteX19" fmla="*/ 774045 w 778466"/>
                <a:gd name="connsiteY19" fmla="*/ 281945 h 579540"/>
                <a:gd name="connsiteX20" fmla="*/ 766343 w 778466"/>
                <a:gd name="connsiteY20" fmla="*/ 458766 h 579540"/>
                <a:gd name="connsiteX21" fmla="*/ 760632 w 778466"/>
                <a:gd name="connsiteY21" fmla="*/ 494354 h 579540"/>
                <a:gd name="connsiteX22" fmla="*/ 757668 w 778466"/>
                <a:gd name="connsiteY22" fmla="*/ 497872 h 579540"/>
                <a:gd name="connsiteX23" fmla="*/ 757668 w 778466"/>
                <a:gd name="connsiteY23" fmla="*/ 552025 h 579540"/>
                <a:gd name="connsiteX24" fmla="*/ 730153 w 778466"/>
                <a:gd name="connsiteY24" fmla="*/ 579540 h 579540"/>
                <a:gd name="connsiteX25" fmla="*/ 664378 w 778466"/>
                <a:gd name="connsiteY25" fmla="*/ 579540 h 579540"/>
                <a:gd name="connsiteX26" fmla="*/ 636863 w 778466"/>
                <a:gd name="connsiteY26" fmla="*/ 552025 h 579540"/>
                <a:gd name="connsiteX27" fmla="*/ 636863 w 778466"/>
                <a:gd name="connsiteY27" fmla="*/ 519553 h 579540"/>
                <a:gd name="connsiteX28" fmla="*/ 389233 w 778466"/>
                <a:gd name="connsiteY28" fmla="*/ 519553 h 579540"/>
                <a:gd name="connsiteX29" fmla="*/ 141401 w 778466"/>
                <a:gd name="connsiteY29" fmla="*/ 519553 h 579540"/>
                <a:gd name="connsiteX30" fmla="*/ 141401 w 778466"/>
                <a:gd name="connsiteY30" fmla="*/ 554212 h 579540"/>
                <a:gd name="connsiteX31" fmla="*/ 116073 w 778466"/>
                <a:gd name="connsiteY31" fmla="*/ 579540 h 579540"/>
                <a:gd name="connsiteX32" fmla="*/ 45924 w 778466"/>
                <a:gd name="connsiteY32" fmla="*/ 579540 h 579540"/>
                <a:gd name="connsiteX33" fmla="*/ 20596 w 778466"/>
                <a:gd name="connsiteY33" fmla="*/ 554212 h 579540"/>
                <a:gd name="connsiteX34" fmla="*/ 20596 w 778466"/>
                <a:gd name="connsiteY34" fmla="*/ 497632 h 579540"/>
                <a:gd name="connsiteX35" fmla="*/ 17834 w 778466"/>
                <a:gd name="connsiteY35" fmla="*/ 494354 h 579540"/>
                <a:gd name="connsiteX36" fmla="*/ 12123 w 778466"/>
                <a:gd name="connsiteY36" fmla="*/ 458766 h 579540"/>
                <a:gd name="connsiteX37" fmla="*/ 4421 w 778466"/>
                <a:gd name="connsiteY37" fmla="*/ 281945 h 579540"/>
                <a:gd name="connsiteX38" fmla="*/ 59393 w 778466"/>
                <a:gd name="connsiteY38" fmla="*/ 175813 h 579540"/>
                <a:gd name="connsiteX39" fmla="*/ 102577 w 778466"/>
                <a:gd name="connsiteY39" fmla="*/ 148268 h 579540"/>
                <a:gd name="connsiteX40" fmla="*/ 92046 w 778466"/>
                <a:gd name="connsiteY40" fmla="*/ 139192 h 579540"/>
                <a:gd name="connsiteX41" fmla="*/ 51416 w 778466"/>
                <a:gd name="connsiteY41" fmla="*/ 136598 h 579540"/>
                <a:gd name="connsiteX42" fmla="*/ 58136 w 778466"/>
                <a:gd name="connsiteY42" fmla="*/ 95969 h 579540"/>
                <a:gd name="connsiteX43" fmla="*/ 96250 w 778466"/>
                <a:gd name="connsiteY43" fmla="*/ 87757 h 579540"/>
                <a:gd name="connsiteX44" fmla="*/ 107970 w 778466"/>
                <a:gd name="connsiteY44" fmla="*/ 116291 h 579540"/>
                <a:gd name="connsiteX45" fmla="*/ 110473 w 778466"/>
                <a:gd name="connsiteY45" fmla="*/ 126692 h 579540"/>
                <a:gd name="connsiteX46" fmla="*/ 110396 w 778466"/>
                <a:gd name="connsiteY46" fmla="*/ 126736 h 579540"/>
                <a:gd name="connsiteX47" fmla="*/ 110474 w 778466"/>
                <a:gd name="connsiteY47" fmla="*/ 126696 h 579540"/>
                <a:gd name="connsiteX48" fmla="*/ 110473 w 778466"/>
                <a:gd name="connsiteY48" fmla="*/ 126692 h 579540"/>
                <a:gd name="connsiteX49" fmla="*/ 115833 w 778466"/>
                <a:gd name="connsiteY49" fmla="*/ 123671 h 579540"/>
                <a:gd name="connsiteX50" fmla="*/ 120062 w 778466"/>
                <a:gd name="connsiteY50" fmla="*/ 118720 h 579540"/>
                <a:gd name="connsiteX51" fmla="*/ 171458 w 778466"/>
                <a:gd name="connsiteY51" fmla="*/ 40447 h 579540"/>
                <a:gd name="connsiteX52" fmla="*/ 203364 w 778466"/>
                <a:gd name="connsiteY52" fmla="*/ 13413 h 579540"/>
                <a:gd name="connsiteX53" fmla="*/ 218335 w 778466"/>
                <a:gd name="connsiteY53" fmla="*/ 12667 h 579540"/>
                <a:gd name="connsiteX54" fmla="*/ 387365 w 778466"/>
                <a:gd name="connsiteY54" fmla="*/ 14 h 57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8466" h="579540">
                  <a:moveTo>
                    <a:pt x="387365" y="14"/>
                  </a:moveTo>
                  <a:lnTo>
                    <a:pt x="389233" y="90"/>
                  </a:lnTo>
                  <a:lnTo>
                    <a:pt x="391101" y="14"/>
                  </a:lnTo>
                  <a:cubicBezTo>
                    <a:pt x="449275" y="-271"/>
                    <a:pt x="507439" y="3669"/>
                    <a:pt x="560131" y="12667"/>
                  </a:cubicBezTo>
                  <a:cubicBezTo>
                    <a:pt x="564807" y="13453"/>
                    <a:pt x="569955" y="12274"/>
                    <a:pt x="575102" y="13413"/>
                  </a:cubicBezTo>
                  <a:cubicBezTo>
                    <a:pt x="584690" y="15535"/>
                    <a:pt x="600289" y="32471"/>
                    <a:pt x="607008" y="40447"/>
                  </a:cubicBezTo>
                  <a:cubicBezTo>
                    <a:pt x="626969" y="64102"/>
                    <a:pt x="640211" y="95497"/>
                    <a:pt x="658404" y="118720"/>
                  </a:cubicBezTo>
                  <a:cubicBezTo>
                    <a:pt x="659602" y="120252"/>
                    <a:pt x="661017" y="122119"/>
                    <a:pt x="662633" y="123671"/>
                  </a:cubicBezTo>
                  <a:lnTo>
                    <a:pt x="667993" y="126692"/>
                  </a:lnTo>
                  <a:lnTo>
                    <a:pt x="667992" y="126696"/>
                  </a:lnTo>
                  <a:lnTo>
                    <a:pt x="668070" y="126736"/>
                  </a:lnTo>
                  <a:lnTo>
                    <a:pt x="667993" y="126692"/>
                  </a:lnTo>
                  <a:lnTo>
                    <a:pt x="670496" y="116291"/>
                  </a:lnTo>
                  <a:cubicBezTo>
                    <a:pt x="671983" y="104702"/>
                    <a:pt x="671784" y="90969"/>
                    <a:pt x="682216" y="87757"/>
                  </a:cubicBezTo>
                  <a:cubicBezTo>
                    <a:pt x="687678" y="86067"/>
                    <a:pt x="714397" y="93061"/>
                    <a:pt x="720331" y="95969"/>
                  </a:cubicBezTo>
                  <a:cubicBezTo>
                    <a:pt x="734201" y="102767"/>
                    <a:pt x="742139" y="129015"/>
                    <a:pt x="727050" y="136598"/>
                  </a:cubicBezTo>
                  <a:cubicBezTo>
                    <a:pt x="717698" y="141274"/>
                    <a:pt x="698641" y="137227"/>
                    <a:pt x="686420" y="139192"/>
                  </a:cubicBezTo>
                  <a:cubicBezTo>
                    <a:pt x="682884" y="139781"/>
                    <a:pt x="673021" y="142335"/>
                    <a:pt x="675890" y="148268"/>
                  </a:cubicBezTo>
                  <a:cubicBezTo>
                    <a:pt x="678090" y="152866"/>
                    <a:pt x="710782" y="167719"/>
                    <a:pt x="719073" y="175813"/>
                  </a:cubicBezTo>
                  <a:cubicBezTo>
                    <a:pt x="738641" y="194949"/>
                    <a:pt x="769565" y="254715"/>
                    <a:pt x="774045" y="281945"/>
                  </a:cubicBezTo>
                  <a:cubicBezTo>
                    <a:pt x="784576" y="345954"/>
                    <a:pt x="773966" y="396800"/>
                    <a:pt x="766343" y="458766"/>
                  </a:cubicBezTo>
                  <a:cubicBezTo>
                    <a:pt x="764654" y="472597"/>
                    <a:pt x="763743" y="484571"/>
                    <a:pt x="760632" y="494354"/>
                  </a:cubicBezTo>
                  <a:lnTo>
                    <a:pt x="757668" y="497872"/>
                  </a:lnTo>
                  <a:lnTo>
                    <a:pt x="757668" y="552025"/>
                  </a:lnTo>
                  <a:cubicBezTo>
                    <a:pt x="757668" y="567221"/>
                    <a:pt x="745349" y="579540"/>
                    <a:pt x="730153" y="579540"/>
                  </a:cubicBezTo>
                  <a:lnTo>
                    <a:pt x="664378" y="579540"/>
                  </a:lnTo>
                  <a:cubicBezTo>
                    <a:pt x="649182" y="579540"/>
                    <a:pt x="636863" y="567221"/>
                    <a:pt x="636863" y="552025"/>
                  </a:cubicBezTo>
                  <a:lnTo>
                    <a:pt x="636863" y="519553"/>
                  </a:lnTo>
                  <a:lnTo>
                    <a:pt x="389233" y="519553"/>
                  </a:lnTo>
                  <a:lnTo>
                    <a:pt x="141401" y="519553"/>
                  </a:lnTo>
                  <a:lnTo>
                    <a:pt x="141401" y="554212"/>
                  </a:lnTo>
                  <a:cubicBezTo>
                    <a:pt x="141401" y="568200"/>
                    <a:pt x="130061" y="579540"/>
                    <a:pt x="116073" y="579540"/>
                  </a:cubicBezTo>
                  <a:lnTo>
                    <a:pt x="45924" y="579540"/>
                  </a:lnTo>
                  <a:cubicBezTo>
                    <a:pt x="31936" y="579540"/>
                    <a:pt x="20596" y="568200"/>
                    <a:pt x="20596" y="554212"/>
                  </a:cubicBezTo>
                  <a:lnTo>
                    <a:pt x="20596" y="497632"/>
                  </a:lnTo>
                  <a:lnTo>
                    <a:pt x="17834" y="494354"/>
                  </a:lnTo>
                  <a:cubicBezTo>
                    <a:pt x="14723" y="484571"/>
                    <a:pt x="13812" y="472597"/>
                    <a:pt x="12123" y="458766"/>
                  </a:cubicBezTo>
                  <a:cubicBezTo>
                    <a:pt x="4500" y="396800"/>
                    <a:pt x="-6110" y="345954"/>
                    <a:pt x="4421" y="281945"/>
                  </a:cubicBezTo>
                  <a:cubicBezTo>
                    <a:pt x="8901" y="254715"/>
                    <a:pt x="39825" y="194949"/>
                    <a:pt x="59393" y="175813"/>
                  </a:cubicBezTo>
                  <a:cubicBezTo>
                    <a:pt x="67684" y="167719"/>
                    <a:pt x="100376" y="152866"/>
                    <a:pt x="102577" y="148268"/>
                  </a:cubicBezTo>
                  <a:cubicBezTo>
                    <a:pt x="105445" y="142335"/>
                    <a:pt x="95582" y="139781"/>
                    <a:pt x="92046" y="139192"/>
                  </a:cubicBezTo>
                  <a:cubicBezTo>
                    <a:pt x="79825" y="137227"/>
                    <a:pt x="60768" y="141274"/>
                    <a:pt x="51416" y="136598"/>
                  </a:cubicBezTo>
                  <a:cubicBezTo>
                    <a:pt x="36328" y="129015"/>
                    <a:pt x="44265" y="102767"/>
                    <a:pt x="58136" y="95969"/>
                  </a:cubicBezTo>
                  <a:cubicBezTo>
                    <a:pt x="64069" y="93061"/>
                    <a:pt x="90788" y="86067"/>
                    <a:pt x="96250" y="87757"/>
                  </a:cubicBezTo>
                  <a:cubicBezTo>
                    <a:pt x="106682" y="90969"/>
                    <a:pt x="106484" y="104702"/>
                    <a:pt x="107970" y="116291"/>
                  </a:cubicBezTo>
                  <a:lnTo>
                    <a:pt x="110473" y="126692"/>
                  </a:lnTo>
                  <a:lnTo>
                    <a:pt x="110396" y="126736"/>
                  </a:lnTo>
                  <a:lnTo>
                    <a:pt x="110474" y="126696"/>
                  </a:lnTo>
                  <a:lnTo>
                    <a:pt x="110473" y="126692"/>
                  </a:lnTo>
                  <a:lnTo>
                    <a:pt x="115833" y="123671"/>
                  </a:lnTo>
                  <a:cubicBezTo>
                    <a:pt x="117449" y="122119"/>
                    <a:pt x="118864" y="120252"/>
                    <a:pt x="120062" y="118720"/>
                  </a:cubicBezTo>
                  <a:cubicBezTo>
                    <a:pt x="138255" y="95497"/>
                    <a:pt x="151497" y="64102"/>
                    <a:pt x="171458" y="40447"/>
                  </a:cubicBezTo>
                  <a:cubicBezTo>
                    <a:pt x="178177" y="32471"/>
                    <a:pt x="193776" y="15535"/>
                    <a:pt x="203364" y="13413"/>
                  </a:cubicBezTo>
                  <a:cubicBezTo>
                    <a:pt x="208512" y="12274"/>
                    <a:pt x="213659" y="13453"/>
                    <a:pt x="218335" y="12667"/>
                  </a:cubicBezTo>
                  <a:cubicBezTo>
                    <a:pt x="271027" y="3669"/>
                    <a:pt x="329191" y="-271"/>
                    <a:pt x="387365" y="14"/>
                  </a:cubicBezTo>
                  <a:close/>
                </a:path>
              </a:pathLst>
            </a:custGeom>
            <a:noFill/>
            <a:ln w="158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dirty="0">
                <a:latin typeface="Arial" panose="020B0604020202020204" pitchFamily="34" charset="0"/>
              </a:endParaRPr>
            </a:p>
          </p:txBody>
        </p:sp>
        <p:cxnSp>
          <p:nvCxnSpPr>
            <p:cNvPr id="83" name="Connettore diritto 82">
              <a:extLst>
                <a:ext uri="{FF2B5EF4-FFF2-40B4-BE49-F238E27FC236}">
                  <a16:creationId xmlns:a16="http://schemas.microsoft.com/office/drawing/2014/main" id="{EA2381FC-4282-7C4D-5FE1-7A56D8CD0CA5}"/>
                </a:ext>
              </a:extLst>
            </p:cNvPr>
            <p:cNvCxnSpPr>
              <a:cxnSpLocks/>
            </p:cNvCxnSpPr>
            <p:nvPr/>
          </p:nvCxnSpPr>
          <p:spPr>
            <a:xfrm flipH="1">
              <a:off x="902334" y="4336437"/>
              <a:ext cx="1162526"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7371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87D6-AF24-283C-6934-E3BE49DB2ABC}"/>
            </a:ext>
          </a:extLst>
        </p:cNvPr>
        <p:cNvGrpSpPr/>
        <p:nvPr/>
      </p:nvGrpSpPr>
      <p:grpSpPr>
        <a:xfrm>
          <a:off x="0" y="0"/>
          <a:ext cx="0" cy="0"/>
          <a:chOff x="0" y="0"/>
          <a:chExt cx="0" cy="0"/>
        </a:xfrm>
      </p:grpSpPr>
      <p:sp>
        <p:nvSpPr>
          <p:cNvPr id="16" name="Titolo 1">
            <a:extLst>
              <a:ext uri="{FF2B5EF4-FFF2-40B4-BE49-F238E27FC236}">
                <a16:creationId xmlns:a16="http://schemas.microsoft.com/office/drawing/2014/main" id="{DEF6DCEF-87D9-4246-382A-0EAF19C5D85A}"/>
              </a:ext>
            </a:extLst>
          </p:cNvPr>
          <p:cNvSpPr>
            <a:spLocks noGrp="1"/>
          </p:cNvSpPr>
          <p:nvPr>
            <p:ph type="title"/>
          </p:nvPr>
        </p:nvSpPr>
        <p:spPr>
          <a:xfrm>
            <a:off x="479425" y="627626"/>
            <a:ext cx="4959351" cy="349702"/>
          </a:xfrm>
        </p:spPr>
        <p:txBody>
          <a:bodyPr/>
          <a:lstStyle/>
          <a:p>
            <a:r>
              <a:rPr lang="en-US" noProof="0" dirty="0">
                <a:solidFill>
                  <a:schemeClr val="tx1"/>
                </a:solidFill>
              </a:rPr>
              <a:t>360° IMPROVEMENT </a:t>
            </a:r>
          </a:p>
        </p:txBody>
      </p:sp>
      <p:sp>
        <p:nvSpPr>
          <p:cNvPr id="17" name="Segnaposto contenuto 2">
            <a:extLst>
              <a:ext uri="{FF2B5EF4-FFF2-40B4-BE49-F238E27FC236}">
                <a16:creationId xmlns:a16="http://schemas.microsoft.com/office/drawing/2014/main" id="{6C427982-8A35-D203-3D3A-3993607CDCD1}"/>
              </a:ext>
            </a:extLst>
          </p:cNvPr>
          <p:cNvSpPr txBox="1">
            <a:spLocks/>
          </p:cNvSpPr>
          <p:nvPr/>
        </p:nvSpPr>
        <p:spPr>
          <a:xfrm>
            <a:off x="1069848" y="1212353"/>
            <a:ext cx="9906698" cy="5232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Font typeface="Arial" panose="020B0604020202020204" pitchFamily="34" charset="0"/>
              <a:buNone/>
            </a:pPr>
            <a:r>
              <a:rPr lang="en-US" sz="1600" b="1" noProof="0" dirty="0">
                <a:solidFill>
                  <a:schemeClr val="accent1"/>
                </a:solidFill>
              </a:rPr>
              <a:t>PERFECT SIZE</a:t>
            </a:r>
            <a:r>
              <a:rPr lang="en-US" noProof="0" dirty="0"/>
              <a:t>: </a:t>
            </a:r>
            <a:r>
              <a:rPr lang="en-US" noProof="0" dirty="0">
                <a:highlight>
                  <a:srgbClr val="FFFF00"/>
                </a:highlight>
              </a:rPr>
              <a:t>New Tonale has "</a:t>
            </a:r>
            <a:r>
              <a:rPr lang="en-US" b="1" noProof="0" dirty="0">
                <a:highlight>
                  <a:srgbClr val="FFFF00"/>
                </a:highlight>
              </a:rPr>
              <a:t>the right size</a:t>
            </a:r>
            <a:r>
              <a:rPr lang="en-US" noProof="0" dirty="0">
                <a:highlight>
                  <a:srgbClr val="FFFF00"/>
                </a:highlight>
              </a:rPr>
              <a:t>“, not too long, not too short, not too wide. In a moment in which the new SUV are becoming wider, bigger and hard to fit in your garage, </a:t>
            </a:r>
            <a:r>
              <a:rPr lang="en-US" noProof="0" dirty="0" err="1">
                <a:highlight>
                  <a:srgbClr val="FFFF00"/>
                </a:highlight>
              </a:rPr>
              <a:t>Tonale</a:t>
            </a:r>
            <a:r>
              <a:rPr lang="en-US" noProof="0" dirty="0">
                <a:highlight>
                  <a:srgbClr val="FFFF00"/>
                </a:highlight>
              </a:rPr>
              <a:t> is compact, with a generous trunk and easy to park, the ideal C-SUV.</a:t>
            </a:r>
          </a:p>
        </p:txBody>
      </p:sp>
      <p:grpSp>
        <p:nvGrpSpPr>
          <p:cNvPr id="19" name="Gruppo 18">
            <a:extLst>
              <a:ext uri="{FF2B5EF4-FFF2-40B4-BE49-F238E27FC236}">
                <a16:creationId xmlns:a16="http://schemas.microsoft.com/office/drawing/2014/main" id="{9EB191C7-8F33-5034-F82A-DB9F5B32F902}"/>
              </a:ext>
            </a:extLst>
          </p:cNvPr>
          <p:cNvGrpSpPr/>
          <p:nvPr/>
        </p:nvGrpSpPr>
        <p:grpSpPr>
          <a:xfrm>
            <a:off x="5310979" y="2981457"/>
            <a:ext cx="5665567" cy="2133599"/>
            <a:chOff x="7501098" y="3025940"/>
            <a:chExt cx="4075700" cy="1534870"/>
          </a:xfrm>
        </p:grpSpPr>
        <p:pic>
          <p:nvPicPr>
            <p:cNvPr id="20" name="Elemento grafico 19">
              <a:extLst>
                <a:ext uri="{FF2B5EF4-FFF2-40B4-BE49-F238E27FC236}">
                  <a16:creationId xmlns:a16="http://schemas.microsoft.com/office/drawing/2014/main" id="{73DF1A5C-2427-CDF8-B24D-422F717E2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1098" y="3025940"/>
              <a:ext cx="4075700" cy="1534870"/>
            </a:xfrm>
            <a:prstGeom prst="rect">
              <a:avLst/>
            </a:prstGeom>
          </p:spPr>
        </p:pic>
        <p:pic>
          <p:nvPicPr>
            <p:cNvPr id="21" name="Elemento grafico 20">
              <a:extLst>
                <a:ext uri="{FF2B5EF4-FFF2-40B4-BE49-F238E27FC236}">
                  <a16:creationId xmlns:a16="http://schemas.microsoft.com/office/drawing/2014/main" id="{1DFE2574-E491-9BDB-75B8-D550C68408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4470" y="3025940"/>
              <a:ext cx="4007047" cy="1534870"/>
            </a:xfrm>
            <a:prstGeom prst="rect">
              <a:avLst/>
            </a:prstGeom>
          </p:spPr>
        </p:pic>
      </p:grpSp>
      <p:cxnSp>
        <p:nvCxnSpPr>
          <p:cNvPr id="22" name="Connettore diritto 21">
            <a:extLst>
              <a:ext uri="{FF2B5EF4-FFF2-40B4-BE49-F238E27FC236}">
                <a16:creationId xmlns:a16="http://schemas.microsoft.com/office/drawing/2014/main" id="{51737E1F-D87E-CAD5-B49E-5368DDCD096E}"/>
              </a:ext>
            </a:extLst>
          </p:cNvPr>
          <p:cNvCxnSpPr>
            <a:cxnSpLocks/>
          </p:cNvCxnSpPr>
          <p:nvPr/>
        </p:nvCxnSpPr>
        <p:spPr>
          <a:xfrm flipH="1">
            <a:off x="4986528" y="5115056"/>
            <a:ext cx="6159532"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3" name="Connettore 2 22">
            <a:extLst>
              <a:ext uri="{FF2B5EF4-FFF2-40B4-BE49-F238E27FC236}">
                <a16:creationId xmlns:a16="http://schemas.microsoft.com/office/drawing/2014/main" id="{F828FEB3-214E-2266-EC25-BBA75906DC31}"/>
              </a:ext>
            </a:extLst>
          </p:cNvPr>
          <p:cNvCxnSpPr>
            <a:cxnSpLocks/>
          </p:cNvCxnSpPr>
          <p:nvPr/>
        </p:nvCxnSpPr>
        <p:spPr>
          <a:xfrm>
            <a:off x="5315664" y="5282138"/>
            <a:ext cx="5565492" cy="0"/>
          </a:xfrm>
          <a:prstGeom prst="straightConnector1">
            <a:avLst/>
          </a:prstGeom>
          <a:ln w="12700">
            <a:tailEnd type="triangle" w="lg" len="lg"/>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933EC644-96DF-6E70-B036-62D70360BE94}"/>
              </a:ext>
            </a:extLst>
          </p:cNvPr>
          <p:cNvSpPr txBox="1"/>
          <p:nvPr/>
        </p:nvSpPr>
        <p:spPr>
          <a:xfrm>
            <a:off x="6599032" y="3817423"/>
            <a:ext cx="2998756" cy="461665"/>
          </a:xfrm>
          <a:prstGeom prst="rect">
            <a:avLst/>
          </a:prstGeom>
          <a:noFill/>
        </p:spPr>
        <p:txBody>
          <a:bodyPr wrap="square">
            <a:spAutoFit/>
          </a:bodyPr>
          <a:lstStyle/>
          <a:p>
            <a:pPr algn="ctr"/>
            <a:r>
              <a:rPr lang="en-US" sz="2400" noProof="0" dirty="0">
                <a:solidFill>
                  <a:schemeClr val="bg1"/>
                </a:solidFill>
                <a:latin typeface="+mj-lt"/>
              </a:rPr>
              <a:t>NEW TONALE</a:t>
            </a:r>
          </a:p>
        </p:txBody>
      </p:sp>
      <p:sp>
        <p:nvSpPr>
          <p:cNvPr id="25" name="TextBox 9">
            <a:extLst>
              <a:ext uri="{FF2B5EF4-FFF2-40B4-BE49-F238E27FC236}">
                <a16:creationId xmlns:a16="http://schemas.microsoft.com/office/drawing/2014/main" id="{26B71429-F95D-5356-DF3B-EF6FC1F1F290}"/>
              </a:ext>
            </a:extLst>
          </p:cNvPr>
          <p:cNvSpPr txBox="1"/>
          <p:nvPr/>
        </p:nvSpPr>
        <p:spPr>
          <a:xfrm>
            <a:off x="9421140" y="2127451"/>
            <a:ext cx="982385" cy="276999"/>
          </a:xfrm>
          <a:prstGeom prst="rect">
            <a:avLst/>
          </a:prstGeom>
          <a:noFill/>
        </p:spPr>
        <p:txBody>
          <a:bodyPr wrap="none" rtlCol="0">
            <a:spAutoFit/>
          </a:bodyPr>
          <a:lstStyle/>
          <a:p>
            <a:pPr algn="r"/>
            <a:r>
              <a:rPr lang="en-US" sz="1200" noProof="0" dirty="0">
                <a:solidFill>
                  <a:srgbClr val="C00000"/>
                </a:solidFill>
                <a:latin typeface="+mn-lt"/>
              </a:rPr>
              <a:t>New Tonale</a:t>
            </a:r>
          </a:p>
        </p:txBody>
      </p:sp>
      <p:sp>
        <p:nvSpPr>
          <p:cNvPr id="26" name="Oval 10">
            <a:extLst>
              <a:ext uri="{FF2B5EF4-FFF2-40B4-BE49-F238E27FC236}">
                <a16:creationId xmlns:a16="http://schemas.microsoft.com/office/drawing/2014/main" id="{D19FF8DB-9174-3219-1008-FDFD00A648B1}"/>
              </a:ext>
            </a:extLst>
          </p:cNvPr>
          <p:cNvSpPr/>
          <p:nvPr/>
        </p:nvSpPr>
        <p:spPr>
          <a:xfrm>
            <a:off x="10361191" y="2144960"/>
            <a:ext cx="241979" cy="241979"/>
          </a:xfrm>
          <a:prstGeom prst="ellipse">
            <a:avLst/>
          </a:prstGeom>
          <a:solidFill>
            <a:srgbClr val="BA0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extBox 13">
            <a:extLst>
              <a:ext uri="{FF2B5EF4-FFF2-40B4-BE49-F238E27FC236}">
                <a16:creationId xmlns:a16="http://schemas.microsoft.com/office/drawing/2014/main" id="{6BF44681-2B25-63E9-E747-0331790AA0C3}"/>
              </a:ext>
            </a:extLst>
          </p:cNvPr>
          <p:cNvSpPr txBox="1"/>
          <p:nvPr/>
        </p:nvSpPr>
        <p:spPr>
          <a:xfrm>
            <a:off x="9129394" y="2482418"/>
            <a:ext cx="1274131" cy="276999"/>
          </a:xfrm>
          <a:prstGeom prst="rect">
            <a:avLst/>
          </a:prstGeom>
          <a:noFill/>
        </p:spPr>
        <p:txBody>
          <a:bodyPr wrap="none" rtlCol="0">
            <a:spAutoFit/>
          </a:bodyPr>
          <a:lstStyle/>
          <a:p>
            <a:pPr algn="r"/>
            <a:r>
              <a:rPr lang="en-US" sz="1200" noProof="0" dirty="0">
                <a:latin typeface="+mn-lt"/>
              </a:rPr>
              <a:t>Current Tonale  </a:t>
            </a:r>
          </a:p>
        </p:txBody>
      </p:sp>
      <p:sp>
        <p:nvSpPr>
          <p:cNvPr id="28" name="Oval 14">
            <a:extLst>
              <a:ext uri="{FF2B5EF4-FFF2-40B4-BE49-F238E27FC236}">
                <a16:creationId xmlns:a16="http://schemas.microsoft.com/office/drawing/2014/main" id="{0539CA1B-F033-87F6-70D2-D0BD121C8E45}"/>
              </a:ext>
            </a:extLst>
          </p:cNvPr>
          <p:cNvSpPr/>
          <p:nvPr/>
        </p:nvSpPr>
        <p:spPr>
          <a:xfrm>
            <a:off x="10361191" y="2499927"/>
            <a:ext cx="241979" cy="241979"/>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CasellaDiTesto 28">
            <a:extLst>
              <a:ext uri="{FF2B5EF4-FFF2-40B4-BE49-F238E27FC236}">
                <a16:creationId xmlns:a16="http://schemas.microsoft.com/office/drawing/2014/main" id="{D2400B6F-BF5F-7830-FCAB-A68F19920EDD}"/>
              </a:ext>
            </a:extLst>
          </p:cNvPr>
          <p:cNvSpPr txBox="1"/>
          <p:nvPr/>
        </p:nvSpPr>
        <p:spPr>
          <a:xfrm>
            <a:off x="7177723" y="5326109"/>
            <a:ext cx="1499934" cy="246221"/>
          </a:xfrm>
          <a:prstGeom prst="rect">
            <a:avLst/>
          </a:prstGeom>
          <a:noFill/>
        </p:spPr>
        <p:txBody>
          <a:bodyPr wrap="square" tIns="0" bIns="0">
            <a:spAutoFit/>
          </a:bodyPr>
          <a:lstStyle/>
          <a:p>
            <a:pPr algn="ctr"/>
            <a:r>
              <a:rPr lang="en-US" sz="1600" b="0" i="0" u="none" strike="noStrike" baseline="0" noProof="0" dirty="0">
                <a:solidFill>
                  <a:schemeClr val="accent6"/>
                </a:solidFill>
                <a:latin typeface="+mj-lt"/>
              </a:rPr>
              <a:t>4,52m</a:t>
            </a:r>
            <a:endParaRPr lang="en-US" sz="1600" b="0" i="0" u="none" strike="noStrike" baseline="0" noProof="0" dirty="0">
              <a:solidFill>
                <a:schemeClr val="accent1"/>
              </a:solidFill>
              <a:latin typeface="+mj-lt"/>
            </a:endParaRPr>
          </a:p>
        </p:txBody>
      </p:sp>
      <p:pic>
        <p:nvPicPr>
          <p:cNvPr id="85" name="Immagine 84">
            <a:extLst>
              <a:ext uri="{FF2B5EF4-FFF2-40B4-BE49-F238E27FC236}">
                <a16:creationId xmlns:a16="http://schemas.microsoft.com/office/drawing/2014/main" id="{12F669A9-DFF4-7B2C-E26D-A33ED626695F}"/>
              </a:ext>
            </a:extLst>
          </p:cNvPr>
          <p:cNvPicPr>
            <a:picLocks noChangeAspect="1"/>
          </p:cNvPicPr>
          <p:nvPr/>
        </p:nvPicPr>
        <p:blipFill>
          <a:blip r:embed="rId7"/>
          <a:srcRect/>
          <a:stretch/>
        </p:blipFill>
        <p:spPr>
          <a:xfrm>
            <a:off x="530387" y="1102743"/>
            <a:ext cx="569830" cy="569830"/>
          </a:xfrm>
          <a:prstGeom prst="rect">
            <a:avLst/>
          </a:prstGeom>
        </p:spPr>
      </p:pic>
      <p:graphicFrame>
        <p:nvGraphicFramePr>
          <p:cNvPr id="8" name="Tabella 7">
            <a:extLst>
              <a:ext uri="{FF2B5EF4-FFF2-40B4-BE49-F238E27FC236}">
                <a16:creationId xmlns:a16="http://schemas.microsoft.com/office/drawing/2014/main" id="{7193B25E-11C8-C978-22C7-A75BBFAE0649}"/>
              </a:ext>
            </a:extLst>
          </p:cNvPr>
          <p:cNvGraphicFramePr>
            <a:graphicFrameLocks noGrp="1"/>
          </p:cNvGraphicFramePr>
          <p:nvPr>
            <p:extLst>
              <p:ext uri="{D42A27DB-BD31-4B8C-83A1-F6EECF244321}">
                <p14:modId xmlns:p14="http://schemas.microsoft.com/office/powerpoint/2010/main" val="3851750440"/>
              </p:ext>
            </p:extLst>
          </p:nvPr>
        </p:nvGraphicFramePr>
        <p:xfrm>
          <a:off x="627300" y="2813755"/>
          <a:ext cx="3665920" cy="1234500"/>
        </p:xfrm>
        <a:graphic>
          <a:graphicData uri="http://schemas.openxmlformats.org/drawingml/2006/table">
            <a:tbl>
              <a:tblPr firstRow="1" bandRow="1">
                <a:tableStyleId>{9D7B26C5-4107-4FEC-AEDC-1716B250A1EF}</a:tableStyleId>
              </a:tblPr>
              <a:tblGrid>
                <a:gridCol w="2108648">
                  <a:extLst>
                    <a:ext uri="{9D8B030D-6E8A-4147-A177-3AD203B41FA5}">
                      <a16:colId xmlns:a16="http://schemas.microsoft.com/office/drawing/2014/main" val="20000"/>
                    </a:ext>
                  </a:extLst>
                </a:gridCol>
                <a:gridCol w="1557272">
                  <a:extLst>
                    <a:ext uri="{9D8B030D-6E8A-4147-A177-3AD203B41FA5}">
                      <a16:colId xmlns:a16="http://schemas.microsoft.com/office/drawing/2014/main" val="20001"/>
                    </a:ext>
                  </a:extLst>
                </a:gridCol>
              </a:tblGrid>
              <a:tr h="308625">
                <a:tc>
                  <a:txBody>
                    <a:bodyPr/>
                    <a:lstStyle/>
                    <a:p>
                      <a:pPr algn="l" fontAlgn="ctr"/>
                      <a:r>
                        <a:rPr lang="en-US"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Length </a:t>
                      </a:r>
                      <a:r>
                        <a:rPr lang="nn-NO"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[mm]</a:t>
                      </a:r>
                      <a:endParaRPr lang="en-US" sz="900" b="1" u="none" strike="noStrike" kern="1200" baseline="0" dirty="0">
                        <a:solidFill>
                          <a:schemeClr val="tx1"/>
                        </a:solidFill>
                        <a:effectLst/>
                        <a:latin typeface="Sequel 100 Black 45" panose="020B05030500000200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r>
                        <a:rPr lang="it-IT" sz="900" b="0" u="none" strike="noStrike" kern="1200" baseline="0" dirty="0">
                          <a:solidFill>
                            <a:schemeClr val="tx1"/>
                          </a:solidFill>
                          <a:effectLst/>
                          <a:latin typeface="Sequel 100 Black 45" panose="020B0503050000020004" pitchFamily="34" charset="0"/>
                          <a:cs typeface="Arial" panose="020B0604020202020204" pitchFamily="34" charset="0"/>
                        </a:rPr>
                        <a:t>4,522  </a:t>
                      </a:r>
                      <a:r>
                        <a:rPr lang="it-IT" sz="800" b="0" u="none" strike="noStrike" kern="1200" baseline="0" dirty="0">
                          <a:solidFill>
                            <a:schemeClr val="bg1">
                              <a:lumMod val="50000"/>
                            </a:schemeClr>
                          </a:solidFill>
                          <a:effectLst/>
                          <a:latin typeface="Sequel 100 Black 45" panose="020B0503050000020004" pitchFamily="34" charset="0"/>
                          <a:cs typeface="Arial" panose="020B0604020202020204" pitchFamily="34" charset="0"/>
                        </a:rPr>
                        <a:t>(-6)</a:t>
                      </a:r>
                      <a:endParaRPr lang="it-IT" sz="900" b="0" u="none" strike="noStrike" kern="1200" baseline="0" dirty="0">
                        <a:solidFill>
                          <a:schemeClr val="bg1">
                            <a:lumMod val="50000"/>
                          </a:schemeClr>
                        </a:solidFill>
                        <a:effectLst/>
                        <a:latin typeface="Sequel 100 Black 45" panose="020B0503050000020004" pitchFamily="34" charset="0"/>
                        <a:ea typeface="+mn-ea"/>
                        <a:cs typeface="Arial" panose="020B0604020202020204" pitchFamily="34" charset="0"/>
                      </a:endParaRPr>
                    </a:p>
                  </a:txBody>
                  <a:tcPr marL="9525" marR="9525" marT="9525" marB="0" anchor="ctr">
                    <a:lnL>
                      <a:noFill/>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8625">
                <a:tc>
                  <a:txBody>
                    <a:bodyPr/>
                    <a:lstStyle/>
                    <a:p>
                      <a:pPr algn="l" fontAlgn="ct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Height</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a:t>
                      </a:r>
                      <a:r>
                        <a:rPr lang="nn-NO"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[mm]</a:t>
                      </a:r>
                      <a:endPar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tcPr>
                </a:tc>
                <a:tc>
                  <a:txBody>
                    <a:bodyPr/>
                    <a:lstStyle/>
                    <a:p>
                      <a:pPr algn="ctr" fontAlgn="ctr"/>
                      <a:r>
                        <a:rPr lang="it-IT" sz="900" b="0" u="none" strike="noStrike" kern="1200" baseline="0" dirty="0">
                          <a:solidFill>
                            <a:schemeClr val="tx1"/>
                          </a:solidFill>
                          <a:effectLst/>
                          <a:latin typeface="Sequel 100 Black 45" panose="020B0503050000020004" pitchFamily="34" charset="0"/>
                          <a:cs typeface="Arial" panose="020B0604020202020204" pitchFamily="34" charset="0"/>
                        </a:rPr>
                        <a:t>1,601</a:t>
                      </a:r>
                      <a:endParaRPr lang="it-IT" sz="900" b="0" u="none" strike="noStrike" kern="1200" baseline="0" dirty="0">
                        <a:solidFill>
                          <a:schemeClr val="tx1"/>
                        </a:solidFill>
                        <a:effectLst/>
                        <a:latin typeface="Sequel 100 Black 45" panose="020B0503050000020004" pitchFamily="34" charset="0"/>
                        <a:ea typeface="+mn-ea"/>
                        <a:cs typeface="Arial" panose="020B0604020202020204" pitchFamily="34" charset="0"/>
                      </a:endParaRPr>
                    </a:p>
                  </a:txBody>
                  <a:tcPr marL="9525" marR="9525" marT="9525" marB="0" anchor="ctr">
                    <a:lnL>
                      <a:noFill/>
                    </a:lnL>
                    <a:lnR w="12700" cap="flat" cmpd="sng" algn="ctr">
                      <a:solidFill>
                        <a:schemeClr val="bg1">
                          <a:lumMod val="65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8625">
                <a:tc>
                  <a:txBody>
                    <a:bodyPr/>
                    <a:lstStyle/>
                    <a:p>
                      <a:pPr algn="l" fontAlgn="ct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Width</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 no </a:t>
                      </a: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mirrors</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 </a:t>
                      </a: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mirrors</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a:t>
                      </a: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folded</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 with </a:t>
                      </a:r>
                      <a:r>
                        <a:rPr lang="it-IT" sz="900" b="1" u="none" strike="noStrike" kern="1200" baseline="0" dirty="0" err="1">
                          <a:solidFill>
                            <a:schemeClr val="tx1"/>
                          </a:solidFill>
                          <a:effectLst/>
                          <a:latin typeface="Sequel 100 Black 45" panose="020B0503050000020004" pitchFamily="34" charset="0"/>
                          <a:ea typeface="+mn-ea"/>
                          <a:cs typeface="Arial" panose="020B0604020202020204" pitchFamily="34" charset="0"/>
                        </a:rPr>
                        <a:t>mirrors</a:t>
                      </a:r>
                      <a:r>
                        <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 </a:t>
                      </a:r>
                      <a:r>
                        <a:rPr lang="nn-NO"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[mm]</a:t>
                      </a:r>
                      <a:endParaRPr lang="it-IT" sz="900" b="1" u="none" strike="noStrike" kern="1200" baseline="0" dirty="0">
                        <a:solidFill>
                          <a:schemeClr val="tx1"/>
                        </a:solidFill>
                        <a:effectLst/>
                        <a:latin typeface="Sequel 100 Black 45" panose="020B05030500000200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r>
                        <a:rPr lang="it-IT" sz="900" b="0" u="none" strike="noStrike" kern="1200" baseline="0" dirty="0">
                          <a:solidFill>
                            <a:schemeClr val="tx1"/>
                          </a:solidFill>
                          <a:effectLst/>
                          <a:latin typeface="Sequel 100 Black 45" panose="020B0503050000020004" pitchFamily="34" charset="0"/>
                          <a:cs typeface="Arial" panose="020B0604020202020204" pitchFamily="34" charset="0"/>
                        </a:rPr>
                        <a:t>1,841 / 1,937 / 2,082</a:t>
                      </a:r>
                      <a:endParaRPr lang="it-IT" sz="900" b="0" u="none" strike="noStrike" kern="1200" baseline="0" dirty="0">
                        <a:solidFill>
                          <a:schemeClr val="tx1"/>
                        </a:solidFill>
                        <a:effectLst/>
                        <a:latin typeface="Sequel 100 Black 45" panose="020B0503050000020004" pitchFamily="34" charset="0"/>
                        <a:ea typeface="+mn-ea"/>
                        <a:cs typeface="Arial" panose="020B0604020202020204" pitchFamily="34" charset="0"/>
                      </a:endParaRPr>
                    </a:p>
                  </a:txBody>
                  <a:tcPr marL="9525" marR="9525" marT="9525" marB="0" anchor="ctr">
                    <a:lnL>
                      <a:noFill/>
                    </a:lnL>
                    <a:lnR w="12700" cap="flat" cmpd="sng" algn="ctr">
                      <a:solidFill>
                        <a:schemeClr val="bg1">
                          <a:lumMod val="65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8625">
                <a:tc>
                  <a:txBody>
                    <a:bodyPr/>
                    <a:lstStyle/>
                    <a:p>
                      <a:pPr algn="l" fontAlgn="ctr"/>
                      <a:r>
                        <a:rPr lang="nn-NO" sz="900" b="1" u="none" strike="noStrike" kern="1200" baseline="0" dirty="0">
                          <a:solidFill>
                            <a:schemeClr val="tx1"/>
                          </a:solidFill>
                          <a:effectLst/>
                          <a:latin typeface="Sequel 100 Black 45" panose="020B0503050000020004" pitchFamily="34" charset="0"/>
                          <a:ea typeface="+mn-ea"/>
                          <a:cs typeface="Arial" panose="020B0604020202020204" pitchFamily="34" charset="0"/>
                        </a:rPr>
                        <a:t>Trunk [L]</a:t>
                      </a:r>
                    </a:p>
                  </a:txBody>
                  <a:tcPr marL="9525" marR="9525" marT="9525" marB="0" anchor="ctr">
                    <a:lnL w="12700" cap="flat" cmpd="sng" algn="ctr">
                      <a:solidFill>
                        <a:schemeClr val="bg1">
                          <a:lumMod val="65000"/>
                        </a:schemeClr>
                      </a:solid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900" b="0" u="none" strike="noStrike" kern="1200" baseline="0" dirty="0">
                          <a:solidFill>
                            <a:schemeClr val="tx1"/>
                          </a:solidFill>
                          <a:effectLst/>
                          <a:latin typeface="Sequel 100 Black 45" panose="020B0503050000020004" pitchFamily="34" charset="0"/>
                          <a:cs typeface="Arial" panose="020B0604020202020204" pitchFamily="34" charset="0"/>
                        </a:rPr>
                        <a:t>Min 500 / Max 1550</a:t>
                      </a:r>
                    </a:p>
                    <a:p>
                      <a:pPr algn="ctr" fontAlgn="ctr"/>
                      <a:r>
                        <a:rPr lang="it-IT" sz="900" b="0" u="none" strike="noStrike" kern="1200" baseline="0" dirty="0">
                          <a:solidFill>
                            <a:schemeClr val="tx1"/>
                          </a:solidFill>
                          <a:effectLst/>
                          <a:latin typeface="Sequel 100 Black 45" panose="020B0503050000020004" pitchFamily="34" charset="0"/>
                          <a:ea typeface="+mn-ea"/>
                          <a:cs typeface="Arial" panose="020B0604020202020204" pitchFamily="34" charset="0"/>
                        </a:rPr>
                        <a:t>385 / 1430 (PHEV)</a:t>
                      </a:r>
                    </a:p>
                  </a:txBody>
                  <a:tcPr marL="9525" marR="9525" marT="9525" marB="0" anchor="ctr">
                    <a:lnL>
                      <a:noFill/>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9" name="CasellaDiTesto 8">
            <a:extLst>
              <a:ext uri="{FF2B5EF4-FFF2-40B4-BE49-F238E27FC236}">
                <a16:creationId xmlns:a16="http://schemas.microsoft.com/office/drawing/2014/main" id="{95EDE145-89E1-07EB-E785-BE4B39CC171D}"/>
              </a:ext>
            </a:extLst>
          </p:cNvPr>
          <p:cNvSpPr txBox="1"/>
          <p:nvPr/>
        </p:nvSpPr>
        <p:spPr>
          <a:xfrm>
            <a:off x="627300" y="2052478"/>
            <a:ext cx="5196079" cy="646331"/>
          </a:xfrm>
          <a:prstGeom prst="rect">
            <a:avLst/>
          </a:prstGeom>
          <a:solidFill>
            <a:srgbClr val="FF0000"/>
          </a:solidFill>
        </p:spPr>
        <p:txBody>
          <a:bodyPr wrap="square" rtlCol="0">
            <a:spAutoFit/>
          </a:bodyPr>
          <a:lstStyle/>
          <a:p>
            <a:pPr algn="ctr"/>
            <a:r>
              <a:rPr lang="it-IT" sz="1800" noProof="0" dirty="0">
                <a:solidFill>
                  <a:schemeClr val="accent6"/>
                </a:solidFill>
              </a:rPr>
              <a:t>Sostituirei con tabella, più semplice che scrivere…la carreggiata non la ripeterei</a:t>
            </a:r>
          </a:p>
        </p:txBody>
      </p:sp>
    </p:spTree>
    <p:custDataLst>
      <p:tags r:id="rId1"/>
    </p:custDataLst>
    <p:extLst>
      <p:ext uri="{BB962C8B-B14F-4D97-AF65-F5344CB8AC3E}">
        <p14:creationId xmlns:p14="http://schemas.microsoft.com/office/powerpoint/2010/main" val="56672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E6EF-E3EA-7C3C-7318-7D09D2E372DC}"/>
            </a:ext>
          </a:extLst>
        </p:cNvPr>
        <p:cNvGrpSpPr/>
        <p:nvPr/>
      </p:nvGrpSpPr>
      <p:grpSpPr>
        <a:xfrm>
          <a:off x="0" y="0"/>
          <a:ext cx="0" cy="0"/>
          <a:chOff x="0" y="0"/>
          <a:chExt cx="0" cy="0"/>
        </a:xfrm>
      </p:grpSpPr>
      <p:sp>
        <p:nvSpPr>
          <p:cNvPr id="16" name="Titolo 1">
            <a:extLst>
              <a:ext uri="{FF2B5EF4-FFF2-40B4-BE49-F238E27FC236}">
                <a16:creationId xmlns:a16="http://schemas.microsoft.com/office/drawing/2014/main" id="{77EC52F1-E534-2445-8FD1-6C452EFCFBA9}"/>
              </a:ext>
            </a:extLst>
          </p:cNvPr>
          <p:cNvSpPr>
            <a:spLocks noGrp="1"/>
          </p:cNvSpPr>
          <p:nvPr>
            <p:ph type="title"/>
          </p:nvPr>
        </p:nvSpPr>
        <p:spPr>
          <a:xfrm>
            <a:off x="479425" y="627626"/>
            <a:ext cx="4959351" cy="349702"/>
          </a:xfrm>
        </p:spPr>
        <p:txBody>
          <a:bodyPr/>
          <a:lstStyle/>
          <a:p>
            <a:r>
              <a:rPr lang="en-US" noProof="0" dirty="0">
                <a:solidFill>
                  <a:schemeClr val="tx1"/>
                </a:solidFill>
              </a:rPr>
              <a:t>360° IMPROVEMENT </a:t>
            </a:r>
          </a:p>
        </p:txBody>
      </p:sp>
      <p:sp>
        <p:nvSpPr>
          <p:cNvPr id="17" name="Segnaposto contenuto 2">
            <a:extLst>
              <a:ext uri="{FF2B5EF4-FFF2-40B4-BE49-F238E27FC236}">
                <a16:creationId xmlns:a16="http://schemas.microsoft.com/office/drawing/2014/main" id="{B4EF345A-7AA3-92DA-0B3C-FEA239A16CB1}"/>
              </a:ext>
            </a:extLst>
          </p:cNvPr>
          <p:cNvSpPr txBox="1">
            <a:spLocks/>
          </p:cNvSpPr>
          <p:nvPr/>
        </p:nvSpPr>
        <p:spPr>
          <a:xfrm>
            <a:off x="1102801" y="1144539"/>
            <a:ext cx="10174799" cy="5232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Font typeface="Arial" panose="020B0604020202020204" pitchFamily="34" charset="0"/>
              <a:buNone/>
            </a:pPr>
            <a:r>
              <a:rPr lang="en-US" sz="1600" b="1" noProof="0" dirty="0">
                <a:solidFill>
                  <a:schemeClr val="accent1"/>
                </a:solidFill>
              </a:rPr>
              <a:t>MORE CUSTOMIZATION</a:t>
            </a:r>
            <a:r>
              <a:rPr lang="en-US" noProof="0" dirty="0"/>
              <a:t>: new Tonale takes inspiration from customers’ (and salesmen’s) inputs, asking for more customization and greater choice.</a:t>
            </a:r>
          </a:p>
        </p:txBody>
      </p:sp>
      <p:pic>
        <p:nvPicPr>
          <p:cNvPr id="84" name="Immagine 83">
            <a:extLst>
              <a:ext uri="{FF2B5EF4-FFF2-40B4-BE49-F238E27FC236}">
                <a16:creationId xmlns:a16="http://schemas.microsoft.com/office/drawing/2014/main" id="{C51C75B6-7712-CB67-168C-6C36F28537EE}"/>
              </a:ext>
            </a:extLst>
          </p:cNvPr>
          <p:cNvPicPr>
            <a:picLocks noChangeAspect="1"/>
          </p:cNvPicPr>
          <p:nvPr/>
        </p:nvPicPr>
        <p:blipFill>
          <a:blip r:embed="rId3"/>
          <a:srcRect/>
          <a:stretch/>
        </p:blipFill>
        <p:spPr>
          <a:xfrm>
            <a:off x="562801" y="1177594"/>
            <a:ext cx="540000" cy="540000"/>
          </a:xfrm>
          <a:prstGeom prst="rect">
            <a:avLst/>
          </a:prstGeom>
        </p:spPr>
      </p:pic>
      <p:sp>
        <p:nvSpPr>
          <p:cNvPr id="7" name="CasellaDiTesto 6">
            <a:extLst>
              <a:ext uri="{FF2B5EF4-FFF2-40B4-BE49-F238E27FC236}">
                <a16:creationId xmlns:a16="http://schemas.microsoft.com/office/drawing/2014/main" id="{AD0A70D7-1CD5-B32C-4C43-F5880ED8F916}"/>
              </a:ext>
            </a:extLst>
          </p:cNvPr>
          <p:cNvSpPr txBox="1"/>
          <p:nvPr/>
        </p:nvSpPr>
        <p:spPr>
          <a:xfrm>
            <a:off x="134989" y="4352258"/>
            <a:ext cx="1841543" cy="338554"/>
          </a:xfrm>
          <a:prstGeom prst="rect">
            <a:avLst/>
          </a:prstGeom>
          <a:noFill/>
        </p:spPr>
        <p:txBody>
          <a:bodyPr wrap="square">
            <a:spAutoFit/>
          </a:bodyPr>
          <a:lstStyle/>
          <a:p>
            <a:pPr algn="r"/>
            <a:r>
              <a:rPr lang="en-US" sz="1600" noProof="0" dirty="0">
                <a:latin typeface="+mj-lt"/>
              </a:rPr>
              <a:t>Metallic</a:t>
            </a:r>
          </a:p>
        </p:txBody>
      </p:sp>
      <p:sp>
        <p:nvSpPr>
          <p:cNvPr id="9" name="CasellaDiTesto 8">
            <a:extLst>
              <a:ext uri="{FF2B5EF4-FFF2-40B4-BE49-F238E27FC236}">
                <a16:creationId xmlns:a16="http://schemas.microsoft.com/office/drawing/2014/main" id="{5D6A02F5-7FD8-8F92-CDDA-3AF81474E804}"/>
              </a:ext>
            </a:extLst>
          </p:cNvPr>
          <p:cNvSpPr txBox="1"/>
          <p:nvPr/>
        </p:nvSpPr>
        <p:spPr>
          <a:xfrm>
            <a:off x="134989" y="3611114"/>
            <a:ext cx="1841543" cy="338554"/>
          </a:xfrm>
          <a:prstGeom prst="rect">
            <a:avLst/>
          </a:prstGeom>
          <a:noFill/>
        </p:spPr>
        <p:txBody>
          <a:bodyPr wrap="square">
            <a:spAutoFit/>
          </a:bodyPr>
          <a:lstStyle/>
          <a:p>
            <a:pPr algn="r"/>
            <a:r>
              <a:rPr lang="en-US" sz="1600" noProof="0" dirty="0">
                <a:latin typeface="+mj-lt"/>
              </a:rPr>
              <a:t>Solid</a:t>
            </a:r>
          </a:p>
        </p:txBody>
      </p:sp>
      <p:pic>
        <p:nvPicPr>
          <p:cNvPr id="15" name="Picture 6" descr="A screenshot of a chart&#10;&#10;AI-generated content may be incorrect.">
            <a:extLst>
              <a:ext uri="{FF2B5EF4-FFF2-40B4-BE49-F238E27FC236}">
                <a16:creationId xmlns:a16="http://schemas.microsoft.com/office/drawing/2014/main" id="{645AE02F-C616-172F-31E6-A71C88551C17}"/>
              </a:ext>
            </a:extLst>
          </p:cNvPr>
          <p:cNvPicPr>
            <a:picLocks noChangeAspect="1"/>
          </p:cNvPicPr>
          <p:nvPr/>
        </p:nvPicPr>
        <p:blipFill>
          <a:blip r:embed="rId4"/>
          <a:srcRect l="60331" t="73609" r="33236" b="16653"/>
          <a:stretch>
            <a:fillRect/>
          </a:stretch>
        </p:blipFill>
        <p:spPr>
          <a:xfrm>
            <a:off x="3743903" y="4546579"/>
            <a:ext cx="447676" cy="447676"/>
          </a:xfrm>
          <a:prstGeom prst="ellipse">
            <a:avLst/>
          </a:prstGeom>
        </p:spPr>
      </p:pic>
      <p:pic>
        <p:nvPicPr>
          <p:cNvPr id="30" name="Picture 6" descr="A screenshot of a chart&#10;&#10;AI-generated content may be incorrect.">
            <a:extLst>
              <a:ext uri="{FF2B5EF4-FFF2-40B4-BE49-F238E27FC236}">
                <a16:creationId xmlns:a16="http://schemas.microsoft.com/office/drawing/2014/main" id="{282CA5F1-142C-4FFE-E979-D50917DE86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Lst>
          </a:blip>
          <a:srcRect l="19269" t="33881" r="74298" b="56381"/>
          <a:stretch>
            <a:fillRect/>
          </a:stretch>
        </p:blipFill>
        <p:spPr>
          <a:xfrm>
            <a:off x="3977973" y="3561558"/>
            <a:ext cx="447676" cy="447676"/>
          </a:xfrm>
          <a:prstGeom prst="ellipse">
            <a:avLst/>
          </a:prstGeom>
        </p:spPr>
      </p:pic>
      <p:pic>
        <p:nvPicPr>
          <p:cNvPr id="31" name="Picture 6" descr="A screenshot of a chart&#10;&#10;AI-generated content may be incorrect.">
            <a:extLst>
              <a:ext uri="{FF2B5EF4-FFF2-40B4-BE49-F238E27FC236}">
                <a16:creationId xmlns:a16="http://schemas.microsoft.com/office/drawing/2014/main" id="{9BF69214-D81F-610F-92A0-A9BAF945C410}"/>
              </a:ext>
            </a:extLst>
          </p:cNvPr>
          <p:cNvPicPr>
            <a:picLocks noChangeAspect="1"/>
          </p:cNvPicPr>
          <p:nvPr/>
        </p:nvPicPr>
        <p:blipFill>
          <a:blip r:embed="rId4"/>
          <a:srcRect l="10920" t="33881" r="82647" b="56381"/>
          <a:stretch>
            <a:fillRect/>
          </a:stretch>
        </p:blipFill>
        <p:spPr>
          <a:xfrm>
            <a:off x="2992513" y="3561558"/>
            <a:ext cx="447676" cy="447676"/>
          </a:xfrm>
          <a:prstGeom prst="ellipse">
            <a:avLst/>
          </a:prstGeom>
        </p:spPr>
      </p:pic>
      <p:pic>
        <p:nvPicPr>
          <p:cNvPr id="32" name="Picture 6" descr="A screenshot of a chart&#10;&#10;AI-generated content may be incorrect.">
            <a:extLst>
              <a:ext uri="{FF2B5EF4-FFF2-40B4-BE49-F238E27FC236}">
                <a16:creationId xmlns:a16="http://schemas.microsoft.com/office/drawing/2014/main" id="{C3A01297-322C-4812-7EAA-FA3D82808DFD}"/>
              </a:ext>
            </a:extLst>
          </p:cNvPr>
          <p:cNvPicPr>
            <a:picLocks noChangeAspect="1"/>
          </p:cNvPicPr>
          <p:nvPr/>
        </p:nvPicPr>
        <p:blipFill>
          <a:blip r:embed="rId4"/>
          <a:srcRect l="19269" t="53943" r="74298" b="36319"/>
          <a:stretch>
            <a:fillRect/>
          </a:stretch>
        </p:blipFill>
        <p:spPr>
          <a:xfrm>
            <a:off x="3743903" y="5329192"/>
            <a:ext cx="447676" cy="447676"/>
          </a:xfrm>
          <a:prstGeom prst="ellipse">
            <a:avLst/>
          </a:prstGeom>
        </p:spPr>
      </p:pic>
      <p:pic>
        <p:nvPicPr>
          <p:cNvPr id="33" name="Picture 6" descr="A screenshot of a chart&#10;&#10;AI-generated content may be incorrect.">
            <a:extLst>
              <a:ext uri="{FF2B5EF4-FFF2-40B4-BE49-F238E27FC236}">
                <a16:creationId xmlns:a16="http://schemas.microsoft.com/office/drawing/2014/main" id="{83D4F53E-513E-0F77-F65C-1D7394A869B4}"/>
              </a:ext>
            </a:extLst>
          </p:cNvPr>
          <p:cNvPicPr>
            <a:picLocks noChangeAspect="1"/>
          </p:cNvPicPr>
          <p:nvPr/>
        </p:nvPicPr>
        <p:blipFill>
          <a:blip r:embed="rId4"/>
          <a:srcRect l="10783" t="53943" r="82784" b="36319"/>
          <a:stretch>
            <a:fillRect/>
          </a:stretch>
        </p:blipFill>
        <p:spPr>
          <a:xfrm>
            <a:off x="2496152" y="5329192"/>
            <a:ext cx="447676" cy="447676"/>
          </a:xfrm>
          <a:prstGeom prst="ellipse">
            <a:avLst/>
          </a:prstGeom>
        </p:spPr>
      </p:pic>
      <p:pic>
        <p:nvPicPr>
          <p:cNvPr id="34" name="Picture 6" descr="A screenshot of a chart&#10;&#10;AI-generated content may be incorrect.">
            <a:extLst>
              <a:ext uri="{FF2B5EF4-FFF2-40B4-BE49-F238E27FC236}">
                <a16:creationId xmlns:a16="http://schemas.microsoft.com/office/drawing/2014/main" id="{D14B9392-727A-8353-62F6-C5BA07664035}"/>
              </a:ext>
            </a:extLst>
          </p:cNvPr>
          <p:cNvPicPr>
            <a:picLocks noChangeAspect="1"/>
          </p:cNvPicPr>
          <p:nvPr/>
        </p:nvPicPr>
        <p:blipFill>
          <a:blip r:embed="rId4"/>
          <a:srcRect l="10920" t="73212" r="82647" b="17050"/>
          <a:stretch>
            <a:fillRect/>
          </a:stretch>
        </p:blipFill>
        <p:spPr>
          <a:xfrm>
            <a:off x="5009353" y="5339285"/>
            <a:ext cx="447676" cy="447676"/>
          </a:xfrm>
          <a:prstGeom prst="ellipse">
            <a:avLst/>
          </a:prstGeom>
        </p:spPr>
      </p:pic>
      <p:pic>
        <p:nvPicPr>
          <p:cNvPr id="35" name="Picture 6" descr="A screenshot of a chart&#10;&#10;AI-generated content may be incorrect.">
            <a:extLst>
              <a:ext uri="{FF2B5EF4-FFF2-40B4-BE49-F238E27FC236}">
                <a16:creationId xmlns:a16="http://schemas.microsoft.com/office/drawing/2014/main" id="{0E5A94DC-2F41-E7DA-C53B-B0068DF11F2E}"/>
              </a:ext>
            </a:extLst>
          </p:cNvPr>
          <p:cNvPicPr>
            <a:picLocks noChangeAspect="1"/>
          </p:cNvPicPr>
          <p:nvPr/>
        </p:nvPicPr>
        <p:blipFill>
          <a:blip r:embed="rId4"/>
          <a:srcRect l="68954" t="73609" r="24613" b="16653"/>
          <a:stretch>
            <a:fillRect/>
          </a:stretch>
        </p:blipFill>
        <p:spPr>
          <a:xfrm>
            <a:off x="5009353" y="4546579"/>
            <a:ext cx="447676" cy="447676"/>
          </a:xfrm>
          <a:prstGeom prst="ellipse">
            <a:avLst/>
          </a:prstGeom>
        </p:spPr>
      </p:pic>
      <p:pic>
        <p:nvPicPr>
          <p:cNvPr id="36" name="Picture 6" descr="A screenshot of a chart&#10;&#10;AI-generated content may be incorrect.">
            <a:extLst>
              <a:ext uri="{FF2B5EF4-FFF2-40B4-BE49-F238E27FC236}">
                <a16:creationId xmlns:a16="http://schemas.microsoft.com/office/drawing/2014/main" id="{8AE1F327-B9D6-2F22-E9DA-3A5E10767940}"/>
              </a:ext>
            </a:extLst>
          </p:cNvPr>
          <p:cNvPicPr>
            <a:picLocks noChangeAspect="1"/>
          </p:cNvPicPr>
          <p:nvPr/>
        </p:nvPicPr>
        <p:blipFill>
          <a:blip r:embed="rId4"/>
          <a:srcRect l="77714" t="73609" r="15853" b="16653"/>
          <a:stretch>
            <a:fillRect/>
          </a:stretch>
        </p:blipFill>
        <p:spPr>
          <a:xfrm>
            <a:off x="2500751" y="4546579"/>
            <a:ext cx="447676" cy="447676"/>
          </a:xfrm>
          <a:prstGeom prst="ellipse">
            <a:avLst/>
          </a:prstGeom>
        </p:spPr>
      </p:pic>
      <p:sp>
        <p:nvSpPr>
          <p:cNvPr id="42" name="Rounded Rectangle 4">
            <a:extLst>
              <a:ext uri="{FF2B5EF4-FFF2-40B4-BE49-F238E27FC236}">
                <a16:creationId xmlns:a16="http://schemas.microsoft.com/office/drawing/2014/main" id="{256E0398-C2E6-E482-E454-C892C346BB9B}"/>
              </a:ext>
            </a:extLst>
          </p:cNvPr>
          <p:cNvSpPr/>
          <p:nvPr/>
        </p:nvSpPr>
        <p:spPr>
          <a:xfrm>
            <a:off x="1191080" y="1906215"/>
            <a:ext cx="4510058" cy="101403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pPr algn="ctr">
              <a:spcAft>
                <a:spcPts val="600"/>
              </a:spcAft>
            </a:pPr>
            <a:r>
              <a:rPr lang="en-US" noProof="0" dirty="0">
                <a:solidFill>
                  <a:schemeClr val="accent6"/>
                </a:solidFill>
                <a:latin typeface="+mj-lt"/>
              </a:rPr>
              <a:t>MORE COLORS</a:t>
            </a:r>
          </a:p>
          <a:p>
            <a:pPr algn="ctr">
              <a:spcAft>
                <a:spcPts val="600"/>
              </a:spcAft>
            </a:pPr>
            <a:r>
              <a:rPr lang="en-US" sz="1400" noProof="0" dirty="0">
                <a:solidFill>
                  <a:schemeClr val="accent6"/>
                </a:solidFill>
              </a:rPr>
              <a:t>+ 3 metallic paints</a:t>
            </a:r>
          </a:p>
          <a:p>
            <a:pPr algn="ctr">
              <a:spcAft>
                <a:spcPts val="600"/>
              </a:spcAft>
            </a:pPr>
            <a:r>
              <a:rPr lang="en-US" sz="1400" noProof="0" dirty="0">
                <a:solidFill>
                  <a:schemeClr val="accent6"/>
                </a:solidFill>
              </a:rPr>
              <a:t>+ black roof option</a:t>
            </a:r>
          </a:p>
        </p:txBody>
      </p:sp>
      <p:sp>
        <p:nvSpPr>
          <p:cNvPr id="43" name="Rounded Rectangle 5">
            <a:extLst>
              <a:ext uri="{FF2B5EF4-FFF2-40B4-BE49-F238E27FC236}">
                <a16:creationId xmlns:a16="http://schemas.microsoft.com/office/drawing/2014/main" id="{115DF3F6-1F8E-7634-76CA-4E1EBDEA6AD5}"/>
              </a:ext>
            </a:extLst>
          </p:cNvPr>
          <p:cNvSpPr/>
          <p:nvPr/>
        </p:nvSpPr>
        <p:spPr>
          <a:xfrm>
            <a:off x="6490862" y="1906214"/>
            <a:ext cx="4510058" cy="1014037"/>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pPr algn="ctr">
              <a:spcAft>
                <a:spcPts val="600"/>
              </a:spcAft>
            </a:pPr>
            <a:r>
              <a:rPr lang="en-US" noProof="0" dirty="0">
                <a:solidFill>
                  <a:schemeClr val="accent6"/>
                </a:solidFill>
                <a:latin typeface="+mj-lt"/>
              </a:rPr>
              <a:t>MORE INTERIOR COLORS</a:t>
            </a:r>
          </a:p>
          <a:p>
            <a:pPr algn="ctr">
              <a:spcAft>
                <a:spcPts val="600"/>
              </a:spcAft>
            </a:pPr>
            <a:r>
              <a:rPr lang="en-US" sz="1400" noProof="0" dirty="0">
                <a:solidFill>
                  <a:schemeClr val="accent6"/>
                </a:solidFill>
              </a:rPr>
              <a:t>+ red leather</a:t>
            </a:r>
          </a:p>
          <a:p>
            <a:pPr algn="ctr">
              <a:spcAft>
                <a:spcPts val="600"/>
              </a:spcAft>
            </a:pPr>
            <a:r>
              <a:rPr lang="en-US" sz="1400" noProof="0" dirty="0">
                <a:solidFill>
                  <a:schemeClr val="accent6"/>
                </a:solidFill>
              </a:rPr>
              <a:t>+ black /white Alcantara</a:t>
            </a:r>
          </a:p>
        </p:txBody>
      </p:sp>
      <p:pic>
        <p:nvPicPr>
          <p:cNvPr id="49" name="Picture 34" descr="A close up of a black shoe&#10;&#10;AI-generated content may be incorrect.">
            <a:extLst>
              <a:ext uri="{FF2B5EF4-FFF2-40B4-BE49-F238E27FC236}">
                <a16:creationId xmlns:a16="http://schemas.microsoft.com/office/drawing/2014/main" id="{35AF1A57-0F03-23EB-4699-A163A97FED59}"/>
              </a:ext>
            </a:extLst>
          </p:cNvPr>
          <p:cNvPicPr>
            <a:picLocks noChangeAspect="1"/>
          </p:cNvPicPr>
          <p:nvPr/>
        </p:nvPicPr>
        <p:blipFill>
          <a:blip r:embed="rId7"/>
          <a:stretch>
            <a:fillRect/>
          </a:stretch>
        </p:blipFill>
        <p:spPr>
          <a:xfrm>
            <a:off x="7101117" y="3333750"/>
            <a:ext cx="866756" cy="877199"/>
          </a:xfrm>
          <a:prstGeom prst="rect">
            <a:avLst/>
          </a:prstGeom>
        </p:spPr>
      </p:pic>
      <p:pic>
        <p:nvPicPr>
          <p:cNvPr id="50" name="Picture 35" descr="A close up of a seat&#10;&#10;AI-generated content may be incorrect.">
            <a:extLst>
              <a:ext uri="{FF2B5EF4-FFF2-40B4-BE49-F238E27FC236}">
                <a16:creationId xmlns:a16="http://schemas.microsoft.com/office/drawing/2014/main" id="{4710B8EF-4251-3B3C-EBB2-2E63E09D2035}"/>
              </a:ext>
            </a:extLst>
          </p:cNvPr>
          <p:cNvPicPr>
            <a:picLocks noChangeAspect="1"/>
          </p:cNvPicPr>
          <p:nvPr/>
        </p:nvPicPr>
        <p:blipFill>
          <a:blip r:embed="rId8"/>
          <a:stretch>
            <a:fillRect/>
          </a:stretch>
        </p:blipFill>
        <p:spPr>
          <a:xfrm>
            <a:off x="9546218" y="3333750"/>
            <a:ext cx="866756" cy="877199"/>
          </a:xfrm>
          <a:prstGeom prst="rect">
            <a:avLst/>
          </a:prstGeom>
        </p:spPr>
      </p:pic>
      <p:sp>
        <p:nvSpPr>
          <p:cNvPr id="51" name="CasellaDiTesto 13">
            <a:extLst>
              <a:ext uri="{FF2B5EF4-FFF2-40B4-BE49-F238E27FC236}">
                <a16:creationId xmlns:a16="http://schemas.microsoft.com/office/drawing/2014/main" id="{23C9979D-B980-415F-6BC7-5E60F535A7F7}"/>
              </a:ext>
            </a:extLst>
          </p:cNvPr>
          <p:cNvSpPr txBox="1"/>
          <p:nvPr/>
        </p:nvSpPr>
        <p:spPr>
          <a:xfrm>
            <a:off x="6452618" y="4232251"/>
            <a:ext cx="2163754" cy="430887"/>
          </a:xfrm>
          <a:prstGeom prst="rect">
            <a:avLst/>
          </a:prstGeom>
          <a:noFill/>
        </p:spPr>
        <p:txBody>
          <a:bodyPr wrap="square">
            <a:spAutoFit/>
          </a:bodyPr>
          <a:lstStyle/>
          <a:p>
            <a:pPr algn="ctr"/>
            <a:r>
              <a:rPr lang="en-US" sz="1100" noProof="0" dirty="0">
                <a:solidFill>
                  <a:schemeClr val="accent6"/>
                </a:solidFill>
                <a:latin typeface="+mj-lt"/>
              </a:rPr>
              <a:t>Black cloth &amp; Scuba </a:t>
            </a:r>
            <a:r>
              <a:rPr lang="en-US" sz="1100" strike="sngStrike" noProof="0" dirty="0">
                <a:solidFill>
                  <a:schemeClr val="accent6"/>
                </a:solidFill>
                <a:highlight>
                  <a:srgbClr val="FFFF00"/>
                </a:highlight>
                <a:latin typeface="+mj-lt"/>
              </a:rPr>
              <a:t>leatherette ‘’Biscione"</a:t>
            </a:r>
          </a:p>
        </p:txBody>
      </p:sp>
      <p:sp>
        <p:nvSpPr>
          <p:cNvPr id="52" name="CasellaDiTesto 13">
            <a:extLst>
              <a:ext uri="{FF2B5EF4-FFF2-40B4-BE49-F238E27FC236}">
                <a16:creationId xmlns:a16="http://schemas.microsoft.com/office/drawing/2014/main" id="{F5D8C424-9026-E269-6687-5847C2495220}"/>
              </a:ext>
            </a:extLst>
          </p:cNvPr>
          <p:cNvSpPr txBox="1"/>
          <p:nvPr/>
        </p:nvSpPr>
        <p:spPr>
          <a:xfrm>
            <a:off x="9313596" y="4232251"/>
            <a:ext cx="1332000" cy="261610"/>
          </a:xfrm>
          <a:prstGeom prst="rect">
            <a:avLst/>
          </a:prstGeom>
          <a:noFill/>
        </p:spPr>
        <p:txBody>
          <a:bodyPr wrap="square">
            <a:spAutoFit/>
          </a:bodyPr>
          <a:lstStyle/>
          <a:p>
            <a:pPr algn="ctr"/>
            <a:r>
              <a:rPr lang="en-US" sz="1100" noProof="0" dirty="0">
                <a:solidFill>
                  <a:schemeClr val="accent6"/>
                </a:solidFill>
                <a:latin typeface="+mj-lt"/>
              </a:rPr>
              <a:t>Black leather</a:t>
            </a:r>
          </a:p>
        </p:txBody>
      </p:sp>
      <p:pic>
        <p:nvPicPr>
          <p:cNvPr id="53" name="Picture 41">
            <a:extLst>
              <a:ext uri="{FF2B5EF4-FFF2-40B4-BE49-F238E27FC236}">
                <a16:creationId xmlns:a16="http://schemas.microsoft.com/office/drawing/2014/main" id="{D3E47966-E8F9-9649-B6D1-5A5C0B4E011B}"/>
              </a:ext>
            </a:extLst>
          </p:cNvPr>
          <p:cNvPicPr>
            <a:picLocks noChangeAspect="1"/>
          </p:cNvPicPr>
          <p:nvPr/>
        </p:nvPicPr>
        <p:blipFill>
          <a:blip r:embed="rId9"/>
          <a:srcRect/>
          <a:stretch/>
        </p:blipFill>
        <p:spPr>
          <a:xfrm>
            <a:off x="7101117" y="4749115"/>
            <a:ext cx="866756" cy="877198"/>
          </a:xfrm>
          <a:prstGeom prst="rect">
            <a:avLst/>
          </a:prstGeom>
        </p:spPr>
      </p:pic>
      <p:pic>
        <p:nvPicPr>
          <p:cNvPr id="54" name="Picture 42">
            <a:extLst>
              <a:ext uri="{FF2B5EF4-FFF2-40B4-BE49-F238E27FC236}">
                <a16:creationId xmlns:a16="http://schemas.microsoft.com/office/drawing/2014/main" id="{767D0486-5B1C-93F0-C65F-C9685FF56E1A}"/>
              </a:ext>
            </a:extLst>
          </p:cNvPr>
          <p:cNvPicPr>
            <a:picLocks noChangeAspect="1"/>
          </p:cNvPicPr>
          <p:nvPr/>
        </p:nvPicPr>
        <p:blipFill>
          <a:blip r:embed="rId10"/>
          <a:srcRect/>
          <a:stretch/>
        </p:blipFill>
        <p:spPr>
          <a:xfrm>
            <a:off x="9546218" y="4770417"/>
            <a:ext cx="866756" cy="877198"/>
          </a:xfrm>
          <a:prstGeom prst="rect">
            <a:avLst/>
          </a:prstGeom>
        </p:spPr>
      </p:pic>
      <p:sp>
        <p:nvSpPr>
          <p:cNvPr id="55" name="CasellaDiTesto 13">
            <a:extLst>
              <a:ext uri="{FF2B5EF4-FFF2-40B4-BE49-F238E27FC236}">
                <a16:creationId xmlns:a16="http://schemas.microsoft.com/office/drawing/2014/main" id="{F92FE7FA-2755-5BCB-2EBD-9831DF80C080}"/>
              </a:ext>
            </a:extLst>
          </p:cNvPr>
          <p:cNvSpPr txBox="1"/>
          <p:nvPr/>
        </p:nvSpPr>
        <p:spPr>
          <a:xfrm>
            <a:off x="6939703" y="5683952"/>
            <a:ext cx="1189584" cy="261610"/>
          </a:xfrm>
          <a:prstGeom prst="rect">
            <a:avLst/>
          </a:prstGeom>
          <a:noFill/>
        </p:spPr>
        <p:txBody>
          <a:bodyPr wrap="square">
            <a:spAutoFit/>
          </a:bodyPr>
          <a:lstStyle/>
          <a:p>
            <a:pPr algn="ctr"/>
            <a:r>
              <a:rPr lang="en-US" sz="1100" noProof="0" dirty="0">
                <a:solidFill>
                  <a:schemeClr val="accent6"/>
                </a:solidFill>
                <a:latin typeface="+mj-lt"/>
              </a:rPr>
              <a:t>Red leather</a:t>
            </a:r>
          </a:p>
        </p:txBody>
      </p:sp>
      <p:sp>
        <p:nvSpPr>
          <p:cNvPr id="56" name="CasellaDiTesto 13">
            <a:extLst>
              <a:ext uri="{FF2B5EF4-FFF2-40B4-BE49-F238E27FC236}">
                <a16:creationId xmlns:a16="http://schemas.microsoft.com/office/drawing/2014/main" id="{EC37E687-824E-A956-A23C-6BE304C6E49C}"/>
              </a:ext>
            </a:extLst>
          </p:cNvPr>
          <p:cNvSpPr txBox="1"/>
          <p:nvPr/>
        </p:nvSpPr>
        <p:spPr>
          <a:xfrm>
            <a:off x="8729950" y="5683001"/>
            <a:ext cx="2401684" cy="261610"/>
          </a:xfrm>
          <a:prstGeom prst="rect">
            <a:avLst/>
          </a:prstGeom>
          <a:noFill/>
        </p:spPr>
        <p:txBody>
          <a:bodyPr wrap="square">
            <a:spAutoFit/>
          </a:bodyPr>
          <a:lstStyle/>
          <a:p>
            <a:pPr algn="ctr"/>
            <a:r>
              <a:rPr lang="en-US" sz="1100" noProof="0" dirty="0">
                <a:solidFill>
                  <a:schemeClr val="accent6"/>
                </a:solidFill>
                <a:latin typeface="+mj-lt"/>
              </a:rPr>
              <a:t>Black &amp; white Alcantara</a:t>
            </a:r>
          </a:p>
        </p:txBody>
      </p:sp>
      <p:sp>
        <p:nvSpPr>
          <p:cNvPr id="60" name="TextBox 14">
            <a:extLst>
              <a:ext uri="{FF2B5EF4-FFF2-40B4-BE49-F238E27FC236}">
                <a16:creationId xmlns:a16="http://schemas.microsoft.com/office/drawing/2014/main" id="{2CD97525-7615-E787-1AEC-62D612D87CD6}"/>
              </a:ext>
            </a:extLst>
          </p:cNvPr>
          <p:cNvSpPr txBox="1"/>
          <p:nvPr/>
        </p:nvSpPr>
        <p:spPr>
          <a:xfrm rot="20980329">
            <a:off x="10123471" y="4858109"/>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cxnSp>
        <p:nvCxnSpPr>
          <p:cNvPr id="61" name="Connettore diritto 60">
            <a:extLst>
              <a:ext uri="{FF2B5EF4-FFF2-40B4-BE49-F238E27FC236}">
                <a16:creationId xmlns:a16="http://schemas.microsoft.com/office/drawing/2014/main" id="{DF938DDF-A2B9-FC0E-7844-C6B9A8BFD63D}"/>
              </a:ext>
            </a:extLst>
          </p:cNvPr>
          <p:cNvCxnSpPr>
            <a:cxnSpLocks/>
          </p:cNvCxnSpPr>
          <p:nvPr/>
        </p:nvCxnSpPr>
        <p:spPr>
          <a:xfrm>
            <a:off x="6096000" y="1818370"/>
            <a:ext cx="0" cy="4295518"/>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5" name="TextBox 14">
            <a:extLst>
              <a:ext uri="{FF2B5EF4-FFF2-40B4-BE49-F238E27FC236}">
                <a16:creationId xmlns:a16="http://schemas.microsoft.com/office/drawing/2014/main" id="{24789110-5456-C2B2-72A4-4001F4674812}"/>
              </a:ext>
            </a:extLst>
          </p:cNvPr>
          <p:cNvSpPr txBox="1"/>
          <p:nvPr/>
        </p:nvSpPr>
        <p:spPr>
          <a:xfrm rot="20980329">
            <a:off x="7678824" y="4858108"/>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sp>
        <p:nvSpPr>
          <p:cNvPr id="66" name="TextBox 14">
            <a:extLst>
              <a:ext uri="{FF2B5EF4-FFF2-40B4-BE49-F238E27FC236}">
                <a16:creationId xmlns:a16="http://schemas.microsoft.com/office/drawing/2014/main" id="{773D0470-089D-2217-F261-8CD0A7E614F2}"/>
              </a:ext>
            </a:extLst>
          </p:cNvPr>
          <p:cNvSpPr txBox="1"/>
          <p:nvPr/>
        </p:nvSpPr>
        <p:spPr>
          <a:xfrm rot="20980329">
            <a:off x="2154259" y="4407755"/>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sp>
        <p:nvSpPr>
          <p:cNvPr id="67" name="TextBox 14">
            <a:extLst>
              <a:ext uri="{FF2B5EF4-FFF2-40B4-BE49-F238E27FC236}">
                <a16:creationId xmlns:a16="http://schemas.microsoft.com/office/drawing/2014/main" id="{E94E5E8E-EB42-5872-54AF-DC0F5F7DB781}"/>
              </a:ext>
            </a:extLst>
          </p:cNvPr>
          <p:cNvSpPr txBox="1"/>
          <p:nvPr/>
        </p:nvSpPr>
        <p:spPr>
          <a:xfrm rot="20980329">
            <a:off x="4610682" y="4407755"/>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sp>
        <p:nvSpPr>
          <p:cNvPr id="68" name="TextBox 14">
            <a:extLst>
              <a:ext uri="{FF2B5EF4-FFF2-40B4-BE49-F238E27FC236}">
                <a16:creationId xmlns:a16="http://schemas.microsoft.com/office/drawing/2014/main" id="{806310DD-6639-5CD0-C910-3AB3B5F393C7}"/>
              </a:ext>
            </a:extLst>
          </p:cNvPr>
          <p:cNvSpPr txBox="1"/>
          <p:nvPr/>
        </p:nvSpPr>
        <p:spPr>
          <a:xfrm rot="20980329">
            <a:off x="3386392" y="4407755"/>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sp>
        <p:nvSpPr>
          <p:cNvPr id="2" name="CasellaDiTesto 1">
            <a:extLst>
              <a:ext uri="{FF2B5EF4-FFF2-40B4-BE49-F238E27FC236}">
                <a16:creationId xmlns:a16="http://schemas.microsoft.com/office/drawing/2014/main" id="{CB19A80C-A66B-1076-B40D-BB6C669CC763}"/>
              </a:ext>
            </a:extLst>
          </p:cNvPr>
          <p:cNvSpPr txBox="1"/>
          <p:nvPr/>
        </p:nvSpPr>
        <p:spPr>
          <a:xfrm>
            <a:off x="2605665" y="3995694"/>
            <a:ext cx="1143453" cy="230832"/>
          </a:xfrm>
          <a:prstGeom prst="rect">
            <a:avLst/>
          </a:prstGeom>
          <a:noFill/>
        </p:spPr>
        <p:txBody>
          <a:bodyPr wrap="square">
            <a:spAutoFit/>
          </a:bodyPr>
          <a:lstStyle/>
          <a:p>
            <a:pPr algn="ctr"/>
            <a:r>
              <a:rPr lang="en-US" sz="900" noProof="0" dirty="0">
                <a:highlight>
                  <a:srgbClr val="FFFF00"/>
                </a:highlight>
                <a:latin typeface="+mj-lt"/>
              </a:rPr>
              <a:t>Bianco Alfa</a:t>
            </a:r>
          </a:p>
        </p:txBody>
      </p:sp>
      <p:sp>
        <p:nvSpPr>
          <p:cNvPr id="3" name="CasellaDiTesto 2">
            <a:extLst>
              <a:ext uri="{FF2B5EF4-FFF2-40B4-BE49-F238E27FC236}">
                <a16:creationId xmlns:a16="http://schemas.microsoft.com/office/drawing/2014/main" id="{D1D9F565-39A0-3E16-89D4-54234BA924E7}"/>
              </a:ext>
            </a:extLst>
          </p:cNvPr>
          <p:cNvSpPr txBox="1"/>
          <p:nvPr/>
        </p:nvSpPr>
        <p:spPr>
          <a:xfrm>
            <a:off x="3613710" y="3995694"/>
            <a:ext cx="1143453" cy="230832"/>
          </a:xfrm>
          <a:prstGeom prst="rect">
            <a:avLst/>
          </a:prstGeom>
          <a:noFill/>
        </p:spPr>
        <p:txBody>
          <a:bodyPr wrap="square">
            <a:spAutoFit/>
          </a:bodyPr>
          <a:lstStyle/>
          <a:p>
            <a:pPr algn="ctr"/>
            <a:r>
              <a:rPr lang="en-US" sz="900" noProof="0" dirty="0">
                <a:highlight>
                  <a:srgbClr val="FFFF00"/>
                </a:highlight>
                <a:latin typeface="+mj-lt"/>
              </a:rPr>
              <a:t>Nero Alfa</a:t>
            </a:r>
          </a:p>
        </p:txBody>
      </p:sp>
      <p:sp>
        <p:nvSpPr>
          <p:cNvPr id="4" name="CasellaDiTesto 3">
            <a:extLst>
              <a:ext uri="{FF2B5EF4-FFF2-40B4-BE49-F238E27FC236}">
                <a16:creationId xmlns:a16="http://schemas.microsoft.com/office/drawing/2014/main" id="{9161EB70-7E79-CAB4-1FC7-315A0296BD15}"/>
              </a:ext>
            </a:extLst>
          </p:cNvPr>
          <p:cNvSpPr txBox="1"/>
          <p:nvPr/>
        </p:nvSpPr>
        <p:spPr>
          <a:xfrm>
            <a:off x="3338842" y="5800894"/>
            <a:ext cx="1257798" cy="230832"/>
          </a:xfrm>
          <a:prstGeom prst="rect">
            <a:avLst/>
          </a:prstGeom>
          <a:noFill/>
        </p:spPr>
        <p:txBody>
          <a:bodyPr wrap="square">
            <a:spAutoFit/>
          </a:bodyPr>
          <a:lstStyle/>
          <a:p>
            <a:pPr algn="ctr"/>
            <a:r>
              <a:rPr lang="en-US" sz="900" noProof="0" dirty="0">
                <a:highlight>
                  <a:srgbClr val="FFFF00"/>
                </a:highlight>
                <a:latin typeface="+mj-lt"/>
              </a:rPr>
              <a:t>Grigio Vesuvio</a:t>
            </a:r>
          </a:p>
        </p:txBody>
      </p:sp>
      <p:sp>
        <p:nvSpPr>
          <p:cNvPr id="5" name="CasellaDiTesto 4">
            <a:extLst>
              <a:ext uri="{FF2B5EF4-FFF2-40B4-BE49-F238E27FC236}">
                <a16:creationId xmlns:a16="http://schemas.microsoft.com/office/drawing/2014/main" id="{8AD2B15D-A6A4-FED7-CEFD-49E5357A4532}"/>
              </a:ext>
            </a:extLst>
          </p:cNvPr>
          <p:cNvSpPr txBox="1"/>
          <p:nvPr/>
        </p:nvSpPr>
        <p:spPr>
          <a:xfrm>
            <a:off x="2148264" y="5046454"/>
            <a:ext cx="1143453" cy="230832"/>
          </a:xfrm>
          <a:prstGeom prst="rect">
            <a:avLst/>
          </a:prstGeom>
          <a:noFill/>
        </p:spPr>
        <p:txBody>
          <a:bodyPr wrap="square">
            <a:spAutoFit/>
          </a:bodyPr>
          <a:lstStyle/>
          <a:p>
            <a:pPr algn="ctr"/>
            <a:r>
              <a:rPr lang="en-US" sz="900" noProof="0" dirty="0">
                <a:highlight>
                  <a:srgbClr val="FFFF00"/>
                </a:highlight>
                <a:latin typeface="+mj-lt"/>
              </a:rPr>
              <a:t>Rosso Brera</a:t>
            </a:r>
          </a:p>
        </p:txBody>
      </p:sp>
      <p:sp>
        <p:nvSpPr>
          <p:cNvPr id="6" name="CasellaDiTesto 5">
            <a:extLst>
              <a:ext uri="{FF2B5EF4-FFF2-40B4-BE49-F238E27FC236}">
                <a16:creationId xmlns:a16="http://schemas.microsoft.com/office/drawing/2014/main" id="{1B161B13-D4BB-2D77-C8D7-F709DD25D2BA}"/>
              </a:ext>
            </a:extLst>
          </p:cNvPr>
          <p:cNvSpPr txBox="1"/>
          <p:nvPr/>
        </p:nvSpPr>
        <p:spPr>
          <a:xfrm>
            <a:off x="4692745" y="5046454"/>
            <a:ext cx="1143453" cy="230832"/>
          </a:xfrm>
          <a:prstGeom prst="rect">
            <a:avLst/>
          </a:prstGeom>
          <a:noFill/>
        </p:spPr>
        <p:txBody>
          <a:bodyPr wrap="square">
            <a:spAutoFit/>
          </a:bodyPr>
          <a:lstStyle/>
          <a:p>
            <a:pPr algn="ctr"/>
            <a:r>
              <a:rPr lang="en-US" sz="900" noProof="0" dirty="0" err="1">
                <a:highlight>
                  <a:srgbClr val="FFFF00"/>
                </a:highlight>
                <a:latin typeface="+mj-lt"/>
              </a:rPr>
              <a:t>Giallo</a:t>
            </a:r>
            <a:r>
              <a:rPr lang="en-US" sz="900" noProof="0" dirty="0">
                <a:highlight>
                  <a:srgbClr val="FFFF00"/>
                </a:highlight>
                <a:latin typeface="+mj-lt"/>
              </a:rPr>
              <a:t> </a:t>
            </a:r>
            <a:r>
              <a:rPr lang="en-US" sz="900" noProof="0" dirty="0" err="1">
                <a:highlight>
                  <a:srgbClr val="FFFF00"/>
                </a:highlight>
                <a:latin typeface="+mj-lt"/>
              </a:rPr>
              <a:t>Ocra</a:t>
            </a:r>
            <a:endParaRPr lang="en-US" sz="900" noProof="0" dirty="0">
              <a:highlight>
                <a:srgbClr val="FFFF00"/>
              </a:highlight>
              <a:latin typeface="+mj-lt"/>
            </a:endParaRPr>
          </a:p>
        </p:txBody>
      </p:sp>
      <p:sp>
        <p:nvSpPr>
          <p:cNvPr id="10" name="CasellaDiTesto 9">
            <a:extLst>
              <a:ext uri="{FF2B5EF4-FFF2-40B4-BE49-F238E27FC236}">
                <a16:creationId xmlns:a16="http://schemas.microsoft.com/office/drawing/2014/main" id="{2E85DDB3-DA8D-A2D1-BDD7-C75A811B5759}"/>
              </a:ext>
            </a:extLst>
          </p:cNvPr>
          <p:cNvSpPr txBox="1"/>
          <p:nvPr/>
        </p:nvSpPr>
        <p:spPr>
          <a:xfrm>
            <a:off x="3396015" y="5046454"/>
            <a:ext cx="1143453" cy="230832"/>
          </a:xfrm>
          <a:prstGeom prst="rect">
            <a:avLst/>
          </a:prstGeom>
          <a:noFill/>
        </p:spPr>
        <p:txBody>
          <a:bodyPr wrap="square">
            <a:spAutoFit/>
          </a:bodyPr>
          <a:lstStyle/>
          <a:p>
            <a:pPr algn="ctr"/>
            <a:r>
              <a:rPr lang="en-US" sz="900" noProof="0" dirty="0">
                <a:highlight>
                  <a:srgbClr val="FFFF00"/>
                </a:highlight>
                <a:latin typeface="+mj-lt"/>
              </a:rPr>
              <a:t>Verde Monza</a:t>
            </a:r>
          </a:p>
        </p:txBody>
      </p:sp>
      <p:sp>
        <p:nvSpPr>
          <p:cNvPr id="11" name="CasellaDiTesto 10">
            <a:extLst>
              <a:ext uri="{FF2B5EF4-FFF2-40B4-BE49-F238E27FC236}">
                <a16:creationId xmlns:a16="http://schemas.microsoft.com/office/drawing/2014/main" id="{89931927-0117-2F6E-BCCA-B96544163F13}"/>
              </a:ext>
            </a:extLst>
          </p:cNvPr>
          <p:cNvSpPr txBox="1"/>
          <p:nvPr/>
        </p:nvSpPr>
        <p:spPr>
          <a:xfrm>
            <a:off x="4569036" y="5786961"/>
            <a:ext cx="1383578" cy="230832"/>
          </a:xfrm>
          <a:prstGeom prst="rect">
            <a:avLst/>
          </a:prstGeom>
          <a:noFill/>
        </p:spPr>
        <p:txBody>
          <a:bodyPr wrap="square">
            <a:spAutoFit/>
          </a:bodyPr>
          <a:lstStyle/>
          <a:p>
            <a:pPr algn="ctr"/>
            <a:r>
              <a:rPr lang="en-US" sz="900" noProof="0" dirty="0">
                <a:highlight>
                  <a:srgbClr val="FFFF00"/>
                </a:highlight>
                <a:latin typeface="+mj-lt"/>
              </a:rPr>
              <a:t>Verde Montreal</a:t>
            </a:r>
          </a:p>
        </p:txBody>
      </p:sp>
      <p:sp>
        <p:nvSpPr>
          <p:cNvPr id="12" name="CasellaDiTesto 11">
            <a:extLst>
              <a:ext uri="{FF2B5EF4-FFF2-40B4-BE49-F238E27FC236}">
                <a16:creationId xmlns:a16="http://schemas.microsoft.com/office/drawing/2014/main" id="{15A8EAFE-9D46-D3D8-7557-9B5D5F90942A}"/>
              </a:ext>
            </a:extLst>
          </p:cNvPr>
          <p:cNvSpPr txBox="1"/>
          <p:nvPr/>
        </p:nvSpPr>
        <p:spPr>
          <a:xfrm>
            <a:off x="2053955" y="5800894"/>
            <a:ext cx="1257798" cy="230832"/>
          </a:xfrm>
          <a:prstGeom prst="rect">
            <a:avLst/>
          </a:prstGeom>
          <a:noFill/>
        </p:spPr>
        <p:txBody>
          <a:bodyPr wrap="square">
            <a:spAutoFit/>
          </a:bodyPr>
          <a:lstStyle/>
          <a:p>
            <a:pPr algn="ctr"/>
            <a:r>
              <a:rPr lang="en-US" sz="900" noProof="0" dirty="0">
                <a:highlight>
                  <a:srgbClr val="FFFF00"/>
                </a:highlight>
                <a:latin typeface="+mj-lt"/>
              </a:rPr>
              <a:t>Blu Misano</a:t>
            </a:r>
          </a:p>
        </p:txBody>
      </p:sp>
      <p:sp>
        <p:nvSpPr>
          <p:cNvPr id="13" name="CasellaDiTesto 12">
            <a:extLst>
              <a:ext uri="{FF2B5EF4-FFF2-40B4-BE49-F238E27FC236}">
                <a16:creationId xmlns:a16="http://schemas.microsoft.com/office/drawing/2014/main" id="{4F1BB849-7546-DEDC-33EF-2AEF7D7AB73A}"/>
              </a:ext>
            </a:extLst>
          </p:cNvPr>
          <p:cNvSpPr txBox="1"/>
          <p:nvPr/>
        </p:nvSpPr>
        <p:spPr>
          <a:xfrm>
            <a:off x="6066254" y="4856045"/>
            <a:ext cx="3226356" cy="946293"/>
          </a:xfrm>
          <a:prstGeom prst="rect">
            <a:avLst/>
          </a:prstGeom>
          <a:solidFill>
            <a:srgbClr val="FF0000"/>
          </a:solidFill>
        </p:spPr>
        <p:txBody>
          <a:bodyPr wrap="square" rtlCol="0">
            <a:spAutoFit/>
          </a:bodyPr>
          <a:lstStyle/>
          <a:p>
            <a:pPr algn="ctr"/>
            <a:r>
              <a:rPr lang="it-IT" sz="1800" noProof="0" dirty="0">
                <a:solidFill>
                  <a:schemeClr val="accent6"/>
                </a:solidFill>
              </a:rPr>
              <a:t>Schiarire un pochino l’immagine, si capisce poco che è rosso</a:t>
            </a:r>
          </a:p>
        </p:txBody>
      </p:sp>
    </p:spTree>
    <p:custDataLst>
      <p:tags r:id="rId1"/>
    </p:custDataLst>
    <p:extLst>
      <p:ext uri="{BB962C8B-B14F-4D97-AF65-F5344CB8AC3E}">
        <p14:creationId xmlns:p14="http://schemas.microsoft.com/office/powerpoint/2010/main" val="64190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4174-4566-3696-D8F3-7A6AD1940724}"/>
            </a:ext>
          </a:extLst>
        </p:cNvPr>
        <p:cNvGrpSpPr/>
        <p:nvPr/>
      </p:nvGrpSpPr>
      <p:grpSpPr>
        <a:xfrm>
          <a:off x="0" y="0"/>
          <a:ext cx="0" cy="0"/>
          <a:chOff x="0" y="0"/>
          <a:chExt cx="0" cy="0"/>
        </a:xfrm>
      </p:grpSpPr>
      <p:sp>
        <p:nvSpPr>
          <p:cNvPr id="16" name="Titolo 1">
            <a:extLst>
              <a:ext uri="{FF2B5EF4-FFF2-40B4-BE49-F238E27FC236}">
                <a16:creationId xmlns:a16="http://schemas.microsoft.com/office/drawing/2014/main" id="{1D279F9A-1713-9F7D-C473-1D750C32F28F}"/>
              </a:ext>
            </a:extLst>
          </p:cNvPr>
          <p:cNvSpPr>
            <a:spLocks noGrp="1"/>
          </p:cNvSpPr>
          <p:nvPr>
            <p:ph type="title"/>
          </p:nvPr>
        </p:nvSpPr>
        <p:spPr>
          <a:xfrm>
            <a:off x="479425" y="627626"/>
            <a:ext cx="4959351" cy="349702"/>
          </a:xfrm>
        </p:spPr>
        <p:txBody>
          <a:bodyPr/>
          <a:lstStyle/>
          <a:p>
            <a:r>
              <a:rPr lang="en-US" noProof="0" dirty="0">
                <a:solidFill>
                  <a:schemeClr val="tx1"/>
                </a:solidFill>
              </a:rPr>
              <a:t>360° IMPROVEMENT </a:t>
            </a:r>
          </a:p>
        </p:txBody>
      </p:sp>
      <p:sp>
        <p:nvSpPr>
          <p:cNvPr id="17" name="Segnaposto contenuto 2">
            <a:extLst>
              <a:ext uri="{FF2B5EF4-FFF2-40B4-BE49-F238E27FC236}">
                <a16:creationId xmlns:a16="http://schemas.microsoft.com/office/drawing/2014/main" id="{2EE0D4B0-5B10-3D62-4DE3-AE382B24F4B9}"/>
              </a:ext>
            </a:extLst>
          </p:cNvPr>
          <p:cNvSpPr txBox="1">
            <a:spLocks/>
          </p:cNvSpPr>
          <p:nvPr/>
        </p:nvSpPr>
        <p:spPr>
          <a:xfrm>
            <a:off x="1102801" y="1209662"/>
            <a:ext cx="10526398" cy="4924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1200" kern="1200" smtClean="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600"/>
              </a:spcAft>
              <a:buFont typeface="Arial" panose="020B0604020202020204" pitchFamily="34" charset="0"/>
              <a:buNone/>
            </a:pPr>
            <a:r>
              <a:rPr lang="en-US" sz="1400" b="1" noProof="0" dirty="0">
                <a:solidFill>
                  <a:schemeClr val="accent1"/>
                </a:solidFill>
              </a:rPr>
              <a:t>NEW WHEELS</a:t>
            </a:r>
            <a:r>
              <a:rPr lang="en-US" noProof="0" dirty="0"/>
              <a:t>: </a:t>
            </a:r>
            <a:r>
              <a:rPr lang="en-US" noProof="0" dirty="0">
                <a:highlight>
                  <a:srgbClr val="FFFF00"/>
                </a:highlight>
              </a:rPr>
              <a:t>Wheels are not just a detail, they define the character and presence of the car. The wheel range of the New </a:t>
            </a:r>
            <a:r>
              <a:rPr lang="en-US" noProof="0" dirty="0" err="1">
                <a:highlight>
                  <a:srgbClr val="FFFF00"/>
                </a:highlight>
              </a:rPr>
              <a:t>Tonale</a:t>
            </a:r>
            <a:r>
              <a:rPr lang="en-US" noProof="0" dirty="0">
                <a:highlight>
                  <a:srgbClr val="FFFF00"/>
                </a:highlight>
              </a:rPr>
              <a:t> goes from 17” to 20“ and features 2 new wheel designs for the 19” and 20” sizes.</a:t>
            </a:r>
          </a:p>
        </p:txBody>
      </p:sp>
      <p:pic>
        <p:nvPicPr>
          <p:cNvPr id="2" name="Immagine 1" descr="Immagine che contiene nero, oscurità&#10;&#10;Il contenuto generato dall'IA potrebbe non essere corretto.">
            <a:extLst>
              <a:ext uri="{FF2B5EF4-FFF2-40B4-BE49-F238E27FC236}">
                <a16:creationId xmlns:a16="http://schemas.microsoft.com/office/drawing/2014/main" id="{11F036EC-EB94-5E6A-2E89-EBA1891D46BF}"/>
              </a:ext>
            </a:extLst>
          </p:cNvPr>
          <p:cNvPicPr>
            <a:picLocks noChangeAspect="1"/>
          </p:cNvPicPr>
          <p:nvPr/>
        </p:nvPicPr>
        <p:blipFill>
          <a:blip r:embed="rId3"/>
          <a:stretch>
            <a:fillRect/>
          </a:stretch>
        </p:blipFill>
        <p:spPr>
          <a:xfrm>
            <a:off x="562801" y="1165344"/>
            <a:ext cx="523049" cy="523049"/>
          </a:xfrm>
          <a:prstGeom prst="rect">
            <a:avLst/>
          </a:prstGeom>
        </p:spPr>
      </p:pic>
      <p:sp>
        <p:nvSpPr>
          <p:cNvPr id="18" name="Rounded Rectangle 5">
            <a:extLst>
              <a:ext uri="{FF2B5EF4-FFF2-40B4-BE49-F238E27FC236}">
                <a16:creationId xmlns:a16="http://schemas.microsoft.com/office/drawing/2014/main" id="{22D6C98F-DE35-EE5E-2E21-474E2124DC95}"/>
              </a:ext>
            </a:extLst>
          </p:cNvPr>
          <p:cNvSpPr/>
          <p:nvPr/>
        </p:nvSpPr>
        <p:spPr>
          <a:xfrm>
            <a:off x="6584122" y="2281639"/>
            <a:ext cx="1968500" cy="3895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t" anchorCtr="0"/>
          <a:lstStyle/>
          <a:p>
            <a:pPr algn="ctr"/>
            <a:r>
              <a:rPr lang="en-US" noProof="0" dirty="0">
                <a:solidFill>
                  <a:schemeClr val="accent6"/>
                </a:solidFill>
                <a:latin typeface="+mj-lt"/>
              </a:rPr>
              <a:t>Veloce</a:t>
            </a:r>
          </a:p>
        </p:txBody>
      </p:sp>
      <p:sp>
        <p:nvSpPr>
          <p:cNvPr id="19" name="Rounded Rectangle 5">
            <a:extLst>
              <a:ext uri="{FF2B5EF4-FFF2-40B4-BE49-F238E27FC236}">
                <a16:creationId xmlns:a16="http://schemas.microsoft.com/office/drawing/2014/main" id="{1A41DEC0-D52D-B86D-1C50-980298D39F3F}"/>
              </a:ext>
            </a:extLst>
          </p:cNvPr>
          <p:cNvSpPr/>
          <p:nvPr/>
        </p:nvSpPr>
        <p:spPr>
          <a:xfrm>
            <a:off x="3859328" y="2293181"/>
            <a:ext cx="1968500" cy="3895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t" anchorCtr="0"/>
          <a:lstStyle/>
          <a:p>
            <a:pPr algn="ctr"/>
            <a:r>
              <a:rPr lang="en-US" noProof="0" dirty="0">
                <a:solidFill>
                  <a:schemeClr val="accent6"/>
                </a:solidFill>
                <a:latin typeface="+mj-lt"/>
              </a:rPr>
              <a:t>Sprint ant Ti</a:t>
            </a:r>
          </a:p>
        </p:txBody>
      </p:sp>
      <p:sp>
        <p:nvSpPr>
          <p:cNvPr id="21" name="Rounded Rectangle 5">
            <a:extLst>
              <a:ext uri="{FF2B5EF4-FFF2-40B4-BE49-F238E27FC236}">
                <a16:creationId xmlns:a16="http://schemas.microsoft.com/office/drawing/2014/main" id="{5CB1E71B-FD6B-1911-25BB-6A6225DC5291}"/>
              </a:ext>
            </a:extLst>
          </p:cNvPr>
          <p:cNvSpPr/>
          <p:nvPr/>
        </p:nvSpPr>
        <p:spPr>
          <a:xfrm>
            <a:off x="1361068" y="2293181"/>
            <a:ext cx="1968500" cy="3895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t" anchorCtr="0"/>
          <a:lstStyle/>
          <a:p>
            <a:pPr algn="ctr"/>
            <a:r>
              <a:rPr lang="en-US" noProof="0" dirty="0">
                <a:solidFill>
                  <a:schemeClr val="accent6"/>
                </a:solidFill>
                <a:latin typeface="+mj-lt"/>
              </a:rPr>
              <a:t>Tonale</a:t>
            </a:r>
          </a:p>
        </p:txBody>
      </p:sp>
      <p:pic>
        <p:nvPicPr>
          <p:cNvPr id="7" name="Immagine 6" descr="Immagine che contiene Ricambio auto, pneumatico, cerchio, Pneumatico&#10;&#10;Il contenuto generato dall'IA potrebbe non essere corretto.">
            <a:extLst>
              <a:ext uri="{FF2B5EF4-FFF2-40B4-BE49-F238E27FC236}">
                <a16:creationId xmlns:a16="http://schemas.microsoft.com/office/drawing/2014/main" id="{A4684E2D-4224-B87F-1D41-C8D4A4EA5F9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3507" t="20312" r="33708" b="17864"/>
          <a:stretch/>
        </p:blipFill>
        <p:spPr>
          <a:xfrm>
            <a:off x="1632828" y="3067184"/>
            <a:ext cx="1490733" cy="1482437"/>
          </a:xfrm>
          <a:prstGeom prst="ellipse">
            <a:avLst/>
          </a:prstGeom>
          <a:effectLst/>
        </p:spPr>
      </p:pic>
      <p:pic>
        <p:nvPicPr>
          <p:cNvPr id="8" name="Immagine 7" descr="Immagine che contiene cerchio, tirapugni, bianco e nero&#10;&#10;Il contenuto generato dall'IA potrebbe non essere corretto.">
            <a:extLst>
              <a:ext uri="{FF2B5EF4-FFF2-40B4-BE49-F238E27FC236}">
                <a16:creationId xmlns:a16="http://schemas.microsoft.com/office/drawing/2014/main" id="{48F69899-29D8-FC84-4A03-D7020A12B33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2856" t="18097" r="32799" b="17369"/>
          <a:stretch/>
        </p:blipFill>
        <p:spPr>
          <a:xfrm>
            <a:off x="4073008" y="3046266"/>
            <a:ext cx="1561667" cy="1547396"/>
          </a:xfrm>
          <a:prstGeom prst="ellipse">
            <a:avLst/>
          </a:prstGeom>
          <a:effectLst/>
        </p:spPr>
      </p:pic>
      <p:sp>
        <p:nvSpPr>
          <p:cNvPr id="6" name="Rounded Rectangle 5">
            <a:extLst>
              <a:ext uri="{FF2B5EF4-FFF2-40B4-BE49-F238E27FC236}">
                <a16:creationId xmlns:a16="http://schemas.microsoft.com/office/drawing/2014/main" id="{2C5E323E-0950-CC61-160A-BFA60F7B9E3C}"/>
              </a:ext>
            </a:extLst>
          </p:cNvPr>
          <p:cNvSpPr/>
          <p:nvPr/>
        </p:nvSpPr>
        <p:spPr>
          <a:xfrm>
            <a:off x="9308916" y="2323475"/>
            <a:ext cx="2295434" cy="3895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t" anchorCtr="0"/>
          <a:lstStyle/>
          <a:p>
            <a:pPr algn="ctr"/>
            <a:r>
              <a:rPr lang="en-US" noProof="0" dirty="0">
                <a:solidFill>
                  <a:schemeClr val="accent6"/>
                </a:solidFill>
                <a:latin typeface="+mj-lt"/>
              </a:rPr>
              <a:t>Sport Speciale</a:t>
            </a:r>
          </a:p>
        </p:txBody>
      </p:sp>
      <p:sp>
        <p:nvSpPr>
          <p:cNvPr id="15" name="TextBox 8">
            <a:extLst>
              <a:ext uri="{FF2B5EF4-FFF2-40B4-BE49-F238E27FC236}">
                <a16:creationId xmlns:a16="http://schemas.microsoft.com/office/drawing/2014/main" id="{C3ABE630-833A-A1F7-0F2D-1BB4CF339559}"/>
              </a:ext>
            </a:extLst>
          </p:cNvPr>
          <p:cNvSpPr txBox="1"/>
          <p:nvPr/>
        </p:nvSpPr>
        <p:spPr>
          <a:xfrm>
            <a:off x="1548415" y="5219790"/>
            <a:ext cx="1579982" cy="276999"/>
          </a:xfrm>
          <a:prstGeom prst="rect">
            <a:avLst/>
          </a:prstGeom>
          <a:noFill/>
        </p:spPr>
        <p:txBody>
          <a:bodyPr wrap="square" rtlCol="0">
            <a:spAutoFit/>
          </a:bodyPr>
          <a:lstStyle/>
          <a:p>
            <a:pPr algn="ctr"/>
            <a:r>
              <a:rPr lang="en-US" sz="1200" i="1" noProof="0" dirty="0">
                <a:solidFill>
                  <a:schemeClr val="accent6"/>
                </a:solidFill>
                <a:latin typeface="+mn-lt"/>
              </a:rPr>
              <a:t>17”  </a:t>
            </a:r>
            <a:r>
              <a:rPr lang="en-US" sz="1200" i="1" dirty="0" err="1">
                <a:solidFill>
                  <a:schemeClr val="accent6"/>
                </a:solidFill>
                <a:latin typeface="+mn-lt"/>
              </a:rPr>
              <a:t>Aerodinamico</a:t>
            </a:r>
            <a:endParaRPr lang="en-US" sz="1200" i="1" noProof="0" dirty="0">
              <a:solidFill>
                <a:schemeClr val="accent6"/>
              </a:solidFill>
              <a:latin typeface="+mn-lt"/>
            </a:endParaRPr>
          </a:p>
        </p:txBody>
      </p:sp>
      <p:sp>
        <p:nvSpPr>
          <p:cNvPr id="22" name="TextBox 8">
            <a:extLst>
              <a:ext uri="{FF2B5EF4-FFF2-40B4-BE49-F238E27FC236}">
                <a16:creationId xmlns:a16="http://schemas.microsoft.com/office/drawing/2014/main" id="{56CDAE11-A4F0-6795-4ABE-25DEFF42E456}"/>
              </a:ext>
            </a:extLst>
          </p:cNvPr>
          <p:cNvSpPr txBox="1"/>
          <p:nvPr/>
        </p:nvSpPr>
        <p:spPr>
          <a:xfrm>
            <a:off x="4043597" y="5219790"/>
            <a:ext cx="1579982" cy="276999"/>
          </a:xfrm>
          <a:prstGeom prst="rect">
            <a:avLst/>
          </a:prstGeom>
          <a:noFill/>
        </p:spPr>
        <p:txBody>
          <a:bodyPr wrap="square" rtlCol="0">
            <a:spAutoFit/>
          </a:bodyPr>
          <a:lstStyle/>
          <a:p>
            <a:pPr algn="ctr"/>
            <a:r>
              <a:rPr lang="en-US" sz="1200" i="1" noProof="0" dirty="0">
                <a:latin typeface="Arial" panose="020B0604020202020204" pitchFamily="34" charset="0"/>
              </a:rPr>
              <a:t>18” </a:t>
            </a:r>
            <a:r>
              <a:rPr lang="en-US" sz="1200" i="1" noProof="0" dirty="0" err="1">
                <a:latin typeface="Arial" panose="020B0604020202020204" pitchFamily="34" charset="0"/>
              </a:rPr>
              <a:t>Petali</a:t>
            </a:r>
            <a:endParaRPr lang="en-US" sz="1200" i="1" noProof="0" dirty="0">
              <a:latin typeface="Arial" panose="020B0604020202020204" pitchFamily="34" charset="0"/>
            </a:endParaRPr>
          </a:p>
        </p:txBody>
      </p:sp>
      <p:sp>
        <p:nvSpPr>
          <p:cNvPr id="23" name="TextBox 8">
            <a:extLst>
              <a:ext uri="{FF2B5EF4-FFF2-40B4-BE49-F238E27FC236}">
                <a16:creationId xmlns:a16="http://schemas.microsoft.com/office/drawing/2014/main" id="{3717792A-B8D4-1BFE-32EC-4DA324A42BE8}"/>
              </a:ext>
            </a:extLst>
          </p:cNvPr>
          <p:cNvSpPr txBox="1"/>
          <p:nvPr/>
        </p:nvSpPr>
        <p:spPr>
          <a:xfrm>
            <a:off x="9525202" y="5358289"/>
            <a:ext cx="1579982" cy="276999"/>
          </a:xfrm>
          <a:prstGeom prst="rect">
            <a:avLst/>
          </a:prstGeom>
          <a:noFill/>
        </p:spPr>
        <p:txBody>
          <a:bodyPr wrap="square" rtlCol="0">
            <a:spAutoFit/>
          </a:bodyPr>
          <a:lstStyle/>
          <a:p>
            <a:pPr algn="ctr"/>
            <a:r>
              <a:rPr lang="en-US" sz="1200" i="1" dirty="0">
                <a:latin typeface="Arial" panose="020B0604020202020204" pitchFamily="34" charset="0"/>
              </a:rPr>
              <a:t>20</a:t>
            </a:r>
            <a:r>
              <a:rPr lang="en-US" sz="1200" i="1" noProof="0" dirty="0">
                <a:latin typeface="Arial" panose="020B0604020202020204" pitchFamily="34" charset="0"/>
              </a:rPr>
              <a:t>” </a:t>
            </a:r>
            <a:r>
              <a:rPr lang="en-US" sz="1200" i="1" noProof="0" dirty="0" err="1">
                <a:latin typeface="Arial" panose="020B0604020202020204" pitchFamily="34" charset="0"/>
              </a:rPr>
              <a:t>Fori</a:t>
            </a:r>
            <a:endParaRPr lang="en-US" sz="1200" i="1" noProof="0" dirty="0">
              <a:latin typeface="Arial" panose="020B0604020202020204" pitchFamily="34" charset="0"/>
            </a:endParaRPr>
          </a:p>
        </p:txBody>
      </p:sp>
      <p:sp>
        <p:nvSpPr>
          <p:cNvPr id="24" name="TextBox 8">
            <a:extLst>
              <a:ext uri="{FF2B5EF4-FFF2-40B4-BE49-F238E27FC236}">
                <a16:creationId xmlns:a16="http://schemas.microsoft.com/office/drawing/2014/main" id="{8A2C07CE-C89C-467F-EE7D-41A94FBB4583}"/>
              </a:ext>
            </a:extLst>
          </p:cNvPr>
          <p:cNvSpPr txBox="1"/>
          <p:nvPr/>
        </p:nvSpPr>
        <p:spPr>
          <a:xfrm>
            <a:off x="6760897" y="5316223"/>
            <a:ext cx="1579982" cy="276999"/>
          </a:xfrm>
          <a:prstGeom prst="rect">
            <a:avLst/>
          </a:prstGeom>
          <a:noFill/>
        </p:spPr>
        <p:txBody>
          <a:bodyPr wrap="square" rtlCol="0">
            <a:spAutoFit/>
          </a:bodyPr>
          <a:lstStyle/>
          <a:p>
            <a:pPr algn="ctr"/>
            <a:r>
              <a:rPr lang="en-US" sz="1200" i="1" noProof="0" dirty="0">
                <a:latin typeface="Arial" panose="020B0604020202020204" pitchFamily="34" charset="0"/>
              </a:rPr>
              <a:t>19” Stile</a:t>
            </a:r>
          </a:p>
        </p:txBody>
      </p:sp>
      <p:sp>
        <p:nvSpPr>
          <p:cNvPr id="25" name="TextBox 14">
            <a:extLst>
              <a:ext uri="{FF2B5EF4-FFF2-40B4-BE49-F238E27FC236}">
                <a16:creationId xmlns:a16="http://schemas.microsoft.com/office/drawing/2014/main" id="{9BD5B8D8-57CD-D790-3C54-24C9786A4903}"/>
              </a:ext>
            </a:extLst>
          </p:cNvPr>
          <p:cNvSpPr txBox="1"/>
          <p:nvPr/>
        </p:nvSpPr>
        <p:spPr>
          <a:xfrm rot="20980329">
            <a:off x="9522730" y="2852467"/>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sp>
        <p:nvSpPr>
          <p:cNvPr id="26" name="TextBox 14">
            <a:extLst>
              <a:ext uri="{FF2B5EF4-FFF2-40B4-BE49-F238E27FC236}">
                <a16:creationId xmlns:a16="http://schemas.microsoft.com/office/drawing/2014/main" id="{DF85BBCB-2597-AD39-D14C-BA933980D6D2}"/>
              </a:ext>
            </a:extLst>
          </p:cNvPr>
          <p:cNvSpPr txBox="1"/>
          <p:nvPr/>
        </p:nvSpPr>
        <p:spPr>
          <a:xfrm rot="20980329">
            <a:off x="6751880" y="2852466"/>
            <a:ext cx="579006" cy="253916"/>
          </a:xfrm>
          <a:prstGeom prst="rect">
            <a:avLst/>
          </a:prstGeom>
          <a:solidFill>
            <a:srgbClr val="BA0816"/>
          </a:solidFill>
          <a:ln w="12700">
            <a:noFill/>
          </a:ln>
        </p:spPr>
        <p:style>
          <a:lnRef idx="2">
            <a:schemeClr val="accent4">
              <a:shade val="15000"/>
            </a:schemeClr>
          </a:lnRef>
          <a:fillRef idx="1">
            <a:schemeClr val="accent4"/>
          </a:fillRef>
          <a:effectRef idx="0">
            <a:schemeClr val="accent4"/>
          </a:effectRef>
          <a:fontRef idx="minor">
            <a:schemeClr val="lt1"/>
          </a:fontRef>
        </p:style>
        <p:txBody>
          <a:bodyPr wrap="none" rtlCol="0">
            <a:spAutoFit/>
          </a:bodyPr>
          <a:lstStyle/>
          <a:p>
            <a:pPr algn="ctr"/>
            <a:r>
              <a:rPr lang="en-US" sz="1050" noProof="0" dirty="0">
                <a:solidFill>
                  <a:schemeClr val="bg1"/>
                </a:solidFill>
                <a:latin typeface="+mj-lt"/>
              </a:rPr>
              <a:t>NEW</a:t>
            </a:r>
          </a:p>
        </p:txBody>
      </p:sp>
      <p:pic>
        <p:nvPicPr>
          <p:cNvPr id="11" name="Immagine 10">
            <a:extLst>
              <a:ext uri="{FF2B5EF4-FFF2-40B4-BE49-F238E27FC236}">
                <a16:creationId xmlns:a16="http://schemas.microsoft.com/office/drawing/2014/main" id="{071A0AA8-4B8F-7E38-F267-868976691D6B}"/>
              </a:ext>
            </a:extLst>
          </p:cNvPr>
          <p:cNvPicPr>
            <a:picLocks noChangeAspect="1"/>
          </p:cNvPicPr>
          <p:nvPr/>
        </p:nvPicPr>
        <p:blipFill>
          <a:blip r:embed="rId8"/>
          <a:stretch>
            <a:fillRect/>
          </a:stretch>
        </p:blipFill>
        <p:spPr>
          <a:xfrm>
            <a:off x="9682374" y="3021261"/>
            <a:ext cx="1548518" cy="1548518"/>
          </a:xfrm>
          <a:prstGeom prst="rect">
            <a:avLst/>
          </a:prstGeom>
        </p:spPr>
      </p:pic>
      <p:pic>
        <p:nvPicPr>
          <p:cNvPr id="4" name="Immagine 3">
            <a:extLst>
              <a:ext uri="{FF2B5EF4-FFF2-40B4-BE49-F238E27FC236}">
                <a16:creationId xmlns:a16="http://schemas.microsoft.com/office/drawing/2014/main" id="{551F7C72-4FED-F21F-2333-9F5296138CC3}"/>
              </a:ext>
            </a:extLst>
          </p:cNvPr>
          <p:cNvPicPr>
            <a:picLocks noChangeAspect="1"/>
          </p:cNvPicPr>
          <p:nvPr/>
        </p:nvPicPr>
        <p:blipFill>
          <a:blip r:embed="rId9"/>
          <a:stretch>
            <a:fillRect/>
          </a:stretch>
        </p:blipFill>
        <p:spPr>
          <a:xfrm>
            <a:off x="6798457" y="3001103"/>
            <a:ext cx="1542422" cy="1548518"/>
          </a:xfrm>
          <a:prstGeom prst="rect">
            <a:avLst/>
          </a:prstGeom>
        </p:spPr>
      </p:pic>
      <p:sp>
        <p:nvSpPr>
          <p:cNvPr id="3" name="CasellaDiTesto 2">
            <a:extLst>
              <a:ext uri="{FF2B5EF4-FFF2-40B4-BE49-F238E27FC236}">
                <a16:creationId xmlns:a16="http://schemas.microsoft.com/office/drawing/2014/main" id="{B947CB0B-7B9F-1B04-3B1D-6770E28B2481}"/>
              </a:ext>
            </a:extLst>
          </p:cNvPr>
          <p:cNvSpPr txBox="1"/>
          <p:nvPr/>
        </p:nvSpPr>
        <p:spPr>
          <a:xfrm>
            <a:off x="7550888" y="3819964"/>
            <a:ext cx="3226356" cy="2031325"/>
          </a:xfrm>
          <a:prstGeom prst="rect">
            <a:avLst/>
          </a:prstGeom>
          <a:solidFill>
            <a:srgbClr val="FF0000"/>
          </a:solidFill>
        </p:spPr>
        <p:txBody>
          <a:bodyPr wrap="square" rtlCol="0">
            <a:spAutoFit/>
          </a:bodyPr>
          <a:lstStyle/>
          <a:p>
            <a:pPr algn="ctr"/>
            <a:r>
              <a:rPr lang="it-IT" sz="1800" noProof="0" dirty="0">
                <a:solidFill>
                  <a:schemeClr val="accent6"/>
                </a:solidFill>
              </a:rPr>
              <a:t>Metterei le immagini, anche se i cerchi vengono poi svelati nel video. Così è poco significativo il visual…oppure mettiamo le slide con il </a:t>
            </a:r>
            <a:r>
              <a:rPr lang="it-IT" sz="1800" noProof="0" dirty="0" err="1">
                <a:solidFill>
                  <a:schemeClr val="accent6"/>
                </a:solidFill>
              </a:rPr>
              <a:t>recap</a:t>
            </a:r>
            <a:r>
              <a:rPr lang="it-IT" sz="1800" noProof="0" dirty="0">
                <a:solidFill>
                  <a:schemeClr val="accent6"/>
                </a:solidFill>
              </a:rPr>
              <a:t> delle novità estetiche dei colori e dei cerchi dopo i video</a:t>
            </a:r>
          </a:p>
        </p:txBody>
      </p:sp>
    </p:spTree>
    <p:custDataLst>
      <p:tags r:id="rId1"/>
    </p:custDataLst>
    <p:extLst>
      <p:ext uri="{BB962C8B-B14F-4D97-AF65-F5344CB8AC3E}">
        <p14:creationId xmlns:p14="http://schemas.microsoft.com/office/powerpoint/2010/main" val="4240306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EMA DI OFFICE" val="4aR763hd"/>
  <p:tag name="ARTICULATE_DESIGN_ID_PERSONALIZZA STRUTTURA" val="xLuWU3Dd"/>
  <p:tag name="ARTICULATE_SLIDE_THUMBNAIL_REFRESH" val="1"/>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ersonalizza struttura">
  <a:themeElements>
    <a:clrScheme name="ALFA">
      <a:dk1>
        <a:srgbClr val="000000"/>
      </a:dk1>
      <a:lt1>
        <a:sysClr val="window" lastClr="FFFFFF"/>
      </a:lt1>
      <a:dk2>
        <a:srgbClr val="243782"/>
      </a:dk2>
      <a:lt2>
        <a:srgbClr val="EEECE1"/>
      </a:lt2>
      <a:accent1>
        <a:srgbClr val="BA0816"/>
      </a:accent1>
      <a:accent2>
        <a:srgbClr val="E94E24"/>
      </a:accent2>
      <a:accent3>
        <a:srgbClr val="00ADA0"/>
      </a:accent3>
      <a:accent4>
        <a:srgbClr val="F7A600"/>
      </a:accent4>
      <a:accent5>
        <a:srgbClr val="000000"/>
      </a:accent5>
      <a:accent6>
        <a:srgbClr val="000000"/>
      </a:accent6>
      <a:hlink>
        <a:srgbClr val="243782"/>
      </a:hlink>
      <a:folHlink>
        <a:srgbClr val="00B0F0"/>
      </a:folHlink>
    </a:clrScheme>
    <a:fontScheme name="alfa">
      <a:majorFont>
        <a:latin typeface="Sequel 100 Black 45"/>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rgbClr val="FF0000"/>
        </a:solidFill>
      </a:spPr>
      <a:bodyPr wrap="none" rtlCol="0">
        <a:spAutoFit/>
      </a:bodyPr>
      <a:lstStyle>
        <a:defPPr algn="ctr">
          <a:defRPr sz="1800" noProof="0" dirty="0" smtClean="0">
            <a:solidFill>
              <a:schemeClr val="accent6"/>
            </a:solidFil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A30D0453DCFF140A02DA75B7251CA94" ma:contentTypeVersion="9" ma:contentTypeDescription="Creare un nuovo documento." ma:contentTypeScope="" ma:versionID="2416b74249fe895454e66b5e5e0b707d">
  <xsd:schema xmlns:xsd="http://www.w3.org/2001/XMLSchema" xmlns:xs="http://www.w3.org/2001/XMLSchema" xmlns:p="http://schemas.microsoft.com/office/2006/metadata/properties" xmlns:ns2="558b349e-6cec-4efa-963e-2de13593909e" targetNamespace="http://schemas.microsoft.com/office/2006/metadata/properties" ma:root="true" ma:fieldsID="d59e8c018cf8c25175fdc6f31c08eac0" ns2:_="">
    <xsd:import namespace="558b349e-6cec-4efa-963e-2de1359390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b349e-6cec-4efa-963e-2de1359390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CD0AD7-101F-46D8-9D21-5599A75C5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8b349e-6cec-4efa-963e-2de135939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7DEAA5-8E29-48FB-ABB1-B71D12D90E64}">
  <ds:schemaRefs>
    <ds:schemaRef ds:uri="558b349e-6cec-4efa-963e-2de1359390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ABCEC9-D2AE-4810-8F04-8499BDB6CE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2398</TotalTime>
  <Words>2080</Words>
  <Application>Microsoft Office PowerPoint</Application>
  <PresentationFormat>Widescreen</PresentationFormat>
  <Paragraphs>314</Paragraphs>
  <Slides>22</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☞SEQUEL 100 BLACK 45</vt:lpstr>
      <vt:lpstr>☞SEQUEL 100 BLACK 45</vt:lpstr>
      <vt:lpstr>Aptos</vt:lpstr>
      <vt:lpstr>Arial</vt:lpstr>
      <vt:lpstr>Calibri</vt:lpstr>
      <vt:lpstr>Sequel 100 Black 45</vt:lpstr>
      <vt:lpstr>Wingdings</vt:lpstr>
      <vt:lpstr>Personalizza struttura</vt:lpstr>
      <vt:lpstr>Presentazione standard di PowerPoint</vt:lpstr>
      <vt:lpstr>WELCOME</vt:lpstr>
      <vt:lpstr>WELCOME</vt:lpstr>
      <vt:lpstr>INTROdUCTION</vt:lpstr>
      <vt:lpstr>360° IMPROVEMENT </vt:lpstr>
      <vt:lpstr>360° IMPROVEMENT </vt:lpstr>
      <vt:lpstr>360° IMPROVEMENT </vt:lpstr>
      <vt:lpstr>360° IMPROVEMENT </vt:lpstr>
      <vt:lpstr>360° IMPROVEMENT </vt:lpstr>
      <vt:lpstr>360° IMPROVEMENT </vt:lpstr>
      <vt:lpstr>ARE WE READY?</vt:lpstr>
      <vt:lpstr>NEW TONALE DESIGN</vt:lpstr>
      <vt:lpstr>360° OVERVIEW</vt:lpstr>
      <vt:lpstr>CONNECTED SERVICES</vt:lpstr>
      <vt:lpstr>Advanced Hardware and Software equipment</vt:lpstr>
      <vt:lpstr>A first-class offer</vt:lpstr>
      <vt:lpstr>Service list details</vt:lpstr>
      <vt:lpstr>UNDERSTANDING THE C-SUV PLAYERS</vt:lpstr>
      <vt:lpstr>A LOOK at the market</vt:lpstr>
      <vt:lpstr>Presentazione standard di PowerPoint</vt:lpstr>
      <vt:lpstr>100% Alfa Romeo DNA</vt:lpstr>
      <vt:lpstr>100% Alfa Romeo DNA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Creo Office</dc:creator>
  <cp:lastModifiedBy>Patrizia Gariglio</cp:lastModifiedBy>
  <cp:revision>69</cp:revision>
  <dcterms:created xsi:type="dcterms:W3CDTF">2025-05-12T14:11:55Z</dcterms:created>
  <dcterms:modified xsi:type="dcterms:W3CDTF">2025-10-10T15:46:41Z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0x0101000A30D0453DCFF140A02DA75B7251CA94</vt:lpwstr>
  </property>
  <property fmtid="{D5CDD505-2E9C-101B-9397-08002B2CF9AE}" pid="3" name="ArticulateGUID">
    <vt:lpwstr>609B15AE-754C-4150-B1B0-93C1A45A18AC</vt:lpwstr>
  </property>
  <property fmtid="{D5CDD505-2E9C-101B-9397-08002B2CF9AE}" pid="4" name="ArticulatePath">
    <vt:lpwstr>AR_TONALE_wbt</vt:lpwstr>
  </property>
  <property fmtid="{D5CDD505-2E9C-101B-9397-08002B2CF9AE}" pid="5" name="MSIP_Label_725ca717-11da-4935-b601-f527b9741f2e_Enabled">
    <vt:lpwstr>true</vt:lpwstr>
  </property>
  <property fmtid="{D5CDD505-2E9C-101B-9397-08002B2CF9AE}" pid="6" name="MSIP_Label_725ca717-11da-4935-b601-f527b9741f2e_SetDate">
    <vt:lpwstr>2025-07-24T09:29:33Z</vt:lpwstr>
  </property>
  <property fmtid="{D5CDD505-2E9C-101B-9397-08002B2CF9AE}" pid="7" name="MSIP_Label_725ca717-11da-4935-b601-f527b9741f2e_Method">
    <vt:lpwstr>Privileged</vt:lpwstr>
  </property>
  <property fmtid="{D5CDD505-2E9C-101B-9397-08002B2CF9AE}" pid="8" name="MSIP_Label_725ca717-11da-4935-b601-f527b9741f2e_Name">
    <vt:lpwstr>C2 - Internal</vt:lpwstr>
  </property>
  <property fmtid="{D5CDD505-2E9C-101B-9397-08002B2CF9AE}" pid="9" name="MSIP_Label_725ca717-11da-4935-b601-f527b9741f2e_SiteId">
    <vt:lpwstr>d852d5cd-724c-4128-8812-ffa5db3f8507</vt:lpwstr>
  </property>
  <property fmtid="{D5CDD505-2E9C-101B-9397-08002B2CF9AE}" pid="10" name="MSIP_Label_725ca717-11da-4935-b601-f527b9741f2e_ActionId">
    <vt:lpwstr>9dcb3f4c-3f3c-4487-8008-85f68d7174e4</vt:lpwstr>
  </property>
  <property fmtid="{D5CDD505-2E9C-101B-9397-08002B2CF9AE}" pid="11" name="MSIP_Label_725ca717-11da-4935-b601-f527b9741f2e_ContentBits">
    <vt:lpwstr>0</vt:lpwstr>
  </property>
  <property fmtid="{D5CDD505-2E9C-101B-9397-08002B2CF9AE}" pid="12" name="MSIP_Label_725ca717-11da-4935-b601-f527b9741f2e_Tag">
    <vt:lpwstr>50, 0, 1, 1</vt:lpwstr>
  </property>
</Properties>
</file>