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5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</p:sldIdLst>
  <p:sldSz cx="12192000" cy="6858000"/>
  <p:notesSz cx="6797675" cy="9872663"/>
  <p:embeddedFontLst>
    <p:embeddedFont>
      <p:font typeface="Abel" panose="02000506030000020004" pitchFamily="2" charset="0"/>
      <p:regular r:id="rId16"/>
    </p:embeddedFon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DINEngschrift-Alternate" pitchFamily="2" charset="0"/>
      <p:regular r:id="rId21"/>
    </p:embeddedFont>
    <p:embeddedFont>
      <p:font typeface="Montserrat" pitchFamily="2" charset="0"/>
      <p:regular r:id="rId22"/>
      <p:bold r:id="rId23"/>
      <p:italic r:id="rId24"/>
      <p:boldItalic r:id="rId25"/>
    </p:embeddedFont>
  </p:embeddedFontLst>
  <p:custDataLst>
    <p:tags r:id="rId2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91" d="100"/>
          <a:sy n="91" d="100"/>
        </p:scale>
        <p:origin x="96" y="19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5th 26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97660"/>
              </p:ext>
            </p:extLst>
          </p:nvPr>
        </p:nvGraphicFramePr>
        <p:xfrm>
          <a:off x="862220" y="1869249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3547C3-C231-779B-EC19-D1372F118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059980"/>
              </p:ext>
            </p:extLst>
          </p:nvPr>
        </p:nvGraphicFramePr>
        <p:xfrm>
          <a:off x="6331954" y="3843648"/>
          <a:ext cx="3076414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7745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764219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Order remaining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33.851,35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Total amount to be invoiced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08577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066069"/>
              </p:ext>
            </p:extLst>
          </p:nvPr>
        </p:nvGraphicFramePr>
        <p:xfrm>
          <a:off x="1246461" y="4365138"/>
          <a:ext cx="5551039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85.873,20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79671"/>
              </p:ext>
            </p:extLst>
          </p:nvPr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7304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8235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 BE ISSUED  </a:t>
                      </a:r>
                      <a:r>
                        <a:rPr lang="it-IT" sz="1200" b="1" u="none" strike="noStrike" dirty="0">
                          <a:effectLst/>
                        </a:rPr>
                        <a:t>Euro 85.850,00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104888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45395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9311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1488</Words>
  <Application>Microsoft Office PowerPoint</Application>
  <PresentationFormat>Widescreen</PresentationFormat>
  <Paragraphs>619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Montserrat</vt:lpstr>
      <vt:lpstr>DINEngschrift-Alternate</vt:lpstr>
      <vt:lpstr>Arial</vt:lpstr>
      <vt:lpstr>Abel</vt:lpstr>
      <vt:lpstr>Calibri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1184</cp:revision>
  <cp:lastPrinted>2026-01-27T17:07:11Z</cp:lastPrinted>
  <dcterms:modified xsi:type="dcterms:W3CDTF">2026-02-06T16:03:42Z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