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4"/>
  </p:notesMasterIdLst>
  <p:sldIdLst>
    <p:sldId id="256" r:id="rId2"/>
    <p:sldId id="345" r:id="rId3"/>
  </p:sldIdLst>
  <p:sldSz cx="12192000" cy="6858000"/>
  <p:notesSz cx="6797675" cy="9872663"/>
  <p:embeddedFontLst>
    <p:embeddedFont>
      <p:font typeface="Abel" panose="02000506030000020004" pitchFamily="2" charset="0"/>
      <p:regular r:id="rId5"/>
    </p:embeddedFont>
    <p:embeddedFont>
      <p:font typeface="DINEngschrift-Alternate" pitchFamily="2" charset="0"/>
      <p:regular r:id="rId6"/>
    </p:embeddedFont>
    <p:embeddedFont>
      <p:font typeface="Montserrat" pitchFamily="2" charset="0"/>
      <p:regular r:id="rId7"/>
      <p:bold r:id="rId8"/>
      <p:italic r:id="rId9"/>
      <p:boldItalic r:id="rId10"/>
    </p:embeddedFont>
  </p:embeddedFontLst>
  <p:custDataLst>
    <p:tags r:id="rId11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77" d="100"/>
          <a:sy n="77" d="100"/>
        </p:scale>
        <p:origin x="114" y="90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gs" Target="tags/tag1.xml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OPERATING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April 30</a:t>
            </a:r>
            <a:r>
              <a:rPr lang="en-US" sz="1600" spc="1000" baseline="30000" dirty="0">
                <a:solidFill>
                  <a:schemeClr val="tx1"/>
                </a:solidFill>
                <a:latin typeface="+mn-lt"/>
              </a:rPr>
              <a:t>th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 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31401426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819508"/>
              </p:ext>
            </p:extLst>
          </p:nvPr>
        </p:nvGraphicFramePr>
        <p:xfrm>
          <a:off x="1127448" y="1795014"/>
          <a:ext cx="7801868" cy="2395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31401426 </a:t>
                      </a:r>
                      <a:br>
                        <a:rPr lang="it-IT" sz="1200" b="1" u="none" strike="noStrike" dirty="0">
                          <a:effectLst/>
                        </a:rPr>
                      </a:br>
                      <a:r>
                        <a:rPr lang="en-US" sz="12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26 H1 PC PRODUCT TRAINING VARIABLE</a:t>
                      </a:r>
                      <a:endParaRPr lang="it-IT" sz="1200" b="1" i="0" u="none" strike="noStrike" cap="non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380.000,00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657224"/>
                  </a:ext>
                </a:extLst>
              </a:tr>
              <a:tr h="1820024">
                <a:tc gridSpan="4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00114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049B1BDA-AA7B-43A5-96D9-77CF1FA3D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66107"/>
              </p:ext>
            </p:extLst>
          </p:nvPr>
        </p:nvGraphicFramePr>
        <p:xfrm>
          <a:off x="983432" y="2478922"/>
          <a:ext cx="6768752" cy="2575560"/>
        </p:xfrm>
        <a:graphic>
          <a:graphicData uri="http://schemas.openxmlformats.org/drawingml/2006/table">
            <a:tbl>
              <a:tblPr/>
              <a:tblGrid>
                <a:gridCol w="616235">
                  <a:extLst>
                    <a:ext uri="{9D8B030D-6E8A-4147-A177-3AD203B41FA5}">
                      <a16:colId xmlns:a16="http://schemas.microsoft.com/office/drawing/2014/main" val="2077405057"/>
                    </a:ext>
                  </a:extLst>
                </a:gridCol>
                <a:gridCol w="4198920">
                  <a:extLst>
                    <a:ext uri="{9D8B030D-6E8A-4147-A177-3AD203B41FA5}">
                      <a16:colId xmlns:a16="http://schemas.microsoft.com/office/drawing/2014/main" val="3627462567"/>
                    </a:ext>
                  </a:extLst>
                </a:gridCol>
                <a:gridCol w="1953597">
                  <a:extLst>
                    <a:ext uri="{9D8B030D-6E8A-4147-A177-3AD203B41FA5}">
                      <a16:colId xmlns:a16="http://schemas.microsoft.com/office/drawing/2014/main" val="44989860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KOINE' INVOICE 006/2026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BARBIRATO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8014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B05 WBT SHOOTING + 35 VIDEO 1 MIN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10.228,00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0073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QuboL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0780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Topolino MY26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0679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600 ICE gasoline engine &amp; STREET Limited Launch Edition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7617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JEEP COMPASS DIGITAL KEY capsule ( capsule – 1 by language)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84592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19.240,00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4794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B03X WBT SHOOTING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9.204,00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032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Leapmotor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Battery Management Update capsule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598544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Fiat 500 Dolcevita limited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edition</a:t>
                      </a: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1.000,00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4528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32896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60.372,00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40137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1E3F540-68DD-A9DB-0E05-9605C46F7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348709"/>
              </p:ext>
            </p:extLst>
          </p:nvPr>
        </p:nvGraphicFramePr>
        <p:xfrm>
          <a:off x="1199456" y="5314686"/>
          <a:ext cx="7801868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319.268,00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150</Words>
  <Application>Microsoft Office PowerPoint</Application>
  <PresentationFormat>Widescreen</PresentationFormat>
  <Paragraphs>49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DINEngschrift-Alternate</vt:lpstr>
      <vt:lpstr>Calibri</vt:lpstr>
      <vt:lpstr>Abel</vt:lpstr>
      <vt:lpstr>Montserrat</vt:lpstr>
      <vt:lpstr>Office Theme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1125</cp:revision>
  <cp:lastPrinted>2025-12-01T13:17:12Z</cp:lastPrinted>
  <dcterms:modified xsi:type="dcterms:W3CDTF">2026-05-08T15:22:47Z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