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70" r:id="rId4"/>
    <p:sldMasterId id="2147483694" r:id="rId5"/>
    <p:sldMasterId id="2147483708" r:id="rId6"/>
    <p:sldMasterId id="2147483722" r:id="rId7"/>
    <p:sldMasterId id="2147483762" r:id="rId8"/>
    <p:sldMasterId id="2147483782" r:id="rId9"/>
  </p:sldMasterIdLst>
  <p:notesMasterIdLst>
    <p:notesMasterId r:id="rId18"/>
  </p:notesMasterIdLst>
  <p:sldIdLst>
    <p:sldId id="389" r:id="rId10"/>
    <p:sldId id="509" r:id="rId11"/>
    <p:sldId id="2147377238" r:id="rId12"/>
    <p:sldId id="2147377242" r:id="rId13"/>
    <p:sldId id="2147377240" r:id="rId14"/>
    <p:sldId id="2147377241" r:id="rId15"/>
    <p:sldId id="2147377244" r:id="rId16"/>
    <p:sldId id="2147377245" r:id="rId17"/>
  </p:sldIdLst>
  <p:sldSz cx="12192000" cy="6858000"/>
  <p:notesSz cx="9144000" cy="6858000"/>
  <p:embeddedFontLst>
    <p:embeddedFont>
      <p:font typeface="Encode Sans" pitchFamily="2" charset="0"/>
      <p:regular r:id="rId19"/>
      <p:bold r:id="rId20"/>
    </p:embeddedFont>
    <p:embeddedFont>
      <p:font typeface="Encode Sans Expanded ExtraLight" pitchFamily="2" charset="0"/>
      <p:regular r:id="rId21"/>
    </p:embeddedFont>
    <p:embeddedFont>
      <p:font typeface="Encode Sans ExpandedLight" charset="0"/>
      <p:regular r:id="rId22"/>
    </p:embeddedFont>
    <p:embeddedFont>
      <p:font typeface="Encode Sans ExpandedSemiBold" charset="0"/>
      <p:regular r:id="rId23"/>
      <p:bold r:id="rId24"/>
    </p:embeddedFont>
    <p:embeddedFont>
      <p:font typeface="Microsoft Sans Serif" panose="020B0604020202020204" pitchFamily="34" charset="0"/>
      <p:regular r:id="rId25"/>
    </p:embeddedFont>
  </p:embeddedFontLst>
  <p:custDataLst>
    <p:tags r:id="rId26"/>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8708A81-5424-E5DE-73A0-5823A6E079DA}" name="Arnaud Desmedt" initials="AD" userId="S::a.desmedt@eurofleet-consult.com::cbea870f-87d6-4388-9cd2-f7b24845f136" providerId="AD"/>
  <p188:author id="{CA3A14D1-BEC2-9290-6496-98923109F8F1}" name="Ward Martens" initials="WM" userId="S::w.martens@eurofleet-consult.com::5c2a889f-a185-48d8-a1f7-c99ef51247e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782"/>
    <a:srgbClr val="FF0000"/>
    <a:srgbClr val="F5F5F5"/>
    <a:srgbClr val="E94E24"/>
    <a:srgbClr val="F7A600"/>
    <a:srgbClr val="00ADA0"/>
    <a:srgbClr val="ECA42E"/>
    <a:srgbClr val="3CA69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134" autoAdjust="0"/>
  </p:normalViewPr>
  <p:slideViewPr>
    <p:cSldViewPr snapToGrid="0">
      <p:cViewPr varScale="1">
        <p:scale>
          <a:sx n="95" d="100"/>
          <a:sy n="95" d="100"/>
        </p:scale>
        <p:origin x="78" y="114"/>
      </p:cViewPr>
      <p:guideLst>
        <p:guide orient="horz" pos="2160"/>
        <p:guide pos="3840"/>
      </p:guideLst>
    </p:cSldViewPr>
  </p:slideViewPr>
  <p:notesTextViewPr>
    <p:cViewPr>
      <p:scale>
        <a:sx n="1" d="1"/>
        <a:sy n="1" d="1"/>
      </p:scale>
      <p:origin x="0" y="0"/>
    </p:cViewPr>
  </p:notesTextViewPr>
  <p:notesViewPr>
    <p:cSldViewPr snapToGrid="0">
      <p:cViewPr varScale="1">
        <p:scale>
          <a:sx n="111" d="100"/>
          <a:sy n="111" d="100"/>
        </p:scale>
        <p:origin x="253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notesMaster" Target="notesMasters/notesMaster1.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font" Target="fonts/font6.fntdata"/><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font" Target="fonts/font1.fntdata"/><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499D647E-0E65-4A14-903D-757EDF104052}" type="datetimeFigureOut">
              <a:rPr lang="fr-FR" smtClean="0"/>
              <a:t>03/04/2023</a:t>
            </a:fld>
            <a:endParaRPr lang="fr-FR"/>
          </a:p>
        </p:txBody>
      </p:sp>
      <p:sp>
        <p:nvSpPr>
          <p:cNvPr id="4" name="Espace réservé de l'image des diapositives 3"/>
          <p:cNvSpPr>
            <a:spLocks noGrp="1" noRot="1" noChangeAspect="1"/>
          </p:cNvSpPr>
          <p:nvPr>
            <p:ph type="sldImg" idx="2"/>
          </p:nvPr>
        </p:nvSpPr>
        <p:spPr>
          <a:xfrm>
            <a:off x="122382" y="472677"/>
            <a:ext cx="4819073" cy="2710729"/>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5170248" y="923636"/>
            <a:ext cx="3842134" cy="5394037"/>
          </a:xfrm>
          <a:prstGeom prst="rect">
            <a:avLst/>
          </a:prstGeom>
          <a:ln>
            <a:solidFill>
              <a:schemeClr val="tx1"/>
            </a:solidFill>
          </a:ln>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A46B207-691D-4EE2-B9CC-9F376BF0DE64}" type="slidenum">
              <a:rPr lang="fr-FR" smtClean="0"/>
              <a:t>‹N›</a:t>
            </a:fld>
            <a:endParaRPr lang="fr-FR"/>
          </a:p>
        </p:txBody>
      </p:sp>
      <p:sp>
        <p:nvSpPr>
          <p:cNvPr id="8" name="TextBox 7">
            <a:extLst>
              <a:ext uri="{FF2B5EF4-FFF2-40B4-BE49-F238E27FC236}">
                <a16:creationId xmlns:a16="http://schemas.microsoft.com/office/drawing/2014/main" id="{65375926-54D0-41AB-9550-418420F028D3}"/>
              </a:ext>
            </a:extLst>
          </p:cNvPr>
          <p:cNvSpPr txBox="1"/>
          <p:nvPr/>
        </p:nvSpPr>
        <p:spPr>
          <a:xfrm>
            <a:off x="5107708" y="475022"/>
            <a:ext cx="3066473" cy="338554"/>
          </a:xfrm>
          <a:prstGeom prst="rect">
            <a:avLst/>
          </a:prstGeom>
          <a:noFill/>
        </p:spPr>
        <p:txBody>
          <a:bodyPr wrap="square" rtlCol="0">
            <a:spAutoFit/>
          </a:bodyPr>
          <a:lstStyle/>
          <a:p>
            <a:r>
              <a:rPr lang="fr-BE" sz="1600" b="1"/>
              <a:t>Key Messages</a:t>
            </a:r>
            <a:endParaRPr lang="en-US" sz="1600" b="1"/>
          </a:p>
        </p:txBody>
      </p:sp>
      <p:sp>
        <p:nvSpPr>
          <p:cNvPr id="10" name="ZoneTexte 8">
            <a:extLst>
              <a:ext uri="{FF2B5EF4-FFF2-40B4-BE49-F238E27FC236}">
                <a16:creationId xmlns:a16="http://schemas.microsoft.com/office/drawing/2014/main" id="{A951023D-8294-437A-B99A-576625DB1A4F}"/>
              </a:ext>
            </a:extLst>
          </p:cNvPr>
          <p:cNvSpPr txBox="1"/>
          <p:nvPr/>
        </p:nvSpPr>
        <p:spPr>
          <a:xfrm>
            <a:off x="114992" y="3329153"/>
            <a:ext cx="3732415" cy="305070"/>
          </a:xfrm>
          <a:prstGeom prst="rect">
            <a:avLst/>
          </a:prstGeom>
          <a:noFill/>
        </p:spPr>
        <p:txBody>
          <a:bodyPr wrap="square" lIns="90818" tIns="45409" rIns="90818" bIns="45409" rtlCol="0">
            <a:spAutoFit/>
          </a:bodyPr>
          <a:lstStyle/>
          <a:p>
            <a:r>
              <a:rPr lang="fr-BE" sz="1400" b="1" err="1"/>
              <a:t>Objecti</a:t>
            </a:r>
            <a:r>
              <a:rPr lang="en-AS" sz="1400" b="1" err="1"/>
              <a:t>ve</a:t>
            </a:r>
            <a:endParaRPr lang="fr-BE" sz="1400" b="1"/>
          </a:p>
        </p:txBody>
      </p:sp>
      <p:sp>
        <p:nvSpPr>
          <p:cNvPr id="11" name="Rectangle 10">
            <a:extLst>
              <a:ext uri="{FF2B5EF4-FFF2-40B4-BE49-F238E27FC236}">
                <a16:creationId xmlns:a16="http://schemas.microsoft.com/office/drawing/2014/main" id="{5CB83F46-436B-4B8E-8352-8A29FD4C72A8}"/>
              </a:ext>
            </a:extLst>
          </p:cNvPr>
          <p:cNvSpPr/>
          <p:nvPr/>
        </p:nvSpPr>
        <p:spPr>
          <a:xfrm>
            <a:off x="131619" y="3759200"/>
            <a:ext cx="4745182" cy="254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0713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image" Target="../media/image8.jpeg"/></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23825" y="473075"/>
            <a:ext cx="4816475" cy="2709863"/>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i="1" dirty="0">
                <a:latin typeface="Encode Sans"/>
              </a:rPr>
              <a:t>Slide </a:t>
            </a:r>
            <a:fld id="{77F985E3-109E-4743-A08B-EF8AAC6700E8}" type="slidenum">
              <a:rPr lang="en-US" b="1" i="1" smtClean="0">
                <a:latin typeface="Encode San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lang="fr-FR" b="1" i="1" dirty="0">
              <a:latin typeface="Encode Sans"/>
            </a:endParaRPr>
          </a:p>
          <a:p>
            <a:endParaRPr lang="fr-FR" dirty="0">
              <a:latin typeface="Encode Sans" pitchFamily="2" charset="0"/>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46B207-691D-4EE2-B9CC-9F376BF0DE64}" type="slidenum">
              <a:rPr kumimoji="0" lang="fr-FR" sz="1200" b="0" i="0" u="none" strike="noStrike" kern="1200" cap="none" spc="0" normalizeH="0" baseline="0" noProof="0" smtClean="0">
                <a:ln>
                  <a:noFill/>
                </a:ln>
                <a:solidFill>
                  <a:prstClr val="black"/>
                </a:solidFill>
                <a:effectLst/>
                <a:uLnTx/>
                <a:uFillTx/>
                <a:latin typeface="Encode Sans Expanded Extra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Encode Sans Expanded ExtraLight"/>
              <a:ea typeface="+mn-ea"/>
              <a:cs typeface="+mn-cs"/>
            </a:endParaRPr>
          </a:p>
        </p:txBody>
      </p:sp>
      <p:pic>
        <p:nvPicPr>
          <p:cNvPr id="5" name="Picture 2" descr="Stellantis dévoile un florilège de slogans pour ses marques">
            <a:extLst>
              <a:ext uri="{FF2B5EF4-FFF2-40B4-BE49-F238E27FC236}">
                <a16:creationId xmlns:a16="http://schemas.microsoft.com/office/drawing/2014/main" id="{B339CAF5-21E8-A6D5-75F9-F3B8F4755D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85" y="5059884"/>
            <a:ext cx="396573" cy="264382"/>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6" name="Picture 2" descr="Drapeaux Monde Banque d'images et photos libres de droit - iStock">
            <a:extLst>
              <a:ext uri="{FF2B5EF4-FFF2-40B4-BE49-F238E27FC236}">
                <a16:creationId xmlns:a16="http://schemas.microsoft.com/office/drawing/2014/main" id="{FDD21926-2024-167D-34F5-C02476B7DF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9669" y="3837461"/>
            <a:ext cx="289803" cy="289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959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23825" y="473075"/>
            <a:ext cx="4816475" cy="2709863"/>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A46B207-691D-4EE2-B9CC-9F376BF0DE64}" type="slidenum">
              <a:rPr lang="fr-FR" smtClean="0"/>
              <a:t>2</a:t>
            </a:fld>
            <a:endParaRPr lang="fr-FR"/>
          </a:p>
        </p:txBody>
      </p:sp>
    </p:spTree>
    <p:extLst>
      <p:ext uri="{BB962C8B-B14F-4D97-AF65-F5344CB8AC3E}">
        <p14:creationId xmlns:p14="http://schemas.microsoft.com/office/powerpoint/2010/main" val="4258139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473075"/>
            <a:ext cx="4816475" cy="2709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46B207-691D-4EE2-B9CC-9F376BF0DE64}" type="slidenum">
              <a:rPr lang="fr-FR" smtClean="0"/>
              <a:t>3</a:t>
            </a:fld>
            <a:endParaRPr lang="fr-FR"/>
          </a:p>
        </p:txBody>
      </p:sp>
    </p:spTree>
    <p:extLst>
      <p:ext uri="{BB962C8B-B14F-4D97-AF65-F5344CB8AC3E}">
        <p14:creationId xmlns:p14="http://schemas.microsoft.com/office/powerpoint/2010/main" val="2813672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473075"/>
            <a:ext cx="4816475" cy="2709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46B207-691D-4EE2-B9CC-9F376BF0DE64}" type="slidenum">
              <a:rPr lang="fr-FR" smtClean="0"/>
              <a:t>4</a:t>
            </a:fld>
            <a:endParaRPr lang="fr-FR"/>
          </a:p>
        </p:txBody>
      </p:sp>
    </p:spTree>
    <p:extLst>
      <p:ext uri="{BB962C8B-B14F-4D97-AF65-F5344CB8AC3E}">
        <p14:creationId xmlns:p14="http://schemas.microsoft.com/office/powerpoint/2010/main" val="4001599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473075"/>
            <a:ext cx="4816475" cy="2709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46B207-691D-4EE2-B9CC-9F376BF0DE64}" type="slidenum">
              <a:rPr lang="fr-FR" smtClean="0"/>
              <a:t>5</a:t>
            </a:fld>
            <a:endParaRPr lang="fr-FR"/>
          </a:p>
        </p:txBody>
      </p:sp>
    </p:spTree>
    <p:extLst>
      <p:ext uri="{BB962C8B-B14F-4D97-AF65-F5344CB8AC3E}">
        <p14:creationId xmlns:p14="http://schemas.microsoft.com/office/powerpoint/2010/main" val="509716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473075"/>
            <a:ext cx="4816475" cy="2709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46B207-691D-4EE2-B9CC-9F376BF0DE64}" type="slidenum">
              <a:rPr lang="fr-FR" smtClean="0"/>
              <a:t>6</a:t>
            </a:fld>
            <a:endParaRPr lang="fr-FR"/>
          </a:p>
        </p:txBody>
      </p:sp>
    </p:spTree>
    <p:extLst>
      <p:ext uri="{BB962C8B-B14F-4D97-AF65-F5344CB8AC3E}">
        <p14:creationId xmlns:p14="http://schemas.microsoft.com/office/powerpoint/2010/main" val="1837031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473075"/>
            <a:ext cx="4816475" cy="2709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46B207-691D-4EE2-B9CC-9F376BF0DE64}" type="slidenum">
              <a:rPr lang="fr-FR" smtClean="0"/>
              <a:t>7</a:t>
            </a:fld>
            <a:endParaRPr lang="fr-FR"/>
          </a:p>
        </p:txBody>
      </p:sp>
    </p:spTree>
    <p:extLst>
      <p:ext uri="{BB962C8B-B14F-4D97-AF65-F5344CB8AC3E}">
        <p14:creationId xmlns:p14="http://schemas.microsoft.com/office/powerpoint/2010/main" val="41334143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ntact">
    <p:bg>
      <p:bgPr>
        <a:blipFill>
          <a:blip r:embed="rId2"/>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E01D72-D317-48EB-8946-13EE8EFCE25B}"/>
              </a:ext>
            </a:extLst>
          </p:cNvPr>
          <p:cNvSpPr>
            <a:spLocks noGrp="1"/>
          </p:cNvSpPr>
          <p:nvPr>
            <p:ph type="title" hasCustomPrompt="1"/>
          </p:nvPr>
        </p:nvSpPr>
        <p:spPr>
          <a:xfrm>
            <a:off x="1172822" y="2971777"/>
            <a:ext cx="5400000" cy="1800000"/>
          </a:xfrm>
        </p:spPr>
        <p:txBody>
          <a:bodyPr anchor="b"/>
          <a:lstStyle>
            <a:lvl1pPr>
              <a:defRPr sz="3400" b="0">
                <a:solidFill>
                  <a:schemeClr val="bg1"/>
                </a:solidFill>
                <a:latin typeface="+mn-lt"/>
              </a:defRPr>
            </a:lvl1pPr>
          </a:lstStyle>
          <a:p>
            <a:r>
              <a:rPr lang="en-US" noProof="0"/>
              <a:t>Click to edit Master title style</a:t>
            </a:r>
          </a:p>
        </p:txBody>
      </p:sp>
      <p:sp>
        <p:nvSpPr>
          <p:cNvPr id="9" name="Espace réservé du texte 10">
            <a:extLst>
              <a:ext uri="{FF2B5EF4-FFF2-40B4-BE49-F238E27FC236}">
                <a16:creationId xmlns:a16="http://schemas.microsoft.com/office/drawing/2014/main" id="{121B9EDF-81A4-4116-AE20-E6C846380D2A}"/>
              </a:ext>
            </a:extLst>
          </p:cNvPr>
          <p:cNvSpPr>
            <a:spLocks noGrp="1"/>
          </p:cNvSpPr>
          <p:nvPr>
            <p:ph type="body" sz="quarter" idx="13" hasCustomPrompt="1"/>
          </p:nvPr>
        </p:nvSpPr>
        <p:spPr>
          <a:xfrm>
            <a:off x="1172822" y="4838359"/>
            <a:ext cx="5400000" cy="1296000"/>
          </a:xfrm>
        </p:spPr>
        <p:txBody>
          <a:bodyPr/>
          <a:lstStyle>
            <a:lvl1pPr>
              <a:defRPr sz="1200">
                <a:solidFill>
                  <a:schemeClr val="bg1"/>
                </a:solidFill>
                <a:latin typeface="+mj-lt"/>
              </a:defRPr>
            </a:lvl1pPr>
            <a:lvl2pPr marL="0" indent="0">
              <a:spcBef>
                <a:spcPts val="0"/>
              </a:spcBef>
              <a:buNone/>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719608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ext">
    <p:spTree>
      <p:nvGrpSpPr>
        <p:cNvPr id="1" name=""/>
        <p:cNvGrpSpPr/>
        <p:nvPr/>
      </p:nvGrpSpPr>
      <p:grpSpPr>
        <a:xfrm>
          <a:off x="0" y="0"/>
          <a:ext cx="0" cy="0"/>
          <a:chOff x="0" y="0"/>
          <a:chExt cx="0" cy="0"/>
        </a:xfrm>
      </p:grpSpPr>
      <p:sp>
        <p:nvSpPr>
          <p:cNvPr id="9" name="Espace réservé du texte 16">
            <a:extLst>
              <a:ext uri="{FF2B5EF4-FFF2-40B4-BE49-F238E27FC236}">
                <a16:creationId xmlns:a16="http://schemas.microsoft.com/office/drawing/2014/main" id="{8B5B3371-D86E-4697-92CD-5B21ECF77AC1}"/>
              </a:ext>
            </a:extLst>
          </p:cNvPr>
          <p:cNvSpPr>
            <a:spLocks noGrp="1"/>
          </p:cNvSpPr>
          <p:nvPr>
            <p:ph type="body" idx="1" hasCustomPrompt="1"/>
          </p:nvPr>
        </p:nvSpPr>
        <p:spPr>
          <a:xfrm>
            <a:off x="1" y="96167"/>
            <a:ext cx="9683261" cy="335964"/>
          </a:xfrm>
          <a:custGeom>
            <a:avLst/>
            <a:gdLst>
              <a:gd name="connsiteX0" fmla="*/ 9609373 w 9683261"/>
              <a:gd name="connsiteY0" fmla="*/ 237817 h 335964"/>
              <a:gd name="connsiteX1" fmla="*/ 9632706 w 9683261"/>
              <a:gd name="connsiteY1" fmla="*/ 261358 h 335964"/>
              <a:gd name="connsiteX2" fmla="*/ 9609373 w 9683261"/>
              <a:gd name="connsiteY2" fmla="*/ 284899 h 335964"/>
              <a:gd name="connsiteX3" fmla="*/ 9586041 w 9683261"/>
              <a:gd name="connsiteY3" fmla="*/ 261358 h 335964"/>
              <a:gd name="connsiteX4" fmla="*/ 9609373 w 9683261"/>
              <a:gd name="connsiteY4" fmla="*/ 237817 h 335964"/>
              <a:gd name="connsiteX5" fmla="*/ 9669650 w 9683261"/>
              <a:gd name="connsiteY5" fmla="*/ 200069 h 335964"/>
              <a:gd name="connsiteX6" fmla="*/ 9683261 w 9683261"/>
              <a:gd name="connsiteY6" fmla="*/ 212909 h 335964"/>
              <a:gd name="connsiteX7" fmla="*/ 9669650 w 9683261"/>
              <a:gd name="connsiteY7" fmla="*/ 225749 h 335964"/>
              <a:gd name="connsiteX8" fmla="*/ 9656038 w 9683261"/>
              <a:gd name="connsiteY8" fmla="*/ 212909 h 335964"/>
              <a:gd name="connsiteX9" fmla="*/ 9669650 w 9683261"/>
              <a:gd name="connsiteY9" fmla="*/ 200069 h 335964"/>
              <a:gd name="connsiteX10" fmla="*/ 9609373 w 9683261"/>
              <a:gd name="connsiteY10" fmla="*/ 143445 h 335964"/>
              <a:gd name="connsiteX11" fmla="*/ 9632706 w 9683261"/>
              <a:gd name="connsiteY11" fmla="*/ 166987 h 335964"/>
              <a:gd name="connsiteX12" fmla="*/ 9609373 w 9683261"/>
              <a:gd name="connsiteY12" fmla="*/ 190527 h 335964"/>
              <a:gd name="connsiteX13" fmla="*/ 9586041 w 9683261"/>
              <a:gd name="connsiteY13" fmla="*/ 166987 h 335964"/>
              <a:gd name="connsiteX14" fmla="*/ 9609373 w 9683261"/>
              <a:gd name="connsiteY14" fmla="*/ 143445 h 335964"/>
              <a:gd name="connsiteX15" fmla="*/ 9669650 w 9683261"/>
              <a:gd name="connsiteY15" fmla="*/ 101921 h 335964"/>
              <a:gd name="connsiteX16" fmla="*/ 9683261 w 9683261"/>
              <a:gd name="connsiteY16" fmla="*/ 114762 h 335964"/>
              <a:gd name="connsiteX17" fmla="*/ 9669650 w 9683261"/>
              <a:gd name="connsiteY17" fmla="*/ 127602 h 335964"/>
              <a:gd name="connsiteX18" fmla="*/ 9656038 w 9683261"/>
              <a:gd name="connsiteY18" fmla="*/ 114762 h 335964"/>
              <a:gd name="connsiteX19" fmla="*/ 9669650 w 9683261"/>
              <a:gd name="connsiteY19" fmla="*/ 101921 h 335964"/>
              <a:gd name="connsiteX20" fmla="*/ 9609373 w 9683261"/>
              <a:gd name="connsiteY20" fmla="*/ 50961 h 335964"/>
              <a:gd name="connsiteX21" fmla="*/ 9632706 w 9683261"/>
              <a:gd name="connsiteY21" fmla="*/ 74501 h 335964"/>
              <a:gd name="connsiteX22" fmla="*/ 9609373 w 9683261"/>
              <a:gd name="connsiteY22" fmla="*/ 98043 h 335964"/>
              <a:gd name="connsiteX23" fmla="*/ 9586041 w 9683261"/>
              <a:gd name="connsiteY23" fmla="*/ 74501 h 335964"/>
              <a:gd name="connsiteX24" fmla="*/ 9609373 w 9683261"/>
              <a:gd name="connsiteY24" fmla="*/ 50961 h 335964"/>
              <a:gd name="connsiteX25" fmla="*/ 0 w 9683261"/>
              <a:gd name="connsiteY25" fmla="*/ 0 h 335964"/>
              <a:gd name="connsiteX26" fmla="*/ 739665 w 9683261"/>
              <a:gd name="connsiteY26" fmla="*/ 0 h 335964"/>
              <a:gd name="connsiteX27" fmla="*/ 9540864 w 9683261"/>
              <a:gd name="connsiteY27" fmla="*/ 0 h 335964"/>
              <a:gd name="connsiteX28" fmla="*/ 9568541 w 9683261"/>
              <a:gd name="connsiteY28" fmla="*/ 27997 h 335964"/>
              <a:gd name="connsiteX29" fmla="*/ 9540864 w 9683261"/>
              <a:gd name="connsiteY29" fmla="*/ 55995 h 335964"/>
              <a:gd name="connsiteX30" fmla="*/ 9522411 w 9683261"/>
              <a:gd name="connsiteY30" fmla="*/ 74659 h 335964"/>
              <a:gd name="connsiteX31" fmla="*/ 9540864 w 9683261"/>
              <a:gd name="connsiteY31" fmla="*/ 97990 h 335964"/>
              <a:gd name="connsiteX32" fmla="*/ 9568541 w 9683261"/>
              <a:gd name="connsiteY32" fmla="*/ 121320 h 335964"/>
              <a:gd name="connsiteX33" fmla="*/ 9545478 w 9683261"/>
              <a:gd name="connsiteY33" fmla="*/ 149317 h 335964"/>
              <a:gd name="connsiteX34" fmla="*/ 9540864 w 9683261"/>
              <a:gd name="connsiteY34" fmla="*/ 149317 h 335964"/>
              <a:gd name="connsiteX35" fmla="*/ 9522411 w 9683261"/>
              <a:gd name="connsiteY35" fmla="*/ 167982 h 335964"/>
              <a:gd name="connsiteX36" fmla="*/ 9540864 w 9683261"/>
              <a:gd name="connsiteY36" fmla="*/ 191313 h 335964"/>
              <a:gd name="connsiteX37" fmla="*/ 9568541 w 9683261"/>
              <a:gd name="connsiteY37" fmla="*/ 214644 h 335964"/>
              <a:gd name="connsiteX38" fmla="*/ 9540864 w 9683261"/>
              <a:gd name="connsiteY38" fmla="*/ 242641 h 335964"/>
              <a:gd name="connsiteX39" fmla="*/ 9522411 w 9683261"/>
              <a:gd name="connsiteY39" fmla="*/ 265971 h 335964"/>
              <a:gd name="connsiteX40" fmla="*/ 9540864 w 9683261"/>
              <a:gd name="connsiteY40" fmla="*/ 284636 h 335964"/>
              <a:gd name="connsiteX41" fmla="*/ 9568541 w 9683261"/>
              <a:gd name="connsiteY41" fmla="*/ 312633 h 335964"/>
              <a:gd name="connsiteX42" fmla="*/ 9540864 w 9683261"/>
              <a:gd name="connsiteY42" fmla="*/ 335964 h 335964"/>
              <a:gd name="connsiteX43" fmla="*/ 845227 w 9683261"/>
              <a:gd name="connsiteY43" fmla="*/ 335964 h 335964"/>
              <a:gd name="connsiteX44" fmla="*/ 0 w 9683261"/>
              <a:gd name="connsiteY44" fmla="*/ 335964 h 33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683261" h="335964">
                <a:moveTo>
                  <a:pt x="9609373" y="237817"/>
                </a:moveTo>
                <a:cubicBezTo>
                  <a:pt x="9622259" y="237817"/>
                  <a:pt x="9632706" y="248357"/>
                  <a:pt x="9632706" y="261358"/>
                </a:cubicBezTo>
                <a:cubicBezTo>
                  <a:pt x="9632706" y="274359"/>
                  <a:pt x="9622259" y="284899"/>
                  <a:pt x="9609373" y="284899"/>
                </a:cubicBezTo>
                <a:cubicBezTo>
                  <a:pt x="9596486" y="284899"/>
                  <a:pt x="9586041" y="274359"/>
                  <a:pt x="9586041" y="261358"/>
                </a:cubicBezTo>
                <a:cubicBezTo>
                  <a:pt x="9586041" y="248357"/>
                  <a:pt x="9596486" y="237817"/>
                  <a:pt x="9609373" y="237817"/>
                </a:cubicBezTo>
                <a:close/>
                <a:moveTo>
                  <a:pt x="9669650" y="200069"/>
                </a:moveTo>
                <a:cubicBezTo>
                  <a:pt x="9677168" y="200069"/>
                  <a:pt x="9683261" y="205817"/>
                  <a:pt x="9683261" y="212909"/>
                </a:cubicBezTo>
                <a:cubicBezTo>
                  <a:pt x="9683261" y="220001"/>
                  <a:pt x="9677168" y="225749"/>
                  <a:pt x="9669650" y="225749"/>
                </a:cubicBezTo>
                <a:cubicBezTo>
                  <a:pt x="9662132" y="225749"/>
                  <a:pt x="9656038" y="220001"/>
                  <a:pt x="9656038" y="212909"/>
                </a:cubicBezTo>
                <a:cubicBezTo>
                  <a:pt x="9656038" y="205817"/>
                  <a:pt x="9662132" y="200069"/>
                  <a:pt x="9669650" y="200069"/>
                </a:cubicBezTo>
                <a:close/>
                <a:moveTo>
                  <a:pt x="9609373" y="143445"/>
                </a:moveTo>
                <a:cubicBezTo>
                  <a:pt x="9622259" y="143445"/>
                  <a:pt x="9632706" y="153985"/>
                  <a:pt x="9632706" y="166987"/>
                </a:cubicBezTo>
                <a:cubicBezTo>
                  <a:pt x="9632706" y="179987"/>
                  <a:pt x="9622259" y="190527"/>
                  <a:pt x="9609373" y="190527"/>
                </a:cubicBezTo>
                <a:cubicBezTo>
                  <a:pt x="9596486" y="190527"/>
                  <a:pt x="9586041" y="179987"/>
                  <a:pt x="9586041" y="166987"/>
                </a:cubicBezTo>
                <a:cubicBezTo>
                  <a:pt x="9586041" y="153985"/>
                  <a:pt x="9596486" y="143445"/>
                  <a:pt x="9609373" y="143445"/>
                </a:cubicBezTo>
                <a:close/>
                <a:moveTo>
                  <a:pt x="9669650" y="101921"/>
                </a:moveTo>
                <a:cubicBezTo>
                  <a:pt x="9677168" y="101921"/>
                  <a:pt x="9683261" y="107670"/>
                  <a:pt x="9683261" y="114762"/>
                </a:cubicBezTo>
                <a:cubicBezTo>
                  <a:pt x="9683261" y="121855"/>
                  <a:pt x="9677168" y="127602"/>
                  <a:pt x="9669650" y="127602"/>
                </a:cubicBezTo>
                <a:cubicBezTo>
                  <a:pt x="9662132" y="127602"/>
                  <a:pt x="9656038" y="121855"/>
                  <a:pt x="9656038" y="114762"/>
                </a:cubicBezTo>
                <a:cubicBezTo>
                  <a:pt x="9656038" y="107670"/>
                  <a:pt x="9662132" y="101921"/>
                  <a:pt x="9669650" y="101921"/>
                </a:cubicBezTo>
                <a:close/>
                <a:moveTo>
                  <a:pt x="9609373" y="50961"/>
                </a:moveTo>
                <a:cubicBezTo>
                  <a:pt x="9622259" y="50961"/>
                  <a:pt x="9632706" y="61501"/>
                  <a:pt x="9632706" y="74501"/>
                </a:cubicBezTo>
                <a:cubicBezTo>
                  <a:pt x="9632706" y="87503"/>
                  <a:pt x="9622259" y="98043"/>
                  <a:pt x="9609373" y="98043"/>
                </a:cubicBezTo>
                <a:cubicBezTo>
                  <a:pt x="9596486" y="98043"/>
                  <a:pt x="9586041" y="87503"/>
                  <a:pt x="9586041" y="74501"/>
                </a:cubicBezTo>
                <a:cubicBezTo>
                  <a:pt x="9586041" y="61501"/>
                  <a:pt x="9596486" y="50961"/>
                  <a:pt x="9609373" y="50961"/>
                </a:cubicBezTo>
                <a:close/>
                <a:moveTo>
                  <a:pt x="0" y="0"/>
                </a:moveTo>
                <a:lnTo>
                  <a:pt x="739665" y="0"/>
                </a:lnTo>
                <a:cubicBezTo>
                  <a:pt x="2800514" y="0"/>
                  <a:pt x="5636951" y="0"/>
                  <a:pt x="9540864" y="0"/>
                </a:cubicBezTo>
                <a:cubicBezTo>
                  <a:pt x="9559315" y="0"/>
                  <a:pt x="9568541" y="13999"/>
                  <a:pt x="9568541" y="27997"/>
                </a:cubicBezTo>
                <a:cubicBezTo>
                  <a:pt x="9568541" y="41996"/>
                  <a:pt x="9559315" y="55995"/>
                  <a:pt x="9540864" y="55995"/>
                </a:cubicBezTo>
                <a:cubicBezTo>
                  <a:pt x="9531638" y="55995"/>
                  <a:pt x="9522411" y="65327"/>
                  <a:pt x="9522411" y="74659"/>
                </a:cubicBezTo>
                <a:cubicBezTo>
                  <a:pt x="9522411" y="83992"/>
                  <a:pt x="9531638" y="93323"/>
                  <a:pt x="9540864" y="97990"/>
                </a:cubicBezTo>
                <a:cubicBezTo>
                  <a:pt x="9559315" y="97990"/>
                  <a:pt x="9568541" y="107321"/>
                  <a:pt x="9568541" y="121320"/>
                </a:cubicBezTo>
                <a:cubicBezTo>
                  <a:pt x="9568541" y="135319"/>
                  <a:pt x="9559315" y="149317"/>
                  <a:pt x="9545478" y="149317"/>
                </a:cubicBezTo>
                <a:cubicBezTo>
                  <a:pt x="9545478" y="149317"/>
                  <a:pt x="9545478" y="149317"/>
                  <a:pt x="9540864" y="149317"/>
                </a:cubicBezTo>
                <a:cubicBezTo>
                  <a:pt x="9531638" y="149317"/>
                  <a:pt x="9522411" y="158650"/>
                  <a:pt x="9522411" y="167982"/>
                </a:cubicBezTo>
                <a:cubicBezTo>
                  <a:pt x="9522411" y="181981"/>
                  <a:pt x="9531638" y="191313"/>
                  <a:pt x="9540864" y="191313"/>
                </a:cubicBezTo>
                <a:cubicBezTo>
                  <a:pt x="9559315" y="191313"/>
                  <a:pt x="9568541" y="200645"/>
                  <a:pt x="9568541" y="214644"/>
                </a:cubicBezTo>
                <a:cubicBezTo>
                  <a:pt x="9568541" y="233309"/>
                  <a:pt x="9559315" y="242641"/>
                  <a:pt x="9540864" y="242641"/>
                </a:cubicBezTo>
                <a:cubicBezTo>
                  <a:pt x="9531638" y="242641"/>
                  <a:pt x="9522411" y="251972"/>
                  <a:pt x="9522411" y="265971"/>
                </a:cubicBezTo>
                <a:cubicBezTo>
                  <a:pt x="9522411" y="275305"/>
                  <a:pt x="9531638" y="284636"/>
                  <a:pt x="9540864" y="284636"/>
                </a:cubicBezTo>
                <a:cubicBezTo>
                  <a:pt x="9559315" y="284636"/>
                  <a:pt x="9568541" y="298634"/>
                  <a:pt x="9568541" y="312633"/>
                </a:cubicBezTo>
                <a:cubicBezTo>
                  <a:pt x="9568541" y="326632"/>
                  <a:pt x="9559315" y="335964"/>
                  <a:pt x="9540864" y="335964"/>
                </a:cubicBezTo>
                <a:cubicBezTo>
                  <a:pt x="9540864" y="335964"/>
                  <a:pt x="9540864" y="335964"/>
                  <a:pt x="845227" y="335964"/>
                </a:cubicBezTo>
                <a:lnTo>
                  <a:pt x="0" y="335964"/>
                </a:lnTo>
                <a:close/>
              </a:path>
            </a:pathLst>
          </a:custGeom>
          <a:solidFill>
            <a:schemeClr val="tx2"/>
          </a:solidFill>
          <a:ln w="3175">
            <a:noFill/>
          </a:ln>
        </p:spPr>
        <p:txBody>
          <a:bodyPr wrap="square" lIns="990000" tIns="0" rIns="360000" bIns="0" anchor="ctr">
            <a:noAutofit/>
          </a:bodyPr>
          <a:lstStyle>
            <a:lvl1pPr marL="0" indent="0">
              <a:lnSpc>
                <a:spcPct val="100000"/>
              </a:lnSpc>
              <a:buNone/>
              <a:defRPr sz="1500" b="0" cap="all" baseline="0">
                <a:solidFill>
                  <a:schemeClr val="bg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12" name="Espace réservé du texte 11">
            <a:extLst>
              <a:ext uri="{FF2B5EF4-FFF2-40B4-BE49-F238E27FC236}">
                <a16:creationId xmlns:a16="http://schemas.microsoft.com/office/drawing/2014/main" id="{74BDBFD0-F6E2-49A9-91D4-C8811F988A20}"/>
              </a:ext>
            </a:extLst>
          </p:cNvPr>
          <p:cNvSpPr>
            <a:spLocks noGrp="1"/>
          </p:cNvSpPr>
          <p:nvPr>
            <p:ph type="body" sz="quarter" idx="19" hasCustomPrompt="1"/>
          </p:nvPr>
        </p:nvSpPr>
        <p:spPr>
          <a:xfrm>
            <a:off x="1" y="96167"/>
            <a:ext cx="745715" cy="334800"/>
          </a:xfrm>
          <a:custGeom>
            <a:avLst/>
            <a:gdLst>
              <a:gd name="connsiteX0" fmla="*/ 673459 w 745715"/>
              <a:gd name="connsiteY0" fmla="*/ 237600 h 334800"/>
              <a:gd name="connsiteX1" fmla="*/ 695317 w 745715"/>
              <a:gd name="connsiteY1" fmla="*/ 259715 h 334800"/>
              <a:gd name="connsiteX2" fmla="*/ 673459 w 745715"/>
              <a:gd name="connsiteY2" fmla="*/ 281829 h 334800"/>
              <a:gd name="connsiteX3" fmla="*/ 651601 w 745715"/>
              <a:gd name="connsiteY3" fmla="*/ 259715 h 334800"/>
              <a:gd name="connsiteX4" fmla="*/ 673459 w 745715"/>
              <a:gd name="connsiteY4" fmla="*/ 237600 h 334800"/>
              <a:gd name="connsiteX5" fmla="*/ 731572 w 745715"/>
              <a:gd name="connsiteY5" fmla="*/ 200572 h 334800"/>
              <a:gd name="connsiteX6" fmla="*/ 745715 w 745715"/>
              <a:gd name="connsiteY6" fmla="*/ 214715 h 334800"/>
              <a:gd name="connsiteX7" fmla="*/ 731572 w 745715"/>
              <a:gd name="connsiteY7" fmla="*/ 228857 h 334800"/>
              <a:gd name="connsiteX8" fmla="*/ 717429 w 745715"/>
              <a:gd name="connsiteY8" fmla="*/ 214715 h 334800"/>
              <a:gd name="connsiteX9" fmla="*/ 731572 w 745715"/>
              <a:gd name="connsiteY9" fmla="*/ 200572 h 334800"/>
              <a:gd name="connsiteX10" fmla="*/ 673459 w 745715"/>
              <a:gd name="connsiteY10" fmla="*/ 142971 h 334800"/>
              <a:gd name="connsiteX11" fmla="*/ 695317 w 745715"/>
              <a:gd name="connsiteY11" fmla="*/ 165086 h 334800"/>
              <a:gd name="connsiteX12" fmla="*/ 673459 w 745715"/>
              <a:gd name="connsiteY12" fmla="*/ 187200 h 334800"/>
              <a:gd name="connsiteX13" fmla="*/ 651601 w 745715"/>
              <a:gd name="connsiteY13" fmla="*/ 165086 h 334800"/>
              <a:gd name="connsiteX14" fmla="*/ 673459 w 745715"/>
              <a:gd name="connsiteY14" fmla="*/ 142971 h 334800"/>
              <a:gd name="connsiteX15" fmla="*/ 731572 w 745715"/>
              <a:gd name="connsiteY15" fmla="*/ 102343 h 334800"/>
              <a:gd name="connsiteX16" fmla="*/ 745715 w 745715"/>
              <a:gd name="connsiteY16" fmla="*/ 116486 h 334800"/>
              <a:gd name="connsiteX17" fmla="*/ 731572 w 745715"/>
              <a:gd name="connsiteY17" fmla="*/ 130629 h 334800"/>
              <a:gd name="connsiteX18" fmla="*/ 717429 w 745715"/>
              <a:gd name="connsiteY18" fmla="*/ 116486 h 334800"/>
              <a:gd name="connsiteX19" fmla="*/ 731572 w 745715"/>
              <a:gd name="connsiteY19" fmla="*/ 102343 h 334800"/>
              <a:gd name="connsiteX20" fmla="*/ 673459 w 745715"/>
              <a:gd name="connsiteY20" fmla="*/ 47828 h 334800"/>
              <a:gd name="connsiteX21" fmla="*/ 695317 w 745715"/>
              <a:gd name="connsiteY21" fmla="*/ 69943 h 334800"/>
              <a:gd name="connsiteX22" fmla="*/ 673459 w 745715"/>
              <a:gd name="connsiteY22" fmla="*/ 92057 h 334800"/>
              <a:gd name="connsiteX23" fmla="*/ 651601 w 745715"/>
              <a:gd name="connsiteY23" fmla="*/ 69943 h 334800"/>
              <a:gd name="connsiteX24" fmla="*/ 673459 w 745715"/>
              <a:gd name="connsiteY24" fmla="*/ 47828 h 334800"/>
              <a:gd name="connsiteX25" fmla="*/ 0 w 745715"/>
              <a:gd name="connsiteY25" fmla="*/ 0 h 334800"/>
              <a:gd name="connsiteX26" fmla="*/ 603580 w 745715"/>
              <a:gd name="connsiteY26" fmla="*/ 0 h 334800"/>
              <a:gd name="connsiteX27" fmla="*/ 604804 w 745715"/>
              <a:gd name="connsiteY27" fmla="*/ 0 h 334800"/>
              <a:gd name="connsiteX28" fmla="*/ 630514 w 745715"/>
              <a:gd name="connsiteY28" fmla="*/ 25848 h 334800"/>
              <a:gd name="connsiteX29" fmla="*/ 604804 w 745715"/>
              <a:gd name="connsiteY29" fmla="*/ 51697 h 334800"/>
              <a:gd name="connsiteX30" fmla="*/ 603580 w 745715"/>
              <a:gd name="connsiteY30" fmla="*/ 51697 h 334800"/>
              <a:gd name="connsiteX31" fmla="*/ 583991 w 745715"/>
              <a:gd name="connsiteY31" fmla="*/ 72622 h 334800"/>
              <a:gd name="connsiteX32" fmla="*/ 603580 w 745715"/>
              <a:gd name="connsiteY32" fmla="*/ 93547 h 334800"/>
              <a:gd name="connsiteX33" fmla="*/ 603580 w 745715"/>
              <a:gd name="connsiteY33" fmla="*/ 94778 h 334800"/>
              <a:gd name="connsiteX34" fmla="*/ 604804 w 745715"/>
              <a:gd name="connsiteY34" fmla="*/ 94778 h 334800"/>
              <a:gd name="connsiteX35" fmla="*/ 630514 w 745715"/>
              <a:gd name="connsiteY35" fmla="*/ 120627 h 334800"/>
              <a:gd name="connsiteX36" fmla="*/ 606028 w 745715"/>
              <a:gd name="connsiteY36" fmla="*/ 146475 h 334800"/>
              <a:gd name="connsiteX37" fmla="*/ 604804 w 745715"/>
              <a:gd name="connsiteY37" fmla="*/ 146475 h 334800"/>
              <a:gd name="connsiteX38" fmla="*/ 603580 w 745715"/>
              <a:gd name="connsiteY38" fmla="*/ 146475 h 334800"/>
              <a:gd name="connsiteX39" fmla="*/ 583991 w 745715"/>
              <a:gd name="connsiteY39" fmla="*/ 167400 h 334800"/>
              <a:gd name="connsiteX40" fmla="*/ 603580 w 745715"/>
              <a:gd name="connsiteY40" fmla="*/ 188325 h 334800"/>
              <a:gd name="connsiteX41" fmla="*/ 604804 w 745715"/>
              <a:gd name="connsiteY41" fmla="*/ 188325 h 334800"/>
              <a:gd name="connsiteX42" fmla="*/ 630514 w 745715"/>
              <a:gd name="connsiteY42" fmla="*/ 214173 h 334800"/>
              <a:gd name="connsiteX43" fmla="*/ 604804 w 745715"/>
              <a:gd name="connsiteY43" fmla="*/ 241253 h 334800"/>
              <a:gd name="connsiteX44" fmla="*/ 603580 w 745715"/>
              <a:gd name="connsiteY44" fmla="*/ 240022 h 334800"/>
              <a:gd name="connsiteX45" fmla="*/ 603580 w 745715"/>
              <a:gd name="connsiteY45" fmla="*/ 241253 h 334800"/>
              <a:gd name="connsiteX46" fmla="*/ 583991 w 745715"/>
              <a:gd name="connsiteY46" fmla="*/ 262178 h 334800"/>
              <a:gd name="connsiteX47" fmla="*/ 603580 w 745715"/>
              <a:gd name="connsiteY47" fmla="*/ 283103 h 334800"/>
              <a:gd name="connsiteX48" fmla="*/ 604804 w 745715"/>
              <a:gd name="connsiteY48" fmla="*/ 283103 h 334800"/>
              <a:gd name="connsiteX49" fmla="*/ 630514 w 745715"/>
              <a:gd name="connsiteY49" fmla="*/ 308952 h 334800"/>
              <a:gd name="connsiteX50" fmla="*/ 604804 w 745715"/>
              <a:gd name="connsiteY50" fmla="*/ 334800 h 334800"/>
              <a:gd name="connsiteX51" fmla="*/ 603580 w 745715"/>
              <a:gd name="connsiteY51" fmla="*/ 334800 h 334800"/>
              <a:gd name="connsiteX52" fmla="*/ 0 w 745715"/>
              <a:gd name="connsiteY52" fmla="*/ 334800 h 334800"/>
              <a:gd name="connsiteX53" fmla="*/ 0 w 745715"/>
              <a:gd name="connsiteY53" fmla="*/ 0 h 33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45715" h="334800">
                <a:moveTo>
                  <a:pt x="673459" y="237600"/>
                </a:moveTo>
                <a:cubicBezTo>
                  <a:pt x="685530" y="237600"/>
                  <a:pt x="695317" y="247501"/>
                  <a:pt x="695317" y="259715"/>
                </a:cubicBezTo>
                <a:cubicBezTo>
                  <a:pt x="695317" y="271928"/>
                  <a:pt x="685530" y="281829"/>
                  <a:pt x="673459" y="281829"/>
                </a:cubicBezTo>
                <a:cubicBezTo>
                  <a:pt x="661388" y="281829"/>
                  <a:pt x="651601" y="271928"/>
                  <a:pt x="651601" y="259715"/>
                </a:cubicBezTo>
                <a:cubicBezTo>
                  <a:pt x="651601" y="247501"/>
                  <a:pt x="661388" y="237600"/>
                  <a:pt x="673459" y="237600"/>
                </a:cubicBezTo>
                <a:close/>
                <a:moveTo>
                  <a:pt x="731572" y="200572"/>
                </a:moveTo>
                <a:cubicBezTo>
                  <a:pt x="739383" y="200572"/>
                  <a:pt x="745715" y="206904"/>
                  <a:pt x="745715" y="214715"/>
                </a:cubicBezTo>
                <a:cubicBezTo>
                  <a:pt x="745715" y="222526"/>
                  <a:pt x="739383" y="228857"/>
                  <a:pt x="731572" y="228857"/>
                </a:cubicBezTo>
                <a:cubicBezTo>
                  <a:pt x="723761" y="228857"/>
                  <a:pt x="717429" y="222526"/>
                  <a:pt x="717429" y="214715"/>
                </a:cubicBezTo>
                <a:cubicBezTo>
                  <a:pt x="717429" y="206904"/>
                  <a:pt x="723761" y="200572"/>
                  <a:pt x="731572" y="200572"/>
                </a:cubicBezTo>
                <a:close/>
                <a:moveTo>
                  <a:pt x="673459" y="142971"/>
                </a:moveTo>
                <a:cubicBezTo>
                  <a:pt x="685530" y="142971"/>
                  <a:pt x="695317" y="152872"/>
                  <a:pt x="695317" y="165086"/>
                </a:cubicBezTo>
                <a:cubicBezTo>
                  <a:pt x="695317" y="177299"/>
                  <a:pt x="685530" y="187200"/>
                  <a:pt x="673459" y="187200"/>
                </a:cubicBezTo>
                <a:cubicBezTo>
                  <a:pt x="661388" y="187200"/>
                  <a:pt x="651601" y="177299"/>
                  <a:pt x="651601" y="165086"/>
                </a:cubicBezTo>
                <a:cubicBezTo>
                  <a:pt x="651601" y="152872"/>
                  <a:pt x="661388" y="142971"/>
                  <a:pt x="673459" y="142971"/>
                </a:cubicBezTo>
                <a:close/>
                <a:moveTo>
                  <a:pt x="731572" y="102343"/>
                </a:moveTo>
                <a:cubicBezTo>
                  <a:pt x="739383" y="102343"/>
                  <a:pt x="745715" y="108675"/>
                  <a:pt x="745715" y="116486"/>
                </a:cubicBezTo>
                <a:cubicBezTo>
                  <a:pt x="745715" y="124297"/>
                  <a:pt x="739383" y="130629"/>
                  <a:pt x="731572" y="130629"/>
                </a:cubicBezTo>
                <a:cubicBezTo>
                  <a:pt x="723761" y="130629"/>
                  <a:pt x="717429" y="124297"/>
                  <a:pt x="717429" y="116486"/>
                </a:cubicBezTo>
                <a:cubicBezTo>
                  <a:pt x="717429" y="108675"/>
                  <a:pt x="723761" y="102343"/>
                  <a:pt x="731572" y="102343"/>
                </a:cubicBezTo>
                <a:close/>
                <a:moveTo>
                  <a:pt x="673459" y="47828"/>
                </a:moveTo>
                <a:cubicBezTo>
                  <a:pt x="685530" y="47828"/>
                  <a:pt x="695317" y="57729"/>
                  <a:pt x="695317" y="69943"/>
                </a:cubicBezTo>
                <a:cubicBezTo>
                  <a:pt x="695317" y="82156"/>
                  <a:pt x="685530" y="92057"/>
                  <a:pt x="673459" y="92057"/>
                </a:cubicBezTo>
                <a:cubicBezTo>
                  <a:pt x="661388" y="92057"/>
                  <a:pt x="651601" y="82156"/>
                  <a:pt x="651601" y="69943"/>
                </a:cubicBezTo>
                <a:cubicBezTo>
                  <a:pt x="651601" y="57729"/>
                  <a:pt x="661388" y="47828"/>
                  <a:pt x="673459" y="47828"/>
                </a:cubicBezTo>
                <a:close/>
                <a:moveTo>
                  <a:pt x="0" y="0"/>
                </a:moveTo>
                <a:cubicBezTo>
                  <a:pt x="0" y="0"/>
                  <a:pt x="0" y="0"/>
                  <a:pt x="603580" y="0"/>
                </a:cubicBezTo>
                <a:cubicBezTo>
                  <a:pt x="603580" y="0"/>
                  <a:pt x="603580" y="0"/>
                  <a:pt x="604804" y="0"/>
                </a:cubicBezTo>
                <a:cubicBezTo>
                  <a:pt x="619495" y="0"/>
                  <a:pt x="630514" y="11078"/>
                  <a:pt x="630514" y="25848"/>
                </a:cubicBezTo>
                <a:cubicBezTo>
                  <a:pt x="630514" y="40619"/>
                  <a:pt x="619495" y="51697"/>
                  <a:pt x="604804" y="51697"/>
                </a:cubicBezTo>
                <a:cubicBezTo>
                  <a:pt x="604804" y="51697"/>
                  <a:pt x="603580" y="51697"/>
                  <a:pt x="603580" y="51697"/>
                </a:cubicBezTo>
                <a:cubicBezTo>
                  <a:pt x="592561" y="52928"/>
                  <a:pt x="583991" y="61544"/>
                  <a:pt x="583991" y="72622"/>
                </a:cubicBezTo>
                <a:cubicBezTo>
                  <a:pt x="583991" y="84931"/>
                  <a:pt x="592561" y="93547"/>
                  <a:pt x="603580" y="93547"/>
                </a:cubicBezTo>
                <a:cubicBezTo>
                  <a:pt x="603580" y="93547"/>
                  <a:pt x="603580" y="93547"/>
                  <a:pt x="603580" y="94778"/>
                </a:cubicBezTo>
                <a:cubicBezTo>
                  <a:pt x="603580" y="94778"/>
                  <a:pt x="604804" y="94778"/>
                  <a:pt x="604804" y="94778"/>
                </a:cubicBezTo>
                <a:cubicBezTo>
                  <a:pt x="619495" y="94778"/>
                  <a:pt x="630514" y="105856"/>
                  <a:pt x="630514" y="120627"/>
                </a:cubicBezTo>
                <a:cubicBezTo>
                  <a:pt x="630514" y="134166"/>
                  <a:pt x="619495" y="145245"/>
                  <a:pt x="606028" y="146475"/>
                </a:cubicBezTo>
                <a:cubicBezTo>
                  <a:pt x="606028" y="146475"/>
                  <a:pt x="604804" y="146475"/>
                  <a:pt x="604804" y="146475"/>
                </a:cubicBezTo>
                <a:cubicBezTo>
                  <a:pt x="604804" y="146475"/>
                  <a:pt x="603580" y="146475"/>
                  <a:pt x="603580" y="146475"/>
                </a:cubicBezTo>
                <a:cubicBezTo>
                  <a:pt x="592561" y="146475"/>
                  <a:pt x="583991" y="156322"/>
                  <a:pt x="583991" y="167400"/>
                </a:cubicBezTo>
                <a:cubicBezTo>
                  <a:pt x="583991" y="178478"/>
                  <a:pt x="592561" y="187095"/>
                  <a:pt x="603580" y="188325"/>
                </a:cubicBezTo>
                <a:cubicBezTo>
                  <a:pt x="603580" y="188325"/>
                  <a:pt x="604804" y="188325"/>
                  <a:pt x="604804" y="188325"/>
                </a:cubicBezTo>
                <a:cubicBezTo>
                  <a:pt x="619495" y="188325"/>
                  <a:pt x="630514" y="200633"/>
                  <a:pt x="630514" y="214173"/>
                </a:cubicBezTo>
                <a:cubicBezTo>
                  <a:pt x="630514" y="228945"/>
                  <a:pt x="619495" y="241253"/>
                  <a:pt x="604804" y="241253"/>
                </a:cubicBezTo>
                <a:cubicBezTo>
                  <a:pt x="604804" y="241253"/>
                  <a:pt x="603580" y="240022"/>
                  <a:pt x="603580" y="240022"/>
                </a:cubicBezTo>
                <a:cubicBezTo>
                  <a:pt x="603580" y="240022"/>
                  <a:pt x="603580" y="240022"/>
                  <a:pt x="603580" y="241253"/>
                </a:cubicBezTo>
                <a:cubicBezTo>
                  <a:pt x="592561" y="241253"/>
                  <a:pt x="583991" y="251100"/>
                  <a:pt x="583991" y="262178"/>
                </a:cubicBezTo>
                <a:cubicBezTo>
                  <a:pt x="583991" y="273256"/>
                  <a:pt x="592561" y="281872"/>
                  <a:pt x="603580" y="283103"/>
                </a:cubicBezTo>
                <a:cubicBezTo>
                  <a:pt x="603580" y="283103"/>
                  <a:pt x="604804" y="283103"/>
                  <a:pt x="604804" y="283103"/>
                </a:cubicBezTo>
                <a:cubicBezTo>
                  <a:pt x="619495" y="283103"/>
                  <a:pt x="630514" y="294181"/>
                  <a:pt x="630514" y="308952"/>
                </a:cubicBezTo>
                <a:cubicBezTo>
                  <a:pt x="630514" y="323722"/>
                  <a:pt x="619495" y="334800"/>
                  <a:pt x="604804" y="334800"/>
                </a:cubicBezTo>
                <a:cubicBezTo>
                  <a:pt x="604804" y="334800"/>
                  <a:pt x="604804" y="334800"/>
                  <a:pt x="603580" y="334800"/>
                </a:cubicBezTo>
                <a:cubicBezTo>
                  <a:pt x="603580" y="334800"/>
                  <a:pt x="603580" y="334800"/>
                  <a:pt x="0" y="334800"/>
                </a:cubicBezTo>
                <a:cubicBezTo>
                  <a:pt x="0" y="334800"/>
                  <a:pt x="0" y="334800"/>
                  <a:pt x="0" y="0"/>
                </a:cubicBezTo>
                <a:close/>
              </a:path>
            </a:pathLst>
          </a:custGeom>
          <a:solidFill>
            <a:schemeClr val="accent4"/>
          </a:solidFill>
        </p:spPr>
        <p:txBody>
          <a:bodyPr wrap="square">
            <a:noAutofit/>
          </a:bodyPr>
          <a:lstStyle>
            <a:lvl1pPr>
              <a:defRPr/>
            </a:lvl1pPr>
          </a:lstStyle>
          <a:p>
            <a:pPr lvl="0"/>
            <a:r>
              <a:rPr lang="en-US" noProof="0"/>
              <a:t> </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536400" y="1296369"/>
            <a:ext cx="10800000" cy="4928031"/>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Espace réservé de la date 3">
            <a:extLst>
              <a:ext uri="{FF2B5EF4-FFF2-40B4-BE49-F238E27FC236}">
                <a16:creationId xmlns:a16="http://schemas.microsoft.com/office/drawing/2014/main" id="{0023D345-337F-488B-8D03-DF3DDDA5DDF5}"/>
              </a:ext>
            </a:extLst>
          </p:cNvPr>
          <p:cNvSpPr>
            <a:spLocks noGrp="1"/>
          </p:cNvSpPr>
          <p:nvPr>
            <p:ph type="dt" sz="half" idx="15"/>
          </p:nvPr>
        </p:nvSpPr>
        <p:spPr/>
        <p:txBody>
          <a:bodyPr/>
          <a:lstStyle/>
          <a:p>
            <a:r>
              <a:rPr lang="en-US" noProof="0"/>
              <a:t>YYYY/MM/DD</a:t>
            </a:r>
            <a:endParaRPr lang="en-US" b="0" noProof="0"/>
          </a:p>
        </p:txBody>
      </p:sp>
      <p:sp>
        <p:nvSpPr>
          <p:cNvPr id="7" name="Espace réservé du pied de page 6">
            <a:extLst>
              <a:ext uri="{FF2B5EF4-FFF2-40B4-BE49-F238E27FC236}">
                <a16:creationId xmlns:a16="http://schemas.microsoft.com/office/drawing/2014/main" id="{509EADAA-0C96-4D73-B394-C1A53CEA1029}"/>
              </a:ext>
            </a:extLst>
          </p:cNvPr>
          <p:cNvSpPr>
            <a:spLocks noGrp="1"/>
          </p:cNvSpPr>
          <p:nvPr>
            <p:ph type="ftr" sz="quarter" idx="16"/>
          </p:nvPr>
        </p:nvSpPr>
        <p:spPr/>
        <p:txBody>
          <a:bodyPr/>
          <a:lstStyle/>
          <a:p>
            <a:r>
              <a:rPr lang="en-US" noProof="0"/>
              <a:t>Communication Department</a:t>
            </a:r>
            <a:endParaRPr lang="en-US" b="0" noProof="0"/>
          </a:p>
        </p:txBody>
      </p:sp>
      <p:sp>
        <p:nvSpPr>
          <p:cNvPr id="8" name="Espace réservé du numéro de diapositive 7">
            <a:extLst>
              <a:ext uri="{FF2B5EF4-FFF2-40B4-BE49-F238E27FC236}">
                <a16:creationId xmlns:a16="http://schemas.microsoft.com/office/drawing/2014/main" id="{257223AC-9555-4A04-BCAD-D73603C5E654}"/>
              </a:ext>
            </a:extLst>
          </p:cNvPr>
          <p:cNvSpPr>
            <a:spLocks noGrp="1"/>
          </p:cNvSpPr>
          <p:nvPr>
            <p:ph type="sldNum" sz="quarter" idx="17"/>
          </p:nvPr>
        </p:nvSpPr>
        <p:spPr/>
        <p:txBody>
          <a:bodyPr/>
          <a:lstStyle/>
          <a:p>
            <a:fld id="{975A587B-5814-4D9B-9598-FE9CB954CB01}" type="slidenum">
              <a:rPr lang="en-US" noProof="0" smtClean="0"/>
              <a:pPr/>
              <a:t>‹N›</a:t>
            </a:fld>
            <a:endParaRPr lang="en-US" b="0" noProof="0"/>
          </a:p>
        </p:txBody>
      </p:sp>
    </p:spTree>
    <p:extLst>
      <p:ext uri="{BB962C8B-B14F-4D97-AF65-F5344CB8AC3E}">
        <p14:creationId xmlns:p14="http://schemas.microsoft.com/office/powerpoint/2010/main" val="3281458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ext">
    <p:spTree>
      <p:nvGrpSpPr>
        <p:cNvPr id="1" name=""/>
        <p:cNvGrpSpPr/>
        <p:nvPr/>
      </p:nvGrpSpPr>
      <p:grpSpPr>
        <a:xfrm>
          <a:off x="0" y="0"/>
          <a:ext cx="0" cy="0"/>
          <a:chOff x="0" y="0"/>
          <a:chExt cx="0" cy="0"/>
        </a:xfrm>
      </p:grpSpPr>
      <p:sp>
        <p:nvSpPr>
          <p:cNvPr id="9" name="Espace réservé du texte 16">
            <a:extLst>
              <a:ext uri="{FF2B5EF4-FFF2-40B4-BE49-F238E27FC236}">
                <a16:creationId xmlns:a16="http://schemas.microsoft.com/office/drawing/2014/main" id="{8B5B3371-D86E-4697-92CD-5B21ECF77AC1}"/>
              </a:ext>
            </a:extLst>
          </p:cNvPr>
          <p:cNvSpPr>
            <a:spLocks noGrp="1"/>
          </p:cNvSpPr>
          <p:nvPr>
            <p:ph type="body" idx="1" hasCustomPrompt="1"/>
          </p:nvPr>
        </p:nvSpPr>
        <p:spPr>
          <a:xfrm>
            <a:off x="1" y="96167"/>
            <a:ext cx="9683261" cy="335964"/>
          </a:xfrm>
          <a:custGeom>
            <a:avLst/>
            <a:gdLst>
              <a:gd name="connsiteX0" fmla="*/ 9609373 w 9683261"/>
              <a:gd name="connsiteY0" fmla="*/ 237817 h 335964"/>
              <a:gd name="connsiteX1" fmla="*/ 9632706 w 9683261"/>
              <a:gd name="connsiteY1" fmla="*/ 261358 h 335964"/>
              <a:gd name="connsiteX2" fmla="*/ 9609373 w 9683261"/>
              <a:gd name="connsiteY2" fmla="*/ 284899 h 335964"/>
              <a:gd name="connsiteX3" fmla="*/ 9586041 w 9683261"/>
              <a:gd name="connsiteY3" fmla="*/ 261358 h 335964"/>
              <a:gd name="connsiteX4" fmla="*/ 9609373 w 9683261"/>
              <a:gd name="connsiteY4" fmla="*/ 237817 h 335964"/>
              <a:gd name="connsiteX5" fmla="*/ 9669650 w 9683261"/>
              <a:gd name="connsiteY5" fmla="*/ 200069 h 335964"/>
              <a:gd name="connsiteX6" fmla="*/ 9683261 w 9683261"/>
              <a:gd name="connsiteY6" fmla="*/ 212909 h 335964"/>
              <a:gd name="connsiteX7" fmla="*/ 9669650 w 9683261"/>
              <a:gd name="connsiteY7" fmla="*/ 225749 h 335964"/>
              <a:gd name="connsiteX8" fmla="*/ 9656038 w 9683261"/>
              <a:gd name="connsiteY8" fmla="*/ 212909 h 335964"/>
              <a:gd name="connsiteX9" fmla="*/ 9669650 w 9683261"/>
              <a:gd name="connsiteY9" fmla="*/ 200069 h 335964"/>
              <a:gd name="connsiteX10" fmla="*/ 9609373 w 9683261"/>
              <a:gd name="connsiteY10" fmla="*/ 143445 h 335964"/>
              <a:gd name="connsiteX11" fmla="*/ 9632706 w 9683261"/>
              <a:gd name="connsiteY11" fmla="*/ 166987 h 335964"/>
              <a:gd name="connsiteX12" fmla="*/ 9609373 w 9683261"/>
              <a:gd name="connsiteY12" fmla="*/ 190527 h 335964"/>
              <a:gd name="connsiteX13" fmla="*/ 9586041 w 9683261"/>
              <a:gd name="connsiteY13" fmla="*/ 166987 h 335964"/>
              <a:gd name="connsiteX14" fmla="*/ 9609373 w 9683261"/>
              <a:gd name="connsiteY14" fmla="*/ 143445 h 335964"/>
              <a:gd name="connsiteX15" fmla="*/ 9669650 w 9683261"/>
              <a:gd name="connsiteY15" fmla="*/ 101921 h 335964"/>
              <a:gd name="connsiteX16" fmla="*/ 9683261 w 9683261"/>
              <a:gd name="connsiteY16" fmla="*/ 114762 h 335964"/>
              <a:gd name="connsiteX17" fmla="*/ 9669650 w 9683261"/>
              <a:gd name="connsiteY17" fmla="*/ 127602 h 335964"/>
              <a:gd name="connsiteX18" fmla="*/ 9656038 w 9683261"/>
              <a:gd name="connsiteY18" fmla="*/ 114762 h 335964"/>
              <a:gd name="connsiteX19" fmla="*/ 9669650 w 9683261"/>
              <a:gd name="connsiteY19" fmla="*/ 101921 h 335964"/>
              <a:gd name="connsiteX20" fmla="*/ 9609373 w 9683261"/>
              <a:gd name="connsiteY20" fmla="*/ 50961 h 335964"/>
              <a:gd name="connsiteX21" fmla="*/ 9632706 w 9683261"/>
              <a:gd name="connsiteY21" fmla="*/ 74501 h 335964"/>
              <a:gd name="connsiteX22" fmla="*/ 9609373 w 9683261"/>
              <a:gd name="connsiteY22" fmla="*/ 98043 h 335964"/>
              <a:gd name="connsiteX23" fmla="*/ 9586041 w 9683261"/>
              <a:gd name="connsiteY23" fmla="*/ 74501 h 335964"/>
              <a:gd name="connsiteX24" fmla="*/ 9609373 w 9683261"/>
              <a:gd name="connsiteY24" fmla="*/ 50961 h 335964"/>
              <a:gd name="connsiteX25" fmla="*/ 0 w 9683261"/>
              <a:gd name="connsiteY25" fmla="*/ 0 h 335964"/>
              <a:gd name="connsiteX26" fmla="*/ 739665 w 9683261"/>
              <a:gd name="connsiteY26" fmla="*/ 0 h 335964"/>
              <a:gd name="connsiteX27" fmla="*/ 9540864 w 9683261"/>
              <a:gd name="connsiteY27" fmla="*/ 0 h 335964"/>
              <a:gd name="connsiteX28" fmla="*/ 9568541 w 9683261"/>
              <a:gd name="connsiteY28" fmla="*/ 27997 h 335964"/>
              <a:gd name="connsiteX29" fmla="*/ 9540864 w 9683261"/>
              <a:gd name="connsiteY29" fmla="*/ 55995 h 335964"/>
              <a:gd name="connsiteX30" fmla="*/ 9522411 w 9683261"/>
              <a:gd name="connsiteY30" fmla="*/ 74659 h 335964"/>
              <a:gd name="connsiteX31" fmla="*/ 9540864 w 9683261"/>
              <a:gd name="connsiteY31" fmla="*/ 97990 h 335964"/>
              <a:gd name="connsiteX32" fmla="*/ 9568541 w 9683261"/>
              <a:gd name="connsiteY32" fmla="*/ 121320 h 335964"/>
              <a:gd name="connsiteX33" fmla="*/ 9545478 w 9683261"/>
              <a:gd name="connsiteY33" fmla="*/ 149317 h 335964"/>
              <a:gd name="connsiteX34" fmla="*/ 9540864 w 9683261"/>
              <a:gd name="connsiteY34" fmla="*/ 149317 h 335964"/>
              <a:gd name="connsiteX35" fmla="*/ 9522411 w 9683261"/>
              <a:gd name="connsiteY35" fmla="*/ 167982 h 335964"/>
              <a:gd name="connsiteX36" fmla="*/ 9540864 w 9683261"/>
              <a:gd name="connsiteY36" fmla="*/ 191313 h 335964"/>
              <a:gd name="connsiteX37" fmla="*/ 9568541 w 9683261"/>
              <a:gd name="connsiteY37" fmla="*/ 214644 h 335964"/>
              <a:gd name="connsiteX38" fmla="*/ 9540864 w 9683261"/>
              <a:gd name="connsiteY38" fmla="*/ 242641 h 335964"/>
              <a:gd name="connsiteX39" fmla="*/ 9522411 w 9683261"/>
              <a:gd name="connsiteY39" fmla="*/ 265971 h 335964"/>
              <a:gd name="connsiteX40" fmla="*/ 9540864 w 9683261"/>
              <a:gd name="connsiteY40" fmla="*/ 284636 h 335964"/>
              <a:gd name="connsiteX41" fmla="*/ 9568541 w 9683261"/>
              <a:gd name="connsiteY41" fmla="*/ 312633 h 335964"/>
              <a:gd name="connsiteX42" fmla="*/ 9540864 w 9683261"/>
              <a:gd name="connsiteY42" fmla="*/ 335964 h 335964"/>
              <a:gd name="connsiteX43" fmla="*/ 845227 w 9683261"/>
              <a:gd name="connsiteY43" fmla="*/ 335964 h 335964"/>
              <a:gd name="connsiteX44" fmla="*/ 0 w 9683261"/>
              <a:gd name="connsiteY44" fmla="*/ 335964 h 33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683261" h="335964">
                <a:moveTo>
                  <a:pt x="9609373" y="237817"/>
                </a:moveTo>
                <a:cubicBezTo>
                  <a:pt x="9622259" y="237817"/>
                  <a:pt x="9632706" y="248357"/>
                  <a:pt x="9632706" y="261358"/>
                </a:cubicBezTo>
                <a:cubicBezTo>
                  <a:pt x="9632706" y="274359"/>
                  <a:pt x="9622259" y="284899"/>
                  <a:pt x="9609373" y="284899"/>
                </a:cubicBezTo>
                <a:cubicBezTo>
                  <a:pt x="9596486" y="284899"/>
                  <a:pt x="9586041" y="274359"/>
                  <a:pt x="9586041" y="261358"/>
                </a:cubicBezTo>
                <a:cubicBezTo>
                  <a:pt x="9586041" y="248357"/>
                  <a:pt x="9596486" y="237817"/>
                  <a:pt x="9609373" y="237817"/>
                </a:cubicBezTo>
                <a:close/>
                <a:moveTo>
                  <a:pt x="9669650" y="200069"/>
                </a:moveTo>
                <a:cubicBezTo>
                  <a:pt x="9677168" y="200069"/>
                  <a:pt x="9683261" y="205817"/>
                  <a:pt x="9683261" y="212909"/>
                </a:cubicBezTo>
                <a:cubicBezTo>
                  <a:pt x="9683261" y="220001"/>
                  <a:pt x="9677168" y="225749"/>
                  <a:pt x="9669650" y="225749"/>
                </a:cubicBezTo>
                <a:cubicBezTo>
                  <a:pt x="9662132" y="225749"/>
                  <a:pt x="9656038" y="220001"/>
                  <a:pt x="9656038" y="212909"/>
                </a:cubicBezTo>
                <a:cubicBezTo>
                  <a:pt x="9656038" y="205817"/>
                  <a:pt x="9662132" y="200069"/>
                  <a:pt x="9669650" y="200069"/>
                </a:cubicBezTo>
                <a:close/>
                <a:moveTo>
                  <a:pt x="9609373" y="143445"/>
                </a:moveTo>
                <a:cubicBezTo>
                  <a:pt x="9622259" y="143445"/>
                  <a:pt x="9632706" y="153985"/>
                  <a:pt x="9632706" y="166987"/>
                </a:cubicBezTo>
                <a:cubicBezTo>
                  <a:pt x="9632706" y="179987"/>
                  <a:pt x="9622259" y="190527"/>
                  <a:pt x="9609373" y="190527"/>
                </a:cubicBezTo>
                <a:cubicBezTo>
                  <a:pt x="9596486" y="190527"/>
                  <a:pt x="9586041" y="179987"/>
                  <a:pt x="9586041" y="166987"/>
                </a:cubicBezTo>
                <a:cubicBezTo>
                  <a:pt x="9586041" y="153985"/>
                  <a:pt x="9596486" y="143445"/>
                  <a:pt x="9609373" y="143445"/>
                </a:cubicBezTo>
                <a:close/>
                <a:moveTo>
                  <a:pt x="9669650" y="101921"/>
                </a:moveTo>
                <a:cubicBezTo>
                  <a:pt x="9677168" y="101921"/>
                  <a:pt x="9683261" y="107670"/>
                  <a:pt x="9683261" y="114762"/>
                </a:cubicBezTo>
                <a:cubicBezTo>
                  <a:pt x="9683261" y="121855"/>
                  <a:pt x="9677168" y="127602"/>
                  <a:pt x="9669650" y="127602"/>
                </a:cubicBezTo>
                <a:cubicBezTo>
                  <a:pt x="9662132" y="127602"/>
                  <a:pt x="9656038" y="121855"/>
                  <a:pt x="9656038" y="114762"/>
                </a:cubicBezTo>
                <a:cubicBezTo>
                  <a:pt x="9656038" y="107670"/>
                  <a:pt x="9662132" y="101921"/>
                  <a:pt x="9669650" y="101921"/>
                </a:cubicBezTo>
                <a:close/>
                <a:moveTo>
                  <a:pt x="9609373" y="50961"/>
                </a:moveTo>
                <a:cubicBezTo>
                  <a:pt x="9622259" y="50961"/>
                  <a:pt x="9632706" y="61501"/>
                  <a:pt x="9632706" y="74501"/>
                </a:cubicBezTo>
                <a:cubicBezTo>
                  <a:pt x="9632706" y="87503"/>
                  <a:pt x="9622259" y="98043"/>
                  <a:pt x="9609373" y="98043"/>
                </a:cubicBezTo>
                <a:cubicBezTo>
                  <a:pt x="9596486" y="98043"/>
                  <a:pt x="9586041" y="87503"/>
                  <a:pt x="9586041" y="74501"/>
                </a:cubicBezTo>
                <a:cubicBezTo>
                  <a:pt x="9586041" y="61501"/>
                  <a:pt x="9596486" y="50961"/>
                  <a:pt x="9609373" y="50961"/>
                </a:cubicBezTo>
                <a:close/>
                <a:moveTo>
                  <a:pt x="0" y="0"/>
                </a:moveTo>
                <a:lnTo>
                  <a:pt x="739665" y="0"/>
                </a:lnTo>
                <a:cubicBezTo>
                  <a:pt x="2800514" y="0"/>
                  <a:pt x="5636951" y="0"/>
                  <a:pt x="9540864" y="0"/>
                </a:cubicBezTo>
                <a:cubicBezTo>
                  <a:pt x="9559315" y="0"/>
                  <a:pt x="9568541" y="13999"/>
                  <a:pt x="9568541" y="27997"/>
                </a:cubicBezTo>
                <a:cubicBezTo>
                  <a:pt x="9568541" y="41996"/>
                  <a:pt x="9559315" y="55995"/>
                  <a:pt x="9540864" y="55995"/>
                </a:cubicBezTo>
                <a:cubicBezTo>
                  <a:pt x="9531638" y="55995"/>
                  <a:pt x="9522411" y="65327"/>
                  <a:pt x="9522411" y="74659"/>
                </a:cubicBezTo>
                <a:cubicBezTo>
                  <a:pt x="9522411" y="83992"/>
                  <a:pt x="9531638" y="93323"/>
                  <a:pt x="9540864" y="97990"/>
                </a:cubicBezTo>
                <a:cubicBezTo>
                  <a:pt x="9559315" y="97990"/>
                  <a:pt x="9568541" y="107321"/>
                  <a:pt x="9568541" y="121320"/>
                </a:cubicBezTo>
                <a:cubicBezTo>
                  <a:pt x="9568541" y="135319"/>
                  <a:pt x="9559315" y="149317"/>
                  <a:pt x="9545478" y="149317"/>
                </a:cubicBezTo>
                <a:cubicBezTo>
                  <a:pt x="9545478" y="149317"/>
                  <a:pt x="9545478" y="149317"/>
                  <a:pt x="9540864" y="149317"/>
                </a:cubicBezTo>
                <a:cubicBezTo>
                  <a:pt x="9531638" y="149317"/>
                  <a:pt x="9522411" y="158650"/>
                  <a:pt x="9522411" y="167982"/>
                </a:cubicBezTo>
                <a:cubicBezTo>
                  <a:pt x="9522411" y="181981"/>
                  <a:pt x="9531638" y="191313"/>
                  <a:pt x="9540864" y="191313"/>
                </a:cubicBezTo>
                <a:cubicBezTo>
                  <a:pt x="9559315" y="191313"/>
                  <a:pt x="9568541" y="200645"/>
                  <a:pt x="9568541" y="214644"/>
                </a:cubicBezTo>
                <a:cubicBezTo>
                  <a:pt x="9568541" y="233309"/>
                  <a:pt x="9559315" y="242641"/>
                  <a:pt x="9540864" y="242641"/>
                </a:cubicBezTo>
                <a:cubicBezTo>
                  <a:pt x="9531638" y="242641"/>
                  <a:pt x="9522411" y="251972"/>
                  <a:pt x="9522411" y="265971"/>
                </a:cubicBezTo>
                <a:cubicBezTo>
                  <a:pt x="9522411" y="275305"/>
                  <a:pt x="9531638" y="284636"/>
                  <a:pt x="9540864" y="284636"/>
                </a:cubicBezTo>
                <a:cubicBezTo>
                  <a:pt x="9559315" y="284636"/>
                  <a:pt x="9568541" y="298634"/>
                  <a:pt x="9568541" y="312633"/>
                </a:cubicBezTo>
                <a:cubicBezTo>
                  <a:pt x="9568541" y="326632"/>
                  <a:pt x="9559315" y="335964"/>
                  <a:pt x="9540864" y="335964"/>
                </a:cubicBezTo>
                <a:cubicBezTo>
                  <a:pt x="9540864" y="335964"/>
                  <a:pt x="9540864" y="335964"/>
                  <a:pt x="845227" y="335964"/>
                </a:cubicBezTo>
                <a:lnTo>
                  <a:pt x="0" y="335964"/>
                </a:lnTo>
                <a:close/>
              </a:path>
            </a:pathLst>
          </a:custGeom>
          <a:solidFill>
            <a:schemeClr val="tx2"/>
          </a:solidFill>
          <a:ln w="3175">
            <a:noFill/>
          </a:ln>
        </p:spPr>
        <p:txBody>
          <a:bodyPr wrap="square" lIns="990000" tIns="0" rIns="360000" bIns="0" anchor="ctr">
            <a:noAutofit/>
          </a:bodyPr>
          <a:lstStyle>
            <a:lvl1pPr marL="0" indent="0">
              <a:lnSpc>
                <a:spcPct val="100000"/>
              </a:lnSpc>
              <a:buNone/>
              <a:defRPr sz="1500" b="0" cap="all" baseline="0">
                <a:solidFill>
                  <a:schemeClr val="bg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12" name="Espace réservé du texte 11">
            <a:extLst>
              <a:ext uri="{FF2B5EF4-FFF2-40B4-BE49-F238E27FC236}">
                <a16:creationId xmlns:a16="http://schemas.microsoft.com/office/drawing/2014/main" id="{74BDBFD0-F6E2-49A9-91D4-C8811F988A20}"/>
              </a:ext>
            </a:extLst>
          </p:cNvPr>
          <p:cNvSpPr>
            <a:spLocks noGrp="1"/>
          </p:cNvSpPr>
          <p:nvPr>
            <p:ph type="body" sz="quarter" idx="19" hasCustomPrompt="1"/>
          </p:nvPr>
        </p:nvSpPr>
        <p:spPr>
          <a:xfrm>
            <a:off x="1" y="96167"/>
            <a:ext cx="745715" cy="334800"/>
          </a:xfrm>
          <a:custGeom>
            <a:avLst/>
            <a:gdLst>
              <a:gd name="connsiteX0" fmla="*/ 673459 w 745715"/>
              <a:gd name="connsiteY0" fmla="*/ 237600 h 334800"/>
              <a:gd name="connsiteX1" fmla="*/ 695317 w 745715"/>
              <a:gd name="connsiteY1" fmla="*/ 259715 h 334800"/>
              <a:gd name="connsiteX2" fmla="*/ 673459 w 745715"/>
              <a:gd name="connsiteY2" fmla="*/ 281829 h 334800"/>
              <a:gd name="connsiteX3" fmla="*/ 651601 w 745715"/>
              <a:gd name="connsiteY3" fmla="*/ 259715 h 334800"/>
              <a:gd name="connsiteX4" fmla="*/ 673459 w 745715"/>
              <a:gd name="connsiteY4" fmla="*/ 237600 h 334800"/>
              <a:gd name="connsiteX5" fmla="*/ 731572 w 745715"/>
              <a:gd name="connsiteY5" fmla="*/ 200572 h 334800"/>
              <a:gd name="connsiteX6" fmla="*/ 745715 w 745715"/>
              <a:gd name="connsiteY6" fmla="*/ 214715 h 334800"/>
              <a:gd name="connsiteX7" fmla="*/ 731572 w 745715"/>
              <a:gd name="connsiteY7" fmla="*/ 228857 h 334800"/>
              <a:gd name="connsiteX8" fmla="*/ 717429 w 745715"/>
              <a:gd name="connsiteY8" fmla="*/ 214715 h 334800"/>
              <a:gd name="connsiteX9" fmla="*/ 731572 w 745715"/>
              <a:gd name="connsiteY9" fmla="*/ 200572 h 334800"/>
              <a:gd name="connsiteX10" fmla="*/ 673459 w 745715"/>
              <a:gd name="connsiteY10" fmla="*/ 142971 h 334800"/>
              <a:gd name="connsiteX11" fmla="*/ 695317 w 745715"/>
              <a:gd name="connsiteY11" fmla="*/ 165086 h 334800"/>
              <a:gd name="connsiteX12" fmla="*/ 673459 w 745715"/>
              <a:gd name="connsiteY12" fmla="*/ 187200 h 334800"/>
              <a:gd name="connsiteX13" fmla="*/ 651601 w 745715"/>
              <a:gd name="connsiteY13" fmla="*/ 165086 h 334800"/>
              <a:gd name="connsiteX14" fmla="*/ 673459 w 745715"/>
              <a:gd name="connsiteY14" fmla="*/ 142971 h 334800"/>
              <a:gd name="connsiteX15" fmla="*/ 731572 w 745715"/>
              <a:gd name="connsiteY15" fmla="*/ 102343 h 334800"/>
              <a:gd name="connsiteX16" fmla="*/ 745715 w 745715"/>
              <a:gd name="connsiteY16" fmla="*/ 116486 h 334800"/>
              <a:gd name="connsiteX17" fmla="*/ 731572 w 745715"/>
              <a:gd name="connsiteY17" fmla="*/ 130629 h 334800"/>
              <a:gd name="connsiteX18" fmla="*/ 717429 w 745715"/>
              <a:gd name="connsiteY18" fmla="*/ 116486 h 334800"/>
              <a:gd name="connsiteX19" fmla="*/ 731572 w 745715"/>
              <a:gd name="connsiteY19" fmla="*/ 102343 h 334800"/>
              <a:gd name="connsiteX20" fmla="*/ 673459 w 745715"/>
              <a:gd name="connsiteY20" fmla="*/ 47828 h 334800"/>
              <a:gd name="connsiteX21" fmla="*/ 695317 w 745715"/>
              <a:gd name="connsiteY21" fmla="*/ 69943 h 334800"/>
              <a:gd name="connsiteX22" fmla="*/ 673459 w 745715"/>
              <a:gd name="connsiteY22" fmla="*/ 92057 h 334800"/>
              <a:gd name="connsiteX23" fmla="*/ 651601 w 745715"/>
              <a:gd name="connsiteY23" fmla="*/ 69943 h 334800"/>
              <a:gd name="connsiteX24" fmla="*/ 673459 w 745715"/>
              <a:gd name="connsiteY24" fmla="*/ 47828 h 334800"/>
              <a:gd name="connsiteX25" fmla="*/ 0 w 745715"/>
              <a:gd name="connsiteY25" fmla="*/ 0 h 334800"/>
              <a:gd name="connsiteX26" fmla="*/ 603580 w 745715"/>
              <a:gd name="connsiteY26" fmla="*/ 0 h 334800"/>
              <a:gd name="connsiteX27" fmla="*/ 604804 w 745715"/>
              <a:gd name="connsiteY27" fmla="*/ 0 h 334800"/>
              <a:gd name="connsiteX28" fmla="*/ 630514 w 745715"/>
              <a:gd name="connsiteY28" fmla="*/ 25848 h 334800"/>
              <a:gd name="connsiteX29" fmla="*/ 604804 w 745715"/>
              <a:gd name="connsiteY29" fmla="*/ 51697 h 334800"/>
              <a:gd name="connsiteX30" fmla="*/ 603580 w 745715"/>
              <a:gd name="connsiteY30" fmla="*/ 51697 h 334800"/>
              <a:gd name="connsiteX31" fmla="*/ 583991 w 745715"/>
              <a:gd name="connsiteY31" fmla="*/ 72622 h 334800"/>
              <a:gd name="connsiteX32" fmla="*/ 603580 w 745715"/>
              <a:gd name="connsiteY32" fmla="*/ 93547 h 334800"/>
              <a:gd name="connsiteX33" fmla="*/ 603580 w 745715"/>
              <a:gd name="connsiteY33" fmla="*/ 94778 h 334800"/>
              <a:gd name="connsiteX34" fmla="*/ 604804 w 745715"/>
              <a:gd name="connsiteY34" fmla="*/ 94778 h 334800"/>
              <a:gd name="connsiteX35" fmla="*/ 630514 w 745715"/>
              <a:gd name="connsiteY35" fmla="*/ 120627 h 334800"/>
              <a:gd name="connsiteX36" fmla="*/ 606028 w 745715"/>
              <a:gd name="connsiteY36" fmla="*/ 146475 h 334800"/>
              <a:gd name="connsiteX37" fmla="*/ 604804 w 745715"/>
              <a:gd name="connsiteY37" fmla="*/ 146475 h 334800"/>
              <a:gd name="connsiteX38" fmla="*/ 603580 w 745715"/>
              <a:gd name="connsiteY38" fmla="*/ 146475 h 334800"/>
              <a:gd name="connsiteX39" fmla="*/ 583991 w 745715"/>
              <a:gd name="connsiteY39" fmla="*/ 167400 h 334800"/>
              <a:gd name="connsiteX40" fmla="*/ 603580 w 745715"/>
              <a:gd name="connsiteY40" fmla="*/ 188325 h 334800"/>
              <a:gd name="connsiteX41" fmla="*/ 604804 w 745715"/>
              <a:gd name="connsiteY41" fmla="*/ 188325 h 334800"/>
              <a:gd name="connsiteX42" fmla="*/ 630514 w 745715"/>
              <a:gd name="connsiteY42" fmla="*/ 214173 h 334800"/>
              <a:gd name="connsiteX43" fmla="*/ 604804 w 745715"/>
              <a:gd name="connsiteY43" fmla="*/ 241253 h 334800"/>
              <a:gd name="connsiteX44" fmla="*/ 603580 w 745715"/>
              <a:gd name="connsiteY44" fmla="*/ 240022 h 334800"/>
              <a:gd name="connsiteX45" fmla="*/ 603580 w 745715"/>
              <a:gd name="connsiteY45" fmla="*/ 241253 h 334800"/>
              <a:gd name="connsiteX46" fmla="*/ 583991 w 745715"/>
              <a:gd name="connsiteY46" fmla="*/ 262178 h 334800"/>
              <a:gd name="connsiteX47" fmla="*/ 603580 w 745715"/>
              <a:gd name="connsiteY47" fmla="*/ 283103 h 334800"/>
              <a:gd name="connsiteX48" fmla="*/ 604804 w 745715"/>
              <a:gd name="connsiteY48" fmla="*/ 283103 h 334800"/>
              <a:gd name="connsiteX49" fmla="*/ 630514 w 745715"/>
              <a:gd name="connsiteY49" fmla="*/ 308952 h 334800"/>
              <a:gd name="connsiteX50" fmla="*/ 604804 w 745715"/>
              <a:gd name="connsiteY50" fmla="*/ 334800 h 334800"/>
              <a:gd name="connsiteX51" fmla="*/ 603580 w 745715"/>
              <a:gd name="connsiteY51" fmla="*/ 334800 h 334800"/>
              <a:gd name="connsiteX52" fmla="*/ 0 w 745715"/>
              <a:gd name="connsiteY52" fmla="*/ 334800 h 334800"/>
              <a:gd name="connsiteX53" fmla="*/ 0 w 745715"/>
              <a:gd name="connsiteY53" fmla="*/ 0 h 33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45715" h="334800">
                <a:moveTo>
                  <a:pt x="673459" y="237600"/>
                </a:moveTo>
                <a:cubicBezTo>
                  <a:pt x="685530" y="237600"/>
                  <a:pt x="695317" y="247501"/>
                  <a:pt x="695317" y="259715"/>
                </a:cubicBezTo>
                <a:cubicBezTo>
                  <a:pt x="695317" y="271928"/>
                  <a:pt x="685530" y="281829"/>
                  <a:pt x="673459" y="281829"/>
                </a:cubicBezTo>
                <a:cubicBezTo>
                  <a:pt x="661388" y="281829"/>
                  <a:pt x="651601" y="271928"/>
                  <a:pt x="651601" y="259715"/>
                </a:cubicBezTo>
                <a:cubicBezTo>
                  <a:pt x="651601" y="247501"/>
                  <a:pt x="661388" y="237600"/>
                  <a:pt x="673459" y="237600"/>
                </a:cubicBezTo>
                <a:close/>
                <a:moveTo>
                  <a:pt x="731572" y="200572"/>
                </a:moveTo>
                <a:cubicBezTo>
                  <a:pt x="739383" y="200572"/>
                  <a:pt x="745715" y="206904"/>
                  <a:pt x="745715" y="214715"/>
                </a:cubicBezTo>
                <a:cubicBezTo>
                  <a:pt x="745715" y="222526"/>
                  <a:pt x="739383" y="228857"/>
                  <a:pt x="731572" y="228857"/>
                </a:cubicBezTo>
                <a:cubicBezTo>
                  <a:pt x="723761" y="228857"/>
                  <a:pt x="717429" y="222526"/>
                  <a:pt x="717429" y="214715"/>
                </a:cubicBezTo>
                <a:cubicBezTo>
                  <a:pt x="717429" y="206904"/>
                  <a:pt x="723761" y="200572"/>
                  <a:pt x="731572" y="200572"/>
                </a:cubicBezTo>
                <a:close/>
                <a:moveTo>
                  <a:pt x="673459" y="142971"/>
                </a:moveTo>
                <a:cubicBezTo>
                  <a:pt x="685530" y="142971"/>
                  <a:pt x="695317" y="152872"/>
                  <a:pt x="695317" y="165086"/>
                </a:cubicBezTo>
                <a:cubicBezTo>
                  <a:pt x="695317" y="177299"/>
                  <a:pt x="685530" y="187200"/>
                  <a:pt x="673459" y="187200"/>
                </a:cubicBezTo>
                <a:cubicBezTo>
                  <a:pt x="661388" y="187200"/>
                  <a:pt x="651601" y="177299"/>
                  <a:pt x="651601" y="165086"/>
                </a:cubicBezTo>
                <a:cubicBezTo>
                  <a:pt x="651601" y="152872"/>
                  <a:pt x="661388" y="142971"/>
                  <a:pt x="673459" y="142971"/>
                </a:cubicBezTo>
                <a:close/>
                <a:moveTo>
                  <a:pt x="731572" y="102343"/>
                </a:moveTo>
                <a:cubicBezTo>
                  <a:pt x="739383" y="102343"/>
                  <a:pt x="745715" y="108675"/>
                  <a:pt x="745715" y="116486"/>
                </a:cubicBezTo>
                <a:cubicBezTo>
                  <a:pt x="745715" y="124297"/>
                  <a:pt x="739383" y="130629"/>
                  <a:pt x="731572" y="130629"/>
                </a:cubicBezTo>
                <a:cubicBezTo>
                  <a:pt x="723761" y="130629"/>
                  <a:pt x="717429" y="124297"/>
                  <a:pt x="717429" y="116486"/>
                </a:cubicBezTo>
                <a:cubicBezTo>
                  <a:pt x="717429" y="108675"/>
                  <a:pt x="723761" y="102343"/>
                  <a:pt x="731572" y="102343"/>
                </a:cubicBezTo>
                <a:close/>
                <a:moveTo>
                  <a:pt x="673459" y="47828"/>
                </a:moveTo>
                <a:cubicBezTo>
                  <a:pt x="685530" y="47828"/>
                  <a:pt x="695317" y="57729"/>
                  <a:pt x="695317" y="69943"/>
                </a:cubicBezTo>
                <a:cubicBezTo>
                  <a:pt x="695317" y="82156"/>
                  <a:pt x="685530" y="92057"/>
                  <a:pt x="673459" y="92057"/>
                </a:cubicBezTo>
                <a:cubicBezTo>
                  <a:pt x="661388" y="92057"/>
                  <a:pt x="651601" y="82156"/>
                  <a:pt x="651601" y="69943"/>
                </a:cubicBezTo>
                <a:cubicBezTo>
                  <a:pt x="651601" y="57729"/>
                  <a:pt x="661388" y="47828"/>
                  <a:pt x="673459" y="47828"/>
                </a:cubicBezTo>
                <a:close/>
                <a:moveTo>
                  <a:pt x="0" y="0"/>
                </a:moveTo>
                <a:cubicBezTo>
                  <a:pt x="0" y="0"/>
                  <a:pt x="0" y="0"/>
                  <a:pt x="603580" y="0"/>
                </a:cubicBezTo>
                <a:cubicBezTo>
                  <a:pt x="603580" y="0"/>
                  <a:pt x="603580" y="0"/>
                  <a:pt x="604804" y="0"/>
                </a:cubicBezTo>
                <a:cubicBezTo>
                  <a:pt x="619495" y="0"/>
                  <a:pt x="630514" y="11078"/>
                  <a:pt x="630514" y="25848"/>
                </a:cubicBezTo>
                <a:cubicBezTo>
                  <a:pt x="630514" y="40619"/>
                  <a:pt x="619495" y="51697"/>
                  <a:pt x="604804" y="51697"/>
                </a:cubicBezTo>
                <a:cubicBezTo>
                  <a:pt x="604804" y="51697"/>
                  <a:pt x="603580" y="51697"/>
                  <a:pt x="603580" y="51697"/>
                </a:cubicBezTo>
                <a:cubicBezTo>
                  <a:pt x="592561" y="52928"/>
                  <a:pt x="583991" y="61544"/>
                  <a:pt x="583991" y="72622"/>
                </a:cubicBezTo>
                <a:cubicBezTo>
                  <a:pt x="583991" y="84931"/>
                  <a:pt x="592561" y="93547"/>
                  <a:pt x="603580" y="93547"/>
                </a:cubicBezTo>
                <a:cubicBezTo>
                  <a:pt x="603580" y="93547"/>
                  <a:pt x="603580" y="93547"/>
                  <a:pt x="603580" y="94778"/>
                </a:cubicBezTo>
                <a:cubicBezTo>
                  <a:pt x="603580" y="94778"/>
                  <a:pt x="604804" y="94778"/>
                  <a:pt x="604804" y="94778"/>
                </a:cubicBezTo>
                <a:cubicBezTo>
                  <a:pt x="619495" y="94778"/>
                  <a:pt x="630514" y="105856"/>
                  <a:pt x="630514" y="120627"/>
                </a:cubicBezTo>
                <a:cubicBezTo>
                  <a:pt x="630514" y="134166"/>
                  <a:pt x="619495" y="145245"/>
                  <a:pt x="606028" y="146475"/>
                </a:cubicBezTo>
                <a:cubicBezTo>
                  <a:pt x="606028" y="146475"/>
                  <a:pt x="604804" y="146475"/>
                  <a:pt x="604804" y="146475"/>
                </a:cubicBezTo>
                <a:cubicBezTo>
                  <a:pt x="604804" y="146475"/>
                  <a:pt x="603580" y="146475"/>
                  <a:pt x="603580" y="146475"/>
                </a:cubicBezTo>
                <a:cubicBezTo>
                  <a:pt x="592561" y="146475"/>
                  <a:pt x="583991" y="156322"/>
                  <a:pt x="583991" y="167400"/>
                </a:cubicBezTo>
                <a:cubicBezTo>
                  <a:pt x="583991" y="178478"/>
                  <a:pt x="592561" y="187095"/>
                  <a:pt x="603580" y="188325"/>
                </a:cubicBezTo>
                <a:cubicBezTo>
                  <a:pt x="603580" y="188325"/>
                  <a:pt x="604804" y="188325"/>
                  <a:pt x="604804" y="188325"/>
                </a:cubicBezTo>
                <a:cubicBezTo>
                  <a:pt x="619495" y="188325"/>
                  <a:pt x="630514" y="200633"/>
                  <a:pt x="630514" y="214173"/>
                </a:cubicBezTo>
                <a:cubicBezTo>
                  <a:pt x="630514" y="228945"/>
                  <a:pt x="619495" y="241253"/>
                  <a:pt x="604804" y="241253"/>
                </a:cubicBezTo>
                <a:cubicBezTo>
                  <a:pt x="604804" y="241253"/>
                  <a:pt x="603580" y="240022"/>
                  <a:pt x="603580" y="240022"/>
                </a:cubicBezTo>
                <a:cubicBezTo>
                  <a:pt x="603580" y="240022"/>
                  <a:pt x="603580" y="240022"/>
                  <a:pt x="603580" y="241253"/>
                </a:cubicBezTo>
                <a:cubicBezTo>
                  <a:pt x="592561" y="241253"/>
                  <a:pt x="583991" y="251100"/>
                  <a:pt x="583991" y="262178"/>
                </a:cubicBezTo>
                <a:cubicBezTo>
                  <a:pt x="583991" y="273256"/>
                  <a:pt x="592561" y="281872"/>
                  <a:pt x="603580" y="283103"/>
                </a:cubicBezTo>
                <a:cubicBezTo>
                  <a:pt x="603580" y="283103"/>
                  <a:pt x="604804" y="283103"/>
                  <a:pt x="604804" y="283103"/>
                </a:cubicBezTo>
                <a:cubicBezTo>
                  <a:pt x="619495" y="283103"/>
                  <a:pt x="630514" y="294181"/>
                  <a:pt x="630514" y="308952"/>
                </a:cubicBezTo>
                <a:cubicBezTo>
                  <a:pt x="630514" y="323722"/>
                  <a:pt x="619495" y="334800"/>
                  <a:pt x="604804" y="334800"/>
                </a:cubicBezTo>
                <a:cubicBezTo>
                  <a:pt x="604804" y="334800"/>
                  <a:pt x="604804" y="334800"/>
                  <a:pt x="603580" y="334800"/>
                </a:cubicBezTo>
                <a:cubicBezTo>
                  <a:pt x="603580" y="334800"/>
                  <a:pt x="603580" y="334800"/>
                  <a:pt x="0" y="334800"/>
                </a:cubicBezTo>
                <a:cubicBezTo>
                  <a:pt x="0" y="334800"/>
                  <a:pt x="0" y="334800"/>
                  <a:pt x="0" y="0"/>
                </a:cubicBezTo>
                <a:close/>
              </a:path>
            </a:pathLst>
          </a:custGeom>
          <a:solidFill>
            <a:schemeClr val="accent4"/>
          </a:solidFill>
        </p:spPr>
        <p:txBody>
          <a:bodyPr wrap="square">
            <a:noAutofit/>
          </a:bodyPr>
          <a:lstStyle>
            <a:lvl1pPr>
              <a:defRPr/>
            </a:lvl1pPr>
          </a:lstStyle>
          <a:p>
            <a:pPr lvl="0"/>
            <a:r>
              <a:rPr lang="en-US" noProof="0"/>
              <a:t> </a:t>
            </a:r>
          </a:p>
        </p:txBody>
      </p:sp>
      <p:sp>
        <p:nvSpPr>
          <p:cNvPr id="4" name="Espace réservé de la date 3">
            <a:extLst>
              <a:ext uri="{FF2B5EF4-FFF2-40B4-BE49-F238E27FC236}">
                <a16:creationId xmlns:a16="http://schemas.microsoft.com/office/drawing/2014/main" id="{0023D345-337F-488B-8D03-DF3DDDA5DDF5}"/>
              </a:ext>
            </a:extLst>
          </p:cNvPr>
          <p:cNvSpPr>
            <a:spLocks noGrp="1"/>
          </p:cNvSpPr>
          <p:nvPr>
            <p:ph type="dt" sz="half" idx="15"/>
          </p:nvPr>
        </p:nvSpPr>
        <p:spPr/>
        <p:txBody>
          <a:bodyPr/>
          <a:lstStyle/>
          <a:p>
            <a:r>
              <a:rPr lang="en-US" noProof="0"/>
              <a:t>YYYY/MM/DD</a:t>
            </a:r>
            <a:endParaRPr lang="en-US" b="0" noProof="0"/>
          </a:p>
        </p:txBody>
      </p:sp>
      <p:sp>
        <p:nvSpPr>
          <p:cNvPr id="7" name="Espace réservé du pied de page 6">
            <a:extLst>
              <a:ext uri="{FF2B5EF4-FFF2-40B4-BE49-F238E27FC236}">
                <a16:creationId xmlns:a16="http://schemas.microsoft.com/office/drawing/2014/main" id="{509EADAA-0C96-4D73-B394-C1A53CEA1029}"/>
              </a:ext>
            </a:extLst>
          </p:cNvPr>
          <p:cNvSpPr>
            <a:spLocks noGrp="1"/>
          </p:cNvSpPr>
          <p:nvPr>
            <p:ph type="ftr" sz="quarter" idx="16"/>
          </p:nvPr>
        </p:nvSpPr>
        <p:spPr/>
        <p:txBody>
          <a:bodyPr/>
          <a:lstStyle/>
          <a:p>
            <a:r>
              <a:rPr lang="en-US" noProof="0"/>
              <a:t>Communication Department</a:t>
            </a:r>
            <a:endParaRPr lang="en-US" b="0" noProof="0"/>
          </a:p>
        </p:txBody>
      </p:sp>
      <p:sp>
        <p:nvSpPr>
          <p:cNvPr id="8" name="Espace réservé du numéro de diapositive 7">
            <a:extLst>
              <a:ext uri="{FF2B5EF4-FFF2-40B4-BE49-F238E27FC236}">
                <a16:creationId xmlns:a16="http://schemas.microsoft.com/office/drawing/2014/main" id="{257223AC-9555-4A04-BCAD-D73603C5E654}"/>
              </a:ext>
            </a:extLst>
          </p:cNvPr>
          <p:cNvSpPr>
            <a:spLocks noGrp="1"/>
          </p:cNvSpPr>
          <p:nvPr>
            <p:ph type="sldNum" sz="quarter" idx="17"/>
          </p:nvPr>
        </p:nvSpPr>
        <p:spPr/>
        <p:txBody>
          <a:bodyPr/>
          <a:lstStyle/>
          <a:p>
            <a:fld id="{975A587B-5814-4D9B-9598-FE9CB954CB01}" type="slidenum">
              <a:rPr lang="en-US" noProof="0" smtClean="0"/>
              <a:pPr/>
              <a:t>‹N›</a:t>
            </a:fld>
            <a:endParaRPr lang="en-US" b="0" noProof="0"/>
          </a:p>
        </p:txBody>
      </p:sp>
    </p:spTree>
    <p:extLst>
      <p:ext uri="{BB962C8B-B14F-4D97-AF65-F5344CB8AC3E}">
        <p14:creationId xmlns:p14="http://schemas.microsoft.com/office/powerpoint/2010/main" val="206241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uvertu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1116541" y="2223358"/>
            <a:ext cx="10416000" cy="2808160"/>
          </a:xfrm>
        </p:spPr>
        <p:txBody>
          <a:bodyPr anchor="ctr"/>
          <a:lstStyle>
            <a:lvl1pPr algn="l">
              <a:lnSpc>
                <a:spcPct val="90000"/>
              </a:lnSpc>
              <a:defRPr sz="4700">
                <a:solidFill>
                  <a:schemeClr val="bg1"/>
                </a:solidFill>
                <a:latin typeface="+mj-lt"/>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1116541" y="5138738"/>
            <a:ext cx="10416000" cy="648000"/>
          </a:xfrm>
        </p:spPr>
        <p:txBody>
          <a:bodyPr anchor="ctr"/>
          <a:lstStyle>
            <a:lvl1pPr marL="0" indent="0" algn="l">
              <a:lnSpc>
                <a:spcPct val="90000"/>
              </a:lnSpc>
              <a:spcBef>
                <a:spcPts val="0"/>
              </a:spcBef>
              <a:buNone/>
              <a:defRPr sz="18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Modifier le style des sous-titres du masque</a:t>
            </a:r>
          </a:p>
        </p:txBody>
      </p:sp>
    </p:spTree>
    <p:extLst>
      <p:ext uri="{BB962C8B-B14F-4D97-AF65-F5344CB8AC3E}">
        <p14:creationId xmlns:p14="http://schemas.microsoft.com/office/powerpoint/2010/main" val="1940954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uvertu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1116541" y="2223358"/>
            <a:ext cx="10416000" cy="2808160"/>
          </a:xfrm>
        </p:spPr>
        <p:txBody>
          <a:bodyPr anchor="ctr"/>
          <a:lstStyle>
            <a:lvl1pPr algn="l">
              <a:lnSpc>
                <a:spcPct val="90000"/>
              </a:lnSpc>
              <a:defRPr sz="4700">
                <a:solidFill>
                  <a:schemeClr val="bg1"/>
                </a:solidFill>
                <a:latin typeface="+mj-lt"/>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1116541" y="5138738"/>
            <a:ext cx="10416000" cy="648000"/>
          </a:xfrm>
        </p:spPr>
        <p:txBody>
          <a:bodyPr anchor="ctr"/>
          <a:lstStyle>
            <a:lvl1pPr marL="0" indent="0" algn="l">
              <a:lnSpc>
                <a:spcPct val="90000"/>
              </a:lnSpc>
              <a:spcBef>
                <a:spcPts val="0"/>
              </a:spcBef>
              <a:buNone/>
              <a:defRPr sz="18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Modifier le style des sous-titres du masque</a:t>
            </a:r>
          </a:p>
        </p:txBody>
      </p:sp>
    </p:spTree>
    <p:extLst>
      <p:ext uri="{BB962C8B-B14F-4D97-AF65-F5344CB8AC3E}">
        <p14:creationId xmlns:p14="http://schemas.microsoft.com/office/powerpoint/2010/main" val="1990077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ext">
    <p:spTree>
      <p:nvGrpSpPr>
        <p:cNvPr id="1" name=""/>
        <p:cNvGrpSpPr/>
        <p:nvPr/>
      </p:nvGrpSpPr>
      <p:grpSpPr>
        <a:xfrm>
          <a:off x="0" y="0"/>
          <a:ext cx="0" cy="0"/>
          <a:chOff x="0" y="0"/>
          <a:chExt cx="0" cy="0"/>
        </a:xfrm>
      </p:grpSpPr>
      <p:sp>
        <p:nvSpPr>
          <p:cNvPr id="9" name="Espace réservé du texte 16">
            <a:extLst>
              <a:ext uri="{FF2B5EF4-FFF2-40B4-BE49-F238E27FC236}">
                <a16:creationId xmlns:a16="http://schemas.microsoft.com/office/drawing/2014/main" id="{8B5B3371-D86E-4697-92CD-5B21ECF77AC1}"/>
              </a:ext>
            </a:extLst>
          </p:cNvPr>
          <p:cNvSpPr>
            <a:spLocks noGrp="1"/>
          </p:cNvSpPr>
          <p:nvPr>
            <p:ph type="body" idx="1" hasCustomPrompt="1"/>
          </p:nvPr>
        </p:nvSpPr>
        <p:spPr>
          <a:xfrm>
            <a:off x="1" y="449849"/>
            <a:ext cx="9683261" cy="335964"/>
          </a:xfrm>
          <a:custGeom>
            <a:avLst/>
            <a:gdLst>
              <a:gd name="connsiteX0" fmla="*/ 9609373 w 9683261"/>
              <a:gd name="connsiteY0" fmla="*/ 237817 h 335964"/>
              <a:gd name="connsiteX1" fmla="*/ 9632706 w 9683261"/>
              <a:gd name="connsiteY1" fmla="*/ 261358 h 335964"/>
              <a:gd name="connsiteX2" fmla="*/ 9609373 w 9683261"/>
              <a:gd name="connsiteY2" fmla="*/ 284899 h 335964"/>
              <a:gd name="connsiteX3" fmla="*/ 9586041 w 9683261"/>
              <a:gd name="connsiteY3" fmla="*/ 261358 h 335964"/>
              <a:gd name="connsiteX4" fmla="*/ 9609373 w 9683261"/>
              <a:gd name="connsiteY4" fmla="*/ 237817 h 335964"/>
              <a:gd name="connsiteX5" fmla="*/ 9669650 w 9683261"/>
              <a:gd name="connsiteY5" fmla="*/ 200069 h 335964"/>
              <a:gd name="connsiteX6" fmla="*/ 9683261 w 9683261"/>
              <a:gd name="connsiteY6" fmla="*/ 212909 h 335964"/>
              <a:gd name="connsiteX7" fmla="*/ 9669650 w 9683261"/>
              <a:gd name="connsiteY7" fmla="*/ 225749 h 335964"/>
              <a:gd name="connsiteX8" fmla="*/ 9656038 w 9683261"/>
              <a:gd name="connsiteY8" fmla="*/ 212909 h 335964"/>
              <a:gd name="connsiteX9" fmla="*/ 9669650 w 9683261"/>
              <a:gd name="connsiteY9" fmla="*/ 200069 h 335964"/>
              <a:gd name="connsiteX10" fmla="*/ 9609373 w 9683261"/>
              <a:gd name="connsiteY10" fmla="*/ 143445 h 335964"/>
              <a:gd name="connsiteX11" fmla="*/ 9632706 w 9683261"/>
              <a:gd name="connsiteY11" fmla="*/ 166987 h 335964"/>
              <a:gd name="connsiteX12" fmla="*/ 9609373 w 9683261"/>
              <a:gd name="connsiteY12" fmla="*/ 190527 h 335964"/>
              <a:gd name="connsiteX13" fmla="*/ 9586041 w 9683261"/>
              <a:gd name="connsiteY13" fmla="*/ 166987 h 335964"/>
              <a:gd name="connsiteX14" fmla="*/ 9609373 w 9683261"/>
              <a:gd name="connsiteY14" fmla="*/ 143445 h 335964"/>
              <a:gd name="connsiteX15" fmla="*/ 9669650 w 9683261"/>
              <a:gd name="connsiteY15" fmla="*/ 101921 h 335964"/>
              <a:gd name="connsiteX16" fmla="*/ 9683261 w 9683261"/>
              <a:gd name="connsiteY16" fmla="*/ 114762 h 335964"/>
              <a:gd name="connsiteX17" fmla="*/ 9669650 w 9683261"/>
              <a:gd name="connsiteY17" fmla="*/ 127602 h 335964"/>
              <a:gd name="connsiteX18" fmla="*/ 9656038 w 9683261"/>
              <a:gd name="connsiteY18" fmla="*/ 114762 h 335964"/>
              <a:gd name="connsiteX19" fmla="*/ 9669650 w 9683261"/>
              <a:gd name="connsiteY19" fmla="*/ 101921 h 335964"/>
              <a:gd name="connsiteX20" fmla="*/ 9609373 w 9683261"/>
              <a:gd name="connsiteY20" fmla="*/ 50961 h 335964"/>
              <a:gd name="connsiteX21" fmla="*/ 9632706 w 9683261"/>
              <a:gd name="connsiteY21" fmla="*/ 74501 h 335964"/>
              <a:gd name="connsiteX22" fmla="*/ 9609373 w 9683261"/>
              <a:gd name="connsiteY22" fmla="*/ 98043 h 335964"/>
              <a:gd name="connsiteX23" fmla="*/ 9586041 w 9683261"/>
              <a:gd name="connsiteY23" fmla="*/ 74501 h 335964"/>
              <a:gd name="connsiteX24" fmla="*/ 9609373 w 9683261"/>
              <a:gd name="connsiteY24" fmla="*/ 50961 h 335964"/>
              <a:gd name="connsiteX25" fmla="*/ 0 w 9683261"/>
              <a:gd name="connsiteY25" fmla="*/ 0 h 335964"/>
              <a:gd name="connsiteX26" fmla="*/ 739665 w 9683261"/>
              <a:gd name="connsiteY26" fmla="*/ 0 h 335964"/>
              <a:gd name="connsiteX27" fmla="*/ 9540864 w 9683261"/>
              <a:gd name="connsiteY27" fmla="*/ 0 h 335964"/>
              <a:gd name="connsiteX28" fmla="*/ 9568541 w 9683261"/>
              <a:gd name="connsiteY28" fmla="*/ 27997 h 335964"/>
              <a:gd name="connsiteX29" fmla="*/ 9540864 w 9683261"/>
              <a:gd name="connsiteY29" fmla="*/ 55995 h 335964"/>
              <a:gd name="connsiteX30" fmla="*/ 9522411 w 9683261"/>
              <a:gd name="connsiteY30" fmla="*/ 74659 h 335964"/>
              <a:gd name="connsiteX31" fmla="*/ 9540864 w 9683261"/>
              <a:gd name="connsiteY31" fmla="*/ 97990 h 335964"/>
              <a:gd name="connsiteX32" fmla="*/ 9568541 w 9683261"/>
              <a:gd name="connsiteY32" fmla="*/ 121320 h 335964"/>
              <a:gd name="connsiteX33" fmla="*/ 9545478 w 9683261"/>
              <a:gd name="connsiteY33" fmla="*/ 149317 h 335964"/>
              <a:gd name="connsiteX34" fmla="*/ 9540864 w 9683261"/>
              <a:gd name="connsiteY34" fmla="*/ 149317 h 335964"/>
              <a:gd name="connsiteX35" fmla="*/ 9522411 w 9683261"/>
              <a:gd name="connsiteY35" fmla="*/ 167982 h 335964"/>
              <a:gd name="connsiteX36" fmla="*/ 9540864 w 9683261"/>
              <a:gd name="connsiteY36" fmla="*/ 191313 h 335964"/>
              <a:gd name="connsiteX37" fmla="*/ 9568541 w 9683261"/>
              <a:gd name="connsiteY37" fmla="*/ 214644 h 335964"/>
              <a:gd name="connsiteX38" fmla="*/ 9540864 w 9683261"/>
              <a:gd name="connsiteY38" fmla="*/ 242641 h 335964"/>
              <a:gd name="connsiteX39" fmla="*/ 9522411 w 9683261"/>
              <a:gd name="connsiteY39" fmla="*/ 265971 h 335964"/>
              <a:gd name="connsiteX40" fmla="*/ 9540864 w 9683261"/>
              <a:gd name="connsiteY40" fmla="*/ 284636 h 335964"/>
              <a:gd name="connsiteX41" fmla="*/ 9568541 w 9683261"/>
              <a:gd name="connsiteY41" fmla="*/ 312633 h 335964"/>
              <a:gd name="connsiteX42" fmla="*/ 9540864 w 9683261"/>
              <a:gd name="connsiteY42" fmla="*/ 335964 h 335964"/>
              <a:gd name="connsiteX43" fmla="*/ 845227 w 9683261"/>
              <a:gd name="connsiteY43" fmla="*/ 335964 h 335964"/>
              <a:gd name="connsiteX44" fmla="*/ 0 w 9683261"/>
              <a:gd name="connsiteY44" fmla="*/ 335964 h 33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683261" h="335964">
                <a:moveTo>
                  <a:pt x="9609373" y="237817"/>
                </a:moveTo>
                <a:cubicBezTo>
                  <a:pt x="9622259" y="237817"/>
                  <a:pt x="9632706" y="248357"/>
                  <a:pt x="9632706" y="261358"/>
                </a:cubicBezTo>
                <a:cubicBezTo>
                  <a:pt x="9632706" y="274359"/>
                  <a:pt x="9622259" y="284899"/>
                  <a:pt x="9609373" y="284899"/>
                </a:cubicBezTo>
                <a:cubicBezTo>
                  <a:pt x="9596486" y="284899"/>
                  <a:pt x="9586041" y="274359"/>
                  <a:pt x="9586041" y="261358"/>
                </a:cubicBezTo>
                <a:cubicBezTo>
                  <a:pt x="9586041" y="248357"/>
                  <a:pt x="9596486" y="237817"/>
                  <a:pt x="9609373" y="237817"/>
                </a:cubicBezTo>
                <a:close/>
                <a:moveTo>
                  <a:pt x="9669650" y="200069"/>
                </a:moveTo>
                <a:cubicBezTo>
                  <a:pt x="9677168" y="200069"/>
                  <a:pt x="9683261" y="205817"/>
                  <a:pt x="9683261" y="212909"/>
                </a:cubicBezTo>
                <a:cubicBezTo>
                  <a:pt x="9683261" y="220001"/>
                  <a:pt x="9677168" y="225749"/>
                  <a:pt x="9669650" y="225749"/>
                </a:cubicBezTo>
                <a:cubicBezTo>
                  <a:pt x="9662132" y="225749"/>
                  <a:pt x="9656038" y="220001"/>
                  <a:pt x="9656038" y="212909"/>
                </a:cubicBezTo>
                <a:cubicBezTo>
                  <a:pt x="9656038" y="205817"/>
                  <a:pt x="9662132" y="200069"/>
                  <a:pt x="9669650" y="200069"/>
                </a:cubicBezTo>
                <a:close/>
                <a:moveTo>
                  <a:pt x="9609373" y="143445"/>
                </a:moveTo>
                <a:cubicBezTo>
                  <a:pt x="9622259" y="143445"/>
                  <a:pt x="9632706" y="153985"/>
                  <a:pt x="9632706" y="166987"/>
                </a:cubicBezTo>
                <a:cubicBezTo>
                  <a:pt x="9632706" y="179987"/>
                  <a:pt x="9622259" y="190527"/>
                  <a:pt x="9609373" y="190527"/>
                </a:cubicBezTo>
                <a:cubicBezTo>
                  <a:pt x="9596486" y="190527"/>
                  <a:pt x="9586041" y="179987"/>
                  <a:pt x="9586041" y="166987"/>
                </a:cubicBezTo>
                <a:cubicBezTo>
                  <a:pt x="9586041" y="153985"/>
                  <a:pt x="9596486" y="143445"/>
                  <a:pt x="9609373" y="143445"/>
                </a:cubicBezTo>
                <a:close/>
                <a:moveTo>
                  <a:pt x="9669650" y="101921"/>
                </a:moveTo>
                <a:cubicBezTo>
                  <a:pt x="9677168" y="101921"/>
                  <a:pt x="9683261" y="107670"/>
                  <a:pt x="9683261" y="114762"/>
                </a:cubicBezTo>
                <a:cubicBezTo>
                  <a:pt x="9683261" y="121855"/>
                  <a:pt x="9677168" y="127602"/>
                  <a:pt x="9669650" y="127602"/>
                </a:cubicBezTo>
                <a:cubicBezTo>
                  <a:pt x="9662132" y="127602"/>
                  <a:pt x="9656038" y="121855"/>
                  <a:pt x="9656038" y="114762"/>
                </a:cubicBezTo>
                <a:cubicBezTo>
                  <a:pt x="9656038" y="107670"/>
                  <a:pt x="9662132" y="101921"/>
                  <a:pt x="9669650" y="101921"/>
                </a:cubicBezTo>
                <a:close/>
                <a:moveTo>
                  <a:pt x="9609373" y="50961"/>
                </a:moveTo>
                <a:cubicBezTo>
                  <a:pt x="9622259" y="50961"/>
                  <a:pt x="9632706" y="61501"/>
                  <a:pt x="9632706" y="74501"/>
                </a:cubicBezTo>
                <a:cubicBezTo>
                  <a:pt x="9632706" y="87503"/>
                  <a:pt x="9622259" y="98043"/>
                  <a:pt x="9609373" y="98043"/>
                </a:cubicBezTo>
                <a:cubicBezTo>
                  <a:pt x="9596486" y="98043"/>
                  <a:pt x="9586041" y="87503"/>
                  <a:pt x="9586041" y="74501"/>
                </a:cubicBezTo>
                <a:cubicBezTo>
                  <a:pt x="9586041" y="61501"/>
                  <a:pt x="9596486" y="50961"/>
                  <a:pt x="9609373" y="50961"/>
                </a:cubicBezTo>
                <a:close/>
                <a:moveTo>
                  <a:pt x="0" y="0"/>
                </a:moveTo>
                <a:lnTo>
                  <a:pt x="739665" y="0"/>
                </a:lnTo>
                <a:cubicBezTo>
                  <a:pt x="2800514" y="0"/>
                  <a:pt x="5636951" y="0"/>
                  <a:pt x="9540864" y="0"/>
                </a:cubicBezTo>
                <a:cubicBezTo>
                  <a:pt x="9559315" y="0"/>
                  <a:pt x="9568541" y="13999"/>
                  <a:pt x="9568541" y="27997"/>
                </a:cubicBezTo>
                <a:cubicBezTo>
                  <a:pt x="9568541" y="41996"/>
                  <a:pt x="9559315" y="55995"/>
                  <a:pt x="9540864" y="55995"/>
                </a:cubicBezTo>
                <a:cubicBezTo>
                  <a:pt x="9531638" y="55995"/>
                  <a:pt x="9522411" y="65327"/>
                  <a:pt x="9522411" y="74659"/>
                </a:cubicBezTo>
                <a:cubicBezTo>
                  <a:pt x="9522411" y="83992"/>
                  <a:pt x="9531638" y="93323"/>
                  <a:pt x="9540864" y="97990"/>
                </a:cubicBezTo>
                <a:cubicBezTo>
                  <a:pt x="9559315" y="97990"/>
                  <a:pt x="9568541" y="107321"/>
                  <a:pt x="9568541" y="121320"/>
                </a:cubicBezTo>
                <a:cubicBezTo>
                  <a:pt x="9568541" y="135319"/>
                  <a:pt x="9559315" y="149317"/>
                  <a:pt x="9545478" y="149317"/>
                </a:cubicBezTo>
                <a:cubicBezTo>
                  <a:pt x="9545478" y="149317"/>
                  <a:pt x="9545478" y="149317"/>
                  <a:pt x="9540864" y="149317"/>
                </a:cubicBezTo>
                <a:cubicBezTo>
                  <a:pt x="9531638" y="149317"/>
                  <a:pt x="9522411" y="158650"/>
                  <a:pt x="9522411" y="167982"/>
                </a:cubicBezTo>
                <a:cubicBezTo>
                  <a:pt x="9522411" y="181981"/>
                  <a:pt x="9531638" y="191313"/>
                  <a:pt x="9540864" y="191313"/>
                </a:cubicBezTo>
                <a:cubicBezTo>
                  <a:pt x="9559315" y="191313"/>
                  <a:pt x="9568541" y="200645"/>
                  <a:pt x="9568541" y="214644"/>
                </a:cubicBezTo>
                <a:cubicBezTo>
                  <a:pt x="9568541" y="233309"/>
                  <a:pt x="9559315" y="242641"/>
                  <a:pt x="9540864" y="242641"/>
                </a:cubicBezTo>
                <a:cubicBezTo>
                  <a:pt x="9531638" y="242641"/>
                  <a:pt x="9522411" y="251972"/>
                  <a:pt x="9522411" y="265971"/>
                </a:cubicBezTo>
                <a:cubicBezTo>
                  <a:pt x="9522411" y="275305"/>
                  <a:pt x="9531638" y="284636"/>
                  <a:pt x="9540864" y="284636"/>
                </a:cubicBezTo>
                <a:cubicBezTo>
                  <a:pt x="9559315" y="284636"/>
                  <a:pt x="9568541" y="298634"/>
                  <a:pt x="9568541" y="312633"/>
                </a:cubicBezTo>
                <a:cubicBezTo>
                  <a:pt x="9568541" y="326632"/>
                  <a:pt x="9559315" y="335964"/>
                  <a:pt x="9540864" y="335964"/>
                </a:cubicBezTo>
                <a:cubicBezTo>
                  <a:pt x="9540864" y="335964"/>
                  <a:pt x="9540864" y="335964"/>
                  <a:pt x="845227" y="335964"/>
                </a:cubicBezTo>
                <a:lnTo>
                  <a:pt x="0" y="335964"/>
                </a:lnTo>
                <a:close/>
              </a:path>
            </a:pathLst>
          </a:custGeom>
          <a:solidFill>
            <a:schemeClr val="tx2"/>
          </a:solidFill>
          <a:ln w="3175">
            <a:noFill/>
          </a:ln>
        </p:spPr>
        <p:txBody>
          <a:bodyPr wrap="square" lIns="990000" tIns="0" rIns="360000" bIns="0" anchor="ctr">
            <a:noAutofit/>
          </a:bodyPr>
          <a:lstStyle>
            <a:lvl1pPr marL="0" indent="0">
              <a:lnSpc>
                <a:spcPct val="100000"/>
              </a:lnSpc>
              <a:buNone/>
              <a:defRPr sz="1500" b="0" cap="all" baseline="0">
                <a:solidFill>
                  <a:schemeClr val="bg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536400" y="2624400"/>
            <a:ext cx="10800000" cy="36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Espace réservé de la date 3">
            <a:extLst>
              <a:ext uri="{FF2B5EF4-FFF2-40B4-BE49-F238E27FC236}">
                <a16:creationId xmlns:a16="http://schemas.microsoft.com/office/drawing/2014/main" id="{0023D345-337F-488B-8D03-DF3DDDA5DDF5}"/>
              </a:ext>
            </a:extLst>
          </p:cNvPr>
          <p:cNvSpPr>
            <a:spLocks noGrp="1"/>
          </p:cNvSpPr>
          <p:nvPr>
            <p:ph type="dt" sz="half" idx="15"/>
          </p:nvPr>
        </p:nvSpPr>
        <p:spPr/>
        <p:txBody>
          <a:bodyPr/>
          <a:lstStyle/>
          <a:p>
            <a:r>
              <a:rPr lang="en-US" noProof="0"/>
              <a:t>LYYYY/MM/DD</a:t>
            </a:r>
            <a:endParaRPr lang="en-US" b="0" noProof="0"/>
          </a:p>
        </p:txBody>
      </p:sp>
      <p:sp>
        <p:nvSpPr>
          <p:cNvPr id="7" name="Espace réservé du pied de page 6">
            <a:extLst>
              <a:ext uri="{FF2B5EF4-FFF2-40B4-BE49-F238E27FC236}">
                <a16:creationId xmlns:a16="http://schemas.microsoft.com/office/drawing/2014/main" id="{509EADAA-0C96-4D73-B394-C1A53CEA1029}"/>
              </a:ext>
            </a:extLst>
          </p:cNvPr>
          <p:cNvSpPr>
            <a:spLocks noGrp="1"/>
          </p:cNvSpPr>
          <p:nvPr>
            <p:ph type="ftr" sz="quarter" idx="16"/>
          </p:nvPr>
        </p:nvSpPr>
        <p:spPr/>
        <p:txBody>
          <a:bodyPr/>
          <a:lstStyle/>
          <a:p>
            <a:r>
              <a:rPr lang="en-US" noProof="0"/>
              <a:t>Communication Department</a:t>
            </a:r>
            <a:endParaRPr lang="en-US" b="0" noProof="0"/>
          </a:p>
        </p:txBody>
      </p:sp>
      <p:sp>
        <p:nvSpPr>
          <p:cNvPr id="8" name="Espace réservé du numéro de diapositive 7">
            <a:extLst>
              <a:ext uri="{FF2B5EF4-FFF2-40B4-BE49-F238E27FC236}">
                <a16:creationId xmlns:a16="http://schemas.microsoft.com/office/drawing/2014/main" id="{257223AC-9555-4A04-BCAD-D73603C5E654}"/>
              </a:ext>
            </a:extLst>
          </p:cNvPr>
          <p:cNvSpPr>
            <a:spLocks noGrp="1"/>
          </p:cNvSpPr>
          <p:nvPr>
            <p:ph type="sldNum" sz="quarter" idx="17"/>
          </p:nvPr>
        </p:nvSpPr>
        <p:spPr/>
        <p:txBody>
          <a:bodyPr/>
          <a:lstStyle/>
          <a:p>
            <a:fld id="{975A587B-5814-4D9B-9598-FE9CB954CB01}" type="slidenum">
              <a:rPr lang="en-US" noProof="0" smtClean="0"/>
              <a:pPr/>
              <a:t>‹N›</a:t>
            </a:fld>
            <a:endParaRPr lang="en-US" b="0" noProof="0"/>
          </a:p>
        </p:txBody>
      </p:sp>
      <p:sp>
        <p:nvSpPr>
          <p:cNvPr id="10" name="Titre 9">
            <a:extLst>
              <a:ext uri="{FF2B5EF4-FFF2-40B4-BE49-F238E27FC236}">
                <a16:creationId xmlns:a16="http://schemas.microsoft.com/office/drawing/2014/main" id="{E51F8B3E-14FB-4855-BA2B-DAC0E96F2123}"/>
              </a:ext>
            </a:extLst>
          </p:cNvPr>
          <p:cNvSpPr>
            <a:spLocks noGrp="1"/>
          </p:cNvSpPr>
          <p:nvPr>
            <p:ph type="title" hasCustomPrompt="1"/>
          </p:nvPr>
        </p:nvSpPr>
        <p:spPr>
          <a:xfrm>
            <a:off x="536400" y="1535088"/>
            <a:ext cx="10800000" cy="864000"/>
          </a:xfrm>
        </p:spPr>
        <p:txBody>
          <a:bodyPr/>
          <a:lstStyle/>
          <a:p>
            <a:r>
              <a:rPr lang="en-US" noProof="0"/>
              <a:t>Click to edit Master title style</a:t>
            </a:r>
          </a:p>
        </p:txBody>
      </p:sp>
    </p:spTree>
    <p:extLst>
      <p:ext uri="{BB962C8B-B14F-4D97-AF65-F5344CB8AC3E}">
        <p14:creationId xmlns:p14="http://schemas.microsoft.com/office/powerpoint/2010/main" val="58262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1131889" y="2090899"/>
            <a:ext cx="10440000" cy="1548000"/>
          </a:xfrm>
        </p:spPr>
        <p:txBody>
          <a:bodyPr anchor="b"/>
          <a:lstStyle>
            <a:lvl1pPr>
              <a:defRPr sz="5000" b="0">
                <a:solidFill>
                  <a:schemeClr val="bg1"/>
                </a:solidFill>
                <a:latin typeface="+mn-lt"/>
              </a:defRPr>
            </a:lvl1pPr>
          </a:lstStyle>
          <a:p>
            <a:r>
              <a:rPr lang="en-US" noProof="0"/>
              <a:t>Click to edit Master title style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1131889" y="3709352"/>
            <a:ext cx="10440000" cy="792000"/>
          </a:xfrm>
        </p:spPr>
        <p:txBody>
          <a:bodyPr/>
          <a:lstStyle>
            <a:lvl1pPr>
              <a:defRPr sz="2900" b="0">
                <a:solidFill>
                  <a:schemeClr val="bg1"/>
                </a:solidFill>
                <a:latin typeface="+mn-lt"/>
              </a:defRPr>
            </a:lvl1pPr>
            <a:lvl2pPr>
              <a:defRPr sz="2500">
                <a:latin typeface="Encode Sans ExpandedLight" pitchFamily="2" charset="0"/>
              </a:defRPr>
            </a:lvl2pPr>
            <a:lvl3pPr>
              <a:defRPr sz="2500">
                <a:latin typeface="Encode Sans ExpandedLight" pitchFamily="2" charset="0"/>
              </a:defRPr>
            </a:lvl3pPr>
            <a:lvl4pPr>
              <a:defRPr sz="2500">
                <a:latin typeface="Encode Sans ExpandedLight" pitchFamily="2" charset="0"/>
              </a:defRPr>
            </a:lvl4pPr>
            <a:lvl5pPr>
              <a:defRPr sz="2500">
                <a:latin typeface="Encode Sans ExpandedLight" pitchFamily="2" charset="0"/>
              </a:defRPr>
            </a:lvl5pPr>
          </a:lstStyle>
          <a:p>
            <a:pPr lvl="0"/>
            <a:r>
              <a:rPr lang="en-US" noProof="0"/>
              <a:t>Click to edit master subtitle style</a:t>
            </a:r>
          </a:p>
        </p:txBody>
      </p:sp>
    </p:spTree>
    <p:extLst>
      <p:ext uri="{BB962C8B-B14F-4D97-AF65-F5344CB8AC3E}">
        <p14:creationId xmlns:p14="http://schemas.microsoft.com/office/powerpoint/2010/main" val="548977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9" name="Espace réservé du texte 16">
            <a:extLst>
              <a:ext uri="{FF2B5EF4-FFF2-40B4-BE49-F238E27FC236}">
                <a16:creationId xmlns:a16="http://schemas.microsoft.com/office/drawing/2014/main" id="{8B5B3371-D86E-4697-92CD-5B21ECF77AC1}"/>
              </a:ext>
            </a:extLst>
          </p:cNvPr>
          <p:cNvSpPr>
            <a:spLocks noGrp="1"/>
          </p:cNvSpPr>
          <p:nvPr>
            <p:ph type="body" idx="1" hasCustomPrompt="1"/>
          </p:nvPr>
        </p:nvSpPr>
        <p:spPr>
          <a:xfrm>
            <a:off x="1" y="96167"/>
            <a:ext cx="9683261" cy="335964"/>
          </a:xfrm>
          <a:custGeom>
            <a:avLst/>
            <a:gdLst>
              <a:gd name="connsiteX0" fmla="*/ 9609373 w 9683261"/>
              <a:gd name="connsiteY0" fmla="*/ 237817 h 335964"/>
              <a:gd name="connsiteX1" fmla="*/ 9632706 w 9683261"/>
              <a:gd name="connsiteY1" fmla="*/ 261358 h 335964"/>
              <a:gd name="connsiteX2" fmla="*/ 9609373 w 9683261"/>
              <a:gd name="connsiteY2" fmla="*/ 284899 h 335964"/>
              <a:gd name="connsiteX3" fmla="*/ 9586041 w 9683261"/>
              <a:gd name="connsiteY3" fmla="*/ 261358 h 335964"/>
              <a:gd name="connsiteX4" fmla="*/ 9609373 w 9683261"/>
              <a:gd name="connsiteY4" fmla="*/ 237817 h 335964"/>
              <a:gd name="connsiteX5" fmla="*/ 9669650 w 9683261"/>
              <a:gd name="connsiteY5" fmla="*/ 200069 h 335964"/>
              <a:gd name="connsiteX6" fmla="*/ 9683261 w 9683261"/>
              <a:gd name="connsiteY6" fmla="*/ 212909 h 335964"/>
              <a:gd name="connsiteX7" fmla="*/ 9669650 w 9683261"/>
              <a:gd name="connsiteY7" fmla="*/ 225749 h 335964"/>
              <a:gd name="connsiteX8" fmla="*/ 9656038 w 9683261"/>
              <a:gd name="connsiteY8" fmla="*/ 212909 h 335964"/>
              <a:gd name="connsiteX9" fmla="*/ 9669650 w 9683261"/>
              <a:gd name="connsiteY9" fmla="*/ 200069 h 335964"/>
              <a:gd name="connsiteX10" fmla="*/ 9609373 w 9683261"/>
              <a:gd name="connsiteY10" fmla="*/ 143445 h 335964"/>
              <a:gd name="connsiteX11" fmla="*/ 9632706 w 9683261"/>
              <a:gd name="connsiteY11" fmla="*/ 166987 h 335964"/>
              <a:gd name="connsiteX12" fmla="*/ 9609373 w 9683261"/>
              <a:gd name="connsiteY12" fmla="*/ 190527 h 335964"/>
              <a:gd name="connsiteX13" fmla="*/ 9586041 w 9683261"/>
              <a:gd name="connsiteY13" fmla="*/ 166987 h 335964"/>
              <a:gd name="connsiteX14" fmla="*/ 9609373 w 9683261"/>
              <a:gd name="connsiteY14" fmla="*/ 143445 h 335964"/>
              <a:gd name="connsiteX15" fmla="*/ 9669650 w 9683261"/>
              <a:gd name="connsiteY15" fmla="*/ 101921 h 335964"/>
              <a:gd name="connsiteX16" fmla="*/ 9683261 w 9683261"/>
              <a:gd name="connsiteY16" fmla="*/ 114762 h 335964"/>
              <a:gd name="connsiteX17" fmla="*/ 9669650 w 9683261"/>
              <a:gd name="connsiteY17" fmla="*/ 127602 h 335964"/>
              <a:gd name="connsiteX18" fmla="*/ 9656038 w 9683261"/>
              <a:gd name="connsiteY18" fmla="*/ 114762 h 335964"/>
              <a:gd name="connsiteX19" fmla="*/ 9669650 w 9683261"/>
              <a:gd name="connsiteY19" fmla="*/ 101921 h 335964"/>
              <a:gd name="connsiteX20" fmla="*/ 9609373 w 9683261"/>
              <a:gd name="connsiteY20" fmla="*/ 50961 h 335964"/>
              <a:gd name="connsiteX21" fmla="*/ 9632706 w 9683261"/>
              <a:gd name="connsiteY21" fmla="*/ 74501 h 335964"/>
              <a:gd name="connsiteX22" fmla="*/ 9609373 w 9683261"/>
              <a:gd name="connsiteY22" fmla="*/ 98043 h 335964"/>
              <a:gd name="connsiteX23" fmla="*/ 9586041 w 9683261"/>
              <a:gd name="connsiteY23" fmla="*/ 74501 h 335964"/>
              <a:gd name="connsiteX24" fmla="*/ 9609373 w 9683261"/>
              <a:gd name="connsiteY24" fmla="*/ 50961 h 335964"/>
              <a:gd name="connsiteX25" fmla="*/ 0 w 9683261"/>
              <a:gd name="connsiteY25" fmla="*/ 0 h 335964"/>
              <a:gd name="connsiteX26" fmla="*/ 739665 w 9683261"/>
              <a:gd name="connsiteY26" fmla="*/ 0 h 335964"/>
              <a:gd name="connsiteX27" fmla="*/ 9540864 w 9683261"/>
              <a:gd name="connsiteY27" fmla="*/ 0 h 335964"/>
              <a:gd name="connsiteX28" fmla="*/ 9568541 w 9683261"/>
              <a:gd name="connsiteY28" fmla="*/ 27997 h 335964"/>
              <a:gd name="connsiteX29" fmla="*/ 9540864 w 9683261"/>
              <a:gd name="connsiteY29" fmla="*/ 55995 h 335964"/>
              <a:gd name="connsiteX30" fmla="*/ 9522411 w 9683261"/>
              <a:gd name="connsiteY30" fmla="*/ 74659 h 335964"/>
              <a:gd name="connsiteX31" fmla="*/ 9540864 w 9683261"/>
              <a:gd name="connsiteY31" fmla="*/ 97990 h 335964"/>
              <a:gd name="connsiteX32" fmla="*/ 9568541 w 9683261"/>
              <a:gd name="connsiteY32" fmla="*/ 121320 h 335964"/>
              <a:gd name="connsiteX33" fmla="*/ 9545478 w 9683261"/>
              <a:gd name="connsiteY33" fmla="*/ 149317 h 335964"/>
              <a:gd name="connsiteX34" fmla="*/ 9540864 w 9683261"/>
              <a:gd name="connsiteY34" fmla="*/ 149317 h 335964"/>
              <a:gd name="connsiteX35" fmla="*/ 9522411 w 9683261"/>
              <a:gd name="connsiteY35" fmla="*/ 167982 h 335964"/>
              <a:gd name="connsiteX36" fmla="*/ 9540864 w 9683261"/>
              <a:gd name="connsiteY36" fmla="*/ 191313 h 335964"/>
              <a:gd name="connsiteX37" fmla="*/ 9568541 w 9683261"/>
              <a:gd name="connsiteY37" fmla="*/ 214644 h 335964"/>
              <a:gd name="connsiteX38" fmla="*/ 9540864 w 9683261"/>
              <a:gd name="connsiteY38" fmla="*/ 242641 h 335964"/>
              <a:gd name="connsiteX39" fmla="*/ 9522411 w 9683261"/>
              <a:gd name="connsiteY39" fmla="*/ 265971 h 335964"/>
              <a:gd name="connsiteX40" fmla="*/ 9540864 w 9683261"/>
              <a:gd name="connsiteY40" fmla="*/ 284636 h 335964"/>
              <a:gd name="connsiteX41" fmla="*/ 9568541 w 9683261"/>
              <a:gd name="connsiteY41" fmla="*/ 312633 h 335964"/>
              <a:gd name="connsiteX42" fmla="*/ 9540864 w 9683261"/>
              <a:gd name="connsiteY42" fmla="*/ 335964 h 335964"/>
              <a:gd name="connsiteX43" fmla="*/ 845227 w 9683261"/>
              <a:gd name="connsiteY43" fmla="*/ 335964 h 335964"/>
              <a:gd name="connsiteX44" fmla="*/ 0 w 9683261"/>
              <a:gd name="connsiteY44" fmla="*/ 335964 h 33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683261" h="335964">
                <a:moveTo>
                  <a:pt x="9609373" y="237817"/>
                </a:moveTo>
                <a:cubicBezTo>
                  <a:pt x="9622259" y="237817"/>
                  <a:pt x="9632706" y="248357"/>
                  <a:pt x="9632706" y="261358"/>
                </a:cubicBezTo>
                <a:cubicBezTo>
                  <a:pt x="9632706" y="274359"/>
                  <a:pt x="9622259" y="284899"/>
                  <a:pt x="9609373" y="284899"/>
                </a:cubicBezTo>
                <a:cubicBezTo>
                  <a:pt x="9596486" y="284899"/>
                  <a:pt x="9586041" y="274359"/>
                  <a:pt x="9586041" y="261358"/>
                </a:cubicBezTo>
                <a:cubicBezTo>
                  <a:pt x="9586041" y="248357"/>
                  <a:pt x="9596486" y="237817"/>
                  <a:pt x="9609373" y="237817"/>
                </a:cubicBezTo>
                <a:close/>
                <a:moveTo>
                  <a:pt x="9669650" y="200069"/>
                </a:moveTo>
                <a:cubicBezTo>
                  <a:pt x="9677168" y="200069"/>
                  <a:pt x="9683261" y="205817"/>
                  <a:pt x="9683261" y="212909"/>
                </a:cubicBezTo>
                <a:cubicBezTo>
                  <a:pt x="9683261" y="220001"/>
                  <a:pt x="9677168" y="225749"/>
                  <a:pt x="9669650" y="225749"/>
                </a:cubicBezTo>
                <a:cubicBezTo>
                  <a:pt x="9662132" y="225749"/>
                  <a:pt x="9656038" y="220001"/>
                  <a:pt x="9656038" y="212909"/>
                </a:cubicBezTo>
                <a:cubicBezTo>
                  <a:pt x="9656038" y="205817"/>
                  <a:pt x="9662132" y="200069"/>
                  <a:pt x="9669650" y="200069"/>
                </a:cubicBezTo>
                <a:close/>
                <a:moveTo>
                  <a:pt x="9609373" y="143445"/>
                </a:moveTo>
                <a:cubicBezTo>
                  <a:pt x="9622259" y="143445"/>
                  <a:pt x="9632706" y="153985"/>
                  <a:pt x="9632706" y="166987"/>
                </a:cubicBezTo>
                <a:cubicBezTo>
                  <a:pt x="9632706" y="179987"/>
                  <a:pt x="9622259" y="190527"/>
                  <a:pt x="9609373" y="190527"/>
                </a:cubicBezTo>
                <a:cubicBezTo>
                  <a:pt x="9596486" y="190527"/>
                  <a:pt x="9586041" y="179987"/>
                  <a:pt x="9586041" y="166987"/>
                </a:cubicBezTo>
                <a:cubicBezTo>
                  <a:pt x="9586041" y="153985"/>
                  <a:pt x="9596486" y="143445"/>
                  <a:pt x="9609373" y="143445"/>
                </a:cubicBezTo>
                <a:close/>
                <a:moveTo>
                  <a:pt x="9669650" y="101921"/>
                </a:moveTo>
                <a:cubicBezTo>
                  <a:pt x="9677168" y="101921"/>
                  <a:pt x="9683261" y="107670"/>
                  <a:pt x="9683261" y="114762"/>
                </a:cubicBezTo>
                <a:cubicBezTo>
                  <a:pt x="9683261" y="121855"/>
                  <a:pt x="9677168" y="127602"/>
                  <a:pt x="9669650" y="127602"/>
                </a:cubicBezTo>
                <a:cubicBezTo>
                  <a:pt x="9662132" y="127602"/>
                  <a:pt x="9656038" y="121855"/>
                  <a:pt x="9656038" y="114762"/>
                </a:cubicBezTo>
                <a:cubicBezTo>
                  <a:pt x="9656038" y="107670"/>
                  <a:pt x="9662132" y="101921"/>
                  <a:pt x="9669650" y="101921"/>
                </a:cubicBezTo>
                <a:close/>
                <a:moveTo>
                  <a:pt x="9609373" y="50961"/>
                </a:moveTo>
                <a:cubicBezTo>
                  <a:pt x="9622259" y="50961"/>
                  <a:pt x="9632706" y="61501"/>
                  <a:pt x="9632706" y="74501"/>
                </a:cubicBezTo>
                <a:cubicBezTo>
                  <a:pt x="9632706" y="87503"/>
                  <a:pt x="9622259" y="98043"/>
                  <a:pt x="9609373" y="98043"/>
                </a:cubicBezTo>
                <a:cubicBezTo>
                  <a:pt x="9596486" y="98043"/>
                  <a:pt x="9586041" y="87503"/>
                  <a:pt x="9586041" y="74501"/>
                </a:cubicBezTo>
                <a:cubicBezTo>
                  <a:pt x="9586041" y="61501"/>
                  <a:pt x="9596486" y="50961"/>
                  <a:pt x="9609373" y="50961"/>
                </a:cubicBezTo>
                <a:close/>
                <a:moveTo>
                  <a:pt x="0" y="0"/>
                </a:moveTo>
                <a:lnTo>
                  <a:pt x="739665" y="0"/>
                </a:lnTo>
                <a:cubicBezTo>
                  <a:pt x="2800514" y="0"/>
                  <a:pt x="5636951" y="0"/>
                  <a:pt x="9540864" y="0"/>
                </a:cubicBezTo>
                <a:cubicBezTo>
                  <a:pt x="9559315" y="0"/>
                  <a:pt x="9568541" y="13999"/>
                  <a:pt x="9568541" y="27997"/>
                </a:cubicBezTo>
                <a:cubicBezTo>
                  <a:pt x="9568541" y="41996"/>
                  <a:pt x="9559315" y="55995"/>
                  <a:pt x="9540864" y="55995"/>
                </a:cubicBezTo>
                <a:cubicBezTo>
                  <a:pt x="9531638" y="55995"/>
                  <a:pt x="9522411" y="65327"/>
                  <a:pt x="9522411" y="74659"/>
                </a:cubicBezTo>
                <a:cubicBezTo>
                  <a:pt x="9522411" y="83992"/>
                  <a:pt x="9531638" y="93323"/>
                  <a:pt x="9540864" y="97990"/>
                </a:cubicBezTo>
                <a:cubicBezTo>
                  <a:pt x="9559315" y="97990"/>
                  <a:pt x="9568541" y="107321"/>
                  <a:pt x="9568541" y="121320"/>
                </a:cubicBezTo>
                <a:cubicBezTo>
                  <a:pt x="9568541" y="135319"/>
                  <a:pt x="9559315" y="149317"/>
                  <a:pt x="9545478" y="149317"/>
                </a:cubicBezTo>
                <a:cubicBezTo>
                  <a:pt x="9545478" y="149317"/>
                  <a:pt x="9545478" y="149317"/>
                  <a:pt x="9540864" y="149317"/>
                </a:cubicBezTo>
                <a:cubicBezTo>
                  <a:pt x="9531638" y="149317"/>
                  <a:pt x="9522411" y="158650"/>
                  <a:pt x="9522411" y="167982"/>
                </a:cubicBezTo>
                <a:cubicBezTo>
                  <a:pt x="9522411" y="181981"/>
                  <a:pt x="9531638" y="191313"/>
                  <a:pt x="9540864" y="191313"/>
                </a:cubicBezTo>
                <a:cubicBezTo>
                  <a:pt x="9559315" y="191313"/>
                  <a:pt x="9568541" y="200645"/>
                  <a:pt x="9568541" y="214644"/>
                </a:cubicBezTo>
                <a:cubicBezTo>
                  <a:pt x="9568541" y="233309"/>
                  <a:pt x="9559315" y="242641"/>
                  <a:pt x="9540864" y="242641"/>
                </a:cubicBezTo>
                <a:cubicBezTo>
                  <a:pt x="9531638" y="242641"/>
                  <a:pt x="9522411" y="251972"/>
                  <a:pt x="9522411" y="265971"/>
                </a:cubicBezTo>
                <a:cubicBezTo>
                  <a:pt x="9522411" y="275305"/>
                  <a:pt x="9531638" y="284636"/>
                  <a:pt x="9540864" y="284636"/>
                </a:cubicBezTo>
                <a:cubicBezTo>
                  <a:pt x="9559315" y="284636"/>
                  <a:pt x="9568541" y="298634"/>
                  <a:pt x="9568541" y="312633"/>
                </a:cubicBezTo>
                <a:cubicBezTo>
                  <a:pt x="9568541" y="326632"/>
                  <a:pt x="9559315" y="335964"/>
                  <a:pt x="9540864" y="335964"/>
                </a:cubicBezTo>
                <a:cubicBezTo>
                  <a:pt x="9540864" y="335964"/>
                  <a:pt x="9540864" y="335964"/>
                  <a:pt x="845227" y="335964"/>
                </a:cubicBezTo>
                <a:lnTo>
                  <a:pt x="0" y="335964"/>
                </a:lnTo>
                <a:close/>
              </a:path>
            </a:pathLst>
          </a:custGeom>
          <a:solidFill>
            <a:schemeClr val="tx2"/>
          </a:solidFill>
          <a:ln w="3175">
            <a:noFill/>
          </a:ln>
        </p:spPr>
        <p:txBody>
          <a:bodyPr wrap="square" lIns="990000" tIns="0" rIns="360000" bIns="0" anchor="ctr">
            <a:noAutofit/>
          </a:bodyPr>
          <a:lstStyle>
            <a:lvl1pPr marL="0" indent="0">
              <a:lnSpc>
                <a:spcPct val="100000"/>
              </a:lnSpc>
              <a:buNone/>
              <a:defRPr sz="1500" b="0" cap="all" baseline="0">
                <a:solidFill>
                  <a:schemeClr val="bg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12" name="Espace réservé du texte 11">
            <a:extLst>
              <a:ext uri="{FF2B5EF4-FFF2-40B4-BE49-F238E27FC236}">
                <a16:creationId xmlns:a16="http://schemas.microsoft.com/office/drawing/2014/main" id="{74BDBFD0-F6E2-49A9-91D4-C8811F988A20}"/>
              </a:ext>
            </a:extLst>
          </p:cNvPr>
          <p:cNvSpPr>
            <a:spLocks noGrp="1"/>
          </p:cNvSpPr>
          <p:nvPr>
            <p:ph type="body" sz="quarter" idx="19" hasCustomPrompt="1"/>
          </p:nvPr>
        </p:nvSpPr>
        <p:spPr>
          <a:xfrm>
            <a:off x="1" y="96167"/>
            <a:ext cx="745715" cy="334800"/>
          </a:xfrm>
          <a:custGeom>
            <a:avLst/>
            <a:gdLst>
              <a:gd name="connsiteX0" fmla="*/ 673459 w 745715"/>
              <a:gd name="connsiteY0" fmla="*/ 237600 h 334800"/>
              <a:gd name="connsiteX1" fmla="*/ 695317 w 745715"/>
              <a:gd name="connsiteY1" fmla="*/ 259715 h 334800"/>
              <a:gd name="connsiteX2" fmla="*/ 673459 w 745715"/>
              <a:gd name="connsiteY2" fmla="*/ 281829 h 334800"/>
              <a:gd name="connsiteX3" fmla="*/ 651601 w 745715"/>
              <a:gd name="connsiteY3" fmla="*/ 259715 h 334800"/>
              <a:gd name="connsiteX4" fmla="*/ 673459 w 745715"/>
              <a:gd name="connsiteY4" fmla="*/ 237600 h 334800"/>
              <a:gd name="connsiteX5" fmla="*/ 731572 w 745715"/>
              <a:gd name="connsiteY5" fmla="*/ 200572 h 334800"/>
              <a:gd name="connsiteX6" fmla="*/ 745715 w 745715"/>
              <a:gd name="connsiteY6" fmla="*/ 214715 h 334800"/>
              <a:gd name="connsiteX7" fmla="*/ 731572 w 745715"/>
              <a:gd name="connsiteY7" fmla="*/ 228857 h 334800"/>
              <a:gd name="connsiteX8" fmla="*/ 717429 w 745715"/>
              <a:gd name="connsiteY8" fmla="*/ 214715 h 334800"/>
              <a:gd name="connsiteX9" fmla="*/ 731572 w 745715"/>
              <a:gd name="connsiteY9" fmla="*/ 200572 h 334800"/>
              <a:gd name="connsiteX10" fmla="*/ 673459 w 745715"/>
              <a:gd name="connsiteY10" fmla="*/ 142971 h 334800"/>
              <a:gd name="connsiteX11" fmla="*/ 695317 w 745715"/>
              <a:gd name="connsiteY11" fmla="*/ 165086 h 334800"/>
              <a:gd name="connsiteX12" fmla="*/ 673459 w 745715"/>
              <a:gd name="connsiteY12" fmla="*/ 187200 h 334800"/>
              <a:gd name="connsiteX13" fmla="*/ 651601 w 745715"/>
              <a:gd name="connsiteY13" fmla="*/ 165086 h 334800"/>
              <a:gd name="connsiteX14" fmla="*/ 673459 w 745715"/>
              <a:gd name="connsiteY14" fmla="*/ 142971 h 334800"/>
              <a:gd name="connsiteX15" fmla="*/ 731572 w 745715"/>
              <a:gd name="connsiteY15" fmla="*/ 102343 h 334800"/>
              <a:gd name="connsiteX16" fmla="*/ 745715 w 745715"/>
              <a:gd name="connsiteY16" fmla="*/ 116486 h 334800"/>
              <a:gd name="connsiteX17" fmla="*/ 731572 w 745715"/>
              <a:gd name="connsiteY17" fmla="*/ 130629 h 334800"/>
              <a:gd name="connsiteX18" fmla="*/ 717429 w 745715"/>
              <a:gd name="connsiteY18" fmla="*/ 116486 h 334800"/>
              <a:gd name="connsiteX19" fmla="*/ 731572 w 745715"/>
              <a:gd name="connsiteY19" fmla="*/ 102343 h 334800"/>
              <a:gd name="connsiteX20" fmla="*/ 673459 w 745715"/>
              <a:gd name="connsiteY20" fmla="*/ 47828 h 334800"/>
              <a:gd name="connsiteX21" fmla="*/ 695317 w 745715"/>
              <a:gd name="connsiteY21" fmla="*/ 69943 h 334800"/>
              <a:gd name="connsiteX22" fmla="*/ 673459 w 745715"/>
              <a:gd name="connsiteY22" fmla="*/ 92057 h 334800"/>
              <a:gd name="connsiteX23" fmla="*/ 651601 w 745715"/>
              <a:gd name="connsiteY23" fmla="*/ 69943 h 334800"/>
              <a:gd name="connsiteX24" fmla="*/ 673459 w 745715"/>
              <a:gd name="connsiteY24" fmla="*/ 47828 h 334800"/>
              <a:gd name="connsiteX25" fmla="*/ 0 w 745715"/>
              <a:gd name="connsiteY25" fmla="*/ 0 h 334800"/>
              <a:gd name="connsiteX26" fmla="*/ 603580 w 745715"/>
              <a:gd name="connsiteY26" fmla="*/ 0 h 334800"/>
              <a:gd name="connsiteX27" fmla="*/ 604804 w 745715"/>
              <a:gd name="connsiteY27" fmla="*/ 0 h 334800"/>
              <a:gd name="connsiteX28" fmla="*/ 630514 w 745715"/>
              <a:gd name="connsiteY28" fmla="*/ 25848 h 334800"/>
              <a:gd name="connsiteX29" fmla="*/ 604804 w 745715"/>
              <a:gd name="connsiteY29" fmla="*/ 51697 h 334800"/>
              <a:gd name="connsiteX30" fmla="*/ 603580 w 745715"/>
              <a:gd name="connsiteY30" fmla="*/ 51697 h 334800"/>
              <a:gd name="connsiteX31" fmla="*/ 583991 w 745715"/>
              <a:gd name="connsiteY31" fmla="*/ 72622 h 334800"/>
              <a:gd name="connsiteX32" fmla="*/ 603580 w 745715"/>
              <a:gd name="connsiteY32" fmla="*/ 93547 h 334800"/>
              <a:gd name="connsiteX33" fmla="*/ 603580 w 745715"/>
              <a:gd name="connsiteY33" fmla="*/ 94778 h 334800"/>
              <a:gd name="connsiteX34" fmla="*/ 604804 w 745715"/>
              <a:gd name="connsiteY34" fmla="*/ 94778 h 334800"/>
              <a:gd name="connsiteX35" fmla="*/ 630514 w 745715"/>
              <a:gd name="connsiteY35" fmla="*/ 120627 h 334800"/>
              <a:gd name="connsiteX36" fmla="*/ 606028 w 745715"/>
              <a:gd name="connsiteY36" fmla="*/ 146475 h 334800"/>
              <a:gd name="connsiteX37" fmla="*/ 604804 w 745715"/>
              <a:gd name="connsiteY37" fmla="*/ 146475 h 334800"/>
              <a:gd name="connsiteX38" fmla="*/ 603580 w 745715"/>
              <a:gd name="connsiteY38" fmla="*/ 146475 h 334800"/>
              <a:gd name="connsiteX39" fmla="*/ 583991 w 745715"/>
              <a:gd name="connsiteY39" fmla="*/ 167400 h 334800"/>
              <a:gd name="connsiteX40" fmla="*/ 603580 w 745715"/>
              <a:gd name="connsiteY40" fmla="*/ 188325 h 334800"/>
              <a:gd name="connsiteX41" fmla="*/ 604804 w 745715"/>
              <a:gd name="connsiteY41" fmla="*/ 188325 h 334800"/>
              <a:gd name="connsiteX42" fmla="*/ 630514 w 745715"/>
              <a:gd name="connsiteY42" fmla="*/ 214173 h 334800"/>
              <a:gd name="connsiteX43" fmla="*/ 604804 w 745715"/>
              <a:gd name="connsiteY43" fmla="*/ 241253 h 334800"/>
              <a:gd name="connsiteX44" fmla="*/ 603580 w 745715"/>
              <a:gd name="connsiteY44" fmla="*/ 240022 h 334800"/>
              <a:gd name="connsiteX45" fmla="*/ 603580 w 745715"/>
              <a:gd name="connsiteY45" fmla="*/ 241253 h 334800"/>
              <a:gd name="connsiteX46" fmla="*/ 583991 w 745715"/>
              <a:gd name="connsiteY46" fmla="*/ 262178 h 334800"/>
              <a:gd name="connsiteX47" fmla="*/ 603580 w 745715"/>
              <a:gd name="connsiteY47" fmla="*/ 283103 h 334800"/>
              <a:gd name="connsiteX48" fmla="*/ 604804 w 745715"/>
              <a:gd name="connsiteY48" fmla="*/ 283103 h 334800"/>
              <a:gd name="connsiteX49" fmla="*/ 630514 w 745715"/>
              <a:gd name="connsiteY49" fmla="*/ 308952 h 334800"/>
              <a:gd name="connsiteX50" fmla="*/ 604804 w 745715"/>
              <a:gd name="connsiteY50" fmla="*/ 334800 h 334800"/>
              <a:gd name="connsiteX51" fmla="*/ 603580 w 745715"/>
              <a:gd name="connsiteY51" fmla="*/ 334800 h 334800"/>
              <a:gd name="connsiteX52" fmla="*/ 0 w 745715"/>
              <a:gd name="connsiteY52" fmla="*/ 334800 h 334800"/>
              <a:gd name="connsiteX53" fmla="*/ 0 w 745715"/>
              <a:gd name="connsiteY53" fmla="*/ 0 h 33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45715" h="334800">
                <a:moveTo>
                  <a:pt x="673459" y="237600"/>
                </a:moveTo>
                <a:cubicBezTo>
                  <a:pt x="685530" y="237600"/>
                  <a:pt x="695317" y="247501"/>
                  <a:pt x="695317" y="259715"/>
                </a:cubicBezTo>
                <a:cubicBezTo>
                  <a:pt x="695317" y="271928"/>
                  <a:pt x="685530" y="281829"/>
                  <a:pt x="673459" y="281829"/>
                </a:cubicBezTo>
                <a:cubicBezTo>
                  <a:pt x="661388" y="281829"/>
                  <a:pt x="651601" y="271928"/>
                  <a:pt x="651601" y="259715"/>
                </a:cubicBezTo>
                <a:cubicBezTo>
                  <a:pt x="651601" y="247501"/>
                  <a:pt x="661388" y="237600"/>
                  <a:pt x="673459" y="237600"/>
                </a:cubicBezTo>
                <a:close/>
                <a:moveTo>
                  <a:pt x="731572" y="200572"/>
                </a:moveTo>
                <a:cubicBezTo>
                  <a:pt x="739383" y="200572"/>
                  <a:pt x="745715" y="206904"/>
                  <a:pt x="745715" y="214715"/>
                </a:cubicBezTo>
                <a:cubicBezTo>
                  <a:pt x="745715" y="222526"/>
                  <a:pt x="739383" y="228857"/>
                  <a:pt x="731572" y="228857"/>
                </a:cubicBezTo>
                <a:cubicBezTo>
                  <a:pt x="723761" y="228857"/>
                  <a:pt x="717429" y="222526"/>
                  <a:pt x="717429" y="214715"/>
                </a:cubicBezTo>
                <a:cubicBezTo>
                  <a:pt x="717429" y="206904"/>
                  <a:pt x="723761" y="200572"/>
                  <a:pt x="731572" y="200572"/>
                </a:cubicBezTo>
                <a:close/>
                <a:moveTo>
                  <a:pt x="673459" y="142971"/>
                </a:moveTo>
                <a:cubicBezTo>
                  <a:pt x="685530" y="142971"/>
                  <a:pt x="695317" y="152872"/>
                  <a:pt x="695317" y="165086"/>
                </a:cubicBezTo>
                <a:cubicBezTo>
                  <a:pt x="695317" y="177299"/>
                  <a:pt x="685530" y="187200"/>
                  <a:pt x="673459" y="187200"/>
                </a:cubicBezTo>
                <a:cubicBezTo>
                  <a:pt x="661388" y="187200"/>
                  <a:pt x="651601" y="177299"/>
                  <a:pt x="651601" y="165086"/>
                </a:cubicBezTo>
                <a:cubicBezTo>
                  <a:pt x="651601" y="152872"/>
                  <a:pt x="661388" y="142971"/>
                  <a:pt x="673459" y="142971"/>
                </a:cubicBezTo>
                <a:close/>
                <a:moveTo>
                  <a:pt x="731572" y="102343"/>
                </a:moveTo>
                <a:cubicBezTo>
                  <a:pt x="739383" y="102343"/>
                  <a:pt x="745715" y="108675"/>
                  <a:pt x="745715" y="116486"/>
                </a:cubicBezTo>
                <a:cubicBezTo>
                  <a:pt x="745715" y="124297"/>
                  <a:pt x="739383" y="130629"/>
                  <a:pt x="731572" y="130629"/>
                </a:cubicBezTo>
                <a:cubicBezTo>
                  <a:pt x="723761" y="130629"/>
                  <a:pt x="717429" y="124297"/>
                  <a:pt x="717429" y="116486"/>
                </a:cubicBezTo>
                <a:cubicBezTo>
                  <a:pt x="717429" y="108675"/>
                  <a:pt x="723761" y="102343"/>
                  <a:pt x="731572" y="102343"/>
                </a:cubicBezTo>
                <a:close/>
                <a:moveTo>
                  <a:pt x="673459" y="47828"/>
                </a:moveTo>
                <a:cubicBezTo>
                  <a:pt x="685530" y="47828"/>
                  <a:pt x="695317" y="57729"/>
                  <a:pt x="695317" y="69943"/>
                </a:cubicBezTo>
                <a:cubicBezTo>
                  <a:pt x="695317" y="82156"/>
                  <a:pt x="685530" y="92057"/>
                  <a:pt x="673459" y="92057"/>
                </a:cubicBezTo>
                <a:cubicBezTo>
                  <a:pt x="661388" y="92057"/>
                  <a:pt x="651601" y="82156"/>
                  <a:pt x="651601" y="69943"/>
                </a:cubicBezTo>
                <a:cubicBezTo>
                  <a:pt x="651601" y="57729"/>
                  <a:pt x="661388" y="47828"/>
                  <a:pt x="673459" y="47828"/>
                </a:cubicBezTo>
                <a:close/>
                <a:moveTo>
                  <a:pt x="0" y="0"/>
                </a:moveTo>
                <a:cubicBezTo>
                  <a:pt x="0" y="0"/>
                  <a:pt x="0" y="0"/>
                  <a:pt x="603580" y="0"/>
                </a:cubicBezTo>
                <a:cubicBezTo>
                  <a:pt x="603580" y="0"/>
                  <a:pt x="603580" y="0"/>
                  <a:pt x="604804" y="0"/>
                </a:cubicBezTo>
                <a:cubicBezTo>
                  <a:pt x="619495" y="0"/>
                  <a:pt x="630514" y="11078"/>
                  <a:pt x="630514" y="25848"/>
                </a:cubicBezTo>
                <a:cubicBezTo>
                  <a:pt x="630514" y="40619"/>
                  <a:pt x="619495" y="51697"/>
                  <a:pt x="604804" y="51697"/>
                </a:cubicBezTo>
                <a:cubicBezTo>
                  <a:pt x="604804" y="51697"/>
                  <a:pt x="603580" y="51697"/>
                  <a:pt x="603580" y="51697"/>
                </a:cubicBezTo>
                <a:cubicBezTo>
                  <a:pt x="592561" y="52928"/>
                  <a:pt x="583991" y="61544"/>
                  <a:pt x="583991" y="72622"/>
                </a:cubicBezTo>
                <a:cubicBezTo>
                  <a:pt x="583991" y="84931"/>
                  <a:pt x="592561" y="93547"/>
                  <a:pt x="603580" y="93547"/>
                </a:cubicBezTo>
                <a:cubicBezTo>
                  <a:pt x="603580" y="93547"/>
                  <a:pt x="603580" y="93547"/>
                  <a:pt x="603580" y="94778"/>
                </a:cubicBezTo>
                <a:cubicBezTo>
                  <a:pt x="603580" y="94778"/>
                  <a:pt x="604804" y="94778"/>
                  <a:pt x="604804" y="94778"/>
                </a:cubicBezTo>
                <a:cubicBezTo>
                  <a:pt x="619495" y="94778"/>
                  <a:pt x="630514" y="105856"/>
                  <a:pt x="630514" y="120627"/>
                </a:cubicBezTo>
                <a:cubicBezTo>
                  <a:pt x="630514" y="134166"/>
                  <a:pt x="619495" y="145245"/>
                  <a:pt x="606028" y="146475"/>
                </a:cubicBezTo>
                <a:cubicBezTo>
                  <a:pt x="606028" y="146475"/>
                  <a:pt x="604804" y="146475"/>
                  <a:pt x="604804" y="146475"/>
                </a:cubicBezTo>
                <a:cubicBezTo>
                  <a:pt x="604804" y="146475"/>
                  <a:pt x="603580" y="146475"/>
                  <a:pt x="603580" y="146475"/>
                </a:cubicBezTo>
                <a:cubicBezTo>
                  <a:pt x="592561" y="146475"/>
                  <a:pt x="583991" y="156322"/>
                  <a:pt x="583991" y="167400"/>
                </a:cubicBezTo>
                <a:cubicBezTo>
                  <a:pt x="583991" y="178478"/>
                  <a:pt x="592561" y="187095"/>
                  <a:pt x="603580" y="188325"/>
                </a:cubicBezTo>
                <a:cubicBezTo>
                  <a:pt x="603580" y="188325"/>
                  <a:pt x="604804" y="188325"/>
                  <a:pt x="604804" y="188325"/>
                </a:cubicBezTo>
                <a:cubicBezTo>
                  <a:pt x="619495" y="188325"/>
                  <a:pt x="630514" y="200633"/>
                  <a:pt x="630514" y="214173"/>
                </a:cubicBezTo>
                <a:cubicBezTo>
                  <a:pt x="630514" y="228945"/>
                  <a:pt x="619495" y="241253"/>
                  <a:pt x="604804" y="241253"/>
                </a:cubicBezTo>
                <a:cubicBezTo>
                  <a:pt x="604804" y="241253"/>
                  <a:pt x="603580" y="240022"/>
                  <a:pt x="603580" y="240022"/>
                </a:cubicBezTo>
                <a:cubicBezTo>
                  <a:pt x="603580" y="240022"/>
                  <a:pt x="603580" y="240022"/>
                  <a:pt x="603580" y="241253"/>
                </a:cubicBezTo>
                <a:cubicBezTo>
                  <a:pt x="592561" y="241253"/>
                  <a:pt x="583991" y="251100"/>
                  <a:pt x="583991" y="262178"/>
                </a:cubicBezTo>
                <a:cubicBezTo>
                  <a:pt x="583991" y="273256"/>
                  <a:pt x="592561" y="281872"/>
                  <a:pt x="603580" y="283103"/>
                </a:cubicBezTo>
                <a:cubicBezTo>
                  <a:pt x="603580" y="283103"/>
                  <a:pt x="604804" y="283103"/>
                  <a:pt x="604804" y="283103"/>
                </a:cubicBezTo>
                <a:cubicBezTo>
                  <a:pt x="619495" y="283103"/>
                  <a:pt x="630514" y="294181"/>
                  <a:pt x="630514" y="308952"/>
                </a:cubicBezTo>
                <a:cubicBezTo>
                  <a:pt x="630514" y="323722"/>
                  <a:pt x="619495" y="334800"/>
                  <a:pt x="604804" y="334800"/>
                </a:cubicBezTo>
                <a:cubicBezTo>
                  <a:pt x="604804" y="334800"/>
                  <a:pt x="604804" y="334800"/>
                  <a:pt x="603580" y="334800"/>
                </a:cubicBezTo>
                <a:cubicBezTo>
                  <a:pt x="603580" y="334800"/>
                  <a:pt x="603580" y="334800"/>
                  <a:pt x="0" y="334800"/>
                </a:cubicBezTo>
                <a:cubicBezTo>
                  <a:pt x="0" y="334800"/>
                  <a:pt x="0" y="334800"/>
                  <a:pt x="0" y="0"/>
                </a:cubicBezTo>
                <a:close/>
              </a:path>
            </a:pathLst>
          </a:custGeom>
          <a:solidFill>
            <a:schemeClr val="accent2"/>
          </a:solidFill>
        </p:spPr>
        <p:txBody>
          <a:bodyPr wrap="square">
            <a:noAutofit/>
          </a:bodyPr>
          <a:lstStyle>
            <a:lvl1pPr>
              <a:defRPr/>
            </a:lvl1pPr>
          </a:lstStyle>
          <a:p>
            <a:pPr lvl="0"/>
            <a:r>
              <a:rPr lang="en-US" noProof="0"/>
              <a:t> </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536400" y="1362974"/>
            <a:ext cx="10800000" cy="486142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itre 9">
            <a:extLst>
              <a:ext uri="{FF2B5EF4-FFF2-40B4-BE49-F238E27FC236}">
                <a16:creationId xmlns:a16="http://schemas.microsoft.com/office/drawing/2014/main" id="{E51F8B3E-14FB-4855-BA2B-DAC0E96F2123}"/>
              </a:ext>
            </a:extLst>
          </p:cNvPr>
          <p:cNvSpPr>
            <a:spLocks noGrp="1"/>
          </p:cNvSpPr>
          <p:nvPr>
            <p:ph type="title" hasCustomPrompt="1"/>
          </p:nvPr>
        </p:nvSpPr>
        <p:spPr>
          <a:xfrm>
            <a:off x="546100" y="827722"/>
            <a:ext cx="10800000" cy="335964"/>
          </a:xfrm>
        </p:spPr>
        <p:txBody>
          <a:bodyPr/>
          <a:lstStyle>
            <a:lvl1pPr algn="r">
              <a:defRPr sz="1400"/>
            </a:lvl1pPr>
          </a:lstStyle>
          <a:p>
            <a:r>
              <a:rPr lang="en-US" noProof="0"/>
              <a:t>Click to edit Master title style</a:t>
            </a:r>
          </a:p>
        </p:txBody>
      </p:sp>
    </p:spTree>
    <p:extLst>
      <p:ext uri="{BB962C8B-B14F-4D97-AF65-F5344CB8AC3E}">
        <p14:creationId xmlns:p14="http://schemas.microsoft.com/office/powerpoint/2010/main" val="3358514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ext">
    <p:spTree>
      <p:nvGrpSpPr>
        <p:cNvPr id="1" name=""/>
        <p:cNvGrpSpPr/>
        <p:nvPr/>
      </p:nvGrpSpPr>
      <p:grpSpPr>
        <a:xfrm>
          <a:off x="0" y="0"/>
          <a:ext cx="0" cy="0"/>
          <a:chOff x="0" y="0"/>
          <a:chExt cx="0" cy="0"/>
        </a:xfrm>
      </p:grpSpPr>
      <p:sp>
        <p:nvSpPr>
          <p:cNvPr id="9" name="Espace réservé du texte 16">
            <a:extLst>
              <a:ext uri="{FF2B5EF4-FFF2-40B4-BE49-F238E27FC236}">
                <a16:creationId xmlns:a16="http://schemas.microsoft.com/office/drawing/2014/main" id="{8B5B3371-D86E-4697-92CD-5B21ECF77AC1}"/>
              </a:ext>
            </a:extLst>
          </p:cNvPr>
          <p:cNvSpPr>
            <a:spLocks noGrp="1"/>
          </p:cNvSpPr>
          <p:nvPr>
            <p:ph type="body" idx="1" hasCustomPrompt="1"/>
          </p:nvPr>
        </p:nvSpPr>
        <p:spPr>
          <a:xfrm>
            <a:off x="1" y="96167"/>
            <a:ext cx="9683261" cy="335964"/>
          </a:xfrm>
          <a:custGeom>
            <a:avLst/>
            <a:gdLst>
              <a:gd name="connsiteX0" fmla="*/ 9609373 w 9683261"/>
              <a:gd name="connsiteY0" fmla="*/ 237817 h 335964"/>
              <a:gd name="connsiteX1" fmla="*/ 9632706 w 9683261"/>
              <a:gd name="connsiteY1" fmla="*/ 261358 h 335964"/>
              <a:gd name="connsiteX2" fmla="*/ 9609373 w 9683261"/>
              <a:gd name="connsiteY2" fmla="*/ 284899 h 335964"/>
              <a:gd name="connsiteX3" fmla="*/ 9586041 w 9683261"/>
              <a:gd name="connsiteY3" fmla="*/ 261358 h 335964"/>
              <a:gd name="connsiteX4" fmla="*/ 9609373 w 9683261"/>
              <a:gd name="connsiteY4" fmla="*/ 237817 h 335964"/>
              <a:gd name="connsiteX5" fmla="*/ 9669650 w 9683261"/>
              <a:gd name="connsiteY5" fmla="*/ 200069 h 335964"/>
              <a:gd name="connsiteX6" fmla="*/ 9683261 w 9683261"/>
              <a:gd name="connsiteY6" fmla="*/ 212909 h 335964"/>
              <a:gd name="connsiteX7" fmla="*/ 9669650 w 9683261"/>
              <a:gd name="connsiteY7" fmla="*/ 225749 h 335964"/>
              <a:gd name="connsiteX8" fmla="*/ 9656038 w 9683261"/>
              <a:gd name="connsiteY8" fmla="*/ 212909 h 335964"/>
              <a:gd name="connsiteX9" fmla="*/ 9669650 w 9683261"/>
              <a:gd name="connsiteY9" fmla="*/ 200069 h 335964"/>
              <a:gd name="connsiteX10" fmla="*/ 9609373 w 9683261"/>
              <a:gd name="connsiteY10" fmla="*/ 143445 h 335964"/>
              <a:gd name="connsiteX11" fmla="*/ 9632706 w 9683261"/>
              <a:gd name="connsiteY11" fmla="*/ 166987 h 335964"/>
              <a:gd name="connsiteX12" fmla="*/ 9609373 w 9683261"/>
              <a:gd name="connsiteY12" fmla="*/ 190527 h 335964"/>
              <a:gd name="connsiteX13" fmla="*/ 9586041 w 9683261"/>
              <a:gd name="connsiteY13" fmla="*/ 166987 h 335964"/>
              <a:gd name="connsiteX14" fmla="*/ 9609373 w 9683261"/>
              <a:gd name="connsiteY14" fmla="*/ 143445 h 335964"/>
              <a:gd name="connsiteX15" fmla="*/ 9669650 w 9683261"/>
              <a:gd name="connsiteY15" fmla="*/ 101921 h 335964"/>
              <a:gd name="connsiteX16" fmla="*/ 9683261 w 9683261"/>
              <a:gd name="connsiteY16" fmla="*/ 114762 h 335964"/>
              <a:gd name="connsiteX17" fmla="*/ 9669650 w 9683261"/>
              <a:gd name="connsiteY17" fmla="*/ 127602 h 335964"/>
              <a:gd name="connsiteX18" fmla="*/ 9656038 w 9683261"/>
              <a:gd name="connsiteY18" fmla="*/ 114762 h 335964"/>
              <a:gd name="connsiteX19" fmla="*/ 9669650 w 9683261"/>
              <a:gd name="connsiteY19" fmla="*/ 101921 h 335964"/>
              <a:gd name="connsiteX20" fmla="*/ 9609373 w 9683261"/>
              <a:gd name="connsiteY20" fmla="*/ 50961 h 335964"/>
              <a:gd name="connsiteX21" fmla="*/ 9632706 w 9683261"/>
              <a:gd name="connsiteY21" fmla="*/ 74501 h 335964"/>
              <a:gd name="connsiteX22" fmla="*/ 9609373 w 9683261"/>
              <a:gd name="connsiteY22" fmla="*/ 98043 h 335964"/>
              <a:gd name="connsiteX23" fmla="*/ 9586041 w 9683261"/>
              <a:gd name="connsiteY23" fmla="*/ 74501 h 335964"/>
              <a:gd name="connsiteX24" fmla="*/ 9609373 w 9683261"/>
              <a:gd name="connsiteY24" fmla="*/ 50961 h 335964"/>
              <a:gd name="connsiteX25" fmla="*/ 0 w 9683261"/>
              <a:gd name="connsiteY25" fmla="*/ 0 h 335964"/>
              <a:gd name="connsiteX26" fmla="*/ 739665 w 9683261"/>
              <a:gd name="connsiteY26" fmla="*/ 0 h 335964"/>
              <a:gd name="connsiteX27" fmla="*/ 9540864 w 9683261"/>
              <a:gd name="connsiteY27" fmla="*/ 0 h 335964"/>
              <a:gd name="connsiteX28" fmla="*/ 9568541 w 9683261"/>
              <a:gd name="connsiteY28" fmla="*/ 27997 h 335964"/>
              <a:gd name="connsiteX29" fmla="*/ 9540864 w 9683261"/>
              <a:gd name="connsiteY29" fmla="*/ 55995 h 335964"/>
              <a:gd name="connsiteX30" fmla="*/ 9522411 w 9683261"/>
              <a:gd name="connsiteY30" fmla="*/ 74659 h 335964"/>
              <a:gd name="connsiteX31" fmla="*/ 9540864 w 9683261"/>
              <a:gd name="connsiteY31" fmla="*/ 97990 h 335964"/>
              <a:gd name="connsiteX32" fmla="*/ 9568541 w 9683261"/>
              <a:gd name="connsiteY32" fmla="*/ 121320 h 335964"/>
              <a:gd name="connsiteX33" fmla="*/ 9545478 w 9683261"/>
              <a:gd name="connsiteY33" fmla="*/ 149317 h 335964"/>
              <a:gd name="connsiteX34" fmla="*/ 9540864 w 9683261"/>
              <a:gd name="connsiteY34" fmla="*/ 149317 h 335964"/>
              <a:gd name="connsiteX35" fmla="*/ 9522411 w 9683261"/>
              <a:gd name="connsiteY35" fmla="*/ 167982 h 335964"/>
              <a:gd name="connsiteX36" fmla="*/ 9540864 w 9683261"/>
              <a:gd name="connsiteY36" fmla="*/ 191313 h 335964"/>
              <a:gd name="connsiteX37" fmla="*/ 9568541 w 9683261"/>
              <a:gd name="connsiteY37" fmla="*/ 214644 h 335964"/>
              <a:gd name="connsiteX38" fmla="*/ 9540864 w 9683261"/>
              <a:gd name="connsiteY38" fmla="*/ 242641 h 335964"/>
              <a:gd name="connsiteX39" fmla="*/ 9522411 w 9683261"/>
              <a:gd name="connsiteY39" fmla="*/ 265971 h 335964"/>
              <a:gd name="connsiteX40" fmla="*/ 9540864 w 9683261"/>
              <a:gd name="connsiteY40" fmla="*/ 284636 h 335964"/>
              <a:gd name="connsiteX41" fmla="*/ 9568541 w 9683261"/>
              <a:gd name="connsiteY41" fmla="*/ 312633 h 335964"/>
              <a:gd name="connsiteX42" fmla="*/ 9540864 w 9683261"/>
              <a:gd name="connsiteY42" fmla="*/ 335964 h 335964"/>
              <a:gd name="connsiteX43" fmla="*/ 845227 w 9683261"/>
              <a:gd name="connsiteY43" fmla="*/ 335964 h 335964"/>
              <a:gd name="connsiteX44" fmla="*/ 0 w 9683261"/>
              <a:gd name="connsiteY44" fmla="*/ 335964 h 33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683261" h="335964">
                <a:moveTo>
                  <a:pt x="9609373" y="237817"/>
                </a:moveTo>
                <a:cubicBezTo>
                  <a:pt x="9622259" y="237817"/>
                  <a:pt x="9632706" y="248357"/>
                  <a:pt x="9632706" y="261358"/>
                </a:cubicBezTo>
                <a:cubicBezTo>
                  <a:pt x="9632706" y="274359"/>
                  <a:pt x="9622259" y="284899"/>
                  <a:pt x="9609373" y="284899"/>
                </a:cubicBezTo>
                <a:cubicBezTo>
                  <a:pt x="9596486" y="284899"/>
                  <a:pt x="9586041" y="274359"/>
                  <a:pt x="9586041" y="261358"/>
                </a:cubicBezTo>
                <a:cubicBezTo>
                  <a:pt x="9586041" y="248357"/>
                  <a:pt x="9596486" y="237817"/>
                  <a:pt x="9609373" y="237817"/>
                </a:cubicBezTo>
                <a:close/>
                <a:moveTo>
                  <a:pt x="9669650" y="200069"/>
                </a:moveTo>
                <a:cubicBezTo>
                  <a:pt x="9677168" y="200069"/>
                  <a:pt x="9683261" y="205817"/>
                  <a:pt x="9683261" y="212909"/>
                </a:cubicBezTo>
                <a:cubicBezTo>
                  <a:pt x="9683261" y="220001"/>
                  <a:pt x="9677168" y="225749"/>
                  <a:pt x="9669650" y="225749"/>
                </a:cubicBezTo>
                <a:cubicBezTo>
                  <a:pt x="9662132" y="225749"/>
                  <a:pt x="9656038" y="220001"/>
                  <a:pt x="9656038" y="212909"/>
                </a:cubicBezTo>
                <a:cubicBezTo>
                  <a:pt x="9656038" y="205817"/>
                  <a:pt x="9662132" y="200069"/>
                  <a:pt x="9669650" y="200069"/>
                </a:cubicBezTo>
                <a:close/>
                <a:moveTo>
                  <a:pt x="9609373" y="143445"/>
                </a:moveTo>
                <a:cubicBezTo>
                  <a:pt x="9622259" y="143445"/>
                  <a:pt x="9632706" y="153985"/>
                  <a:pt x="9632706" y="166987"/>
                </a:cubicBezTo>
                <a:cubicBezTo>
                  <a:pt x="9632706" y="179987"/>
                  <a:pt x="9622259" y="190527"/>
                  <a:pt x="9609373" y="190527"/>
                </a:cubicBezTo>
                <a:cubicBezTo>
                  <a:pt x="9596486" y="190527"/>
                  <a:pt x="9586041" y="179987"/>
                  <a:pt x="9586041" y="166987"/>
                </a:cubicBezTo>
                <a:cubicBezTo>
                  <a:pt x="9586041" y="153985"/>
                  <a:pt x="9596486" y="143445"/>
                  <a:pt x="9609373" y="143445"/>
                </a:cubicBezTo>
                <a:close/>
                <a:moveTo>
                  <a:pt x="9669650" y="101921"/>
                </a:moveTo>
                <a:cubicBezTo>
                  <a:pt x="9677168" y="101921"/>
                  <a:pt x="9683261" y="107670"/>
                  <a:pt x="9683261" y="114762"/>
                </a:cubicBezTo>
                <a:cubicBezTo>
                  <a:pt x="9683261" y="121855"/>
                  <a:pt x="9677168" y="127602"/>
                  <a:pt x="9669650" y="127602"/>
                </a:cubicBezTo>
                <a:cubicBezTo>
                  <a:pt x="9662132" y="127602"/>
                  <a:pt x="9656038" y="121855"/>
                  <a:pt x="9656038" y="114762"/>
                </a:cubicBezTo>
                <a:cubicBezTo>
                  <a:pt x="9656038" y="107670"/>
                  <a:pt x="9662132" y="101921"/>
                  <a:pt x="9669650" y="101921"/>
                </a:cubicBezTo>
                <a:close/>
                <a:moveTo>
                  <a:pt x="9609373" y="50961"/>
                </a:moveTo>
                <a:cubicBezTo>
                  <a:pt x="9622259" y="50961"/>
                  <a:pt x="9632706" y="61501"/>
                  <a:pt x="9632706" y="74501"/>
                </a:cubicBezTo>
                <a:cubicBezTo>
                  <a:pt x="9632706" y="87503"/>
                  <a:pt x="9622259" y="98043"/>
                  <a:pt x="9609373" y="98043"/>
                </a:cubicBezTo>
                <a:cubicBezTo>
                  <a:pt x="9596486" y="98043"/>
                  <a:pt x="9586041" y="87503"/>
                  <a:pt x="9586041" y="74501"/>
                </a:cubicBezTo>
                <a:cubicBezTo>
                  <a:pt x="9586041" y="61501"/>
                  <a:pt x="9596486" y="50961"/>
                  <a:pt x="9609373" y="50961"/>
                </a:cubicBezTo>
                <a:close/>
                <a:moveTo>
                  <a:pt x="0" y="0"/>
                </a:moveTo>
                <a:lnTo>
                  <a:pt x="739665" y="0"/>
                </a:lnTo>
                <a:cubicBezTo>
                  <a:pt x="2800514" y="0"/>
                  <a:pt x="5636951" y="0"/>
                  <a:pt x="9540864" y="0"/>
                </a:cubicBezTo>
                <a:cubicBezTo>
                  <a:pt x="9559315" y="0"/>
                  <a:pt x="9568541" y="13999"/>
                  <a:pt x="9568541" y="27997"/>
                </a:cubicBezTo>
                <a:cubicBezTo>
                  <a:pt x="9568541" y="41996"/>
                  <a:pt x="9559315" y="55995"/>
                  <a:pt x="9540864" y="55995"/>
                </a:cubicBezTo>
                <a:cubicBezTo>
                  <a:pt x="9531638" y="55995"/>
                  <a:pt x="9522411" y="65327"/>
                  <a:pt x="9522411" y="74659"/>
                </a:cubicBezTo>
                <a:cubicBezTo>
                  <a:pt x="9522411" y="83992"/>
                  <a:pt x="9531638" y="93323"/>
                  <a:pt x="9540864" y="97990"/>
                </a:cubicBezTo>
                <a:cubicBezTo>
                  <a:pt x="9559315" y="97990"/>
                  <a:pt x="9568541" y="107321"/>
                  <a:pt x="9568541" y="121320"/>
                </a:cubicBezTo>
                <a:cubicBezTo>
                  <a:pt x="9568541" y="135319"/>
                  <a:pt x="9559315" y="149317"/>
                  <a:pt x="9545478" y="149317"/>
                </a:cubicBezTo>
                <a:cubicBezTo>
                  <a:pt x="9545478" y="149317"/>
                  <a:pt x="9545478" y="149317"/>
                  <a:pt x="9540864" y="149317"/>
                </a:cubicBezTo>
                <a:cubicBezTo>
                  <a:pt x="9531638" y="149317"/>
                  <a:pt x="9522411" y="158650"/>
                  <a:pt x="9522411" y="167982"/>
                </a:cubicBezTo>
                <a:cubicBezTo>
                  <a:pt x="9522411" y="181981"/>
                  <a:pt x="9531638" y="191313"/>
                  <a:pt x="9540864" y="191313"/>
                </a:cubicBezTo>
                <a:cubicBezTo>
                  <a:pt x="9559315" y="191313"/>
                  <a:pt x="9568541" y="200645"/>
                  <a:pt x="9568541" y="214644"/>
                </a:cubicBezTo>
                <a:cubicBezTo>
                  <a:pt x="9568541" y="233309"/>
                  <a:pt x="9559315" y="242641"/>
                  <a:pt x="9540864" y="242641"/>
                </a:cubicBezTo>
                <a:cubicBezTo>
                  <a:pt x="9531638" y="242641"/>
                  <a:pt x="9522411" y="251972"/>
                  <a:pt x="9522411" y="265971"/>
                </a:cubicBezTo>
                <a:cubicBezTo>
                  <a:pt x="9522411" y="275305"/>
                  <a:pt x="9531638" y="284636"/>
                  <a:pt x="9540864" y="284636"/>
                </a:cubicBezTo>
                <a:cubicBezTo>
                  <a:pt x="9559315" y="284636"/>
                  <a:pt x="9568541" y="298634"/>
                  <a:pt x="9568541" y="312633"/>
                </a:cubicBezTo>
                <a:cubicBezTo>
                  <a:pt x="9568541" y="326632"/>
                  <a:pt x="9559315" y="335964"/>
                  <a:pt x="9540864" y="335964"/>
                </a:cubicBezTo>
                <a:cubicBezTo>
                  <a:pt x="9540864" y="335964"/>
                  <a:pt x="9540864" y="335964"/>
                  <a:pt x="845227" y="335964"/>
                </a:cubicBezTo>
                <a:lnTo>
                  <a:pt x="0" y="335964"/>
                </a:lnTo>
                <a:close/>
              </a:path>
            </a:pathLst>
          </a:custGeom>
          <a:solidFill>
            <a:schemeClr val="tx2"/>
          </a:solidFill>
          <a:ln w="3175">
            <a:noFill/>
          </a:ln>
        </p:spPr>
        <p:txBody>
          <a:bodyPr wrap="square" lIns="990000" tIns="0" rIns="360000" bIns="0" anchor="ctr">
            <a:noAutofit/>
          </a:bodyPr>
          <a:lstStyle>
            <a:lvl1pPr marL="0" indent="0">
              <a:lnSpc>
                <a:spcPct val="100000"/>
              </a:lnSpc>
              <a:buNone/>
              <a:defRPr sz="1500" b="0" cap="all" baseline="0">
                <a:solidFill>
                  <a:schemeClr val="bg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12" name="Espace réservé du texte 11">
            <a:extLst>
              <a:ext uri="{FF2B5EF4-FFF2-40B4-BE49-F238E27FC236}">
                <a16:creationId xmlns:a16="http://schemas.microsoft.com/office/drawing/2014/main" id="{74BDBFD0-F6E2-49A9-91D4-C8811F988A20}"/>
              </a:ext>
            </a:extLst>
          </p:cNvPr>
          <p:cNvSpPr>
            <a:spLocks noGrp="1"/>
          </p:cNvSpPr>
          <p:nvPr>
            <p:ph type="body" sz="quarter" idx="19" hasCustomPrompt="1"/>
          </p:nvPr>
        </p:nvSpPr>
        <p:spPr>
          <a:xfrm>
            <a:off x="1" y="96167"/>
            <a:ext cx="745715" cy="334800"/>
          </a:xfrm>
          <a:custGeom>
            <a:avLst/>
            <a:gdLst>
              <a:gd name="connsiteX0" fmla="*/ 673459 w 745715"/>
              <a:gd name="connsiteY0" fmla="*/ 237600 h 334800"/>
              <a:gd name="connsiteX1" fmla="*/ 695317 w 745715"/>
              <a:gd name="connsiteY1" fmla="*/ 259715 h 334800"/>
              <a:gd name="connsiteX2" fmla="*/ 673459 w 745715"/>
              <a:gd name="connsiteY2" fmla="*/ 281829 h 334800"/>
              <a:gd name="connsiteX3" fmla="*/ 651601 w 745715"/>
              <a:gd name="connsiteY3" fmla="*/ 259715 h 334800"/>
              <a:gd name="connsiteX4" fmla="*/ 673459 w 745715"/>
              <a:gd name="connsiteY4" fmla="*/ 237600 h 334800"/>
              <a:gd name="connsiteX5" fmla="*/ 731572 w 745715"/>
              <a:gd name="connsiteY5" fmla="*/ 200572 h 334800"/>
              <a:gd name="connsiteX6" fmla="*/ 745715 w 745715"/>
              <a:gd name="connsiteY6" fmla="*/ 214715 h 334800"/>
              <a:gd name="connsiteX7" fmla="*/ 731572 w 745715"/>
              <a:gd name="connsiteY7" fmla="*/ 228857 h 334800"/>
              <a:gd name="connsiteX8" fmla="*/ 717429 w 745715"/>
              <a:gd name="connsiteY8" fmla="*/ 214715 h 334800"/>
              <a:gd name="connsiteX9" fmla="*/ 731572 w 745715"/>
              <a:gd name="connsiteY9" fmla="*/ 200572 h 334800"/>
              <a:gd name="connsiteX10" fmla="*/ 673459 w 745715"/>
              <a:gd name="connsiteY10" fmla="*/ 142971 h 334800"/>
              <a:gd name="connsiteX11" fmla="*/ 695317 w 745715"/>
              <a:gd name="connsiteY11" fmla="*/ 165086 h 334800"/>
              <a:gd name="connsiteX12" fmla="*/ 673459 w 745715"/>
              <a:gd name="connsiteY12" fmla="*/ 187200 h 334800"/>
              <a:gd name="connsiteX13" fmla="*/ 651601 w 745715"/>
              <a:gd name="connsiteY13" fmla="*/ 165086 h 334800"/>
              <a:gd name="connsiteX14" fmla="*/ 673459 w 745715"/>
              <a:gd name="connsiteY14" fmla="*/ 142971 h 334800"/>
              <a:gd name="connsiteX15" fmla="*/ 731572 w 745715"/>
              <a:gd name="connsiteY15" fmla="*/ 102343 h 334800"/>
              <a:gd name="connsiteX16" fmla="*/ 745715 w 745715"/>
              <a:gd name="connsiteY16" fmla="*/ 116486 h 334800"/>
              <a:gd name="connsiteX17" fmla="*/ 731572 w 745715"/>
              <a:gd name="connsiteY17" fmla="*/ 130629 h 334800"/>
              <a:gd name="connsiteX18" fmla="*/ 717429 w 745715"/>
              <a:gd name="connsiteY18" fmla="*/ 116486 h 334800"/>
              <a:gd name="connsiteX19" fmla="*/ 731572 w 745715"/>
              <a:gd name="connsiteY19" fmla="*/ 102343 h 334800"/>
              <a:gd name="connsiteX20" fmla="*/ 673459 w 745715"/>
              <a:gd name="connsiteY20" fmla="*/ 47828 h 334800"/>
              <a:gd name="connsiteX21" fmla="*/ 695317 w 745715"/>
              <a:gd name="connsiteY21" fmla="*/ 69943 h 334800"/>
              <a:gd name="connsiteX22" fmla="*/ 673459 w 745715"/>
              <a:gd name="connsiteY22" fmla="*/ 92057 h 334800"/>
              <a:gd name="connsiteX23" fmla="*/ 651601 w 745715"/>
              <a:gd name="connsiteY23" fmla="*/ 69943 h 334800"/>
              <a:gd name="connsiteX24" fmla="*/ 673459 w 745715"/>
              <a:gd name="connsiteY24" fmla="*/ 47828 h 334800"/>
              <a:gd name="connsiteX25" fmla="*/ 0 w 745715"/>
              <a:gd name="connsiteY25" fmla="*/ 0 h 334800"/>
              <a:gd name="connsiteX26" fmla="*/ 603580 w 745715"/>
              <a:gd name="connsiteY26" fmla="*/ 0 h 334800"/>
              <a:gd name="connsiteX27" fmla="*/ 604804 w 745715"/>
              <a:gd name="connsiteY27" fmla="*/ 0 h 334800"/>
              <a:gd name="connsiteX28" fmla="*/ 630514 w 745715"/>
              <a:gd name="connsiteY28" fmla="*/ 25848 h 334800"/>
              <a:gd name="connsiteX29" fmla="*/ 604804 w 745715"/>
              <a:gd name="connsiteY29" fmla="*/ 51697 h 334800"/>
              <a:gd name="connsiteX30" fmla="*/ 603580 w 745715"/>
              <a:gd name="connsiteY30" fmla="*/ 51697 h 334800"/>
              <a:gd name="connsiteX31" fmla="*/ 583991 w 745715"/>
              <a:gd name="connsiteY31" fmla="*/ 72622 h 334800"/>
              <a:gd name="connsiteX32" fmla="*/ 603580 w 745715"/>
              <a:gd name="connsiteY32" fmla="*/ 93547 h 334800"/>
              <a:gd name="connsiteX33" fmla="*/ 603580 w 745715"/>
              <a:gd name="connsiteY33" fmla="*/ 94778 h 334800"/>
              <a:gd name="connsiteX34" fmla="*/ 604804 w 745715"/>
              <a:gd name="connsiteY34" fmla="*/ 94778 h 334800"/>
              <a:gd name="connsiteX35" fmla="*/ 630514 w 745715"/>
              <a:gd name="connsiteY35" fmla="*/ 120627 h 334800"/>
              <a:gd name="connsiteX36" fmla="*/ 606028 w 745715"/>
              <a:gd name="connsiteY36" fmla="*/ 146475 h 334800"/>
              <a:gd name="connsiteX37" fmla="*/ 604804 w 745715"/>
              <a:gd name="connsiteY37" fmla="*/ 146475 h 334800"/>
              <a:gd name="connsiteX38" fmla="*/ 603580 w 745715"/>
              <a:gd name="connsiteY38" fmla="*/ 146475 h 334800"/>
              <a:gd name="connsiteX39" fmla="*/ 583991 w 745715"/>
              <a:gd name="connsiteY39" fmla="*/ 167400 h 334800"/>
              <a:gd name="connsiteX40" fmla="*/ 603580 w 745715"/>
              <a:gd name="connsiteY40" fmla="*/ 188325 h 334800"/>
              <a:gd name="connsiteX41" fmla="*/ 604804 w 745715"/>
              <a:gd name="connsiteY41" fmla="*/ 188325 h 334800"/>
              <a:gd name="connsiteX42" fmla="*/ 630514 w 745715"/>
              <a:gd name="connsiteY42" fmla="*/ 214173 h 334800"/>
              <a:gd name="connsiteX43" fmla="*/ 604804 w 745715"/>
              <a:gd name="connsiteY43" fmla="*/ 241253 h 334800"/>
              <a:gd name="connsiteX44" fmla="*/ 603580 w 745715"/>
              <a:gd name="connsiteY44" fmla="*/ 240022 h 334800"/>
              <a:gd name="connsiteX45" fmla="*/ 603580 w 745715"/>
              <a:gd name="connsiteY45" fmla="*/ 241253 h 334800"/>
              <a:gd name="connsiteX46" fmla="*/ 583991 w 745715"/>
              <a:gd name="connsiteY46" fmla="*/ 262178 h 334800"/>
              <a:gd name="connsiteX47" fmla="*/ 603580 w 745715"/>
              <a:gd name="connsiteY47" fmla="*/ 283103 h 334800"/>
              <a:gd name="connsiteX48" fmla="*/ 604804 w 745715"/>
              <a:gd name="connsiteY48" fmla="*/ 283103 h 334800"/>
              <a:gd name="connsiteX49" fmla="*/ 630514 w 745715"/>
              <a:gd name="connsiteY49" fmla="*/ 308952 h 334800"/>
              <a:gd name="connsiteX50" fmla="*/ 604804 w 745715"/>
              <a:gd name="connsiteY50" fmla="*/ 334800 h 334800"/>
              <a:gd name="connsiteX51" fmla="*/ 603580 w 745715"/>
              <a:gd name="connsiteY51" fmla="*/ 334800 h 334800"/>
              <a:gd name="connsiteX52" fmla="*/ 0 w 745715"/>
              <a:gd name="connsiteY52" fmla="*/ 334800 h 334800"/>
              <a:gd name="connsiteX53" fmla="*/ 0 w 745715"/>
              <a:gd name="connsiteY53" fmla="*/ 0 h 33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45715" h="334800">
                <a:moveTo>
                  <a:pt x="673459" y="237600"/>
                </a:moveTo>
                <a:cubicBezTo>
                  <a:pt x="685530" y="237600"/>
                  <a:pt x="695317" y="247501"/>
                  <a:pt x="695317" y="259715"/>
                </a:cubicBezTo>
                <a:cubicBezTo>
                  <a:pt x="695317" y="271928"/>
                  <a:pt x="685530" y="281829"/>
                  <a:pt x="673459" y="281829"/>
                </a:cubicBezTo>
                <a:cubicBezTo>
                  <a:pt x="661388" y="281829"/>
                  <a:pt x="651601" y="271928"/>
                  <a:pt x="651601" y="259715"/>
                </a:cubicBezTo>
                <a:cubicBezTo>
                  <a:pt x="651601" y="247501"/>
                  <a:pt x="661388" y="237600"/>
                  <a:pt x="673459" y="237600"/>
                </a:cubicBezTo>
                <a:close/>
                <a:moveTo>
                  <a:pt x="731572" y="200572"/>
                </a:moveTo>
                <a:cubicBezTo>
                  <a:pt x="739383" y="200572"/>
                  <a:pt x="745715" y="206904"/>
                  <a:pt x="745715" y="214715"/>
                </a:cubicBezTo>
                <a:cubicBezTo>
                  <a:pt x="745715" y="222526"/>
                  <a:pt x="739383" y="228857"/>
                  <a:pt x="731572" y="228857"/>
                </a:cubicBezTo>
                <a:cubicBezTo>
                  <a:pt x="723761" y="228857"/>
                  <a:pt x="717429" y="222526"/>
                  <a:pt x="717429" y="214715"/>
                </a:cubicBezTo>
                <a:cubicBezTo>
                  <a:pt x="717429" y="206904"/>
                  <a:pt x="723761" y="200572"/>
                  <a:pt x="731572" y="200572"/>
                </a:cubicBezTo>
                <a:close/>
                <a:moveTo>
                  <a:pt x="673459" y="142971"/>
                </a:moveTo>
                <a:cubicBezTo>
                  <a:pt x="685530" y="142971"/>
                  <a:pt x="695317" y="152872"/>
                  <a:pt x="695317" y="165086"/>
                </a:cubicBezTo>
                <a:cubicBezTo>
                  <a:pt x="695317" y="177299"/>
                  <a:pt x="685530" y="187200"/>
                  <a:pt x="673459" y="187200"/>
                </a:cubicBezTo>
                <a:cubicBezTo>
                  <a:pt x="661388" y="187200"/>
                  <a:pt x="651601" y="177299"/>
                  <a:pt x="651601" y="165086"/>
                </a:cubicBezTo>
                <a:cubicBezTo>
                  <a:pt x="651601" y="152872"/>
                  <a:pt x="661388" y="142971"/>
                  <a:pt x="673459" y="142971"/>
                </a:cubicBezTo>
                <a:close/>
                <a:moveTo>
                  <a:pt x="731572" y="102343"/>
                </a:moveTo>
                <a:cubicBezTo>
                  <a:pt x="739383" y="102343"/>
                  <a:pt x="745715" y="108675"/>
                  <a:pt x="745715" y="116486"/>
                </a:cubicBezTo>
                <a:cubicBezTo>
                  <a:pt x="745715" y="124297"/>
                  <a:pt x="739383" y="130629"/>
                  <a:pt x="731572" y="130629"/>
                </a:cubicBezTo>
                <a:cubicBezTo>
                  <a:pt x="723761" y="130629"/>
                  <a:pt x="717429" y="124297"/>
                  <a:pt x="717429" y="116486"/>
                </a:cubicBezTo>
                <a:cubicBezTo>
                  <a:pt x="717429" y="108675"/>
                  <a:pt x="723761" y="102343"/>
                  <a:pt x="731572" y="102343"/>
                </a:cubicBezTo>
                <a:close/>
                <a:moveTo>
                  <a:pt x="673459" y="47828"/>
                </a:moveTo>
                <a:cubicBezTo>
                  <a:pt x="685530" y="47828"/>
                  <a:pt x="695317" y="57729"/>
                  <a:pt x="695317" y="69943"/>
                </a:cubicBezTo>
                <a:cubicBezTo>
                  <a:pt x="695317" y="82156"/>
                  <a:pt x="685530" y="92057"/>
                  <a:pt x="673459" y="92057"/>
                </a:cubicBezTo>
                <a:cubicBezTo>
                  <a:pt x="661388" y="92057"/>
                  <a:pt x="651601" y="82156"/>
                  <a:pt x="651601" y="69943"/>
                </a:cubicBezTo>
                <a:cubicBezTo>
                  <a:pt x="651601" y="57729"/>
                  <a:pt x="661388" y="47828"/>
                  <a:pt x="673459" y="47828"/>
                </a:cubicBezTo>
                <a:close/>
                <a:moveTo>
                  <a:pt x="0" y="0"/>
                </a:moveTo>
                <a:cubicBezTo>
                  <a:pt x="0" y="0"/>
                  <a:pt x="0" y="0"/>
                  <a:pt x="603580" y="0"/>
                </a:cubicBezTo>
                <a:cubicBezTo>
                  <a:pt x="603580" y="0"/>
                  <a:pt x="603580" y="0"/>
                  <a:pt x="604804" y="0"/>
                </a:cubicBezTo>
                <a:cubicBezTo>
                  <a:pt x="619495" y="0"/>
                  <a:pt x="630514" y="11078"/>
                  <a:pt x="630514" y="25848"/>
                </a:cubicBezTo>
                <a:cubicBezTo>
                  <a:pt x="630514" y="40619"/>
                  <a:pt x="619495" y="51697"/>
                  <a:pt x="604804" y="51697"/>
                </a:cubicBezTo>
                <a:cubicBezTo>
                  <a:pt x="604804" y="51697"/>
                  <a:pt x="603580" y="51697"/>
                  <a:pt x="603580" y="51697"/>
                </a:cubicBezTo>
                <a:cubicBezTo>
                  <a:pt x="592561" y="52928"/>
                  <a:pt x="583991" y="61544"/>
                  <a:pt x="583991" y="72622"/>
                </a:cubicBezTo>
                <a:cubicBezTo>
                  <a:pt x="583991" y="84931"/>
                  <a:pt x="592561" y="93547"/>
                  <a:pt x="603580" y="93547"/>
                </a:cubicBezTo>
                <a:cubicBezTo>
                  <a:pt x="603580" y="93547"/>
                  <a:pt x="603580" y="93547"/>
                  <a:pt x="603580" y="94778"/>
                </a:cubicBezTo>
                <a:cubicBezTo>
                  <a:pt x="603580" y="94778"/>
                  <a:pt x="604804" y="94778"/>
                  <a:pt x="604804" y="94778"/>
                </a:cubicBezTo>
                <a:cubicBezTo>
                  <a:pt x="619495" y="94778"/>
                  <a:pt x="630514" y="105856"/>
                  <a:pt x="630514" y="120627"/>
                </a:cubicBezTo>
                <a:cubicBezTo>
                  <a:pt x="630514" y="134166"/>
                  <a:pt x="619495" y="145245"/>
                  <a:pt x="606028" y="146475"/>
                </a:cubicBezTo>
                <a:cubicBezTo>
                  <a:pt x="606028" y="146475"/>
                  <a:pt x="604804" y="146475"/>
                  <a:pt x="604804" y="146475"/>
                </a:cubicBezTo>
                <a:cubicBezTo>
                  <a:pt x="604804" y="146475"/>
                  <a:pt x="603580" y="146475"/>
                  <a:pt x="603580" y="146475"/>
                </a:cubicBezTo>
                <a:cubicBezTo>
                  <a:pt x="592561" y="146475"/>
                  <a:pt x="583991" y="156322"/>
                  <a:pt x="583991" y="167400"/>
                </a:cubicBezTo>
                <a:cubicBezTo>
                  <a:pt x="583991" y="178478"/>
                  <a:pt x="592561" y="187095"/>
                  <a:pt x="603580" y="188325"/>
                </a:cubicBezTo>
                <a:cubicBezTo>
                  <a:pt x="603580" y="188325"/>
                  <a:pt x="604804" y="188325"/>
                  <a:pt x="604804" y="188325"/>
                </a:cubicBezTo>
                <a:cubicBezTo>
                  <a:pt x="619495" y="188325"/>
                  <a:pt x="630514" y="200633"/>
                  <a:pt x="630514" y="214173"/>
                </a:cubicBezTo>
                <a:cubicBezTo>
                  <a:pt x="630514" y="228945"/>
                  <a:pt x="619495" y="241253"/>
                  <a:pt x="604804" y="241253"/>
                </a:cubicBezTo>
                <a:cubicBezTo>
                  <a:pt x="604804" y="241253"/>
                  <a:pt x="603580" y="240022"/>
                  <a:pt x="603580" y="240022"/>
                </a:cubicBezTo>
                <a:cubicBezTo>
                  <a:pt x="603580" y="240022"/>
                  <a:pt x="603580" y="240022"/>
                  <a:pt x="603580" y="241253"/>
                </a:cubicBezTo>
                <a:cubicBezTo>
                  <a:pt x="592561" y="241253"/>
                  <a:pt x="583991" y="251100"/>
                  <a:pt x="583991" y="262178"/>
                </a:cubicBezTo>
                <a:cubicBezTo>
                  <a:pt x="583991" y="273256"/>
                  <a:pt x="592561" y="281872"/>
                  <a:pt x="603580" y="283103"/>
                </a:cubicBezTo>
                <a:cubicBezTo>
                  <a:pt x="603580" y="283103"/>
                  <a:pt x="604804" y="283103"/>
                  <a:pt x="604804" y="283103"/>
                </a:cubicBezTo>
                <a:cubicBezTo>
                  <a:pt x="619495" y="283103"/>
                  <a:pt x="630514" y="294181"/>
                  <a:pt x="630514" y="308952"/>
                </a:cubicBezTo>
                <a:cubicBezTo>
                  <a:pt x="630514" y="323722"/>
                  <a:pt x="619495" y="334800"/>
                  <a:pt x="604804" y="334800"/>
                </a:cubicBezTo>
                <a:cubicBezTo>
                  <a:pt x="604804" y="334800"/>
                  <a:pt x="604804" y="334800"/>
                  <a:pt x="603580" y="334800"/>
                </a:cubicBezTo>
                <a:cubicBezTo>
                  <a:pt x="603580" y="334800"/>
                  <a:pt x="603580" y="334800"/>
                  <a:pt x="0" y="334800"/>
                </a:cubicBezTo>
                <a:cubicBezTo>
                  <a:pt x="0" y="334800"/>
                  <a:pt x="0" y="334800"/>
                  <a:pt x="0" y="0"/>
                </a:cubicBezTo>
                <a:close/>
              </a:path>
            </a:pathLst>
          </a:custGeom>
          <a:solidFill>
            <a:schemeClr val="accent2"/>
          </a:solidFill>
        </p:spPr>
        <p:txBody>
          <a:bodyPr wrap="square">
            <a:noAutofit/>
          </a:bodyPr>
          <a:lstStyle>
            <a:lvl1pPr>
              <a:defRPr/>
            </a:lvl1pPr>
          </a:lstStyle>
          <a:p>
            <a:pPr lvl="0"/>
            <a:r>
              <a:rPr lang="en-US" noProof="0"/>
              <a:t> </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536400" y="1362974"/>
            <a:ext cx="10800000" cy="486142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Espace réservé de la date 3">
            <a:extLst>
              <a:ext uri="{FF2B5EF4-FFF2-40B4-BE49-F238E27FC236}">
                <a16:creationId xmlns:a16="http://schemas.microsoft.com/office/drawing/2014/main" id="{0023D345-337F-488B-8D03-DF3DDDA5DDF5}"/>
              </a:ext>
            </a:extLst>
          </p:cNvPr>
          <p:cNvSpPr>
            <a:spLocks noGrp="1"/>
          </p:cNvSpPr>
          <p:nvPr>
            <p:ph type="dt" sz="half" idx="15"/>
          </p:nvPr>
        </p:nvSpPr>
        <p:spPr/>
        <p:txBody>
          <a:bodyPr/>
          <a:lstStyle/>
          <a:p>
            <a:r>
              <a:rPr lang="en-US" noProof="0"/>
              <a:t>YYYY/MM/DD</a:t>
            </a:r>
            <a:endParaRPr lang="en-US" b="0" noProof="0"/>
          </a:p>
        </p:txBody>
      </p:sp>
      <p:sp>
        <p:nvSpPr>
          <p:cNvPr id="7" name="Espace réservé du pied de page 6">
            <a:extLst>
              <a:ext uri="{FF2B5EF4-FFF2-40B4-BE49-F238E27FC236}">
                <a16:creationId xmlns:a16="http://schemas.microsoft.com/office/drawing/2014/main" id="{509EADAA-0C96-4D73-B394-C1A53CEA1029}"/>
              </a:ext>
            </a:extLst>
          </p:cNvPr>
          <p:cNvSpPr>
            <a:spLocks noGrp="1"/>
          </p:cNvSpPr>
          <p:nvPr>
            <p:ph type="ftr" sz="quarter" idx="16"/>
          </p:nvPr>
        </p:nvSpPr>
        <p:spPr/>
        <p:txBody>
          <a:bodyPr/>
          <a:lstStyle/>
          <a:p>
            <a:r>
              <a:rPr lang="en-US" noProof="0"/>
              <a:t>Communication Department</a:t>
            </a:r>
            <a:endParaRPr lang="en-US" b="0" noProof="0"/>
          </a:p>
        </p:txBody>
      </p:sp>
    </p:spTree>
    <p:extLst>
      <p:ext uri="{BB962C8B-B14F-4D97-AF65-F5344CB8AC3E}">
        <p14:creationId xmlns:p14="http://schemas.microsoft.com/office/powerpoint/2010/main" val="1586518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ext">
    <p:spTree>
      <p:nvGrpSpPr>
        <p:cNvPr id="1" name=""/>
        <p:cNvGrpSpPr/>
        <p:nvPr/>
      </p:nvGrpSpPr>
      <p:grpSpPr>
        <a:xfrm>
          <a:off x="0" y="0"/>
          <a:ext cx="0" cy="0"/>
          <a:chOff x="0" y="0"/>
          <a:chExt cx="0" cy="0"/>
        </a:xfrm>
      </p:grpSpPr>
      <p:sp>
        <p:nvSpPr>
          <p:cNvPr id="9" name="Espace réservé du texte 16">
            <a:extLst>
              <a:ext uri="{FF2B5EF4-FFF2-40B4-BE49-F238E27FC236}">
                <a16:creationId xmlns:a16="http://schemas.microsoft.com/office/drawing/2014/main" id="{8B5B3371-D86E-4697-92CD-5B21ECF77AC1}"/>
              </a:ext>
            </a:extLst>
          </p:cNvPr>
          <p:cNvSpPr>
            <a:spLocks noGrp="1"/>
          </p:cNvSpPr>
          <p:nvPr>
            <p:ph type="body" idx="1" hasCustomPrompt="1"/>
          </p:nvPr>
        </p:nvSpPr>
        <p:spPr>
          <a:xfrm>
            <a:off x="1" y="96167"/>
            <a:ext cx="9683261" cy="335964"/>
          </a:xfrm>
          <a:custGeom>
            <a:avLst/>
            <a:gdLst>
              <a:gd name="connsiteX0" fmla="*/ 9609373 w 9683261"/>
              <a:gd name="connsiteY0" fmla="*/ 237817 h 335964"/>
              <a:gd name="connsiteX1" fmla="*/ 9632706 w 9683261"/>
              <a:gd name="connsiteY1" fmla="*/ 261358 h 335964"/>
              <a:gd name="connsiteX2" fmla="*/ 9609373 w 9683261"/>
              <a:gd name="connsiteY2" fmla="*/ 284899 h 335964"/>
              <a:gd name="connsiteX3" fmla="*/ 9586041 w 9683261"/>
              <a:gd name="connsiteY3" fmla="*/ 261358 h 335964"/>
              <a:gd name="connsiteX4" fmla="*/ 9609373 w 9683261"/>
              <a:gd name="connsiteY4" fmla="*/ 237817 h 335964"/>
              <a:gd name="connsiteX5" fmla="*/ 9669650 w 9683261"/>
              <a:gd name="connsiteY5" fmla="*/ 200069 h 335964"/>
              <a:gd name="connsiteX6" fmla="*/ 9683261 w 9683261"/>
              <a:gd name="connsiteY6" fmla="*/ 212909 h 335964"/>
              <a:gd name="connsiteX7" fmla="*/ 9669650 w 9683261"/>
              <a:gd name="connsiteY7" fmla="*/ 225749 h 335964"/>
              <a:gd name="connsiteX8" fmla="*/ 9656038 w 9683261"/>
              <a:gd name="connsiteY8" fmla="*/ 212909 h 335964"/>
              <a:gd name="connsiteX9" fmla="*/ 9669650 w 9683261"/>
              <a:gd name="connsiteY9" fmla="*/ 200069 h 335964"/>
              <a:gd name="connsiteX10" fmla="*/ 9609373 w 9683261"/>
              <a:gd name="connsiteY10" fmla="*/ 143445 h 335964"/>
              <a:gd name="connsiteX11" fmla="*/ 9632706 w 9683261"/>
              <a:gd name="connsiteY11" fmla="*/ 166987 h 335964"/>
              <a:gd name="connsiteX12" fmla="*/ 9609373 w 9683261"/>
              <a:gd name="connsiteY12" fmla="*/ 190527 h 335964"/>
              <a:gd name="connsiteX13" fmla="*/ 9586041 w 9683261"/>
              <a:gd name="connsiteY13" fmla="*/ 166987 h 335964"/>
              <a:gd name="connsiteX14" fmla="*/ 9609373 w 9683261"/>
              <a:gd name="connsiteY14" fmla="*/ 143445 h 335964"/>
              <a:gd name="connsiteX15" fmla="*/ 9669650 w 9683261"/>
              <a:gd name="connsiteY15" fmla="*/ 101921 h 335964"/>
              <a:gd name="connsiteX16" fmla="*/ 9683261 w 9683261"/>
              <a:gd name="connsiteY16" fmla="*/ 114762 h 335964"/>
              <a:gd name="connsiteX17" fmla="*/ 9669650 w 9683261"/>
              <a:gd name="connsiteY17" fmla="*/ 127602 h 335964"/>
              <a:gd name="connsiteX18" fmla="*/ 9656038 w 9683261"/>
              <a:gd name="connsiteY18" fmla="*/ 114762 h 335964"/>
              <a:gd name="connsiteX19" fmla="*/ 9669650 w 9683261"/>
              <a:gd name="connsiteY19" fmla="*/ 101921 h 335964"/>
              <a:gd name="connsiteX20" fmla="*/ 9609373 w 9683261"/>
              <a:gd name="connsiteY20" fmla="*/ 50961 h 335964"/>
              <a:gd name="connsiteX21" fmla="*/ 9632706 w 9683261"/>
              <a:gd name="connsiteY21" fmla="*/ 74501 h 335964"/>
              <a:gd name="connsiteX22" fmla="*/ 9609373 w 9683261"/>
              <a:gd name="connsiteY22" fmla="*/ 98043 h 335964"/>
              <a:gd name="connsiteX23" fmla="*/ 9586041 w 9683261"/>
              <a:gd name="connsiteY23" fmla="*/ 74501 h 335964"/>
              <a:gd name="connsiteX24" fmla="*/ 9609373 w 9683261"/>
              <a:gd name="connsiteY24" fmla="*/ 50961 h 335964"/>
              <a:gd name="connsiteX25" fmla="*/ 0 w 9683261"/>
              <a:gd name="connsiteY25" fmla="*/ 0 h 335964"/>
              <a:gd name="connsiteX26" fmla="*/ 739665 w 9683261"/>
              <a:gd name="connsiteY26" fmla="*/ 0 h 335964"/>
              <a:gd name="connsiteX27" fmla="*/ 9540864 w 9683261"/>
              <a:gd name="connsiteY27" fmla="*/ 0 h 335964"/>
              <a:gd name="connsiteX28" fmla="*/ 9568541 w 9683261"/>
              <a:gd name="connsiteY28" fmla="*/ 27997 h 335964"/>
              <a:gd name="connsiteX29" fmla="*/ 9540864 w 9683261"/>
              <a:gd name="connsiteY29" fmla="*/ 55995 h 335964"/>
              <a:gd name="connsiteX30" fmla="*/ 9522411 w 9683261"/>
              <a:gd name="connsiteY30" fmla="*/ 74659 h 335964"/>
              <a:gd name="connsiteX31" fmla="*/ 9540864 w 9683261"/>
              <a:gd name="connsiteY31" fmla="*/ 97990 h 335964"/>
              <a:gd name="connsiteX32" fmla="*/ 9568541 w 9683261"/>
              <a:gd name="connsiteY32" fmla="*/ 121320 h 335964"/>
              <a:gd name="connsiteX33" fmla="*/ 9545478 w 9683261"/>
              <a:gd name="connsiteY33" fmla="*/ 149317 h 335964"/>
              <a:gd name="connsiteX34" fmla="*/ 9540864 w 9683261"/>
              <a:gd name="connsiteY34" fmla="*/ 149317 h 335964"/>
              <a:gd name="connsiteX35" fmla="*/ 9522411 w 9683261"/>
              <a:gd name="connsiteY35" fmla="*/ 167982 h 335964"/>
              <a:gd name="connsiteX36" fmla="*/ 9540864 w 9683261"/>
              <a:gd name="connsiteY36" fmla="*/ 191313 h 335964"/>
              <a:gd name="connsiteX37" fmla="*/ 9568541 w 9683261"/>
              <a:gd name="connsiteY37" fmla="*/ 214644 h 335964"/>
              <a:gd name="connsiteX38" fmla="*/ 9540864 w 9683261"/>
              <a:gd name="connsiteY38" fmla="*/ 242641 h 335964"/>
              <a:gd name="connsiteX39" fmla="*/ 9522411 w 9683261"/>
              <a:gd name="connsiteY39" fmla="*/ 265971 h 335964"/>
              <a:gd name="connsiteX40" fmla="*/ 9540864 w 9683261"/>
              <a:gd name="connsiteY40" fmla="*/ 284636 h 335964"/>
              <a:gd name="connsiteX41" fmla="*/ 9568541 w 9683261"/>
              <a:gd name="connsiteY41" fmla="*/ 312633 h 335964"/>
              <a:gd name="connsiteX42" fmla="*/ 9540864 w 9683261"/>
              <a:gd name="connsiteY42" fmla="*/ 335964 h 335964"/>
              <a:gd name="connsiteX43" fmla="*/ 845227 w 9683261"/>
              <a:gd name="connsiteY43" fmla="*/ 335964 h 335964"/>
              <a:gd name="connsiteX44" fmla="*/ 0 w 9683261"/>
              <a:gd name="connsiteY44" fmla="*/ 335964 h 33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683261" h="335964">
                <a:moveTo>
                  <a:pt x="9609373" y="237817"/>
                </a:moveTo>
                <a:cubicBezTo>
                  <a:pt x="9622259" y="237817"/>
                  <a:pt x="9632706" y="248357"/>
                  <a:pt x="9632706" y="261358"/>
                </a:cubicBezTo>
                <a:cubicBezTo>
                  <a:pt x="9632706" y="274359"/>
                  <a:pt x="9622259" y="284899"/>
                  <a:pt x="9609373" y="284899"/>
                </a:cubicBezTo>
                <a:cubicBezTo>
                  <a:pt x="9596486" y="284899"/>
                  <a:pt x="9586041" y="274359"/>
                  <a:pt x="9586041" y="261358"/>
                </a:cubicBezTo>
                <a:cubicBezTo>
                  <a:pt x="9586041" y="248357"/>
                  <a:pt x="9596486" y="237817"/>
                  <a:pt x="9609373" y="237817"/>
                </a:cubicBezTo>
                <a:close/>
                <a:moveTo>
                  <a:pt x="9669650" y="200069"/>
                </a:moveTo>
                <a:cubicBezTo>
                  <a:pt x="9677168" y="200069"/>
                  <a:pt x="9683261" y="205817"/>
                  <a:pt x="9683261" y="212909"/>
                </a:cubicBezTo>
                <a:cubicBezTo>
                  <a:pt x="9683261" y="220001"/>
                  <a:pt x="9677168" y="225749"/>
                  <a:pt x="9669650" y="225749"/>
                </a:cubicBezTo>
                <a:cubicBezTo>
                  <a:pt x="9662132" y="225749"/>
                  <a:pt x="9656038" y="220001"/>
                  <a:pt x="9656038" y="212909"/>
                </a:cubicBezTo>
                <a:cubicBezTo>
                  <a:pt x="9656038" y="205817"/>
                  <a:pt x="9662132" y="200069"/>
                  <a:pt x="9669650" y="200069"/>
                </a:cubicBezTo>
                <a:close/>
                <a:moveTo>
                  <a:pt x="9609373" y="143445"/>
                </a:moveTo>
                <a:cubicBezTo>
                  <a:pt x="9622259" y="143445"/>
                  <a:pt x="9632706" y="153985"/>
                  <a:pt x="9632706" y="166987"/>
                </a:cubicBezTo>
                <a:cubicBezTo>
                  <a:pt x="9632706" y="179987"/>
                  <a:pt x="9622259" y="190527"/>
                  <a:pt x="9609373" y="190527"/>
                </a:cubicBezTo>
                <a:cubicBezTo>
                  <a:pt x="9596486" y="190527"/>
                  <a:pt x="9586041" y="179987"/>
                  <a:pt x="9586041" y="166987"/>
                </a:cubicBezTo>
                <a:cubicBezTo>
                  <a:pt x="9586041" y="153985"/>
                  <a:pt x="9596486" y="143445"/>
                  <a:pt x="9609373" y="143445"/>
                </a:cubicBezTo>
                <a:close/>
                <a:moveTo>
                  <a:pt x="9669650" y="101921"/>
                </a:moveTo>
                <a:cubicBezTo>
                  <a:pt x="9677168" y="101921"/>
                  <a:pt x="9683261" y="107670"/>
                  <a:pt x="9683261" y="114762"/>
                </a:cubicBezTo>
                <a:cubicBezTo>
                  <a:pt x="9683261" y="121855"/>
                  <a:pt x="9677168" y="127602"/>
                  <a:pt x="9669650" y="127602"/>
                </a:cubicBezTo>
                <a:cubicBezTo>
                  <a:pt x="9662132" y="127602"/>
                  <a:pt x="9656038" y="121855"/>
                  <a:pt x="9656038" y="114762"/>
                </a:cubicBezTo>
                <a:cubicBezTo>
                  <a:pt x="9656038" y="107670"/>
                  <a:pt x="9662132" y="101921"/>
                  <a:pt x="9669650" y="101921"/>
                </a:cubicBezTo>
                <a:close/>
                <a:moveTo>
                  <a:pt x="9609373" y="50961"/>
                </a:moveTo>
                <a:cubicBezTo>
                  <a:pt x="9622259" y="50961"/>
                  <a:pt x="9632706" y="61501"/>
                  <a:pt x="9632706" y="74501"/>
                </a:cubicBezTo>
                <a:cubicBezTo>
                  <a:pt x="9632706" y="87503"/>
                  <a:pt x="9622259" y="98043"/>
                  <a:pt x="9609373" y="98043"/>
                </a:cubicBezTo>
                <a:cubicBezTo>
                  <a:pt x="9596486" y="98043"/>
                  <a:pt x="9586041" y="87503"/>
                  <a:pt x="9586041" y="74501"/>
                </a:cubicBezTo>
                <a:cubicBezTo>
                  <a:pt x="9586041" y="61501"/>
                  <a:pt x="9596486" y="50961"/>
                  <a:pt x="9609373" y="50961"/>
                </a:cubicBezTo>
                <a:close/>
                <a:moveTo>
                  <a:pt x="0" y="0"/>
                </a:moveTo>
                <a:lnTo>
                  <a:pt x="739665" y="0"/>
                </a:lnTo>
                <a:cubicBezTo>
                  <a:pt x="2800514" y="0"/>
                  <a:pt x="5636951" y="0"/>
                  <a:pt x="9540864" y="0"/>
                </a:cubicBezTo>
                <a:cubicBezTo>
                  <a:pt x="9559315" y="0"/>
                  <a:pt x="9568541" y="13999"/>
                  <a:pt x="9568541" y="27997"/>
                </a:cubicBezTo>
                <a:cubicBezTo>
                  <a:pt x="9568541" y="41996"/>
                  <a:pt x="9559315" y="55995"/>
                  <a:pt x="9540864" y="55995"/>
                </a:cubicBezTo>
                <a:cubicBezTo>
                  <a:pt x="9531638" y="55995"/>
                  <a:pt x="9522411" y="65327"/>
                  <a:pt x="9522411" y="74659"/>
                </a:cubicBezTo>
                <a:cubicBezTo>
                  <a:pt x="9522411" y="83992"/>
                  <a:pt x="9531638" y="93323"/>
                  <a:pt x="9540864" y="97990"/>
                </a:cubicBezTo>
                <a:cubicBezTo>
                  <a:pt x="9559315" y="97990"/>
                  <a:pt x="9568541" y="107321"/>
                  <a:pt x="9568541" y="121320"/>
                </a:cubicBezTo>
                <a:cubicBezTo>
                  <a:pt x="9568541" y="135319"/>
                  <a:pt x="9559315" y="149317"/>
                  <a:pt x="9545478" y="149317"/>
                </a:cubicBezTo>
                <a:cubicBezTo>
                  <a:pt x="9545478" y="149317"/>
                  <a:pt x="9545478" y="149317"/>
                  <a:pt x="9540864" y="149317"/>
                </a:cubicBezTo>
                <a:cubicBezTo>
                  <a:pt x="9531638" y="149317"/>
                  <a:pt x="9522411" y="158650"/>
                  <a:pt x="9522411" y="167982"/>
                </a:cubicBezTo>
                <a:cubicBezTo>
                  <a:pt x="9522411" y="181981"/>
                  <a:pt x="9531638" y="191313"/>
                  <a:pt x="9540864" y="191313"/>
                </a:cubicBezTo>
                <a:cubicBezTo>
                  <a:pt x="9559315" y="191313"/>
                  <a:pt x="9568541" y="200645"/>
                  <a:pt x="9568541" y="214644"/>
                </a:cubicBezTo>
                <a:cubicBezTo>
                  <a:pt x="9568541" y="233309"/>
                  <a:pt x="9559315" y="242641"/>
                  <a:pt x="9540864" y="242641"/>
                </a:cubicBezTo>
                <a:cubicBezTo>
                  <a:pt x="9531638" y="242641"/>
                  <a:pt x="9522411" y="251972"/>
                  <a:pt x="9522411" y="265971"/>
                </a:cubicBezTo>
                <a:cubicBezTo>
                  <a:pt x="9522411" y="275305"/>
                  <a:pt x="9531638" y="284636"/>
                  <a:pt x="9540864" y="284636"/>
                </a:cubicBezTo>
                <a:cubicBezTo>
                  <a:pt x="9559315" y="284636"/>
                  <a:pt x="9568541" y="298634"/>
                  <a:pt x="9568541" y="312633"/>
                </a:cubicBezTo>
                <a:cubicBezTo>
                  <a:pt x="9568541" y="326632"/>
                  <a:pt x="9559315" y="335964"/>
                  <a:pt x="9540864" y="335964"/>
                </a:cubicBezTo>
                <a:cubicBezTo>
                  <a:pt x="9540864" y="335964"/>
                  <a:pt x="9540864" y="335964"/>
                  <a:pt x="845227" y="335964"/>
                </a:cubicBezTo>
                <a:lnTo>
                  <a:pt x="0" y="335964"/>
                </a:lnTo>
                <a:close/>
              </a:path>
            </a:pathLst>
          </a:custGeom>
          <a:solidFill>
            <a:schemeClr val="tx2"/>
          </a:solidFill>
          <a:ln w="3175">
            <a:noFill/>
          </a:ln>
        </p:spPr>
        <p:txBody>
          <a:bodyPr wrap="square" lIns="990000" tIns="0" rIns="360000" bIns="0" anchor="ctr">
            <a:noAutofit/>
          </a:bodyPr>
          <a:lstStyle>
            <a:lvl1pPr marL="0" indent="0">
              <a:lnSpc>
                <a:spcPct val="100000"/>
              </a:lnSpc>
              <a:buNone/>
              <a:defRPr sz="1500" b="0" cap="all" baseline="0">
                <a:solidFill>
                  <a:schemeClr val="bg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12" name="Espace réservé du texte 11">
            <a:extLst>
              <a:ext uri="{FF2B5EF4-FFF2-40B4-BE49-F238E27FC236}">
                <a16:creationId xmlns:a16="http://schemas.microsoft.com/office/drawing/2014/main" id="{74BDBFD0-F6E2-49A9-91D4-C8811F988A20}"/>
              </a:ext>
            </a:extLst>
          </p:cNvPr>
          <p:cNvSpPr>
            <a:spLocks noGrp="1"/>
          </p:cNvSpPr>
          <p:nvPr>
            <p:ph type="body" sz="quarter" idx="19" hasCustomPrompt="1"/>
          </p:nvPr>
        </p:nvSpPr>
        <p:spPr>
          <a:xfrm>
            <a:off x="1" y="96167"/>
            <a:ext cx="745715" cy="334800"/>
          </a:xfrm>
          <a:custGeom>
            <a:avLst/>
            <a:gdLst>
              <a:gd name="connsiteX0" fmla="*/ 673459 w 745715"/>
              <a:gd name="connsiteY0" fmla="*/ 237600 h 334800"/>
              <a:gd name="connsiteX1" fmla="*/ 695317 w 745715"/>
              <a:gd name="connsiteY1" fmla="*/ 259715 h 334800"/>
              <a:gd name="connsiteX2" fmla="*/ 673459 w 745715"/>
              <a:gd name="connsiteY2" fmla="*/ 281829 h 334800"/>
              <a:gd name="connsiteX3" fmla="*/ 651601 w 745715"/>
              <a:gd name="connsiteY3" fmla="*/ 259715 h 334800"/>
              <a:gd name="connsiteX4" fmla="*/ 673459 w 745715"/>
              <a:gd name="connsiteY4" fmla="*/ 237600 h 334800"/>
              <a:gd name="connsiteX5" fmla="*/ 731572 w 745715"/>
              <a:gd name="connsiteY5" fmla="*/ 200572 h 334800"/>
              <a:gd name="connsiteX6" fmla="*/ 745715 w 745715"/>
              <a:gd name="connsiteY6" fmla="*/ 214715 h 334800"/>
              <a:gd name="connsiteX7" fmla="*/ 731572 w 745715"/>
              <a:gd name="connsiteY7" fmla="*/ 228857 h 334800"/>
              <a:gd name="connsiteX8" fmla="*/ 717429 w 745715"/>
              <a:gd name="connsiteY8" fmla="*/ 214715 h 334800"/>
              <a:gd name="connsiteX9" fmla="*/ 731572 w 745715"/>
              <a:gd name="connsiteY9" fmla="*/ 200572 h 334800"/>
              <a:gd name="connsiteX10" fmla="*/ 673459 w 745715"/>
              <a:gd name="connsiteY10" fmla="*/ 142971 h 334800"/>
              <a:gd name="connsiteX11" fmla="*/ 695317 w 745715"/>
              <a:gd name="connsiteY11" fmla="*/ 165086 h 334800"/>
              <a:gd name="connsiteX12" fmla="*/ 673459 w 745715"/>
              <a:gd name="connsiteY12" fmla="*/ 187200 h 334800"/>
              <a:gd name="connsiteX13" fmla="*/ 651601 w 745715"/>
              <a:gd name="connsiteY13" fmla="*/ 165086 h 334800"/>
              <a:gd name="connsiteX14" fmla="*/ 673459 w 745715"/>
              <a:gd name="connsiteY14" fmla="*/ 142971 h 334800"/>
              <a:gd name="connsiteX15" fmla="*/ 731572 w 745715"/>
              <a:gd name="connsiteY15" fmla="*/ 102343 h 334800"/>
              <a:gd name="connsiteX16" fmla="*/ 745715 w 745715"/>
              <a:gd name="connsiteY16" fmla="*/ 116486 h 334800"/>
              <a:gd name="connsiteX17" fmla="*/ 731572 w 745715"/>
              <a:gd name="connsiteY17" fmla="*/ 130629 h 334800"/>
              <a:gd name="connsiteX18" fmla="*/ 717429 w 745715"/>
              <a:gd name="connsiteY18" fmla="*/ 116486 h 334800"/>
              <a:gd name="connsiteX19" fmla="*/ 731572 w 745715"/>
              <a:gd name="connsiteY19" fmla="*/ 102343 h 334800"/>
              <a:gd name="connsiteX20" fmla="*/ 673459 w 745715"/>
              <a:gd name="connsiteY20" fmla="*/ 47828 h 334800"/>
              <a:gd name="connsiteX21" fmla="*/ 695317 w 745715"/>
              <a:gd name="connsiteY21" fmla="*/ 69943 h 334800"/>
              <a:gd name="connsiteX22" fmla="*/ 673459 w 745715"/>
              <a:gd name="connsiteY22" fmla="*/ 92057 h 334800"/>
              <a:gd name="connsiteX23" fmla="*/ 651601 w 745715"/>
              <a:gd name="connsiteY23" fmla="*/ 69943 h 334800"/>
              <a:gd name="connsiteX24" fmla="*/ 673459 w 745715"/>
              <a:gd name="connsiteY24" fmla="*/ 47828 h 334800"/>
              <a:gd name="connsiteX25" fmla="*/ 0 w 745715"/>
              <a:gd name="connsiteY25" fmla="*/ 0 h 334800"/>
              <a:gd name="connsiteX26" fmla="*/ 603580 w 745715"/>
              <a:gd name="connsiteY26" fmla="*/ 0 h 334800"/>
              <a:gd name="connsiteX27" fmla="*/ 604804 w 745715"/>
              <a:gd name="connsiteY27" fmla="*/ 0 h 334800"/>
              <a:gd name="connsiteX28" fmla="*/ 630514 w 745715"/>
              <a:gd name="connsiteY28" fmla="*/ 25848 h 334800"/>
              <a:gd name="connsiteX29" fmla="*/ 604804 w 745715"/>
              <a:gd name="connsiteY29" fmla="*/ 51697 h 334800"/>
              <a:gd name="connsiteX30" fmla="*/ 603580 w 745715"/>
              <a:gd name="connsiteY30" fmla="*/ 51697 h 334800"/>
              <a:gd name="connsiteX31" fmla="*/ 583991 w 745715"/>
              <a:gd name="connsiteY31" fmla="*/ 72622 h 334800"/>
              <a:gd name="connsiteX32" fmla="*/ 603580 w 745715"/>
              <a:gd name="connsiteY32" fmla="*/ 93547 h 334800"/>
              <a:gd name="connsiteX33" fmla="*/ 603580 w 745715"/>
              <a:gd name="connsiteY33" fmla="*/ 94778 h 334800"/>
              <a:gd name="connsiteX34" fmla="*/ 604804 w 745715"/>
              <a:gd name="connsiteY34" fmla="*/ 94778 h 334800"/>
              <a:gd name="connsiteX35" fmla="*/ 630514 w 745715"/>
              <a:gd name="connsiteY35" fmla="*/ 120627 h 334800"/>
              <a:gd name="connsiteX36" fmla="*/ 606028 w 745715"/>
              <a:gd name="connsiteY36" fmla="*/ 146475 h 334800"/>
              <a:gd name="connsiteX37" fmla="*/ 604804 w 745715"/>
              <a:gd name="connsiteY37" fmla="*/ 146475 h 334800"/>
              <a:gd name="connsiteX38" fmla="*/ 603580 w 745715"/>
              <a:gd name="connsiteY38" fmla="*/ 146475 h 334800"/>
              <a:gd name="connsiteX39" fmla="*/ 583991 w 745715"/>
              <a:gd name="connsiteY39" fmla="*/ 167400 h 334800"/>
              <a:gd name="connsiteX40" fmla="*/ 603580 w 745715"/>
              <a:gd name="connsiteY40" fmla="*/ 188325 h 334800"/>
              <a:gd name="connsiteX41" fmla="*/ 604804 w 745715"/>
              <a:gd name="connsiteY41" fmla="*/ 188325 h 334800"/>
              <a:gd name="connsiteX42" fmla="*/ 630514 w 745715"/>
              <a:gd name="connsiteY42" fmla="*/ 214173 h 334800"/>
              <a:gd name="connsiteX43" fmla="*/ 604804 w 745715"/>
              <a:gd name="connsiteY43" fmla="*/ 241253 h 334800"/>
              <a:gd name="connsiteX44" fmla="*/ 603580 w 745715"/>
              <a:gd name="connsiteY44" fmla="*/ 240022 h 334800"/>
              <a:gd name="connsiteX45" fmla="*/ 603580 w 745715"/>
              <a:gd name="connsiteY45" fmla="*/ 241253 h 334800"/>
              <a:gd name="connsiteX46" fmla="*/ 583991 w 745715"/>
              <a:gd name="connsiteY46" fmla="*/ 262178 h 334800"/>
              <a:gd name="connsiteX47" fmla="*/ 603580 w 745715"/>
              <a:gd name="connsiteY47" fmla="*/ 283103 h 334800"/>
              <a:gd name="connsiteX48" fmla="*/ 604804 w 745715"/>
              <a:gd name="connsiteY48" fmla="*/ 283103 h 334800"/>
              <a:gd name="connsiteX49" fmla="*/ 630514 w 745715"/>
              <a:gd name="connsiteY49" fmla="*/ 308952 h 334800"/>
              <a:gd name="connsiteX50" fmla="*/ 604804 w 745715"/>
              <a:gd name="connsiteY50" fmla="*/ 334800 h 334800"/>
              <a:gd name="connsiteX51" fmla="*/ 603580 w 745715"/>
              <a:gd name="connsiteY51" fmla="*/ 334800 h 334800"/>
              <a:gd name="connsiteX52" fmla="*/ 0 w 745715"/>
              <a:gd name="connsiteY52" fmla="*/ 334800 h 334800"/>
              <a:gd name="connsiteX53" fmla="*/ 0 w 745715"/>
              <a:gd name="connsiteY53" fmla="*/ 0 h 33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45715" h="334800">
                <a:moveTo>
                  <a:pt x="673459" y="237600"/>
                </a:moveTo>
                <a:cubicBezTo>
                  <a:pt x="685530" y="237600"/>
                  <a:pt x="695317" y="247501"/>
                  <a:pt x="695317" y="259715"/>
                </a:cubicBezTo>
                <a:cubicBezTo>
                  <a:pt x="695317" y="271928"/>
                  <a:pt x="685530" y="281829"/>
                  <a:pt x="673459" y="281829"/>
                </a:cubicBezTo>
                <a:cubicBezTo>
                  <a:pt x="661388" y="281829"/>
                  <a:pt x="651601" y="271928"/>
                  <a:pt x="651601" y="259715"/>
                </a:cubicBezTo>
                <a:cubicBezTo>
                  <a:pt x="651601" y="247501"/>
                  <a:pt x="661388" y="237600"/>
                  <a:pt x="673459" y="237600"/>
                </a:cubicBezTo>
                <a:close/>
                <a:moveTo>
                  <a:pt x="731572" y="200572"/>
                </a:moveTo>
                <a:cubicBezTo>
                  <a:pt x="739383" y="200572"/>
                  <a:pt x="745715" y="206904"/>
                  <a:pt x="745715" y="214715"/>
                </a:cubicBezTo>
                <a:cubicBezTo>
                  <a:pt x="745715" y="222526"/>
                  <a:pt x="739383" y="228857"/>
                  <a:pt x="731572" y="228857"/>
                </a:cubicBezTo>
                <a:cubicBezTo>
                  <a:pt x="723761" y="228857"/>
                  <a:pt x="717429" y="222526"/>
                  <a:pt x="717429" y="214715"/>
                </a:cubicBezTo>
                <a:cubicBezTo>
                  <a:pt x="717429" y="206904"/>
                  <a:pt x="723761" y="200572"/>
                  <a:pt x="731572" y="200572"/>
                </a:cubicBezTo>
                <a:close/>
                <a:moveTo>
                  <a:pt x="673459" y="142971"/>
                </a:moveTo>
                <a:cubicBezTo>
                  <a:pt x="685530" y="142971"/>
                  <a:pt x="695317" y="152872"/>
                  <a:pt x="695317" y="165086"/>
                </a:cubicBezTo>
                <a:cubicBezTo>
                  <a:pt x="695317" y="177299"/>
                  <a:pt x="685530" y="187200"/>
                  <a:pt x="673459" y="187200"/>
                </a:cubicBezTo>
                <a:cubicBezTo>
                  <a:pt x="661388" y="187200"/>
                  <a:pt x="651601" y="177299"/>
                  <a:pt x="651601" y="165086"/>
                </a:cubicBezTo>
                <a:cubicBezTo>
                  <a:pt x="651601" y="152872"/>
                  <a:pt x="661388" y="142971"/>
                  <a:pt x="673459" y="142971"/>
                </a:cubicBezTo>
                <a:close/>
                <a:moveTo>
                  <a:pt x="731572" y="102343"/>
                </a:moveTo>
                <a:cubicBezTo>
                  <a:pt x="739383" y="102343"/>
                  <a:pt x="745715" y="108675"/>
                  <a:pt x="745715" y="116486"/>
                </a:cubicBezTo>
                <a:cubicBezTo>
                  <a:pt x="745715" y="124297"/>
                  <a:pt x="739383" y="130629"/>
                  <a:pt x="731572" y="130629"/>
                </a:cubicBezTo>
                <a:cubicBezTo>
                  <a:pt x="723761" y="130629"/>
                  <a:pt x="717429" y="124297"/>
                  <a:pt x="717429" y="116486"/>
                </a:cubicBezTo>
                <a:cubicBezTo>
                  <a:pt x="717429" y="108675"/>
                  <a:pt x="723761" y="102343"/>
                  <a:pt x="731572" y="102343"/>
                </a:cubicBezTo>
                <a:close/>
                <a:moveTo>
                  <a:pt x="673459" y="47828"/>
                </a:moveTo>
                <a:cubicBezTo>
                  <a:pt x="685530" y="47828"/>
                  <a:pt x="695317" y="57729"/>
                  <a:pt x="695317" y="69943"/>
                </a:cubicBezTo>
                <a:cubicBezTo>
                  <a:pt x="695317" y="82156"/>
                  <a:pt x="685530" y="92057"/>
                  <a:pt x="673459" y="92057"/>
                </a:cubicBezTo>
                <a:cubicBezTo>
                  <a:pt x="661388" y="92057"/>
                  <a:pt x="651601" y="82156"/>
                  <a:pt x="651601" y="69943"/>
                </a:cubicBezTo>
                <a:cubicBezTo>
                  <a:pt x="651601" y="57729"/>
                  <a:pt x="661388" y="47828"/>
                  <a:pt x="673459" y="47828"/>
                </a:cubicBezTo>
                <a:close/>
                <a:moveTo>
                  <a:pt x="0" y="0"/>
                </a:moveTo>
                <a:cubicBezTo>
                  <a:pt x="0" y="0"/>
                  <a:pt x="0" y="0"/>
                  <a:pt x="603580" y="0"/>
                </a:cubicBezTo>
                <a:cubicBezTo>
                  <a:pt x="603580" y="0"/>
                  <a:pt x="603580" y="0"/>
                  <a:pt x="604804" y="0"/>
                </a:cubicBezTo>
                <a:cubicBezTo>
                  <a:pt x="619495" y="0"/>
                  <a:pt x="630514" y="11078"/>
                  <a:pt x="630514" y="25848"/>
                </a:cubicBezTo>
                <a:cubicBezTo>
                  <a:pt x="630514" y="40619"/>
                  <a:pt x="619495" y="51697"/>
                  <a:pt x="604804" y="51697"/>
                </a:cubicBezTo>
                <a:cubicBezTo>
                  <a:pt x="604804" y="51697"/>
                  <a:pt x="603580" y="51697"/>
                  <a:pt x="603580" y="51697"/>
                </a:cubicBezTo>
                <a:cubicBezTo>
                  <a:pt x="592561" y="52928"/>
                  <a:pt x="583991" y="61544"/>
                  <a:pt x="583991" y="72622"/>
                </a:cubicBezTo>
                <a:cubicBezTo>
                  <a:pt x="583991" y="84931"/>
                  <a:pt x="592561" y="93547"/>
                  <a:pt x="603580" y="93547"/>
                </a:cubicBezTo>
                <a:cubicBezTo>
                  <a:pt x="603580" y="93547"/>
                  <a:pt x="603580" y="93547"/>
                  <a:pt x="603580" y="94778"/>
                </a:cubicBezTo>
                <a:cubicBezTo>
                  <a:pt x="603580" y="94778"/>
                  <a:pt x="604804" y="94778"/>
                  <a:pt x="604804" y="94778"/>
                </a:cubicBezTo>
                <a:cubicBezTo>
                  <a:pt x="619495" y="94778"/>
                  <a:pt x="630514" y="105856"/>
                  <a:pt x="630514" y="120627"/>
                </a:cubicBezTo>
                <a:cubicBezTo>
                  <a:pt x="630514" y="134166"/>
                  <a:pt x="619495" y="145245"/>
                  <a:pt x="606028" y="146475"/>
                </a:cubicBezTo>
                <a:cubicBezTo>
                  <a:pt x="606028" y="146475"/>
                  <a:pt x="604804" y="146475"/>
                  <a:pt x="604804" y="146475"/>
                </a:cubicBezTo>
                <a:cubicBezTo>
                  <a:pt x="604804" y="146475"/>
                  <a:pt x="603580" y="146475"/>
                  <a:pt x="603580" y="146475"/>
                </a:cubicBezTo>
                <a:cubicBezTo>
                  <a:pt x="592561" y="146475"/>
                  <a:pt x="583991" y="156322"/>
                  <a:pt x="583991" y="167400"/>
                </a:cubicBezTo>
                <a:cubicBezTo>
                  <a:pt x="583991" y="178478"/>
                  <a:pt x="592561" y="187095"/>
                  <a:pt x="603580" y="188325"/>
                </a:cubicBezTo>
                <a:cubicBezTo>
                  <a:pt x="603580" y="188325"/>
                  <a:pt x="604804" y="188325"/>
                  <a:pt x="604804" y="188325"/>
                </a:cubicBezTo>
                <a:cubicBezTo>
                  <a:pt x="619495" y="188325"/>
                  <a:pt x="630514" y="200633"/>
                  <a:pt x="630514" y="214173"/>
                </a:cubicBezTo>
                <a:cubicBezTo>
                  <a:pt x="630514" y="228945"/>
                  <a:pt x="619495" y="241253"/>
                  <a:pt x="604804" y="241253"/>
                </a:cubicBezTo>
                <a:cubicBezTo>
                  <a:pt x="604804" y="241253"/>
                  <a:pt x="603580" y="240022"/>
                  <a:pt x="603580" y="240022"/>
                </a:cubicBezTo>
                <a:cubicBezTo>
                  <a:pt x="603580" y="240022"/>
                  <a:pt x="603580" y="240022"/>
                  <a:pt x="603580" y="241253"/>
                </a:cubicBezTo>
                <a:cubicBezTo>
                  <a:pt x="592561" y="241253"/>
                  <a:pt x="583991" y="251100"/>
                  <a:pt x="583991" y="262178"/>
                </a:cubicBezTo>
                <a:cubicBezTo>
                  <a:pt x="583991" y="273256"/>
                  <a:pt x="592561" y="281872"/>
                  <a:pt x="603580" y="283103"/>
                </a:cubicBezTo>
                <a:cubicBezTo>
                  <a:pt x="603580" y="283103"/>
                  <a:pt x="604804" y="283103"/>
                  <a:pt x="604804" y="283103"/>
                </a:cubicBezTo>
                <a:cubicBezTo>
                  <a:pt x="619495" y="283103"/>
                  <a:pt x="630514" y="294181"/>
                  <a:pt x="630514" y="308952"/>
                </a:cubicBezTo>
                <a:cubicBezTo>
                  <a:pt x="630514" y="323722"/>
                  <a:pt x="619495" y="334800"/>
                  <a:pt x="604804" y="334800"/>
                </a:cubicBezTo>
                <a:cubicBezTo>
                  <a:pt x="604804" y="334800"/>
                  <a:pt x="604804" y="334800"/>
                  <a:pt x="603580" y="334800"/>
                </a:cubicBezTo>
                <a:cubicBezTo>
                  <a:pt x="603580" y="334800"/>
                  <a:pt x="603580" y="334800"/>
                  <a:pt x="0" y="334800"/>
                </a:cubicBezTo>
                <a:cubicBezTo>
                  <a:pt x="0" y="334800"/>
                  <a:pt x="0" y="334800"/>
                  <a:pt x="0" y="0"/>
                </a:cubicBezTo>
                <a:close/>
              </a:path>
            </a:pathLst>
          </a:custGeom>
          <a:solidFill>
            <a:schemeClr val="accent2"/>
          </a:solidFill>
        </p:spPr>
        <p:txBody>
          <a:bodyPr wrap="square">
            <a:noAutofit/>
          </a:bodyPr>
          <a:lstStyle>
            <a:lvl1pPr>
              <a:defRPr/>
            </a:lvl1pPr>
          </a:lstStyle>
          <a:p>
            <a:pPr lvl="0"/>
            <a:r>
              <a:rPr lang="en-US" noProof="0"/>
              <a:t> </a:t>
            </a:r>
          </a:p>
        </p:txBody>
      </p:sp>
      <p:sp>
        <p:nvSpPr>
          <p:cNvPr id="4" name="Espace réservé de la date 3">
            <a:extLst>
              <a:ext uri="{FF2B5EF4-FFF2-40B4-BE49-F238E27FC236}">
                <a16:creationId xmlns:a16="http://schemas.microsoft.com/office/drawing/2014/main" id="{0023D345-337F-488B-8D03-DF3DDDA5DDF5}"/>
              </a:ext>
            </a:extLst>
          </p:cNvPr>
          <p:cNvSpPr>
            <a:spLocks noGrp="1"/>
          </p:cNvSpPr>
          <p:nvPr>
            <p:ph type="dt" sz="half" idx="15"/>
          </p:nvPr>
        </p:nvSpPr>
        <p:spPr/>
        <p:txBody>
          <a:bodyPr/>
          <a:lstStyle/>
          <a:p>
            <a:r>
              <a:rPr lang="en-US" noProof="0"/>
              <a:t>YYYY/MM/DD</a:t>
            </a:r>
            <a:endParaRPr lang="en-US" b="0" noProof="0"/>
          </a:p>
        </p:txBody>
      </p:sp>
      <p:sp>
        <p:nvSpPr>
          <p:cNvPr id="7" name="Espace réservé du pied de page 6">
            <a:extLst>
              <a:ext uri="{FF2B5EF4-FFF2-40B4-BE49-F238E27FC236}">
                <a16:creationId xmlns:a16="http://schemas.microsoft.com/office/drawing/2014/main" id="{509EADAA-0C96-4D73-B394-C1A53CEA1029}"/>
              </a:ext>
            </a:extLst>
          </p:cNvPr>
          <p:cNvSpPr>
            <a:spLocks noGrp="1"/>
          </p:cNvSpPr>
          <p:nvPr>
            <p:ph type="ftr" sz="quarter" idx="16"/>
          </p:nvPr>
        </p:nvSpPr>
        <p:spPr/>
        <p:txBody>
          <a:bodyPr/>
          <a:lstStyle/>
          <a:p>
            <a:r>
              <a:rPr lang="en-US" noProof="0"/>
              <a:t>Communication Department</a:t>
            </a:r>
            <a:endParaRPr lang="en-US" b="0" noProof="0"/>
          </a:p>
        </p:txBody>
      </p:sp>
    </p:spTree>
    <p:extLst>
      <p:ext uri="{BB962C8B-B14F-4D97-AF65-F5344CB8AC3E}">
        <p14:creationId xmlns:p14="http://schemas.microsoft.com/office/powerpoint/2010/main" val="1181229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hap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1131889" y="2090899"/>
            <a:ext cx="10440000" cy="1548000"/>
          </a:xfrm>
        </p:spPr>
        <p:txBody>
          <a:bodyPr anchor="b"/>
          <a:lstStyle>
            <a:lvl1pPr>
              <a:defRPr sz="5000" b="0">
                <a:solidFill>
                  <a:schemeClr val="bg1"/>
                </a:solidFill>
                <a:latin typeface="+mn-lt"/>
              </a:defRPr>
            </a:lvl1pPr>
          </a:lstStyle>
          <a:p>
            <a:r>
              <a:rPr lang="en-US" noProof="0"/>
              <a:t>Click to edit Master title style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1131889" y="3709352"/>
            <a:ext cx="10440000" cy="792000"/>
          </a:xfrm>
        </p:spPr>
        <p:txBody>
          <a:bodyPr/>
          <a:lstStyle>
            <a:lvl1pPr>
              <a:defRPr sz="2900" b="0">
                <a:solidFill>
                  <a:schemeClr val="bg1"/>
                </a:solidFill>
                <a:latin typeface="+mn-lt"/>
              </a:defRPr>
            </a:lvl1pPr>
            <a:lvl2pPr>
              <a:defRPr sz="2500">
                <a:latin typeface="Encode Sans ExpandedLight" pitchFamily="2" charset="0"/>
              </a:defRPr>
            </a:lvl2pPr>
            <a:lvl3pPr>
              <a:defRPr sz="2500">
                <a:latin typeface="Encode Sans ExpandedLight" pitchFamily="2" charset="0"/>
              </a:defRPr>
            </a:lvl3pPr>
            <a:lvl4pPr>
              <a:defRPr sz="2500">
                <a:latin typeface="Encode Sans ExpandedLight" pitchFamily="2" charset="0"/>
              </a:defRPr>
            </a:lvl4pPr>
            <a:lvl5pPr>
              <a:defRPr sz="2500">
                <a:latin typeface="Encode Sans ExpandedLight" pitchFamily="2" charset="0"/>
              </a:defRPr>
            </a:lvl5pPr>
          </a:lstStyle>
          <a:p>
            <a:pPr lvl="0"/>
            <a:r>
              <a:rPr lang="en-US" noProof="0"/>
              <a:t>Click to edit master subtitle style</a:t>
            </a:r>
          </a:p>
        </p:txBody>
      </p:sp>
    </p:spTree>
    <p:extLst>
      <p:ext uri="{BB962C8B-B14F-4D97-AF65-F5344CB8AC3E}">
        <p14:creationId xmlns:p14="http://schemas.microsoft.com/office/powerpoint/2010/main" val="414617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ext">
    <p:spTree>
      <p:nvGrpSpPr>
        <p:cNvPr id="1" name=""/>
        <p:cNvGrpSpPr/>
        <p:nvPr/>
      </p:nvGrpSpPr>
      <p:grpSpPr>
        <a:xfrm>
          <a:off x="0" y="0"/>
          <a:ext cx="0" cy="0"/>
          <a:chOff x="0" y="0"/>
          <a:chExt cx="0" cy="0"/>
        </a:xfrm>
      </p:grpSpPr>
      <p:sp>
        <p:nvSpPr>
          <p:cNvPr id="9" name="Espace réservé du texte 16">
            <a:extLst>
              <a:ext uri="{FF2B5EF4-FFF2-40B4-BE49-F238E27FC236}">
                <a16:creationId xmlns:a16="http://schemas.microsoft.com/office/drawing/2014/main" id="{8B5B3371-D86E-4697-92CD-5B21ECF77AC1}"/>
              </a:ext>
            </a:extLst>
          </p:cNvPr>
          <p:cNvSpPr>
            <a:spLocks noGrp="1"/>
          </p:cNvSpPr>
          <p:nvPr>
            <p:ph type="body" idx="1" hasCustomPrompt="1"/>
          </p:nvPr>
        </p:nvSpPr>
        <p:spPr>
          <a:xfrm>
            <a:off x="1" y="96167"/>
            <a:ext cx="9683261" cy="335964"/>
          </a:xfrm>
          <a:custGeom>
            <a:avLst/>
            <a:gdLst>
              <a:gd name="connsiteX0" fmla="*/ 9609373 w 9683261"/>
              <a:gd name="connsiteY0" fmla="*/ 237817 h 335964"/>
              <a:gd name="connsiteX1" fmla="*/ 9632706 w 9683261"/>
              <a:gd name="connsiteY1" fmla="*/ 261358 h 335964"/>
              <a:gd name="connsiteX2" fmla="*/ 9609373 w 9683261"/>
              <a:gd name="connsiteY2" fmla="*/ 284899 h 335964"/>
              <a:gd name="connsiteX3" fmla="*/ 9586041 w 9683261"/>
              <a:gd name="connsiteY3" fmla="*/ 261358 h 335964"/>
              <a:gd name="connsiteX4" fmla="*/ 9609373 w 9683261"/>
              <a:gd name="connsiteY4" fmla="*/ 237817 h 335964"/>
              <a:gd name="connsiteX5" fmla="*/ 9669650 w 9683261"/>
              <a:gd name="connsiteY5" fmla="*/ 200069 h 335964"/>
              <a:gd name="connsiteX6" fmla="*/ 9683261 w 9683261"/>
              <a:gd name="connsiteY6" fmla="*/ 212909 h 335964"/>
              <a:gd name="connsiteX7" fmla="*/ 9669650 w 9683261"/>
              <a:gd name="connsiteY7" fmla="*/ 225749 h 335964"/>
              <a:gd name="connsiteX8" fmla="*/ 9656038 w 9683261"/>
              <a:gd name="connsiteY8" fmla="*/ 212909 h 335964"/>
              <a:gd name="connsiteX9" fmla="*/ 9669650 w 9683261"/>
              <a:gd name="connsiteY9" fmla="*/ 200069 h 335964"/>
              <a:gd name="connsiteX10" fmla="*/ 9609373 w 9683261"/>
              <a:gd name="connsiteY10" fmla="*/ 143445 h 335964"/>
              <a:gd name="connsiteX11" fmla="*/ 9632706 w 9683261"/>
              <a:gd name="connsiteY11" fmla="*/ 166987 h 335964"/>
              <a:gd name="connsiteX12" fmla="*/ 9609373 w 9683261"/>
              <a:gd name="connsiteY12" fmla="*/ 190527 h 335964"/>
              <a:gd name="connsiteX13" fmla="*/ 9586041 w 9683261"/>
              <a:gd name="connsiteY13" fmla="*/ 166987 h 335964"/>
              <a:gd name="connsiteX14" fmla="*/ 9609373 w 9683261"/>
              <a:gd name="connsiteY14" fmla="*/ 143445 h 335964"/>
              <a:gd name="connsiteX15" fmla="*/ 9669650 w 9683261"/>
              <a:gd name="connsiteY15" fmla="*/ 101921 h 335964"/>
              <a:gd name="connsiteX16" fmla="*/ 9683261 w 9683261"/>
              <a:gd name="connsiteY16" fmla="*/ 114762 h 335964"/>
              <a:gd name="connsiteX17" fmla="*/ 9669650 w 9683261"/>
              <a:gd name="connsiteY17" fmla="*/ 127602 h 335964"/>
              <a:gd name="connsiteX18" fmla="*/ 9656038 w 9683261"/>
              <a:gd name="connsiteY18" fmla="*/ 114762 h 335964"/>
              <a:gd name="connsiteX19" fmla="*/ 9669650 w 9683261"/>
              <a:gd name="connsiteY19" fmla="*/ 101921 h 335964"/>
              <a:gd name="connsiteX20" fmla="*/ 9609373 w 9683261"/>
              <a:gd name="connsiteY20" fmla="*/ 50961 h 335964"/>
              <a:gd name="connsiteX21" fmla="*/ 9632706 w 9683261"/>
              <a:gd name="connsiteY21" fmla="*/ 74501 h 335964"/>
              <a:gd name="connsiteX22" fmla="*/ 9609373 w 9683261"/>
              <a:gd name="connsiteY22" fmla="*/ 98043 h 335964"/>
              <a:gd name="connsiteX23" fmla="*/ 9586041 w 9683261"/>
              <a:gd name="connsiteY23" fmla="*/ 74501 h 335964"/>
              <a:gd name="connsiteX24" fmla="*/ 9609373 w 9683261"/>
              <a:gd name="connsiteY24" fmla="*/ 50961 h 335964"/>
              <a:gd name="connsiteX25" fmla="*/ 0 w 9683261"/>
              <a:gd name="connsiteY25" fmla="*/ 0 h 335964"/>
              <a:gd name="connsiteX26" fmla="*/ 739665 w 9683261"/>
              <a:gd name="connsiteY26" fmla="*/ 0 h 335964"/>
              <a:gd name="connsiteX27" fmla="*/ 9540864 w 9683261"/>
              <a:gd name="connsiteY27" fmla="*/ 0 h 335964"/>
              <a:gd name="connsiteX28" fmla="*/ 9568541 w 9683261"/>
              <a:gd name="connsiteY28" fmla="*/ 27997 h 335964"/>
              <a:gd name="connsiteX29" fmla="*/ 9540864 w 9683261"/>
              <a:gd name="connsiteY29" fmla="*/ 55995 h 335964"/>
              <a:gd name="connsiteX30" fmla="*/ 9522411 w 9683261"/>
              <a:gd name="connsiteY30" fmla="*/ 74659 h 335964"/>
              <a:gd name="connsiteX31" fmla="*/ 9540864 w 9683261"/>
              <a:gd name="connsiteY31" fmla="*/ 97990 h 335964"/>
              <a:gd name="connsiteX32" fmla="*/ 9568541 w 9683261"/>
              <a:gd name="connsiteY32" fmla="*/ 121320 h 335964"/>
              <a:gd name="connsiteX33" fmla="*/ 9545478 w 9683261"/>
              <a:gd name="connsiteY33" fmla="*/ 149317 h 335964"/>
              <a:gd name="connsiteX34" fmla="*/ 9540864 w 9683261"/>
              <a:gd name="connsiteY34" fmla="*/ 149317 h 335964"/>
              <a:gd name="connsiteX35" fmla="*/ 9522411 w 9683261"/>
              <a:gd name="connsiteY35" fmla="*/ 167982 h 335964"/>
              <a:gd name="connsiteX36" fmla="*/ 9540864 w 9683261"/>
              <a:gd name="connsiteY36" fmla="*/ 191313 h 335964"/>
              <a:gd name="connsiteX37" fmla="*/ 9568541 w 9683261"/>
              <a:gd name="connsiteY37" fmla="*/ 214644 h 335964"/>
              <a:gd name="connsiteX38" fmla="*/ 9540864 w 9683261"/>
              <a:gd name="connsiteY38" fmla="*/ 242641 h 335964"/>
              <a:gd name="connsiteX39" fmla="*/ 9522411 w 9683261"/>
              <a:gd name="connsiteY39" fmla="*/ 265971 h 335964"/>
              <a:gd name="connsiteX40" fmla="*/ 9540864 w 9683261"/>
              <a:gd name="connsiteY40" fmla="*/ 284636 h 335964"/>
              <a:gd name="connsiteX41" fmla="*/ 9568541 w 9683261"/>
              <a:gd name="connsiteY41" fmla="*/ 312633 h 335964"/>
              <a:gd name="connsiteX42" fmla="*/ 9540864 w 9683261"/>
              <a:gd name="connsiteY42" fmla="*/ 335964 h 335964"/>
              <a:gd name="connsiteX43" fmla="*/ 845227 w 9683261"/>
              <a:gd name="connsiteY43" fmla="*/ 335964 h 335964"/>
              <a:gd name="connsiteX44" fmla="*/ 0 w 9683261"/>
              <a:gd name="connsiteY44" fmla="*/ 335964 h 33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683261" h="335964">
                <a:moveTo>
                  <a:pt x="9609373" y="237817"/>
                </a:moveTo>
                <a:cubicBezTo>
                  <a:pt x="9622259" y="237817"/>
                  <a:pt x="9632706" y="248357"/>
                  <a:pt x="9632706" y="261358"/>
                </a:cubicBezTo>
                <a:cubicBezTo>
                  <a:pt x="9632706" y="274359"/>
                  <a:pt x="9622259" y="284899"/>
                  <a:pt x="9609373" y="284899"/>
                </a:cubicBezTo>
                <a:cubicBezTo>
                  <a:pt x="9596486" y="284899"/>
                  <a:pt x="9586041" y="274359"/>
                  <a:pt x="9586041" y="261358"/>
                </a:cubicBezTo>
                <a:cubicBezTo>
                  <a:pt x="9586041" y="248357"/>
                  <a:pt x="9596486" y="237817"/>
                  <a:pt x="9609373" y="237817"/>
                </a:cubicBezTo>
                <a:close/>
                <a:moveTo>
                  <a:pt x="9669650" y="200069"/>
                </a:moveTo>
                <a:cubicBezTo>
                  <a:pt x="9677168" y="200069"/>
                  <a:pt x="9683261" y="205817"/>
                  <a:pt x="9683261" y="212909"/>
                </a:cubicBezTo>
                <a:cubicBezTo>
                  <a:pt x="9683261" y="220001"/>
                  <a:pt x="9677168" y="225749"/>
                  <a:pt x="9669650" y="225749"/>
                </a:cubicBezTo>
                <a:cubicBezTo>
                  <a:pt x="9662132" y="225749"/>
                  <a:pt x="9656038" y="220001"/>
                  <a:pt x="9656038" y="212909"/>
                </a:cubicBezTo>
                <a:cubicBezTo>
                  <a:pt x="9656038" y="205817"/>
                  <a:pt x="9662132" y="200069"/>
                  <a:pt x="9669650" y="200069"/>
                </a:cubicBezTo>
                <a:close/>
                <a:moveTo>
                  <a:pt x="9609373" y="143445"/>
                </a:moveTo>
                <a:cubicBezTo>
                  <a:pt x="9622259" y="143445"/>
                  <a:pt x="9632706" y="153985"/>
                  <a:pt x="9632706" y="166987"/>
                </a:cubicBezTo>
                <a:cubicBezTo>
                  <a:pt x="9632706" y="179987"/>
                  <a:pt x="9622259" y="190527"/>
                  <a:pt x="9609373" y="190527"/>
                </a:cubicBezTo>
                <a:cubicBezTo>
                  <a:pt x="9596486" y="190527"/>
                  <a:pt x="9586041" y="179987"/>
                  <a:pt x="9586041" y="166987"/>
                </a:cubicBezTo>
                <a:cubicBezTo>
                  <a:pt x="9586041" y="153985"/>
                  <a:pt x="9596486" y="143445"/>
                  <a:pt x="9609373" y="143445"/>
                </a:cubicBezTo>
                <a:close/>
                <a:moveTo>
                  <a:pt x="9669650" y="101921"/>
                </a:moveTo>
                <a:cubicBezTo>
                  <a:pt x="9677168" y="101921"/>
                  <a:pt x="9683261" y="107670"/>
                  <a:pt x="9683261" y="114762"/>
                </a:cubicBezTo>
                <a:cubicBezTo>
                  <a:pt x="9683261" y="121855"/>
                  <a:pt x="9677168" y="127602"/>
                  <a:pt x="9669650" y="127602"/>
                </a:cubicBezTo>
                <a:cubicBezTo>
                  <a:pt x="9662132" y="127602"/>
                  <a:pt x="9656038" y="121855"/>
                  <a:pt x="9656038" y="114762"/>
                </a:cubicBezTo>
                <a:cubicBezTo>
                  <a:pt x="9656038" y="107670"/>
                  <a:pt x="9662132" y="101921"/>
                  <a:pt x="9669650" y="101921"/>
                </a:cubicBezTo>
                <a:close/>
                <a:moveTo>
                  <a:pt x="9609373" y="50961"/>
                </a:moveTo>
                <a:cubicBezTo>
                  <a:pt x="9622259" y="50961"/>
                  <a:pt x="9632706" y="61501"/>
                  <a:pt x="9632706" y="74501"/>
                </a:cubicBezTo>
                <a:cubicBezTo>
                  <a:pt x="9632706" y="87503"/>
                  <a:pt x="9622259" y="98043"/>
                  <a:pt x="9609373" y="98043"/>
                </a:cubicBezTo>
                <a:cubicBezTo>
                  <a:pt x="9596486" y="98043"/>
                  <a:pt x="9586041" y="87503"/>
                  <a:pt x="9586041" y="74501"/>
                </a:cubicBezTo>
                <a:cubicBezTo>
                  <a:pt x="9586041" y="61501"/>
                  <a:pt x="9596486" y="50961"/>
                  <a:pt x="9609373" y="50961"/>
                </a:cubicBezTo>
                <a:close/>
                <a:moveTo>
                  <a:pt x="0" y="0"/>
                </a:moveTo>
                <a:lnTo>
                  <a:pt x="739665" y="0"/>
                </a:lnTo>
                <a:cubicBezTo>
                  <a:pt x="2800514" y="0"/>
                  <a:pt x="5636951" y="0"/>
                  <a:pt x="9540864" y="0"/>
                </a:cubicBezTo>
                <a:cubicBezTo>
                  <a:pt x="9559315" y="0"/>
                  <a:pt x="9568541" y="13999"/>
                  <a:pt x="9568541" y="27997"/>
                </a:cubicBezTo>
                <a:cubicBezTo>
                  <a:pt x="9568541" y="41996"/>
                  <a:pt x="9559315" y="55995"/>
                  <a:pt x="9540864" y="55995"/>
                </a:cubicBezTo>
                <a:cubicBezTo>
                  <a:pt x="9531638" y="55995"/>
                  <a:pt x="9522411" y="65327"/>
                  <a:pt x="9522411" y="74659"/>
                </a:cubicBezTo>
                <a:cubicBezTo>
                  <a:pt x="9522411" y="83992"/>
                  <a:pt x="9531638" y="93323"/>
                  <a:pt x="9540864" y="97990"/>
                </a:cubicBezTo>
                <a:cubicBezTo>
                  <a:pt x="9559315" y="97990"/>
                  <a:pt x="9568541" y="107321"/>
                  <a:pt x="9568541" y="121320"/>
                </a:cubicBezTo>
                <a:cubicBezTo>
                  <a:pt x="9568541" y="135319"/>
                  <a:pt x="9559315" y="149317"/>
                  <a:pt x="9545478" y="149317"/>
                </a:cubicBezTo>
                <a:cubicBezTo>
                  <a:pt x="9545478" y="149317"/>
                  <a:pt x="9545478" y="149317"/>
                  <a:pt x="9540864" y="149317"/>
                </a:cubicBezTo>
                <a:cubicBezTo>
                  <a:pt x="9531638" y="149317"/>
                  <a:pt x="9522411" y="158650"/>
                  <a:pt x="9522411" y="167982"/>
                </a:cubicBezTo>
                <a:cubicBezTo>
                  <a:pt x="9522411" y="181981"/>
                  <a:pt x="9531638" y="191313"/>
                  <a:pt x="9540864" y="191313"/>
                </a:cubicBezTo>
                <a:cubicBezTo>
                  <a:pt x="9559315" y="191313"/>
                  <a:pt x="9568541" y="200645"/>
                  <a:pt x="9568541" y="214644"/>
                </a:cubicBezTo>
                <a:cubicBezTo>
                  <a:pt x="9568541" y="233309"/>
                  <a:pt x="9559315" y="242641"/>
                  <a:pt x="9540864" y="242641"/>
                </a:cubicBezTo>
                <a:cubicBezTo>
                  <a:pt x="9531638" y="242641"/>
                  <a:pt x="9522411" y="251972"/>
                  <a:pt x="9522411" y="265971"/>
                </a:cubicBezTo>
                <a:cubicBezTo>
                  <a:pt x="9522411" y="275305"/>
                  <a:pt x="9531638" y="284636"/>
                  <a:pt x="9540864" y="284636"/>
                </a:cubicBezTo>
                <a:cubicBezTo>
                  <a:pt x="9559315" y="284636"/>
                  <a:pt x="9568541" y="298634"/>
                  <a:pt x="9568541" y="312633"/>
                </a:cubicBezTo>
                <a:cubicBezTo>
                  <a:pt x="9568541" y="326632"/>
                  <a:pt x="9559315" y="335964"/>
                  <a:pt x="9540864" y="335964"/>
                </a:cubicBezTo>
                <a:cubicBezTo>
                  <a:pt x="9540864" y="335964"/>
                  <a:pt x="9540864" y="335964"/>
                  <a:pt x="845227" y="335964"/>
                </a:cubicBezTo>
                <a:lnTo>
                  <a:pt x="0" y="335964"/>
                </a:lnTo>
                <a:close/>
              </a:path>
            </a:pathLst>
          </a:custGeom>
          <a:solidFill>
            <a:schemeClr val="tx2"/>
          </a:solidFill>
          <a:ln w="3175">
            <a:noFill/>
          </a:ln>
        </p:spPr>
        <p:txBody>
          <a:bodyPr wrap="square" lIns="990000" tIns="0" rIns="360000" bIns="0" anchor="ctr">
            <a:noAutofit/>
          </a:bodyPr>
          <a:lstStyle>
            <a:lvl1pPr marL="0" indent="0">
              <a:lnSpc>
                <a:spcPct val="100000"/>
              </a:lnSpc>
              <a:buNone/>
              <a:defRPr sz="1500" b="0" cap="all" baseline="0">
                <a:solidFill>
                  <a:schemeClr val="bg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12" name="Espace réservé du texte 11">
            <a:extLst>
              <a:ext uri="{FF2B5EF4-FFF2-40B4-BE49-F238E27FC236}">
                <a16:creationId xmlns:a16="http://schemas.microsoft.com/office/drawing/2014/main" id="{74BDBFD0-F6E2-49A9-91D4-C8811F988A20}"/>
              </a:ext>
            </a:extLst>
          </p:cNvPr>
          <p:cNvSpPr>
            <a:spLocks noGrp="1"/>
          </p:cNvSpPr>
          <p:nvPr>
            <p:ph type="body" sz="quarter" idx="19" hasCustomPrompt="1"/>
          </p:nvPr>
        </p:nvSpPr>
        <p:spPr>
          <a:xfrm>
            <a:off x="1" y="96167"/>
            <a:ext cx="745715" cy="334800"/>
          </a:xfrm>
          <a:custGeom>
            <a:avLst/>
            <a:gdLst>
              <a:gd name="connsiteX0" fmla="*/ 673459 w 745715"/>
              <a:gd name="connsiteY0" fmla="*/ 237600 h 334800"/>
              <a:gd name="connsiteX1" fmla="*/ 695317 w 745715"/>
              <a:gd name="connsiteY1" fmla="*/ 259715 h 334800"/>
              <a:gd name="connsiteX2" fmla="*/ 673459 w 745715"/>
              <a:gd name="connsiteY2" fmla="*/ 281829 h 334800"/>
              <a:gd name="connsiteX3" fmla="*/ 651601 w 745715"/>
              <a:gd name="connsiteY3" fmla="*/ 259715 h 334800"/>
              <a:gd name="connsiteX4" fmla="*/ 673459 w 745715"/>
              <a:gd name="connsiteY4" fmla="*/ 237600 h 334800"/>
              <a:gd name="connsiteX5" fmla="*/ 731572 w 745715"/>
              <a:gd name="connsiteY5" fmla="*/ 200572 h 334800"/>
              <a:gd name="connsiteX6" fmla="*/ 745715 w 745715"/>
              <a:gd name="connsiteY6" fmla="*/ 214715 h 334800"/>
              <a:gd name="connsiteX7" fmla="*/ 731572 w 745715"/>
              <a:gd name="connsiteY7" fmla="*/ 228857 h 334800"/>
              <a:gd name="connsiteX8" fmla="*/ 717429 w 745715"/>
              <a:gd name="connsiteY8" fmla="*/ 214715 h 334800"/>
              <a:gd name="connsiteX9" fmla="*/ 731572 w 745715"/>
              <a:gd name="connsiteY9" fmla="*/ 200572 h 334800"/>
              <a:gd name="connsiteX10" fmla="*/ 673459 w 745715"/>
              <a:gd name="connsiteY10" fmla="*/ 142971 h 334800"/>
              <a:gd name="connsiteX11" fmla="*/ 695317 w 745715"/>
              <a:gd name="connsiteY11" fmla="*/ 165086 h 334800"/>
              <a:gd name="connsiteX12" fmla="*/ 673459 w 745715"/>
              <a:gd name="connsiteY12" fmla="*/ 187200 h 334800"/>
              <a:gd name="connsiteX13" fmla="*/ 651601 w 745715"/>
              <a:gd name="connsiteY13" fmla="*/ 165086 h 334800"/>
              <a:gd name="connsiteX14" fmla="*/ 673459 w 745715"/>
              <a:gd name="connsiteY14" fmla="*/ 142971 h 334800"/>
              <a:gd name="connsiteX15" fmla="*/ 731572 w 745715"/>
              <a:gd name="connsiteY15" fmla="*/ 102343 h 334800"/>
              <a:gd name="connsiteX16" fmla="*/ 745715 w 745715"/>
              <a:gd name="connsiteY16" fmla="*/ 116486 h 334800"/>
              <a:gd name="connsiteX17" fmla="*/ 731572 w 745715"/>
              <a:gd name="connsiteY17" fmla="*/ 130629 h 334800"/>
              <a:gd name="connsiteX18" fmla="*/ 717429 w 745715"/>
              <a:gd name="connsiteY18" fmla="*/ 116486 h 334800"/>
              <a:gd name="connsiteX19" fmla="*/ 731572 w 745715"/>
              <a:gd name="connsiteY19" fmla="*/ 102343 h 334800"/>
              <a:gd name="connsiteX20" fmla="*/ 673459 w 745715"/>
              <a:gd name="connsiteY20" fmla="*/ 47828 h 334800"/>
              <a:gd name="connsiteX21" fmla="*/ 695317 w 745715"/>
              <a:gd name="connsiteY21" fmla="*/ 69943 h 334800"/>
              <a:gd name="connsiteX22" fmla="*/ 673459 w 745715"/>
              <a:gd name="connsiteY22" fmla="*/ 92057 h 334800"/>
              <a:gd name="connsiteX23" fmla="*/ 651601 w 745715"/>
              <a:gd name="connsiteY23" fmla="*/ 69943 h 334800"/>
              <a:gd name="connsiteX24" fmla="*/ 673459 w 745715"/>
              <a:gd name="connsiteY24" fmla="*/ 47828 h 334800"/>
              <a:gd name="connsiteX25" fmla="*/ 0 w 745715"/>
              <a:gd name="connsiteY25" fmla="*/ 0 h 334800"/>
              <a:gd name="connsiteX26" fmla="*/ 603580 w 745715"/>
              <a:gd name="connsiteY26" fmla="*/ 0 h 334800"/>
              <a:gd name="connsiteX27" fmla="*/ 604804 w 745715"/>
              <a:gd name="connsiteY27" fmla="*/ 0 h 334800"/>
              <a:gd name="connsiteX28" fmla="*/ 630514 w 745715"/>
              <a:gd name="connsiteY28" fmla="*/ 25848 h 334800"/>
              <a:gd name="connsiteX29" fmla="*/ 604804 w 745715"/>
              <a:gd name="connsiteY29" fmla="*/ 51697 h 334800"/>
              <a:gd name="connsiteX30" fmla="*/ 603580 w 745715"/>
              <a:gd name="connsiteY30" fmla="*/ 51697 h 334800"/>
              <a:gd name="connsiteX31" fmla="*/ 583991 w 745715"/>
              <a:gd name="connsiteY31" fmla="*/ 72622 h 334800"/>
              <a:gd name="connsiteX32" fmla="*/ 603580 w 745715"/>
              <a:gd name="connsiteY32" fmla="*/ 93547 h 334800"/>
              <a:gd name="connsiteX33" fmla="*/ 603580 w 745715"/>
              <a:gd name="connsiteY33" fmla="*/ 94778 h 334800"/>
              <a:gd name="connsiteX34" fmla="*/ 604804 w 745715"/>
              <a:gd name="connsiteY34" fmla="*/ 94778 h 334800"/>
              <a:gd name="connsiteX35" fmla="*/ 630514 w 745715"/>
              <a:gd name="connsiteY35" fmla="*/ 120627 h 334800"/>
              <a:gd name="connsiteX36" fmla="*/ 606028 w 745715"/>
              <a:gd name="connsiteY36" fmla="*/ 146475 h 334800"/>
              <a:gd name="connsiteX37" fmla="*/ 604804 w 745715"/>
              <a:gd name="connsiteY37" fmla="*/ 146475 h 334800"/>
              <a:gd name="connsiteX38" fmla="*/ 603580 w 745715"/>
              <a:gd name="connsiteY38" fmla="*/ 146475 h 334800"/>
              <a:gd name="connsiteX39" fmla="*/ 583991 w 745715"/>
              <a:gd name="connsiteY39" fmla="*/ 167400 h 334800"/>
              <a:gd name="connsiteX40" fmla="*/ 603580 w 745715"/>
              <a:gd name="connsiteY40" fmla="*/ 188325 h 334800"/>
              <a:gd name="connsiteX41" fmla="*/ 604804 w 745715"/>
              <a:gd name="connsiteY41" fmla="*/ 188325 h 334800"/>
              <a:gd name="connsiteX42" fmla="*/ 630514 w 745715"/>
              <a:gd name="connsiteY42" fmla="*/ 214173 h 334800"/>
              <a:gd name="connsiteX43" fmla="*/ 604804 w 745715"/>
              <a:gd name="connsiteY43" fmla="*/ 241253 h 334800"/>
              <a:gd name="connsiteX44" fmla="*/ 603580 w 745715"/>
              <a:gd name="connsiteY44" fmla="*/ 240022 h 334800"/>
              <a:gd name="connsiteX45" fmla="*/ 603580 w 745715"/>
              <a:gd name="connsiteY45" fmla="*/ 241253 h 334800"/>
              <a:gd name="connsiteX46" fmla="*/ 583991 w 745715"/>
              <a:gd name="connsiteY46" fmla="*/ 262178 h 334800"/>
              <a:gd name="connsiteX47" fmla="*/ 603580 w 745715"/>
              <a:gd name="connsiteY47" fmla="*/ 283103 h 334800"/>
              <a:gd name="connsiteX48" fmla="*/ 604804 w 745715"/>
              <a:gd name="connsiteY48" fmla="*/ 283103 h 334800"/>
              <a:gd name="connsiteX49" fmla="*/ 630514 w 745715"/>
              <a:gd name="connsiteY49" fmla="*/ 308952 h 334800"/>
              <a:gd name="connsiteX50" fmla="*/ 604804 w 745715"/>
              <a:gd name="connsiteY50" fmla="*/ 334800 h 334800"/>
              <a:gd name="connsiteX51" fmla="*/ 603580 w 745715"/>
              <a:gd name="connsiteY51" fmla="*/ 334800 h 334800"/>
              <a:gd name="connsiteX52" fmla="*/ 0 w 745715"/>
              <a:gd name="connsiteY52" fmla="*/ 334800 h 334800"/>
              <a:gd name="connsiteX53" fmla="*/ 0 w 745715"/>
              <a:gd name="connsiteY53" fmla="*/ 0 h 33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45715" h="334800">
                <a:moveTo>
                  <a:pt x="673459" y="237600"/>
                </a:moveTo>
                <a:cubicBezTo>
                  <a:pt x="685530" y="237600"/>
                  <a:pt x="695317" y="247501"/>
                  <a:pt x="695317" y="259715"/>
                </a:cubicBezTo>
                <a:cubicBezTo>
                  <a:pt x="695317" y="271928"/>
                  <a:pt x="685530" y="281829"/>
                  <a:pt x="673459" y="281829"/>
                </a:cubicBezTo>
                <a:cubicBezTo>
                  <a:pt x="661388" y="281829"/>
                  <a:pt x="651601" y="271928"/>
                  <a:pt x="651601" y="259715"/>
                </a:cubicBezTo>
                <a:cubicBezTo>
                  <a:pt x="651601" y="247501"/>
                  <a:pt x="661388" y="237600"/>
                  <a:pt x="673459" y="237600"/>
                </a:cubicBezTo>
                <a:close/>
                <a:moveTo>
                  <a:pt x="731572" y="200572"/>
                </a:moveTo>
                <a:cubicBezTo>
                  <a:pt x="739383" y="200572"/>
                  <a:pt x="745715" y="206904"/>
                  <a:pt x="745715" y="214715"/>
                </a:cubicBezTo>
                <a:cubicBezTo>
                  <a:pt x="745715" y="222526"/>
                  <a:pt x="739383" y="228857"/>
                  <a:pt x="731572" y="228857"/>
                </a:cubicBezTo>
                <a:cubicBezTo>
                  <a:pt x="723761" y="228857"/>
                  <a:pt x="717429" y="222526"/>
                  <a:pt x="717429" y="214715"/>
                </a:cubicBezTo>
                <a:cubicBezTo>
                  <a:pt x="717429" y="206904"/>
                  <a:pt x="723761" y="200572"/>
                  <a:pt x="731572" y="200572"/>
                </a:cubicBezTo>
                <a:close/>
                <a:moveTo>
                  <a:pt x="673459" y="142971"/>
                </a:moveTo>
                <a:cubicBezTo>
                  <a:pt x="685530" y="142971"/>
                  <a:pt x="695317" y="152872"/>
                  <a:pt x="695317" y="165086"/>
                </a:cubicBezTo>
                <a:cubicBezTo>
                  <a:pt x="695317" y="177299"/>
                  <a:pt x="685530" y="187200"/>
                  <a:pt x="673459" y="187200"/>
                </a:cubicBezTo>
                <a:cubicBezTo>
                  <a:pt x="661388" y="187200"/>
                  <a:pt x="651601" y="177299"/>
                  <a:pt x="651601" y="165086"/>
                </a:cubicBezTo>
                <a:cubicBezTo>
                  <a:pt x="651601" y="152872"/>
                  <a:pt x="661388" y="142971"/>
                  <a:pt x="673459" y="142971"/>
                </a:cubicBezTo>
                <a:close/>
                <a:moveTo>
                  <a:pt x="731572" y="102343"/>
                </a:moveTo>
                <a:cubicBezTo>
                  <a:pt x="739383" y="102343"/>
                  <a:pt x="745715" y="108675"/>
                  <a:pt x="745715" y="116486"/>
                </a:cubicBezTo>
                <a:cubicBezTo>
                  <a:pt x="745715" y="124297"/>
                  <a:pt x="739383" y="130629"/>
                  <a:pt x="731572" y="130629"/>
                </a:cubicBezTo>
                <a:cubicBezTo>
                  <a:pt x="723761" y="130629"/>
                  <a:pt x="717429" y="124297"/>
                  <a:pt x="717429" y="116486"/>
                </a:cubicBezTo>
                <a:cubicBezTo>
                  <a:pt x="717429" y="108675"/>
                  <a:pt x="723761" y="102343"/>
                  <a:pt x="731572" y="102343"/>
                </a:cubicBezTo>
                <a:close/>
                <a:moveTo>
                  <a:pt x="673459" y="47828"/>
                </a:moveTo>
                <a:cubicBezTo>
                  <a:pt x="685530" y="47828"/>
                  <a:pt x="695317" y="57729"/>
                  <a:pt x="695317" y="69943"/>
                </a:cubicBezTo>
                <a:cubicBezTo>
                  <a:pt x="695317" y="82156"/>
                  <a:pt x="685530" y="92057"/>
                  <a:pt x="673459" y="92057"/>
                </a:cubicBezTo>
                <a:cubicBezTo>
                  <a:pt x="661388" y="92057"/>
                  <a:pt x="651601" y="82156"/>
                  <a:pt x="651601" y="69943"/>
                </a:cubicBezTo>
                <a:cubicBezTo>
                  <a:pt x="651601" y="57729"/>
                  <a:pt x="661388" y="47828"/>
                  <a:pt x="673459" y="47828"/>
                </a:cubicBezTo>
                <a:close/>
                <a:moveTo>
                  <a:pt x="0" y="0"/>
                </a:moveTo>
                <a:cubicBezTo>
                  <a:pt x="0" y="0"/>
                  <a:pt x="0" y="0"/>
                  <a:pt x="603580" y="0"/>
                </a:cubicBezTo>
                <a:cubicBezTo>
                  <a:pt x="603580" y="0"/>
                  <a:pt x="603580" y="0"/>
                  <a:pt x="604804" y="0"/>
                </a:cubicBezTo>
                <a:cubicBezTo>
                  <a:pt x="619495" y="0"/>
                  <a:pt x="630514" y="11078"/>
                  <a:pt x="630514" y="25848"/>
                </a:cubicBezTo>
                <a:cubicBezTo>
                  <a:pt x="630514" y="40619"/>
                  <a:pt x="619495" y="51697"/>
                  <a:pt x="604804" y="51697"/>
                </a:cubicBezTo>
                <a:cubicBezTo>
                  <a:pt x="604804" y="51697"/>
                  <a:pt x="603580" y="51697"/>
                  <a:pt x="603580" y="51697"/>
                </a:cubicBezTo>
                <a:cubicBezTo>
                  <a:pt x="592561" y="52928"/>
                  <a:pt x="583991" y="61544"/>
                  <a:pt x="583991" y="72622"/>
                </a:cubicBezTo>
                <a:cubicBezTo>
                  <a:pt x="583991" y="84931"/>
                  <a:pt x="592561" y="93547"/>
                  <a:pt x="603580" y="93547"/>
                </a:cubicBezTo>
                <a:cubicBezTo>
                  <a:pt x="603580" y="93547"/>
                  <a:pt x="603580" y="93547"/>
                  <a:pt x="603580" y="94778"/>
                </a:cubicBezTo>
                <a:cubicBezTo>
                  <a:pt x="603580" y="94778"/>
                  <a:pt x="604804" y="94778"/>
                  <a:pt x="604804" y="94778"/>
                </a:cubicBezTo>
                <a:cubicBezTo>
                  <a:pt x="619495" y="94778"/>
                  <a:pt x="630514" y="105856"/>
                  <a:pt x="630514" y="120627"/>
                </a:cubicBezTo>
                <a:cubicBezTo>
                  <a:pt x="630514" y="134166"/>
                  <a:pt x="619495" y="145245"/>
                  <a:pt x="606028" y="146475"/>
                </a:cubicBezTo>
                <a:cubicBezTo>
                  <a:pt x="606028" y="146475"/>
                  <a:pt x="604804" y="146475"/>
                  <a:pt x="604804" y="146475"/>
                </a:cubicBezTo>
                <a:cubicBezTo>
                  <a:pt x="604804" y="146475"/>
                  <a:pt x="603580" y="146475"/>
                  <a:pt x="603580" y="146475"/>
                </a:cubicBezTo>
                <a:cubicBezTo>
                  <a:pt x="592561" y="146475"/>
                  <a:pt x="583991" y="156322"/>
                  <a:pt x="583991" y="167400"/>
                </a:cubicBezTo>
                <a:cubicBezTo>
                  <a:pt x="583991" y="178478"/>
                  <a:pt x="592561" y="187095"/>
                  <a:pt x="603580" y="188325"/>
                </a:cubicBezTo>
                <a:cubicBezTo>
                  <a:pt x="603580" y="188325"/>
                  <a:pt x="604804" y="188325"/>
                  <a:pt x="604804" y="188325"/>
                </a:cubicBezTo>
                <a:cubicBezTo>
                  <a:pt x="619495" y="188325"/>
                  <a:pt x="630514" y="200633"/>
                  <a:pt x="630514" y="214173"/>
                </a:cubicBezTo>
                <a:cubicBezTo>
                  <a:pt x="630514" y="228945"/>
                  <a:pt x="619495" y="241253"/>
                  <a:pt x="604804" y="241253"/>
                </a:cubicBezTo>
                <a:cubicBezTo>
                  <a:pt x="604804" y="241253"/>
                  <a:pt x="603580" y="240022"/>
                  <a:pt x="603580" y="240022"/>
                </a:cubicBezTo>
                <a:cubicBezTo>
                  <a:pt x="603580" y="240022"/>
                  <a:pt x="603580" y="240022"/>
                  <a:pt x="603580" y="241253"/>
                </a:cubicBezTo>
                <a:cubicBezTo>
                  <a:pt x="592561" y="241253"/>
                  <a:pt x="583991" y="251100"/>
                  <a:pt x="583991" y="262178"/>
                </a:cubicBezTo>
                <a:cubicBezTo>
                  <a:pt x="583991" y="273256"/>
                  <a:pt x="592561" y="281872"/>
                  <a:pt x="603580" y="283103"/>
                </a:cubicBezTo>
                <a:cubicBezTo>
                  <a:pt x="603580" y="283103"/>
                  <a:pt x="604804" y="283103"/>
                  <a:pt x="604804" y="283103"/>
                </a:cubicBezTo>
                <a:cubicBezTo>
                  <a:pt x="619495" y="283103"/>
                  <a:pt x="630514" y="294181"/>
                  <a:pt x="630514" y="308952"/>
                </a:cubicBezTo>
                <a:cubicBezTo>
                  <a:pt x="630514" y="323722"/>
                  <a:pt x="619495" y="334800"/>
                  <a:pt x="604804" y="334800"/>
                </a:cubicBezTo>
                <a:cubicBezTo>
                  <a:pt x="604804" y="334800"/>
                  <a:pt x="604804" y="334800"/>
                  <a:pt x="603580" y="334800"/>
                </a:cubicBezTo>
                <a:cubicBezTo>
                  <a:pt x="603580" y="334800"/>
                  <a:pt x="603580" y="334800"/>
                  <a:pt x="0" y="334800"/>
                </a:cubicBezTo>
                <a:cubicBezTo>
                  <a:pt x="0" y="334800"/>
                  <a:pt x="0" y="334800"/>
                  <a:pt x="0" y="0"/>
                </a:cubicBezTo>
                <a:close/>
              </a:path>
            </a:pathLst>
          </a:custGeom>
          <a:solidFill>
            <a:schemeClr val="accent3"/>
          </a:solidFill>
        </p:spPr>
        <p:txBody>
          <a:bodyPr wrap="square">
            <a:noAutofit/>
          </a:bodyPr>
          <a:lstStyle>
            <a:lvl1pPr>
              <a:defRPr/>
            </a:lvl1pPr>
          </a:lstStyle>
          <a:p>
            <a:pPr lvl="0"/>
            <a:r>
              <a:rPr lang="en-US" noProof="0"/>
              <a:t> </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536400" y="1362974"/>
            <a:ext cx="10800000" cy="486142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Espace réservé de la date 3">
            <a:extLst>
              <a:ext uri="{FF2B5EF4-FFF2-40B4-BE49-F238E27FC236}">
                <a16:creationId xmlns:a16="http://schemas.microsoft.com/office/drawing/2014/main" id="{0023D345-337F-488B-8D03-DF3DDDA5DDF5}"/>
              </a:ext>
            </a:extLst>
          </p:cNvPr>
          <p:cNvSpPr>
            <a:spLocks noGrp="1"/>
          </p:cNvSpPr>
          <p:nvPr>
            <p:ph type="dt" sz="half" idx="15"/>
          </p:nvPr>
        </p:nvSpPr>
        <p:spPr/>
        <p:txBody>
          <a:bodyPr/>
          <a:lstStyle/>
          <a:p>
            <a:r>
              <a:rPr lang="en-US" noProof="0"/>
              <a:t>YYYY/MM/DD</a:t>
            </a:r>
            <a:endParaRPr lang="en-US" b="0" noProof="0"/>
          </a:p>
        </p:txBody>
      </p:sp>
      <p:sp>
        <p:nvSpPr>
          <p:cNvPr id="7" name="Espace réservé du pied de page 6">
            <a:extLst>
              <a:ext uri="{FF2B5EF4-FFF2-40B4-BE49-F238E27FC236}">
                <a16:creationId xmlns:a16="http://schemas.microsoft.com/office/drawing/2014/main" id="{509EADAA-0C96-4D73-B394-C1A53CEA1029}"/>
              </a:ext>
            </a:extLst>
          </p:cNvPr>
          <p:cNvSpPr>
            <a:spLocks noGrp="1"/>
          </p:cNvSpPr>
          <p:nvPr>
            <p:ph type="ftr" sz="quarter" idx="16"/>
          </p:nvPr>
        </p:nvSpPr>
        <p:spPr/>
        <p:txBody>
          <a:bodyPr/>
          <a:lstStyle/>
          <a:p>
            <a:r>
              <a:rPr lang="en-US" noProof="0"/>
              <a:t>Communication Department</a:t>
            </a:r>
            <a:endParaRPr lang="en-US" b="0" noProof="0"/>
          </a:p>
        </p:txBody>
      </p:sp>
      <p:sp>
        <p:nvSpPr>
          <p:cNvPr id="8" name="Espace réservé du numéro de diapositive 7">
            <a:extLst>
              <a:ext uri="{FF2B5EF4-FFF2-40B4-BE49-F238E27FC236}">
                <a16:creationId xmlns:a16="http://schemas.microsoft.com/office/drawing/2014/main" id="{257223AC-9555-4A04-BCAD-D73603C5E654}"/>
              </a:ext>
            </a:extLst>
          </p:cNvPr>
          <p:cNvSpPr>
            <a:spLocks noGrp="1"/>
          </p:cNvSpPr>
          <p:nvPr>
            <p:ph type="sldNum" sz="quarter" idx="17"/>
          </p:nvPr>
        </p:nvSpPr>
        <p:spPr/>
        <p:txBody>
          <a:bodyPr/>
          <a:lstStyle/>
          <a:p>
            <a:fld id="{975A587B-5814-4D9B-9598-FE9CB954CB01}" type="slidenum">
              <a:rPr lang="en-US" noProof="0" smtClean="0"/>
              <a:pPr/>
              <a:t>‹N›</a:t>
            </a:fld>
            <a:endParaRPr lang="en-US" b="0" noProof="0"/>
          </a:p>
        </p:txBody>
      </p:sp>
      <p:sp>
        <p:nvSpPr>
          <p:cNvPr id="10" name="Titre 9">
            <a:extLst>
              <a:ext uri="{FF2B5EF4-FFF2-40B4-BE49-F238E27FC236}">
                <a16:creationId xmlns:a16="http://schemas.microsoft.com/office/drawing/2014/main" id="{E51F8B3E-14FB-4855-BA2B-DAC0E96F2123}"/>
              </a:ext>
            </a:extLst>
          </p:cNvPr>
          <p:cNvSpPr>
            <a:spLocks noGrp="1"/>
          </p:cNvSpPr>
          <p:nvPr>
            <p:ph type="title" hasCustomPrompt="1"/>
          </p:nvPr>
        </p:nvSpPr>
        <p:spPr>
          <a:xfrm>
            <a:off x="546100" y="793216"/>
            <a:ext cx="10800000" cy="335964"/>
          </a:xfrm>
        </p:spPr>
        <p:txBody>
          <a:bodyPr/>
          <a:lstStyle>
            <a:lvl1pPr algn="r">
              <a:defRPr sz="1400"/>
            </a:lvl1pPr>
          </a:lstStyle>
          <a:p>
            <a:r>
              <a:rPr lang="en-US" noProof="0"/>
              <a:t>Click to edit Master title style</a:t>
            </a:r>
          </a:p>
        </p:txBody>
      </p:sp>
    </p:spTree>
    <p:extLst>
      <p:ext uri="{BB962C8B-B14F-4D97-AF65-F5344CB8AC3E}">
        <p14:creationId xmlns:p14="http://schemas.microsoft.com/office/powerpoint/2010/main" val="1273821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hap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1131889" y="2090899"/>
            <a:ext cx="10440000" cy="1548000"/>
          </a:xfrm>
        </p:spPr>
        <p:txBody>
          <a:bodyPr anchor="b"/>
          <a:lstStyle>
            <a:lvl1pPr>
              <a:defRPr sz="5000" b="0">
                <a:solidFill>
                  <a:schemeClr val="bg1"/>
                </a:solidFill>
                <a:latin typeface="+mn-lt"/>
              </a:defRPr>
            </a:lvl1pPr>
          </a:lstStyle>
          <a:p>
            <a:r>
              <a:rPr lang="en-US" noProof="0"/>
              <a:t>Click to edit Master title style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1131889" y="3709352"/>
            <a:ext cx="10440000" cy="792000"/>
          </a:xfrm>
        </p:spPr>
        <p:txBody>
          <a:bodyPr/>
          <a:lstStyle>
            <a:lvl1pPr>
              <a:defRPr sz="2900" b="0">
                <a:solidFill>
                  <a:schemeClr val="bg1"/>
                </a:solidFill>
                <a:latin typeface="+mn-lt"/>
              </a:defRPr>
            </a:lvl1pPr>
            <a:lvl2pPr>
              <a:defRPr sz="2500">
                <a:latin typeface="Encode Sans ExpandedLight" pitchFamily="2" charset="0"/>
              </a:defRPr>
            </a:lvl2pPr>
            <a:lvl3pPr>
              <a:defRPr sz="2500">
                <a:latin typeface="Encode Sans ExpandedLight" pitchFamily="2" charset="0"/>
              </a:defRPr>
            </a:lvl3pPr>
            <a:lvl4pPr>
              <a:defRPr sz="2500">
                <a:latin typeface="Encode Sans ExpandedLight" pitchFamily="2" charset="0"/>
              </a:defRPr>
            </a:lvl4pPr>
            <a:lvl5pPr>
              <a:defRPr sz="2500">
                <a:latin typeface="Encode Sans ExpandedLight" pitchFamily="2" charset="0"/>
              </a:defRPr>
            </a:lvl5pPr>
          </a:lstStyle>
          <a:p>
            <a:pPr lvl="0"/>
            <a:r>
              <a:rPr lang="en-US" noProof="0"/>
              <a:t>Click to edit master subtitle style</a:t>
            </a:r>
          </a:p>
        </p:txBody>
      </p:sp>
    </p:spTree>
    <p:extLst>
      <p:ext uri="{BB962C8B-B14F-4D97-AF65-F5344CB8AC3E}">
        <p14:creationId xmlns:p14="http://schemas.microsoft.com/office/powerpoint/2010/main" val="3613510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9" name="Espace réservé du texte 16">
            <a:extLst>
              <a:ext uri="{FF2B5EF4-FFF2-40B4-BE49-F238E27FC236}">
                <a16:creationId xmlns:a16="http://schemas.microsoft.com/office/drawing/2014/main" id="{8B5B3371-D86E-4697-92CD-5B21ECF77AC1}"/>
              </a:ext>
            </a:extLst>
          </p:cNvPr>
          <p:cNvSpPr>
            <a:spLocks noGrp="1"/>
          </p:cNvSpPr>
          <p:nvPr>
            <p:ph type="body" idx="1" hasCustomPrompt="1"/>
          </p:nvPr>
        </p:nvSpPr>
        <p:spPr>
          <a:xfrm>
            <a:off x="1" y="96167"/>
            <a:ext cx="9683261" cy="335964"/>
          </a:xfrm>
          <a:custGeom>
            <a:avLst/>
            <a:gdLst>
              <a:gd name="connsiteX0" fmla="*/ 9609373 w 9683261"/>
              <a:gd name="connsiteY0" fmla="*/ 237817 h 335964"/>
              <a:gd name="connsiteX1" fmla="*/ 9632706 w 9683261"/>
              <a:gd name="connsiteY1" fmla="*/ 261358 h 335964"/>
              <a:gd name="connsiteX2" fmla="*/ 9609373 w 9683261"/>
              <a:gd name="connsiteY2" fmla="*/ 284899 h 335964"/>
              <a:gd name="connsiteX3" fmla="*/ 9586041 w 9683261"/>
              <a:gd name="connsiteY3" fmla="*/ 261358 h 335964"/>
              <a:gd name="connsiteX4" fmla="*/ 9609373 w 9683261"/>
              <a:gd name="connsiteY4" fmla="*/ 237817 h 335964"/>
              <a:gd name="connsiteX5" fmla="*/ 9669650 w 9683261"/>
              <a:gd name="connsiteY5" fmla="*/ 200069 h 335964"/>
              <a:gd name="connsiteX6" fmla="*/ 9683261 w 9683261"/>
              <a:gd name="connsiteY6" fmla="*/ 212909 h 335964"/>
              <a:gd name="connsiteX7" fmla="*/ 9669650 w 9683261"/>
              <a:gd name="connsiteY7" fmla="*/ 225749 h 335964"/>
              <a:gd name="connsiteX8" fmla="*/ 9656038 w 9683261"/>
              <a:gd name="connsiteY8" fmla="*/ 212909 h 335964"/>
              <a:gd name="connsiteX9" fmla="*/ 9669650 w 9683261"/>
              <a:gd name="connsiteY9" fmla="*/ 200069 h 335964"/>
              <a:gd name="connsiteX10" fmla="*/ 9609373 w 9683261"/>
              <a:gd name="connsiteY10" fmla="*/ 143445 h 335964"/>
              <a:gd name="connsiteX11" fmla="*/ 9632706 w 9683261"/>
              <a:gd name="connsiteY11" fmla="*/ 166987 h 335964"/>
              <a:gd name="connsiteX12" fmla="*/ 9609373 w 9683261"/>
              <a:gd name="connsiteY12" fmla="*/ 190527 h 335964"/>
              <a:gd name="connsiteX13" fmla="*/ 9586041 w 9683261"/>
              <a:gd name="connsiteY13" fmla="*/ 166987 h 335964"/>
              <a:gd name="connsiteX14" fmla="*/ 9609373 w 9683261"/>
              <a:gd name="connsiteY14" fmla="*/ 143445 h 335964"/>
              <a:gd name="connsiteX15" fmla="*/ 9669650 w 9683261"/>
              <a:gd name="connsiteY15" fmla="*/ 101921 h 335964"/>
              <a:gd name="connsiteX16" fmla="*/ 9683261 w 9683261"/>
              <a:gd name="connsiteY16" fmla="*/ 114762 h 335964"/>
              <a:gd name="connsiteX17" fmla="*/ 9669650 w 9683261"/>
              <a:gd name="connsiteY17" fmla="*/ 127602 h 335964"/>
              <a:gd name="connsiteX18" fmla="*/ 9656038 w 9683261"/>
              <a:gd name="connsiteY18" fmla="*/ 114762 h 335964"/>
              <a:gd name="connsiteX19" fmla="*/ 9669650 w 9683261"/>
              <a:gd name="connsiteY19" fmla="*/ 101921 h 335964"/>
              <a:gd name="connsiteX20" fmla="*/ 9609373 w 9683261"/>
              <a:gd name="connsiteY20" fmla="*/ 50961 h 335964"/>
              <a:gd name="connsiteX21" fmla="*/ 9632706 w 9683261"/>
              <a:gd name="connsiteY21" fmla="*/ 74501 h 335964"/>
              <a:gd name="connsiteX22" fmla="*/ 9609373 w 9683261"/>
              <a:gd name="connsiteY22" fmla="*/ 98043 h 335964"/>
              <a:gd name="connsiteX23" fmla="*/ 9586041 w 9683261"/>
              <a:gd name="connsiteY23" fmla="*/ 74501 h 335964"/>
              <a:gd name="connsiteX24" fmla="*/ 9609373 w 9683261"/>
              <a:gd name="connsiteY24" fmla="*/ 50961 h 335964"/>
              <a:gd name="connsiteX25" fmla="*/ 0 w 9683261"/>
              <a:gd name="connsiteY25" fmla="*/ 0 h 335964"/>
              <a:gd name="connsiteX26" fmla="*/ 739665 w 9683261"/>
              <a:gd name="connsiteY26" fmla="*/ 0 h 335964"/>
              <a:gd name="connsiteX27" fmla="*/ 9540864 w 9683261"/>
              <a:gd name="connsiteY27" fmla="*/ 0 h 335964"/>
              <a:gd name="connsiteX28" fmla="*/ 9568541 w 9683261"/>
              <a:gd name="connsiteY28" fmla="*/ 27997 h 335964"/>
              <a:gd name="connsiteX29" fmla="*/ 9540864 w 9683261"/>
              <a:gd name="connsiteY29" fmla="*/ 55995 h 335964"/>
              <a:gd name="connsiteX30" fmla="*/ 9522411 w 9683261"/>
              <a:gd name="connsiteY30" fmla="*/ 74659 h 335964"/>
              <a:gd name="connsiteX31" fmla="*/ 9540864 w 9683261"/>
              <a:gd name="connsiteY31" fmla="*/ 97990 h 335964"/>
              <a:gd name="connsiteX32" fmla="*/ 9568541 w 9683261"/>
              <a:gd name="connsiteY32" fmla="*/ 121320 h 335964"/>
              <a:gd name="connsiteX33" fmla="*/ 9545478 w 9683261"/>
              <a:gd name="connsiteY33" fmla="*/ 149317 h 335964"/>
              <a:gd name="connsiteX34" fmla="*/ 9540864 w 9683261"/>
              <a:gd name="connsiteY34" fmla="*/ 149317 h 335964"/>
              <a:gd name="connsiteX35" fmla="*/ 9522411 w 9683261"/>
              <a:gd name="connsiteY35" fmla="*/ 167982 h 335964"/>
              <a:gd name="connsiteX36" fmla="*/ 9540864 w 9683261"/>
              <a:gd name="connsiteY36" fmla="*/ 191313 h 335964"/>
              <a:gd name="connsiteX37" fmla="*/ 9568541 w 9683261"/>
              <a:gd name="connsiteY37" fmla="*/ 214644 h 335964"/>
              <a:gd name="connsiteX38" fmla="*/ 9540864 w 9683261"/>
              <a:gd name="connsiteY38" fmla="*/ 242641 h 335964"/>
              <a:gd name="connsiteX39" fmla="*/ 9522411 w 9683261"/>
              <a:gd name="connsiteY39" fmla="*/ 265971 h 335964"/>
              <a:gd name="connsiteX40" fmla="*/ 9540864 w 9683261"/>
              <a:gd name="connsiteY40" fmla="*/ 284636 h 335964"/>
              <a:gd name="connsiteX41" fmla="*/ 9568541 w 9683261"/>
              <a:gd name="connsiteY41" fmla="*/ 312633 h 335964"/>
              <a:gd name="connsiteX42" fmla="*/ 9540864 w 9683261"/>
              <a:gd name="connsiteY42" fmla="*/ 335964 h 335964"/>
              <a:gd name="connsiteX43" fmla="*/ 845227 w 9683261"/>
              <a:gd name="connsiteY43" fmla="*/ 335964 h 335964"/>
              <a:gd name="connsiteX44" fmla="*/ 0 w 9683261"/>
              <a:gd name="connsiteY44" fmla="*/ 335964 h 33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683261" h="335964">
                <a:moveTo>
                  <a:pt x="9609373" y="237817"/>
                </a:moveTo>
                <a:cubicBezTo>
                  <a:pt x="9622259" y="237817"/>
                  <a:pt x="9632706" y="248357"/>
                  <a:pt x="9632706" y="261358"/>
                </a:cubicBezTo>
                <a:cubicBezTo>
                  <a:pt x="9632706" y="274359"/>
                  <a:pt x="9622259" y="284899"/>
                  <a:pt x="9609373" y="284899"/>
                </a:cubicBezTo>
                <a:cubicBezTo>
                  <a:pt x="9596486" y="284899"/>
                  <a:pt x="9586041" y="274359"/>
                  <a:pt x="9586041" y="261358"/>
                </a:cubicBezTo>
                <a:cubicBezTo>
                  <a:pt x="9586041" y="248357"/>
                  <a:pt x="9596486" y="237817"/>
                  <a:pt x="9609373" y="237817"/>
                </a:cubicBezTo>
                <a:close/>
                <a:moveTo>
                  <a:pt x="9669650" y="200069"/>
                </a:moveTo>
                <a:cubicBezTo>
                  <a:pt x="9677168" y="200069"/>
                  <a:pt x="9683261" y="205817"/>
                  <a:pt x="9683261" y="212909"/>
                </a:cubicBezTo>
                <a:cubicBezTo>
                  <a:pt x="9683261" y="220001"/>
                  <a:pt x="9677168" y="225749"/>
                  <a:pt x="9669650" y="225749"/>
                </a:cubicBezTo>
                <a:cubicBezTo>
                  <a:pt x="9662132" y="225749"/>
                  <a:pt x="9656038" y="220001"/>
                  <a:pt x="9656038" y="212909"/>
                </a:cubicBezTo>
                <a:cubicBezTo>
                  <a:pt x="9656038" y="205817"/>
                  <a:pt x="9662132" y="200069"/>
                  <a:pt x="9669650" y="200069"/>
                </a:cubicBezTo>
                <a:close/>
                <a:moveTo>
                  <a:pt x="9609373" y="143445"/>
                </a:moveTo>
                <a:cubicBezTo>
                  <a:pt x="9622259" y="143445"/>
                  <a:pt x="9632706" y="153985"/>
                  <a:pt x="9632706" y="166987"/>
                </a:cubicBezTo>
                <a:cubicBezTo>
                  <a:pt x="9632706" y="179987"/>
                  <a:pt x="9622259" y="190527"/>
                  <a:pt x="9609373" y="190527"/>
                </a:cubicBezTo>
                <a:cubicBezTo>
                  <a:pt x="9596486" y="190527"/>
                  <a:pt x="9586041" y="179987"/>
                  <a:pt x="9586041" y="166987"/>
                </a:cubicBezTo>
                <a:cubicBezTo>
                  <a:pt x="9586041" y="153985"/>
                  <a:pt x="9596486" y="143445"/>
                  <a:pt x="9609373" y="143445"/>
                </a:cubicBezTo>
                <a:close/>
                <a:moveTo>
                  <a:pt x="9669650" y="101921"/>
                </a:moveTo>
                <a:cubicBezTo>
                  <a:pt x="9677168" y="101921"/>
                  <a:pt x="9683261" y="107670"/>
                  <a:pt x="9683261" y="114762"/>
                </a:cubicBezTo>
                <a:cubicBezTo>
                  <a:pt x="9683261" y="121855"/>
                  <a:pt x="9677168" y="127602"/>
                  <a:pt x="9669650" y="127602"/>
                </a:cubicBezTo>
                <a:cubicBezTo>
                  <a:pt x="9662132" y="127602"/>
                  <a:pt x="9656038" y="121855"/>
                  <a:pt x="9656038" y="114762"/>
                </a:cubicBezTo>
                <a:cubicBezTo>
                  <a:pt x="9656038" y="107670"/>
                  <a:pt x="9662132" y="101921"/>
                  <a:pt x="9669650" y="101921"/>
                </a:cubicBezTo>
                <a:close/>
                <a:moveTo>
                  <a:pt x="9609373" y="50961"/>
                </a:moveTo>
                <a:cubicBezTo>
                  <a:pt x="9622259" y="50961"/>
                  <a:pt x="9632706" y="61501"/>
                  <a:pt x="9632706" y="74501"/>
                </a:cubicBezTo>
                <a:cubicBezTo>
                  <a:pt x="9632706" y="87503"/>
                  <a:pt x="9622259" y="98043"/>
                  <a:pt x="9609373" y="98043"/>
                </a:cubicBezTo>
                <a:cubicBezTo>
                  <a:pt x="9596486" y="98043"/>
                  <a:pt x="9586041" y="87503"/>
                  <a:pt x="9586041" y="74501"/>
                </a:cubicBezTo>
                <a:cubicBezTo>
                  <a:pt x="9586041" y="61501"/>
                  <a:pt x="9596486" y="50961"/>
                  <a:pt x="9609373" y="50961"/>
                </a:cubicBezTo>
                <a:close/>
                <a:moveTo>
                  <a:pt x="0" y="0"/>
                </a:moveTo>
                <a:lnTo>
                  <a:pt x="739665" y="0"/>
                </a:lnTo>
                <a:cubicBezTo>
                  <a:pt x="2800514" y="0"/>
                  <a:pt x="5636951" y="0"/>
                  <a:pt x="9540864" y="0"/>
                </a:cubicBezTo>
                <a:cubicBezTo>
                  <a:pt x="9559315" y="0"/>
                  <a:pt x="9568541" y="13999"/>
                  <a:pt x="9568541" y="27997"/>
                </a:cubicBezTo>
                <a:cubicBezTo>
                  <a:pt x="9568541" y="41996"/>
                  <a:pt x="9559315" y="55995"/>
                  <a:pt x="9540864" y="55995"/>
                </a:cubicBezTo>
                <a:cubicBezTo>
                  <a:pt x="9531638" y="55995"/>
                  <a:pt x="9522411" y="65327"/>
                  <a:pt x="9522411" y="74659"/>
                </a:cubicBezTo>
                <a:cubicBezTo>
                  <a:pt x="9522411" y="83992"/>
                  <a:pt x="9531638" y="93323"/>
                  <a:pt x="9540864" y="97990"/>
                </a:cubicBezTo>
                <a:cubicBezTo>
                  <a:pt x="9559315" y="97990"/>
                  <a:pt x="9568541" y="107321"/>
                  <a:pt x="9568541" y="121320"/>
                </a:cubicBezTo>
                <a:cubicBezTo>
                  <a:pt x="9568541" y="135319"/>
                  <a:pt x="9559315" y="149317"/>
                  <a:pt x="9545478" y="149317"/>
                </a:cubicBezTo>
                <a:cubicBezTo>
                  <a:pt x="9545478" y="149317"/>
                  <a:pt x="9545478" y="149317"/>
                  <a:pt x="9540864" y="149317"/>
                </a:cubicBezTo>
                <a:cubicBezTo>
                  <a:pt x="9531638" y="149317"/>
                  <a:pt x="9522411" y="158650"/>
                  <a:pt x="9522411" y="167982"/>
                </a:cubicBezTo>
                <a:cubicBezTo>
                  <a:pt x="9522411" y="181981"/>
                  <a:pt x="9531638" y="191313"/>
                  <a:pt x="9540864" y="191313"/>
                </a:cubicBezTo>
                <a:cubicBezTo>
                  <a:pt x="9559315" y="191313"/>
                  <a:pt x="9568541" y="200645"/>
                  <a:pt x="9568541" y="214644"/>
                </a:cubicBezTo>
                <a:cubicBezTo>
                  <a:pt x="9568541" y="233309"/>
                  <a:pt x="9559315" y="242641"/>
                  <a:pt x="9540864" y="242641"/>
                </a:cubicBezTo>
                <a:cubicBezTo>
                  <a:pt x="9531638" y="242641"/>
                  <a:pt x="9522411" y="251972"/>
                  <a:pt x="9522411" y="265971"/>
                </a:cubicBezTo>
                <a:cubicBezTo>
                  <a:pt x="9522411" y="275305"/>
                  <a:pt x="9531638" y="284636"/>
                  <a:pt x="9540864" y="284636"/>
                </a:cubicBezTo>
                <a:cubicBezTo>
                  <a:pt x="9559315" y="284636"/>
                  <a:pt x="9568541" y="298634"/>
                  <a:pt x="9568541" y="312633"/>
                </a:cubicBezTo>
                <a:cubicBezTo>
                  <a:pt x="9568541" y="326632"/>
                  <a:pt x="9559315" y="335964"/>
                  <a:pt x="9540864" y="335964"/>
                </a:cubicBezTo>
                <a:cubicBezTo>
                  <a:pt x="9540864" y="335964"/>
                  <a:pt x="9540864" y="335964"/>
                  <a:pt x="845227" y="335964"/>
                </a:cubicBezTo>
                <a:lnTo>
                  <a:pt x="0" y="335964"/>
                </a:lnTo>
                <a:close/>
              </a:path>
            </a:pathLst>
          </a:custGeom>
          <a:solidFill>
            <a:schemeClr val="tx2"/>
          </a:solidFill>
          <a:ln w="3175">
            <a:noFill/>
          </a:ln>
        </p:spPr>
        <p:txBody>
          <a:bodyPr wrap="square" lIns="990000" tIns="0" rIns="360000" bIns="0" anchor="ctr">
            <a:noAutofit/>
          </a:bodyPr>
          <a:lstStyle>
            <a:lvl1pPr marL="0" indent="0">
              <a:lnSpc>
                <a:spcPct val="100000"/>
              </a:lnSpc>
              <a:buNone/>
              <a:defRPr sz="1500" b="0" cap="all" baseline="0">
                <a:solidFill>
                  <a:schemeClr val="bg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12" name="Espace réservé du texte 11">
            <a:extLst>
              <a:ext uri="{FF2B5EF4-FFF2-40B4-BE49-F238E27FC236}">
                <a16:creationId xmlns:a16="http://schemas.microsoft.com/office/drawing/2014/main" id="{74BDBFD0-F6E2-49A9-91D4-C8811F988A20}"/>
              </a:ext>
            </a:extLst>
          </p:cNvPr>
          <p:cNvSpPr>
            <a:spLocks noGrp="1"/>
          </p:cNvSpPr>
          <p:nvPr>
            <p:ph type="body" sz="quarter" idx="19" hasCustomPrompt="1"/>
          </p:nvPr>
        </p:nvSpPr>
        <p:spPr>
          <a:xfrm>
            <a:off x="1" y="96167"/>
            <a:ext cx="745715" cy="334800"/>
          </a:xfrm>
          <a:custGeom>
            <a:avLst/>
            <a:gdLst>
              <a:gd name="connsiteX0" fmla="*/ 673459 w 745715"/>
              <a:gd name="connsiteY0" fmla="*/ 237600 h 334800"/>
              <a:gd name="connsiteX1" fmla="*/ 695317 w 745715"/>
              <a:gd name="connsiteY1" fmla="*/ 259715 h 334800"/>
              <a:gd name="connsiteX2" fmla="*/ 673459 w 745715"/>
              <a:gd name="connsiteY2" fmla="*/ 281829 h 334800"/>
              <a:gd name="connsiteX3" fmla="*/ 651601 w 745715"/>
              <a:gd name="connsiteY3" fmla="*/ 259715 h 334800"/>
              <a:gd name="connsiteX4" fmla="*/ 673459 w 745715"/>
              <a:gd name="connsiteY4" fmla="*/ 237600 h 334800"/>
              <a:gd name="connsiteX5" fmla="*/ 731572 w 745715"/>
              <a:gd name="connsiteY5" fmla="*/ 200572 h 334800"/>
              <a:gd name="connsiteX6" fmla="*/ 745715 w 745715"/>
              <a:gd name="connsiteY6" fmla="*/ 214715 h 334800"/>
              <a:gd name="connsiteX7" fmla="*/ 731572 w 745715"/>
              <a:gd name="connsiteY7" fmla="*/ 228857 h 334800"/>
              <a:gd name="connsiteX8" fmla="*/ 717429 w 745715"/>
              <a:gd name="connsiteY8" fmla="*/ 214715 h 334800"/>
              <a:gd name="connsiteX9" fmla="*/ 731572 w 745715"/>
              <a:gd name="connsiteY9" fmla="*/ 200572 h 334800"/>
              <a:gd name="connsiteX10" fmla="*/ 673459 w 745715"/>
              <a:gd name="connsiteY10" fmla="*/ 142971 h 334800"/>
              <a:gd name="connsiteX11" fmla="*/ 695317 w 745715"/>
              <a:gd name="connsiteY11" fmla="*/ 165086 h 334800"/>
              <a:gd name="connsiteX12" fmla="*/ 673459 w 745715"/>
              <a:gd name="connsiteY12" fmla="*/ 187200 h 334800"/>
              <a:gd name="connsiteX13" fmla="*/ 651601 w 745715"/>
              <a:gd name="connsiteY13" fmla="*/ 165086 h 334800"/>
              <a:gd name="connsiteX14" fmla="*/ 673459 w 745715"/>
              <a:gd name="connsiteY14" fmla="*/ 142971 h 334800"/>
              <a:gd name="connsiteX15" fmla="*/ 731572 w 745715"/>
              <a:gd name="connsiteY15" fmla="*/ 102343 h 334800"/>
              <a:gd name="connsiteX16" fmla="*/ 745715 w 745715"/>
              <a:gd name="connsiteY16" fmla="*/ 116486 h 334800"/>
              <a:gd name="connsiteX17" fmla="*/ 731572 w 745715"/>
              <a:gd name="connsiteY17" fmla="*/ 130629 h 334800"/>
              <a:gd name="connsiteX18" fmla="*/ 717429 w 745715"/>
              <a:gd name="connsiteY18" fmla="*/ 116486 h 334800"/>
              <a:gd name="connsiteX19" fmla="*/ 731572 w 745715"/>
              <a:gd name="connsiteY19" fmla="*/ 102343 h 334800"/>
              <a:gd name="connsiteX20" fmla="*/ 673459 w 745715"/>
              <a:gd name="connsiteY20" fmla="*/ 47828 h 334800"/>
              <a:gd name="connsiteX21" fmla="*/ 695317 w 745715"/>
              <a:gd name="connsiteY21" fmla="*/ 69943 h 334800"/>
              <a:gd name="connsiteX22" fmla="*/ 673459 w 745715"/>
              <a:gd name="connsiteY22" fmla="*/ 92057 h 334800"/>
              <a:gd name="connsiteX23" fmla="*/ 651601 w 745715"/>
              <a:gd name="connsiteY23" fmla="*/ 69943 h 334800"/>
              <a:gd name="connsiteX24" fmla="*/ 673459 w 745715"/>
              <a:gd name="connsiteY24" fmla="*/ 47828 h 334800"/>
              <a:gd name="connsiteX25" fmla="*/ 0 w 745715"/>
              <a:gd name="connsiteY25" fmla="*/ 0 h 334800"/>
              <a:gd name="connsiteX26" fmla="*/ 603580 w 745715"/>
              <a:gd name="connsiteY26" fmla="*/ 0 h 334800"/>
              <a:gd name="connsiteX27" fmla="*/ 604804 w 745715"/>
              <a:gd name="connsiteY27" fmla="*/ 0 h 334800"/>
              <a:gd name="connsiteX28" fmla="*/ 630514 w 745715"/>
              <a:gd name="connsiteY28" fmla="*/ 25848 h 334800"/>
              <a:gd name="connsiteX29" fmla="*/ 604804 w 745715"/>
              <a:gd name="connsiteY29" fmla="*/ 51697 h 334800"/>
              <a:gd name="connsiteX30" fmla="*/ 603580 w 745715"/>
              <a:gd name="connsiteY30" fmla="*/ 51697 h 334800"/>
              <a:gd name="connsiteX31" fmla="*/ 583991 w 745715"/>
              <a:gd name="connsiteY31" fmla="*/ 72622 h 334800"/>
              <a:gd name="connsiteX32" fmla="*/ 603580 w 745715"/>
              <a:gd name="connsiteY32" fmla="*/ 93547 h 334800"/>
              <a:gd name="connsiteX33" fmla="*/ 603580 w 745715"/>
              <a:gd name="connsiteY33" fmla="*/ 94778 h 334800"/>
              <a:gd name="connsiteX34" fmla="*/ 604804 w 745715"/>
              <a:gd name="connsiteY34" fmla="*/ 94778 h 334800"/>
              <a:gd name="connsiteX35" fmla="*/ 630514 w 745715"/>
              <a:gd name="connsiteY35" fmla="*/ 120627 h 334800"/>
              <a:gd name="connsiteX36" fmla="*/ 606028 w 745715"/>
              <a:gd name="connsiteY36" fmla="*/ 146475 h 334800"/>
              <a:gd name="connsiteX37" fmla="*/ 604804 w 745715"/>
              <a:gd name="connsiteY37" fmla="*/ 146475 h 334800"/>
              <a:gd name="connsiteX38" fmla="*/ 603580 w 745715"/>
              <a:gd name="connsiteY38" fmla="*/ 146475 h 334800"/>
              <a:gd name="connsiteX39" fmla="*/ 583991 w 745715"/>
              <a:gd name="connsiteY39" fmla="*/ 167400 h 334800"/>
              <a:gd name="connsiteX40" fmla="*/ 603580 w 745715"/>
              <a:gd name="connsiteY40" fmla="*/ 188325 h 334800"/>
              <a:gd name="connsiteX41" fmla="*/ 604804 w 745715"/>
              <a:gd name="connsiteY41" fmla="*/ 188325 h 334800"/>
              <a:gd name="connsiteX42" fmla="*/ 630514 w 745715"/>
              <a:gd name="connsiteY42" fmla="*/ 214173 h 334800"/>
              <a:gd name="connsiteX43" fmla="*/ 604804 w 745715"/>
              <a:gd name="connsiteY43" fmla="*/ 241253 h 334800"/>
              <a:gd name="connsiteX44" fmla="*/ 603580 w 745715"/>
              <a:gd name="connsiteY44" fmla="*/ 240022 h 334800"/>
              <a:gd name="connsiteX45" fmla="*/ 603580 w 745715"/>
              <a:gd name="connsiteY45" fmla="*/ 241253 h 334800"/>
              <a:gd name="connsiteX46" fmla="*/ 583991 w 745715"/>
              <a:gd name="connsiteY46" fmla="*/ 262178 h 334800"/>
              <a:gd name="connsiteX47" fmla="*/ 603580 w 745715"/>
              <a:gd name="connsiteY47" fmla="*/ 283103 h 334800"/>
              <a:gd name="connsiteX48" fmla="*/ 604804 w 745715"/>
              <a:gd name="connsiteY48" fmla="*/ 283103 h 334800"/>
              <a:gd name="connsiteX49" fmla="*/ 630514 w 745715"/>
              <a:gd name="connsiteY49" fmla="*/ 308952 h 334800"/>
              <a:gd name="connsiteX50" fmla="*/ 604804 w 745715"/>
              <a:gd name="connsiteY50" fmla="*/ 334800 h 334800"/>
              <a:gd name="connsiteX51" fmla="*/ 603580 w 745715"/>
              <a:gd name="connsiteY51" fmla="*/ 334800 h 334800"/>
              <a:gd name="connsiteX52" fmla="*/ 0 w 745715"/>
              <a:gd name="connsiteY52" fmla="*/ 334800 h 334800"/>
              <a:gd name="connsiteX53" fmla="*/ 0 w 745715"/>
              <a:gd name="connsiteY53" fmla="*/ 0 h 33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45715" h="334800">
                <a:moveTo>
                  <a:pt x="673459" y="237600"/>
                </a:moveTo>
                <a:cubicBezTo>
                  <a:pt x="685530" y="237600"/>
                  <a:pt x="695317" y="247501"/>
                  <a:pt x="695317" y="259715"/>
                </a:cubicBezTo>
                <a:cubicBezTo>
                  <a:pt x="695317" y="271928"/>
                  <a:pt x="685530" y="281829"/>
                  <a:pt x="673459" y="281829"/>
                </a:cubicBezTo>
                <a:cubicBezTo>
                  <a:pt x="661388" y="281829"/>
                  <a:pt x="651601" y="271928"/>
                  <a:pt x="651601" y="259715"/>
                </a:cubicBezTo>
                <a:cubicBezTo>
                  <a:pt x="651601" y="247501"/>
                  <a:pt x="661388" y="237600"/>
                  <a:pt x="673459" y="237600"/>
                </a:cubicBezTo>
                <a:close/>
                <a:moveTo>
                  <a:pt x="731572" y="200572"/>
                </a:moveTo>
                <a:cubicBezTo>
                  <a:pt x="739383" y="200572"/>
                  <a:pt x="745715" y="206904"/>
                  <a:pt x="745715" y="214715"/>
                </a:cubicBezTo>
                <a:cubicBezTo>
                  <a:pt x="745715" y="222526"/>
                  <a:pt x="739383" y="228857"/>
                  <a:pt x="731572" y="228857"/>
                </a:cubicBezTo>
                <a:cubicBezTo>
                  <a:pt x="723761" y="228857"/>
                  <a:pt x="717429" y="222526"/>
                  <a:pt x="717429" y="214715"/>
                </a:cubicBezTo>
                <a:cubicBezTo>
                  <a:pt x="717429" y="206904"/>
                  <a:pt x="723761" y="200572"/>
                  <a:pt x="731572" y="200572"/>
                </a:cubicBezTo>
                <a:close/>
                <a:moveTo>
                  <a:pt x="673459" y="142971"/>
                </a:moveTo>
                <a:cubicBezTo>
                  <a:pt x="685530" y="142971"/>
                  <a:pt x="695317" y="152872"/>
                  <a:pt x="695317" y="165086"/>
                </a:cubicBezTo>
                <a:cubicBezTo>
                  <a:pt x="695317" y="177299"/>
                  <a:pt x="685530" y="187200"/>
                  <a:pt x="673459" y="187200"/>
                </a:cubicBezTo>
                <a:cubicBezTo>
                  <a:pt x="661388" y="187200"/>
                  <a:pt x="651601" y="177299"/>
                  <a:pt x="651601" y="165086"/>
                </a:cubicBezTo>
                <a:cubicBezTo>
                  <a:pt x="651601" y="152872"/>
                  <a:pt x="661388" y="142971"/>
                  <a:pt x="673459" y="142971"/>
                </a:cubicBezTo>
                <a:close/>
                <a:moveTo>
                  <a:pt x="731572" y="102343"/>
                </a:moveTo>
                <a:cubicBezTo>
                  <a:pt x="739383" y="102343"/>
                  <a:pt x="745715" y="108675"/>
                  <a:pt x="745715" y="116486"/>
                </a:cubicBezTo>
                <a:cubicBezTo>
                  <a:pt x="745715" y="124297"/>
                  <a:pt x="739383" y="130629"/>
                  <a:pt x="731572" y="130629"/>
                </a:cubicBezTo>
                <a:cubicBezTo>
                  <a:pt x="723761" y="130629"/>
                  <a:pt x="717429" y="124297"/>
                  <a:pt x="717429" y="116486"/>
                </a:cubicBezTo>
                <a:cubicBezTo>
                  <a:pt x="717429" y="108675"/>
                  <a:pt x="723761" y="102343"/>
                  <a:pt x="731572" y="102343"/>
                </a:cubicBezTo>
                <a:close/>
                <a:moveTo>
                  <a:pt x="673459" y="47828"/>
                </a:moveTo>
                <a:cubicBezTo>
                  <a:pt x="685530" y="47828"/>
                  <a:pt x="695317" y="57729"/>
                  <a:pt x="695317" y="69943"/>
                </a:cubicBezTo>
                <a:cubicBezTo>
                  <a:pt x="695317" y="82156"/>
                  <a:pt x="685530" y="92057"/>
                  <a:pt x="673459" y="92057"/>
                </a:cubicBezTo>
                <a:cubicBezTo>
                  <a:pt x="661388" y="92057"/>
                  <a:pt x="651601" y="82156"/>
                  <a:pt x="651601" y="69943"/>
                </a:cubicBezTo>
                <a:cubicBezTo>
                  <a:pt x="651601" y="57729"/>
                  <a:pt x="661388" y="47828"/>
                  <a:pt x="673459" y="47828"/>
                </a:cubicBezTo>
                <a:close/>
                <a:moveTo>
                  <a:pt x="0" y="0"/>
                </a:moveTo>
                <a:cubicBezTo>
                  <a:pt x="0" y="0"/>
                  <a:pt x="0" y="0"/>
                  <a:pt x="603580" y="0"/>
                </a:cubicBezTo>
                <a:cubicBezTo>
                  <a:pt x="603580" y="0"/>
                  <a:pt x="603580" y="0"/>
                  <a:pt x="604804" y="0"/>
                </a:cubicBezTo>
                <a:cubicBezTo>
                  <a:pt x="619495" y="0"/>
                  <a:pt x="630514" y="11078"/>
                  <a:pt x="630514" y="25848"/>
                </a:cubicBezTo>
                <a:cubicBezTo>
                  <a:pt x="630514" y="40619"/>
                  <a:pt x="619495" y="51697"/>
                  <a:pt x="604804" y="51697"/>
                </a:cubicBezTo>
                <a:cubicBezTo>
                  <a:pt x="604804" y="51697"/>
                  <a:pt x="603580" y="51697"/>
                  <a:pt x="603580" y="51697"/>
                </a:cubicBezTo>
                <a:cubicBezTo>
                  <a:pt x="592561" y="52928"/>
                  <a:pt x="583991" y="61544"/>
                  <a:pt x="583991" y="72622"/>
                </a:cubicBezTo>
                <a:cubicBezTo>
                  <a:pt x="583991" y="84931"/>
                  <a:pt x="592561" y="93547"/>
                  <a:pt x="603580" y="93547"/>
                </a:cubicBezTo>
                <a:cubicBezTo>
                  <a:pt x="603580" y="93547"/>
                  <a:pt x="603580" y="93547"/>
                  <a:pt x="603580" y="94778"/>
                </a:cubicBezTo>
                <a:cubicBezTo>
                  <a:pt x="603580" y="94778"/>
                  <a:pt x="604804" y="94778"/>
                  <a:pt x="604804" y="94778"/>
                </a:cubicBezTo>
                <a:cubicBezTo>
                  <a:pt x="619495" y="94778"/>
                  <a:pt x="630514" y="105856"/>
                  <a:pt x="630514" y="120627"/>
                </a:cubicBezTo>
                <a:cubicBezTo>
                  <a:pt x="630514" y="134166"/>
                  <a:pt x="619495" y="145245"/>
                  <a:pt x="606028" y="146475"/>
                </a:cubicBezTo>
                <a:cubicBezTo>
                  <a:pt x="606028" y="146475"/>
                  <a:pt x="604804" y="146475"/>
                  <a:pt x="604804" y="146475"/>
                </a:cubicBezTo>
                <a:cubicBezTo>
                  <a:pt x="604804" y="146475"/>
                  <a:pt x="603580" y="146475"/>
                  <a:pt x="603580" y="146475"/>
                </a:cubicBezTo>
                <a:cubicBezTo>
                  <a:pt x="592561" y="146475"/>
                  <a:pt x="583991" y="156322"/>
                  <a:pt x="583991" y="167400"/>
                </a:cubicBezTo>
                <a:cubicBezTo>
                  <a:pt x="583991" y="178478"/>
                  <a:pt x="592561" y="187095"/>
                  <a:pt x="603580" y="188325"/>
                </a:cubicBezTo>
                <a:cubicBezTo>
                  <a:pt x="603580" y="188325"/>
                  <a:pt x="604804" y="188325"/>
                  <a:pt x="604804" y="188325"/>
                </a:cubicBezTo>
                <a:cubicBezTo>
                  <a:pt x="619495" y="188325"/>
                  <a:pt x="630514" y="200633"/>
                  <a:pt x="630514" y="214173"/>
                </a:cubicBezTo>
                <a:cubicBezTo>
                  <a:pt x="630514" y="228945"/>
                  <a:pt x="619495" y="241253"/>
                  <a:pt x="604804" y="241253"/>
                </a:cubicBezTo>
                <a:cubicBezTo>
                  <a:pt x="604804" y="241253"/>
                  <a:pt x="603580" y="240022"/>
                  <a:pt x="603580" y="240022"/>
                </a:cubicBezTo>
                <a:cubicBezTo>
                  <a:pt x="603580" y="240022"/>
                  <a:pt x="603580" y="240022"/>
                  <a:pt x="603580" y="241253"/>
                </a:cubicBezTo>
                <a:cubicBezTo>
                  <a:pt x="592561" y="241253"/>
                  <a:pt x="583991" y="251100"/>
                  <a:pt x="583991" y="262178"/>
                </a:cubicBezTo>
                <a:cubicBezTo>
                  <a:pt x="583991" y="273256"/>
                  <a:pt x="592561" y="281872"/>
                  <a:pt x="603580" y="283103"/>
                </a:cubicBezTo>
                <a:cubicBezTo>
                  <a:pt x="603580" y="283103"/>
                  <a:pt x="604804" y="283103"/>
                  <a:pt x="604804" y="283103"/>
                </a:cubicBezTo>
                <a:cubicBezTo>
                  <a:pt x="619495" y="283103"/>
                  <a:pt x="630514" y="294181"/>
                  <a:pt x="630514" y="308952"/>
                </a:cubicBezTo>
                <a:cubicBezTo>
                  <a:pt x="630514" y="323722"/>
                  <a:pt x="619495" y="334800"/>
                  <a:pt x="604804" y="334800"/>
                </a:cubicBezTo>
                <a:cubicBezTo>
                  <a:pt x="604804" y="334800"/>
                  <a:pt x="604804" y="334800"/>
                  <a:pt x="603580" y="334800"/>
                </a:cubicBezTo>
                <a:cubicBezTo>
                  <a:pt x="603580" y="334800"/>
                  <a:pt x="603580" y="334800"/>
                  <a:pt x="0" y="334800"/>
                </a:cubicBezTo>
                <a:cubicBezTo>
                  <a:pt x="0" y="334800"/>
                  <a:pt x="0" y="334800"/>
                  <a:pt x="0" y="0"/>
                </a:cubicBezTo>
                <a:close/>
              </a:path>
            </a:pathLst>
          </a:custGeom>
          <a:solidFill>
            <a:schemeClr val="accent4"/>
          </a:solidFill>
        </p:spPr>
        <p:txBody>
          <a:bodyPr wrap="square">
            <a:noAutofit/>
          </a:bodyPr>
          <a:lstStyle>
            <a:lvl1pPr>
              <a:defRPr/>
            </a:lvl1pPr>
          </a:lstStyle>
          <a:p>
            <a:pPr lvl="0"/>
            <a:r>
              <a:rPr lang="en-US" noProof="0"/>
              <a:t> </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536400" y="1296369"/>
            <a:ext cx="10800000" cy="4928031"/>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Espace réservé de la date 3">
            <a:extLst>
              <a:ext uri="{FF2B5EF4-FFF2-40B4-BE49-F238E27FC236}">
                <a16:creationId xmlns:a16="http://schemas.microsoft.com/office/drawing/2014/main" id="{0023D345-337F-488B-8D03-DF3DDDA5DDF5}"/>
              </a:ext>
            </a:extLst>
          </p:cNvPr>
          <p:cNvSpPr>
            <a:spLocks noGrp="1"/>
          </p:cNvSpPr>
          <p:nvPr>
            <p:ph type="dt" sz="half" idx="15"/>
          </p:nvPr>
        </p:nvSpPr>
        <p:spPr/>
        <p:txBody>
          <a:bodyPr/>
          <a:lstStyle/>
          <a:p>
            <a:r>
              <a:rPr lang="en-US" noProof="0"/>
              <a:t>YYYY/MM/DD</a:t>
            </a:r>
            <a:endParaRPr lang="en-US" b="0" noProof="0"/>
          </a:p>
        </p:txBody>
      </p:sp>
      <p:sp>
        <p:nvSpPr>
          <p:cNvPr id="7" name="Espace réservé du pied de page 6">
            <a:extLst>
              <a:ext uri="{FF2B5EF4-FFF2-40B4-BE49-F238E27FC236}">
                <a16:creationId xmlns:a16="http://schemas.microsoft.com/office/drawing/2014/main" id="{509EADAA-0C96-4D73-B394-C1A53CEA1029}"/>
              </a:ext>
            </a:extLst>
          </p:cNvPr>
          <p:cNvSpPr>
            <a:spLocks noGrp="1"/>
          </p:cNvSpPr>
          <p:nvPr>
            <p:ph type="ftr" sz="quarter" idx="16"/>
          </p:nvPr>
        </p:nvSpPr>
        <p:spPr/>
        <p:txBody>
          <a:bodyPr/>
          <a:lstStyle/>
          <a:p>
            <a:r>
              <a:rPr lang="en-US" noProof="0"/>
              <a:t>Communication Department</a:t>
            </a:r>
            <a:endParaRPr lang="en-US" b="0" noProof="0"/>
          </a:p>
        </p:txBody>
      </p:sp>
      <p:sp>
        <p:nvSpPr>
          <p:cNvPr id="8" name="Espace réservé du numéro de diapositive 7">
            <a:extLst>
              <a:ext uri="{FF2B5EF4-FFF2-40B4-BE49-F238E27FC236}">
                <a16:creationId xmlns:a16="http://schemas.microsoft.com/office/drawing/2014/main" id="{257223AC-9555-4A04-BCAD-D73603C5E654}"/>
              </a:ext>
            </a:extLst>
          </p:cNvPr>
          <p:cNvSpPr>
            <a:spLocks noGrp="1"/>
          </p:cNvSpPr>
          <p:nvPr>
            <p:ph type="sldNum" sz="quarter" idx="17"/>
          </p:nvPr>
        </p:nvSpPr>
        <p:spPr/>
        <p:txBody>
          <a:bodyPr/>
          <a:lstStyle/>
          <a:p>
            <a:fld id="{975A587B-5814-4D9B-9598-FE9CB954CB01}" type="slidenum">
              <a:rPr lang="en-US" noProof="0" smtClean="0"/>
              <a:pPr/>
              <a:t>‹N›</a:t>
            </a:fld>
            <a:endParaRPr lang="en-US" b="0" noProof="0"/>
          </a:p>
        </p:txBody>
      </p:sp>
      <p:sp>
        <p:nvSpPr>
          <p:cNvPr id="10" name="Titre 9">
            <a:extLst>
              <a:ext uri="{FF2B5EF4-FFF2-40B4-BE49-F238E27FC236}">
                <a16:creationId xmlns:a16="http://schemas.microsoft.com/office/drawing/2014/main" id="{E51F8B3E-14FB-4855-BA2B-DAC0E96F2123}"/>
              </a:ext>
            </a:extLst>
          </p:cNvPr>
          <p:cNvSpPr>
            <a:spLocks noGrp="1"/>
          </p:cNvSpPr>
          <p:nvPr>
            <p:ph type="title" hasCustomPrompt="1"/>
          </p:nvPr>
        </p:nvSpPr>
        <p:spPr>
          <a:xfrm>
            <a:off x="546100" y="696268"/>
            <a:ext cx="10800000" cy="335964"/>
          </a:xfrm>
        </p:spPr>
        <p:txBody>
          <a:bodyPr/>
          <a:lstStyle>
            <a:lvl1pPr algn="r">
              <a:defRPr sz="1400"/>
            </a:lvl1pPr>
          </a:lstStyle>
          <a:p>
            <a:r>
              <a:rPr lang="en-US" noProof="0"/>
              <a:t>Click to edit Master title style</a:t>
            </a:r>
          </a:p>
        </p:txBody>
      </p:sp>
    </p:spTree>
    <p:extLst>
      <p:ext uri="{BB962C8B-B14F-4D97-AF65-F5344CB8AC3E}">
        <p14:creationId xmlns:p14="http://schemas.microsoft.com/office/powerpoint/2010/main" val="41298553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theme" Target="../theme/theme4.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5.xml"/><Relationship Id="rId1" Type="http://schemas.openxmlformats.org/officeDocument/2006/relationships/slideLayout" Target="../slideLayouts/slideLayout12.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1154637" y="2066191"/>
            <a:ext cx="10440000" cy="1440000"/>
          </a:xfrm>
          <a:prstGeom prst="rect">
            <a:avLst/>
          </a:prstGeom>
        </p:spPr>
        <p:txBody>
          <a:bodyPr vert="horz" lIns="91440" tIns="45720" rIns="91440" bIns="45720" rtlCol="0" anchor="t">
            <a:noAutofit/>
          </a:bodyPr>
          <a:lstStyle/>
          <a:p>
            <a:r>
              <a:rPr lang="fr-FR" noProof="0"/>
              <a:t>Modifiez le style du titre</a:t>
            </a:r>
            <a:endParaRPr lang="en-US" noProof="0"/>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1154637" y="3042548"/>
            <a:ext cx="10440000" cy="2412102"/>
          </a:xfrm>
          <a:prstGeom prst="rect">
            <a:avLst/>
          </a:prstGeom>
        </p:spPr>
        <p:txBody>
          <a:bodyPr vert="horz" lIns="91440" tIns="45720" rIns="91440" bIns="45720" rtlCol="0">
            <a:no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4" name="Espace réservé de la date 3">
            <a:extLst>
              <a:ext uri="{FF2B5EF4-FFF2-40B4-BE49-F238E27FC236}">
                <a16:creationId xmlns:a16="http://schemas.microsoft.com/office/drawing/2014/main" id="{FDD59078-F0EA-4B2B-B92A-CB1D0AA4F88E}"/>
              </a:ext>
            </a:extLst>
          </p:cNvPr>
          <p:cNvSpPr>
            <a:spLocks noGrp="1"/>
          </p:cNvSpPr>
          <p:nvPr>
            <p:ph type="dt" sz="half" idx="2"/>
          </p:nvPr>
        </p:nvSpPr>
        <p:spPr>
          <a:xfrm>
            <a:off x="4776000" y="6562800"/>
            <a:ext cx="2640000" cy="216000"/>
          </a:xfrm>
          <a:prstGeom prst="rect">
            <a:avLst/>
          </a:prstGeom>
        </p:spPr>
        <p:txBody>
          <a:bodyPr vert="horz" lIns="91440" tIns="45720" rIns="91440" bIns="45720" rtlCol="0" anchor="ctr">
            <a:noAutofit/>
          </a:bodyPr>
          <a:lstStyle>
            <a:lvl1pPr algn="ctr">
              <a:defRPr sz="1000" b="0" cap="all" baseline="0">
                <a:solidFill>
                  <a:schemeClr val="bg1"/>
                </a:solidFill>
                <a:latin typeface="+mj-lt"/>
              </a:defRPr>
            </a:lvl1pPr>
          </a:lstStyle>
          <a:p>
            <a:r>
              <a:rPr lang="en-US"/>
              <a:t>YYYY/MM/DD</a:t>
            </a:r>
            <a:endParaRPr lang="en-US">
              <a:latin typeface="+mj-lt"/>
            </a:endParaRPr>
          </a:p>
        </p:txBody>
      </p:sp>
      <p:sp>
        <p:nvSpPr>
          <p:cNvPr id="5" name="Espace réservé du pied de page 4">
            <a:extLst>
              <a:ext uri="{FF2B5EF4-FFF2-40B4-BE49-F238E27FC236}">
                <a16:creationId xmlns:a16="http://schemas.microsoft.com/office/drawing/2014/main" id="{16B74129-F7BE-4703-924F-ACEA71B2544C}"/>
              </a:ext>
            </a:extLst>
          </p:cNvPr>
          <p:cNvSpPr>
            <a:spLocks noGrp="1"/>
          </p:cNvSpPr>
          <p:nvPr>
            <p:ph type="ftr" sz="quarter" idx="3"/>
          </p:nvPr>
        </p:nvSpPr>
        <p:spPr>
          <a:xfrm>
            <a:off x="101601" y="6562800"/>
            <a:ext cx="4080000" cy="216000"/>
          </a:xfrm>
          <a:prstGeom prst="rect">
            <a:avLst/>
          </a:prstGeom>
        </p:spPr>
        <p:txBody>
          <a:bodyPr vert="horz" lIns="91440" tIns="45720" rIns="91440" bIns="45720" rtlCol="0" anchor="ctr">
            <a:noAutofit/>
          </a:bodyPr>
          <a:lstStyle>
            <a:lvl1pPr algn="l">
              <a:defRPr sz="800">
                <a:solidFill>
                  <a:schemeClr val="bg1"/>
                </a:solidFill>
                <a:latin typeface="+mn-lt"/>
              </a:defRPr>
            </a:lvl1pPr>
          </a:lstStyle>
          <a:p>
            <a:r>
              <a:rPr lang="en-US"/>
              <a:t>Communication Department</a:t>
            </a:r>
          </a:p>
        </p:txBody>
      </p:sp>
      <p:sp>
        <p:nvSpPr>
          <p:cNvPr id="6" name="Espace réservé du numéro de diapositive 5">
            <a:extLst>
              <a:ext uri="{FF2B5EF4-FFF2-40B4-BE49-F238E27FC236}">
                <a16:creationId xmlns:a16="http://schemas.microsoft.com/office/drawing/2014/main" id="{2A1B493F-9EAA-4161-9132-F480E263F13A}"/>
              </a:ext>
            </a:extLst>
          </p:cNvPr>
          <p:cNvSpPr>
            <a:spLocks noGrp="1"/>
          </p:cNvSpPr>
          <p:nvPr>
            <p:ph type="sldNum" sz="quarter" idx="4"/>
          </p:nvPr>
        </p:nvSpPr>
        <p:spPr>
          <a:xfrm>
            <a:off x="11370399" y="6562800"/>
            <a:ext cx="720000" cy="216000"/>
          </a:xfrm>
          <a:prstGeom prst="rect">
            <a:avLst/>
          </a:prstGeom>
        </p:spPr>
        <p:txBody>
          <a:bodyPr vert="horz" lIns="91440" tIns="45720" rIns="91440" bIns="45720" rtlCol="0" anchor="ctr">
            <a:noAutofit/>
          </a:bodyPr>
          <a:lstStyle>
            <a:lvl1pPr algn="r">
              <a:defRPr sz="800">
                <a:solidFill>
                  <a:schemeClr val="bg1"/>
                </a:solidFill>
                <a:latin typeface="+mn-lt"/>
              </a:defRPr>
            </a:lvl1pPr>
          </a:lstStyle>
          <a:p>
            <a:fld id="{975A587B-5814-4D9B-9598-FE9CB954CB01}" type="slidenum">
              <a:rPr lang="en-US" smtClean="0"/>
              <a:pPr/>
              <a:t>‹N›</a:t>
            </a:fld>
            <a:endParaRPr lang="en-US"/>
          </a:p>
        </p:txBody>
      </p:sp>
    </p:spTree>
    <p:extLst>
      <p:ext uri="{BB962C8B-B14F-4D97-AF65-F5344CB8AC3E}">
        <p14:creationId xmlns:p14="http://schemas.microsoft.com/office/powerpoint/2010/main" val="3487417718"/>
      </p:ext>
    </p:extLst>
  </p:cSld>
  <p:clrMap bg1="lt1" tx1="dk1" bg2="lt2" tx2="dk2" accent1="accent1" accent2="accent2" accent3="accent3" accent4="accent4" accent5="accent5" accent6="accent6" hlink="hlink" folHlink="folHlink"/>
  <p:sldLayoutIdLst>
    <p:sldLayoutId id="2147483690" r:id="rId1"/>
  </p:sldLayoutIdLst>
  <p:hf sldNum="0" hdr="0" ftr="0" dt="0"/>
  <p:txStyles>
    <p:titleStyle>
      <a:lvl1pPr algn="l" defTabSz="685800" rtl="0" eaLnBrk="1" latinLnBrk="0" hangingPunct="1">
        <a:lnSpc>
          <a:spcPct val="95000"/>
        </a:lnSpc>
        <a:spcBef>
          <a:spcPct val="0"/>
        </a:spcBef>
        <a:buNone/>
        <a:defRPr sz="4700" kern="1200" cap="all" baseline="0">
          <a:solidFill>
            <a:schemeClr val="bg1"/>
          </a:solidFill>
          <a:latin typeface="+mn-lt"/>
          <a:ea typeface="+mj-ea"/>
          <a:cs typeface="+mj-cs"/>
        </a:defRPr>
      </a:lvl1pPr>
    </p:titleStyle>
    <p:bodyStyle>
      <a:lvl1pPr marL="0" indent="0" algn="l" defTabSz="685800" rtl="0" eaLnBrk="1" latinLnBrk="0" hangingPunct="1">
        <a:lnSpc>
          <a:spcPct val="105000"/>
        </a:lnSpc>
        <a:spcBef>
          <a:spcPts val="0"/>
        </a:spcBef>
        <a:buFont typeface="+mj-lt"/>
        <a:buNone/>
        <a:defRPr sz="2500" b="0" kern="1200" cap="none" baseline="0">
          <a:solidFill>
            <a:schemeClr val="bg1"/>
          </a:solidFill>
          <a:latin typeface="+mn-lt"/>
          <a:ea typeface="+mn-ea"/>
          <a:cs typeface="+mn-cs"/>
        </a:defRPr>
      </a:lvl1pPr>
      <a:lvl2pPr marL="216000" indent="-216000" algn="l" defTabSz="685800" rtl="0" eaLnBrk="1" latinLnBrk="0" hangingPunct="1">
        <a:lnSpc>
          <a:spcPct val="105000"/>
        </a:lnSpc>
        <a:spcBef>
          <a:spcPts val="0"/>
        </a:spcBef>
        <a:buFont typeface="Arial" panose="020B0604020202020204" pitchFamily="34" charset="0"/>
        <a:buChar char="•"/>
        <a:defRPr sz="2500" kern="1200">
          <a:solidFill>
            <a:schemeClr val="bg1"/>
          </a:solidFill>
          <a:latin typeface="+mn-lt"/>
          <a:ea typeface="+mn-ea"/>
          <a:cs typeface="+mn-cs"/>
        </a:defRPr>
      </a:lvl2pPr>
      <a:lvl3pPr marL="0" indent="0" algn="l" defTabSz="685800" rtl="0" eaLnBrk="1" latinLnBrk="0" hangingPunct="1">
        <a:lnSpc>
          <a:spcPct val="105000"/>
        </a:lnSpc>
        <a:spcBef>
          <a:spcPts val="0"/>
        </a:spcBef>
        <a:buSzPct val="120000"/>
        <a:buFont typeface="Encode Sans" pitchFamily="2" charset="0"/>
        <a:buNone/>
        <a:defRPr sz="1500" b="0" kern="1200">
          <a:solidFill>
            <a:schemeClr val="bg1"/>
          </a:solidFill>
          <a:latin typeface="+mn-lt"/>
          <a:ea typeface="+mn-ea"/>
          <a:cs typeface="+mn-cs"/>
        </a:defRPr>
      </a:lvl3pPr>
      <a:lvl4pPr marL="0" indent="-180000" algn="l" defTabSz="685800" rtl="0" eaLnBrk="1" latinLnBrk="0" hangingPunct="1">
        <a:lnSpc>
          <a:spcPct val="105000"/>
        </a:lnSpc>
        <a:spcBef>
          <a:spcPts val="0"/>
        </a:spcBef>
        <a:buFont typeface="Arial" panose="020B0604020202020204" pitchFamily="34" charset="0"/>
        <a:buChar char="•"/>
        <a:defRPr sz="1500" kern="1200">
          <a:solidFill>
            <a:schemeClr val="bg1"/>
          </a:solidFill>
          <a:latin typeface="+mn-lt"/>
          <a:ea typeface="+mn-ea"/>
          <a:cs typeface="+mn-cs"/>
        </a:defRPr>
      </a:lvl4pPr>
      <a:lvl5pPr marL="0" indent="0" algn="l" defTabSz="685800" rtl="0" eaLnBrk="1" latinLnBrk="0" hangingPunct="1">
        <a:lnSpc>
          <a:spcPct val="105000"/>
        </a:lnSpc>
        <a:spcBef>
          <a:spcPts val="0"/>
        </a:spcBef>
        <a:buFont typeface="Arial" panose="020B0604020202020204" pitchFamily="34" charset="0"/>
        <a:buNone/>
        <a:defRPr sz="13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545081" y="1535088"/>
            <a:ext cx="10800000" cy="864000"/>
          </a:xfrm>
          <a:prstGeom prst="rect">
            <a:avLst/>
          </a:prstGeom>
        </p:spPr>
        <p:txBody>
          <a:bodyPr vert="horz" lIns="91440" tIns="45720" rIns="91440" bIns="45720" rtlCol="0" anchor="t">
            <a:noAutofit/>
          </a:bodyPr>
          <a:lstStyle/>
          <a:p>
            <a:r>
              <a:rPr lang="en-US" noProof="0"/>
              <a:t>Click to edit Master title style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545081" y="2624771"/>
            <a:ext cx="10800000" cy="3600000"/>
          </a:xfrm>
          <a:prstGeom prst="rect">
            <a:avLst/>
          </a:prstGeom>
        </p:spPr>
        <p:txBody>
          <a:bodyPr vert="horz" lIns="91440" tIns="45720" rIns="9144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Espace réservé de la date 3">
            <a:extLst>
              <a:ext uri="{FF2B5EF4-FFF2-40B4-BE49-F238E27FC236}">
                <a16:creationId xmlns:a16="http://schemas.microsoft.com/office/drawing/2014/main" id="{FDD59078-F0EA-4B2B-B92A-CB1D0AA4F88E}"/>
              </a:ext>
            </a:extLst>
          </p:cNvPr>
          <p:cNvSpPr>
            <a:spLocks noGrp="1"/>
          </p:cNvSpPr>
          <p:nvPr>
            <p:ph type="dt" sz="half" idx="2"/>
          </p:nvPr>
        </p:nvSpPr>
        <p:spPr>
          <a:xfrm>
            <a:off x="546100" y="6489701"/>
            <a:ext cx="1056000" cy="216000"/>
          </a:xfrm>
          <a:prstGeom prst="rect">
            <a:avLst/>
          </a:prstGeom>
        </p:spPr>
        <p:txBody>
          <a:bodyPr vert="horz" lIns="91440" tIns="45720" rIns="91440" bIns="45720" rtlCol="0" anchor="ctr">
            <a:noAutofit/>
          </a:bodyPr>
          <a:lstStyle>
            <a:lvl1pPr algn="l">
              <a:defRPr sz="900" b="0">
                <a:solidFill>
                  <a:schemeClr val="tx2"/>
                </a:solidFill>
                <a:latin typeface="+mn-lt"/>
              </a:defRPr>
            </a:lvl1pPr>
          </a:lstStyle>
          <a:p>
            <a:r>
              <a:rPr lang="en-US"/>
              <a:t>YYYY/MM/DD</a:t>
            </a:r>
          </a:p>
        </p:txBody>
      </p:sp>
      <p:sp>
        <p:nvSpPr>
          <p:cNvPr id="5" name="Espace réservé du pied de page 4">
            <a:extLst>
              <a:ext uri="{FF2B5EF4-FFF2-40B4-BE49-F238E27FC236}">
                <a16:creationId xmlns:a16="http://schemas.microsoft.com/office/drawing/2014/main" id="{16B74129-F7BE-4703-924F-ACEA71B2544C}"/>
              </a:ext>
            </a:extLst>
          </p:cNvPr>
          <p:cNvSpPr>
            <a:spLocks noGrp="1"/>
          </p:cNvSpPr>
          <p:nvPr>
            <p:ph type="ftr" sz="quarter" idx="3"/>
          </p:nvPr>
        </p:nvSpPr>
        <p:spPr>
          <a:xfrm>
            <a:off x="1489707" y="6489701"/>
            <a:ext cx="4800000" cy="216000"/>
          </a:xfrm>
          <a:prstGeom prst="rect">
            <a:avLst/>
          </a:prstGeom>
        </p:spPr>
        <p:txBody>
          <a:bodyPr vert="horz" lIns="91440" tIns="45720" rIns="91440" bIns="45720" rtlCol="0" anchor="ctr">
            <a:noAutofit/>
          </a:bodyPr>
          <a:lstStyle>
            <a:lvl1pPr algn="l">
              <a:defRPr sz="900" b="0">
                <a:solidFill>
                  <a:schemeClr val="tx2"/>
                </a:solidFill>
                <a:latin typeface="+mn-lt"/>
              </a:defRPr>
            </a:lvl1pPr>
          </a:lstStyle>
          <a:p>
            <a:r>
              <a:rPr lang="en-US"/>
              <a:t>Communication Department</a:t>
            </a:r>
          </a:p>
        </p:txBody>
      </p:sp>
      <p:pic>
        <p:nvPicPr>
          <p:cNvPr id="9" name="Immagine 1">
            <a:extLst>
              <a:ext uri="{FF2B5EF4-FFF2-40B4-BE49-F238E27FC236}">
                <a16:creationId xmlns:a16="http://schemas.microsoft.com/office/drawing/2014/main" id="{EE8FF63E-AB4C-495C-A76C-4A9E9461FB93}"/>
              </a:ext>
            </a:extLst>
          </p:cNvPr>
          <p:cNvPicPr>
            <a:picLocks noChangeAspect="1"/>
          </p:cNvPicPr>
          <p:nvPr userDrawn="1"/>
        </p:nvPicPr>
        <p:blipFill>
          <a:blip r:embed="rId6"/>
          <a:stretch>
            <a:fillRect/>
          </a:stretch>
        </p:blipFill>
        <p:spPr>
          <a:xfrm>
            <a:off x="10346358" y="36374"/>
            <a:ext cx="1845642" cy="596855"/>
          </a:xfrm>
          <a:prstGeom prst="rect">
            <a:avLst/>
          </a:prstGeom>
        </p:spPr>
      </p:pic>
      <p:sp>
        <p:nvSpPr>
          <p:cNvPr id="7" name="TextBox 6">
            <a:extLst>
              <a:ext uri="{FF2B5EF4-FFF2-40B4-BE49-F238E27FC236}">
                <a16:creationId xmlns:a16="http://schemas.microsoft.com/office/drawing/2014/main" id="{BA0F8855-23BD-4B44-A543-73DD82B10640}"/>
              </a:ext>
            </a:extLst>
          </p:cNvPr>
          <p:cNvSpPr txBox="1"/>
          <p:nvPr userDrawn="1"/>
        </p:nvSpPr>
        <p:spPr>
          <a:xfrm>
            <a:off x="11345081" y="6574896"/>
            <a:ext cx="802257" cy="261610"/>
          </a:xfrm>
          <a:prstGeom prst="rect">
            <a:avLst/>
          </a:prstGeom>
          <a:noFill/>
        </p:spPr>
        <p:txBody>
          <a:bodyPr wrap="square" rtlCol="0">
            <a:spAutoFit/>
          </a:bodyPr>
          <a:lstStyle/>
          <a:p>
            <a:pPr algn="r"/>
            <a:fld id="{D1AB92C6-CF60-4BE9-BA06-3FAEA9FC4D77}" type="slidenum">
              <a:rPr lang="en-US" sz="1100" smtClean="0"/>
              <a:pPr algn="r"/>
              <a:t>‹N›</a:t>
            </a:fld>
            <a:endParaRPr lang="en-US" sz="1100"/>
          </a:p>
        </p:txBody>
      </p:sp>
    </p:spTree>
    <p:extLst>
      <p:ext uri="{BB962C8B-B14F-4D97-AF65-F5344CB8AC3E}">
        <p14:creationId xmlns:p14="http://schemas.microsoft.com/office/powerpoint/2010/main" val="1399731649"/>
      </p:ext>
    </p:extLst>
  </p:cSld>
  <p:clrMap bg1="lt1" tx1="dk1" bg2="lt2" tx2="dk2" accent1="accent1" accent2="accent2" accent3="accent3" accent4="accent4" accent5="accent5" accent6="accent6" hlink="hlink" folHlink="folHlink"/>
  <p:sldLayoutIdLst>
    <p:sldLayoutId id="2147483695" r:id="rId1"/>
    <p:sldLayoutId id="2147483697" r:id="rId2"/>
    <p:sldLayoutId id="2147483736" r:id="rId3"/>
    <p:sldLayoutId id="2147483737" r:id="rId4"/>
  </p:sldLayoutIdLst>
  <p:hf sldNum="0" hdr="0" ftr="0" dt="0"/>
  <p:txStyles>
    <p:titleStyle>
      <a:lvl1pPr algn="l" defTabSz="685800" rtl="0" eaLnBrk="1" latinLnBrk="0" hangingPunct="1">
        <a:lnSpc>
          <a:spcPct val="95000"/>
        </a:lnSpc>
        <a:spcBef>
          <a:spcPct val="0"/>
        </a:spcBef>
        <a:buNone/>
        <a:defRPr sz="2600" b="0" kern="1200" cap="all" baseline="0">
          <a:solidFill>
            <a:schemeClr val="tx2"/>
          </a:solidFill>
          <a:latin typeface="+mj-lt"/>
          <a:ea typeface="+mj-ea"/>
          <a:cs typeface="+mj-cs"/>
        </a:defRPr>
      </a:lvl1pPr>
    </p:titleStyle>
    <p:bodyStyle>
      <a:lvl1pPr marL="0" indent="0" algn="l" defTabSz="685800" rtl="0" eaLnBrk="1" latinLnBrk="0" hangingPunct="1">
        <a:lnSpc>
          <a:spcPct val="105000"/>
        </a:lnSpc>
        <a:spcBef>
          <a:spcPts val="0"/>
        </a:spcBef>
        <a:buFont typeface="Arial" panose="020B0604020202020204" pitchFamily="34" charset="0"/>
        <a:buNone/>
        <a:defRPr sz="1600" b="0" kern="1200">
          <a:solidFill>
            <a:schemeClr val="tx2"/>
          </a:solidFill>
          <a:latin typeface="+mj-lt"/>
          <a:ea typeface="+mn-ea"/>
          <a:cs typeface="+mn-cs"/>
        </a:defRPr>
      </a:lvl1pPr>
      <a:lvl2pPr marL="216000" indent="-216000" algn="l" defTabSz="685800" rtl="0" eaLnBrk="1" latinLnBrk="0" hangingPunct="1">
        <a:lnSpc>
          <a:spcPct val="105000"/>
        </a:lnSpc>
        <a:spcBef>
          <a:spcPts val="700"/>
        </a:spcBef>
        <a:buClr>
          <a:schemeClr val="accent2"/>
        </a:buClr>
        <a:buFont typeface="Arial" panose="020B0604020202020204" pitchFamily="34" charset="0"/>
        <a:buChar char="•"/>
        <a:defRPr sz="1600" kern="1200">
          <a:solidFill>
            <a:schemeClr val="tx2"/>
          </a:solidFill>
          <a:latin typeface="+mn-lt"/>
          <a:ea typeface="+mn-ea"/>
          <a:cs typeface="+mn-cs"/>
        </a:defRPr>
      </a:lvl2pPr>
      <a:lvl3pPr marL="216000" indent="0" algn="l" defTabSz="685800" rtl="0" eaLnBrk="1" latinLnBrk="0" hangingPunct="1">
        <a:lnSpc>
          <a:spcPct val="105000"/>
        </a:lnSpc>
        <a:spcBef>
          <a:spcPts val="700"/>
        </a:spcBef>
        <a:buSzPct val="120000"/>
        <a:buFont typeface="Encode Sans" pitchFamily="2" charset="0"/>
        <a:buNone/>
        <a:defRPr sz="1400" b="0" kern="1200">
          <a:solidFill>
            <a:schemeClr val="accent1"/>
          </a:solidFill>
          <a:latin typeface="+mn-lt"/>
          <a:ea typeface="+mn-ea"/>
          <a:cs typeface="+mn-cs"/>
        </a:defRPr>
      </a:lvl3pPr>
      <a:lvl4pPr marL="216000" indent="0" algn="l" defTabSz="685800" rtl="0" eaLnBrk="1" latinLnBrk="0" hangingPunct="1">
        <a:lnSpc>
          <a:spcPct val="105000"/>
        </a:lnSpc>
        <a:spcBef>
          <a:spcPts val="400"/>
        </a:spcBef>
        <a:buFont typeface="Encode Sans" pitchFamily="2" charset="0"/>
        <a:buNone/>
        <a:defRPr sz="1400" b="0" kern="1200">
          <a:solidFill>
            <a:schemeClr val="accent1"/>
          </a:solidFill>
          <a:latin typeface="+mj-lt"/>
          <a:ea typeface="+mn-ea"/>
          <a:cs typeface="+mn-cs"/>
        </a:defRPr>
      </a:lvl4pPr>
      <a:lvl5pPr marL="360000" indent="-144000" algn="l" defTabSz="685800" rtl="0" eaLnBrk="1" latinLnBrk="0" hangingPunct="1">
        <a:lnSpc>
          <a:spcPct val="105000"/>
        </a:lnSpc>
        <a:spcBef>
          <a:spcPts val="400"/>
        </a:spcBef>
        <a:buClr>
          <a:schemeClr val="accent2"/>
        </a:buClr>
        <a:buFont typeface="Arial" panose="020B0604020202020204" pitchFamily="34" charset="0"/>
        <a:buChar char="•"/>
        <a:defRPr sz="1400" kern="120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545081" y="1535088"/>
            <a:ext cx="10800000" cy="864000"/>
          </a:xfrm>
          <a:prstGeom prst="rect">
            <a:avLst/>
          </a:prstGeom>
        </p:spPr>
        <p:txBody>
          <a:bodyPr vert="horz" lIns="91440" tIns="45720" rIns="91440" bIns="45720" rtlCol="0" anchor="t">
            <a:noAutofit/>
          </a:bodyPr>
          <a:lstStyle/>
          <a:p>
            <a:r>
              <a:rPr lang="en-US" noProof="0"/>
              <a:t>Click to edit Master title style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545081" y="2624771"/>
            <a:ext cx="10800000" cy="3600000"/>
          </a:xfrm>
          <a:prstGeom prst="rect">
            <a:avLst/>
          </a:prstGeom>
        </p:spPr>
        <p:txBody>
          <a:bodyPr vert="horz" lIns="91440" tIns="45720" rIns="9144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Espace réservé de la date 3">
            <a:extLst>
              <a:ext uri="{FF2B5EF4-FFF2-40B4-BE49-F238E27FC236}">
                <a16:creationId xmlns:a16="http://schemas.microsoft.com/office/drawing/2014/main" id="{FDD59078-F0EA-4B2B-B92A-CB1D0AA4F88E}"/>
              </a:ext>
            </a:extLst>
          </p:cNvPr>
          <p:cNvSpPr>
            <a:spLocks noGrp="1"/>
          </p:cNvSpPr>
          <p:nvPr>
            <p:ph type="dt" sz="half" idx="2"/>
          </p:nvPr>
        </p:nvSpPr>
        <p:spPr>
          <a:xfrm>
            <a:off x="546100" y="6489701"/>
            <a:ext cx="1056000" cy="216000"/>
          </a:xfrm>
          <a:prstGeom prst="rect">
            <a:avLst/>
          </a:prstGeom>
        </p:spPr>
        <p:txBody>
          <a:bodyPr vert="horz" lIns="91440" tIns="45720" rIns="91440" bIns="45720" rtlCol="0" anchor="ctr">
            <a:noAutofit/>
          </a:bodyPr>
          <a:lstStyle>
            <a:lvl1pPr algn="l">
              <a:defRPr sz="900" b="0">
                <a:solidFill>
                  <a:schemeClr val="tx2"/>
                </a:solidFill>
                <a:latin typeface="+mn-lt"/>
              </a:defRPr>
            </a:lvl1pPr>
          </a:lstStyle>
          <a:p>
            <a:r>
              <a:rPr lang="en-US"/>
              <a:t>YYYY/MM/DD</a:t>
            </a:r>
          </a:p>
        </p:txBody>
      </p:sp>
      <p:sp>
        <p:nvSpPr>
          <p:cNvPr id="5" name="Espace réservé du pied de page 4">
            <a:extLst>
              <a:ext uri="{FF2B5EF4-FFF2-40B4-BE49-F238E27FC236}">
                <a16:creationId xmlns:a16="http://schemas.microsoft.com/office/drawing/2014/main" id="{16B74129-F7BE-4703-924F-ACEA71B2544C}"/>
              </a:ext>
            </a:extLst>
          </p:cNvPr>
          <p:cNvSpPr>
            <a:spLocks noGrp="1"/>
          </p:cNvSpPr>
          <p:nvPr>
            <p:ph type="ftr" sz="quarter" idx="3"/>
          </p:nvPr>
        </p:nvSpPr>
        <p:spPr>
          <a:xfrm>
            <a:off x="1489707" y="6489701"/>
            <a:ext cx="4800000" cy="216000"/>
          </a:xfrm>
          <a:prstGeom prst="rect">
            <a:avLst/>
          </a:prstGeom>
        </p:spPr>
        <p:txBody>
          <a:bodyPr vert="horz" lIns="91440" tIns="45720" rIns="91440" bIns="45720" rtlCol="0" anchor="ctr">
            <a:noAutofit/>
          </a:bodyPr>
          <a:lstStyle>
            <a:lvl1pPr algn="l">
              <a:defRPr sz="900" b="0">
                <a:solidFill>
                  <a:schemeClr val="tx2"/>
                </a:solidFill>
                <a:latin typeface="+mn-lt"/>
              </a:defRPr>
            </a:lvl1pPr>
          </a:lstStyle>
          <a:p>
            <a:r>
              <a:rPr lang="en-US"/>
              <a:t>Communication Department</a:t>
            </a:r>
          </a:p>
        </p:txBody>
      </p:sp>
      <p:sp>
        <p:nvSpPr>
          <p:cNvPr id="6" name="Espace réservé du numéro de diapositive 5">
            <a:extLst>
              <a:ext uri="{FF2B5EF4-FFF2-40B4-BE49-F238E27FC236}">
                <a16:creationId xmlns:a16="http://schemas.microsoft.com/office/drawing/2014/main" id="{2A1B493F-9EAA-4161-9132-F480E263F13A}"/>
              </a:ext>
            </a:extLst>
          </p:cNvPr>
          <p:cNvSpPr>
            <a:spLocks noGrp="1"/>
          </p:cNvSpPr>
          <p:nvPr>
            <p:ph type="sldNum" sz="quarter" idx="4"/>
          </p:nvPr>
        </p:nvSpPr>
        <p:spPr>
          <a:xfrm>
            <a:off x="10979874" y="6489701"/>
            <a:ext cx="720000" cy="216000"/>
          </a:xfrm>
          <a:prstGeom prst="rect">
            <a:avLst/>
          </a:prstGeom>
        </p:spPr>
        <p:txBody>
          <a:bodyPr vert="horz" lIns="91440" tIns="45720" rIns="91440" bIns="45720" rtlCol="0" anchor="ctr">
            <a:noAutofit/>
          </a:bodyPr>
          <a:lstStyle>
            <a:lvl1pPr algn="r">
              <a:defRPr sz="900" b="0">
                <a:solidFill>
                  <a:schemeClr val="tx2"/>
                </a:solidFill>
                <a:latin typeface="+mn-lt"/>
              </a:defRPr>
            </a:lvl1pPr>
          </a:lstStyle>
          <a:p>
            <a:fld id="{975A587B-5814-4D9B-9598-FE9CB954CB01}" type="slidenum">
              <a:rPr lang="en-US" smtClean="0"/>
              <a:pPr/>
              <a:t>‹N›</a:t>
            </a:fld>
            <a:endParaRPr lang="en-US"/>
          </a:p>
        </p:txBody>
      </p:sp>
      <p:pic>
        <p:nvPicPr>
          <p:cNvPr id="9" name="Immagine 1">
            <a:extLst>
              <a:ext uri="{FF2B5EF4-FFF2-40B4-BE49-F238E27FC236}">
                <a16:creationId xmlns:a16="http://schemas.microsoft.com/office/drawing/2014/main" id="{076972A9-069A-4041-9118-DA0C1EB714BD}"/>
              </a:ext>
            </a:extLst>
          </p:cNvPr>
          <p:cNvPicPr>
            <a:picLocks noChangeAspect="1"/>
          </p:cNvPicPr>
          <p:nvPr userDrawn="1"/>
        </p:nvPicPr>
        <p:blipFill>
          <a:blip r:embed="rId4"/>
          <a:stretch>
            <a:fillRect/>
          </a:stretch>
        </p:blipFill>
        <p:spPr>
          <a:xfrm>
            <a:off x="10346358" y="36374"/>
            <a:ext cx="1845642" cy="596855"/>
          </a:xfrm>
          <a:prstGeom prst="rect">
            <a:avLst/>
          </a:prstGeom>
        </p:spPr>
      </p:pic>
    </p:spTree>
    <p:extLst>
      <p:ext uri="{BB962C8B-B14F-4D97-AF65-F5344CB8AC3E}">
        <p14:creationId xmlns:p14="http://schemas.microsoft.com/office/powerpoint/2010/main" val="2800164359"/>
      </p:ext>
    </p:extLst>
  </p:cSld>
  <p:clrMap bg1="lt1" tx1="dk1" bg2="lt2" tx2="dk2" accent1="accent1" accent2="accent2" accent3="accent3" accent4="accent4" accent5="accent5" accent6="accent6" hlink="hlink" folHlink="folHlink"/>
  <p:sldLayoutIdLst>
    <p:sldLayoutId id="2147483709" r:id="rId1"/>
    <p:sldLayoutId id="2147483739" r:id="rId2"/>
  </p:sldLayoutIdLst>
  <p:hf sldNum="0" hdr="0" ftr="0" dt="0"/>
  <p:txStyles>
    <p:titleStyle>
      <a:lvl1pPr algn="l" defTabSz="685800" rtl="0" eaLnBrk="1" latinLnBrk="0" hangingPunct="1">
        <a:lnSpc>
          <a:spcPct val="95000"/>
        </a:lnSpc>
        <a:spcBef>
          <a:spcPct val="0"/>
        </a:spcBef>
        <a:buNone/>
        <a:defRPr sz="2600" b="0" kern="1200" cap="all" baseline="0">
          <a:solidFill>
            <a:schemeClr val="tx2"/>
          </a:solidFill>
          <a:latin typeface="+mj-lt"/>
          <a:ea typeface="+mj-ea"/>
          <a:cs typeface="+mj-cs"/>
        </a:defRPr>
      </a:lvl1pPr>
    </p:titleStyle>
    <p:bodyStyle>
      <a:lvl1pPr marL="0" indent="0" algn="l" defTabSz="685800" rtl="0" eaLnBrk="1" latinLnBrk="0" hangingPunct="1">
        <a:lnSpc>
          <a:spcPct val="105000"/>
        </a:lnSpc>
        <a:spcBef>
          <a:spcPts val="0"/>
        </a:spcBef>
        <a:buFont typeface="Arial" panose="020B0604020202020204" pitchFamily="34" charset="0"/>
        <a:buNone/>
        <a:defRPr sz="1600" b="0" kern="1200">
          <a:solidFill>
            <a:schemeClr val="tx2"/>
          </a:solidFill>
          <a:latin typeface="+mj-lt"/>
          <a:ea typeface="+mn-ea"/>
          <a:cs typeface="+mn-cs"/>
        </a:defRPr>
      </a:lvl1pPr>
      <a:lvl2pPr marL="216000" indent="-216000" algn="l" defTabSz="685800" rtl="0" eaLnBrk="1" latinLnBrk="0" hangingPunct="1">
        <a:lnSpc>
          <a:spcPct val="105000"/>
        </a:lnSpc>
        <a:spcBef>
          <a:spcPts val="700"/>
        </a:spcBef>
        <a:buClr>
          <a:schemeClr val="accent3"/>
        </a:buClr>
        <a:buFont typeface="Arial" panose="020B0604020202020204" pitchFamily="34" charset="0"/>
        <a:buChar char="•"/>
        <a:defRPr sz="1600" kern="1200">
          <a:solidFill>
            <a:schemeClr val="tx2"/>
          </a:solidFill>
          <a:latin typeface="+mn-lt"/>
          <a:ea typeface="+mn-ea"/>
          <a:cs typeface="+mn-cs"/>
        </a:defRPr>
      </a:lvl2pPr>
      <a:lvl3pPr marL="216000" indent="0" algn="l" defTabSz="685800" rtl="0" eaLnBrk="1" latinLnBrk="0" hangingPunct="1">
        <a:lnSpc>
          <a:spcPct val="105000"/>
        </a:lnSpc>
        <a:spcBef>
          <a:spcPts val="700"/>
        </a:spcBef>
        <a:buSzPct val="120000"/>
        <a:buFont typeface="Encode Sans" pitchFamily="2" charset="0"/>
        <a:buNone/>
        <a:defRPr sz="1400" b="0" kern="1200">
          <a:solidFill>
            <a:schemeClr val="accent1"/>
          </a:solidFill>
          <a:latin typeface="+mn-lt"/>
          <a:ea typeface="+mn-ea"/>
          <a:cs typeface="+mn-cs"/>
        </a:defRPr>
      </a:lvl3pPr>
      <a:lvl4pPr marL="216000" indent="0" algn="l" defTabSz="685800" rtl="0" eaLnBrk="1" latinLnBrk="0" hangingPunct="1">
        <a:lnSpc>
          <a:spcPct val="105000"/>
        </a:lnSpc>
        <a:spcBef>
          <a:spcPts val="400"/>
        </a:spcBef>
        <a:buFont typeface="Encode Sans" pitchFamily="2" charset="0"/>
        <a:buNone/>
        <a:defRPr sz="1400" b="0" kern="1200">
          <a:solidFill>
            <a:schemeClr val="accent1"/>
          </a:solidFill>
          <a:latin typeface="+mj-lt"/>
          <a:ea typeface="+mn-ea"/>
          <a:cs typeface="+mn-cs"/>
        </a:defRPr>
      </a:lvl4pPr>
      <a:lvl5pPr marL="360000" indent="-144000" algn="l" defTabSz="685800" rtl="0" eaLnBrk="1" latinLnBrk="0" hangingPunct="1">
        <a:lnSpc>
          <a:spcPct val="105000"/>
        </a:lnSpc>
        <a:spcBef>
          <a:spcPts val="400"/>
        </a:spcBef>
        <a:buClr>
          <a:schemeClr val="accent3"/>
        </a:buClr>
        <a:buFont typeface="Arial" panose="020B0604020202020204" pitchFamily="34" charset="0"/>
        <a:buChar char="•"/>
        <a:defRPr sz="1400" kern="120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545081" y="1535088"/>
            <a:ext cx="10800000" cy="864000"/>
          </a:xfrm>
          <a:prstGeom prst="rect">
            <a:avLst/>
          </a:prstGeom>
        </p:spPr>
        <p:txBody>
          <a:bodyPr vert="horz" lIns="91440" tIns="45720" rIns="91440" bIns="45720" rtlCol="0" anchor="t">
            <a:noAutofit/>
          </a:bodyPr>
          <a:lstStyle/>
          <a:p>
            <a:r>
              <a:rPr lang="en-US" noProof="0"/>
              <a:t>Click to edit Master title style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545081" y="2624771"/>
            <a:ext cx="10800000" cy="3600000"/>
          </a:xfrm>
          <a:prstGeom prst="rect">
            <a:avLst/>
          </a:prstGeom>
        </p:spPr>
        <p:txBody>
          <a:bodyPr vert="horz" lIns="91440" tIns="45720" rIns="9144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Espace réservé de la date 3">
            <a:extLst>
              <a:ext uri="{FF2B5EF4-FFF2-40B4-BE49-F238E27FC236}">
                <a16:creationId xmlns:a16="http://schemas.microsoft.com/office/drawing/2014/main" id="{FDD59078-F0EA-4B2B-B92A-CB1D0AA4F88E}"/>
              </a:ext>
            </a:extLst>
          </p:cNvPr>
          <p:cNvSpPr>
            <a:spLocks noGrp="1"/>
          </p:cNvSpPr>
          <p:nvPr>
            <p:ph type="dt" sz="half" idx="2"/>
          </p:nvPr>
        </p:nvSpPr>
        <p:spPr>
          <a:xfrm>
            <a:off x="546100" y="6489701"/>
            <a:ext cx="1056000" cy="216000"/>
          </a:xfrm>
          <a:prstGeom prst="rect">
            <a:avLst/>
          </a:prstGeom>
        </p:spPr>
        <p:txBody>
          <a:bodyPr vert="horz" lIns="91440" tIns="45720" rIns="91440" bIns="45720" rtlCol="0" anchor="ctr">
            <a:noAutofit/>
          </a:bodyPr>
          <a:lstStyle>
            <a:lvl1pPr algn="l">
              <a:defRPr sz="900" b="0">
                <a:solidFill>
                  <a:schemeClr val="tx2"/>
                </a:solidFill>
                <a:latin typeface="+mn-lt"/>
              </a:defRPr>
            </a:lvl1pPr>
          </a:lstStyle>
          <a:p>
            <a:r>
              <a:rPr lang="en-US"/>
              <a:t>YYYY/MM/DD</a:t>
            </a:r>
          </a:p>
        </p:txBody>
      </p:sp>
      <p:sp>
        <p:nvSpPr>
          <p:cNvPr id="5" name="Espace réservé du pied de page 4">
            <a:extLst>
              <a:ext uri="{FF2B5EF4-FFF2-40B4-BE49-F238E27FC236}">
                <a16:creationId xmlns:a16="http://schemas.microsoft.com/office/drawing/2014/main" id="{16B74129-F7BE-4703-924F-ACEA71B2544C}"/>
              </a:ext>
            </a:extLst>
          </p:cNvPr>
          <p:cNvSpPr>
            <a:spLocks noGrp="1"/>
          </p:cNvSpPr>
          <p:nvPr>
            <p:ph type="ftr" sz="quarter" idx="3"/>
          </p:nvPr>
        </p:nvSpPr>
        <p:spPr>
          <a:xfrm>
            <a:off x="1489707" y="6489701"/>
            <a:ext cx="4800000" cy="216000"/>
          </a:xfrm>
          <a:prstGeom prst="rect">
            <a:avLst/>
          </a:prstGeom>
        </p:spPr>
        <p:txBody>
          <a:bodyPr vert="horz" lIns="91440" tIns="45720" rIns="91440" bIns="45720" rtlCol="0" anchor="ctr">
            <a:noAutofit/>
          </a:bodyPr>
          <a:lstStyle>
            <a:lvl1pPr algn="l">
              <a:defRPr sz="900" b="0">
                <a:solidFill>
                  <a:schemeClr val="tx2"/>
                </a:solidFill>
                <a:latin typeface="+mn-lt"/>
              </a:defRPr>
            </a:lvl1pPr>
          </a:lstStyle>
          <a:p>
            <a:r>
              <a:rPr lang="en-US"/>
              <a:t>Communication Department</a:t>
            </a:r>
          </a:p>
        </p:txBody>
      </p:sp>
      <p:sp>
        <p:nvSpPr>
          <p:cNvPr id="6" name="Espace réservé du numéro de diapositive 5">
            <a:extLst>
              <a:ext uri="{FF2B5EF4-FFF2-40B4-BE49-F238E27FC236}">
                <a16:creationId xmlns:a16="http://schemas.microsoft.com/office/drawing/2014/main" id="{2A1B493F-9EAA-4161-9132-F480E263F13A}"/>
              </a:ext>
            </a:extLst>
          </p:cNvPr>
          <p:cNvSpPr>
            <a:spLocks noGrp="1"/>
          </p:cNvSpPr>
          <p:nvPr>
            <p:ph type="sldNum" sz="quarter" idx="4"/>
          </p:nvPr>
        </p:nvSpPr>
        <p:spPr>
          <a:xfrm>
            <a:off x="10979874" y="6489701"/>
            <a:ext cx="720000" cy="216000"/>
          </a:xfrm>
          <a:prstGeom prst="rect">
            <a:avLst/>
          </a:prstGeom>
        </p:spPr>
        <p:txBody>
          <a:bodyPr vert="horz" lIns="91440" tIns="45720" rIns="91440" bIns="45720" rtlCol="0" anchor="ctr">
            <a:noAutofit/>
          </a:bodyPr>
          <a:lstStyle>
            <a:lvl1pPr algn="r">
              <a:defRPr sz="900" b="0">
                <a:solidFill>
                  <a:schemeClr val="tx2"/>
                </a:solidFill>
                <a:latin typeface="+mn-lt"/>
              </a:defRPr>
            </a:lvl1pPr>
          </a:lstStyle>
          <a:p>
            <a:fld id="{975A587B-5814-4D9B-9598-FE9CB954CB01}" type="slidenum">
              <a:rPr lang="en-US" smtClean="0"/>
              <a:pPr/>
              <a:t>‹N›</a:t>
            </a:fld>
            <a:endParaRPr lang="en-US"/>
          </a:p>
        </p:txBody>
      </p:sp>
      <p:pic>
        <p:nvPicPr>
          <p:cNvPr id="9" name="Immagine 1">
            <a:extLst>
              <a:ext uri="{FF2B5EF4-FFF2-40B4-BE49-F238E27FC236}">
                <a16:creationId xmlns:a16="http://schemas.microsoft.com/office/drawing/2014/main" id="{33C6FD5F-CDC4-40EC-8D7C-01AA3CF6CF4A}"/>
              </a:ext>
            </a:extLst>
          </p:cNvPr>
          <p:cNvPicPr>
            <a:picLocks noChangeAspect="1"/>
          </p:cNvPicPr>
          <p:nvPr userDrawn="1"/>
        </p:nvPicPr>
        <p:blipFill>
          <a:blip r:embed="rId6"/>
          <a:stretch>
            <a:fillRect/>
          </a:stretch>
        </p:blipFill>
        <p:spPr>
          <a:xfrm>
            <a:off x="10346358" y="36374"/>
            <a:ext cx="1845642" cy="596855"/>
          </a:xfrm>
          <a:prstGeom prst="rect">
            <a:avLst/>
          </a:prstGeom>
        </p:spPr>
      </p:pic>
    </p:spTree>
    <p:extLst>
      <p:ext uri="{BB962C8B-B14F-4D97-AF65-F5344CB8AC3E}">
        <p14:creationId xmlns:p14="http://schemas.microsoft.com/office/powerpoint/2010/main" val="715542581"/>
      </p:ext>
    </p:extLst>
  </p:cSld>
  <p:clrMap bg1="lt1" tx1="dk1" bg2="lt2" tx2="dk2" accent1="accent1" accent2="accent2" accent3="accent3" accent4="accent4" accent5="accent5" accent6="accent6" hlink="hlink" folHlink="folHlink"/>
  <p:sldLayoutIdLst>
    <p:sldLayoutId id="2147483723" r:id="rId1"/>
    <p:sldLayoutId id="2147483725" r:id="rId2"/>
    <p:sldLayoutId id="2147483740" r:id="rId3"/>
    <p:sldLayoutId id="2147483741" r:id="rId4"/>
  </p:sldLayoutIdLst>
  <p:hf sldNum="0" hdr="0" ftr="0" dt="0"/>
  <p:txStyles>
    <p:titleStyle>
      <a:lvl1pPr algn="l" defTabSz="685800" rtl="0" eaLnBrk="1" latinLnBrk="0" hangingPunct="1">
        <a:lnSpc>
          <a:spcPct val="95000"/>
        </a:lnSpc>
        <a:spcBef>
          <a:spcPct val="0"/>
        </a:spcBef>
        <a:buNone/>
        <a:defRPr sz="2600" b="0" kern="1200" cap="all" baseline="0">
          <a:solidFill>
            <a:schemeClr val="tx2"/>
          </a:solidFill>
          <a:latin typeface="+mj-lt"/>
          <a:ea typeface="+mj-ea"/>
          <a:cs typeface="+mj-cs"/>
        </a:defRPr>
      </a:lvl1pPr>
    </p:titleStyle>
    <p:bodyStyle>
      <a:lvl1pPr marL="0" indent="0" algn="l" defTabSz="685800" rtl="0" eaLnBrk="1" latinLnBrk="0" hangingPunct="1">
        <a:lnSpc>
          <a:spcPct val="105000"/>
        </a:lnSpc>
        <a:spcBef>
          <a:spcPts val="0"/>
        </a:spcBef>
        <a:buFont typeface="Arial" panose="020B0604020202020204" pitchFamily="34" charset="0"/>
        <a:buNone/>
        <a:defRPr sz="1600" b="0" kern="1200">
          <a:solidFill>
            <a:schemeClr val="tx2"/>
          </a:solidFill>
          <a:latin typeface="+mj-lt"/>
          <a:ea typeface="+mn-ea"/>
          <a:cs typeface="+mn-cs"/>
        </a:defRPr>
      </a:lvl1pPr>
      <a:lvl2pPr marL="216000" indent="-216000" algn="l" defTabSz="685800" rtl="0" eaLnBrk="1" latinLnBrk="0" hangingPunct="1">
        <a:lnSpc>
          <a:spcPct val="105000"/>
        </a:lnSpc>
        <a:spcBef>
          <a:spcPts val="700"/>
        </a:spcBef>
        <a:buClr>
          <a:schemeClr val="accent4"/>
        </a:buClr>
        <a:buFont typeface="Arial" panose="020B0604020202020204" pitchFamily="34" charset="0"/>
        <a:buChar char="•"/>
        <a:defRPr sz="1600" kern="1200">
          <a:solidFill>
            <a:schemeClr val="tx2"/>
          </a:solidFill>
          <a:latin typeface="+mn-lt"/>
          <a:ea typeface="+mn-ea"/>
          <a:cs typeface="+mn-cs"/>
        </a:defRPr>
      </a:lvl2pPr>
      <a:lvl3pPr marL="216000" indent="0" algn="l" defTabSz="685800" rtl="0" eaLnBrk="1" latinLnBrk="0" hangingPunct="1">
        <a:lnSpc>
          <a:spcPct val="105000"/>
        </a:lnSpc>
        <a:spcBef>
          <a:spcPts val="700"/>
        </a:spcBef>
        <a:buSzPct val="120000"/>
        <a:buFont typeface="Encode Sans" pitchFamily="2" charset="0"/>
        <a:buNone/>
        <a:defRPr sz="1400" b="0" kern="1200">
          <a:solidFill>
            <a:schemeClr val="accent1"/>
          </a:solidFill>
          <a:latin typeface="+mn-lt"/>
          <a:ea typeface="+mn-ea"/>
          <a:cs typeface="+mn-cs"/>
        </a:defRPr>
      </a:lvl3pPr>
      <a:lvl4pPr marL="216000" indent="0" algn="l" defTabSz="685800" rtl="0" eaLnBrk="1" latinLnBrk="0" hangingPunct="1">
        <a:lnSpc>
          <a:spcPct val="105000"/>
        </a:lnSpc>
        <a:spcBef>
          <a:spcPts val="400"/>
        </a:spcBef>
        <a:buFont typeface="Encode Sans" pitchFamily="2" charset="0"/>
        <a:buNone/>
        <a:defRPr sz="1400" b="0" kern="1200">
          <a:solidFill>
            <a:schemeClr val="accent1"/>
          </a:solidFill>
          <a:latin typeface="+mj-lt"/>
          <a:ea typeface="+mn-ea"/>
          <a:cs typeface="+mn-cs"/>
        </a:defRPr>
      </a:lvl4pPr>
      <a:lvl5pPr marL="360000" indent="-144000" algn="l" defTabSz="685800" rtl="0" eaLnBrk="1" latinLnBrk="0" hangingPunct="1">
        <a:lnSpc>
          <a:spcPct val="105000"/>
        </a:lnSpc>
        <a:spcBef>
          <a:spcPts val="400"/>
        </a:spcBef>
        <a:buClr>
          <a:schemeClr val="accent4"/>
        </a:buClr>
        <a:buFont typeface="Arial" panose="020B0604020202020204" pitchFamily="34" charset="0"/>
        <a:buChar char="•"/>
        <a:defRPr sz="1400" kern="120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1214049" y="773736"/>
            <a:ext cx="10080000" cy="792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1132787" y="2497136"/>
            <a:ext cx="10440000" cy="360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320600972"/>
      </p:ext>
    </p:extLst>
  </p:cSld>
  <p:clrMap bg1="lt1" tx1="dk1" bg2="lt2" tx2="dk2" accent1="accent1" accent2="accent2" accent3="accent3" accent4="accent4" accent5="accent5" accent6="accent6" hlink="hlink" folHlink="folHlink"/>
  <p:sldLayoutIdLst>
    <p:sldLayoutId id="2147483763" r:id="rId1"/>
  </p:sldLayoutIdLst>
  <p:hf sldNum="0" hdr="0" ftr="0" dt="0"/>
  <p:txStyles>
    <p:titleStyle>
      <a:lvl1pPr algn="l" defTabSz="685800" rtl="0" eaLnBrk="1" latinLnBrk="0" hangingPunct="1">
        <a:lnSpc>
          <a:spcPct val="95000"/>
        </a:lnSpc>
        <a:spcBef>
          <a:spcPct val="0"/>
        </a:spcBef>
        <a:buNone/>
        <a:defRPr sz="4700" kern="1200" cap="all" baseline="0">
          <a:solidFill>
            <a:schemeClr val="bg1"/>
          </a:solidFill>
          <a:latin typeface="+mj-lt"/>
          <a:ea typeface="+mj-ea"/>
          <a:cs typeface="+mj-cs"/>
        </a:defRPr>
      </a:lvl1pPr>
    </p:titleStyle>
    <p:bodyStyle>
      <a:lvl1pPr marL="288000" indent="-288000" algn="l" defTabSz="685800" rtl="0" eaLnBrk="1" latinLnBrk="0" hangingPunct="1">
        <a:lnSpc>
          <a:spcPct val="105000"/>
        </a:lnSpc>
        <a:spcBef>
          <a:spcPts val="1800"/>
        </a:spcBef>
        <a:buFont typeface="+mj-lt"/>
        <a:buAutoNum type="arabicPeriod"/>
        <a:defRPr sz="1900" b="0" kern="1200" cap="all" baseline="0">
          <a:solidFill>
            <a:schemeClr val="bg1"/>
          </a:solidFill>
          <a:latin typeface="+mn-lt"/>
          <a:ea typeface="+mn-ea"/>
          <a:cs typeface="+mn-cs"/>
        </a:defRPr>
      </a:lvl1pPr>
      <a:lvl2pPr marL="287338" indent="0" algn="l" defTabSz="685800" rtl="0" eaLnBrk="1" latinLnBrk="0" hangingPunct="1">
        <a:lnSpc>
          <a:spcPct val="105000"/>
        </a:lnSpc>
        <a:spcBef>
          <a:spcPts val="0"/>
        </a:spcBef>
        <a:buFont typeface="Arial" panose="020B0604020202020204" pitchFamily="34" charset="0"/>
        <a:buNone/>
        <a:defRPr sz="1500" kern="1200">
          <a:solidFill>
            <a:schemeClr val="bg1"/>
          </a:solidFill>
          <a:latin typeface="+mn-lt"/>
          <a:ea typeface="+mn-ea"/>
          <a:cs typeface="+mn-cs"/>
        </a:defRPr>
      </a:lvl2pPr>
      <a:lvl3pPr marL="450000" indent="-160338" algn="l" defTabSz="685800" rtl="0" eaLnBrk="1" latinLnBrk="0" hangingPunct="1">
        <a:lnSpc>
          <a:spcPct val="105000"/>
        </a:lnSpc>
        <a:spcBef>
          <a:spcPts val="0"/>
        </a:spcBef>
        <a:buSzPct val="120000"/>
        <a:buFont typeface="Encode Sans" pitchFamily="2" charset="0"/>
        <a:buChar char="•"/>
        <a:defRPr sz="1500" b="1" kern="1200">
          <a:solidFill>
            <a:schemeClr val="bg1"/>
          </a:solidFill>
          <a:latin typeface="+mn-lt"/>
          <a:ea typeface="+mn-ea"/>
          <a:cs typeface="+mn-cs"/>
        </a:defRPr>
      </a:lvl3pPr>
      <a:lvl4pPr marL="450000" indent="-160338" algn="l" defTabSz="685800" rtl="0" eaLnBrk="1" latinLnBrk="0" hangingPunct="1">
        <a:lnSpc>
          <a:spcPct val="105000"/>
        </a:lnSpc>
        <a:spcBef>
          <a:spcPts val="0"/>
        </a:spcBef>
        <a:buFont typeface="Encode Sans" pitchFamily="2" charset="0"/>
        <a:buChar char="‐"/>
        <a:defRPr sz="1500" kern="1200">
          <a:solidFill>
            <a:schemeClr val="bg1"/>
          </a:solidFill>
          <a:latin typeface="+mn-lt"/>
          <a:ea typeface="+mn-ea"/>
          <a:cs typeface="+mn-cs"/>
        </a:defRPr>
      </a:lvl4pPr>
      <a:lvl5pPr marL="450000" indent="0" algn="l" defTabSz="685800" rtl="0" eaLnBrk="1" latinLnBrk="0" hangingPunct="1">
        <a:lnSpc>
          <a:spcPct val="105000"/>
        </a:lnSpc>
        <a:spcBef>
          <a:spcPts val="0"/>
        </a:spcBef>
        <a:buFont typeface="Arial" panose="020B0604020202020204" pitchFamily="34" charset="0"/>
        <a:buNone/>
        <a:defRPr sz="13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1154637" y="2066191"/>
            <a:ext cx="10440000" cy="1440000"/>
          </a:xfrm>
          <a:prstGeom prst="rect">
            <a:avLst/>
          </a:prstGeom>
        </p:spPr>
        <p:txBody>
          <a:bodyPr vert="horz" lIns="91440" tIns="45720" rIns="91440" bIns="45720" rtlCol="0" anchor="t">
            <a:noAutofit/>
          </a:bodyPr>
          <a:lstStyle/>
          <a:p>
            <a:r>
              <a:rPr lang="fr-FR" noProof="0"/>
              <a:t>Modifiez le style du titre</a:t>
            </a:r>
            <a:endParaRPr lang="en-US" noProof="0"/>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1154637" y="3042548"/>
            <a:ext cx="10440000" cy="2412102"/>
          </a:xfrm>
          <a:prstGeom prst="rect">
            <a:avLst/>
          </a:prstGeom>
        </p:spPr>
        <p:txBody>
          <a:bodyPr vert="horz" lIns="91440" tIns="45720" rIns="91440" bIns="45720" rtlCol="0">
            <a:no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4" name="Espace réservé de la date 3">
            <a:extLst>
              <a:ext uri="{FF2B5EF4-FFF2-40B4-BE49-F238E27FC236}">
                <a16:creationId xmlns:a16="http://schemas.microsoft.com/office/drawing/2014/main" id="{FDD59078-F0EA-4B2B-B92A-CB1D0AA4F88E}"/>
              </a:ext>
            </a:extLst>
          </p:cNvPr>
          <p:cNvSpPr>
            <a:spLocks noGrp="1"/>
          </p:cNvSpPr>
          <p:nvPr>
            <p:ph type="dt" sz="half" idx="2"/>
          </p:nvPr>
        </p:nvSpPr>
        <p:spPr>
          <a:xfrm>
            <a:off x="4776000" y="6562800"/>
            <a:ext cx="2640000" cy="216000"/>
          </a:xfrm>
          <a:prstGeom prst="rect">
            <a:avLst/>
          </a:prstGeom>
        </p:spPr>
        <p:txBody>
          <a:bodyPr vert="horz" lIns="91440" tIns="45720" rIns="91440" bIns="45720" rtlCol="0" anchor="ctr">
            <a:noAutofit/>
          </a:bodyPr>
          <a:lstStyle>
            <a:lvl1pPr algn="ctr">
              <a:defRPr sz="1000" b="0" cap="all" baseline="0">
                <a:solidFill>
                  <a:schemeClr val="bg1"/>
                </a:solidFill>
                <a:latin typeface="+mj-lt"/>
              </a:defRPr>
            </a:lvl1pPr>
          </a:lstStyle>
          <a:p>
            <a:r>
              <a:rPr lang="en-US"/>
              <a:t>YYYY/MM/DD</a:t>
            </a:r>
            <a:endParaRPr lang="en-US">
              <a:latin typeface="+mj-lt"/>
            </a:endParaRPr>
          </a:p>
        </p:txBody>
      </p:sp>
      <p:sp>
        <p:nvSpPr>
          <p:cNvPr id="5" name="Espace réservé du pied de page 4">
            <a:extLst>
              <a:ext uri="{FF2B5EF4-FFF2-40B4-BE49-F238E27FC236}">
                <a16:creationId xmlns:a16="http://schemas.microsoft.com/office/drawing/2014/main" id="{16B74129-F7BE-4703-924F-ACEA71B2544C}"/>
              </a:ext>
            </a:extLst>
          </p:cNvPr>
          <p:cNvSpPr>
            <a:spLocks noGrp="1"/>
          </p:cNvSpPr>
          <p:nvPr>
            <p:ph type="ftr" sz="quarter" idx="3"/>
          </p:nvPr>
        </p:nvSpPr>
        <p:spPr>
          <a:xfrm>
            <a:off x="101601" y="6562800"/>
            <a:ext cx="4080000" cy="216000"/>
          </a:xfrm>
          <a:prstGeom prst="rect">
            <a:avLst/>
          </a:prstGeom>
        </p:spPr>
        <p:txBody>
          <a:bodyPr vert="horz" lIns="91440" tIns="45720" rIns="91440" bIns="45720" rtlCol="0" anchor="ctr">
            <a:noAutofit/>
          </a:bodyPr>
          <a:lstStyle>
            <a:lvl1pPr algn="l">
              <a:defRPr sz="800">
                <a:solidFill>
                  <a:schemeClr val="bg1"/>
                </a:solidFill>
                <a:latin typeface="+mn-lt"/>
              </a:defRPr>
            </a:lvl1pPr>
          </a:lstStyle>
          <a:p>
            <a:r>
              <a:rPr lang="en-US"/>
              <a:t>Communication Department</a:t>
            </a:r>
          </a:p>
        </p:txBody>
      </p:sp>
      <p:sp>
        <p:nvSpPr>
          <p:cNvPr id="6" name="Espace réservé du numéro de diapositive 5">
            <a:extLst>
              <a:ext uri="{FF2B5EF4-FFF2-40B4-BE49-F238E27FC236}">
                <a16:creationId xmlns:a16="http://schemas.microsoft.com/office/drawing/2014/main" id="{2A1B493F-9EAA-4161-9132-F480E263F13A}"/>
              </a:ext>
            </a:extLst>
          </p:cNvPr>
          <p:cNvSpPr>
            <a:spLocks noGrp="1"/>
          </p:cNvSpPr>
          <p:nvPr>
            <p:ph type="sldNum" sz="quarter" idx="4"/>
          </p:nvPr>
        </p:nvSpPr>
        <p:spPr>
          <a:xfrm>
            <a:off x="11370399" y="6562800"/>
            <a:ext cx="720000" cy="216000"/>
          </a:xfrm>
          <a:prstGeom prst="rect">
            <a:avLst/>
          </a:prstGeom>
        </p:spPr>
        <p:txBody>
          <a:bodyPr vert="horz" lIns="91440" tIns="45720" rIns="91440" bIns="45720" rtlCol="0" anchor="ctr">
            <a:noAutofit/>
          </a:bodyPr>
          <a:lstStyle>
            <a:lvl1pPr algn="r">
              <a:defRPr sz="800">
                <a:solidFill>
                  <a:schemeClr val="bg1"/>
                </a:solidFill>
                <a:latin typeface="+mn-lt"/>
              </a:defRPr>
            </a:lvl1pPr>
          </a:lstStyle>
          <a:p>
            <a:fld id="{975A587B-5814-4D9B-9598-FE9CB954CB01}" type="slidenum">
              <a:rPr lang="en-US" smtClean="0"/>
              <a:pPr/>
              <a:t>‹N›</a:t>
            </a:fld>
            <a:endParaRPr lang="en-US"/>
          </a:p>
        </p:txBody>
      </p:sp>
    </p:spTree>
    <p:extLst>
      <p:ext uri="{BB962C8B-B14F-4D97-AF65-F5344CB8AC3E}">
        <p14:creationId xmlns:p14="http://schemas.microsoft.com/office/powerpoint/2010/main" val="1715933184"/>
      </p:ext>
    </p:extLst>
  </p:cSld>
  <p:clrMap bg1="lt1" tx1="dk1" bg2="lt2" tx2="dk2" accent1="accent1" accent2="accent2" accent3="accent3" accent4="accent4" accent5="accent5" accent6="accent6" hlink="hlink" folHlink="folHlink"/>
  <p:sldLayoutIdLst>
    <p:sldLayoutId id="2147483788" r:id="rId1"/>
    <p:sldLayoutId id="2147483789" r:id="rId2"/>
  </p:sldLayoutIdLst>
  <p:hf sldNum="0" hdr="0" ftr="0" dt="0"/>
  <p:txStyles>
    <p:titleStyle>
      <a:lvl1pPr algn="l" defTabSz="685800" rtl="0" eaLnBrk="1" latinLnBrk="0" hangingPunct="1">
        <a:lnSpc>
          <a:spcPct val="95000"/>
        </a:lnSpc>
        <a:spcBef>
          <a:spcPct val="0"/>
        </a:spcBef>
        <a:buNone/>
        <a:defRPr sz="4700" kern="1200" cap="all" baseline="0">
          <a:solidFill>
            <a:schemeClr val="bg1"/>
          </a:solidFill>
          <a:latin typeface="+mn-lt"/>
          <a:ea typeface="+mj-ea"/>
          <a:cs typeface="+mj-cs"/>
        </a:defRPr>
      </a:lvl1pPr>
    </p:titleStyle>
    <p:bodyStyle>
      <a:lvl1pPr marL="0" indent="0" algn="l" defTabSz="685800" rtl="0" eaLnBrk="1" latinLnBrk="0" hangingPunct="1">
        <a:lnSpc>
          <a:spcPct val="105000"/>
        </a:lnSpc>
        <a:spcBef>
          <a:spcPts val="0"/>
        </a:spcBef>
        <a:buFont typeface="+mj-lt"/>
        <a:buNone/>
        <a:defRPr sz="2500" b="0" kern="1200" cap="none" baseline="0">
          <a:solidFill>
            <a:schemeClr val="bg1"/>
          </a:solidFill>
          <a:latin typeface="+mn-lt"/>
          <a:ea typeface="+mn-ea"/>
          <a:cs typeface="+mn-cs"/>
        </a:defRPr>
      </a:lvl1pPr>
      <a:lvl2pPr marL="216000" indent="-216000" algn="l" defTabSz="685800" rtl="0" eaLnBrk="1" latinLnBrk="0" hangingPunct="1">
        <a:lnSpc>
          <a:spcPct val="105000"/>
        </a:lnSpc>
        <a:spcBef>
          <a:spcPts val="0"/>
        </a:spcBef>
        <a:buFont typeface="Arial" panose="020B0604020202020204" pitchFamily="34" charset="0"/>
        <a:buChar char="•"/>
        <a:defRPr sz="2500" kern="1200">
          <a:solidFill>
            <a:schemeClr val="bg1"/>
          </a:solidFill>
          <a:latin typeface="+mn-lt"/>
          <a:ea typeface="+mn-ea"/>
          <a:cs typeface="+mn-cs"/>
        </a:defRPr>
      </a:lvl2pPr>
      <a:lvl3pPr marL="0" indent="0" algn="l" defTabSz="685800" rtl="0" eaLnBrk="1" latinLnBrk="0" hangingPunct="1">
        <a:lnSpc>
          <a:spcPct val="105000"/>
        </a:lnSpc>
        <a:spcBef>
          <a:spcPts val="0"/>
        </a:spcBef>
        <a:buSzPct val="120000"/>
        <a:buFont typeface="Encode Sans" pitchFamily="2" charset="0"/>
        <a:buNone/>
        <a:defRPr sz="1500" b="0" kern="1200">
          <a:solidFill>
            <a:schemeClr val="bg1"/>
          </a:solidFill>
          <a:latin typeface="+mn-lt"/>
          <a:ea typeface="+mn-ea"/>
          <a:cs typeface="+mn-cs"/>
        </a:defRPr>
      </a:lvl3pPr>
      <a:lvl4pPr marL="0" indent="-180000" algn="l" defTabSz="685800" rtl="0" eaLnBrk="1" latinLnBrk="0" hangingPunct="1">
        <a:lnSpc>
          <a:spcPct val="105000"/>
        </a:lnSpc>
        <a:spcBef>
          <a:spcPts val="0"/>
        </a:spcBef>
        <a:buFont typeface="Arial" panose="020B0604020202020204" pitchFamily="34" charset="0"/>
        <a:buChar char="•"/>
        <a:defRPr sz="1500" kern="1200">
          <a:solidFill>
            <a:schemeClr val="bg1"/>
          </a:solidFill>
          <a:latin typeface="+mn-lt"/>
          <a:ea typeface="+mn-ea"/>
          <a:cs typeface="+mn-cs"/>
        </a:defRPr>
      </a:lvl4pPr>
      <a:lvl5pPr marL="0" indent="0" algn="l" defTabSz="685800" rtl="0" eaLnBrk="1" latinLnBrk="0" hangingPunct="1">
        <a:lnSpc>
          <a:spcPct val="105000"/>
        </a:lnSpc>
        <a:spcBef>
          <a:spcPts val="0"/>
        </a:spcBef>
        <a:buFont typeface="Arial" panose="020B0604020202020204" pitchFamily="34" charset="0"/>
        <a:buNone/>
        <a:defRPr sz="13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3.xml"/><Relationship Id="rId5" Type="http://schemas.openxmlformats.org/officeDocument/2006/relationships/image" Target="../media/image10.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BF9D19-ADE4-4A3B-87DC-29130C6274B7}"/>
              </a:ext>
            </a:extLst>
          </p:cNvPr>
          <p:cNvSpPr>
            <a:spLocks noGrp="1"/>
          </p:cNvSpPr>
          <p:nvPr>
            <p:ph type="ctrTitle"/>
          </p:nvPr>
        </p:nvSpPr>
        <p:spPr>
          <a:xfrm>
            <a:off x="1116541" y="2223357"/>
            <a:ext cx="10416000" cy="3965007"/>
          </a:xfrm>
        </p:spPr>
        <p:txBody>
          <a:bodyPr/>
          <a:lstStyle/>
          <a:p>
            <a:pPr algn="ctr"/>
            <a:r>
              <a:rPr lang="en-US" cap="none" dirty="0"/>
              <a:t>QUIZ VCT 1</a:t>
            </a:r>
            <a:br>
              <a:rPr lang="en-US" cap="none" dirty="0"/>
            </a:br>
            <a:br>
              <a:rPr lang="en-US" cap="none" dirty="0"/>
            </a:br>
            <a:r>
              <a:rPr lang="en-US" cap="none" dirty="0"/>
              <a:t>B2B new business conquest -</a:t>
            </a:r>
            <a:br>
              <a:rPr lang="en-US" cap="none" dirty="0"/>
            </a:br>
            <a:r>
              <a:rPr lang="en-US" cap="none" noProof="0" dirty="0"/>
              <a:t>1st </a:t>
            </a:r>
            <a:r>
              <a:rPr lang="en-US" cap="none" dirty="0"/>
              <a:t>visit in</a:t>
            </a:r>
            <a:r>
              <a:rPr lang="en-US" cap="none" noProof="0" dirty="0"/>
              <a:t> practice</a:t>
            </a:r>
            <a:br>
              <a:rPr lang="en-US" dirty="0"/>
            </a:br>
            <a:br>
              <a:rPr lang="en-US" dirty="0"/>
            </a:br>
            <a:r>
              <a:rPr lang="en-US" sz="3200" dirty="0"/>
              <a:t>CG504003Q01</a:t>
            </a:r>
            <a:endParaRPr lang="en-US" sz="3200" strike="sngStrike" dirty="0"/>
          </a:p>
        </p:txBody>
      </p:sp>
    </p:spTree>
    <p:custDataLst>
      <p:tags r:id="rId1"/>
    </p:custDataLst>
    <p:extLst>
      <p:ext uri="{BB962C8B-B14F-4D97-AF65-F5344CB8AC3E}">
        <p14:creationId xmlns:p14="http://schemas.microsoft.com/office/powerpoint/2010/main" val="4137929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A3DD574-E94C-4538-8C27-D92439736D59}"/>
              </a:ext>
            </a:extLst>
          </p:cNvPr>
          <p:cNvSpPr>
            <a:spLocks noGrp="1"/>
          </p:cNvSpPr>
          <p:nvPr>
            <p:ph type="body" idx="1"/>
          </p:nvPr>
        </p:nvSpPr>
        <p:spPr/>
        <p:txBody>
          <a:bodyPr/>
          <a:lstStyle/>
          <a:p>
            <a:r>
              <a:rPr lang="en-US" sz="1400" dirty="0">
                <a:ea typeface="Roboto" pitchFamily="2" charset="0"/>
                <a:cs typeface="Roboto" pitchFamily="2" charset="0"/>
              </a:rPr>
              <a:t>QUIZ VCT 1 - B2B NEW BUSINESS CONQUEST - 1st VISIT IN PRACTICE</a:t>
            </a:r>
            <a:endParaRPr lang="en-US" dirty="0"/>
          </a:p>
        </p:txBody>
      </p:sp>
      <p:sp>
        <p:nvSpPr>
          <p:cNvPr id="4" name="Segnaposto testo 3">
            <a:extLst>
              <a:ext uri="{FF2B5EF4-FFF2-40B4-BE49-F238E27FC236}">
                <a16:creationId xmlns:a16="http://schemas.microsoft.com/office/drawing/2014/main" id="{E72B38F6-C91F-A2E4-7F73-9940EB3C8E66}"/>
              </a:ext>
            </a:extLst>
          </p:cNvPr>
          <p:cNvSpPr>
            <a:spLocks noGrp="1"/>
          </p:cNvSpPr>
          <p:nvPr>
            <p:ph type="body" sz="quarter" idx="19"/>
          </p:nvPr>
        </p:nvSpPr>
        <p:spPr/>
        <p:txBody>
          <a:bodyPr/>
          <a:lstStyle/>
          <a:p>
            <a:endParaRPr lang="it-IT"/>
          </a:p>
        </p:txBody>
      </p:sp>
      <p:sp>
        <p:nvSpPr>
          <p:cNvPr id="11" name="Titolo 3">
            <a:extLst>
              <a:ext uri="{FF2B5EF4-FFF2-40B4-BE49-F238E27FC236}">
                <a16:creationId xmlns:a16="http://schemas.microsoft.com/office/drawing/2014/main" id="{5437DD84-B125-CDC2-1C2B-3794133DD072}"/>
              </a:ext>
            </a:extLst>
          </p:cNvPr>
          <p:cNvSpPr>
            <a:spLocks noGrp="1"/>
          </p:cNvSpPr>
          <p:nvPr>
            <p:ph type="title"/>
          </p:nvPr>
        </p:nvSpPr>
        <p:spPr/>
        <p:txBody>
          <a:bodyPr/>
          <a:lstStyle/>
          <a:p>
            <a:pPr algn="l"/>
            <a:r>
              <a:rPr lang="fr-FR" dirty="0">
                <a:latin typeface="+mn-lt"/>
                <a:ea typeface="Roboto" pitchFamily="2" charset="0"/>
                <a:cs typeface="Roboto" pitchFamily="2" charset="0"/>
              </a:rPr>
              <a:t>Instructions</a:t>
            </a:r>
          </a:p>
        </p:txBody>
      </p:sp>
      <p:sp>
        <p:nvSpPr>
          <p:cNvPr id="12" name="CasellaDiTesto 11">
            <a:extLst>
              <a:ext uri="{FF2B5EF4-FFF2-40B4-BE49-F238E27FC236}">
                <a16:creationId xmlns:a16="http://schemas.microsoft.com/office/drawing/2014/main" id="{E642CF7D-8B0C-8D6D-E6C2-1284E8344D47}"/>
              </a:ext>
            </a:extLst>
          </p:cNvPr>
          <p:cNvSpPr txBox="1"/>
          <p:nvPr/>
        </p:nvSpPr>
        <p:spPr>
          <a:xfrm>
            <a:off x="827863" y="1800975"/>
            <a:ext cx="9928367" cy="800219"/>
          </a:xfrm>
          <a:prstGeom prst="rect">
            <a:avLst/>
          </a:prstGeom>
          <a:noFill/>
          <a:ln w="6350">
            <a:noFill/>
            <a:miter lim="800000"/>
          </a:ln>
        </p:spPr>
        <p:txBody>
          <a:bodyPr wrap="square">
            <a:spAutoFit/>
          </a:bodyPr>
          <a:lstStyle/>
          <a:p>
            <a:r>
              <a:rPr lang="it-IT" sz="1800" dirty="0">
                <a:solidFill>
                  <a:srgbClr val="243782"/>
                </a:solidFill>
                <a:latin typeface="Encode Sans" pitchFamily="2" charset="0"/>
              </a:rPr>
              <a:t>OBJECTIVES</a:t>
            </a:r>
            <a:endParaRPr lang="it-IT" sz="1800" dirty="0">
              <a:solidFill>
                <a:prstClr val="black"/>
              </a:solidFill>
              <a:latin typeface="Microsoft Sans Serif" panose="020B0604020202020204" pitchFamily="34" charset="0"/>
            </a:endParaRPr>
          </a:p>
          <a:p>
            <a:r>
              <a:rPr lang="en-US" sz="1400" dirty="0">
                <a:solidFill>
                  <a:schemeClr val="tx2"/>
                </a:solidFill>
                <a:ea typeface="Roboto" pitchFamily="2" charset="0"/>
                <a:cs typeface="Roboto" pitchFamily="2" charset="0"/>
              </a:rPr>
              <a:t>This test has been designed to assess your knowledge of the content of the training module “B2B NEW BUSINESS CONQUEST - 1st VISIT IN PRACTICE”.</a:t>
            </a:r>
            <a:endParaRPr lang="fr-FR" sz="900" dirty="0">
              <a:solidFill>
                <a:schemeClr val="tx2"/>
              </a:solidFill>
              <a:ea typeface="Roboto" pitchFamily="2" charset="0"/>
              <a:cs typeface="Roboto" pitchFamily="2" charset="0"/>
            </a:endParaRPr>
          </a:p>
        </p:txBody>
      </p:sp>
      <p:sp>
        <p:nvSpPr>
          <p:cNvPr id="13" name="CasellaDiTesto 12">
            <a:extLst>
              <a:ext uri="{FF2B5EF4-FFF2-40B4-BE49-F238E27FC236}">
                <a16:creationId xmlns:a16="http://schemas.microsoft.com/office/drawing/2014/main" id="{270930A0-1891-6BF5-36D9-78099AAB7A6F}"/>
              </a:ext>
            </a:extLst>
          </p:cNvPr>
          <p:cNvSpPr txBox="1"/>
          <p:nvPr/>
        </p:nvSpPr>
        <p:spPr>
          <a:xfrm>
            <a:off x="827863" y="2950970"/>
            <a:ext cx="9928368" cy="984885"/>
          </a:xfrm>
          <a:prstGeom prst="rect">
            <a:avLst/>
          </a:prstGeom>
          <a:noFill/>
          <a:ln w="6350">
            <a:noFill/>
            <a:miter lim="800000"/>
          </a:ln>
        </p:spPr>
        <p:txBody>
          <a:bodyPr wrap="square">
            <a:spAutoFit/>
          </a:bodyPr>
          <a:lstStyle/>
          <a:p>
            <a:r>
              <a:rPr lang="fr-FR" sz="1600" b="1" dirty="0">
                <a:solidFill>
                  <a:schemeClr val="tx2"/>
                </a:solidFill>
                <a:ea typeface="Roboto Black" pitchFamily="2" charset="0"/>
                <a:cs typeface="Roboto Black" pitchFamily="2" charset="0"/>
              </a:rPr>
              <a:t>RULES</a:t>
            </a:r>
          </a:p>
          <a:p>
            <a:r>
              <a:rPr lang="en-US" sz="1400" dirty="0">
                <a:solidFill>
                  <a:srgbClr val="243782"/>
                </a:solidFill>
                <a:latin typeface="Encode Sans" pitchFamily="2" charset="0"/>
              </a:rPr>
              <a:t>You will pass the test if you correctly answer at least 80% of the questions (i.e. 4 out of 5). If you have not reached the pass mark of 80%, you will be able to take the test again.</a:t>
            </a:r>
          </a:p>
          <a:p>
            <a:r>
              <a:rPr lang="en-US" sz="1400" dirty="0">
                <a:solidFill>
                  <a:srgbClr val="243782"/>
                </a:solidFill>
                <a:latin typeface="Encode Sans" pitchFamily="2" charset="0"/>
              </a:rPr>
              <a:t>After the failures you will have to re-register for the virtual class.</a:t>
            </a:r>
            <a:endParaRPr lang="en-US" sz="1400" dirty="0">
              <a:solidFill>
                <a:prstClr val="black"/>
              </a:solidFill>
              <a:latin typeface="Microsoft Sans Serif" panose="020B0604020202020204" pitchFamily="34" charset="0"/>
            </a:endParaRPr>
          </a:p>
        </p:txBody>
      </p:sp>
      <p:sp>
        <p:nvSpPr>
          <p:cNvPr id="14" name="CasellaDiTesto 13">
            <a:extLst>
              <a:ext uri="{FF2B5EF4-FFF2-40B4-BE49-F238E27FC236}">
                <a16:creationId xmlns:a16="http://schemas.microsoft.com/office/drawing/2014/main" id="{B01A99EF-2FDB-D0AD-E3CB-DD204ADD2107}"/>
              </a:ext>
            </a:extLst>
          </p:cNvPr>
          <p:cNvSpPr txBox="1"/>
          <p:nvPr/>
        </p:nvSpPr>
        <p:spPr>
          <a:xfrm>
            <a:off x="827864" y="4262505"/>
            <a:ext cx="9419388" cy="984885"/>
          </a:xfrm>
          <a:prstGeom prst="rect">
            <a:avLst/>
          </a:prstGeom>
          <a:noFill/>
          <a:ln w="6350">
            <a:noFill/>
            <a:miter lim="800000"/>
          </a:ln>
        </p:spPr>
        <p:txBody>
          <a:bodyPr wrap="square">
            <a:spAutoFit/>
          </a:bodyPr>
          <a:lstStyle/>
          <a:p>
            <a:r>
              <a:rPr lang="en-US" sz="1600" b="1" dirty="0">
                <a:solidFill>
                  <a:schemeClr val="tx2"/>
                </a:solidFill>
                <a:ea typeface="Roboto Black" pitchFamily="2" charset="0"/>
                <a:cs typeface="Roboto Black" pitchFamily="2" charset="0"/>
              </a:rPr>
              <a:t>HOW  TO DO THE TEST</a:t>
            </a:r>
          </a:p>
          <a:p>
            <a:r>
              <a:rPr lang="en-US" sz="1400" dirty="0">
                <a:solidFill>
                  <a:srgbClr val="243782"/>
                </a:solidFill>
                <a:latin typeface="Encode Sans" pitchFamily="2" charset="0"/>
              </a:rPr>
              <a:t>You can change your choice as many times as you like until you click on  'Confirm'.</a:t>
            </a:r>
          </a:p>
          <a:p>
            <a:r>
              <a:rPr lang="en-US" sz="1400" dirty="0">
                <a:solidFill>
                  <a:srgbClr val="243782"/>
                </a:solidFill>
                <a:latin typeface="Encode Sans" pitchFamily="2" charset="0"/>
              </a:rPr>
              <a:t>You need to answer before you can move on to the next question. </a:t>
            </a:r>
            <a:br>
              <a:rPr lang="en-US" sz="1400" dirty="0">
                <a:solidFill>
                  <a:srgbClr val="243782"/>
                </a:solidFill>
                <a:latin typeface="Encode Sans" pitchFamily="2" charset="0"/>
              </a:rPr>
            </a:br>
            <a:r>
              <a:rPr lang="en-US" sz="1400" dirty="0">
                <a:solidFill>
                  <a:srgbClr val="243782"/>
                </a:solidFill>
                <a:latin typeface="Encode Sans" pitchFamily="2" charset="0"/>
              </a:rPr>
              <a:t>At the end of the test, a report will show you your score.</a:t>
            </a:r>
          </a:p>
        </p:txBody>
      </p:sp>
      <p:sp>
        <p:nvSpPr>
          <p:cNvPr id="10" name="CasellaDiTesto 3">
            <a:extLst>
              <a:ext uri="{FF2B5EF4-FFF2-40B4-BE49-F238E27FC236}">
                <a16:creationId xmlns:a16="http://schemas.microsoft.com/office/drawing/2014/main" id="{B5558F7E-C107-45CE-943B-CED85987463A}"/>
              </a:ext>
            </a:extLst>
          </p:cNvPr>
          <p:cNvSpPr txBox="1"/>
          <p:nvPr/>
        </p:nvSpPr>
        <p:spPr>
          <a:xfrm>
            <a:off x="7528264" y="5981887"/>
            <a:ext cx="3562540" cy="369332"/>
          </a:xfrm>
          <a:prstGeom prst="rect">
            <a:avLst/>
          </a:prstGeom>
          <a:noFill/>
        </p:spPr>
        <p:txBody>
          <a:bodyPr wrap="square" rtlCol="0">
            <a:spAutoFit/>
          </a:bodyPr>
          <a:lstStyle/>
          <a:p>
            <a:pPr algn="r"/>
            <a:r>
              <a:rPr lang="fr-FR" dirty="0">
                <a:solidFill>
                  <a:schemeClr val="accent1"/>
                </a:solidFill>
              </a:rPr>
              <a:t>START</a:t>
            </a:r>
          </a:p>
        </p:txBody>
      </p:sp>
      <p:pic>
        <p:nvPicPr>
          <p:cNvPr id="2052" name="Picture 4" descr="Panneau et autocollant flèche directionnelle">
            <a:extLst>
              <a:ext uri="{FF2B5EF4-FFF2-40B4-BE49-F238E27FC236}">
                <a16:creationId xmlns:a16="http://schemas.microsoft.com/office/drawing/2014/main" id="{81C95E7B-93D8-40B2-885D-0869CCB2F2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08311" y="5955253"/>
            <a:ext cx="451825" cy="369332"/>
          </a:xfrm>
          <a:prstGeom prst="rect">
            <a:avLst/>
          </a:prstGeom>
          <a:solidFill>
            <a:srgbClr val="243782"/>
          </a:solidFill>
        </p:spPr>
      </p:pic>
      <p:pic>
        <p:nvPicPr>
          <p:cNvPr id="3" name="Image 6">
            <a:extLst>
              <a:ext uri="{FF2B5EF4-FFF2-40B4-BE49-F238E27FC236}">
                <a16:creationId xmlns:a16="http://schemas.microsoft.com/office/drawing/2014/main" id="{04C60F7A-996A-E00A-69E3-9BD38AB23737}"/>
              </a:ext>
            </a:extLst>
          </p:cNvPr>
          <p:cNvPicPr>
            <a:picLocks noChangeAspect="1"/>
          </p:cNvPicPr>
          <p:nvPr/>
        </p:nvPicPr>
        <p:blipFill>
          <a:blip r:embed="rId5"/>
          <a:stretch>
            <a:fillRect/>
          </a:stretch>
        </p:blipFill>
        <p:spPr>
          <a:xfrm>
            <a:off x="10023364" y="96167"/>
            <a:ext cx="2114550" cy="495300"/>
          </a:xfrm>
          <a:prstGeom prst="rect">
            <a:avLst/>
          </a:prstGeom>
        </p:spPr>
      </p:pic>
    </p:spTree>
    <p:custDataLst>
      <p:tags r:id="rId1"/>
    </p:custDataLst>
    <p:extLst>
      <p:ext uri="{BB962C8B-B14F-4D97-AF65-F5344CB8AC3E}">
        <p14:creationId xmlns:p14="http://schemas.microsoft.com/office/powerpoint/2010/main" val="712578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FE758C-9D35-CE71-6F54-3E4AB75925BD}"/>
              </a:ext>
            </a:extLst>
          </p:cNvPr>
          <p:cNvSpPr>
            <a:spLocks noGrp="1"/>
          </p:cNvSpPr>
          <p:nvPr>
            <p:ph type="body" idx="1"/>
          </p:nvPr>
        </p:nvSpPr>
        <p:spPr/>
        <p:txBody>
          <a:bodyPr/>
          <a:lstStyle/>
          <a:p>
            <a:r>
              <a:rPr lang="en-US" sz="1600" dirty="0">
                <a:ea typeface="Roboto" pitchFamily="2" charset="0"/>
                <a:cs typeface="Roboto" pitchFamily="2" charset="0"/>
              </a:rPr>
              <a:t>QUIZ VCT 1 - B2B NEW BUSINESS CONQUEST - 1st VISIT IN PRACTICE</a:t>
            </a:r>
            <a:endParaRPr lang="en-US" dirty="0"/>
          </a:p>
        </p:txBody>
      </p:sp>
      <p:sp>
        <p:nvSpPr>
          <p:cNvPr id="3" name="Text Placeholder 2">
            <a:extLst>
              <a:ext uri="{FF2B5EF4-FFF2-40B4-BE49-F238E27FC236}">
                <a16:creationId xmlns:a16="http://schemas.microsoft.com/office/drawing/2014/main" id="{F6869F26-9ADD-709C-B339-A5CCC375E93D}"/>
              </a:ext>
            </a:extLst>
          </p:cNvPr>
          <p:cNvSpPr>
            <a:spLocks noGrp="1"/>
          </p:cNvSpPr>
          <p:nvPr>
            <p:ph type="body" sz="quarter" idx="19"/>
          </p:nvPr>
        </p:nvSpPr>
        <p:spPr/>
        <p:txBody>
          <a:bodyPr/>
          <a:lstStyle/>
          <a:p>
            <a:endParaRPr lang="en-US"/>
          </a:p>
        </p:txBody>
      </p:sp>
      <p:sp>
        <p:nvSpPr>
          <p:cNvPr id="4" name="Text Placeholder 3">
            <a:extLst>
              <a:ext uri="{FF2B5EF4-FFF2-40B4-BE49-F238E27FC236}">
                <a16:creationId xmlns:a16="http://schemas.microsoft.com/office/drawing/2014/main" id="{B3CB268D-0937-CDC3-8C78-20241E157519}"/>
              </a:ext>
            </a:extLst>
          </p:cNvPr>
          <p:cNvSpPr>
            <a:spLocks noGrp="1"/>
          </p:cNvSpPr>
          <p:nvPr>
            <p:ph type="body" sz="quarter" idx="13"/>
          </p:nvPr>
        </p:nvSpPr>
        <p:spPr/>
        <p:txBody>
          <a:bodyPr vert="horz" lIns="91440" tIns="45720" rIns="91440" bIns="45720" rtlCol="0" anchor="t">
            <a:noAutofit/>
          </a:bodyPr>
          <a:lstStyle/>
          <a:p>
            <a:r>
              <a:rPr lang="en-US" dirty="0"/>
              <a:t>What is the best way to </a:t>
            </a:r>
            <a:r>
              <a:rPr lang="en-US" sz="1400" dirty="0">
                <a:solidFill>
                  <a:srgbClr val="243782"/>
                </a:solidFill>
                <a:latin typeface="Encode Sans" pitchFamily="2" charset="0"/>
              </a:rPr>
              <a:t>introduce</a:t>
            </a:r>
            <a:r>
              <a:rPr lang="en-US" dirty="0"/>
              <a:t> yourself to your prospect during a first visit?</a:t>
            </a:r>
            <a:endParaRPr lang="en-AS" dirty="0"/>
          </a:p>
          <a:p>
            <a:endParaRPr lang="fr-FR" dirty="0"/>
          </a:p>
          <a:p>
            <a:r>
              <a:rPr lang="en-US" dirty="0"/>
              <a:t>a) I give them my business card so that they have all the information they need about me, and then I get straight to the point. Business customers don't have time to waste. </a:t>
            </a:r>
          </a:p>
          <a:p>
            <a:pPr marL="342900" indent="-342900">
              <a:buAutoNum type="alphaLcParenR"/>
            </a:pPr>
            <a:endParaRPr lang="en-US" dirty="0"/>
          </a:p>
          <a:p>
            <a:r>
              <a:rPr lang="en-US" dirty="0"/>
              <a:t>b) I take the time to explain in detail who I am, what my job is, what my dealership is about, what the advantages of working with us are and I give them full information about the car models. A business customer wants to have all the information from the start. </a:t>
            </a:r>
          </a:p>
          <a:p>
            <a:pPr marL="342900" indent="-342900">
              <a:buAutoNum type="alphaLcParenR"/>
            </a:pPr>
            <a:endParaRPr lang="en-US" dirty="0"/>
          </a:p>
          <a:p>
            <a:r>
              <a:rPr lang="en-US" dirty="0"/>
              <a:t>c) I ask the customer to introduce himself and their company. A successful sale is only possible if the customer takes charge of the conversation. </a:t>
            </a:r>
          </a:p>
          <a:p>
            <a:pPr marL="342900" indent="-342900">
              <a:buAutoNum type="alphaLcParenR"/>
            </a:pPr>
            <a:endParaRPr lang="en-US" dirty="0"/>
          </a:p>
          <a:p>
            <a:r>
              <a:rPr lang="en-US" dirty="0">
                <a:solidFill>
                  <a:srgbClr val="00B050"/>
                </a:solidFill>
              </a:rPr>
              <a:t>d) I briefly introduce myself, the dealership and what I can do for business customers. I keep in mind that I only have one chance to make a good first impression.</a:t>
            </a:r>
          </a:p>
        </p:txBody>
      </p:sp>
      <p:sp>
        <p:nvSpPr>
          <p:cNvPr id="6" name="Title 5">
            <a:extLst>
              <a:ext uri="{FF2B5EF4-FFF2-40B4-BE49-F238E27FC236}">
                <a16:creationId xmlns:a16="http://schemas.microsoft.com/office/drawing/2014/main" id="{DE0B404C-A3D8-0DF9-F831-73BC8FB2FC50}"/>
              </a:ext>
            </a:extLst>
          </p:cNvPr>
          <p:cNvSpPr>
            <a:spLocks noGrp="1"/>
          </p:cNvSpPr>
          <p:nvPr>
            <p:ph type="title"/>
          </p:nvPr>
        </p:nvSpPr>
        <p:spPr/>
        <p:txBody>
          <a:bodyPr/>
          <a:lstStyle/>
          <a:p>
            <a:pPr algn="l"/>
            <a:r>
              <a:rPr lang="fr-BE" dirty="0"/>
              <a:t>End quiz - Question 1/5</a:t>
            </a:r>
            <a:endParaRPr lang="en-US" dirty="0"/>
          </a:p>
        </p:txBody>
      </p:sp>
    </p:spTree>
    <p:custDataLst>
      <p:tags r:id="rId1"/>
    </p:custDataLst>
    <p:extLst>
      <p:ext uri="{BB962C8B-B14F-4D97-AF65-F5344CB8AC3E}">
        <p14:creationId xmlns:p14="http://schemas.microsoft.com/office/powerpoint/2010/main" val="2410171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FE758C-9D35-CE71-6F54-3E4AB75925BD}"/>
              </a:ext>
            </a:extLst>
          </p:cNvPr>
          <p:cNvSpPr>
            <a:spLocks noGrp="1"/>
          </p:cNvSpPr>
          <p:nvPr>
            <p:ph type="body" idx="1"/>
          </p:nvPr>
        </p:nvSpPr>
        <p:spPr/>
        <p:txBody>
          <a:bodyPr/>
          <a:lstStyle/>
          <a:p>
            <a:r>
              <a:rPr lang="en-US" sz="1400" dirty="0">
                <a:ea typeface="Roboto" pitchFamily="2" charset="0"/>
                <a:cs typeface="Roboto" pitchFamily="2" charset="0"/>
              </a:rPr>
              <a:t>QUIZ VCT 1 - B2B NEW BUSINESS CONQUEST - 1st VISIT IN PRACTICE</a:t>
            </a:r>
            <a:endParaRPr lang="en-US" dirty="0"/>
          </a:p>
        </p:txBody>
      </p:sp>
      <p:sp>
        <p:nvSpPr>
          <p:cNvPr id="3" name="Text Placeholder 2">
            <a:extLst>
              <a:ext uri="{FF2B5EF4-FFF2-40B4-BE49-F238E27FC236}">
                <a16:creationId xmlns:a16="http://schemas.microsoft.com/office/drawing/2014/main" id="{F6869F26-9ADD-709C-B339-A5CCC375E93D}"/>
              </a:ext>
            </a:extLst>
          </p:cNvPr>
          <p:cNvSpPr>
            <a:spLocks noGrp="1"/>
          </p:cNvSpPr>
          <p:nvPr>
            <p:ph type="body" sz="quarter" idx="19"/>
          </p:nvPr>
        </p:nvSpPr>
        <p:spPr/>
        <p:txBody>
          <a:bodyPr/>
          <a:lstStyle/>
          <a:p>
            <a:endParaRPr lang="en-US"/>
          </a:p>
        </p:txBody>
      </p:sp>
      <p:sp>
        <p:nvSpPr>
          <p:cNvPr id="4" name="Text Placeholder 3">
            <a:extLst>
              <a:ext uri="{FF2B5EF4-FFF2-40B4-BE49-F238E27FC236}">
                <a16:creationId xmlns:a16="http://schemas.microsoft.com/office/drawing/2014/main" id="{B3CB268D-0937-CDC3-8C78-20241E157519}"/>
              </a:ext>
            </a:extLst>
          </p:cNvPr>
          <p:cNvSpPr>
            <a:spLocks noGrp="1"/>
          </p:cNvSpPr>
          <p:nvPr>
            <p:ph type="body" sz="quarter" idx="13"/>
          </p:nvPr>
        </p:nvSpPr>
        <p:spPr>
          <a:xfrm>
            <a:off x="536400" y="1296369"/>
            <a:ext cx="11465100" cy="4928031"/>
          </a:xfrm>
        </p:spPr>
        <p:txBody>
          <a:bodyPr/>
          <a:lstStyle/>
          <a:p>
            <a:r>
              <a:rPr lang="en-US" dirty="0"/>
              <a:t>What are your objectives on the first visit? </a:t>
            </a:r>
            <a:endParaRPr lang="en-AS" dirty="0"/>
          </a:p>
          <a:p>
            <a:endParaRPr lang="fr-FR" dirty="0"/>
          </a:p>
          <a:p>
            <a:r>
              <a:rPr lang="en-US" dirty="0"/>
              <a:t>a) To sell a car.</a:t>
            </a:r>
          </a:p>
          <a:p>
            <a:r>
              <a:rPr lang="en-US" dirty="0"/>
              <a:t>b) To offer a test drive of one of your new models.</a:t>
            </a:r>
          </a:p>
          <a:p>
            <a:r>
              <a:rPr lang="en-US" dirty="0">
                <a:solidFill>
                  <a:srgbClr val="00B050"/>
                </a:solidFill>
              </a:rPr>
              <a:t>c) To find out the customer's expectations and concerns and make them want to do business with you. </a:t>
            </a:r>
          </a:p>
          <a:p>
            <a:r>
              <a:rPr lang="en-US" dirty="0"/>
              <a:t>d) To present your B2B commercial conditions </a:t>
            </a:r>
            <a:endParaRPr lang="fr-FR" dirty="0"/>
          </a:p>
        </p:txBody>
      </p:sp>
      <p:sp>
        <p:nvSpPr>
          <p:cNvPr id="6" name="Title 5">
            <a:extLst>
              <a:ext uri="{FF2B5EF4-FFF2-40B4-BE49-F238E27FC236}">
                <a16:creationId xmlns:a16="http://schemas.microsoft.com/office/drawing/2014/main" id="{DE0B404C-A3D8-0DF9-F831-73BC8FB2FC50}"/>
              </a:ext>
            </a:extLst>
          </p:cNvPr>
          <p:cNvSpPr>
            <a:spLocks noGrp="1"/>
          </p:cNvSpPr>
          <p:nvPr>
            <p:ph type="title"/>
          </p:nvPr>
        </p:nvSpPr>
        <p:spPr/>
        <p:txBody>
          <a:bodyPr/>
          <a:lstStyle/>
          <a:p>
            <a:pPr algn="l"/>
            <a:r>
              <a:rPr lang="fr-BE" dirty="0"/>
              <a:t>End quiz - Question </a:t>
            </a:r>
            <a:r>
              <a:rPr lang="en-AS" dirty="0"/>
              <a:t>2</a:t>
            </a:r>
            <a:r>
              <a:rPr lang="fr-BE" dirty="0"/>
              <a:t>/5</a:t>
            </a:r>
            <a:endParaRPr lang="en-US" dirty="0"/>
          </a:p>
        </p:txBody>
      </p:sp>
    </p:spTree>
    <p:custDataLst>
      <p:tags r:id="rId1"/>
    </p:custDataLst>
    <p:extLst>
      <p:ext uri="{BB962C8B-B14F-4D97-AF65-F5344CB8AC3E}">
        <p14:creationId xmlns:p14="http://schemas.microsoft.com/office/powerpoint/2010/main" val="2704882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FE758C-9D35-CE71-6F54-3E4AB75925BD}"/>
              </a:ext>
            </a:extLst>
          </p:cNvPr>
          <p:cNvSpPr>
            <a:spLocks noGrp="1"/>
          </p:cNvSpPr>
          <p:nvPr>
            <p:ph type="body" idx="1"/>
          </p:nvPr>
        </p:nvSpPr>
        <p:spPr/>
        <p:txBody>
          <a:bodyPr/>
          <a:lstStyle/>
          <a:p>
            <a:r>
              <a:rPr lang="en-US" sz="1400" dirty="0">
                <a:ea typeface="Roboto" pitchFamily="2" charset="0"/>
                <a:cs typeface="Roboto" pitchFamily="2" charset="0"/>
              </a:rPr>
              <a:t>QUIZ VCT 1 - B2B NEW BUSINESS CONQUEST - 1st VISIT IN PRACTICE</a:t>
            </a:r>
            <a:endParaRPr lang="en-US" dirty="0"/>
          </a:p>
        </p:txBody>
      </p:sp>
      <p:sp>
        <p:nvSpPr>
          <p:cNvPr id="3" name="Text Placeholder 2">
            <a:extLst>
              <a:ext uri="{FF2B5EF4-FFF2-40B4-BE49-F238E27FC236}">
                <a16:creationId xmlns:a16="http://schemas.microsoft.com/office/drawing/2014/main" id="{F6869F26-9ADD-709C-B339-A5CCC375E93D}"/>
              </a:ext>
            </a:extLst>
          </p:cNvPr>
          <p:cNvSpPr>
            <a:spLocks noGrp="1"/>
          </p:cNvSpPr>
          <p:nvPr>
            <p:ph type="body" sz="quarter" idx="19"/>
          </p:nvPr>
        </p:nvSpPr>
        <p:spPr/>
        <p:txBody>
          <a:bodyPr/>
          <a:lstStyle/>
          <a:p>
            <a:endParaRPr lang="en-US"/>
          </a:p>
        </p:txBody>
      </p:sp>
      <p:sp>
        <p:nvSpPr>
          <p:cNvPr id="4" name="Text Placeholder 3">
            <a:extLst>
              <a:ext uri="{FF2B5EF4-FFF2-40B4-BE49-F238E27FC236}">
                <a16:creationId xmlns:a16="http://schemas.microsoft.com/office/drawing/2014/main" id="{B3CB268D-0937-CDC3-8C78-20241E157519}"/>
              </a:ext>
            </a:extLst>
          </p:cNvPr>
          <p:cNvSpPr>
            <a:spLocks noGrp="1"/>
          </p:cNvSpPr>
          <p:nvPr>
            <p:ph type="body" sz="quarter" idx="13"/>
          </p:nvPr>
        </p:nvSpPr>
        <p:spPr/>
        <p:txBody>
          <a:bodyPr/>
          <a:lstStyle/>
          <a:p>
            <a:r>
              <a:rPr lang="en-US" dirty="0"/>
              <a:t>From the list below, what is the most important thing you should do at the end of your first visit? </a:t>
            </a:r>
            <a:endParaRPr lang="en-AS" dirty="0"/>
          </a:p>
          <a:p>
            <a:endParaRPr lang="fr-FR" dirty="0"/>
          </a:p>
          <a:p>
            <a:r>
              <a:rPr lang="en-US" dirty="0">
                <a:solidFill>
                  <a:srgbClr val="00B050"/>
                </a:solidFill>
              </a:rPr>
              <a:t>a) Define the next steps and a date for the next action. </a:t>
            </a:r>
          </a:p>
          <a:p>
            <a:r>
              <a:rPr lang="en-US" dirty="0"/>
              <a:t>b) Thank the customer for receiving you.</a:t>
            </a:r>
          </a:p>
          <a:p>
            <a:r>
              <a:rPr lang="en-US" dirty="0"/>
              <a:t>c) Rephrase the prospect's needs. </a:t>
            </a:r>
          </a:p>
          <a:p>
            <a:r>
              <a:rPr lang="en-US" dirty="0"/>
              <a:t>d) Give your business card and your dealership brochure. </a:t>
            </a:r>
          </a:p>
        </p:txBody>
      </p:sp>
      <p:sp>
        <p:nvSpPr>
          <p:cNvPr id="6" name="Title 5">
            <a:extLst>
              <a:ext uri="{FF2B5EF4-FFF2-40B4-BE49-F238E27FC236}">
                <a16:creationId xmlns:a16="http://schemas.microsoft.com/office/drawing/2014/main" id="{DE0B404C-A3D8-0DF9-F831-73BC8FB2FC50}"/>
              </a:ext>
            </a:extLst>
          </p:cNvPr>
          <p:cNvSpPr>
            <a:spLocks noGrp="1"/>
          </p:cNvSpPr>
          <p:nvPr>
            <p:ph type="title"/>
          </p:nvPr>
        </p:nvSpPr>
        <p:spPr/>
        <p:txBody>
          <a:bodyPr/>
          <a:lstStyle/>
          <a:p>
            <a:pPr algn="l"/>
            <a:r>
              <a:rPr lang="fr-BE" dirty="0"/>
              <a:t>End quiz - Question </a:t>
            </a:r>
            <a:r>
              <a:rPr lang="en-AS" dirty="0"/>
              <a:t>3</a:t>
            </a:r>
            <a:r>
              <a:rPr lang="fr-BE" dirty="0"/>
              <a:t>/5</a:t>
            </a:r>
            <a:endParaRPr lang="en-US" dirty="0"/>
          </a:p>
        </p:txBody>
      </p:sp>
    </p:spTree>
    <p:custDataLst>
      <p:tags r:id="rId1"/>
    </p:custDataLst>
    <p:extLst>
      <p:ext uri="{BB962C8B-B14F-4D97-AF65-F5344CB8AC3E}">
        <p14:creationId xmlns:p14="http://schemas.microsoft.com/office/powerpoint/2010/main" val="2425715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FE758C-9D35-CE71-6F54-3E4AB75925BD}"/>
              </a:ext>
            </a:extLst>
          </p:cNvPr>
          <p:cNvSpPr>
            <a:spLocks noGrp="1"/>
          </p:cNvSpPr>
          <p:nvPr>
            <p:ph type="body" idx="1"/>
          </p:nvPr>
        </p:nvSpPr>
        <p:spPr/>
        <p:txBody>
          <a:bodyPr/>
          <a:lstStyle/>
          <a:p>
            <a:r>
              <a:rPr lang="en-US" sz="1400" dirty="0">
                <a:ea typeface="Roboto" pitchFamily="2" charset="0"/>
                <a:cs typeface="Roboto" pitchFamily="2" charset="0"/>
              </a:rPr>
              <a:t>QUIZ VCT 1 - B2B NEW BUSINESS CONQUEST - 1st VISIT IN PRACTICE</a:t>
            </a:r>
            <a:endParaRPr lang="en-US" dirty="0"/>
          </a:p>
        </p:txBody>
      </p:sp>
      <p:sp>
        <p:nvSpPr>
          <p:cNvPr id="3" name="Text Placeholder 2">
            <a:extLst>
              <a:ext uri="{FF2B5EF4-FFF2-40B4-BE49-F238E27FC236}">
                <a16:creationId xmlns:a16="http://schemas.microsoft.com/office/drawing/2014/main" id="{F6869F26-9ADD-709C-B339-A5CCC375E93D}"/>
              </a:ext>
            </a:extLst>
          </p:cNvPr>
          <p:cNvSpPr>
            <a:spLocks noGrp="1"/>
          </p:cNvSpPr>
          <p:nvPr>
            <p:ph type="body" sz="quarter" idx="19"/>
          </p:nvPr>
        </p:nvSpPr>
        <p:spPr/>
        <p:txBody>
          <a:bodyPr/>
          <a:lstStyle/>
          <a:p>
            <a:endParaRPr lang="en-US"/>
          </a:p>
        </p:txBody>
      </p:sp>
      <p:sp>
        <p:nvSpPr>
          <p:cNvPr id="4" name="Text Placeholder 3">
            <a:extLst>
              <a:ext uri="{FF2B5EF4-FFF2-40B4-BE49-F238E27FC236}">
                <a16:creationId xmlns:a16="http://schemas.microsoft.com/office/drawing/2014/main" id="{B3CB268D-0937-CDC3-8C78-20241E157519}"/>
              </a:ext>
            </a:extLst>
          </p:cNvPr>
          <p:cNvSpPr>
            <a:spLocks noGrp="1"/>
          </p:cNvSpPr>
          <p:nvPr>
            <p:ph type="body" sz="quarter" idx="13"/>
          </p:nvPr>
        </p:nvSpPr>
        <p:spPr/>
        <p:txBody>
          <a:bodyPr/>
          <a:lstStyle/>
          <a:p>
            <a:r>
              <a:rPr lang="en-US" dirty="0"/>
              <a:t>What should you check before starting your online meeting?</a:t>
            </a:r>
            <a:endParaRPr lang="en-AS" dirty="0"/>
          </a:p>
          <a:p>
            <a:endParaRPr lang="fr-FR" dirty="0"/>
          </a:p>
          <a:p>
            <a:r>
              <a:rPr lang="en-US" dirty="0"/>
              <a:t>a) Your position in front of the camera and the brightness of the image</a:t>
            </a:r>
          </a:p>
          <a:p>
            <a:r>
              <a:rPr lang="en-US" dirty="0"/>
              <a:t>b) Your webcam and microphone</a:t>
            </a:r>
          </a:p>
          <a:p>
            <a:r>
              <a:rPr lang="en-US" dirty="0"/>
              <a:t>c) Your documents ready and open</a:t>
            </a:r>
          </a:p>
          <a:p>
            <a:r>
              <a:rPr lang="en-US" dirty="0">
                <a:solidFill>
                  <a:srgbClr val="00B050"/>
                </a:solidFill>
              </a:rPr>
              <a:t>d) All of the above </a:t>
            </a:r>
          </a:p>
        </p:txBody>
      </p:sp>
      <p:sp>
        <p:nvSpPr>
          <p:cNvPr id="6" name="Title 5">
            <a:extLst>
              <a:ext uri="{FF2B5EF4-FFF2-40B4-BE49-F238E27FC236}">
                <a16:creationId xmlns:a16="http://schemas.microsoft.com/office/drawing/2014/main" id="{DE0B404C-A3D8-0DF9-F831-73BC8FB2FC50}"/>
              </a:ext>
            </a:extLst>
          </p:cNvPr>
          <p:cNvSpPr>
            <a:spLocks noGrp="1"/>
          </p:cNvSpPr>
          <p:nvPr>
            <p:ph type="title"/>
          </p:nvPr>
        </p:nvSpPr>
        <p:spPr/>
        <p:txBody>
          <a:bodyPr/>
          <a:lstStyle/>
          <a:p>
            <a:pPr algn="l"/>
            <a:r>
              <a:rPr lang="fr-BE"/>
              <a:t>End quiz - Question </a:t>
            </a:r>
            <a:r>
              <a:rPr lang="en-AS"/>
              <a:t>4</a:t>
            </a:r>
            <a:r>
              <a:rPr lang="fr-BE"/>
              <a:t>/5</a:t>
            </a:r>
            <a:endParaRPr lang="en-US"/>
          </a:p>
        </p:txBody>
      </p:sp>
    </p:spTree>
    <p:custDataLst>
      <p:tags r:id="rId1"/>
    </p:custDataLst>
    <p:extLst>
      <p:ext uri="{BB962C8B-B14F-4D97-AF65-F5344CB8AC3E}">
        <p14:creationId xmlns:p14="http://schemas.microsoft.com/office/powerpoint/2010/main" val="432915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FE758C-9D35-CE71-6F54-3E4AB75925BD}"/>
              </a:ext>
            </a:extLst>
          </p:cNvPr>
          <p:cNvSpPr>
            <a:spLocks noGrp="1"/>
          </p:cNvSpPr>
          <p:nvPr>
            <p:ph type="body" idx="1"/>
          </p:nvPr>
        </p:nvSpPr>
        <p:spPr/>
        <p:txBody>
          <a:bodyPr/>
          <a:lstStyle/>
          <a:p>
            <a:r>
              <a:rPr lang="en-US" sz="1400" dirty="0">
                <a:ea typeface="Roboto" pitchFamily="2" charset="0"/>
                <a:cs typeface="Roboto" pitchFamily="2" charset="0"/>
              </a:rPr>
              <a:t>QUIZ VCT 1 - B2B NEW BUSINESS CONQUEST - 1st VISIT IN PRACTICE</a:t>
            </a:r>
            <a:endParaRPr lang="en-US" dirty="0"/>
          </a:p>
        </p:txBody>
      </p:sp>
      <p:sp>
        <p:nvSpPr>
          <p:cNvPr id="3" name="Text Placeholder 2">
            <a:extLst>
              <a:ext uri="{FF2B5EF4-FFF2-40B4-BE49-F238E27FC236}">
                <a16:creationId xmlns:a16="http://schemas.microsoft.com/office/drawing/2014/main" id="{F6869F26-9ADD-709C-B339-A5CCC375E93D}"/>
              </a:ext>
            </a:extLst>
          </p:cNvPr>
          <p:cNvSpPr>
            <a:spLocks noGrp="1"/>
          </p:cNvSpPr>
          <p:nvPr>
            <p:ph type="body" sz="quarter" idx="19"/>
          </p:nvPr>
        </p:nvSpPr>
        <p:spPr/>
        <p:txBody>
          <a:bodyPr/>
          <a:lstStyle/>
          <a:p>
            <a:endParaRPr lang="en-US"/>
          </a:p>
        </p:txBody>
      </p:sp>
      <p:sp>
        <p:nvSpPr>
          <p:cNvPr id="4" name="Text Placeholder 3">
            <a:extLst>
              <a:ext uri="{FF2B5EF4-FFF2-40B4-BE49-F238E27FC236}">
                <a16:creationId xmlns:a16="http://schemas.microsoft.com/office/drawing/2014/main" id="{B3CB268D-0937-CDC3-8C78-20241E157519}"/>
              </a:ext>
            </a:extLst>
          </p:cNvPr>
          <p:cNvSpPr>
            <a:spLocks noGrp="1"/>
          </p:cNvSpPr>
          <p:nvPr>
            <p:ph type="body" sz="quarter" idx="13"/>
          </p:nvPr>
        </p:nvSpPr>
        <p:spPr/>
        <p:txBody>
          <a:bodyPr vert="horz" lIns="91440" tIns="45720" rIns="91440" bIns="45720" rtlCol="0" anchor="t">
            <a:noAutofit/>
          </a:bodyPr>
          <a:lstStyle/>
          <a:p>
            <a:r>
              <a:rPr lang="en-US" dirty="0"/>
              <a:t>How do you find out what the customer needs and get them in the mood to do business with you? </a:t>
            </a:r>
            <a:r>
              <a:rPr lang="fr-FR" dirty="0"/>
              <a:t> </a:t>
            </a:r>
          </a:p>
          <a:p>
            <a:endParaRPr lang="fr-FR" dirty="0"/>
          </a:p>
          <a:p>
            <a:r>
              <a:rPr lang="en-US" dirty="0"/>
              <a:t>a) Ask your contact questions in a natural and informal way during the conversation. It is important that the customer expresses on their behalf. </a:t>
            </a:r>
          </a:p>
          <a:p>
            <a:r>
              <a:rPr lang="en-US" dirty="0">
                <a:solidFill>
                  <a:srgbClr val="00B050"/>
                </a:solidFill>
              </a:rPr>
              <a:t>b) It is important to ask the right questions in a structured way. This is the only way to find out who the customer is, what their business is, what their needs are and who their current suppliers are. It is essential to take notes. </a:t>
            </a:r>
          </a:p>
          <a:p>
            <a:r>
              <a:rPr lang="en-US" dirty="0"/>
              <a:t>c) Ask only a few questions. Too many questions can irritate the customer. Besides, there is a lot of information available on the Internet. </a:t>
            </a:r>
          </a:p>
          <a:p>
            <a:r>
              <a:rPr lang="en-US" dirty="0"/>
              <a:t>d) This is not necessary. All customers are the same: they are just looking for the best deal. </a:t>
            </a:r>
          </a:p>
        </p:txBody>
      </p:sp>
      <p:sp>
        <p:nvSpPr>
          <p:cNvPr id="6" name="Title 5">
            <a:extLst>
              <a:ext uri="{FF2B5EF4-FFF2-40B4-BE49-F238E27FC236}">
                <a16:creationId xmlns:a16="http://schemas.microsoft.com/office/drawing/2014/main" id="{DE0B404C-A3D8-0DF9-F831-73BC8FB2FC50}"/>
              </a:ext>
            </a:extLst>
          </p:cNvPr>
          <p:cNvSpPr>
            <a:spLocks noGrp="1"/>
          </p:cNvSpPr>
          <p:nvPr>
            <p:ph type="title"/>
          </p:nvPr>
        </p:nvSpPr>
        <p:spPr/>
        <p:txBody>
          <a:bodyPr/>
          <a:lstStyle/>
          <a:p>
            <a:pPr algn="l"/>
            <a:r>
              <a:rPr lang="fr-BE"/>
              <a:t>End quiz - Question </a:t>
            </a:r>
            <a:r>
              <a:rPr lang="en-AS"/>
              <a:t>5</a:t>
            </a:r>
            <a:r>
              <a:rPr lang="fr-BE"/>
              <a:t>/5</a:t>
            </a:r>
            <a:endParaRPr lang="en-US"/>
          </a:p>
        </p:txBody>
      </p:sp>
    </p:spTree>
    <p:custDataLst>
      <p:tags r:id="rId1"/>
    </p:custDataLst>
    <p:extLst>
      <p:ext uri="{BB962C8B-B14F-4D97-AF65-F5344CB8AC3E}">
        <p14:creationId xmlns:p14="http://schemas.microsoft.com/office/powerpoint/2010/main" val="1928960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7081BF99-EFD1-7DAA-43C8-1A38903AA38D}"/>
              </a:ext>
            </a:extLst>
          </p:cNvPr>
          <p:cNvSpPr>
            <a:spLocks noGrp="1"/>
          </p:cNvSpPr>
          <p:nvPr>
            <p:ph type="body" idx="1"/>
          </p:nvPr>
        </p:nvSpPr>
        <p:spPr/>
        <p:txBody>
          <a:bodyPr/>
          <a:lstStyle/>
          <a:p>
            <a:r>
              <a:rPr lang="it-IT" dirty="0" err="1"/>
              <a:t>Results</a:t>
            </a:r>
            <a:endParaRPr lang="it-IT" dirty="0"/>
          </a:p>
        </p:txBody>
      </p:sp>
      <p:sp>
        <p:nvSpPr>
          <p:cNvPr id="3" name="Segnaposto testo 2">
            <a:extLst>
              <a:ext uri="{FF2B5EF4-FFF2-40B4-BE49-F238E27FC236}">
                <a16:creationId xmlns:a16="http://schemas.microsoft.com/office/drawing/2014/main" id="{F6C8CC52-2076-C5E6-AB2A-2F6D180478DD}"/>
              </a:ext>
            </a:extLst>
          </p:cNvPr>
          <p:cNvSpPr>
            <a:spLocks noGrp="1"/>
          </p:cNvSpPr>
          <p:nvPr>
            <p:ph type="body" sz="quarter" idx="19"/>
          </p:nvPr>
        </p:nvSpPr>
        <p:spPr/>
        <p:txBody>
          <a:bodyPr/>
          <a:lstStyle/>
          <a:p>
            <a:endParaRPr lang="it-IT"/>
          </a:p>
        </p:txBody>
      </p:sp>
      <p:sp>
        <p:nvSpPr>
          <p:cNvPr id="5" name="Segnaposto numero diapositiva 4">
            <a:extLst>
              <a:ext uri="{FF2B5EF4-FFF2-40B4-BE49-F238E27FC236}">
                <a16:creationId xmlns:a16="http://schemas.microsoft.com/office/drawing/2014/main" id="{0C906CEA-874E-E999-BA9F-1C2ADD8BA79E}"/>
              </a:ext>
            </a:extLst>
          </p:cNvPr>
          <p:cNvSpPr>
            <a:spLocks noGrp="1"/>
          </p:cNvSpPr>
          <p:nvPr>
            <p:ph type="sldNum" sz="quarter" idx="17"/>
          </p:nvPr>
        </p:nvSpPr>
        <p:spPr/>
        <p:txBody>
          <a:bodyPr/>
          <a:lstStyle/>
          <a:p>
            <a:fld id="{975A587B-5814-4D9B-9598-FE9CB954CB01}" type="slidenum">
              <a:rPr lang="en-US" noProof="0" smtClean="0"/>
              <a:pPr/>
              <a:t>8</a:t>
            </a:fld>
            <a:endParaRPr lang="en-US" b="0" noProof="0"/>
          </a:p>
        </p:txBody>
      </p:sp>
      <p:sp>
        <p:nvSpPr>
          <p:cNvPr id="6" name="Titolo 5">
            <a:extLst>
              <a:ext uri="{FF2B5EF4-FFF2-40B4-BE49-F238E27FC236}">
                <a16:creationId xmlns:a16="http://schemas.microsoft.com/office/drawing/2014/main" id="{2B2130C2-317F-572D-3410-2F787C058E0F}"/>
              </a:ext>
            </a:extLst>
          </p:cNvPr>
          <p:cNvSpPr>
            <a:spLocks noGrp="1"/>
          </p:cNvSpPr>
          <p:nvPr>
            <p:ph type="title"/>
          </p:nvPr>
        </p:nvSpPr>
        <p:spPr/>
        <p:txBody>
          <a:bodyPr/>
          <a:lstStyle/>
          <a:p>
            <a:endParaRPr lang="it-IT"/>
          </a:p>
        </p:txBody>
      </p:sp>
      <p:sp>
        <p:nvSpPr>
          <p:cNvPr id="8" name="CasellaDiTesto 7">
            <a:extLst>
              <a:ext uri="{FF2B5EF4-FFF2-40B4-BE49-F238E27FC236}">
                <a16:creationId xmlns:a16="http://schemas.microsoft.com/office/drawing/2014/main" id="{9871FCFC-1DCA-5E0A-5E38-EC77588AC70C}"/>
              </a:ext>
            </a:extLst>
          </p:cNvPr>
          <p:cNvSpPr txBox="1"/>
          <p:nvPr/>
        </p:nvSpPr>
        <p:spPr>
          <a:xfrm>
            <a:off x="1172308" y="1649995"/>
            <a:ext cx="6096000" cy="369332"/>
          </a:xfrm>
          <a:prstGeom prst="rect">
            <a:avLst/>
          </a:prstGeom>
          <a:noFill/>
        </p:spPr>
        <p:txBody>
          <a:bodyPr wrap="square">
            <a:spAutoFit/>
          </a:bodyPr>
          <a:lstStyle/>
          <a:p>
            <a:r>
              <a:rPr lang="it-IT" sz="1800" dirty="0">
                <a:solidFill>
                  <a:srgbClr val="243782"/>
                </a:solidFill>
                <a:latin typeface="Encode Sans" pitchFamily="2" charset="0"/>
              </a:rPr>
              <a:t>Your Score:</a:t>
            </a:r>
            <a:endParaRPr lang="it-IT" sz="1800" b="0" dirty="0">
              <a:solidFill>
                <a:prstClr val="black"/>
              </a:solidFill>
              <a:latin typeface="Microsoft Sans Serif" panose="020B0604020202020204" pitchFamily="34" charset="0"/>
            </a:endParaRPr>
          </a:p>
        </p:txBody>
      </p:sp>
      <p:sp>
        <p:nvSpPr>
          <p:cNvPr id="10" name="CasellaDiTesto 9">
            <a:extLst>
              <a:ext uri="{FF2B5EF4-FFF2-40B4-BE49-F238E27FC236}">
                <a16:creationId xmlns:a16="http://schemas.microsoft.com/office/drawing/2014/main" id="{9842A439-A6BE-BE70-7BD2-8E0BB901FDBE}"/>
              </a:ext>
            </a:extLst>
          </p:cNvPr>
          <p:cNvSpPr txBox="1"/>
          <p:nvPr/>
        </p:nvSpPr>
        <p:spPr>
          <a:xfrm>
            <a:off x="1172308" y="2096199"/>
            <a:ext cx="6096000" cy="369332"/>
          </a:xfrm>
          <a:prstGeom prst="rect">
            <a:avLst/>
          </a:prstGeom>
          <a:noFill/>
        </p:spPr>
        <p:txBody>
          <a:bodyPr wrap="square">
            <a:spAutoFit/>
          </a:bodyPr>
          <a:lstStyle/>
          <a:p>
            <a:r>
              <a:rPr lang="it-IT" sz="1800" dirty="0">
                <a:solidFill>
                  <a:srgbClr val="243782"/>
                </a:solidFill>
                <a:latin typeface="Encode Sans" pitchFamily="2" charset="0"/>
              </a:rPr>
              <a:t>Score </a:t>
            </a:r>
            <a:r>
              <a:rPr lang="it-IT" sz="1800" dirty="0" err="1">
                <a:solidFill>
                  <a:srgbClr val="243782"/>
                </a:solidFill>
                <a:latin typeface="Encode Sans" pitchFamily="2" charset="0"/>
              </a:rPr>
              <a:t>required</a:t>
            </a:r>
            <a:r>
              <a:rPr lang="it-IT" sz="1800" dirty="0">
                <a:solidFill>
                  <a:srgbClr val="243782"/>
                </a:solidFill>
                <a:latin typeface="Encode Sans" pitchFamily="2" charset="0"/>
              </a:rPr>
              <a:t>:  </a:t>
            </a:r>
            <a:endParaRPr lang="it-IT" sz="1800" b="0" dirty="0">
              <a:solidFill>
                <a:prstClr val="black"/>
              </a:solidFill>
              <a:latin typeface="Microsoft Sans Serif" panose="020B0604020202020204" pitchFamily="34" charset="0"/>
            </a:endParaRPr>
          </a:p>
        </p:txBody>
      </p:sp>
      <p:sp>
        <p:nvSpPr>
          <p:cNvPr id="12" name="CasellaDiTesto 11">
            <a:extLst>
              <a:ext uri="{FF2B5EF4-FFF2-40B4-BE49-F238E27FC236}">
                <a16:creationId xmlns:a16="http://schemas.microsoft.com/office/drawing/2014/main" id="{C54D5F5F-8103-D8BF-36AF-C27652734E51}"/>
              </a:ext>
            </a:extLst>
          </p:cNvPr>
          <p:cNvSpPr txBox="1"/>
          <p:nvPr/>
        </p:nvSpPr>
        <p:spPr>
          <a:xfrm>
            <a:off x="0" y="3783595"/>
            <a:ext cx="6096000" cy="369332"/>
          </a:xfrm>
          <a:prstGeom prst="rect">
            <a:avLst/>
          </a:prstGeom>
          <a:noFill/>
        </p:spPr>
        <p:txBody>
          <a:bodyPr wrap="square">
            <a:spAutoFit/>
          </a:bodyPr>
          <a:lstStyle/>
          <a:p>
            <a:pPr algn="ctr"/>
            <a:r>
              <a:rPr lang="it-IT" sz="1800" b="1" dirty="0" err="1">
                <a:solidFill>
                  <a:srgbClr val="243782"/>
                </a:solidFill>
                <a:latin typeface="Encode Sans" pitchFamily="2" charset="0"/>
              </a:rPr>
              <a:t>Congratulations</a:t>
            </a:r>
            <a:r>
              <a:rPr lang="it-IT" sz="1800" b="1" dirty="0">
                <a:solidFill>
                  <a:srgbClr val="243782"/>
                </a:solidFill>
                <a:latin typeface="Encode Sans" pitchFamily="2" charset="0"/>
              </a:rPr>
              <a:t>! An </a:t>
            </a:r>
            <a:r>
              <a:rPr lang="it-IT" sz="1800" b="1" dirty="0" err="1">
                <a:solidFill>
                  <a:srgbClr val="243782"/>
                </a:solidFill>
                <a:latin typeface="Encode Sans" pitchFamily="2" charset="0"/>
              </a:rPr>
              <a:t>excellent</a:t>
            </a:r>
            <a:r>
              <a:rPr lang="it-IT" sz="1800" b="1" dirty="0">
                <a:solidFill>
                  <a:srgbClr val="243782"/>
                </a:solidFill>
                <a:latin typeface="Encode Sans" pitchFamily="2" charset="0"/>
              </a:rPr>
              <a:t> </a:t>
            </a:r>
            <a:r>
              <a:rPr lang="it-IT" sz="1800" b="1" dirty="0" err="1">
                <a:solidFill>
                  <a:srgbClr val="243782"/>
                </a:solidFill>
                <a:latin typeface="Encode Sans" pitchFamily="2" charset="0"/>
              </a:rPr>
              <a:t>result</a:t>
            </a:r>
            <a:r>
              <a:rPr lang="it-IT" sz="1800" b="1" dirty="0">
                <a:solidFill>
                  <a:srgbClr val="243782"/>
                </a:solidFill>
                <a:latin typeface="Encode Sans" pitchFamily="2" charset="0"/>
              </a:rPr>
              <a:t>.</a:t>
            </a:r>
            <a:endParaRPr lang="it-IT" sz="1800" b="0" dirty="0">
              <a:solidFill>
                <a:prstClr val="black"/>
              </a:solidFill>
              <a:latin typeface="Microsoft Sans Serif" panose="020B0604020202020204" pitchFamily="34" charset="0"/>
            </a:endParaRPr>
          </a:p>
        </p:txBody>
      </p:sp>
      <p:sp>
        <p:nvSpPr>
          <p:cNvPr id="14" name="CasellaDiTesto 13">
            <a:extLst>
              <a:ext uri="{FF2B5EF4-FFF2-40B4-BE49-F238E27FC236}">
                <a16:creationId xmlns:a16="http://schemas.microsoft.com/office/drawing/2014/main" id="{B9773FA9-2BB0-5B6E-CE39-BB5EBAE1F922}"/>
              </a:ext>
            </a:extLst>
          </p:cNvPr>
          <p:cNvSpPr txBox="1"/>
          <p:nvPr/>
        </p:nvSpPr>
        <p:spPr>
          <a:xfrm>
            <a:off x="1043354" y="4530897"/>
            <a:ext cx="4185138" cy="369332"/>
          </a:xfrm>
          <a:prstGeom prst="rect">
            <a:avLst/>
          </a:prstGeom>
          <a:noFill/>
        </p:spPr>
        <p:txBody>
          <a:bodyPr wrap="square">
            <a:spAutoFit/>
          </a:bodyPr>
          <a:lstStyle/>
          <a:p>
            <a:pPr algn="ctr"/>
            <a:r>
              <a:rPr lang="it-IT" sz="1800" dirty="0">
                <a:solidFill>
                  <a:schemeClr val="tx2"/>
                </a:solidFill>
                <a:latin typeface="Encode Sans" pitchFamily="2" charset="0"/>
              </a:rPr>
              <a:t>CLOSE THE COURSE</a:t>
            </a:r>
            <a:endParaRPr lang="it-IT" sz="1800" dirty="0">
              <a:solidFill>
                <a:schemeClr val="tx2"/>
              </a:solidFill>
              <a:latin typeface="Microsoft Sans Serif" panose="020B0604020202020204" pitchFamily="34" charset="0"/>
            </a:endParaRPr>
          </a:p>
        </p:txBody>
      </p:sp>
      <p:sp>
        <p:nvSpPr>
          <p:cNvPr id="16" name="CasellaDiTesto 15">
            <a:extLst>
              <a:ext uri="{FF2B5EF4-FFF2-40B4-BE49-F238E27FC236}">
                <a16:creationId xmlns:a16="http://schemas.microsoft.com/office/drawing/2014/main" id="{435BEFCD-4A90-6DCF-874F-3378C4EA2BE5}"/>
              </a:ext>
            </a:extLst>
          </p:cNvPr>
          <p:cNvSpPr txBox="1"/>
          <p:nvPr/>
        </p:nvSpPr>
        <p:spPr>
          <a:xfrm>
            <a:off x="6096000" y="3965302"/>
            <a:ext cx="6096000" cy="646331"/>
          </a:xfrm>
          <a:prstGeom prst="rect">
            <a:avLst/>
          </a:prstGeom>
          <a:noFill/>
        </p:spPr>
        <p:txBody>
          <a:bodyPr wrap="square">
            <a:spAutoFit/>
          </a:bodyPr>
          <a:lstStyle/>
          <a:p>
            <a:pPr algn="ctr"/>
            <a:r>
              <a:rPr lang="en-US" sz="1800" b="1" dirty="0">
                <a:solidFill>
                  <a:srgbClr val="243782"/>
                </a:solidFill>
                <a:latin typeface="Encode Sans" pitchFamily="2" charset="0"/>
              </a:rPr>
              <a:t>You did not pass the test. </a:t>
            </a:r>
          </a:p>
          <a:p>
            <a:pPr algn="ctr"/>
            <a:r>
              <a:rPr lang="en-US" sz="1800" b="1" dirty="0">
                <a:solidFill>
                  <a:srgbClr val="243782"/>
                </a:solidFill>
                <a:latin typeface="Encode Sans" pitchFamily="2" charset="0"/>
              </a:rPr>
              <a:t>You must re-register for this VCT.</a:t>
            </a:r>
            <a:endParaRPr lang="en-US" sz="1800" b="0" dirty="0">
              <a:solidFill>
                <a:prstClr val="black"/>
              </a:solidFill>
              <a:latin typeface="Microsoft Sans Serif" panose="020B0604020202020204" pitchFamily="34" charset="0"/>
            </a:endParaRPr>
          </a:p>
        </p:txBody>
      </p:sp>
      <p:sp>
        <p:nvSpPr>
          <p:cNvPr id="18" name="CasellaDiTesto 17">
            <a:extLst>
              <a:ext uri="{FF2B5EF4-FFF2-40B4-BE49-F238E27FC236}">
                <a16:creationId xmlns:a16="http://schemas.microsoft.com/office/drawing/2014/main" id="{077622FB-2E24-77EF-DA41-13698159DBAA}"/>
              </a:ext>
            </a:extLst>
          </p:cNvPr>
          <p:cNvSpPr txBox="1"/>
          <p:nvPr/>
        </p:nvSpPr>
        <p:spPr>
          <a:xfrm>
            <a:off x="7620000" y="3365201"/>
            <a:ext cx="3048000" cy="369332"/>
          </a:xfrm>
          <a:prstGeom prst="rect">
            <a:avLst/>
          </a:prstGeom>
          <a:noFill/>
        </p:spPr>
        <p:txBody>
          <a:bodyPr wrap="square">
            <a:spAutoFit/>
          </a:bodyPr>
          <a:lstStyle/>
          <a:p>
            <a:pPr algn="ctr"/>
            <a:r>
              <a:rPr lang="en-US" sz="1800" b="1" dirty="0">
                <a:solidFill>
                  <a:srgbClr val="243782"/>
                </a:solidFill>
                <a:latin typeface="Encode Sans" pitchFamily="2" charset="0"/>
              </a:rPr>
              <a:t>You did not pass the test. </a:t>
            </a:r>
          </a:p>
        </p:txBody>
      </p:sp>
      <p:sp>
        <p:nvSpPr>
          <p:cNvPr id="20" name="CasellaDiTesto 19">
            <a:extLst>
              <a:ext uri="{FF2B5EF4-FFF2-40B4-BE49-F238E27FC236}">
                <a16:creationId xmlns:a16="http://schemas.microsoft.com/office/drawing/2014/main" id="{95F83C75-18F2-FA60-BF93-A0169177AE95}"/>
              </a:ext>
            </a:extLst>
          </p:cNvPr>
          <p:cNvSpPr txBox="1"/>
          <p:nvPr/>
        </p:nvSpPr>
        <p:spPr>
          <a:xfrm>
            <a:off x="8025063" y="4808021"/>
            <a:ext cx="3123583" cy="369332"/>
          </a:xfrm>
          <a:prstGeom prst="rect">
            <a:avLst/>
          </a:prstGeom>
          <a:noFill/>
        </p:spPr>
        <p:txBody>
          <a:bodyPr wrap="square">
            <a:spAutoFit/>
          </a:bodyPr>
          <a:lstStyle/>
          <a:p>
            <a:r>
              <a:rPr lang="it-IT" sz="1800" dirty="0">
                <a:solidFill>
                  <a:schemeClr val="tx2"/>
                </a:solidFill>
                <a:latin typeface="Encode Sans" pitchFamily="2" charset="0"/>
              </a:rPr>
              <a:t>TAKE THE TEST AGAIN!</a:t>
            </a:r>
            <a:endParaRPr lang="it-IT" sz="1800" dirty="0">
              <a:solidFill>
                <a:schemeClr val="tx2"/>
              </a:solidFill>
              <a:latin typeface="Microsoft Sans Serif" panose="020B0604020202020204" pitchFamily="34" charset="0"/>
            </a:endParaRPr>
          </a:p>
        </p:txBody>
      </p:sp>
      <p:sp>
        <p:nvSpPr>
          <p:cNvPr id="21" name="CasellaDiTesto 20">
            <a:extLst>
              <a:ext uri="{FF2B5EF4-FFF2-40B4-BE49-F238E27FC236}">
                <a16:creationId xmlns:a16="http://schemas.microsoft.com/office/drawing/2014/main" id="{77757F3E-F843-5523-5AD8-97EA01A353F8}"/>
              </a:ext>
            </a:extLst>
          </p:cNvPr>
          <p:cNvSpPr txBox="1"/>
          <p:nvPr/>
        </p:nvSpPr>
        <p:spPr>
          <a:xfrm>
            <a:off x="7373815" y="5255168"/>
            <a:ext cx="4185138" cy="369332"/>
          </a:xfrm>
          <a:prstGeom prst="rect">
            <a:avLst/>
          </a:prstGeom>
          <a:noFill/>
        </p:spPr>
        <p:txBody>
          <a:bodyPr wrap="square">
            <a:spAutoFit/>
          </a:bodyPr>
          <a:lstStyle/>
          <a:p>
            <a:pPr algn="ctr"/>
            <a:r>
              <a:rPr lang="it-IT" sz="1800" dirty="0">
                <a:solidFill>
                  <a:schemeClr val="tx2"/>
                </a:solidFill>
                <a:latin typeface="Encode Sans" pitchFamily="2" charset="0"/>
              </a:rPr>
              <a:t>CLOSE THE COURSE</a:t>
            </a:r>
            <a:endParaRPr lang="it-IT" sz="1800" dirty="0">
              <a:solidFill>
                <a:schemeClr val="tx2"/>
              </a:solidFill>
              <a:latin typeface="Microsoft Sans Serif" panose="020B0604020202020204" pitchFamily="34" charset="0"/>
            </a:endParaRPr>
          </a:p>
        </p:txBody>
      </p:sp>
    </p:spTree>
    <p:custDataLst>
      <p:tags r:id="rId1"/>
    </p:custDataLst>
    <p:extLst>
      <p:ext uri="{BB962C8B-B14F-4D97-AF65-F5344CB8AC3E}">
        <p14:creationId xmlns:p14="http://schemas.microsoft.com/office/powerpoint/2010/main" val="37508960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8"/>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tellantis">
  <a:themeElements>
    <a:clrScheme name="Stellantis">
      <a:dk1>
        <a:srgbClr val="272B35"/>
      </a:dk1>
      <a:lt1>
        <a:sysClr val="window" lastClr="FFFFFF"/>
      </a:lt1>
      <a:dk2>
        <a:srgbClr val="243782"/>
      </a:dk2>
      <a:lt2>
        <a:srgbClr val="EEECE1"/>
      </a:lt2>
      <a:accent1>
        <a:srgbClr val="243782"/>
      </a:accent1>
      <a:accent2>
        <a:srgbClr val="E94E24"/>
      </a:accent2>
      <a:accent3>
        <a:srgbClr val="00ADA0"/>
      </a:accent3>
      <a:accent4>
        <a:srgbClr val="F7A600"/>
      </a:accent4>
      <a:accent5>
        <a:srgbClr val="272B35"/>
      </a:accent5>
      <a:accent6>
        <a:srgbClr val="00DDCD"/>
      </a:accent6>
      <a:hlink>
        <a:srgbClr val="243782"/>
      </a:hlink>
      <a:folHlink>
        <a:srgbClr val="272B35"/>
      </a:folHlink>
    </a:clrScheme>
    <a:fontScheme name="Stellantis PowerPoint">
      <a:majorFont>
        <a:latin typeface="Encode Sans ExpandedSemiBold"/>
        <a:ea typeface=""/>
        <a:cs typeface=""/>
      </a:majorFont>
      <a:minorFont>
        <a:latin typeface="Encode Sans Expanded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ellantis MAJ Template PowerPoint 16-9 v6.potx" id="{6D4861F8-6CFD-4766-879B-EB53A8634C9E}" vid="{293EC359-D845-45D4-A1B1-480B99BE7C3E}"/>
    </a:ext>
  </a:extLst>
</a:theme>
</file>

<file path=ppt/theme/theme2.xml><?xml version="1.0" encoding="utf-8"?>
<a:theme xmlns:a="http://schemas.openxmlformats.org/drawingml/2006/main" name="Stellantis - Chapter tangerine">
  <a:themeElements>
    <a:clrScheme name="Stellantis">
      <a:dk1>
        <a:srgbClr val="272B35"/>
      </a:dk1>
      <a:lt1>
        <a:sysClr val="window" lastClr="FFFFFF"/>
      </a:lt1>
      <a:dk2>
        <a:srgbClr val="243782"/>
      </a:dk2>
      <a:lt2>
        <a:srgbClr val="EEECE1"/>
      </a:lt2>
      <a:accent1>
        <a:srgbClr val="243782"/>
      </a:accent1>
      <a:accent2>
        <a:srgbClr val="E94E24"/>
      </a:accent2>
      <a:accent3>
        <a:srgbClr val="00ADA0"/>
      </a:accent3>
      <a:accent4>
        <a:srgbClr val="F7A600"/>
      </a:accent4>
      <a:accent5>
        <a:srgbClr val="272B35"/>
      </a:accent5>
      <a:accent6>
        <a:srgbClr val="00DDCD"/>
      </a:accent6>
      <a:hlink>
        <a:srgbClr val="243782"/>
      </a:hlink>
      <a:folHlink>
        <a:srgbClr val="272B35"/>
      </a:folHlink>
    </a:clrScheme>
    <a:fontScheme name="Stellantis PowerPoint">
      <a:majorFont>
        <a:latin typeface="Encode Sans ExpandedSemiBold"/>
        <a:ea typeface=""/>
        <a:cs typeface=""/>
      </a:majorFont>
      <a:minorFont>
        <a:latin typeface="Encode Sans Expanded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ellantis MAJ Template PowerPoint 16-9 v6.potx" id="{6D4861F8-6CFD-4766-879B-EB53A8634C9E}" vid="{51BA2376-F3A7-48C6-9865-8B7963437DF6}"/>
    </a:ext>
  </a:extLst>
</a:theme>
</file>

<file path=ppt/theme/theme3.xml><?xml version="1.0" encoding="utf-8"?>
<a:theme xmlns:a="http://schemas.openxmlformats.org/drawingml/2006/main" name="Stellantis - Chapter mint">
  <a:themeElements>
    <a:clrScheme name="Stellantis">
      <a:dk1>
        <a:srgbClr val="272B35"/>
      </a:dk1>
      <a:lt1>
        <a:sysClr val="window" lastClr="FFFFFF"/>
      </a:lt1>
      <a:dk2>
        <a:srgbClr val="243782"/>
      </a:dk2>
      <a:lt2>
        <a:srgbClr val="EEECE1"/>
      </a:lt2>
      <a:accent1>
        <a:srgbClr val="243782"/>
      </a:accent1>
      <a:accent2>
        <a:srgbClr val="E94E24"/>
      </a:accent2>
      <a:accent3>
        <a:srgbClr val="00ADA0"/>
      </a:accent3>
      <a:accent4>
        <a:srgbClr val="F7A600"/>
      </a:accent4>
      <a:accent5>
        <a:srgbClr val="272B35"/>
      </a:accent5>
      <a:accent6>
        <a:srgbClr val="00DDCD"/>
      </a:accent6>
      <a:hlink>
        <a:srgbClr val="243782"/>
      </a:hlink>
      <a:folHlink>
        <a:srgbClr val="272B35"/>
      </a:folHlink>
    </a:clrScheme>
    <a:fontScheme name="Stellantis PowerPoint">
      <a:majorFont>
        <a:latin typeface="Encode Sans ExpandedSemiBold"/>
        <a:ea typeface=""/>
        <a:cs typeface=""/>
      </a:majorFont>
      <a:minorFont>
        <a:latin typeface="Encode Sans Expanded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ellantis MAJ Template PowerPoint 16-9 v6.potx" id="{6D4861F8-6CFD-4766-879B-EB53A8634C9E}" vid="{57572F65-D913-4B12-8759-9495DB394461}"/>
    </a:ext>
  </a:extLst>
</a:theme>
</file>

<file path=ppt/theme/theme4.xml><?xml version="1.0" encoding="utf-8"?>
<a:theme xmlns:a="http://schemas.openxmlformats.org/drawingml/2006/main" name="Stellantis - Chapter orange">
  <a:themeElements>
    <a:clrScheme name="Stellantis">
      <a:dk1>
        <a:srgbClr val="272B35"/>
      </a:dk1>
      <a:lt1>
        <a:sysClr val="window" lastClr="FFFFFF"/>
      </a:lt1>
      <a:dk2>
        <a:srgbClr val="243782"/>
      </a:dk2>
      <a:lt2>
        <a:srgbClr val="EEECE1"/>
      </a:lt2>
      <a:accent1>
        <a:srgbClr val="243782"/>
      </a:accent1>
      <a:accent2>
        <a:srgbClr val="E94E24"/>
      </a:accent2>
      <a:accent3>
        <a:srgbClr val="00ADA0"/>
      </a:accent3>
      <a:accent4>
        <a:srgbClr val="F7A600"/>
      </a:accent4>
      <a:accent5>
        <a:srgbClr val="272B35"/>
      </a:accent5>
      <a:accent6>
        <a:srgbClr val="00DDCD"/>
      </a:accent6>
      <a:hlink>
        <a:srgbClr val="243782"/>
      </a:hlink>
      <a:folHlink>
        <a:srgbClr val="272B35"/>
      </a:folHlink>
    </a:clrScheme>
    <a:fontScheme name="Stellantis PowerPoint">
      <a:majorFont>
        <a:latin typeface="Encode Sans ExpandedSemiBold"/>
        <a:ea typeface=""/>
        <a:cs typeface=""/>
      </a:majorFont>
      <a:minorFont>
        <a:latin typeface="Encode Sans Expanded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ellantis MAJ Template PowerPoint 16-9 v6.potx" id="{6D4861F8-6CFD-4766-879B-EB53A8634C9E}" vid="{14FF65A2-5A0F-45E8-B34F-CD3B0F0DFAF2}"/>
    </a:ext>
  </a:extLst>
</a:theme>
</file>

<file path=ppt/theme/theme5.xml><?xml version="1.0" encoding="utf-8"?>
<a:theme xmlns:a="http://schemas.openxmlformats.org/drawingml/2006/main" name="1_Stellantis">
  <a:themeElements>
    <a:clrScheme name="Stellantis QN">
      <a:dk1>
        <a:srgbClr val="272B35"/>
      </a:dk1>
      <a:lt1>
        <a:sysClr val="window" lastClr="FFFFFF"/>
      </a:lt1>
      <a:dk2>
        <a:srgbClr val="243782"/>
      </a:dk2>
      <a:lt2>
        <a:srgbClr val="EEECE1"/>
      </a:lt2>
      <a:accent1>
        <a:srgbClr val="243782"/>
      </a:accent1>
      <a:accent2>
        <a:srgbClr val="E94E24"/>
      </a:accent2>
      <a:accent3>
        <a:srgbClr val="00ADA0"/>
      </a:accent3>
      <a:accent4>
        <a:srgbClr val="F7A600"/>
      </a:accent4>
      <a:accent5>
        <a:srgbClr val="E94E24"/>
      </a:accent5>
      <a:accent6>
        <a:srgbClr val="00ADA0"/>
      </a:accent6>
      <a:hlink>
        <a:srgbClr val="243782"/>
      </a:hlink>
      <a:folHlink>
        <a:srgbClr val="272B35"/>
      </a:folHlink>
    </a:clrScheme>
    <a:fontScheme name="Stellantis QN">
      <a:majorFont>
        <a:latin typeface="Encode Sans ExpandedLight"/>
        <a:ea typeface=""/>
        <a:cs typeface=""/>
      </a:majorFont>
      <a:minorFont>
        <a:latin typeface="Encod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ellantis Template PowerPoint 16-9 v1.potx" id="{69FDD5D8-4BC9-4EFE-99ED-C7531623CBD3}" vid="{187711AE-AB0D-4F59-899B-FFAA8201F273}"/>
    </a:ext>
  </a:extLst>
</a:theme>
</file>

<file path=ppt/theme/theme6.xml><?xml version="1.0" encoding="utf-8"?>
<a:theme xmlns:a="http://schemas.openxmlformats.org/drawingml/2006/main" name="2_Stellantis">
  <a:themeElements>
    <a:clrScheme name="Stellantis">
      <a:dk1>
        <a:srgbClr val="272B35"/>
      </a:dk1>
      <a:lt1>
        <a:sysClr val="window" lastClr="FFFFFF"/>
      </a:lt1>
      <a:dk2>
        <a:srgbClr val="243782"/>
      </a:dk2>
      <a:lt2>
        <a:srgbClr val="EEECE1"/>
      </a:lt2>
      <a:accent1>
        <a:srgbClr val="243782"/>
      </a:accent1>
      <a:accent2>
        <a:srgbClr val="E94E24"/>
      </a:accent2>
      <a:accent3>
        <a:srgbClr val="00ADA0"/>
      </a:accent3>
      <a:accent4>
        <a:srgbClr val="F7A600"/>
      </a:accent4>
      <a:accent5>
        <a:srgbClr val="272B35"/>
      </a:accent5>
      <a:accent6>
        <a:srgbClr val="00DDCD"/>
      </a:accent6>
      <a:hlink>
        <a:srgbClr val="243782"/>
      </a:hlink>
      <a:folHlink>
        <a:srgbClr val="272B35"/>
      </a:folHlink>
    </a:clrScheme>
    <a:fontScheme name="Stellantis PowerPoint">
      <a:majorFont>
        <a:latin typeface="Encode Sans ExpandedSemiBold"/>
        <a:ea typeface=""/>
        <a:cs typeface=""/>
      </a:majorFont>
      <a:minorFont>
        <a:latin typeface="Encode Sans Expanded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ellantis MAJ Template PowerPoint 16-9 v6.potx" id="{6D4861F8-6CFD-4766-879B-EB53A8634C9E}" vid="{293EC359-D845-45D4-A1B1-480B99BE7C3E}"/>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tellantis">
      <a:majorFont>
        <a:latin typeface="Encode Sans Expanded Black"/>
        <a:ea typeface=""/>
        <a:cs typeface=""/>
      </a:majorFont>
      <a:minorFont>
        <a:latin typeface="Encode Sans Expanded Extr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333678E77F19E4DA725C3904037C8BB" ma:contentTypeVersion="3" ma:contentTypeDescription="Crée un document." ma:contentTypeScope="" ma:versionID="f8a69378f93f5a3706e94b6569214d19">
  <xsd:schema xmlns:xsd="http://www.w3.org/2001/XMLSchema" xmlns:xs="http://www.w3.org/2001/XMLSchema" xmlns:p="http://schemas.microsoft.com/office/2006/metadata/properties" xmlns:ns2="819a008f-2eb7-4cb0-9fa6-9f1ec8abd8f2" targetNamespace="http://schemas.microsoft.com/office/2006/metadata/properties" ma:root="true" ma:fieldsID="f15fc42ee7d199fac5b586948b5b451c" ns2:_="">
    <xsd:import namespace="819a008f-2eb7-4cb0-9fa6-9f1ec8abd8f2"/>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9a008f-2eb7-4cb0-9fa6-9f1ec8abd8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FC1A05-1001-42B2-AEDF-59712E1B4A26}">
  <ds:schemaRefs>
    <ds:schemaRef ds:uri="http://schemas.microsoft.com/sharepoint/v3/contenttype/forms"/>
  </ds:schemaRefs>
</ds:datastoreItem>
</file>

<file path=customXml/itemProps2.xml><?xml version="1.0" encoding="utf-8"?>
<ds:datastoreItem xmlns:ds="http://schemas.openxmlformats.org/officeDocument/2006/customXml" ds:itemID="{F20DF4AB-466F-4211-9AFB-E924160F5B50}">
  <ds:schemaRefs>
    <ds:schemaRef ds:uri="http://www.w3.org/XML/1998/namespace"/>
    <ds:schemaRef ds:uri="http://purl.org/dc/terms/"/>
    <ds:schemaRef ds:uri="http://schemas.openxmlformats.org/package/2006/metadata/core-properties"/>
    <ds:schemaRef ds:uri="http://schemas.microsoft.com/office/2006/documentManagement/types"/>
    <ds:schemaRef ds:uri="e9d7aa0c-5365-48d7-b1f5-3915a1863365"/>
    <ds:schemaRef ds:uri="96680d47-d0bc-4e38-ae2d-ba1da5eb8a0c"/>
    <ds:schemaRef ds:uri="http://purl.org/dc/dcmitype/"/>
    <ds:schemaRef ds:uri="http://purl.org/dc/elements/1.1/"/>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40BC6AB5-B382-4122-B0AA-666BD4637141}"/>
</file>

<file path=docProps/app.xml><?xml version="1.0" encoding="utf-8"?>
<Properties xmlns="http://schemas.openxmlformats.org/officeDocument/2006/extended-properties" xmlns:vt="http://schemas.openxmlformats.org/officeDocument/2006/docPropsVTypes">
  <Template>Stellantis</Template>
  <TotalTime>0</TotalTime>
  <Words>811</Words>
  <Application>Microsoft Office PowerPoint</Application>
  <PresentationFormat>Widescreen</PresentationFormat>
  <Paragraphs>74</Paragraphs>
  <Slides>8</Slides>
  <Notes>7</Notes>
  <HiddenSlides>0</HiddenSlides>
  <MMClips>0</MMClips>
  <ScaleCrop>false</ScaleCrop>
  <HeadingPairs>
    <vt:vector size="6" baseType="variant">
      <vt:variant>
        <vt:lpstr>Caratteri utilizzati</vt:lpstr>
      </vt:variant>
      <vt:variant>
        <vt:i4>6</vt:i4>
      </vt:variant>
      <vt:variant>
        <vt:lpstr>Tema</vt:lpstr>
      </vt:variant>
      <vt:variant>
        <vt:i4>6</vt:i4>
      </vt:variant>
      <vt:variant>
        <vt:lpstr>Titoli diapositive</vt:lpstr>
      </vt:variant>
      <vt:variant>
        <vt:i4>8</vt:i4>
      </vt:variant>
    </vt:vector>
  </HeadingPairs>
  <TitlesOfParts>
    <vt:vector size="20" baseType="lpstr">
      <vt:lpstr>Encode Sans ExpandedSemiBold</vt:lpstr>
      <vt:lpstr>Encode Sans ExpandedLight</vt:lpstr>
      <vt:lpstr>Arial</vt:lpstr>
      <vt:lpstr>Encode Sans Expanded ExtraLight</vt:lpstr>
      <vt:lpstr>Microsoft Sans Serif</vt:lpstr>
      <vt:lpstr>Encode Sans</vt:lpstr>
      <vt:lpstr>Stellantis</vt:lpstr>
      <vt:lpstr>Stellantis - Chapter tangerine</vt:lpstr>
      <vt:lpstr>Stellantis - Chapter mint</vt:lpstr>
      <vt:lpstr>Stellantis - Chapter orange</vt:lpstr>
      <vt:lpstr>1_Stellantis</vt:lpstr>
      <vt:lpstr>2_Stellantis</vt:lpstr>
      <vt:lpstr>QUIZ VCT 1  B2B new business conquest - 1st visit in practice  CG504003Q01</vt:lpstr>
      <vt:lpstr>Instructions</vt:lpstr>
      <vt:lpstr>End quiz - Question 1/5</vt:lpstr>
      <vt:lpstr>End quiz - Question 2/5</vt:lpstr>
      <vt:lpstr>End quiz - Question 3/5</vt:lpstr>
      <vt:lpstr>End quiz - Question 4/5</vt:lpstr>
      <vt:lpstr>End quiz - Question 5/5</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presentation [encode sans expanded light 47 pt] on several lines LOREM IPSUM DOLOR SIT CTETUER SIT PISCINGO</dc:title>
  <dc:creator>Amelie Retailleau</dc:creator>
  <cp:lastModifiedBy>Patrizia Gariglio</cp:lastModifiedBy>
  <cp:revision>15</cp:revision>
  <dcterms:created xsi:type="dcterms:W3CDTF">2021-01-22T15:57:22Z</dcterms:created>
  <dcterms:modified xsi:type="dcterms:W3CDTF">2023-04-03T13:40:34Z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0x0101001333678E77F19E4DA725C3904037C8BB</vt:lpwstr>
  </property>
  <property fmtid="{D5CDD505-2E9C-101B-9397-08002B2CF9AE}" pid="3" name="MediaServiceImageTags">
    <vt:lpwstr/>
  </property>
  <property fmtid="{D5CDD505-2E9C-101B-9397-08002B2CF9AE}" pid="4" name="MSIP_Label_2fd53d93-3f4c-4b90-b511-bd6bdbb4fba9_Enabled">
    <vt:lpwstr>true</vt:lpwstr>
  </property>
  <property fmtid="{D5CDD505-2E9C-101B-9397-08002B2CF9AE}" pid="5" name="MSIP_Label_2fd53d93-3f4c-4b90-b511-bd6bdbb4fba9_SetDate">
    <vt:lpwstr>2022-07-29T07:07:32Z</vt:lpwstr>
  </property>
  <property fmtid="{D5CDD505-2E9C-101B-9397-08002B2CF9AE}" pid="6" name="MSIP_Label_2fd53d93-3f4c-4b90-b511-bd6bdbb4fba9_Method">
    <vt:lpwstr>Standard</vt:lpwstr>
  </property>
  <property fmtid="{D5CDD505-2E9C-101B-9397-08002B2CF9AE}" pid="7" name="MSIP_Label_2fd53d93-3f4c-4b90-b511-bd6bdbb4fba9_Name">
    <vt:lpwstr>2fd53d93-3f4c-4b90-b511-bd6bdbb4fba9</vt:lpwstr>
  </property>
  <property fmtid="{D5CDD505-2E9C-101B-9397-08002B2CF9AE}" pid="8" name="MSIP_Label_2fd53d93-3f4c-4b90-b511-bd6bdbb4fba9_SiteId">
    <vt:lpwstr>d852d5cd-724c-4128-8812-ffa5db3f8507</vt:lpwstr>
  </property>
  <property fmtid="{D5CDD505-2E9C-101B-9397-08002B2CF9AE}" pid="9" name="MSIP_Label_2fd53d93-3f4c-4b90-b511-bd6bdbb4fba9_ActionId">
    <vt:lpwstr>14db7870-ad6e-4587-96c7-a8a188d8dd47</vt:lpwstr>
  </property>
  <property fmtid="{D5CDD505-2E9C-101B-9397-08002B2CF9AE}" pid="10" name="MSIP_Label_2fd53d93-3f4c-4b90-b511-bd6bdbb4fba9_ContentBits">
    <vt:lpwstr>0</vt:lpwstr>
  </property>
  <property fmtid="{D5CDD505-2E9C-101B-9397-08002B2CF9AE}" pid="11" name="xd_ProgID">
    <vt:lpwstr/>
  </property>
  <property fmtid="{D5CDD505-2E9C-101B-9397-08002B2CF9AE}" pid="12" name="ComplianceAssetId">
    <vt:lpwstr/>
  </property>
  <property fmtid="{D5CDD505-2E9C-101B-9397-08002B2CF9AE}" pid="13" name="TemplateUrl">
    <vt:lpwstr/>
  </property>
  <property fmtid="{D5CDD505-2E9C-101B-9397-08002B2CF9AE}" pid="14" name="_ExtendedDescription">
    <vt:lpwstr/>
  </property>
  <property fmtid="{D5CDD505-2E9C-101B-9397-08002B2CF9AE}" pid="15" name="TriggerFlowInfo">
    <vt:lpwstr/>
  </property>
  <property fmtid="{D5CDD505-2E9C-101B-9397-08002B2CF9AE}" pid="16" name="xd_Signature">
    <vt:lpwstr/>
  </property>
  <property fmtid="{D5CDD505-2E9C-101B-9397-08002B2CF9AE}" pid="17" name="ArticulateGUID">
    <vt:lpwstr>A98EB390-B211-40ED-B823-01F761F0FEE8</vt:lpwstr>
  </property>
  <property fmtid="{D5CDD505-2E9C-101B-9397-08002B2CF9AE}" pid="18" name="ArticulatePath">
    <vt:lpwstr>Quiz_CG504003Q01_B2B_ENWW</vt:lpwstr>
  </property>
</Properties>
</file>