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  <p:sldMasterId id="2147483694" r:id="rId5"/>
    <p:sldMasterId id="2147483708" r:id="rId6"/>
    <p:sldMasterId id="2147483722" r:id="rId7"/>
    <p:sldMasterId id="2147483762" r:id="rId8"/>
    <p:sldMasterId id="2147483782" r:id="rId9"/>
  </p:sldMasterIdLst>
  <p:notesMasterIdLst>
    <p:notesMasterId r:id="rId18"/>
  </p:notesMasterIdLst>
  <p:sldIdLst>
    <p:sldId id="389" r:id="rId10"/>
    <p:sldId id="509" r:id="rId11"/>
    <p:sldId id="2147377238" r:id="rId12"/>
    <p:sldId id="2147377244" r:id="rId13"/>
    <p:sldId id="2147377240" r:id="rId14"/>
    <p:sldId id="2147377242" r:id="rId15"/>
    <p:sldId id="2147377241" r:id="rId16"/>
    <p:sldId id="2147377245" r:id="rId17"/>
  </p:sldIdLst>
  <p:sldSz cx="12192000" cy="6858000"/>
  <p:notesSz cx="9931400" cy="6819900"/>
  <p:embeddedFontLst>
    <p:embeddedFont>
      <p:font typeface="Encode Sans" pitchFamily="2" charset="0"/>
      <p:regular r:id="rId19"/>
      <p:bold r:id="rId20"/>
    </p:embeddedFont>
    <p:embeddedFont>
      <p:font typeface="Encode Sans Expanded" pitchFamily="2" charset="0"/>
      <p:regular r:id="rId21"/>
      <p:bold r:id="rId22"/>
    </p:embeddedFont>
    <p:embeddedFont>
      <p:font typeface="Encode Sans ExpandedLight" charset="0"/>
      <p:regular r:id="rId23"/>
    </p:embeddedFont>
    <p:embeddedFont>
      <p:font typeface="Encode Sans ExpandedSemiBold" charset="0"/>
      <p:regular r:id="rId24"/>
      <p:bold r:id="rId25"/>
    </p:embeddedFont>
    <p:embeddedFont>
      <p:font typeface="Microsoft Sans Serif" panose="020B0604020202020204" pitchFamily="34" charset="0"/>
      <p:regular r:id="rId26"/>
    </p:embeddedFont>
  </p:embeddedFontLst>
  <p:custDataLst>
    <p:tags r:id="rId2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708A81-5424-E5DE-73A0-5823A6E079DA}" name="Arnaud Desmedt" initials="AD" userId="S::a.desmedt@eurofleet-consult.com::cbea870f-87d6-4388-9cd2-f7b24845f136" providerId="AD"/>
  <p188:author id="{049B66D2-E6D6-BEF4-C370-945EABA2132A}" name="MAUD LECHAT" initials="ML" userId="S::J504542@inetpsa.com::3610028c-8d41-47a3-93ee-bdebc608ac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782"/>
    <a:srgbClr val="FFFFFF"/>
    <a:srgbClr val="4C5356"/>
    <a:srgbClr val="B73612"/>
    <a:srgbClr val="7F7F7F"/>
    <a:srgbClr val="BFBFBF"/>
    <a:srgbClr val="E8E8ED"/>
    <a:srgbClr val="ECA42E"/>
    <a:srgbClr val="E94E24"/>
    <a:srgbClr val="F7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7"/>
    <p:restoredTop sz="90621" autoAdjust="0"/>
  </p:normalViewPr>
  <p:slideViewPr>
    <p:cSldViewPr snapToGrid="0">
      <p:cViewPr varScale="1">
        <p:scale>
          <a:sx n="97" d="100"/>
          <a:sy n="97" d="100"/>
        </p:scale>
        <p:origin x="78" y="7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2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495" y="1"/>
            <a:ext cx="4303607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499D647E-0E65-4A14-903D-757EDF104052}" type="datetimeFigureOut">
              <a:rPr lang="fr-FR" smtClean="0"/>
              <a:pPr/>
              <a:t>03/04/2023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469900"/>
            <a:ext cx="4792662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615464" y="918505"/>
            <a:ext cx="4172984" cy="53640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77722"/>
            <a:ext cx="4303607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ncode Sans Expanded" panose="00000505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495" y="6477722"/>
            <a:ext cx="4303607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ncode Sans Expanded" panose="00000505000000000000" pitchFamily="2" charset="0"/>
              </a:defRPr>
            </a:lvl1pPr>
          </a:lstStyle>
          <a:p>
            <a:fld id="{DA46B207-691D-4EE2-B9CC-9F376BF0DE64}" type="slidenum">
              <a:rPr lang="fr-FR" smtClean="0"/>
              <a:pPr/>
              <a:t>‹N›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75926-54D0-41AB-9550-418420F028D3}"/>
              </a:ext>
            </a:extLst>
          </p:cNvPr>
          <p:cNvSpPr txBox="1"/>
          <p:nvPr/>
        </p:nvSpPr>
        <p:spPr>
          <a:xfrm>
            <a:off x="5547539" y="472383"/>
            <a:ext cx="3330530" cy="33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Encode Sans Expanded" panose="00000505000000000000" pitchFamily="2" charset="0"/>
              </a:rPr>
              <a:t>Key messages</a:t>
            </a:r>
            <a:endParaRPr lang="en-US" sz="1600" b="1" dirty="0">
              <a:latin typeface="Encode Sans Expanded" panose="00000505000000000000" pitchFamily="2" charset="0"/>
            </a:endParaRPr>
          </a:p>
        </p:txBody>
      </p:sp>
      <p:sp>
        <p:nvSpPr>
          <p:cNvPr id="10" name="ZoneTexte 8">
            <a:extLst>
              <a:ext uri="{FF2B5EF4-FFF2-40B4-BE49-F238E27FC236}">
                <a16:creationId xmlns:a16="http://schemas.microsoft.com/office/drawing/2014/main" id="{A951023D-8294-437A-B99A-576625DB1A4F}"/>
              </a:ext>
            </a:extLst>
          </p:cNvPr>
          <p:cNvSpPr txBox="1"/>
          <p:nvPr/>
        </p:nvSpPr>
        <p:spPr>
          <a:xfrm>
            <a:off x="124895" y="3310658"/>
            <a:ext cx="4053817" cy="307148"/>
          </a:xfrm>
          <a:prstGeom prst="rect">
            <a:avLst/>
          </a:prstGeom>
          <a:noFill/>
        </p:spPr>
        <p:txBody>
          <a:bodyPr wrap="square" lIns="90818" tIns="45409" rIns="90818" bIns="45409" rtlCol="0">
            <a:spAutoFit/>
          </a:bodyPr>
          <a:lstStyle/>
          <a:p>
            <a:r>
              <a:rPr lang="fr-BE" sz="1400" b="1" dirty="0">
                <a:latin typeface="Encode Sans Expanded" panose="00000505000000000000" pitchFamily="2" charset="0"/>
              </a:rPr>
              <a:t>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B83F46-436B-4B8E-8352-8A29FD4C72A8}"/>
              </a:ext>
            </a:extLst>
          </p:cNvPr>
          <p:cNvSpPr/>
          <p:nvPr/>
        </p:nvSpPr>
        <p:spPr>
          <a:xfrm>
            <a:off x="142953" y="3738316"/>
            <a:ext cx="5153795" cy="2525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ncode Sans Expanded" panose="000005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ncode Sans Expanded" panose="00000505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12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9.jpeg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Encode Sans"/>
              </a:rPr>
              <a:t>Slide </a:t>
            </a:r>
            <a:fld id="{77F985E3-109E-4743-A08B-EF8AAC6700E8}" type="slidenum">
              <a:rPr lang="en-US" b="1" i="1" smtClean="0">
                <a:latin typeface="Encode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fr-FR" b="1" i="1" dirty="0">
              <a:latin typeface="Encode Sans"/>
            </a:endParaRPr>
          </a:p>
          <a:p>
            <a:endParaRPr lang="fr-FR" dirty="0">
              <a:latin typeface="Encode Sans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5625495" y="6486866"/>
            <a:ext cx="4303607" cy="34217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2" descr="Stellantis dévoile un florilège de slogans pour ses marques">
            <a:extLst>
              <a:ext uri="{FF2B5EF4-FFF2-40B4-BE49-F238E27FC236}">
                <a16:creationId xmlns:a16="http://schemas.microsoft.com/office/drawing/2014/main" id="{B339CAF5-21E8-A6D5-75F9-F3B8F47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44" y="4671290"/>
            <a:ext cx="430722" cy="26291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apeaux Monde Banque d'images et photos libres de droit - iStock">
            <a:extLst>
              <a:ext uri="{FF2B5EF4-FFF2-40B4-BE49-F238E27FC236}">
                <a16:creationId xmlns:a16="http://schemas.microsoft.com/office/drawing/2014/main" id="{FDD21926-2024-167D-34F5-C02476B7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18" y="4072643"/>
            <a:ext cx="314758" cy="2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1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1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9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469900"/>
            <a:ext cx="4792662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6B207-691D-4EE2-B9CC-9F376BF0DE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637" y="2099532"/>
            <a:ext cx="10080000" cy="3240000"/>
          </a:xfrm>
        </p:spPr>
        <p:txBody>
          <a:bodyPr anchor="t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637" y="5937816"/>
            <a:ext cx="10080000" cy="36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637" y="5425540"/>
            <a:ext cx="2880000" cy="468000"/>
          </a:xfrm>
        </p:spPr>
        <p:txBody>
          <a:bodyPr anchor="t"/>
          <a:lstStyle>
            <a:lvl1pPr algn="l">
              <a:defRPr lang="fr-FR" sz="25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YYYY/MM/DD</a:t>
            </a:r>
            <a:endParaRPr lang="en-US">
              <a:latin typeface="+mn-lt"/>
            </a:endParaRP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793216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82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51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85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328145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0624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561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095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e avec 1 pho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76" y="1293494"/>
            <a:ext cx="5275263" cy="4682134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289163C-313B-42AA-9721-7F710D454B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259349"/>
            <a:ext cx="9922669" cy="231190"/>
          </a:xfrm>
          <a:custGeom>
            <a:avLst/>
            <a:gdLst>
              <a:gd name="connsiteX0" fmla="*/ 9871824 w 9922669"/>
              <a:gd name="connsiteY0" fmla="*/ 163651 h 231190"/>
              <a:gd name="connsiteX1" fmla="*/ 9887880 w 9922669"/>
              <a:gd name="connsiteY1" fmla="*/ 179851 h 231190"/>
              <a:gd name="connsiteX2" fmla="*/ 9871824 w 9922669"/>
              <a:gd name="connsiteY2" fmla="*/ 196050 h 231190"/>
              <a:gd name="connsiteX3" fmla="*/ 9855768 w 9922669"/>
              <a:gd name="connsiteY3" fmla="*/ 179851 h 231190"/>
              <a:gd name="connsiteX4" fmla="*/ 9871824 w 9922669"/>
              <a:gd name="connsiteY4" fmla="*/ 163651 h 231190"/>
              <a:gd name="connsiteX5" fmla="*/ 9913303 w 9922669"/>
              <a:gd name="connsiteY5" fmla="*/ 137675 h 231190"/>
              <a:gd name="connsiteX6" fmla="*/ 9922669 w 9922669"/>
              <a:gd name="connsiteY6" fmla="*/ 146511 h 231190"/>
              <a:gd name="connsiteX7" fmla="*/ 9913303 w 9922669"/>
              <a:gd name="connsiteY7" fmla="*/ 155347 h 231190"/>
              <a:gd name="connsiteX8" fmla="*/ 9903936 w 9922669"/>
              <a:gd name="connsiteY8" fmla="*/ 146511 h 231190"/>
              <a:gd name="connsiteX9" fmla="*/ 9913303 w 9922669"/>
              <a:gd name="connsiteY9" fmla="*/ 137675 h 231190"/>
              <a:gd name="connsiteX10" fmla="*/ 9871824 w 9922669"/>
              <a:gd name="connsiteY10" fmla="*/ 98710 h 231190"/>
              <a:gd name="connsiteX11" fmla="*/ 9887880 w 9922669"/>
              <a:gd name="connsiteY11" fmla="*/ 114910 h 231190"/>
              <a:gd name="connsiteX12" fmla="*/ 9871824 w 9922669"/>
              <a:gd name="connsiteY12" fmla="*/ 131109 h 231190"/>
              <a:gd name="connsiteX13" fmla="*/ 9855768 w 9922669"/>
              <a:gd name="connsiteY13" fmla="*/ 114910 h 231190"/>
              <a:gd name="connsiteX14" fmla="*/ 9871824 w 9922669"/>
              <a:gd name="connsiteY14" fmla="*/ 98710 h 231190"/>
              <a:gd name="connsiteX15" fmla="*/ 9913303 w 9922669"/>
              <a:gd name="connsiteY15" fmla="*/ 70136 h 231190"/>
              <a:gd name="connsiteX16" fmla="*/ 9922669 w 9922669"/>
              <a:gd name="connsiteY16" fmla="*/ 78972 h 231190"/>
              <a:gd name="connsiteX17" fmla="*/ 9913303 w 9922669"/>
              <a:gd name="connsiteY17" fmla="*/ 87808 h 231190"/>
              <a:gd name="connsiteX18" fmla="*/ 9903936 w 9922669"/>
              <a:gd name="connsiteY18" fmla="*/ 78972 h 231190"/>
              <a:gd name="connsiteX19" fmla="*/ 9913303 w 9922669"/>
              <a:gd name="connsiteY19" fmla="*/ 70136 h 231190"/>
              <a:gd name="connsiteX20" fmla="*/ 9871824 w 9922669"/>
              <a:gd name="connsiteY20" fmla="*/ 35068 h 231190"/>
              <a:gd name="connsiteX21" fmla="*/ 9887880 w 9922669"/>
              <a:gd name="connsiteY21" fmla="*/ 51267 h 231190"/>
              <a:gd name="connsiteX22" fmla="*/ 9871824 w 9922669"/>
              <a:gd name="connsiteY22" fmla="*/ 67467 h 231190"/>
              <a:gd name="connsiteX23" fmla="*/ 9855768 w 9922669"/>
              <a:gd name="connsiteY23" fmla="*/ 51267 h 231190"/>
              <a:gd name="connsiteX24" fmla="*/ 9871824 w 9922669"/>
              <a:gd name="connsiteY24" fmla="*/ 35068 h 231190"/>
              <a:gd name="connsiteX25" fmla="*/ 0 w 9922669"/>
              <a:gd name="connsiteY25" fmla="*/ 0 h 231190"/>
              <a:gd name="connsiteX26" fmla="*/ 9824680 w 9922669"/>
              <a:gd name="connsiteY26" fmla="*/ 0 h 231190"/>
              <a:gd name="connsiteX27" fmla="*/ 9843726 w 9922669"/>
              <a:gd name="connsiteY27" fmla="*/ 19266 h 231190"/>
              <a:gd name="connsiteX28" fmla="*/ 9824680 w 9922669"/>
              <a:gd name="connsiteY28" fmla="*/ 38532 h 231190"/>
              <a:gd name="connsiteX29" fmla="*/ 9811982 w 9922669"/>
              <a:gd name="connsiteY29" fmla="*/ 51376 h 231190"/>
              <a:gd name="connsiteX30" fmla="*/ 9824680 w 9922669"/>
              <a:gd name="connsiteY30" fmla="*/ 67431 h 231190"/>
              <a:gd name="connsiteX31" fmla="*/ 9843726 w 9922669"/>
              <a:gd name="connsiteY31" fmla="*/ 83485 h 231190"/>
              <a:gd name="connsiteX32" fmla="*/ 9827855 w 9922669"/>
              <a:gd name="connsiteY32" fmla="*/ 102751 h 231190"/>
              <a:gd name="connsiteX33" fmla="*/ 9824680 w 9922669"/>
              <a:gd name="connsiteY33" fmla="*/ 102751 h 231190"/>
              <a:gd name="connsiteX34" fmla="*/ 9811982 w 9922669"/>
              <a:gd name="connsiteY34" fmla="*/ 115595 h 231190"/>
              <a:gd name="connsiteX35" fmla="*/ 9824680 w 9922669"/>
              <a:gd name="connsiteY35" fmla="*/ 131650 h 231190"/>
              <a:gd name="connsiteX36" fmla="*/ 9843726 w 9922669"/>
              <a:gd name="connsiteY36" fmla="*/ 147705 h 231190"/>
              <a:gd name="connsiteX37" fmla="*/ 9824680 w 9922669"/>
              <a:gd name="connsiteY37" fmla="*/ 166971 h 231190"/>
              <a:gd name="connsiteX38" fmla="*/ 9811982 w 9922669"/>
              <a:gd name="connsiteY38" fmla="*/ 183025 h 231190"/>
              <a:gd name="connsiteX39" fmla="*/ 9824680 w 9922669"/>
              <a:gd name="connsiteY39" fmla="*/ 195869 h 231190"/>
              <a:gd name="connsiteX40" fmla="*/ 9843726 w 9922669"/>
              <a:gd name="connsiteY40" fmla="*/ 215135 h 231190"/>
              <a:gd name="connsiteX41" fmla="*/ 9824680 w 9922669"/>
              <a:gd name="connsiteY41" fmla="*/ 231190 h 231190"/>
              <a:gd name="connsiteX42" fmla="*/ 0 w 9922669"/>
              <a:gd name="connsiteY42" fmla="*/ 231190 h 231190"/>
              <a:gd name="connsiteX43" fmla="*/ 0 w 9922669"/>
              <a:gd name="connsiteY43" fmla="*/ 0 h 23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922669" h="231190">
                <a:moveTo>
                  <a:pt x="9871824" y="163651"/>
                </a:moveTo>
                <a:cubicBezTo>
                  <a:pt x="9880691" y="163651"/>
                  <a:pt x="9887880" y="170904"/>
                  <a:pt x="9887880" y="179851"/>
                </a:cubicBezTo>
                <a:cubicBezTo>
                  <a:pt x="9887880" y="188797"/>
                  <a:pt x="9880691" y="196050"/>
                  <a:pt x="9871824" y="196050"/>
                </a:cubicBezTo>
                <a:cubicBezTo>
                  <a:pt x="9862956" y="196050"/>
                  <a:pt x="9855768" y="188797"/>
                  <a:pt x="9855768" y="179851"/>
                </a:cubicBezTo>
                <a:cubicBezTo>
                  <a:pt x="9855768" y="170904"/>
                  <a:pt x="9862956" y="163651"/>
                  <a:pt x="9871824" y="163651"/>
                </a:cubicBezTo>
                <a:close/>
                <a:moveTo>
                  <a:pt x="9913303" y="137675"/>
                </a:moveTo>
                <a:cubicBezTo>
                  <a:pt x="9918476" y="137675"/>
                  <a:pt x="9922669" y="141631"/>
                  <a:pt x="9922669" y="146511"/>
                </a:cubicBezTo>
                <a:cubicBezTo>
                  <a:pt x="9922669" y="151391"/>
                  <a:pt x="9918476" y="155347"/>
                  <a:pt x="9913303" y="155347"/>
                </a:cubicBezTo>
                <a:cubicBezTo>
                  <a:pt x="9908129" y="155347"/>
                  <a:pt x="9903936" y="151391"/>
                  <a:pt x="9903936" y="146511"/>
                </a:cubicBezTo>
                <a:cubicBezTo>
                  <a:pt x="9903936" y="141631"/>
                  <a:pt x="9908129" y="137675"/>
                  <a:pt x="9913303" y="137675"/>
                </a:cubicBezTo>
                <a:close/>
                <a:moveTo>
                  <a:pt x="9871824" y="98710"/>
                </a:moveTo>
                <a:cubicBezTo>
                  <a:pt x="9880691" y="98710"/>
                  <a:pt x="9887880" y="105963"/>
                  <a:pt x="9887880" y="114910"/>
                </a:cubicBezTo>
                <a:cubicBezTo>
                  <a:pt x="9887880" y="123856"/>
                  <a:pt x="9880691" y="131109"/>
                  <a:pt x="9871824" y="131109"/>
                </a:cubicBezTo>
                <a:cubicBezTo>
                  <a:pt x="9862956" y="131109"/>
                  <a:pt x="9855768" y="123856"/>
                  <a:pt x="9855768" y="114910"/>
                </a:cubicBezTo>
                <a:cubicBezTo>
                  <a:pt x="9855768" y="105963"/>
                  <a:pt x="9862956" y="98710"/>
                  <a:pt x="9871824" y="98710"/>
                </a:cubicBezTo>
                <a:close/>
                <a:moveTo>
                  <a:pt x="9913303" y="70136"/>
                </a:moveTo>
                <a:cubicBezTo>
                  <a:pt x="9918476" y="70136"/>
                  <a:pt x="9922669" y="74092"/>
                  <a:pt x="9922669" y="78972"/>
                </a:cubicBezTo>
                <a:cubicBezTo>
                  <a:pt x="9922669" y="83853"/>
                  <a:pt x="9918476" y="87808"/>
                  <a:pt x="9913303" y="87808"/>
                </a:cubicBezTo>
                <a:cubicBezTo>
                  <a:pt x="9908129" y="87808"/>
                  <a:pt x="9903936" y="83853"/>
                  <a:pt x="9903936" y="78972"/>
                </a:cubicBezTo>
                <a:cubicBezTo>
                  <a:pt x="9903936" y="74092"/>
                  <a:pt x="9908129" y="70136"/>
                  <a:pt x="9913303" y="70136"/>
                </a:cubicBezTo>
                <a:close/>
                <a:moveTo>
                  <a:pt x="9871824" y="35068"/>
                </a:moveTo>
                <a:cubicBezTo>
                  <a:pt x="9880691" y="35068"/>
                  <a:pt x="9887880" y="42321"/>
                  <a:pt x="9887880" y="51267"/>
                </a:cubicBezTo>
                <a:cubicBezTo>
                  <a:pt x="9887880" y="60214"/>
                  <a:pt x="9880691" y="67467"/>
                  <a:pt x="9871824" y="67467"/>
                </a:cubicBezTo>
                <a:cubicBezTo>
                  <a:pt x="9862956" y="67467"/>
                  <a:pt x="9855768" y="60214"/>
                  <a:pt x="9855768" y="51267"/>
                </a:cubicBezTo>
                <a:cubicBezTo>
                  <a:pt x="9855768" y="42321"/>
                  <a:pt x="9862956" y="35068"/>
                  <a:pt x="9871824" y="3506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9824680" y="0"/>
                </a:cubicBezTo>
                <a:cubicBezTo>
                  <a:pt x="9837377" y="0"/>
                  <a:pt x="9843726" y="9633"/>
                  <a:pt x="9843726" y="19266"/>
                </a:cubicBezTo>
                <a:cubicBezTo>
                  <a:pt x="9843726" y="28899"/>
                  <a:pt x="9837377" y="38532"/>
                  <a:pt x="9824680" y="38532"/>
                </a:cubicBezTo>
                <a:cubicBezTo>
                  <a:pt x="9818331" y="38532"/>
                  <a:pt x="9811982" y="44954"/>
                  <a:pt x="9811982" y="51376"/>
                </a:cubicBezTo>
                <a:cubicBezTo>
                  <a:pt x="9811982" y="57798"/>
                  <a:pt x="9818331" y="64219"/>
                  <a:pt x="9824680" y="67431"/>
                </a:cubicBezTo>
                <a:cubicBezTo>
                  <a:pt x="9837377" y="67431"/>
                  <a:pt x="9843726" y="73852"/>
                  <a:pt x="9843726" y="83485"/>
                </a:cubicBezTo>
                <a:cubicBezTo>
                  <a:pt x="9843726" y="93118"/>
                  <a:pt x="9837377" y="102751"/>
                  <a:pt x="9827855" y="102751"/>
                </a:cubicBezTo>
                <a:cubicBezTo>
                  <a:pt x="9827855" y="102751"/>
                  <a:pt x="9827855" y="102751"/>
                  <a:pt x="9824680" y="102751"/>
                </a:cubicBezTo>
                <a:cubicBezTo>
                  <a:pt x="9818331" y="102751"/>
                  <a:pt x="9811982" y="109173"/>
                  <a:pt x="9811982" y="115595"/>
                </a:cubicBezTo>
                <a:cubicBezTo>
                  <a:pt x="9811982" y="125228"/>
                  <a:pt x="9818331" y="131650"/>
                  <a:pt x="9824680" y="131650"/>
                </a:cubicBezTo>
                <a:cubicBezTo>
                  <a:pt x="9837377" y="131650"/>
                  <a:pt x="9843726" y="138072"/>
                  <a:pt x="9843726" y="147705"/>
                </a:cubicBezTo>
                <a:cubicBezTo>
                  <a:pt x="9843726" y="160549"/>
                  <a:pt x="9837377" y="166971"/>
                  <a:pt x="9824680" y="166971"/>
                </a:cubicBezTo>
                <a:cubicBezTo>
                  <a:pt x="9818331" y="166971"/>
                  <a:pt x="9811982" y="173392"/>
                  <a:pt x="9811982" y="183025"/>
                </a:cubicBezTo>
                <a:cubicBezTo>
                  <a:pt x="9811982" y="189448"/>
                  <a:pt x="9818331" y="195869"/>
                  <a:pt x="9824680" y="195869"/>
                </a:cubicBezTo>
                <a:cubicBezTo>
                  <a:pt x="9837377" y="195869"/>
                  <a:pt x="9843726" y="205502"/>
                  <a:pt x="9843726" y="215135"/>
                </a:cubicBezTo>
                <a:cubicBezTo>
                  <a:pt x="9843726" y="224768"/>
                  <a:pt x="9837377" y="231190"/>
                  <a:pt x="9824680" y="231190"/>
                </a:cubicBezTo>
                <a:cubicBezTo>
                  <a:pt x="9824680" y="231190"/>
                  <a:pt x="9824680" y="231190"/>
                  <a:pt x="0" y="231190"/>
                </a:cubicBezTo>
                <a:cubicBezTo>
                  <a:pt x="0" y="231190"/>
                  <a:pt x="0" y="23119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54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4006" y="1293494"/>
            <a:ext cx="5218628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2808160"/>
          </a:xfrm>
        </p:spPr>
        <p:txBody>
          <a:bodyPr anchor="ctr"/>
          <a:lstStyle>
            <a:lvl1pPr algn="l">
              <a:lnSpc>
                <a:spcPct val="90000"/>
              </a:lnSpc>
              <a:defRPr sz="47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541" y="5138738"/>
            <a:ext cx="10416000" cy="648000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9007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822" y="2971777"/>
            <a:ext cx="5400000" cy="1800000"/>
          </a:xfrm>
        </p:spPr>
        <p:txBody>
          <a:bodyPr anchor="b"/>
          <a:lstStyle>
            <a:lvl1pPr>
              <a:defRPr sz="3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822" y="4838359"/>
            <a:ext cx="5400000" cy="1296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60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296369"/>
            <a:ext cx="10800000" cy="492803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696268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0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827722"/>
            <a:ext cx="10800000" cy="335964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00" y="1362974"/>
            <a:ext cx="10800000" cy="486142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5865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B5B3371-D86E-4697-92CD-5B21ECF77A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96167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4BDBFD0-F6E2-49A9-91D4-C8811F988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96167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1812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02693427-0064-4C20-BB8A-3162AB9CD1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34AADB-645B-4C3C-BFE7-89D1937EB4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1128410"/>
            <a:ext cx="549937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890" y="1128410"/>
            <a:ext cx="5452110" cy="50392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536" y="2927612"/>
            <a:ext cx="4932000" cy="288000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324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581A243-5732-484F-875D-AE7E17E76B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99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500" b="0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F92FB9F-55B8-45CD-A54D-ADF6B8758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449849"/>
            <a:ext cx="745715" cy="334800"/>
          </a:xfrm>
          <a:custGeom>
            <a:avLst/>
            <a:gdLst>
              <a:gd name="connsiteX0" fmla="*/ 673459 w 745715"/>
              <a:gd name="connsiteY0" fmla="*/ 237600 h 334800"/>
              <a:gd name="connsiteX1" fmla="*/ 695317 w 745715"/>
              <a:gd name="connsiteY1" fmla="*/ 259715 h 334800"/>
              <a:gd name="connsiteX2" fmla="*/ 673459 w 745715"/>
              <a:gd name="connsiteY2" fmla="*/ 281829 h 334800"/>
              <a:gd name="connsiteX3" fmla="*/ 651601 w 745715"/>
              <a:gd name="connsiteY3" fmla="*/ 259715 h 334800"/>
              <a:gd name="connsiteX4" fmla="*/ 673459 w 745715"/>
              <a:gd name="connsiteY4" fmla="*/ 237600 h 334800"/>
              <a:gd name="connsiteX5" fmla="*/ 731572 w 745715"/>
              <a:gd name="connsiteY5" fmla="*/ 200572 h 334800"/>
              <a:gd name="connsiteX6" fmla="*/ 745715 w 745715"/>
              <a:gd name="connsiteY6" fmla="*/ 214715 h 334800"/>
              <a:gd name="connsiteX7" fmla="*/ 731572 w 745715"/>
              <a:gd name="connsiteY7" fmla="*/ 228857 h 334800"/>
              <a:gd name="connsiteX8" fmla="*/ 717429 w 745715"/>
              <a:gd name="connsiteY8" fmla="*/ 214715 h 334800"/>
              <a:gd name="connsiteX9" fmla="*/ 731572 w 745715"/>
              <a:gd name="connsiteY9" fmla="*/ 200572 h 334800"/>
              <a:gd name="connsiteX10" fmla="*/ 673459 w 745715"/>
              <a:gd name="connsiteY10" fmla="*/ 142971 h 334800"/>
              <a:gd name="connsiteX11" fmla="*/ 695317 w 745715"/>
              <a:gd name="connsiteY11" fmla="*/ 165086 h 334800"/>
              <a:gd name="connsiteX12" fmla="*/ 673459 w 745715"/>
              <a:gd name="connsiteY12" fmla="*/ 187200 h 334800"/>
              <a:gd name="connsiteX13" fmla="*/ 651601 w 745715"/>
              <a:gd name="connsiteY13" fmla="*/ 165086 h 334800"/>
              <a:gd name="connsiteX14" fmla="*/ 673459 w 745715"/>
              <a:gd name="connsiteY14" fmla="*/ 142971 h 334800"/>
              <a:gd name="connsiteX15" fmla="*/ 731572 w 745715"/>
              <a:gd name="connsiteY15" fmla="*/ 102343 h 334800"/>
              <a:gd name="connsiteX16" fmla="*/ 745715 w 745715"/>
              <a:gd name="connsiteY16" fmla="*/ 116486 h 334800"/>
              <a:gd name="connsiteX17" fmla="*/ 731572 w 745715"/>
              <a:gd name="connsiteY17" fmla="*/ 130629 h 334800"/>
              <a:gd name="connsiteX18" fmla="*/ 717429 w 745715"/>
              <a:gd name="connsiteY18" fmla="*/ 116486 h 334800"/>
              <a:gd name="connsiteX19" fmla="*/ 731572 w 745715"/>
              <a:gd name="connsiteY19" fmla="*/ 102343 h 334800"/>
              <a:gd name="connsiteX20" fmla="*/ 673459 w 745715"/>
              <a:gd name="connsiteY20" fmla="*/ 47828 h 334800"/>
              <a:gd name="connsiteX21" fmla="*/ 695317 w 745715"/>
              <a:gd name="connsiteY21" fmla="*/ 69943 h 334800"/>
              <a:gd name="connsiteX22" fmla="*/ 673459 w 745715"/>
              <a:gd name="connsiteY22" fmla="*/ 92057 h 334800"/>
              <a:gd name="connsiteX23" fmla="*/ 651601 w 745715"/>
              <a:gd name="connsiteY23" fmla="*/ 69943 h 334800"/>
              <a:gd name="connsiteX24" fmla="*/ 673459 w 745715"/>
              <a:gd name="connsiteY24" fmla="*/ 47828 h 334800"/>
              <a:gd name="connsiteX25" fmla="*/ 0 w 745715"/>
              <a:gd name="connsiteY25" fmla="*/ 0 h 334800"/>
              <a:gd name="connsiteX26" fmla="*/ 603580 w 745715"/>
              <a:gd name="connsiteY26" fmla="*/ 0 h 334800"/>
              <a:gd name="connsiteX27" fmla="*/ 604804 w 745715"/>
              <a:gd name="connsiteY27" fmla="*/ 0 h 334800"/>
              <a:gd name="connsiteX28" fmla="*/ 630514 w 745715"/>
              <a:gd name="connsiteY28" fmla="*/ 25848 h 334800"/>
              <a:gd name="connsiteX29" fmla="*/ 604804 w 745715"/>
              <a:gd name="connsiteY29" fmla="*/ 51697 h 334800"/>
              <a:gd name="connsiteX30" fmla="*/ 603580 w 745715"/>
              <a:gd name="connsiteY30" fmla="*/ 51697 h 334800"/>
              <a:gd name="connsiteX31" fmla="*/ 583991 w 745715"/>
              <a:gd name="connsiteY31" fmla="*/ 72622 h 334800"/>
              <a:gd name="connsiteX32" fmla="*/ 603580 w 745715"/>
              <a:gd name="connsiteY32" fmla="*/ 93547 h 334800"/>
              <a:gd name="connsiteX33" fmla="*/ 603580 w 745715"/>
              <a:gd name="connsiteY33" fmla="*/ 94778 h 334800"/>
              <a:gd name="connsiteX34" fmla="*/ 604804 w 745715"/>
              <a:gd name="connsiteY34" fmla="*/ 94778 h 334800"/>
              <a:gd name="connsiteX35" fmla="*/ 630514 w 745715"/>
              <a:gd name="connsiteY35" fmla="*/ 120627 h 334800"/>
              <a:gd name="connsiteX36" fmla="*/ 606028 w 745715"/>
              <a:gd name="connsiteY36" fmla="*/ 146475 h 334800"/>
              <a:gd name="connsiteX37" fmla="*/ 604804 w 745715"/>
              <a:gd name="connsiteY37" fmla="*/ 146475 h 334800"/>
              <a:gd name="connsiteX38" fmla="*/ 603580 w 745715"/>
              <a:gd name="connsiteY38" fmla="*/ 146475 h 334800"/>
              <a:gd name="connsiteX39" fmla="*/ 583991 w 745715"/>
              <a:gd name="connsiteY39" fmla="*/ 167400 h 334800"/>
              <a:gd name="connsiteX40" fmla="*/ 603580 w 745715"/>
              <a:gd name="connsiteY40" fmla="*/ 188325 h 334800"/>
              <a:gd name="connsiteX41" fmla="*/ 604804 w 745715"/>
              <a:gd name="connsiteY41" fmla="*/ 188325 h 334800"/>
              <a:gd name="connsiteX42" fmla="*/ 630514 w 745715"/>
              <a:gd name="connsiteY42" fmla="*/ 214173 h 334800"/>
              <a:gd name="connsiteX43" fmla="*/ 604804 w 745715"/>
              <a:gd name="connsiteY43" fmla="*/ 241253 h 334800"/>
              <a:gd name="connsiteX44" fmla="*/ 603580 w 745715"/>
              <a:gd name="connsiteY44" fmla="*/ 240022 h 334800"/>
              <a:gd name="connsiteX45" fmla="*/ 603580 w 745715"/>
              <a:gd name="connsiteY45" fmla="*/ 241253 h 334800"/>
              <a:gd name="connsiteX46" fmla="*/ 583991 w 745715"/>
              <a:gd name="connsiteY46" fmla="*/ 262178 h 334800"/>
              <a:gd name="connsiteX47" fmla="*/ 603580 w 745715"/>
              <a:gd name="connsiteY47" fmla="*/ 283103 h 334800"/>
              <a:gd name="connsiteX48" fmla="*/ 604804 w 745715"/>
              <a:gd name="connsiteY48" fmla="*/ 283103 h 334800"/>
              <a:gd name="connsiteX49" fmla="*/ 630514 w 745715"/>
              <a:gd name="connsiteY49" fmla="*/ 308952 h 334800"/>
              <a:gd name="connsiteX50" fmla="*/ 604804 w 745715"/>
              <a:gd name="connsiteY50" fmla="*/ 334800 h 334800"/>
              <a:gd name="connsiteX51" fmla="*/ 603580 w 745715"/>
              <a:gd name="connsiteY51" fmla="*/ 334800 h 334800"/>
              <a:gd name="connsiteX52" fmla="*/ 0 w 745715"/>
              <a:gd name="connsiteY52" fmla="*/ 334800 h 334800"/>
              <a:gd name="connsiteX53" fmla="*/ 0 w 745715"/>
              <a:gd name="connsiteY53" fmla="*/ 0 h 33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5715" h="334800">
                <a:moveTo>
                  <a:pt x="673459" y="237600"/>
                </a:moveTo>
                <a:cubicBezTo>
                  <a:pt x="685530" y="237600"/>
                  <a:pt x="695317" y="247501"/>
                  <a:pt x="695317" y="259715"/>
                </a:cubicBezTo>
                <a:cubicBezTo>
                  <a:pt x="695317" y="271928"/>
                  <a:pt x="685530" y="281829"/>
                  <a:pt x="673459" y="281829"/>
                </a:cubicBezTo>
                <a:cubicBezTo>
                  <a:pt x="661388" y="281829"/>
                  <a:pt x="651601" y="271928"/>
                  <a:pt x="651601" y="259715"/>
                </a:cubicBezTo>
                <a:cubicBezTo>
                  <a:pt x="651601" y="247501"/>
                  <a:pt x="661388" y="237600"/>
                  <a:pt x="673459" y="237600"/>
                </a:cubicBezTo>
                <a:close/>
                <a:moveTo>
                  <a:pt x="731572" y="200572"/>
                </a:moveTo>
                <a:cubicBezTo>
                  <a:pt x="739383" y="200572"/>
                  <a:pt x="745715" y="206904"/>
                  <a:pt x="745715" y="214715"/>
                </a:cubicBezTo>
                <a:cubicBezTo>
                  <a:pt x="745715" y="222526"/>
                  <a:pt x="739383" y="228857"/>
                  <a:pt x="731572" y="228857"/>
                </a:cubicBezTo>
                <a:cubicBezTo>
                  <a:pt x="723761" y="228857"/>
                  <a:pt x="717429" y="222526"/>
                  <a:pt x="717429" y="214715"/>
                </a:cubicBezTo>
                <a:cubicBezTo>
                  <a:pt x="717429" y="206904"/>
                  <a:pt x="723761" y="200572"/>
                  <a:pt x="731572" y="200572"/>
                </a:cubicBezTo>
                <a:close/>
                <a:moveTo>
                  <a:pt x="673459" y="142971"/>
                </a:moveTo>
                <a:cubicBezTo>
                  <a:pt x="685530" y="142971"/>
                  <a:pt x="695317" y="152872"/>
                  <a:pt x="695317" y="165086"/>
                </a:cubicBezTo>
                <a:cubicBezTo>
                  <a:pt x="695317" y="177299"/>
                  <a:pt x="685530" y="187200"/>
                  <a:pt x="673459" y="187200"/>
                </a:cubicBezTo>
                <a:cubicBezTo>
                  <a:pt x="661388" y="187200"/>
                  <a:pt x="651601" y="177299"/>
                  <a:pt x="651601" y="165086"/>
                </a:cubicBezTo>
                <a:cubicBezTo>
                  <a:pt x="651601" y="152872"/>
                  <a:pt x="661388" y="142971"/>
                  <a:pt x="673459" y="142971"/>
                </a:cubicBezTo>
                <a:close/>
                <a:moveTo>
                  <a:pt x="731572" y="102343"/>
                </a:moveTo>
                <a:cubicBezTo>
                  <a:pt x="739383" y="102343"/>
                  <a:pt x="745715" y="108675"/>
                  <a:pt x="745715" y="116486"/>
                </a:cubicBezTo>
                <a:cubicBezTo>
                  <a:pt x="745715" y="124297"/>
                  <a:pt x="739383" y="130629"/>
                  <a:pt x="731572" y="130629"/>
                </a:cubicBezTo>
                <a:cubicBezTo>
                  <a:pt x="723761" y="130629"/>
                  <a:pt x="717429" y="124297"/>
                  <a:pt x="717429" y="116486"/>
                </a:cubicBezTo>
                <a:cubicBezTo>
                  <a:pt x="717429" y="108675"/>
                  <a:pt x="723761" y="102343"/>
                  <a:pt x="731572" y="102343"/>
                </a:cubicBezTo>
                <a:close/>
                <a:moveTo>
                  <a:pt x="673459" y="47828"/>
                </a:moveTo>
                <a:cubicBezTo>
                  <a:pt x="685530" y="47828"/>
                  <a:pt x="695317" y="57729"/>
                  <a:pt x="695317" y="69943"/>
                </a:cubicBezTo>
                <a:cubicBezTo>
                  <a:pt x="695317" y="82156"/>
                  <a:pt x="685530" y="92057"/>
                  <a:pt x="673459" y="92057"/>
                </a:cubicBezTo>
                <a:cubicBezTo>
                  <a:pt x="661388" y="92057"/>
                  <a:pt x="651601" y="82156"/>
                  <a:pt x="651601" y="69943"/>
                </a:cubicBezTo>
                <a:cubicBezTo>
                  <a:pt x="651601" y="57729"/>
                  <a:pt x="661388" y="47828"/>
                  <a:pt x="673459" y="47828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603580" y="0"/>
                </a:cubicBezTo>
                <a:cubicBezTo>
                  <a:pt x="603580" y="0"/>
                  <a:pt x="603580" y="0"/>
                  <a:pt x="604804" y="0"/>
                </a:cubicBezTo>
                <a:cubicBezTo>
                  <a:pt x="619495" y="0"/>
                  <a:pt x="630514" y="11078"/>
                  <a:pt x="630514" y="25848"/>
                </a:cubicBezTo>
                <a:cubicBezTo>
                  <a:pt x="630514" y="40619"/>
                  <a:pt x="619495" y="51697"/>
                  <a:pt x="604804" y="51697"/>
                </a:cubicBezTo>
                <a:cubicBezTo>
                  <a:pt x="604804" y="51697"/>
                  <a:pt x="603580" y="51697"/>
                  <a:pt x="603580" y="51697"/>
                </a:cubicBezTo>
                <a:cubicBezTo>
                  <a:pt x="592561" y="52928"/>
                  <a:pt x="583991" y="61544"/>
                  <a:pt x="583991" y="72622"/>
                </a:cubicBezTo>
                <a:cubicBezTo>
                  <a:pt x="583991" y="84931"/>
                  <a:pt x="592561" y="93547"/>
                  <a:pt x="603580" y="93547"/>
                </a:cubicBezTo>
                <a:cubicBezTo>
                  <a:pt x="603580" y="93547"/>
                  <a:pt x="603580" y="93547"/>
                  <a:pt x="603580" y="94778"/>
                </a:cubicBezTo>
                <a:cubicBezTo>
                  <a:pt x="603580" y="94778"/>
                  <a:pt x="604804" y="94778"/>
                  <a:pt x="604804" y="94778"/>
                </a:cubicBezTo>
                <a:cubicBezTo>
                  <a:pt x="619495" y="94778"/>
                  <a:pt x="630514" y="105856"/>
                  <a:pt x="630514" y="120627"/>
                </a:cubicBezTo>
                <a:cubicBezTo>
                  <a:pt x="630514" y="134166"/>
                  <a:pt x="619495" y="145245"/>
                  <a:pt x="606028" y="146475"/>
                </a:cubicBezTo>
                <a:cubicBezTo>
                  <a:pt x="606028" y="146475"/>
                  <a:pt x="604804" y="146475"/>
                  <a:pt x="604804" y="146475"/>
                </a:cubicBezTo>
                <a:cubicBezTo>
                  <a:pt x="604804" y="146475"/>
                  <a:pt x="603580" y="146475"/>
                  <a:pt x="603580" y="146475"/>
                </a:cubicBezTo>
                <a:cubicBezTo>
                  <a:pt x="592561" y="146475"/>
                  <a:pt x="583991" y="156322"/>
                  <a:pt x="583991" y="167400"/>
                </a:cubicBezTo>
                <a:cubicBezTo>
                  <a:pt x="583991" y="178478"/>
                  <a:pt x="592561" y="187095"/>
                  <a:pt x="603580" y="188325"/>
                </a:cubicBezTo>
                <a:cubicBezTo>
                  <a:pt x="603580" y="188325"/>
                  <a:pt x="604804" y="188325"/>
                  <a:pt x="604804" y="188325"/>
                </a:cubicBezTo>
                <a:cubicBezTo>
                  <a:pt x="619495" y="188325"/>
                  <a:pt x="630514" y="200633"/>
                  <a:pt x="630514" y="214173"/>
                </a:cubicBezTo>
                <a:cubicBezTo>
                  <a:pt x="630514" y="228945"/>
                  <a:pt x="619495" y="241253"/>
                  <a:pt x="604804" y="241253"/>
                </a:cubicBezTo>
                <a:cubicBezTo>
                  <a:pt x="604804" y="241253"/>
                  <a:pt x="603580" y="240022"/>
                  <a:pt x="603580" y="240022"/>
                </a:cubicBezTo>
                <a:cubicBezTo>
                  <a:pt x="603580" y="240022"/>
                  <a:pt x="603580" y="240022"/>
                  <a:pt x="603580" y="241253"/>
                </a:cubicBezTo>
                <a:cubicBezTo>
                  <a:pt x="592561" y="241253"/>
                  <a:pt x="583991" y="251100"/>
                  <a:pt x="583991" y="262178"/>
                </a:cubicBezTo>
                <a:cubicBezTo>
                  <a:pt x="583991" y="273256"/>
                  <a:pt x="592561" y="281872"/>
                  <a:pt x="603580" y="283103"/>
                </a:cubicBezTo>
                <a:cubicBezTo>
                  <a:pt x="603580" y="283103"/>
                  <a:pt x="604804" y="283103"/>
                  <a:pt x="604804" y="283103"/>
                </a:cubicBezTo>
                <a:cubicBezTo>
                  <a:pt x="619495" y="283103"/>
                  <a:pt x="630514" y="294181"/>
                  <a:pt x="630514" y="308952"/>
                </a:cubicBezTo>
                <a:cubicBezTo>
                  <a:pt x="630514" y="323722"/>
                  <a:pt x="619495" y="334800"/>
                  <a:pt x="604804" y="334800"/>
                </a:cubicBezTo>
                <a:cubicBezTo>
                  <a:pt x="604804" y="334800"/>
                  <a:pt x="604804" y="334800"/>
                  <a:pt x="603580" y="334800"/>
                </a:cubicBezTo>
                <a:cubicBezTo>
                  <a:pt x="603580" y="334800"/>
                  <a:pt x="603580" y="334800"/>
                  <a:pt x="0" y="334800"/>
                </a:cubicBezTo>
                <a:cubicBezTo>
                  <a:pt x="0" y="334800"/>
                  <a:pt x="0" y="334800"/>
                  <a:pt x="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‹N›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43890" y="1128410"/>
            <a:ext cx="5454000" cy="50392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28410"/>
            <a:ext cx="5500800" cy="50392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5475816" y="3525796"/>
            <a:ext cx="1500865" cy="286749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17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889" y="2090899"/>
            <a:ext cx="10440000" cy="1548000"/>
          </a:xfrm>
        </p:spPr>
        <p:txBody>
          <a:bodyPr anchor="b"/>
          <a:lstStyle>
            <a:lvl1pPr>
              <a:defRPr sz="5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89" y="3709352"/>
            <a:ext cx="10440000" cy="79200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  <a:latin typeface="+mn-lt"/>
              </a:defRPr>
            </a:lvl1pPr>
            <a:lvl2pPr>
              <a:defRPr sz="2500">
                <a:latin typeface="Encode Sans ExpandedLight" pitchFamily="2" charset="0"/>
              </a:defRPr>
            </a:lvl2pPr>
            <a:lvl3pPr>
              <a:defRPr sz="2500">
                <a:latin typeface="Encode Sans ExpandedLight" pitchFamily="2" charset="0"/>
              </a:defRPr>
            </a:lvl3pPr>
            <a:lvl4pPr>
              <a:defRPr sz="2500">
                <a:latin typeface="Encode Sans ExpandedLight" pitchFamily="2" charset="0"/>
              </a:defRPr>
            </a:lvl4pPr>
            <a:lvl5pPr>
              <a:defRPr sz="2500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0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EE8FF63E-AB4C-495C-A76C-4A9E9461FB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F8855-23BD-4B44-A543-73DD82B10640}"/>
              </a:ext>
            </a:extLst>
          </p:cNvPr>
          <p:cNvSpPr txBox="1"/>
          <p:nvPr userDrawn="1"/>
        </p:nvSpPr>
        <p:spPr>
          <a:xfrm>
            <a:off x="11345081" y="6574896"/>
            <a:ext cx="802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AB92C6-CF60-4BE9-BA06-3FAEA9FC4D77}" type="slidenum">
              <a:rPr lang="en-US" sz="1100" smtClean="0"/>
              <a:pPr algn="r"/>
              <a:t>‹N›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997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736" r:id="rId3"/>
    <p:sldLayoutId id="2147483737" r:id="rId4"/>
    <p:sldLayoutId id="2147483699" r:id="rId5"/>
    <p:sldLayoutId id="2147483700" r:id="rId6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076972A9-069A-4041-9118-DA0C1EB71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9" r:id="rId2"/>
    <p:sldLayoutId id="2147483713" r:id="rId3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1" y="1535088"/>
            <a:ext cx="10800000" cy="86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1" y="2624771"/>
            <a:ext cx="1080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100" y="6489701"/>
            <a:ext cx="1056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9707" y="6489701"/>
            <a:ext cx="480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874" y="6489701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0">
                <a:solidFill>
                  <a:schemeClr val="tx2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33C6FD5F-CDC4-40EC-8D7C-01AA3CF6CF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6358" y="36374"/>
            <a:ext cx="1845642" cy="5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40" r:id="rId3"/>
    <p:sldLayoutId id="2147483741" r:id="rId4"/>
    <p:sldLayoutId id="2147483727" r:id="rId5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6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7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0" algn="l" defTabSz="685800" rtl="0" eaLnBrk="1" latinLnBrk="0" hangingPunct="1">
        <a:lnSpc>
          <a:spcPct val="105000"/>
        </a:lnSpc>
        <a:spcBef>
          <a:spcPts val="700"/>
        </a:spcBef>
        <a:buSzPct val="120000"/>
        <a:buFont typeface="Encode Sans" pitchFamily="2" charset="0"/>
        <a:buNone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0" algn="l" defTabSz="685800" rtl="0" eaLnBrk="1" latinLnBrk="0" hangingPunct="1">
        <a:lnSpc>
          <a:spcPct val="105000"/>
        </a:lnSpc>
        <a:spcBef>
          <a:spcPts val="400"/>
        </a:spcBef>
        <a:buFont typeface="Encode Sans" pitchFamily="2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144000" algn="l" defTabSz="685800" rtl="0" eaLnBrk="1" latinLnBrk="0" hangingPunct="1">
        <a:lnSpc>
          <a:spcPct val="105000"/>
        </a:lnSpc>
        <a:spcBef>
          <a:spcPts val="4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49" y="773736"/>
            <a:ext cx="10080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787" y="2497136"/>
            <a:ext cx="1044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060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9" r:id="rId2"/>
  </p:sldLayoutIdLst>
  <p:hf sldNum="0"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5000"/>
        </a:lnSpc>
        <a:spcBef>
          <a:spcPts val="1800"/>
        </a:spcBef>
        <a:buFont typeface="+mj-lt"/>
        <a:buAutoNum type="arabicPeriod"/>
        <a:defRPr sz="1900" b="0" kern="1200" cap="all" baseline="0">
          <a:solidFill>
            <a:schemeClr val="bg1"/>
          </a:solidFill>
          <a:latin typeface="+mn-lt"/>
          <a:ea typeface="+mn-ea"/>
          <a:cs typeface="+mn-cs"/>
        </a:defRPr>
      </a:lvl1pPr>
      <a:lvl2pPr marL="287338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450000" indent="-160338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Char char="•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450000" indent="-160338" algn="l" defTabSz="685800" rtl="0" eaLnBrk="1" latinLnBrk="0" hangingPunct="1">
        <a:lnSpc>
          <a:spcPct val="105000"/>
        </a:lnSpc>
        <a:spcBef>
          <a:spcPts val="0"/>
        </a:spcBef>
        <a:buFont typeface="Encode Sans" pitchFamily="2" charset="0"/>
        <a:buChar char="‐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45000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37" y="2066191"/>
            <a:ext cx="104400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637" y="3042548"/>
            <a:ext cx="10440000" cy="241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6000" y="6562800"/>
            <a:ext cx="26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YYYY/MM/DD</a:t>
            </a:r>
            <a:endParaRPr lang="en-US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1" y="6562800"/>
            <a:ext cx="408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0399" y="65628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75A587B-5814-4D9B-9598-FE9CB954CB0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hf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47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5000"/>
        </a:lnSpc>
        <a:spcBef>
          <a:spcPts val="0"/>
        </a:spcBef>
        <a:buFont typeface="+mj-lt"/>
        <a:buNone/>
        <a:defRPr sz="2500" b="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5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8000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541" y="2223358"/>
            <a:ext cx="10416000" cy="4087990"/>
          </a:xfrm>
        </p:spPr>
        <p:txBody>
          <a:bodyPr/>
          <a:lstStyle/>
          <a:p>
            <a:pPr algn="ctr"/>
            <a:r>
              <a:rPr lang="en-US" cap="none" dirty="0"/>
              <a:t>QUIZ VCT 3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Business Concerns</a:t>
            </a:r>
            <a:br>
              <a:rPr lang="en-AS" cap="none" dirty="0"/>
            </a:br>
            <a:r>
              <a:rPr lang="en-US" cap="none" dirty="0"/>
              <a:t>of BtoB Customers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CG504003Q03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BD029A-57E1-0F0F-F2B8-75CE98773B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5437DD84-B125-CDC2-1C2B-3794133D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  <a:ea typeface="Roboto" pitchFamily="2" charset="0"/>
                <a:cs typeface="Roboto" pitchFamily="2" charset="0"/>
              </a:rPr>
              <a:t>Instructions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42CF7D-8B0C-8D6D-E6C2-1284E8344D47}"/>
              </a:ext>
            </a:extLst>
          </p:cNvPr>
          <p:cNvSpPr txBox="1"/>
          <p:nvPr/>
        </p:nvSpPr>
        <p:spPr>
          <a:xfrm>
            <a:off x="827863" y="1800975"/>
            <a:ext cx="9928367" cy="80021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OBJECTIVES</a:t>
            </a:r>
            <a:endParaRPr lang="it-IT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ea typeface="Roboto" pitchFamily="2" charset="0"/>
                <a:cs typeface="Roboto" pitchFamily="2" charset="0"/>
              </a:rPr>
              <a:t>This test has been designed to assess your knowledge of the content of the training module “BUSINESS CONCERNS OF B2B CUSTOMERS”.</a:t>
            </a:r>
            <a:endParaRPr lang="fr-FR" sz="900" dirty="0">
              <a:solidFill>
                <a:schemeClr val="tx2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930A0-1891-6BF5-36D9-78099AAB7A6F}"/>
              </a:ext>
            </a:extLst>
          </p:cNvPr>
          <p:cNvSpPr txBox="1"/>
          <p:nvPr/>
        </p:nvSpPr>
        <p:spPr>
          <a:xfrm>
            <a:off x="827863" y="2950970"/>
            <a:ext cx="992836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RULES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will pass the test if you correctly answer at least 80% of the questions (i.e. 4 out of 5). If you have not reached the pass mark of 80%, you will be able to take the test again.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After the failures you will have to re-register for the virtual class.</a:t>
            </a:r>
            <a:endParaRPr lang="en-US" sz="14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1A99EF-2FDB-D0AD-E3CB-DD204ADD2107}"/>
              </a:ext>
            </a:extLst>
          </p:cNvPr>
          <p:cNvSpPr txBox="1"/>
          <p:nvPr/>
        </p:nvSpPr>
        <p:spPr>
          <a:xfrm>
            <a:off x="827864" y="4262505"/>
            <a:ext cx="9419388" cy="9848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Roboto Black" pitchFamily="2" charset="0"/>
                <a:cs typeface="Roboto Black" pitchFamily="2" charset="0"/>
              </a:rPr>
              <a:t>HOW  TO DO THE TEST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can change your choice as many times as you like until you click on  'Confirm'.</a:t>
            </a:r>
          </a:p>
          <a:p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You need to answer before you can move on to the next question. </a:t>
            </a:r>
            <a:br>
              <a:rPr lang="en-US" sz="1400" dirty="0">
                <a:solidFill>
                  <a:srgbClr val="243782"/>
                </a:solidFill>
                <a:latin typeface="Encode Sans" pitchFamily="2" charset="0"/>
              </a:rPr>
            </a:br>
            <a:r>
              <a:rPr lang="en-US" sz="1400" dirty="0">
                <a:solidFill>
                  <a:srgbClr val="243782"/>
                </a:solidFill>
                <a:latin typeface="Encode Sans" pitchFamily="2" charset="0"/>
              </a:rPr>
              <a:t>At the end of the test, a report will show you your score.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B5558F7E-C107-45CE-943B-CED85987463A}"/>
              </a:ext>
            </a:extLst>
          </p:cNvPr>
          <p:cNvSpPr txBox="1"/>
          <p:nvPr/>
        </p:nvSpPr>
        <p:spPr>
          <a:xfrm>
            <a:off x="7528264" y="5981887"/>
            <a:ext cx="35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1"/>
                </a:solidFill>
              </a:rPr>
              <a:t>START</a:t>
            </a:r>
          </a:p>
        </p:txBody>
      </p:sp>
      <p:pic>
        <p:nvPicPr>
          <p:cNvPr id="2052" name="Picture 4" descr="Panneau et autocollant flèche directionnelle">
            <a:extLst>
              <a:ext uri="{FF2B5EF4-FFF2-40B4-BE49-F238E27FC236}">
                <a16:creationId xmlns:a16="http://schemas.microsoft.com/office/drawing/2014/main" id="{81C95E7B-93D8-40B2-885D-0869CCB2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1" y="5955253"/>
            <a:ext cx="451825" cy="369332"/>
          </a:xfrm>
          <a:prstGeom prst="rect">
            <a:avLst/>
          </a:prstGeom>
          <a:solidFill>
            <a:srgbClr val="243782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A4F71A-2571-43FA-BD7C-F7389CEF3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36" y="81370"/>
            <a:ext cx="2114550" cy="49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5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 what basis is a company's turnover calculated?</a:t>
            </a:r>
            <a:endParaRPr lang="fr-FR" dirty="0"/>
          </a:p>
          <a:p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On the basis of payments received.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On the basis of orders received.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On the basis of services and/or goods delivered.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On the basis of the annual budget.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3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1/5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17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Which of the following is not covered in the income statement (P/L)?</a:t>
            </a:r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fr-FR" dirty="0"/>
              <a:t>Turnover.</a:t>
            </a:r>
          </a:p>
          <a:p>
            <a:pPr marL="342900" indent="-342900">
              <a:buFont typeface="+mj-lt"/>
              <a:buAutoNum type="alphaLcParenR"/>
            </a:pPr>
            <a:r>
              <a:rPr lang="fr-FR" dirty="0" err="1"/>
              <a:t>Purchase</a:t>
            </a:r>
            <a:r>
              <a:rPr lang="fr-FR" dirty="0"/>
              <a:t> of consumables.</a:t>
            </a:r>
          </a:p>
          <a:p>
            <a:pPr marL="342900" indent="-342900">
              <a:buFont typeface="+mj-lt"/>
              <a:buAutoNum type="alphaLcParenR"/>
            </a:pPr>
            <a:r>
              <a:rPr lang="fr-FR" dirty="0" err="1"/>
              <a:t>Interest</a:t>
            </a:r>
            <a:r>
              <a:rPr lang="fr-FR" dirty="0"/>
              <a:t> on </a:t>
            </a:r>
            <a:r>
              <a:rPr lang="fr-FR" dirty="0" err="1"/>
              <a:t>bank</a:t>
            </a:r>
            <a:r>
              <a:rPr lang="fr-FR" dirty="0"/>
              <a:t> </a:t>
            </a:r>
            <a:r>
              <a:rPr lang="fr-FR" dirty="0" err="1"/>
              <a:t>loans</a:t>
            </a:r>
            <a:r>
              <a:rPr lang="fr-FR" dirty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fr-FR" dirty="0" err="1">
                <a:solidFill>
                  <a:srgbClr val="00B050"/>
                </a:solidFill>
              </a:rPr>
              <a:t>Debts</a:t>
            </a:r>
            <a:r>
              <a:rPr lang="fr-FR" dirty="0">
                <a:solidFill>
                  <a:srgbClr val="00B050"/>
                </a:solidFill>
              </a:rPr>
              <a:t> to </a:t>
            </a:r>
            <a:r>
              <a:rPr lang="fr-FR" dirty="0" err="1">
                <a:solidFill>
                  <a:srgbClr val="00B050"/>
                </a:solidFill>
              </a:rPr>
              <a:t>credit</a:t>
            </a:r>
            <a:r>
              <a:rPr lang="fr-FR" dirty="0">
                <a:solidFill>
                  <a:srgbClr val="00B050"/>
                </a:solidFill>
              </a:rPr>
              <a:t> institutions</a:t>
            </a:r>
            <a:endParaRPr lang="fr-FR" dirty="0"/>
          </a:p>
          <a:p>
            <a:pPr marL="342900" indent="-342900">
              <a:buFont typeface="+mj-lt"/>
              <a:buAutoNum type="alphaLcParenR"/>
            </a:pPr>
            <a:endParaRPr lang="fr-FR" dirty="0"/>
          </a:p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4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2/5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96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Select the correct </a:t>
            </a:r>
            <a:r>
              <a:rPr lang="fr-BE" dirty="0" err="1"/>
              <a:t>answer</a:t>
            </a:r>
            <a:endParaRPr lang="fr-BE" dirty="0"/>
          </a:p>
          <a:p>
            <a:endParaRPr lang="fr-BE" dirty="0"/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Depreciation = costs = decrease in profit = cash-out flow</a:t>
            </a:r>
            <a:r>
              <a:rPr lang="fr-FR" dirty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Depreciation = costs = decrease in profit = no cash-out flow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Depreciation = profit = increase in profit = cash-out flow</a:t>
            </a:r>
            <a:r>
              <a:rPr lang="fr-FR" dirty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Depreciation = profit = increase in profit = no cash-out flow</a:t>
            </a:r>
            <a:r>
              <a:rPr lang="fr-FR" dirty="0"/>
              <a:t> </a:t>
            </a:r>
          </a:p>
          <a:p>
            <a:pPr marL="342900" indent="-34290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5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3/5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71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accounting, what is meant by "solvency"?</a:t>
            </a:r>
            <a:endParaRPr lang="fr-FR" dirty="0"/>
          </a:p>
          <a:p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It means that the company is able to pay its debts.</a:t>
            </a:r>
            <a:endParaRPr lang="fr-FR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It means that the company is able to make a profit.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It means that the company has enough staff to meet its order book.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It means that the company has enough stock of raw materials to meet its order book.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6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4/5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88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E758C-9D35-CE71-6F54-3E4AB7592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QUIZ VCT 3 – </a:t>
            </a:r>
            <a:r>
              <a:rPr lang="en-US" dirty="0"/>
              <a:t>BUSINESS CONCERNS OF B2B CUSTOMERS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69F26-9ADD-709C-B339-A5CCC375E9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268D-0937-CDC3-8C78-20241E157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Which of the vehicles listed below will need to be depreciated</a:t>
            </a:r>
            <a:r>
              <a:rPr lang="fr-FR" dirty="0"/>
              <a:t>?</a:t>
            </a:r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A vehicle purchased with cash purchase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rgbClr val="00B050"/>
                </a:solidFill>
              </a:rPr>
              <a:t>A vehicle financed on classic financing from a bank</a:t>
            </a:r>
            <a:endParaRPr lang="fr-BE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 vehicle financed in financial leasing from a bank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 vehicle financed in operational leasing from a leaser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444-1AA2-E6FF-5269-8AE31B780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72000" y="6642000"/>
            <a:ext cx="720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pPr/>
              <a:t>7</a:t>
            </a:fld>
            <a:endParaRPr lang="en-US" b="0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404C-A3D8-0DF9-F831-73BC8FB2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End quiz - Question 5/5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91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81BF99-EFD1-7DAA-43C8-1A38903A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8CC52-2076-C5E6-AB2A-2F6D18047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06CEA-874E-E999-BA9F-1C2ADD8BA7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8</a:t>
            </a:fld>
            <a:endParaRPr lang="en-US" b="0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B2130C2-317F-572D-3410-2F787C05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71FCFC-1DCA-5E0A-5E38-EC77588AC70C}"/>
              </a:ext>
            </a:extLst>
          </p:cNvPr>
          <p:cNvSpPr txBox="1"/>
          <p:nvPr/>
        </p:nvSpPr>
        <p:spPr>
          <a:xfrm>
            <a:off x="1172308" y="1649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Your Score: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42A439-A6BE-BE70-7BD2-8E0BB901FDBE}"/>
              </a:ext>
            </a:extLst>
          </p:cNvPr>
          <p:cNvSpPr txBox="1"/>
          <p:nvPr/>
        </p:nvSpPr>
        <p:spPr>
          <a:xfrm>
            <a:off x="1172308" y="20961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Score </a:t>
            </a:r>
            <a:r>
              <a:rPr lang="it-IT" sz="1800" dirty="0" err="1">
                <a:solidFill>
                  <a:srgbClr val="243782"/>
                </a:solidFill>
                <a:latin typeface="Encode Sans" pitchFamily="2" charset="0"/>
              </a:rPr>
              <a:t>required</a:t>
            </a:r>
            <a:r>
              <a:rPr lang="it-IT" sz="1800" dirty="0">
                <a:solidFill>
                  <a:srgbClr val="243782"/>
                </a:solidFill>
                <a:latin typeface="Encode Sans" pitchFamily="2" charset="0"/>
              </a:rPr>
              <a:t>:  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4D5F5F-8103-D8BF-36AF-C27652734E51}"/>
              </a:ext>
            </a:extLst>
          </p:cNvPr>
          <p:cNvSpPr txBox="1"/>
          <p:nvPr/>
        </p:nvSpPr>
        <p:spPr>
          <a:xfrm>
            <a:off x="0" y="3783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Congratulations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! An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excellent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 </a:t>
            </a:r>
            <a:r>
              <a:rPr lang="it-IT" sz="1800" b="1" dirty="0" err="1">
                <a:solidFill>
                  <a:srgbClr val="243782"/>
                </a:solidFill>
                <a:latin typeface="Encode Sans" pitchFamily="2" charset="0"/>
              </a:rPr>
              <a:t>result</a:t>
            </a:r>
            <a:r>
              <a:rPr lang="it-IT" sz="1800" b="1" dirty="0">
                <a:solidFill>
                  <a:srgbClr val="243782"/>
                </a:solidFill>
                <a:latin typeface="Encode Sans" pitchFamily="2" charset="0"/>
              </a:rPr>
              <a:t>.</a:t>
            </a:r>
            <a:endParaRPr lang="it-IT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773FA9-2BB0-5B6E-CE39-BB5EBAE1F922}"/>
              </a:ext>
            </a:extLst>
          </p:cNvPr>
          <p:cNvSpPr txBox="1"/>
          <p:nvPr/>
        </p:nvSpPr>
        <p:spPr>
          <a:xfrm>
            <a:off x="1043354" y="4530897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5BEFCD-4A90-6DCF-874F-3378C4EA2BE5}"/>
              </a:ext>
            </a:extLst>
          </p:cNvPr>
          <p:cNvSpPr txBox="1"/>
          <p:nvPr/>
        </p:nvSpPr>
        <p:spPr>
          <a:xfrm>
            <a:off x="6096000" y="39653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must re-register for this VCT.</a:t>
            </a:r>
            <a:endParaRPr lang="en-US" sz="1800" b="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7622FB-2E24-77EF-DA41-13698159DBAA}"/>
              </a:ext>
            </a:extLst>
          </p:cNvPr>
          <p:cNvSpPr txBox="1"/>
          <p:nvPr/>
        </p:nvSpPr>
        <p:spPr>
          <a:xfrm>
            <a:off x="7620000" y="336520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43782"/>
                </a:solidFill>
                <a:latin typeface="Encode Sans" pitchFamily="2" charset="0"/>
              </a:rPr>
              <a:t>You did not pass the test.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5F83C75-18F2-FA60-BF93-A0169177AE95}"/>
              </a:ext>
            </a:extLst>
          </p:cNvPr>
          <p:cNvSpPr txBox="1"/>
          <p:nvPr/>
        </p:nvSpPr>
        <p:spPr>
          <a:xfrm>
            <a:off x="8025063" y="4808021"/>
            <a:ext cx="312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TAKE THE TEST AGAIN!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7757F3E-F843-5523-5AD8-97EA01A353F8}"/>
              </a:ext>
            </a:extLst>
          </p:cNvPr>
          <p:cNvSpPr txBox="1"/>
          <p:nvPr/>
        </p:nvSpPr>
        <p:spPr>
          <a:xfrm>
            <a:off x="7373815" y="5255168"/>
            <a:ext cx="4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2"/>
                </a:solidFill>
                <a:latin typeface="Encode Sans" pitchFamily="2" charset="0"/>
              </a:rPr>
              <a:t>CLOSE THE COURSE</a:t>
            </a:r>
            <a:endParaRPr lang="it-IT" sz="1800" dirty="0">
              <a:solidFill>
                <a:schemeClr val="tx2"/>
              </a:solidFill>
              <a:latin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896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2.xml><?xml version="1.0" encoding="utf-8"?>
<a:theme xmlns:a="http://schemas.openxmlformats.org/drawingml/2006/main" name="Stellantis - Chapter tangerin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1BA2376-F3A7-48C6-9865-8B7963437DF6}"/>
    </a:ext>
  </a:extLst>
</a:theme>
</file>

<file path=ppt/theme/theme3.xml><?xml version="1.0" encoding="utf-8"?>
<a:theme xmlns:a="http://schemas.openxmlformats.org/drawingml/2006/main" name="Stellantis - Chapter mint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57572F65-D913-4B12-8759-9495DB394461}"/>
    </a:ext>
  </a:extLst>
</a:theme>
</file>

<file path=ppt/theme/theme4.xml><?xml version="1.0" encoding="utf-8"?>
<a:theme xmlns:a="http://schemas.openxmlformats.org/drawingml/2006/main" name="Stellantis - Chapter orang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14FF65A2-5A0F-45E8-B34F-CD3B0F0DFAF2}"/>
    </a:ext>
  </a:extLst>
</a:theme>
</file>

<file path=ppt/theme/theme5.xml><?xml version="1.0" encoding="utf-8"?>
<a:theme xmlns:a="http://schemas.openxmlformats.org/drawingml/2006/main" name="1_Stellantis">
  <a:themeElements>
    <a:clrScheme name="Stellantis QN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E94E24"/>
      </a:accent5>
      <a:accent6>
        <a:srgbClr val="00ADA0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69FDD5D8-4BC9-4EFE-99ED-C7531623CBD3}" vid="{187711AE-AB0D-4F59-899B-FFAA8201F273}"/>
    </a:ext>
  </a:extLst>
</a:theme>
</file>

<file path=ppt/theme/theme6.xml><?xml version="1.0" encoding="utf-8"?>
<a:theme xmlns:a="http://schemas.openxmlformats.org/drawingml/2006/main" name="2_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00DDCD"/>
      </a:accent6>
      <a:hlink>
        <a:srgbClr val="243782"/>
      </a:hlink>
      <a:folHlink>
        <a:srgbClr val="272B35"/>
      </a:folHlink>
    </a:clrScheme>
    <a:fontScheme name="Stellantis PowerPoint">
      <a:majorFont>
        <a:latin typeface="Encode Sans ExpandedSemiBold"/>
        <a:ea typeface=""/>
        <a:cs typeface=""/>
      </a:majorFont>
      <a:minorFont>
        <a:latin typeface="Encode Sans Expand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MAJ Template PowerPoint 16-9 v6.potx" id="{6D4861F8-6CFD-4766-879B-EB53A8634C9E}" vid="{293EC359-D845-45D4-A1B1-480B99BE7C3E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llantis">
      <a:majorFont>
        <a:latin typeface="Encode Sans Expanded Black"/>
        <a:ea typeface=""/>
        <a:cs typeface=""/>
      </a:majorFont>
      <a:minorFont>
        <a:latin typeface="Encode Sans Expanded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3678E77F19E4DA725C3904037C8BB" ma:contentTypeVersion="3" ma:contentTypeDescription="Crée un document." ma:contentTypeScope="" ma:versionID="f8a69378f93f5a3706e94b6569214d19">
  <xsd:schema xmlns:xsd="http://www.w3.org/2001/XMLSchema" xmlns:xs="http://www.w3.org/2001/XMLSchema" xmlns:p="http://schemas.microsoft.com/office/2006/metadata/properties" xmlns:ns2="819a008f-2eb7-4cb0-9fa6-9f1ec8abd8f2" targetNamespace="http://schemas.microsoft.com/office/2006/metadata/properties" ma:root="true" ma:fieldsID="f15fc42ee7d199fac5b586948b5b451c" ns2:_="">
    <xsd:import namespace="819a008f-2eb7-4cb0-9fa6-9f1ec8abd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a008f-2eb7-4cb0-9fa6-9f1ec8ab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DF4AB-466F-4211-9AFB-E924160F5B5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e9d7aa0c-5365-48d7-b1f5-3915a1863365"/>
    <ds:schemaRef ds:uri="96680d47-d0bc-4e38-ae2d-ba1da5eb8a0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8FC1A05-1001-42B2-AEDF-59712E1B4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C4C3B-6C56-49E7-A106-F3FAB2301FD0}"/>
</file>

<file path=docProps/app.xml><?xml version="1.0" encoding="utf-8"?>
<Properties xmlns="http://schemas.openxmlformats.org/officeDocument/2006/extended-properties" xmlns:vt="http://schemas.openxmlformats.org/officeDocument/2006/docPropsVTypes">
  <Template>Stellantis</Template>
  <TotalTime>0</TotalTime>
  <Words>520</Words>
  <Application>Microsoft Office PowerPoint</Application>
  <PresentationFormat>Widescreen</PresentationFormat>
  <Paragraphs>76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8</vt:i4>
      </vt:variant>
    </vt:vector>
  </HeadingPairs>
  <TitlesOfParts>
    <vt:vector size="20" baseType="lpstr">
      <vt:lpstr>Encode Sans ExpandedSemiBold</vt:lpstr>
      <vt:lpstr>Encode Sans Expanded</vt:lpstr>
      <vt:lpstr>Encode Sans ExpandedLight</vt:lpstr>
      <vt:lpstr>Arial</vt:lpstr>
      <vt:lpstr>Microsoft Sans Serif</vt:lpstr>
      <vt:lpstr>Encode Sans</vt:lpstr>
      <vt:lpstr>Stellantis</vt:lpstr>
      <vt:lpstr>Stellantis - Chapter tangerine</vt:lpstr>
      <vt:lpstr>Stellantis - Chapter mint</vt:lpstr>
      <vt:lpstr>Stellantis - Chapter orange</vt:lpstr>
      <vt:lpstr>1_Stellantis</vt:lpstr>
      <vt:lpstr>2_Stellantis</vt:lpstr>
      <vt:lpstr>QUIZ VCT 3  Business Concerns of BtoB Customers  CG504003Q03</vt:lpstr>
      <vt:lpstr>Instructions</vt:lpstr>
      <vt:lpstr>End quiz - Question 1/5</vt:lpstr>
      <vt:lpstr>End quiz - Question 2/5</vt:lpstr>
      <vt:lpstr>End quiz - Question 3/5</vt:lpstr>
      <vt:lpstr>End quiz - Question 4/5</vt:lpstr>
      <vt:lpstr>End quiz - Question 5/5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 presentation [encode sans expanded light 47 pt] on several lines LOREM IPSUM DOLOR SIT CTETUER SIT PISCINGO</dc:title>
  <dc:creator>Amelie Retailleau</dc:creator>
  <cp:lastModifiedBy>Patrizia Gariglio</cp:lastModifiedBy>
  <cp:revision>54</cp:revision>
  <cp:lastPrinted>2022-08-01T06:45:13Z</cp:lastPrinted>
  <dcterms:created xsi:type="dcterms:W3CDTF">2021-01-22T15:57:22Z</dcterms:created>
  <dcterms:modified xsi:type="dcterms:W3CDTF">2023-04-03T13:42:58Z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0x0101001333678E77F19E4DA725C3904037C8BB</vt:lpwstr>
  </property>
  <property fmtid="{D5CDD505-2E9C-101B-9397-08002B2CF9AE}" pid="3" name="MediaServiceImageTags">
    <vt:lpwstr/>
  </property>
  <property fmtid="{D5CDD505-2E9C-101B-9397-08002B2CF9AE}" pid="4" name="MSIP_Label_2fd53d93-3f4c-4b90-b511-bd6bdbb4fba9_Enabled">
    <vt:lpwstr>true</vt:lpwstr>
  </property>
  <property fmtid="{D5CDD505-2E9C-101B-9397-08002B2CF9AE}" pid="5" name="MSIP_Label_2fd53d93-3f4c-4b90-b511-bd6bdbb4fba9_SetDate">
    <vt:lpwstr>2022-08-26T08:45:44Z</vt:lpwstr>
  </property>
  <property fmtid="{D5CDD505-2E9C-101B-9397-08002B2CF9AE}" pid="6" name="MSIP_Label_2fd53d93-3f4c-4b90-b511-bd6bdbb4fba9_Method">
    <vt:lpwstr>Standard</vt:lpwstr>
  </property>
  <property fmtid="{D5CDD505-2E9C-101B-9397-08002B2CF9AE}" pid="7" name="MSIP_Label_2fd53d93-3f4c-4b90-b511-bd6bdbb4fba9_Name">
    <vt:lpwstr>2fd53d93-3f4c-4b90-b511-bd6bdbb4fba9</vt:lpwstr>
  </property>
  <property fmtid="{D5CDD505-2E9C-101B-9397-08002B2CF9AE}" pid="8" name="MSIP_Label_2fd53d93-3f4c-4b90-b511-bd6bdbb4fba9_SiteId">
    <vt:lpwstr>d852d5cd-724c-4128-8812-ffa5db3f8507</vt:lpwstr>
  </property>
  <property fmtid="{D5CDD505-2E9C-101B-9397-08002B2CF9AE}" pid="9" name="MSIP_Label_2fd53d93-3f4c-4b90-b511-bd6bdbb4fba9_ActionId">
    <vt:lpwstr>5cf2fd29-f435-4381-856e-c7a38fcee9af</vt:lpwstr>
  </property>
  <property fmtid="{D5CDD505-2E9C-101B-9397-08002B2CF9AE}" pid="10" name="MSIP_Label_2fd53d93-3f4c-4b90-b511-bd6bdbb4fba9_ContentBits">
    <vt:lpwstr>0</vt:lpwstr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lpwstr/>
  </property>
  <property fmtid="{D5CDD505-2E9C-101B-9397-08002B2CF9AE}" pid="17" name="ArticulateGUID">
    <vt:lpwstr>4EB6D876-1CF8-4C0D-A704-D1227DC45917</vt:lpwstr>
  </property>
  <property fmtid="{D5CDD505-2E9C-101B-9397-08002B2CF9AE}" pid="18" name="ArticulatePath">
    <vt:lpwstr>Quiz_CG504003Q03_B2B_ENWW</vt:lpwstr>
  </property>
</Properties>
</file>