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0" r:id="rId4"/>
    <p:sldMasterId id="2147483694" r:id="rId5"/>
    <p:sldMasterId id="2147483708" r:id="rId6"/>
    <p:sldMasterId id="2147483762" r:id="rId7"/>
    <p:sldMasterId id="2147483836" r:id="rId8"/>
  </p:sldMasterIdLst>
  <p:notesMasterIdLst>
    <p:notesMasterId r:id="rId17"/>
  </p:notesMasterIdLst>
  <p:sldIdLst>
    <p:sldId id="389" r:id="rId9"/>
    <p:sldId id="509" r:id="rId10"/>
    <p:sldId id="2147377238" r:id="rId11"/>
    <p:sldId id="2147377244" r:id="rId12"/>
    <p:sldId id="2147377240" r:id="rId13"/>
    <p:sldId id="2147377242" r:id="rId14"/>
    <p:sldId id="2147377241" r:id="rId15"/>
    <p:sldId id="2147377245" r:id="rId16"/>
  </p:sldIdLst>
  <p:sldSz cx="12192000" cy="6858000"/>
  <p:notesSz cx="9931400" cy="6819900"/>
  <p:embeddedFontLst>
    <p:embeddedFont>
      <p:font typeface="Encode Sans" pitchFamily="2" charset="0"/>
      <p:regular r:id="rId18"/>
      <p:bold r:id="rId19"/>
    </p:embeddedFont>
    <p:embeddedFont>
      <p:font typeface="Encode Sans Expanded" pitchFamily="2" charset="0"/>
      <p:regular r:id="rId20"/>
      <p:bold r:id="rId21"/>
    </p:embeddedFont>
    <p:embeddedFont>
      <p:font typeface="Encode Sans ExpandedLight" charset="0"/>
      <p:regular r:id="rId22"/>
    </p:embeddedFont>
    <p:embeddedFont>
      <p:font typeface="Encode Sans ExpandedSemiBold" charset="0"/>
      <p:regular r:id="rId23"/>
      <p:bold r:id="rId24"/>
    </p:embeddedFont>
    <p:embeddedFont>
      <p:font typeface="Microsoft Sans Serif" panose="020B0604020202020204" pitchFamily="34" charset="0"/>
      <p:regular r:id="rId25"/>
    </p:embeddedFont>
  </p:embeddedFontLst>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25C908-563A-DBC3-43F9-5B46BE43ACB3}" name="Daniel Debrouwer" initials="DD" userId="S::d.debrouwer@eurofleet-consult.com::535bcc4e-5299-4905-b6e7-e940978b6b3b" providerId="AD"/>
  <p188:author id="{A9A2560C-622C-3D4F-67C6-DE5FB11CE771}" name="Rudy Braeckmans" initials="RB" userId="S::r.braeckmans@eurofleet-consult.com::5fae23d2-36e9-4a0f-9dc7-0af3ec8e41dd" providerId="AD"/>
  <p188:author id="{28708A81-5424-E5DE-73A0-5823A6E079DA}" name="Arnaud Desmedt" initials="AD" userId="S::a.desmedt@eurofleet-consult.com::cbea870f-87d6-4388-9cd2-f7b24845f136" providerId="AD"/>
  <p188:author id="{049B66D2-E6D6-BEF4-C370-945EABA2132A}" name="MAUD LECHAT" initials="ML" userId="S::J504542@inetpsa.com::3610028c-8d41-47a3-93ee-bdebc608ac02" providerId="AD"/>
  <p188:author id="{3D0379D3-CEA0-3735-7412-9ACF0CB507D3}" name="Marc Boghe" initials="MB" userId="S::m.boghe@eurofleet-consult.com::1f4fba64-f1d5-4a57-b0e9-4784b46d99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82"/>
    <a:srgbClr val="F7A600"/>
    <a:srgbClr val="ECA42E"/>
    <a:srgbClr val="00DDCD"/>
    <a:srgbClr val="B73612"/>
    <a:srgbClr val="7F7F7F"/>
    <a:srgbClr val="BFBFBF"/>
    <a:srgbClr val="E8E8ED"/>
    <a:srgbClr val="FFFFFF"/>
    <a:srgbClr val="E94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58" autoAdjust="0"/>
  </p:normalViewPr>
  <p:slideViewPr>
    <p:cSldViewPr snapToGrid="0">
      <p:cViewPr varScale="1">
        <p:scale>
          <a:sx n="92" d="100"/>
          <a:sy n="92" d="100"/>
        </p:scale>
        <p:origin x="198" y="90"/>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2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font" Target="fonts/font2.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3607" cy="342179"/>
          </a:xfrm>
          <a:prstGeom prst="rect">
            <a:avLst/>
          </a:prstGeom>
        </p:spPr>
        <p:txBody>
          <a:bodyPr vert="horz" lIns="91440" tIns="45720" rIns="91440" bIns="45720" rtlCol="0"/>
          <a:lstStyle>
            <a:lvl1pPr algn="l">
              <a:defRPr sz="1200">
                <a:latin typeface="Encode Sans Expanded" panose="00000505000000000000" pitchFamily="2" charset="0"/>
              </a:defRPr>
            </a:lvl1pPr>
          </a:lstStyle>
          <a:p>
            <a:endParaRPr lang="fr-FR"/>
          </a:p>
        </p:txBody>
      </p:sp>
      <p:sp>
        <p:nvSpPr>
          <p:cNvPr id="3" name="Espace réservé de la date 2"/>
          <p:cNvSpPr>
            <a:spLocks noGrp="1"/>
          </p:cNvSpPr>
          <p:nvPr>
            <p:ph type="dt" idx="1"/>
          </p:nvPr>
        </p:nvSpPr>
        <p:spPr>
          <a:xfrm>
            <a:off x="5625495" y="1"/>
            <a:ext cx="4303607" cy="342179"/>
          </a:xfrm>
          <a:prstGeom prst="rect">
            <a:avLst/>
          </a:prstGeom>
        </p:spPr>
        <p:txBody>
          <a:bodyPr vert="horz" lIns="91440" tIns="45720" rIns="91440" bIns="45720" rtlCol="0"/>
          <a:lstStyle>
            <a:lvl1pPr algn="r">
              <a:defRPr sz="1200">
                <a:latin typeface="Encode Sans Expanded" panose="00000505000000000000" pitchFamily="2" charset="0"/>
              </a:defRPr>
            </a:lvl1pPr>
          </a:lstStyle>
          <a:p>
            <a:fld id="{499D647E-0E65-4A14-903D-757EDF104052}" type="datetimeFigureOut">
              <a:rPr lang="fr-FR" smtClean="0"/>
              <a:pPr/>
              <a:t>03/04/2023</a:t>
            </a:fld>
            <a:endParaRPr lang="fr-FR"/>
          </a:p>
        </p:txBody>
      </p:sp>
      <p:sp>
        <p:nvSpPr>
          <p:cNvPr id="4" name="Espace réservé de l'image des diapositives 3"/>
          <p:cNvSpPr>
            <a:spLocks noGrp="1" noRot="1" noChangeAspect="1"/>
          </p:cNvSpPr>
          <p:nvPr>
            <p:ph type="sldImg" idx="2"/>
          </p:nvPr>
        </p:nvSpPr>
        <p:spPr>
          <a:xfrm>
            <a:off x="354013" y="469900"/>
            <a:ext cx="4792662" cy="2695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615464" y="918505"/>
            <a:ext cx="4172984" cy="5364070"/>
          </a:xfrm>
          <a:prstGeom prst="rect">
            <a:avLst/>
          </a:prstGeom>
          <a:ln>
            <a:solidFill>
              <a:schemeClr val="tx1"/>
            </a:solidFill>
          </a:ln>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77722"/>
            <a:ext cx="4303607" cy="342178"/>
          </a:xfrm>
          <a:prstGeom prst="rect">
            <a:avLst/>
          </a:prstGeom>
        </p:spPr>
        <p:txBody>
          <a:bodyPr vert="horz" lIns="91440" tIns="45720" rIns="91440" bIns="45720" rtlCol="0" anchor="b"/>
          <a:lstStyle>
            <a:lvl1pPr algn="l">
              <a:defRPr sz="1200">
                <a:latin typeface="Encode Sans Expanded" panose="00000505000000000000" pitchFamily="2" charset="0"/>
              </a:defRPr>
            </a:lvl1pPr>
          </a:lstStyle>
          <a:p>
            <a:endParaRPr lang="fr-FR"/>
          </a:p>
        </p:txBody>
      </p:sp>
      <p:sp>
        <p:nvSpPr>
          <p:cNvPr id="7" name="Espace réservé du numéro de diapositive 6"/>
          <p:cNvSpPr>
            <a:spLocks noGrp="1"/>
          </p:cNvSpPr>
          <p:nvPr>
            <p:ph type="sldNum" sz="quarter" idx="5"/>
          </p:nvPr>
        </p:nvSpPr>
        <p:spPr>
          <a:xfrm>
            <a:off x="5625495" y="6477722"/>
            <a:ext cx="4303607" cy="342178"/>
          </a:xfrm>
          <a:prstGeom prst="rect">
            <a:avLst/>
          </a:prstGeom>
        </p:spPr>
        <p:txBody>
          <a:bodyPr vert="horz" lIns="91440" tIns="45720" rIns="91440" bIns="45720" rtlCol="0" anchor="b"/>
          <a:lstStyle>
            <a:lvl1pPr algn="r">
              <a:defRPr sz="1200">
                <a:latin typeface="Encode Sans Expanded" panose="00000505000000000000" pitchFamily="2" charset="0"/>
              </a:defRPr>
            </a:lvl1pPr>
          </a:lstStyle>
          <a:p>
            <a:fld id="{DA46B207-691D-4EE2-B9CC-9F376BF0DE64}" type="slidenum">
              <a:rPr lang="fr-FR" smtClean="0"/>
              <a:pPr/>
              <a:t>‹N›</a:t>
            </a:fld>
            <a:endParaRPr lang="fr-FR"/>
          </a:p>
        </p:txBody>
      </p:sp>
      <p:sp>
        <p:nvSpPr>
          <p:cNvPr id="8" name="TextBox 7">
            <a:extLst>
              <a:ext uri="{FF2B5EF4-FFF2-40B4-BE49-F238E27FC236}">
                <a16:creationId xmlns:a16="http://schemas.microsoft.com/office/drawing/2014/main" id="{65375926-54D0-41AB-9550-418420F028D3}"/>
              </a:ext>
            </a:extLst>
          </p:cNvPr>
          <p:cNvSpPr txBox="1"/>
          <p:nvPr/>
        </p:nvSpPr>
        <p:spPr>
          <a:xfrm>
            <a:off x="5547539" y="472383"/>
            <a:ext cx="3330530" cy="336673"/>
          </a:xfrm>
          <a:prstGeom prst="rect">
            <a:avLst/>
          </a:prstGeom>
          <a:noFill/>
        </p:spPr>
        <p:txBody>
          <a:bodyPr wrap="square" rtlCol="0">
            <a:spAutoFit/>
          </a:bodyPr>
          <a:lstStyle/>
          <a:p>
            <a:r>
              <a:rPr lang="fr-BE" sz="1600" b="1">
                <a:latin typeface="Encode Sans Expanded" panose="00000505000000000000" pitchFamily="2" charset="0"/>
              </a:rPr>
              <a:t>Key messages</a:t>
            </a:r>
            <a:endParaRPr lang="en-US" sz="1600" b="1">
              <a:latin typeface="Encode Sans Expanded" panose="00000505000000000000" pitchFamily="2" charset="0"/>
            </a:endParaRPr>
          </a:p>
        </p:txBody>
      </p:sp>
      <p:sp>
        <p:nvSpPr>
          <p:cNvPr id="10" name="ZoneTexte 8">
            <a:extLst>
              <a:ext uri="{FF2B5EF4-FFF2-40B4-BE49-F238E27FC236}">
                <a16:creationId xmlns:a16="http://schemas.microsoft.com/office/drawing/2014/main" id="{A951023D-8294-437A-B99A-576625DB1A4F}"/>
              </a:ext>
            </a:extLst>
          </p:cNvPr>
          <p:cNvSpPr txBox="1"/>
          <p:nvPr/>
        </p:nvSpPr>
        <p:spPr>
          <a:xfrm>
            <a:off x="124895" y="3310658"/>
            <a:ext cx="4053817" cy="307148"/>
          </a:xfrm>
          <a:prstGeom prst="rect">
            <a:avLst/>
          </a:prstGeom>
          <a:noFill/>
        </p:spPr>
        <p:txBody>
          <a:bodyPr wrap="square" lIns="90818" tIns="45409" rIns="90818" bIns="45409" rtlCol="0">
            <a:spAutoFit/>
          </a:bodyPr>
          <a:lstStyle/>
          <a:p>
            <a:r>
              <a:rPr lang="fr-BE" sz="1400" b="1">
                <a:latin typeface="Encode Sans Expanded" panose="00000505000000000000" pitchFamily="2" charset="0"/>
              </a:rPr>
              <a:t>Objective</a:t>
            </a:r>
          </a:p>
        </p:txBody>
      </p:sp>
      <p:sp>
        <p:nvSpPr>
          <p:cNvPr id="11" name="Rectangle 10">
            <a:extLst>
              <a:ext uri="{FF2B5EF4-FFF2-40B4-BE49-F238E27FC236}">
                <a16:creationId xmlns:a16="http://schemas.microsoft.com/office/drawing/2014/main" id="{5CB83F46-436B-4B8E-8352-8A29FD4C72A8}"/>
              </a:ext>
            </a:extLst>
          </p:cNvPr>
          <p:cNvSpPr/>
          <p:nvPr/>
        </p:nvSpPr>
        <p:spPr>
          <a:xfrm>
            <a:off x="142953" y="3738316"/>
            <a:ext cx="5153795" cy="25258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ncode Sans Expanded" panose="00000505000000000000" pitchFamily="2" charset="0"/>
            </a:endParaRPr>
          </a:p>
        </p:txBody>
      </p:sp>
    </p:spTree>
    <p:extLst>
      <p:ext uri="{BB962C8B-B14F-4D97-AF65-F5344CB8AC3E}">
        <p14:creationId xmlns:p14="http://schemas.microsoft.com/office/powerpoint/2010/main" val="160071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ncode Sans Expanded" panose="00000505000000000000" pitchFamily="2" charset="0"/>
        <a:ea typeface="+mn-ea"/>
        <a:cs typeface="+mn-cs"/>
      </a:defRPr>
    </a:lvl1pPr>
    <a:lvl2pPr marL="457200" algn="l" defTabSz="914400" rtl="0" eaLnBrk="1" latinLnBrk="0" hangingPunct="1">
      <a:defRPr sz="1200" kern="1200">
        <a:solidFill>
          <a:schemeClr val="tx1"/>
        </a:solidFill>
        <a:latin typeface="Encode Sans Expanded" panose="00000505000000000000" pitchFamily="2" charset="0"/>
        <a:ea typeface="+mn-ea"/>
        <a:cs typeface="+mn-cs"/>
      </a:defRPr>
    </a:lvl2pPr>
    <a:lvl3pPr marL="914400" algn="l" defTabSz="914400" rtl="0" eaLnBrk="1" latinLnBrk="0" hangingPunct="1">
      <a:defRPr sz="1200" kern="1200">
        <a:solidFill>
          <a:schemeClr val="tx1"/>
        </a:solidFill>
        <a:latin typeface="Encode Sans Expanded" panose="00000505000000000000" pitchFamily="2" charset="0"/>
        <a:ea typeface="+mn-ea"/>
        <a:cs typeface="+mn-cs"/>
      </a:defRPr>
    </a:lvl3pPr>
    <a:lvl4pPr marL="1371600" algn="l" defTabSz="914400" rtl="0" eaLnBrk="1" latinLnBrk="0" hangingPunct="1">
      <a:defRPr sz="1200" kern="1200">
        <a:solidFill>
          <a:schemeClr val="tx1"/>
        </a:solidFill>
        <a:latin typeface="Encode Sans Expanded" panose="00000505000000000000" pitchFamily="2" charset="0"/>
        <a:ea typeface="+mn-ea"/>
        <a:cs typeface="+mn-cs"/>
      </a:defRPr>
    </a:lvl4pPr>
    <a:lvl5pPr marL="1828800" algn="l" defTabSz="914400" rtl="0" eaLnBrk="1" latinLnBrk="0" hangingPunct="1">
      <a:defRPr sz="1200" kern="1200">
        <a:solidFill>
          <a:schemeClr val="tx1"/>
        </a:solidFill>
        <a:latin typeface="Encode Sans Expanded" panose="00000505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9.jpe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4013" y="469900"/>
            <a:ext cx="4792662" cy="269557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latin typeface="Encode Sans"/>
              </a:rPr>
              <a:t>Slide </a:t>
            </a:r>
            <a:r>
              <a:rPr lang="en-US" b="1" i="1" dirty="0">
                <a:latin typeface="Encode San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latin typeface="Encode San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B207-691D-4EE2-B9CC-9F376BF0DE64}" type="slidenum">
              <a:rPr kumimoji="0" lang="fr-FR"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ea typeface="+mn-ea"/>
              <a:cs typeface="+mn-cs"/>
            </a:endParaRPr>
          </a:p>
        </p:txBody>
      </p:sp>
      <p:pic>
        <p:nvPicPr>
          <p:cNvPr id="5" name="Picture 2" descr="Stellantis dévoile un florilège de slogans pour ses marques">
            <a:extLst>
              <a:ext uri="{FF2B5EF4-FFF2-40B4-BE49-F238E27FC236}">
                <a16:creationId xmlns:a16="http://schemas.microsoft.com/office/drawing/2014/main" id="{B339CAF5-21E8-A6D5-75F9-F3B8F4755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021" y="4944920"/>
            <a:ext cx="430722" cy="262913"/>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6" name="Picture 2" descr="Drapeaux Monde Banque d'images et photos libres de droit - iStock">
            <a:extLst>
              <a:ext uri="{FF2B5EF4-FFF2-40B4-BE49-F238E27FC236}">
                <a16:creationId xmlns:a16="http://schemas.microsoft.com/office/drawing/2014/main" id="{FDD21926-2024-167D-34F5-C02476B7DF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9021" y="4107811"/>
            <a:ext cx="314758" cy="2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469900"/>
            <a:ext cx="4792662"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3</a:t>
            </a:fld>
            <a:endParaRPr lang="fr-FR"/>
          </a:p>
        </p:txBody>
      </p:sp>
    </p:spTree>
    <p:extLst>
      <p:ext uri="{BB962C8B-B14F-4D97-AF65-F5344CB8AC3E}">
        <p14:creationId xmlns:p14="http://schemas.microsoft.com/office/powerpoint/2010/main" val="97599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469900"/>
            <a:ext cx="4792662"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4</a:t>
            </a:fld>
            <a:endParaRPr lang="fr-FR"/>
          </a:p>
        </p:txBody>
      </p:sp>
    </p:spTree>
    <p:extLst>
      <p:ext uri="{BB962C8B-B14F-4D97-AF65-F5344CB8AC3E}">
        <p14:creationId xmlns:p14="http://schemas.microsoft.com/office/powerpoint/2010/main" val="101650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469900"/>
            <a:ext cx="4792662"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5</a:t>
            </a:fld>
            <a:endParaRPr lang="fr-FR"/>
          </a:p>
        </p:txBody>
      </p:sp>
    </p:spTree>
    <p:extLst>
      <p:ext uri="{BB962C8B-B14F-4D97-AF65-F5344CB8AC3E}">
        <p14:creationId xmlns:p14="http://schemas.microsoft.com/office/powerpoint/2010/main" val="168950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469900"/>
            <a:ext cx="4792662"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6</a:t>
            </a:fld>
            <a:endParaRPr lang="fr-FR"/>
          </a:p>
        </p:txBody>
      </p:sp>
    </p:spTree>
    <p:extLst>
      <p:ext uri="{BB962C8B-B14F-4D97-AF65-F5344CB8AC3E}">
        <p14:creationId xmlns:p14="http://schemas.microsoft.com/office/powerpoint/2010/main" val="351700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469900"/>
            <a:ext cx="4792662"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6B207-691D-4EE2-B9CC-9F376BF0DE64}" type="slidenum">
              <a:rPr lang="fr-FR" smtClean="0"/>
              <a:t>7</a:t>
            </a:fld>
            <a:endParaRPr lang="fr-FR"/>
          </a:p>
        </p:txBody>
      </p:sp>
    </p:spTree>
    <p:extLst>
      <p:ext uri="{BB962C8B-B14F-4D97-AF65-F5344CB8AC3E}">
        <p14:creationId xmlns:p14="http://schemas.microsoft.com/office/powerpoint/2010/main" val="552425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blipFill>
          <a:blip r:embed="rId2"/>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E01D72-D317-48EB-8946-13EE8EFCE25B}"/>
              </a:ext>
            </a:extLst>
          </p:cNvPr>
          <p:cNvSpPr>
            <a:spLocks noGrp="1"/>
          </p:cNvSpPr>
          <p:nvPr>
            <p:ph type="title" hasCustomPrompt="1"/>
          </p:nvPr>
        </p:nvSpPr>
        <p:spPr>
          <a:xfrm>
            <a:off x="1172822" y="2971777"/>
            <a:ext cx="5400000" cy="1800000"/>
          </a:xfrm>
        </p:spPr>
        <p:txBody>
          <a:bodyPr anchor="b"/>
          <a:lstStyle>
            <a:lvl1pPr>
              <a:defRPr sz="3400" b="0">
                <a:solidFill>
                  <a:schemeClr val="bg1"/>
                </a:solidFill>
                <a:latin typeface="+mn-lt"/>
              </a:defRPr>
            </a:lvl1pPr>
          </a:lstStyle>
          <a:p>
            <a:r>
              <a:rPr lang="en-US" noProof="0"/>
              <a:t>Click to edit Master title style</a:t>
            </a:r>
          </a:p>
        </p:txBody>
      </p:sp>
      <p:sp>
        <p:nvSpPr>
          <p:cNvPr id="9" name="Espace réservé du texte 10">
            <a:extLst>
              <a:ext uri="{FF2B5EF4-FFF2-40B4-BE49-F238E27FC236}">
                <a16:creationId xmlns:a16="http://schemas.microsoft.com/office/drawing/2014/main" id="{121B9EDF-81A4-4116-AE20-E6C846380D2A}"/>
              </a:ext>
            </a:extLst>
          </p:cNvPr>
          <p:cNvSpPr>
            <a:spLocks noGrp="1"/>
          </p:cNvSpPr>
          <p:nvPr>
            <p:ph type="body" sz="quarter" idx="13" hasCustomPrompt="1"/>
          </p:nvPr>
        </p:nvSpPr>
        <p:spPr>
          <a:xfrm>
            <a:off x="1172822" y="4838359"/>
            <a:ext cx="5400000" cy="1296000"/>
          </a:xfrm>
        </p:spPr>
        <p:txBody>
          <a:bodyPr/>
          <a:lstStyle>
            <a:lvl1pPr>
              <a:defRPr sz="1200">
                <a:solidFill>
                  <a:schemeClr val="bg1"/>
                </a:solidFill>
                <a:latin typeface="+mj-lt"/>
              </a:defRPr>
            </a:lvl1pPr>
            <a:lvl2pPr marL="0" indent="0">
              <a:spcBef>
                <a:spcPts val="0"/>
              </a:spcBef>
              <a:buNone/>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1960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4146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121264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694306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793216"/>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127382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hite with a photo">
    <p:spTree>
      <p:nvGrpSpPr>
        <p:cNvPr id="1" name=""/>
        <p:cNvGrpSpPr/>
        <p:nvPr/>
      </p:nvGrpSpPr>
      <p:grpSpPr>
        <a:xfrm>
          <a:off x="0" y="0"/>
          <a:ext cx="0" cy="0"/>
          <a:chOff x="0" y="0"/>
          <a:chExt cx="0" cy="0"/>
        </a:xfrm>
      </p:grpSpPr>
      <p:sp>
        <p:nvSpPr>
          <p:cNvPr id="10" name="Espace réservé du texte 16">
            <a:extLst>
              <a:ext uri="{FF2B5EF4-FFF2-40B4-BE49-F238E27FC236}">
                <a16:creationId xmlns:a16="http://schemas.microsoft.com/office/drawing/2014/main" id="{02693427-0064-4C20-BB8A-3162AB9CD16F}"/>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Espace réservé du texte 14">
            <a:extLst>
              <a:ext uri="{FF2B5EF4-FFF2-40B4-BE49-F238E27FC236}">
                <a16:creationId xmlns:a16="http://schemas.microsoft.com/office/drawing/2014/main" id="{A234AADB-645B-4C3C-BFE7-89D1937EB422}"/>
              </a:ext>
            </a:extLst>
          </p:cNvPr>
          <p:cNvSpPr>
            <a:spLocks noGrp="1"/>
          </p:cNvSpPr>
          <p:nvPr>
            <p:ph type="body" sz="quarter" idx="19" hasCustomPrompt="1"/>
          </p:nvPr>
        </p:nvSpPr>
        <p:spPr>
          <a:xfrm>
            <a:off x="1" y="449849"/>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3"/>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2" name="Espace réservé pour une image  33">
            <a:extLst>
              <a:ext uri="{FF2B5EF4-FFF2-40B4-BE49-F238E27FC236}">
                <a16:creationId xmlns:a16="http://schemas.microsoft.com/office/drawing/2014/main" id="{895E04EA-65C6-4AA2-8F1E-9A4E11C6614A}"/>
              </a:ext>
            </a:extLst>
          </p:cNvPr>
          <p:cNvSpPr>
            <a:spLocks noGrp="1"/>
          </p:cNvSpPr>
          <p:nvPr>
            <p:ph type="pic" idx="14" hasCustomPrompt="1"/>
          </p:nvPr>
        </p:nvSpPr>
        <p:spPr>
          <a:xfrm>
            <a:off x="6096000" y="1128410"/>
            <a:ext cx="5499370" cy="5039202"/>
          </a:xfrm>
          <a:prstGeom prst="rect">
            <a:avLst/>
          </a:prstGeom>
          <a:noFill/>
          <a:ln w="3175">
            <a:noFill/>
          </a:ln>
        </p:spPr>
        <p:txBody>
          <a:bodyPr wrap="square" anchor="ctr">
            <a:noAutofit/>
          </a:bodyPr>
          <a:lstStyle>
            <a:lvl1pPr marL="0" indent="0" algn="ctr">
              <a:buNone/>
              <a:defRPr sz="1200" b="0" cap="none"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Photo</a:t>
            </a:r>
          </a:p>
        </p:txBody>
      </p:sp>
      <p:sp>
        <p:nvSpPr>
          <p:cNvPr id="14" name="Titre 13">
            <a:extLst>
              <a:ext uri="{FF2B5EF4-FFF2-40B4-BE49-F238E27FC236}">
                <a16:creationId xmlns:a16="http://schemas.microsoft.com/office/drawing/2014/main" id="{8038BA85-2084-4869-B223-D5D52B6CE45D}"/>
              </a:ext>
            </a:extLst>
          </p:cNvPr>
          <p:cNvSpPr>
            <a:spLocks noGrp="1"/>
          </p:cNvSpPr>
          <p:nvPr>
            <p:ph type="title" hasCustomPrompt="1"/>
          </p:nvPr>
        </p:nvSpPr>
        <p:spPr>
          <a:xfrm>
            <a:off x="643890" y="1128410"/>
            <a:ext cx="5452110" cy="5039202"/>
          </a:xfrm>
          <a:custGeom>
            <a:avLst/>
            <a:gdLst>
              <a:gd name="connsiteX0" fmla="*/ 0 w 5452110"/>
              <a:gd name="connsiteY0" fmla="*/ 0 h 5039202"/>
              <a:gd name="connsiteX1" fmla="*/ 5452110 w 5452110"/>
              <a:gd name="connsiteY1" fmla="*/ 0 h 5039202"/>
              <a:gd name="connsiteX2" fmla="*/ 5452110 w 5452110"/>
              <a:gd name="connsiteY2" fmla="*/ 5039202 h 5039202"/>
              <a:gd name="connsiteX3" fmla="*/ 0 w 5452110"/>
              <a:gd name="connsiteY3" fmla="*/ 5039202 h 5039202"/>
            </a:gdLst>
            <a:ahLst/>
            <a:cxnLst>
              <a:cxn ang="0">
                <a:pos x="connsiteX0" y="connsiteY0"/>
              </a:cxn>
              <a:cxn ang="0">
                <a:pos x="connsiteX1" y="connsiteY1"/>
              </a:cxn>
              <a:cxn ang="0">
                <a:pos x="connsiteX2" y="connsiteY2"/>
              </a:cxn>
              <a:cxn ang="0">
                <a:pos x="connsiteX3" y="connsiteY3"/>
              </a:cxn>
            </a:cxnLst>
            <a:rect l="l" t="t" r="r" b="b"/>
            <a:pathLst>
              <a:path w="5452110" h="5039202">
                <a:moveTo>
                  <a:pt x="0" y="0"/>
                </a:moveTo>
                <a:lnTo>
                  <a:pt x="5452110" y="0"/>
                </a:lnTo>
                <a:lnTo>
                  <a:pt x="5452110" y="5039202"/>
                </a:lnTo>
                <a:lnTo>
                  <a:pt x="0" y="5039202"/>
                </a:lnTo>
                <a:close/>
              </a:path>
            </a:pathLst>
          </a:custGeom>
          <a:solidFill>
            <a:schemeClr val="tx2"/>
          </a:solidFill>
        </p:spPr>
        <p:txBody>
          <a:bodyPr wrap="square" lIns="360000" tIns="540000" rIns="360000" bIns="360000">
            <a:noAutofit/>
          </a:bodyPr>
          <a:lstStyle>
            <a:lvl1pPr>
              <a:defRPr>
                <a:solidFill>
                  <a:schemeClr val="bg1"/>
                </a:solidFill>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912536" y="2927612"/>
            <a:ext cx="4932000" cy="2880000"/>
          </a:xfrm>
        </p:spPr>
        <p:txBody>
          <a:bodyPr/>
          <a:lstStyle>
            <a:lvl1pPr>
              <a:defRPr sz="1900">
                <a:solidFill>
                  <a:schemeClr val="bg1"/>
                </a:solidFill>
              </a:defRPr>
            </a:lvl1pPr>
            <a:lvl2pPr>
              <a:defRPr sz="19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u texte 12">
            <a:extLst>
              <a:ext uri="{FF2B5EF4-FFF2-40B4-BE49-F238E27FC236}">
                <a16:creationId xmlns:a16="http://schemas.microsoft.com/office/drawing/2014/main" id="{33CC8265-43A8-4733-994F-26FC35CA74D4}"/>
              </a:ext>
            </a:extLst>
          </p:cNvPr>
          <p:cNvSpPr>
            <a:spLocks noGrp="1"/>
          </p:cNvSpPr>
          <p:nvPr>
            <p:ph type="body" sz="quarter" idx="18" hasCustomPrompt="1"/>
          </p:nvPr>
        </p:nvSpPr>
        <p:spPr>
          <a:xfrm rot="5400000">
            <a:off x="547581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wrap="square">
            <a:noAutofit/>
          </a:bodyPr>
          <a:lstStyle/>
          <a:p>
            <a:pPr lvl="0"/>
            <a:r>
              <a:rPr lang="en-US" noProof="0"/>
              <a:t> </a:t>
            </a:r>
          </a:p>
        </p:txBody>
      </p:sp>
    </p:spTree>
    <p:extLst>
      <p:ext uri="{BB962C8B-B14F-4D97-AF65-F5344CB8AC3E}">
        <p14:creationId xmlns:p14="http://schemas.microsoft.com/office/powerpoint/2010/main" val="26869437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5B12-DE50-1916-0E96-3F277E412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96900F-7EE1-0448-94DD-D1C323F4F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6669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60270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696268"/>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216728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1931809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Tree>
    <p:extLst>
      <p:ext uri="{BB962C8B-B14F-4D97-AF65-F5344CB8AC3E}">
        <p14:creationId xmlns:p14="http://schemas.microsoft.com/office/powerpoint/2010/main" val="358177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1116541" y="2223358"/>
            <a:ext cx="10416000" cy="2808160"/>
          </a:xfrm>
        </p:spPr>
        <p:txBody>
          <a:bodyPr anchor="ctr"/>
          <a:lstStyle>
            <a:lvl1pPr algn="l">
              <a:lnSpc>
                <a:spcPct val="90000"/>
              </a:lnSpc>
              <a:defRPr sz="4700">
                <a:solidFill>
                  <a:schemeClr val="bg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1116541" y="5138738"/>
            <a:ext cx="10416000" cy="648000"/>
          </a:xfrm>
        </p:spPr>
        <p:txBody>
          <a:bodyPr anchor="ctr"/>
          <a:lstStyle>
            <a:lvl1pPr marL="0" indent="0" algn="l">
              <a:lnSpc>
                <a:spcPct val="90000"/>
              </a:lnSpc>
              <a:spcBef>
                <a:spcPts val="0"/>
              </a:spcBef>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Tree>
    <p:extLst>
      <p:ext uri="{BB962C8B-B14F-4D97-AF65-F5344CB8AC3E}">
        <p14:creationId xmlns:p14="http://schemas.microsoft.com/office/powerpoint/2010/main" val="1325533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hite with a photo">
    <p:spTree>
      <p:nvGrpSpPr>
        <p:cNvPr id="1" name=""/>
        <p:cNvGrpSpPr/>
        <p:nvPr/>
      </p:nvGrpSpPr>
      <p:grpSpPr>
        <a:xfrm>
          <a:off x="0" y="0"/>
          <a:ext cx="0" cy="0"/>
          <a:chOff x="0" y="0"/>
          <a:chExt cx="0" cy="0"/>
        </a:xfrm>
      </p:grpSpPr>
      <p:sp>
        <p:nvSpPr>
          <p:cNvPr id="10" name="Espace réservé du texte 16">
            <a:extLst>
              <a:ext uri="{FF2B5EF4-FFF2-40B4-BE49-F238E27FC236}">
                <a16:creationId xmlns:a16="http://schemas.microsoft.com/office/drawing/2014/main" id="{02693427-0064-4C20-BB8A-3162AB9CD16F}"/>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Espace réservé du texte 14">
            <a:extLst>
              <a:ext uri="{FF2B5EF4-FFF2-40B4-BE49-F238E27FC236}">
                <a16:creationId xmlns:a16="http://schemas.microsoft.com/office/drawing/2014/main" id="{A234AADB-645B-4C3C-BFE7-89D1937EB422}"/>
              </a:ext>
            </a:extLst>
          </p:cNvPr>
          <p:cNvSpPr>
            <a:spLocks noGrp="1"/>
          </p:cNvSpPr>
          <p:nvPr>
            <p:ph type="body" sz="quarter" idx="19" hasCustomPrompt="1"/>
          </p:nvPr>
        </p:nvSpPr>
        <p:spPr>
          <a:xfrm>
            <a:off x="1" y="449849"/>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2" name="Espace réservé pour une image  33">
            <a:extLst>
              <a:ext uri="{FF2B5EF4-FFF2-40B4-BE49-F238E27FC236}">
                <a16:creationId xmlns:a16="http://schemas.microsoft.com/office/drawing/2014/main" id="{895E04EA-65C6-4AA2-8F1E-9A4E11C6614A}"/>
              </a:ext>
            </a:extLst>
          </p:cNvPr>
          <p:cNvSpPr>
            <a:spLocks noGrp="1"/>
          </p:cNvSpPr>
          <p:nvPr>
            <p:ph type="pic" idx="14" hasCustomPrompt="1"/>
          </p:nvPr>
        </p:nvSpPr>
        <p:spPr>
          <a:xfrm>
            <a:off x="6096000" y="1128410"/>
            <a:ext cx="5499370" cy="5039202"/>
          </a:xfrm>
          <a:prstGeom prst="rect">
            <a:avLst/>
          </a:prstGeom>
          <a:noFill/>
          <a:ln w="3175">
            <a:noFill/>
          </a:ln>
        </p:spPr>
        <p:txBody>
          <a:bodyPr wrap="square" anchor="ctr">
            <a:noAutofit/>
          </a:bodyPr>
          <a:lstStyle>
            <a:lvl1pPr marL="0" indent="0" algn="ctr">
              <a:buNone/>
              <a:defRPr sz="1200" b="0" cap="none"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Photo</a:t>
            </a:r>
          </a:p>
        </p:txBody>
      </p:sp>
      <p:sp>
        <p:nvSpPr>
          <p:cNvPr id="14" name="Titre 13">
            <a:extLst>
              <a:ext uri="{FF2B5EF4-FFF2-40B4-BE49-F238E27FC236}">
                <a16:creationId xmlns:a16="http://schemas.microsoft.com/office/drawing/2014/main" id="{8038BA85-2084-4869-B223-D5D52B6CE45D}"/>
              </a:ext>
            </a:extLst>
          </p:cNvPr>
          <p:cNvSpPr>
            <a:spLocks noGrp="1"/>
          </p:cNvSpPr>
          <p:nvPr>
            <p:ph type="title" hasCustomPrompt="1"/>
          </p:nvPr>
        </p:nvSpPr>
        <p:spPr>
          <a:xfrm>
            <a:off x="643890" y="1128410"/>
            <a:ext cx="5452110" cy="5039202"/>
          </a:xfrm>
          <a:custGeom>
            <a:avLst/>
            <a:gdLst>
              <a:gd name="connsiteX0" fmla="*/ 0 w 5452110"/>
              <a:gd name="connsiteY0" fmla="*/ 0 h 5039202"/>
              <a:gd name="connsiteX1" fmla="*/ 5452110 w 5452110"/>
              <a:gd name="connsiteY1" fmla="*/ 0 h 5039202"/>
              <a:gd name="connsiteX2" fmla="*/ 5452110 w 5452110"/>
              <a:gd name="connsiteY2" fmla="*/ 5039202 h 5039202"/>
              <a:gd name="connsiteX3" fmla="*/ 0 w 5452110"/>
              <a:gd name="connsiteY3" fmla="*/ 5039202 h 5039202"/>
            </a:gdLst>
            <a:ahLst/>
            <a:cxnLst>
              <a:cxn ang="0">
                <a:pos x="connsiteX0" y="connsiteY0"/>
              </a:cxn>
              <a:cxn ang="0">
                <a:pos x="connsiteX1" y="connsiteY1"/>
              </a:cxn>
              <a:cxn ang="0">
                <a:pos x="connsiteX2" y="connsiteY2"/>
              </a:cxn>
              <a:cxn ang="0">
                <a:pos x="connsiteX3" y="connsiteY3"/>
              </a:cxn>
            </a:cxnLst>
            <a:rect l="l" t="t" r="r" b="b"/>
            <a:pathLst>
              <a:path w="5452110" h="5039202">
                <a:moveTo>
                  <a:pt x="0" y="0"/>
                </a:moveTo>
                <a:lnTo>
                  <a:pt x="5452110" y="0"/>
                </a:lnTo>
                <a:lnTo>
                  <a:pt x="5452110" y="5039202"/>
                </a:lnTo>
                <a:lnTo>
                  <a:pt x="0" y="5039202"/>
                </a:lnTo>
                <a:close/>
              </a:path>
            </a:pathLst>
          </a:custGeom>
          <a:solidFill>
            <a:schemeClr val="tx2"/>
          </a:solidFill>
        </p:spPr>
        <p:txBody>
          <a:bodyPr wrap="square" lIns="360000" tIns="540000" rIns="360000" bIns="360000">
            <a:noAutofit/>
          </a:bodyPr>
          <a:lstStyle>
            <a:lvl1pPr>
              <a:defRPr>
                <a:solidFill>
                  <a:schemeClr val="bg1"/>
                </a:solidFill>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912536" y="2927612"/>
            <a:ext cx="4932000" cy="2880000"/>
          </a:xfrm>
        </p:spPr>
        <p:txBody>
          <a:bodyPr/>
          <a:lstStyle>
            <a:lvl1pPr>
              <a:defRPr sz="1900">
                <a:solidFill>
                  <a:schemeClr val="bg1"/>
                </a:solidFill>
              </a:defRPr>
            </a:lvl1pPr>
            <a:lvl2pPr>
              <a:defRPr sz="19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u texte 12">
            <a:extLst>
              <a:ext uri="{FF2B5EF4-FFF2-40B4-BE49-F238E27FC236}">
                <a16:creationId xmlns:a16="http://schemas.microsoft.com/office/drawing/2014/main" id="{33CC8265-43A8-4733-994F-26FC35CA74D4}"/>
              </a:ext>
            </a:extLst>
          </p:cNvPr>
          <p:cNvSpPr>
            <a:spLocks noGrp="1"/>
          </p:cNvSpPr>
          <p:nvPr>
            <p:ph type="body" sz="quarter" idx="18" hasCustomPrompt="1"/>
          </p:nvPr>
        </p:nvSpPr>
        <p:spPr>
          <a:xfrm rot="5400000">
            <a:off x="547581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wrap="square">
            <a:noAutofit/>
          </a:bodyPr>
          <a:lstStyle/>
          <a:p>
            <a:pPr lvl="0"/>
            <a:r>
              <a:rPr lang="en-US" noProof="0"/>
              <a:t> </a:t>
            </a:r>
          </a:p>
        </p:txBody>
      </p:sp>
    </p:spTree>
    <p:extLst>
      <p:ext uri="{BB962C8B-B14F-4D97-AF65-F5344CB8AC3E}">
        <p14:creationId xmlns:p14="http://schemas.microsoft.com/office/powerpoint/2010/main" val="126435460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exte avec 1 photo verticale">
    <p:bg>
      <p:bgRef idx="1001">
        <a:schemeClr val="bg1"/>
      </p:bgRef>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454976" y="1293494"/>
            <a:ext cx="5275263" cy="4682134"/>
          </a:xfrm>
        </p:spPr>
        <p:txBody>
          <a:bodyPr anchor="ctr"/>
          <a:lstStyle>
            <a:lvl1pPr marL="0" indent="0">
              <a:buNone/>
              <a:defRPr sz="2800">
                <a:solidFill>
                  <a:schemeClr val="tx2"/>
                </a:solidFill>
              </a:defRPr>
            </a:lvl1pPr>
            <a:lvl2pPr>
              <a:defRPr sz="20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p:txBody>
      </p:sp>
      <p:sp>
        <p:nvSpPr>
          <p:cNvPr id="12" name="Espace réservé du texte 11">
            <a:extLst>
              <a:ext uri="{FF2B5EF4-FFF2-40B4-BE49-F238E27FC236}">
                <a16:creationId xmlns:a16="http://schemas.microsoft.com/office/drawing/2014/main" id="{E289163C-313B-42AA-9721-7F710D454BD5}"/>
              </a:ext>
            </a:extLst>
          </p:cNvPr>
          <p:cNvSpPr>
            <a:spLocks noGrp="1"/>
          </p:cNvSpPr>
          <p:nvPr>
            <p:ph type="body" idx="1" hasCustomPrompt="1"/>
          </p:nvPr>
        </p:nvSpPr>
        <p:spPr>
          <a:xfrm>
            <a:off x="0" y="259349"/>
            <a:ext cx="9922669" cy="231190"/>
          </a:xfrm>
          <a:custGeom>
            <a:avLst/>
            <a:gdLst>
              <a:gd name="connsiteX0" fmla="*/ 9871824 w 9922669"/>
              <a:gd name="connsiteY0" fmla="*/ 163651 h 231190"/>
              <a:gd name="connsiteX1" fmla="*/ 9887880 w 9922669"/>
              <a:gd name="connsiteY1" fmla="*/ 179851 h 231190"/>
              <a:gd name="connsiteX2" fmla="*/ 9871824 w 9922669"/>
              <a:gd name="connsiteY2" fmla="*/ 196050 h 231190"/>
              <a:gd name="connsiteX3" fmla="*/ 9855768 w 9922669"/>
              <a:gd name="connsiteY3" fmla="*/ 179851 h 231190"/>
              <a:gd name="connsiteX4" fmla="*/ 9871824 w 9922669"/>
              <a:gd name="connsiteY4" fmla="*/ 163651 h 231190"/>
              <a:gd name="connsiteX5" fmla="*/ 9913303 w 9922669"/>
              <a:gd name="connsiteY5" fmla="*/ 137675 h 231190"/>
              <a:gd name="connsiteX6" fmla="*/ 9922669 w 9922669"/>
              <a:gd name="connsiteY6" fmla="*/ 146511 h 231190"/>
              <a:gd name="connsiteX7" fmla="*/ 9913303 w 9922669"/>
              <a:gd name="connsiteY7" fmla="*/ 155347 h 231190"/>
              <a:gd name="connsiteX8" fmla="*/ 9903936 w 9922669"/>
              <a:gd name="connsiteY8" fmla="*/ 146511 h 231190"/>
              <a:gd name="connsiteX9" fmla="*/ 9913303 w 9922669"/>
              <a:gd name="connsiteY9" fmla="*/ 137675 h 231190"/>
              <a:gd name="connsiteX10" fmla="*/ 9871824 w 9922669"/>
              <a:gd name="connsiteY10" fmla="*/ 98710 h 231190"/>
              <a:gd name="connsiteX11" fmla="*/ 9887880 w 9922669"/>
              <a:gd name="connsiteY11" fmla="*/ 114910 h 231190"/>
              <a:gd name="connsiteX12" fmla="*/ 9871824 w 9922669"/>
              <a:gd name="connsiteY12" fmla="*/ 131109 h 231190"/>
              <a:gd name="connsiteX13" fmla="*/ 9855768 w 9922669"/>
              <a:gd name="connsiteY13" fmla="*/ 114910 h 231190"/>
              <a:gd name="connsiteX14" fmla="*/ 9871824 w 9922669"/>
              <a:gd name="connsiteY14" fmla="*/ 98710 h 231190"/>
              <a:gd name="connsiteX15" fmla="*/ 9913303 w 9922669"/>
              <a:gd name="connsiteY15" fmla="*/ 70136 h 231190"/>
              <a:gd name="connsiteX16" fmla="*/ 9922669 w 9922669"/>
              <a:gd name="connsiteY16" fmla="*/ 78972 h 231190"/>
              <a:gd name="connsiteX17" fmla="*/ 9913303 w 9922669"/>
              <a:gd name="connsiteY17" fmla="*/ 87808 h 231190"/>
              <a:gd name="connsiteX18" fmla="*/ 9903936 w 9922669"/>
              <a:gd name="connsiteY18" fmla="*/ 78972 h 231190"/>
              <a:gd name="connsiteX19" fmla="*/ 9913303 w 9922669"/>
              <a:gd name="connsiteY19" fmla="*/ 70136 h 231190"/>
              <a:gd name="connsiteX20" fmla="*/ 9871824 w 9922669"/>
              <a:gd name="connsiteY20" fmla="*/ 35068 h 231190"/>
              <a:gd name="connsiteX21" fmla="*/ 9887880 w 9922669"/>
              <a:gd name="connsiteY21" fmla="*/ 51267 h 231190"/>
              <a:gd name="connsiteX22" fmla="*/ 9871824 w 9922669"/>
              <a:gd name="connsiteY22" fmla="*/ 67467 h 231190"/>
              <a:gd name="connsiteX23" fmla="*/ 9855768 w 9922669"/>
              <a:gd name="connsiteY23" fmla="*/ 51267 h 231190"/>
              <a:gd name="connsiteX24" fmla="*/ 9871824 w 9922669"/>
              <a:gd name="connsiteY24" fmla="*/ 35068 h 231190"/>
              <a:gd name="connsiteX25" fmla="*/ 0 w 9922669"/>
              <a:gd name="connsiteY25" fmla="*/ 0 h 231190"/>
              <a:gd name="connsiteX26" fmla="*/ 9824680 w 9922669"/>
              <a:gd name="connsiteY26" fmla="*/ 0 h 231190"/>
              <a:gd name="connsiteX27" fmla="*/ 9843726 w 9922669"/>
              <a:gd name="connsiteY27" fmla="*/ 19266 h 231190"/>
              <a:gd name="connsiteX28" fmla="*/ 9824680 w 9922669"/>
              <a:gd name="connsiteY28" fmla="*/ 38532 h 231190"/>
              <a:gd name="connsiteX29" fmla="*/ 9811982 w 9922669"/>
              <a:gd name="connsiteY29" fmla="*/ 51376 h 231190"/>
              <a:gd name="connsiteX30" fmla="*/ 9824680 w 9922669"/>
              <a:gd name="connsiteY30" fmla="*/ 67431 h 231190"/>
              <a:gd name="connsiteX31" fmla="*/ 9843726 w 9922669"/>
              <a:gd name="connsiteY31" fmla="*/ 83485 h 231190"/>
              <a:gd name="connsiteX32" fmla="*/ 9827855 w 9922669"/>
              <a:gd name="connsiteY32" fmla="*/ 102751 h 231190"/>
              <a:gd name="connsiteX33" fmla="*/ 9824680 w 9922669"/>
              <a:gd name="connsiteY33" fmla="*/ 102751 h 231190"/>
              <a:gd name="connsiteX34" fmla="*/ 9811982 w 9922669"/>
              <a:gd name="connsiteY34" fmla="*/ 115595 h 231190"/>
              <a:gd name="connsiteX35" fmla="*/ 9824680 w 9922669"/>
              <a:gd name="connsiteY35" fmla="*/ 131650 h 231190"/>
              <a:gd name="connsiteX36" fmla="*/ 9843726 w 9922669"/>
              <a:gd name="connsiteY36" fmla="*/ 147705 h 231190"/>
              <a:gd name="connsiteX37" fmla="*/ 9824680 w 9922669"/>
              <a:gd name="connsiteY37" fmla="*/ 166971 h 231190"/>
              <a:gd name="connsiteX38" fmla="*/ 9811982 w 9922669"/>
              <a:gd name="connsiteY38" fmla="*/ 183025 h 231190"/>
              <a:gd name="connsiteX39" fmla="*/ 9824680 w 9922669"/>
              <a:gd name="connsiteY39" fmla="*/ 195869 h 231190"/>
              <a:gd name="connsiteX40" fmla="*/ 9843726 w 9922669"/>
              <a:gd name="connsiteY40" fmla="*/ 215135 h 231190"/>
              <a:gd name="connsiteX41" fmla="*/ 9824680 w 9922669"/>
              <a:gd name="connsiteY41" fmla="*/ 231190 h 231190"/>
              <a:gd name="connsiteX42" fmla="*/ 0 w 9922669"/>
              <a:gd name="connsiteY42" fmla="*/ 231190 h 231190"/>
              <a:gd name="connsiteX43" fmla="*/ 0 w 9922669"/>
              <a:gd name="connsiteY43" fmla="*/ 0 h 2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22669" h="231190">
                <a:moveTo>
                  <a:pt x="9871824" y="163651"/>
                </a:moveTo>
                <a:cubicBezTo>
                  <a:pt x="9880691" y="163651"/>
                  <a:pt x="9887880" y="170904"/>
                  <a:pt x="9887880" y="179851"/>
                </a:cubicBezTo>
                <a:cubicBezTo>
                  <a:pt x="9887880" y="188797"/>
                  <a:pt x="9880691" y="196050"/>
                  <a:pt x="9871824" y="196050"/>
                </a:cubicBezTo>
                <a:cubicBezTo>
                  <a:pt x="9862956" y="196050"/>
                  <a:pt x="9855768" y="188797"/>
                  <a:pt x="9855768" y="179851"/>
                </a:cubicBezTo>
                <a:cubicBezTo>
                  <a:pt x="9855768" y="170904"/>
                  <a:pt x="9862956" y="163651"/>
                  <a:pt x="9871824" y="163651"/>
                </a:cubicBezTo>
                <a:close/>
                <a:moveTo>
                  <a:pt x="9913303" y="137675"/>
                </a:moveTo>
                <a:cubicBezTo>
                  <a:pt x="9918476" y="137675"/>
                  <a:pt x="9922669" y="141631"/>
                  <a:pt x="9922669" y="146511"/>
                </a:cubicBezTo>
                <a:cubicBezTo>
                  <a:pt x="9922669" y="151391"/>
                  <a:pt x="9918476" y="155347"/>
                  <a:pt x="9913303" y="155347"/>
                </a:cubicBezTo>
                <a:cubicBezTo>
                  <a:pt x="9908129" y="155347"/>
                  <a:pt x="9903936" y="151391"/>
                  <a:pt x="9903936" y="146511"/>
                </a:cubicBezTo>
                <a:cubicBezTo>
                  <a:pt x="9903936" y="141631"/>
                  <a:pt x="9908129" y="137675"/>
                  <a:pt x="9913303" y="137675"/>
                </a:cubicBezTo>
                <a:close/>
                <a:moveTo>
                  <a:pt x="9871824" y="98710"/>
                </a:moveTo>
                <a:cubicBezTo>
                  <a:pt x="9880691" y="98710"/>
                  <a:pt x="9887880" y="105963"/>
                  <a:pt x="9887880" y="114910"/>
                </a:cubicBezTo>
                <a:cubicBezTo>
                  <a:pt x="9887880" y="123856"/>
                  <a:pt x="9880691" y="131109"/>
                  <a:pt x="9871824" y="131109"/>
                </a:cubicBezTo>
                <a:cubicBezTo>
                  <a:pt x="9862956" y="131109"/>
                  <a:pt x="9855768" y="123856"/>
                  <a:pt x="9855768" y="114910"/>
                </a:cubicBezTo>
                <a:cubicBezTo>
                  <a:pt x="9855768" y="105963"/>
                  <a:pt x="9862956" y="98710"/>
                  <a:pt x="9871824" y="98710"/>
                </a:cubicBezTo>
                <a:close/>
                <a:moveTo>
                  <a:pt x="9913303" y="70136"/>
                </a:moveTo>
                <a:cubicBezTo>
                  <a:pt x="9918476" y="70136"/>
                  <a:pt x="9922669" y="74092"/>
                  <a:pt x="9922669" y="78972"/>
                </a:cubicBezTo>
                <a:cubicBezTo>
                  <a:pt x="9922669" y="83853"/>
                  <a:pt x="9918476" y="87808"/>
                  <a:pt x="9913303" y="87808"/>
                </a:cubicBezTo>
                <a:cubicBezTo>
                  <a:pt x="9908129" y="87808"/>
                  <a:pt x="9903936" y="83853"/>
                  <a:pt x="9903936" y="78972"/>
                </a:cubicBezTo>
                <a:cubicBezTo>
                  <a:pt x="9903936" y="74092"/>
                  <a:pt x="9908129" y="70136"/>
                  <a:pt x="9913303" y="70136"/>
                </a:cubicBezTo>
                <a:close/>
                <a:moveTo>
                  <a:pt x="9871824" y="35068"/>
                </a:moveTo>
                <a:cubicBezTo>
                  <a:pt x="9880691" y="35068"/>
                  <a:pt x="9887880" y="42321"/>
                  <a:pt x="9887880" y="51267"/>
                </a:cubicBezTo>
                <a:cubicBezTo>
                  <a:pt x="9887880" y="60214"/>
                  <a:pt x="9880691" y="67467"/>
                  <a:pt x="9871824" y="67467"/>
                </a:cubicBezTo>
                <a:cubicBezTo>
                  <a:pt x="9862956" y="67467"/>
                  <a:pt x="9855768" y="60214"/>
                  <a:pt x="9855768" y="51267"/>
                </a:cubicBezTo>
                <a:cubicBezTo>
                  <a:pt x="9855768" y="42321"/>
                  <a:pt x="9862956" y="35068"/>
                  <a:pt x="9871824" y="35068"/>
                </a:cubicBezTo>
                <a:close/>
                <a:moveTo>
                  <a:pt x="0" y="0"/>
                </a:moveTo>
                <a:cubicBezTo>
                  <a:pt x="0" y="0"/>
                  <a:pt x="0" y="0"/>
                  <a:pt x="9824680" y="0"/>
                </a:cubicBezTo>
                <a:cubicBezTo>
                  <a:pt x="9837377" y="0"/>
                  <a:pt x="9843726" y="9633"/>
                  <a:pt x="9843726" y="19266"/>
                </a:cubicBezTo>
                <a:cubicBezTo>
                  <a:pt x="9843726" y="28899"/>
                  <a:pt x="9837377" y="38532"/>
                  <a:pt x="9824680" y="38532"/>
                </a:cubicBezTo>
                <a:cubicBezTo>
                  <a:pt x="9818331" y="38532"/>
                  <a:pt x="9811982" y="44954"/>
                  <a:pt x="9811982" y="51376"/>
                </a:cubicBezTo>
                <a:cubicBezTo>
                  <a:pt x="9811982" y="57798"/>
                  <a:pt x="9818331" y="64219"/>
                  <a:pt x="9824680" y="67431"/>
                </a:cubicBezTo>
                <a:cubicBezTo>
                  <a:pt x="9837377" y="67431"/>
                  <a:pt x="9843726" y="73852"/>
                  <a:pt x="9843726" y="83485"/>
                </a:cubicBezTo>
                <a:cubicBezTo>
                  <a:pt x="9843726" y="93118"/>
                  <a:pt x="9837377" y="102751"/>
                  <a:pt x="9827855" y="102751"/>
                </a:cubicBezTo>
                <a:cubicBezTo>
                  <a:pt x="9827855" y="102751"/>
                  <a:pt x="9827855" y="102751"/>
                  <a:pt x="9824680" y="102751"/>
                </a:cubicBezTo>
                <a:cubicBezTo>
                  <a:pt x="9818331" y="102751"/>
                  <a:pt x="9811982" y="109173"/>
                  <a:pt x="9811982" y="115595"/>
                </a:cubicBezTo>
                <a:cubicBezTo>
                  <a:pt x="9811982" y="125228"/>
                  <a:pt x="9818331" y="131650"/>
                  <a:pt x="9824680" y="131650"/>
                </a:cubicBezTo>
                <a:cubicBezTo>
                  <a:pt x="9837377" y="131650"/>
                  <a:pt x="9843726" y="138072"/>
                  <a:pt x="9843726" y="147705"/>
                </a:cubicBezTo>
                <a:cubicBezTo>
                  <a:pt x="9843726" y="160549"/>
                  <a:pt x="9837377" y="166971"/>
                  <a:pt x="9824680" y="166971"/>
                </a:cubicBezTo>
                <a:cubicBezTo>
                  <a:pt x="9818331" y="166971"/>
                  <a:pt x="9811982" y="173392"/>
                  <a:pt x="9811982" y="183025"/>
                </a:cubicBezTo>
                <a:cubicBezTo>
                  <a:pt x="9811982" y="189448"/>
                  <a:pt x="9818331" y="195869"/>
                  <a:pt x="9824680" y="195869"/>
                </a:cubicBezTo>
                <a:cubicBezTo>
                  <a:pt x="9837377" y="195869"/>
                  <a:pt x="9843726" y="205502"/>
                  <a:pt x="9843726" y="215135"/>
                </a:cubicBezTo>
                <a:cubicBezTo>
                  <a:pt x="9843726" y="224768"/>
                  <a:pt x="9837377" y="231190"/>
                  <a:pt x="9824680" y="231190"/>
                </a:cubicBezTo>
                <a:cubicBezTo>
                  <a:pt x="9824680" y="231190"/>
                  <a:pt x="9824680" y="231190"/>
                  <a:pt x="0" y="231190"/>
                </a:cubicBezTo>
                <a:cubicBezTo>
                  <a:pt x="0" y="231190"/>
                  <a:pt x="0" y="231190"/>
                  <a:pt x="0" y="0"/>
                </a:cubicBezTo>
                <a:close/>
              </a:path>
            </a:pathLst>
          </a:custGeom>
          <a:solidFill>
            <a:schemeClr val="accent1"/>
          </a:solidFill>
          <a:ln>
            <a:noFill/>
          </a:ln>
        </p:spPr>
        <p:txBody>
          <a:bodyPr wrap="square" lIns="540000" tIns="0" rIns="360000" bIns="0" anchor="ctr">
            <a:noAutofit/>
          </a:bodyPr>
          <a:lstStyle>
            <a:lvl1pPr marL="0" indent="0">
              <a:lnSpc>
                <a:spcPct val="100000"/>
              </a:lnSpc>
              <a:buNone/>
              <a:defRPr sz="16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pic>
        <p:nvPicPr>
          <p:cNvPr id="7" name="Image 6"/>
          <p:cNvPicPr>
            <a:picLocks noChangeAspect="1"/>
          </p:cNvPicPr>
          <p:nvPr userDrawn="1"/>
        </p:nvPicPr>
        <p:blipFill>
          <a:blip r:embed="rId2"/>
          <a:stretch>
            <a:fillRect/>
          </a:stretch>
        </p:blipFill>
        <p:spPr>
          <a:xfrm>
            <a:off x="6174006" y="1293494"/>
            <a:ext cx="5218628" cy="4682134"/>
          </a:xfrm>
          <a:prstGeom prst="rect">
            <a:avLst/>
          </a:prstGeom>
        </p:spPr>
      </p:pic>
    </p:spTree>
    <p:extLst>
      <p:ext uri="{BB962C8B-B14F-4D97-AF65-F5344CB8AC3E}">
        <p14:creationId xmlns:p14="http://schemas.microsoft.com/office/powerpoint/2010/main" val="266173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exte avec 1 photo verticale">
    <p:bg>
      <p:bgPr>
        <a:solidFill>
          <a:srgbClr val="283C7E"/>
        </a:solidFill>
        <a:effectLst/>
      </p:bgPr>
    </p:bg>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E289163C-313B-42AA-9721-7F710D454BD5}"/>
              </a:ext>
            </a:extLst>
          </p:cNvPr>
          <p:cNvSpPr>
            <a:spLocks noGrp="1"/>
          </p:cNvSpPr>
          <p:nvPr>
            <p:ph type="body" idx="1" hasCustomPrompt="1"/>
          </p:nvPr>
        </p:nvSpPr>
        <p:spPr>
          <a:xfrm>
            <a:off x="0" y="259349"/>
            <a:ext cx="9922669" cy="231190"/>
          </a:xfrm>
          <a:custGeom>
            <a:avLst/>
            <a:gdLst>
              <a:gd name="connsiteX0" fmla="*/ 9871824 w 9922669"/>
              <a:gd name="connsiteY0" fmla="*/ 163651 h 231190"/>
              <a:gd name="connsiteX1" fmla="*/ 9887880 w 9922669"/>
              <a:gd name="connsiteY1" fmla="*/ 179851 h 231190"/>
              <a:gd name="connsiteX2" fmla="*/ 9871824 w 9922669"/>
              <a:gd name="connsiteY2" fmla="*/ 196050 h 231190"/>
              <a:gd name="connsiteX3" fmla="*/ 9855768 w 9922669"/>
              <a:gd name="connsiteY3" fmla="*/ 179851 h 231190"/>
              <a:gd name="connsiteX4" fmla="*/ 9871824 w 9922669"/>
              <a:gd name="connsiteY4" fmla="*/ 163651 h 231190"/>
              <a:gd name="connsiteX5" fmla="*/ 9913303 w 9922669"/>
              <a:gd name="connsiteY5" fmla="*/ 137675 h 231190"/>
              <a:gd name="connsiteX6" fmla="*/ 9922669 w 9922669"/>
              <a:gd name="connsiteY6" fmla="*/ 146511 h 231190"/>
              <a:gd name="connsiteX7" fmla="*/ 9913303 w 9922669"/>
              <a:gd name="connsiteY7" fmla="*/ 155347 h 231190"/>
              <a:gd name="connsiteX8" fmla="*/ 9903936 w 9922669"/>
              <a:gd name="connsiteY8" fmla="*/ 146511 h 231190"/>
              <a:gd name="connsiteX9" fmla="*/ 9913303 w 9922669"/>
              <a:gd name="connsiteY9" fmla="*/ 137675 h 231190"/>
              <a:gd name="connsiteX10" fmla="*/ 9871824 w 9922669"/>
              <a:gd name="connsiteY10" fmla="*/ 98710 h 231190"/>
              <a:gd name="connsiteX11" fmla="*/ 9887880 w 9922669"/>
              <a:gd name="connsiteY11" fmla="*/ 114910 h 231190"/>
              <a:gd name="connsiteX12" fmla="*/ 9871824 w 9922669"/>
              <a:gd name="connsiteY12" fmla="*/ 131109 h 231190"/>
              <a:gd name="connsiteX13" fmla="*/ 9855768 w 9922669"/>
              <a:gd name="connsiteY13" fmla="*/ 114910 h 231190"/>
              <a:gd name="connsiteX14" fmla="*/ 9871824 w 9922669"/>
              <a:gd name="connsiteY14" fmla="*/ 98710 h 231190"/>
              <a:gd name="connsiteX15" fmla="*/ 9913303 w 9922669"/>
              <a:gd name="connsiteY15" fmla="*/ 70136 h 231190"/>
              <a:gd name="connsiteX16" fmla="*/ 9922669 w 9922669"/>
              <a:gd name="connsiteY16" fmla="*/ 78972 h 231190"/>
              <a:gd name="connsiteX17" fmla="*/ 9913303 w 9922669"/>
              <a:gd name="connsiteY17" fmla="*/ 87808 h 231190"/>
              <a:gd name="connsiteX18" fmla="*/ 9903936 w 9922669"/>
              <a:gd name="connsiteY18" fmla="*/ 78972 h 231190"/>
              <a:gd name="connsiteX19" fmla="*/ 9913303 w 9922669"/>
              <a:gd name="connsiteY19" fmla="*/ 70136 h 231190"/>
              <a:gd name="connsiteX20" fmla="*/ 9871824 w 9922669"/>
              <a:gd name="connsiteY20" fmla="*/ 35068 h 231190"/>
              <a:gd name="connsiteX21" fmla="*/ 9887880 w 9922669"/>
              <a:gd name="connsiteY21" fmla="*/ 51267 h 231190"/>
              <a:gd name="connsiteX22" fmla="*/ 9871824 w 9922669"/>
              <a:gd name="connsiteY22" fmla="*/ 67467 h 231190"/>
              <a:gd name="connsiteX23" fmla="*/ 9855768 w 9922669"/>
              <a:gd name="connsiteY23" fmla="*/ 51267 h 231190"/>
              <a:gd name="connsiteX24" fmla="*/ 9871824 w 9922669"/>
              <a:gd name="connsiteY24" fmla="*/ 35068 h 231190"/>
              <a:gd name="connsiteX25" fmla="*/ 0 w 9922669"/>
              <a:gd name="connsiteY25" fmla="*/ 0 h 231190"/>
              <a:gd name="connsiteX26" fmla="*/ 9824680 w 9922669"/>
              <a:gd name="connsiteY26" fmla="*/ 0 h 231190"/>
              <a:gd name="connsiteX27" fmla="*/ 9843726 w 9922669"/>
              <a:gd name="connsiteY27" fmla="*/ 19266 h 231190"/>
              <a:gd name="connsiteX28" fmla="*/ 9824680 w 9922669"/>
              <a:gd name="connsiteY28" fmla="*/ 38532 h 231190"/>
              <a:gd name="connsiteX29" fmla="*/ 9811982 w 9922669"/>
              <a:gd name="connsiteY29" fmla="*/ 51376 h 231190"/>
              <a:gd name="connsiteX30" fmla="*/ 9824680 w 9922669"/>
              <a:gd name="connsiteY30" fmla="*/ 67431 h 231190"/>
              <a:gd name="connsiteX31" fmla="*/ 9843726 w 9922669"/>
              <a:gd name="connsiteY31" fmla="*/ 83485 h 231190"/>
              <a:gd name="connsiteX32" fmla="*/ 9827855 w 9922669"/>
              <a:gd name="connsiteY32" fmla="*/ 102751 h 231190"/>
              <a:gd name="connsiteX33" fmla="*/ 9824680 w 9922669"/>
              <a:gd name="connsiteY33" fmla="*/ 102751 h 231190"/>
              <a:gd name="connsiteX34" fmla="*/ 9811982 w 9922669"/>
              <a:gd name="connsiteY34" fmla="*/ 115595 h 231190"/>
              <a:gd name="connsiteX35" fmla="*/ 9824680 w 9922669"/>
              <a:gd name="connsiteY35" fmla="*/ 131650 h 231190"/>
              <a:gd name="connsiteX36" fmla="*/ 9843726 w 9922669"/>
              <a:gd name="connsiteY36" fmla="*/ 147705 h 231190"/>
              <a:gd name="connsiteX37" fmla="*/ 9824680 w 9922669"/>
              <a:gd name="connsiteY37" fmla="*/ 166971 h 231190"/>
              <a:gd name="connsiteX38" fmla="*/ 9811982 w 9922669"/>
              <a:gd name="connsiteY38" fmla="*/ 183025 h 231190"/>
              <a:gd name="connsiteX39" fmla="*/ 9824680 w 9922669"/>
              <a:gd name="connsiteY39" fmla="*/ 195869 h 231190"/>
              <a:gd name="connsiteX40" fmla="*/ 9843726 w 9922669"/>
              <a:gd name="connsiteY40" fmla="*/ 215135 h 231190"/>
              <a:gd name="connsiteX41" fmla="*/ 9824680 w 9922669"/>
              <a:gd name="connsiteY41" fmla="*/ 231190 h 231190"/>
              <a:gd name="connsiteX42" fmla="*/ 0 w 9922669"/>
              <a:gd name="connsiteY42" fmla="*/ 231190 h 231190"/>
              <a:gd name="connsiteX43" fmla="*/ 0 w 9922669"/>
              <a:gd name="connsiteY43" fmla="*/ 0 h 23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22669" h="231190">
                <a:moveTo>
                  <a:pt x="9871824" y="163651"/>
                </a:moveTo>
                <a:cubicBezTo>
                  <a:pt x="9880691" y="163651"/>
                  <a:pt x="9887880" y="170904"/>
                  <a:pt x="9887880" y="179851"/>
                </a:cubicBezTo>
                <a:cubicBezTo>
                  <a:pt x="9887880" y="188797"/>
                  <a:pt x="9880691" y="196050"/>
                  <a:pt x="9871824" y="196050"/>
                </a:cubicBezTo>
                <a:cubicBezTo>
                  <a:pt x="9862956" y="196050"/>
                  <a:pt x="9855768" y="188797"/>
                  <a:pt x="9855768" y="179851"/>
                </a:cubicBezTo>
                <a:cubicBezTo>
                  <a:pt x="9855768" y="170904"/>
                  <a:pt x="9862956" y="163651"/>
                  <a:pt x="9871824" y="163651"/>
                </a:cubicBezTo>
                <a:close/>
                <a:moveTo>
                  <a:pt x="9913303" y="137675"/>
                </a:moveTo>
                <a:cubicBezTo>
                  <a:pt x="9918476" y="137675"/>
                  <a:pt x="9922669" y="141631"/>
                  <a:pt x="9922669" y="146511"/>
                </a:cubicBezTo>
                <a:cubicBezTo>
                  <a:pt x="9922669" y="151391"/>
                  <a:pt x="9918476" y="155347"/>
                  <a:pt x="9913303" y="155347"/>
                </a:cubicBezTo>
                <a:cubicBezTo>
                  <a:pt x="9908129" y="155347"/>
                  <a:pt x="9903936" y="151391"/>
                  <a:pt x="9903936" y="146511"/>
                </a:cubicBezTo>
                <a:cubicBezTo>
                  <a:pt x="9903936" y="141631"/>
                  <a:pt x="9908129" y="137675"/>
                  <a:pt x="9913303" y="137675"/>
                </a:cubicBezTo>
                <a:close/>
                <a:moveTo>
                  <a:pt x="9871824" y="98710"/>
                </a:moveTo>
                <a:cubicBezTo>
                  <a:pt x="9880691" y="98710"/>
                  <a:pt x="9887880" y="105963"/>
                  <a:pt x="9887880" y="114910"/>
                </a:cubicBezTo>
                <a:cubicBezTo>
                  <a:pt x="9887880" y="123856"/>
                  <a:pt x="9880691" y="131109"/>
                  <a:pt x="9871824" y="131109"/>
                </a:cubicBezTo>
                <a:cubicBezTo>
                  <a:pt x="9862956" y="131109"/>
                  <a:pt x="9855768" y="123856"/>
                  <a:pt x="9855768" y="114910"/>
                </a:cubicBezTo>
                <a:cubicBezTo>
                  <a:pt x="9855768" y="105963"/>
                  <a:pt x="9862956" y="98710"/>
                  <a:pt x="9871824" y="98710"/>
                </a:cubicBezTo>
                <a:close/>
                <a:moveTo>
                  <a:pt x="9913303" y="70136"/>
                </a:moveTo>
                <a:cubicBezTo>
                  <a:pt x="9918476" y="70136"/>
                  <a:pt x="9922669" y="74092"/>
                  <a:pt x="9922669" y="78972"/>
                </a:cubicBezTo>
                <a:cubicBezTo>
                  <a:pt x="9922669" y="83853"/>
                  <a:pt x="9918476" y="87808"/>
                  <a:pt x="9913303" y="87808"/>
                </a:cubicBezTo>
                <a:cubicBezTo>
                  <a:pt x="9908129" y="87808"/>
                  <a:pt x="9903936" y="83853"/>
                  <a:pt x="9903936" y="78972"/>
                </a:cubicBezTo>
                <a:cubicBezTo>
                  <a:pt x="9903936" y="74092"/>
                  <a:pt x="9908129" y="70136"/>
                  <a:pt x="9913303" y="70136"/>
                </a:cubicBezTo>
                <a:close/>
                <a:moveTo>
                  <a:pt x="9871824" y="35068"/>
                </a:moveTo>
                <a:cubicBezTo>
                  <a:pt x="9880691" y="35068"/>
                  <a:pt x="9887880" y="42321"/>
                  <a:pt x="9887880" y="51267"/>
                </a:cubicBezTo>
                <a:cubicBezTo>
                  <a:pt x="9887880" y="60214"/>
                  <a:pt x="9880691" y="67467"/>
                  <a:pt x="9871824" y="67467"/>
                </a:cubicBezTo>
                <a:cubicBezTo>
                  <a:pt x="9862956" y="67467"/>
                  <a:pt x="9855768" y="60214"/>
                  <a:pt x="9855768" y="51267"/>
                </a:cubicBezTo>
                <a:cubicBezTo>
                  <a:pt x="9855768" y="42321"/>
                  <a:pt x="9862956" y="35068"/>
                  <a:pt x="9871824" y="35068"/>
                </a:cubicBezTo>
                <a:close/>
                <a:moveTo>
                  <a:pt x="0" y="0"/>
                </a:moveTo>
                <a:cubicBezTo>
                  <a:pt x="0" y="0"/>
                  <a:pt x="0" y="0"/>
                  <a:pt x="9824680" y="0"/>
                </a:cubicBezTo>
                <a:cubicBezTo>
                  <a:pt x="9837377" y="0"/>
                  <a:pt x="9843726" y="9633"/>
                  <a:pt x="9843726" y="19266"/>
                </a:cubicBezTo>
                <a:cubicBezTo>
                  <a:pt x="9843726" y="28899"/>
                  <a:pt x="9837377" y="38532"/>
                  <a:pt x="9824680" y="38532"/>
                </a:cubicBezTo>
                <a:cubicBezTo>
                  <a:pt x="9818331" y="38532"/>
                  <a:pt x="9811982" y="44954"/>
                  <a:pt x="9811982" y="51376"/>
                </a:cubicBezTo>
                <a:cubicBezTo>
                  <a:pt x="9811982" y="57798"/>
                  <a:pt x="9818331" y="64219"/>
                  <a:pt x="9824680" y="67431"/>
                </a:cubicBezTo>
                <a:cubicBezTo>
                  <a:pt x="9837377" y="67431"/>
                  <a:pt x="9843726" y="73852"/>
                  <a:pt x="9843726" y="83485"/>
                </a:cubicBezTo>
                <a:cubicBezTo>
                  <a:pt x="9843726" y="93118"/>
                  <a:pt x="9837377" y="102751"/>
                  <a:pt x="9827855" y="102751"/>
                </a:cubicBezTo>
                <a:cubicBezTo>
                  <a:pt x="9827855" y="102751"/>
                  <a:pt x="9827855" y="102751"/>
                  <a:pt x="9824680" y="102751"/>
                </a:cubicBezTo>
                <a:cubicBezTo>
                  <a:pt x="9818331" y="102751"/>
                  <a:pt x="9811982" y="109173"/>
                  <a:pt x="9811982" y="115595"/>
                </a:cubicBezTo>
                <a:cubicBezTo>
                  <a:pt x="9811982" y="125228"/>
                  <a:pt x="9818331" y="131650"/>
                  <a:pt x="9824680" y="131650"/>
                </a:cubicBezTo>
                <a:cubicBezTo>
                  <a:pt x="9837377" y="131650"/>
                  <a:pt x="9843726" y="138072"/>
                  <a:pt x="9843726" y="147705"/>
                </a:cubicBezTo>
                <a:cubicBezTo>
                  <a:pt x="9843726" y="160549"/>
                  <a:pt x="9837377" y="166971"/>
                  <a:pt x="9824680" y="166971"/>
                </a:cubicBezTo>
                <a:cubicBezTo>
                  <a:pt x="9818331" y="166971"/>
                  <a:pt x="9811982" y="173392"/>
                  <a:pt x="9811982" y="183025"/>
                </a:cubicBezTo>
                <a:cubicBezTo>
                  <a:pt x="9811982" y="189448"/>
                  <a:pt x="9818331" y="195869"/>
                  <a:pt x="9824680" y="195869"/>
                </a:cubicBezTo>
                <a:cubicBezTo>
                  <a:pt x="9837377" y="195869"/>
                  <a:pt x="9843726" y="205502"/>
                  <a:pt x="9843726" y="215135"/>
                </a:cubicBezTo>
                <a:cubicBezTo>
                  <a:pt x="9843726" y="224768"/>
                  <a:pt x="9837377" y="231190"/>
                  <a:pt x="9824680" y="231190"/>
                </a:cubicBezTo>
                <a:cubicBezTo>
                  <a:pt x="9824680" y="231190"/>
                  <a:pt x="9824680" y="231190"/>
                  <a:pt x="0" y="231190"/>
                </a:cubicBezTo>
                <a:cubicBezTo>
                  <a:pt x="0" y="231190"/>
                  <a:pt x="0" y="231190"/>
                  <a:pt x="0" y="0"/>
                </a:cubicBezTo>
                <a:close/>
              </a:path>
            </a:pathLst>
          </a:custGeom>
          <a:solidFill>
            <a:schemeClr val="accent1"/>
          </a:solidFill>
          <a:ln>
            <a:noFill/>
          </a:ln>
        </p:spPr>
        <p:txBody>
          <a:bodyPr wrap="square" lIns="540000" tIns="0" rIns="360000" bIns="0" anchor="ctr">
            <a:noAutofit/>
          </a:bodyPr>
          <a:lstStyle>
            <a:lvl1pPr marL="0" indent="0">
              <a:lnSpc>
                <a:spcPct val="100000"/>
              </a:lnSpc>
              <a:buNone/>
              <a:defRPr sz="16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3" name="Espace réservé du texte 2"/>
          <p:cNvSpPr>
            <a:spLocks noGrp="1"/>
          </p:cNvSpPr>
          <p:nvPr>
            <p:ph type="body" sz="quarter" idx="15"/>
          </p:nvPr>
        </p:nvSpPr>
        <p:spPr>
          <a:xfrm>
            <a:off x="454978" y="717550"/>
            <a:ext cx="10456862" cy="379413"/>
          </a:xfrm>
        </p:spPr>
        <p:txBody>
          <a:bodyPr/>
          <a:lstStyle>
            <a:lvl1pPr marL="0" indent="0">
              <a:buNone/>
              <a:defRPr sz="1800"/>
            </a:lvl1pPr>
          </a:lstStyle>
          <a:p>
            <a:pPr lvl="0"/>
            <a:r>
              <a:rPr lang="fr-FR"/>
              <a:t>Modifier les styles du texte du masque</a:t>
            </a:r>
          </a:p>
        </p:txBody>
      </p:sp>
      <p:sp>
        <p:nvSpPr>
          <p:cNvPr id="6" name="Espace réservé pour une image  2"/>
          <p:cNvSpPr>
            <a:spLocks noGrp="1" noChangeAspect="1"/>
          </p:cNvSpPr>
          <p:nvPr>
            <p:ph type="pic" sz="quarter" idx="17"/>
          </p:nvPr>
        </p:nvSpPr>
        <p:spPr>
          <a:xfrm>
            <a:off x="11264618" y="42938"/>
            <a:ext cx="896386" cy="861910"/>
          </a:xfrm>
        </p:spPr>
        <p:txBody>
          <a:bodyPr/>
          <a:lstStyle>
            <a:lvl1pPr marL="0" indent="0">
              <a:buNone/>
              <a:defRPr sz="1200"/>
            </a:lvl1pPr>
          </a:lstStyle>
          <a:p>
            <a:r>
              <a:rPr lang="fr-FR"/>
              <a:t>Cliquez sur l'icône pour ajouter une image</a:t>
            </a:r>
          </a:p>
        </p:txBody>
      </p:sp>
      <p:sp>
        <p:nvSpPr>
          <p:cNvPr id="4" name="Espace réservé du contenu 3"/>
          <p:cNvSpPr>
            <a:spLocks noGrp="1"/>
          </p:cNvSpPr>
          <p:nvPr>
            <p:ph sz="quarter" idx="18"/>
          </p:nvPr>
        </p:nvSpPr>
        <p:spPr>
          <a:xfrm>
            <a:off x="515938" y="1395413"/>
            <a:ext cx="11091862" cy="4711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92588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Encode Sans" panose="020B060402020202020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4"/>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296369"/>
            <a:ext cx="10800000" cy="492803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p:txBody>
          <a:bodyPr/>
          <a:lstStyle/>
          <a:p>
            <a:fld id="{975A587B-5814-4D9B-9598-FE9CB954CB01}" type="slidenum">
              <a:rPr lang="en-US" noProof="0" smtClean="0"/>
              <a:pPr/>
              <a:t>‹N›</a:t>
            </a:fld>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696268"/>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155080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1131889" y="2090899"/>
            <a:ext cx="10440000" cy="1548000"/>
          </a:xfrm>
        </p:spPr>
        <p:txBody>
          <a:bodyPr anchor="b"/>
          <a:lstStyle>
            <a:lvl1pPr>
              <a:defRPr sz="5000" b="0">
                <a:solidFill>
                  <a:schemeClr val="bg1"/>
                </a:solidFill>
                <a:latin typeface="+mn-lt"/>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131889" y="3709352"/>
            <a:ext cx="10440000" cy="792000"/>
          </a:xfrm>
        </p:spPr>
        <p:txBody>
          <a:bodyPr/>
          <a:lstStyle>
            <a:lvl1pPr>
              <a:defRPr sz="2900" b="0">
                <a:solidFill>
                  <a:schemeClr val="bg1"/>
                </a:solidFill>
                <a:latin typeface="+mn-lt"/>
              </a:defRPr>
            </a:lvl1pPr>
            <a:lvl2pPr>
              <a:defRPr sz="2500">
                <a:latin typeface="Encode Sans ExpandedLight" pitchFamily="2" charset="0"/>
              </a:defRPr>
            </a:lvl2pPr>
            <a:lvl3pPr>
              <a:defRPr sz="2500">
                <a:latin typeface="Encode Sans ExpandedLight" pitchFamily="2" charset="0"/>
              </a:defRPr>
            </a:lvl3pPr>
            <a:lvl4pPr>
              <a:defRPr sz="2500">
                <a:latin typeface="Encode Sans ExpandedLight" pitchFamily="2" charset="0"/>
              </a:defRPr>
            </a:lvl4pPr>
            <a:lvl5pPr>
              <a:defRPr sz="2500">
                <a:latin typeface="Encode Sans ExpandedLight" pitchFamily="2" charset="0"/>
              </a:defRPr>
            </a:lvl5pPr>
          </a:lstStyle>
          <a:p>
            <a:pPr lvl="0"/>
            <a:r>
              <a:rPr lang="en-US" noProof="0"/>
              <a:t>Click to edit master subtitle style</a:t>
            </a:r>
          </a:p>
        </p:txBody>
      </p:sp>
    </p:spTree>
    <p:extLst>
      <p:ext uri="{BB962C8B-B14F-4D97-AF65-F5344CB8AC3E}">
        <p14:creationId xmlns:p14="http://schemas.microsoft.com/office/powerpoint/2010/main" val="54897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10" name="Titre 9">
            <a:extLst>
              <a:ext uri="{FF2B5EF4-FFF2-40B4-BE49-F238E27FC236}">
                <a16:creationId xmlns:a16="http://schemas.microsoft.com/office/drawing/2014/main" id="{E51F8B3E-14FB-4855-BA2B-DAC0E96F2123}"/>
              </a:ext>
            </a:extLst>
          </p:cNvPr>
          <p:cNvSpPr>
            <a:spLocks noGrp="1"/>
          </p:cNvSpPr>
          <p:nvPr>
            <p:ph type="title" hasCustomPrompt="1"/>
          </p:nvPr>
        </p:nvSpPr>
        <p:spPr>
          <a:xfrm>
            <a:off x="546100" y="827722"/>
            <a:ext cx="10800000" cy="335964"/>
          </a:xfrm>
        </p:spPr>
        <p:txBody>
          <a:bodyPr/>
          <a:lstStyle>
            <a:lvl1pPr algn="r">
              <a:defRPr sz="1400"/>
            </a:lvl1pPr>
          </a:lstStyle>
          <a:p>
            <a:r>
              <a:rPr lang="en-US" noProof="0"/>
              <a:t>Click to edit Master title style</a:t>
            </a:r>
          </a:p>
        </p:txBody>
      </p:sp>
    </p:spTree>
    <p:extLst>
      <p:ext uri="{BB962C8B-B14F-4D97-AF65-F5344CB8AC3E}">
        <p14:creationId xmlns:p14="http://schemas.microsoft.com/office/powerpoint/2010/main" val="33585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536400" y="1362974"/>
            <a:ext cx="10800000" cy="48614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58651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9" name="Espace réservé du texte 16">
            <a:extLst>
              <a:ext uri="{FF2B5EF4-FFF2-40B4-BE49-F238E27FC236}">
                <a16:creationId xmlns:a16="http://schemas.microsoft.com/office/drawing/2014/main" id="{8B5B3371-D86E-4697-92CD-5B21ECF77AC1}"/>
              </a:ext>
            </a:extLst>
          </p:cNvPr>
          <p:cNvSpPr>
            <a:spLocks noGrp="1"/>
          </p:cNvSpPr>
          <p:nvPr>
            <p:ph type="body" idx="1" hasCustomPrompt="1"/>
          </p:nvPr>
        </p:nvSpPr>
        <p:spPr>
          <a:xfrm>
            <a:off x="1" y="96167"/>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2" name="Espace réservé du texte 11">
            <a:extLst>
              <a:ext uri="{FF2B5EF4-FFF2-40B4-BE49-F238E27FC236}">
                <a16:creationId xmlns:a16="http://schemas.microsoft.com/office/drawing/2014/main" id="{74BDBFD0-F6E2-49A9-91D4-C8811F988A20}"/>
              </a:ext>
            </a:extLst>
          </p:cNvPr>
          <p:cNvSpPr>
            <a:spLocks noGrp="1"/>
          </p:cNvSpPr>
          <p:nvPr>
            <p:ph type="body" sz="quarter" idx="19" hasCustomPrompt="1"/>
          </p:nvPr>
        </p:nvSpPr>
        <p:spPr>
          <a:xfrm>
            <a:off x="1" y="96167"/>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Tree>
    <p:extLst>
      <p:ext uri="{BB962C8B-B14F-4D97-AF65-F5344CB8AC3E}">
        <p14:creationId xmlns:p14="http://schemas.microsoft.com/office/powerpoint/2010/main" val="118122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hite with a photo">
    <p:spTree>
      <p:nvGrpSpPr>
        <p:cNvPr id="1" name=""/>
        <p:cNvGrpSpPr/>
        <p:nvPr/>
      </p:nvGrpSpPr>
      <p:grpSpPr>
        <a:xfrm>
          <a:off x="0" y="0"/>
          <a:ext cx="0" cy="0"/>
          <a:chOff x="0" y="0"/>
          <a:chExt cx="0" cy="0"/>
        </a:xfrm>
      </p:grpSpPr>
      <p:sp>
        <p:nvSpPr>
          <p:cNvPr id="10" name="Espace réservé du texte 16">
            <a:extLst>
              <a:ext uri="{FF2B5EF4-FFF2-40B4-BE49-F238E27FC236}">
                <a16:creationId xmlns:a16="http://schemas.microsoft.com/office/drawing/2014/main" id="{02693427-0064-4C20-BB8A-3162AB9CD16F}"/>
              </a:ext>
            </a:extLst>
          </p:cNvPr>
          <p:cNvSpPr>
            <a:spLocks noGrp="1"/>
          </p:cNvSpPr>
          <p:nvPr>
            <p:ph type="body" idx="1" hasCustomPrompt="1"/>
          </p:nvPr>
        </p:nvSpPr>
        <p:spPr>
          <a:xfrm>
            <a:off x="1" y="449849"/>
            <a:ext cx="9683261" cy="335964"/>
          </a:xfrm>
          <a:custGeom>
            <a:avLst/>
            <a:gdLst>
              <a:gd name="connsiteX0" fmla="*/ 9609373 w 9683261"/>
              <a:gd name="connsiteY0" fmla="*/ 237817 h 335964"/>
              <a:gd name="connsiteX1" fmla="*/ 9632706 w 9683261"/>
              <a:gd name="connsiteY1" fmla="*/ 261358 h 335964"/>
              <a:gd name="connsiteX2" fmla="*/ 9609373 w 9683261"/>
              <a:gd name="connsiteY2" fmla="*/ 284899 h 335964"/>
              <a:gd name="connsiteX3" fmla="*/ 9586041 w 9683261"/>
              <a:gd name="connsiteY3" fmla="*/ 261358 h 335964"/>
              <a:gd name="connsiteX4" fmla="*/ 9609373 w 9683261"/>
              <a:gd name="connsiteY4" fmla="*/ 237817 h 335964"/>
              <a:gd name="connsiteX5" fmla="*/ 9669650 w 9683261"/>
              <a:gd name="connsiteY5" fmla="*/ 200069 h 335964"/>
              <a:gd name="connsiteX6" fmla="*/ 9683261 w 9683261"/>
              <a:gd name="connsiteY6" fmla="*/ 212909 h 335964"/>
              <a:gd name="connsiteX7" fmla="*/ 9669650 w 9683261"/>
              <a:gd name="connsiteY7" fmla="*/ 225749 h 335964"/>
              <a:gd name="connsiteX8" fmla="*/ 9656038 w 9683261"/>
              <a:gd name="connsiteY8" fmla="*/ 212909 h 335964"/>
              <a:gd name="connsiteX9" fmla="*/ 9669650 w 9683261"/>
              <a:gd name="connsiteY9" fmla="*/ 200069 h 335964"/>
              <a:gd name="connsiteX10" fmla="*/ 9609373 w 9683261"/>
              <a:gd name="connsiteY10" fmla="*/ 143445 h 335964"/>
              <a:gd name="connsiteX11" fmla="*/ 9632706 w 9683261"/>
              <a:gd name="connsiteY11" fmla="*/ 166987 h 335964"/>
              <a:gd name="connsiteX12" fmla="*/ 9609373 w 9683261"/>
              <a:gd name="connsiteY12" fmla="*/ 190527 h 335964"/>
              <a:gd name="connsiteX13" fmla="*/ 9586041 w 9683261"/>
              <a:gd name="connsiteY13" fmla="*/ 166987 h 335964"/>
              <a:gd name="connsiteX14" fmla="*/ 9609373 w 9683261"/>
              <a:gd name="connsiteY14" fmla="*/ 143445 h 335964"/>
              <a:gd name="connsiteX15" fmla="*/ 9669650 w 9683261"/>
              <a:gd name="connsiteY15" fmla="*/ 101921 h 335964"/>
              <a:gd name="connsiteX16" fmla="*/ 9683261 w 9683261"/>
              <a:gd name="connsiteY16" fmla="*/ 114762 h 335964"/>
              <a:gd name="connsiteX17" fmla="*/ 9669650 w 9683261"/>
              <a:gd name="connsiteY17" fmla="*/ 127602 h 335964"/>
              <a:gd name="connsiteX18" fmla="*/ 9656038 w 9683261"/>
              <a:gd name="connsiteY18" fmla="*/ 114762 h 335964"/>
              <a:gd name="connsiteX19" fmla="*/ 9669650 w 9683261"/>
              <a:gd name="connsiteY19" fmla="*/ 101921 h 335964"/>
              <a:gd name="connsiteX20" fmla="*/ 9609373 w 9683261"/>
              <a:gd name="connsiteY20" fmla="*/ 50961 h 335964"/>
              <a:gd name="connsiteX21" fmla="*/ 9632706 w 9683261"/>
              <a:gd name="connsiteY21" fmla="*/ 74501 h 335964"/>
              <a:gd name="connsiteX22" fmla="*/ 9609373 w 9683261"/>
              <a:gd name="connsiteY22" fmla="*/ 98043 h 335964"/>
              <a:gd name="connsiteX23" fmla="*/ 9586041 w 9683261"/>
              <a:gd name="connsiteY23" fmla="*/ 74501 h 335964"/>
              <a:gd name="connsiteX24" fmla="*/ 9609373 w 9683261"/>
              <a:gd name="connsiteY24" fmla="*/ 50961 h 335964"/>
              <a:gd name="connsiteX25" fmla="*/ 0 w 9683261"/>
              <a:gd name="connsiteY25" fmla="*/ 0 h 335964"/>
              <a:gd name="connsiteX26" fmla="*/ 739665 w 9683261"/>
              <a:gd name="connsiteY26" fmla="*/ 0 h 335964"/>
              <a:gd name="connsiteX27" fmla="*/ 9540864 w 9683261"/>
              <a:gd name="connsiteY27" fmla="*/ 0 h 335964"/>
              <a:gd name="connsiteX28" fmla="*/ 9568541 w 9683261"/>
              <a:gd name="connsiteY28" fmla="*/ 27997 h 335964"/>
              <a:gd name="connsiteX29" fmla="*/ 9540864 w 9683261"/>
              <a:gd name="connsiteY29" fmla="*/ 55995 h 335964"/>
              <a:gd name="connsiteX30" fmla="*/ 9522411 w 9683261"/>
              <a:gd name="connsiteY30" fmla="*/ 74659 h 335964"/>
              <a:gd name="connsiteX31" fmla="*/ 9540864 w 9683261"/>
              <a:gd name="connsiteY31" fmla="*/ 97990 h 335964"/>
              <a:gd name="connsiteX32" fmla="*/ 9568541 w 9683261"/>
              <a:gd name="connsiteY32" fmla="*/ 121320 h 335964"/>
              <a:gd name="connsiteX33" fmla="*/ 9545478 w 9683261"/>
              <a:gd name="connsiteY33" fmla="*/ 149317 h 335964"/>
              <a:gd name="connsiteX34" fmla="*/ 9540864 w 9683261"/>
              <a:gd name="connsiteY34" fmla="*/ 149317 h 335964"/>
              <a:gd name="connsiteX35" fmla="*/ 9522411 w 9683261"/>
              <a:gd name="connsiteY35" fmla="*/ 167982 h 335964"/>
              <a:gd name="connsiteX36" fmla="*/ 9540864 w 9683261"/>
              <a:gd name="connsiteY36" fmla="*/ 191313 h 335964"/>
              <a:gd name="connsiteX37" fmla="*/ 9568541 w 9683261"/>
              <a:gd name="connsiteY37" fmla="*/ 214644 h 335964"/>
              <a:gd name="connsiteX38" fmla="*/ 9540864 w 9683261"/>
              <a:gd name="connsiteY38" fmla="*/ 242641 h 335964"/>
              <a:gd name="connsiteX39" fmla="*/ 9522411 w 9683261"/>
              <a:gd name="connsiteY39" fmla="*/ 265971 h 335964"/>
              <a:gd name="connsiteX40" fmla="*/ 9540864 w 9683261"/>
              <a:gd name="connsiteY40" fmla="*/ 284636 h 335964"/>
              <a:gd name="connsiteX41" fmla="*/ 9568541 w 9683261"/>
              <a:gd name="connsiteY41" fmla="*/ 312633 h 335964"/>
              <a:gd name="connsiteX42" fmla="*/ 9540864 w 9683261"/>
              <a:gd name="connsiteY42" fmla="*/ 335964 h 335964"/>
              <a:gd name="connsiteX43" fmla="*/ 845227 w 9683261"/>
              <a:gd name="connsiteY43" fmla="*/ 335964 h 335964"/>
              <a:gd name="connsiteX44" fmla="*/ 0 w 9683261"/>
              <a:gd name="connsiteY44" fmla="*/ 335964 h 33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683261" h="335964">
                <a:moveTo>
                  <a:pt x="9609373" y="237817"/>
                </a:moveTo>
                <a:cubicBezTo>
                  <a:pt x="9622259" y="237817"/>
                  <a:pt x="9632706" y="248357"/>
                  <a:pt x="9632706" y="261358"/>
                </a:cubicBezTo>
                <a:cubicBezTo>
                  <a:pt x="9632706" y="274359"/>
                  <a:pt x="9622259" y="284899"/>
                  <a:pt x="9609373" y="284899"/>
                </a:cubicBezTo>
                <a:cubicBezTo>
                  <a:pt x="9596486" y="284899"/>
                  <a:pt x="9586041" y="274359"/>
                  <a:pt x="9586041" y="261358"/>
                </a:cubicBezTo>
                <a:cubicBezTo>
                  <a:pt x="9586041" y="248357"/>
                  <a:pt x="9596486" y="237817"/>
                  <a:pt x="9609373" y="237817"/>
                </a:cubicBezTo>
                <a:close/>
                <a:moveTo>
                  <a:pt x="9669650" y="200069"/>
                </a:moveTo>
                <a:cubicBezTo>
                  <a:pt x="9677168" y="200069"/>
                  <a:pt x="9683261" y="205817"/>
                  <a:pt x="9683261" y="212909"/>
                </a:cubicBezTo>
                <a:cubicBezTo>
                  <a:pt x="9683261" y="220001"/>
                  <a:pt x="9677168" y="225749"/>
                  <a:pt x="9669650" y="225749"/>
                </a:cubicBezTo>
                <a:cubicBezTo>
                  <a:pt x="9662132" y="225749"/>
                  <a:pt x="9656038" y="220001"/>
                  <a:pt x="9656038" y="212909"/>
                </a:cubicBezTo>
                <a:cubicBezTo>
                  <a:pt x="9656038" y="205817"/>
                  <a:pt x="9662132" y="200069"/>
                  <a:pt x="9669650" y="200069"/>
                </a:cubicBezTo>
                <a:close/>
                <a:moveTo>
                  <a:pt x="9609373" y="143445"/>
                </a:moveTo>
                <a:cubicBezTo>
                  <a:pt x="9622259" y="143445"/>
                  <a:pt x="9632706" y="153985"/>
                  <a:pt x="9632706" y="166987"/>
                </a:cubicBezTo>
                <a:cubicBezTo>
                  <a:pt x="9632706" y="179987"/>
                  <a:pt x="9622259" y="190527"/>
                  <a:pt x="9609373" y="190527"/>
                </a:cubicBezTo>
                <a:cubicBezTo>
                  <a:pt x="9596486" y="190527"/>
                  <a:pt x="9586041" y="179987"/>
                  <a:pt x="9586041" y="166987"/>
                </a:cubicBezTo>
                <a:cubicBezTo>
                  <a:pt x="9586041" y="153985"/>
                  <a:pt x="9596486" y="143445"/>
                  <a:pt x="9609373" y="143445"/>
                </a:cubicBezTo>
                <a:close/>
                <a:moveTo>
                  <a:pt x="9669650" y="101921"/>
                </a:moveTo>
                <a:cubicBezTo>
                  <a:pt x="9677168" y="101921"/>
                  <a:pt x="9683261" y="107670"/>
                  <a:pt x="9683261" y="114762"/>
                </a:cubicBezTo>
                <a:cubicBezTo>
                  <a:pt x="9683261" y="121855"/>
                  <a:pt x="9677168" y="127602"/>
                  <a:pt x="9669650" y="127602"/>
                </a:cubicBezTo>
                <a:cubicBezTo>
                  <a:pt x="9662132" y="127602"/>
                  <a:pt x="9656038" y="121855"/>
                  <a:pt x="9656038" y="114762"/>
                </a:cubicBezTo>
                <a:cubicBezTo>
                  <a:pt x="9656038" y="107670"/>
                  <a:pt x="9662132" y="101921"/>
                  <a:pt x="9669650" y="101921"/>
                </a:cubicBezTo>
                <a:close/>
                <a:moveTo>
                  <a:pt x="9609373" y="50961"/>
                </a:moveTo>
                <a:cubicBezTo>
                  <a:pt x="9622259" y="50961"/>
                  <a:pt x="9632706" y="61501"/>
                  <a:pt x="9632706" y="74501"/>
                </a:cubicBezTo>
                <a:cubicBezTo>
                  <a:pt x="9632706" y="87503"/>
                  <a:pt x="9622259" y="98043"/>
                  <a:pt x="9609373" y="98043"/>
                </a:cubicBezTo>
                <a:cubicBezTo>
                  <a:pt x="9596486" y="98043"/>
                  <a:pt x="9586041" y="87503"/>
                  <a:pt x="9586041" y="74501"/>
                </a:cubicBezTo>
                <a:cubicBezTo>
                  <a:pt x="9586041" y="61501"/>
                  <a:pt x="9596486" y="50961"/>
                  <a:pt x="9609373" y="50961"/>
                </a:cubicBezTo>
                <a:close/>
                <a:moveTo>
                  <a:pt x="0" y="0"/>
                </a:moveTo>
                <a:lnTo>
                  <a:pt x="739665" y="0"/>
                </a:lnTo>
                <a:cubicBezTo>
                  <a:pt x="2800514" y="0"/>
                  <a:pt x="5636951" y="0"/>
                  <a:pt x="9540864" y="0"/>
                </a:cubicBezTo>
                <a:cubicBezTo>
                  <a:pt x="9559315" y="0"/>
                  <a:pt x="9568541" y="13999"/>
                  <a:pt x="9568541" y="27997"/>
                </a:cubicBezTo>
                <a:cubicBezTo>
                  <a:pt x="9568541" y="41996"/>
                  <a:pt x="9559315" y="55995"/>
                  <a:pt x="9540864" y="55995"/>
                </a:cubicBezTo>
                <a:cubicBezTo>
                  <a:pt x="9531638" y="55995"/>
                  <a:pt x="9522411" y="65327"/>
                  <a:pt x="9522411" y="74659"/>
                </a:cubicBezTo>
                <a:cubicBezTo>
                  <a:pt x="9522411" y="83992"/>
                  <a:pt x="9531638" y="93323"/>
                  <a:pt x="9540864" y="97990"/>
                </a:cubicBezTo>
                <a:cubicBezTo>
                  <a:pt x="9559315" y="97990"/>
                  <a:pt x="9568541" y="107321"/>
                  <a:pt x="9568541" y="121320"/>
                </a:cubicBezTo>
                <a:cubicBezTo>
                  <a:pt x="9568541" y="135319"/>
                  <a:pt x="9559315" y="149317"/>
                  <a:pt x="9545478" y="149317"/>
                </a:cubicBezTo>
                <a:cubicBezTo>
                  <a:pt x="9545478" y="149317"/>
                  <a:pt x="9545478" y="149317"/>
                  <a:pt x="9540864" y="149317"/>
                </a:cubicBezTo>
                <a:cubicBezTo>
                  <a:pt x="9531638" y="149317"/>
                  <a:pt x="9522411" y="158650"/>
                  <a:pt x="9522411" y="167982"/>
                </a:cubicBezTo>
                <a:cubicBezTo>
                  <a:pt x="9522411" y="181981"/>
                  <a:pt x="9531638" y="191313"/>
                  <a:pt x="9540864" y="191313"/>
                </a:cubicBezTo>
                <a:cubicBezTo>
                  <a:pt x="9559315" y="191313"/>
                  <a:pt x="9568541" y="200645"/>
                  <a:pt x="9568541" y="214644"/>
                </a:cubicBezTo>
                <a:cubicBezTo>
                  <a:pt x="9568541" y="233309"/>
                  <a:pt x="9559315" y="242641"/>
                  <a:pt x="9540864" y="242641"/>
                </a:cubicBezTo>
                <a:cubicBezTo>
                  <a:pt x="9531638" y="242641"/>
                  <a:pt x="9522411" y="251972"/>
                  <a:pt x="9522411" y="265971"/>
                </a:cubicBezTo>
                <a:cubicBezTo>
                  <a:pt x="9522411" y="275305"/>
                  <a:pt x="9531638" y="284636"/>
                  <a:pt x="9540864" y="284636"/>
                </a:cubicBezTo>
                <a:cubicBezTo>
                  <a:pt x="9559315" y="284636"/>
                  <a:pt x="9568541" y="298634"/>
                  <a:pt x="9568541" y="312633"/>
                </a:cubicBezTo>
                <a:cubicBezTo>
                  <a:pt x="9568541" y="326632"/>
                  <a:pt x="9559315" y="335964"/>
                  <a:pt x="9540864" y="335964"/>
                </a:cubicBezTo>
                <a:cubicBezTo>
                  <a:pt x="9540864" y="335964"/>
                  <a:pt x="9540864" y="335964"/>
                  <a:pt x="845227" y="335964"/>
                </a:cubicBezTo>
                <a:lnTo>
                  <a:pt x="0" y="335964"/>
                </a:lnTo>
                <a:close/>
              </a:path>
            </a:pathLst>
          </a:custGeom>
          <a:solidFill>
            <a:schemeClr val="tx2"/>
          </a:solidFill>
          <a:ln w="3175">
            <a:noFill/>
          </a:ln>
        </p:spPr>
        <p:txBody>
          <a:bodyPr wrap="square" lIns="990000" tIns="0" rIns="360000" bIns="0" anchor="ctr">
            <a:noAutofit/>
          </a:bodyPr>
          <a:lstStyle>
            <a:lvl1pPr marL="0" indent="0">
              <a:lnSpc>
                <a:spcPct val="100000"/>
              </a:lnSpc>
              <a:buNone/>
              <a:defRPr sz="1500" b="0" cap="all" baseline="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5" name="Espace réservé du texte 14">
            <a:extLst>
              <a:ext uri="{FF2B5EF4-FFF2-40B4-BE49-F238E27FC236}">
                <a16:creationId xmlns:a16="http://schemas.microsoft.com/office/drawing/2014/main" id="{A234AADB-645B-4C3C-BFE7-89D1937EB422}"/>
              </a:ext>
            </a:extLst>
          </p:cNvPr>
          <p:cNvSpPr>
            <a:spLocks noGrp="1"/>
          </p:cNvSpPr>
          <p:nvPr>
            <p:ph type="body" sz="quarter" idx="19" hasCustomPrompt="1"/>
          </p:nvPr>
        </p:nvSpPr>
        <p:spPr>
          <a:xfrm>
            <a:off x="1" y="449849"/>
            <a:ext cx="745715" cy="334800"/>
          </a:xfrm>
          <a:custGeom>
            <a:avLst/>
            <a:gdLst>
              <a:gd name="connsiteX0" fmla="*/ 673459 w 745715"/>
              <a:gd name="connsiteY0" fmla="*/ 237600 h 334800"/>
              <a:gd name="connsiteX1" fmla="*/ 695317 w 745715"/>
              <a:gd name="connsiteY1" fmla="*/ 259715 h 334800"/>
              <a:gd name="connsiteX2" fmla="*/ 673459 w 745715"/>
              <a:gd name="connsiteY2" fmla="*/ 281829 h 334800"/>
              <a:gd name="connsiteX3" fmla="*/ 651601 w 745715"/>
              <a:gd name="connsiteY3" fmla="*/ 259715 h 334800"/>
              <a:gd name="connsiteX4" fmla="*/ 673459 w 745715"/>
              <a:gd name="connsiteY4" fmla="*/ 237600 h 334800"/>
              <a:gd name="connsiteX5" fmla="*/ 731572 w 745715"/>
              <a:gd name="connsiteY5" fmla="*/ 200572 h 334800"/>
              <a:gd name="connsiteX6" fmla="*/ 745715 w 745715"/>
              <a:gd name="connsiteY6" fmla="*/ 214715 h 334800"/>
              <a:gd name="connsiteX7" fmla="*/ 731572 w 745715"/>
              <a:gd name="connsiteY7" fmla="*/ 228857 h 334800"/>
              <a:gd name="connsiteX8" fmla="*/ 717429 w 745715"/>
              <a:gd name="connsiteY8" fmla="*/ 214715 h 334800"/>
              <a:gd name="connsiteX9" fmla="*/ 731572 w 745715"/>
              <a:gd name="connsiteY9" fmla="*/ 200572 h 334800"/>
              <a:gd name="connsiteX10" fmla="*/ 673459 w 745715"/>
              <a:gd name="connsiteY10" fmla="*/ 142971 h 334800"/>
              <a:gd name="connsiteX11" fmla="*/ 695317 w 745715"/>
              <a:gd name="connsiteY11" fmla="*/ 165086 h 334800"/>
              <a:gd name="connsiteX12" fmla="*/ 673459 w 745715"/>
              <a:gd name="connsiteY12" fmla="*/ 187200 h 334800"/>
              <a:gd name="connsiteX13" fmla="*/ 651601 w 745715"/>
              <a:gd name="connsiteY13" fmla="*/ 165086 h 334800"/>
              <a:gd name="connsiteX14" fmla="*/ 673459 w 745715"/>
              <a:gd name="connsiteY14" fmla="*/ 142971 h 334800"/>
              <a:gd name="connsiteX15" fmla="*/ 731572 w 745715"/>
              <a:gd name="connsiteY15" fmla="*/ 102343 h 334800"/>
              <a:gd name="connsiteX16" fmla="*/ 745715 w 745715"/>
              <a:gd name="connsiteY16" fmla="*/ 116486 h 334800"/>
              <a:gd name="connsiteX17" fmla="*/ 731572 w 745715"/>
              <a:gd name="connsiteY17" fmla="*/ 130629 h 334800"/>
              <a:gd name="connsiteX18" fmla="*/ 717429 w 745715"/>
              <a:gd name="connsiteY18" fmla="*/ 116486 h 334800"/>
              <a:gd name="connsiteX19" fmla="*/ 731572 w 745715"/>
              <a:gd name="connsiteY19" fmla="*/ 102343 h 334800"/>
              <a:gd name="connsiteX20" fmla="*/ 673459 w 745715"/>
              <a:gd name="connsiteY20" fmla="*/ 47828 h 334800"/>
              <a:gd name="connsiteX21" fmla="*/ 695317 w 745715"/>
              <a:gd name="connsiteY21" fmla="*/ 69943 h 334800"/>
              <a:gd name="connsiteX22" fmla="*/ 673459 w 745715"/>
              <a:gd name="connsiteY22" fmla="*/ 92057 h 334800"/>
              <a:gd name="connsiteX23" fmla="*/ 651601 w 745715"/>
              <a:gd name="connsiteY23" fmla="*/ 69943 h 334800"/>
              <a:gd name="connsiteX24" fmla="*/ 673459 w 745715"/>
              <a:gd name="connsiteY24" fmla="*/ 47828 h 334800"/>
              <a:gd name="connsiteX25" fmla="*/ 0 w 745715"/>
              <a:gd name="connsiteY25" fmla="*/ 0 h 334800"/>
              <a:gd name="connsiteX26" fmla="*/ 603580 w 745715"/>
              <a:gd name="connsiteY26" fmla="*/ 0 h 334800"/>
              <a:gd name="connsiteX27" fmla="*/ 604804 w 745715"/>
              <a:gd name="connsiteY27" fmla="*/ 0 h 334800"/>
              <a:gd name="connsiteX28" fmla="*/ 630514 w 745715"/>
              <a:gd name="connsiteY28" fmla="*/ 25848 h 334800"/>
              <a:gd name="connsiteX29" fmla="*/ 604804 w 745715"/>
              <a:gd name="connsiteY29" fmla="*/ 51697 h 334800"/>
              <a:gd name="connsiteX30" fmla="*/ 603580 w 745715"/>
              <a:gd name="connsiteY30" fmla="*/ 51697 h 334800"/>
              <a:gd name="connsiteX31" fmla="*/ 583991 w 745715"/>
              <a:gd name="connsiteY31" fmla="*/ 72622 h 334800"/>
              <a:gd name="connsiteX32" fmla="*/ 603580 w 745715"/>
              <a:gd name="connsiteY32" fmla="*/ 93547 h 334800"/>
              <a:gd name="connsiteX33" fmla="*/ 603580 w 745715"/>
              <a:gd name="connsiteY33" fmla="*/ 94778 h 334800"/>
              <a:gd name="connsiteX34" fmla="*/ 604804 w 745715"/>
              <a:gd name="connsiteY34" fmla="*/ 94778 h 334800"/>
              <a:gd name="connsiteX35" fmla="*/ 630514 w 745715"/>
              <a:gd name="connsiteY35" fmla="*/ 120627 h 334800"/>
              <a:gd name="connsiteX36" fmla="*/ 606028 w 745715"/>
              <a:gd name="connsiteY36" fmla="*/ 146475 h 334800"/>
              <a:gd name="connsiteX37" fmla="*/ 604804 w 745715"/>
              <a:gd name="connsiteY37" fmla="*/ 146475 h 334800"/>
              <a:gd name="connsiteX38" fmla="*/ 603580 w 745715"/>
              <a:gd name="connsiteY38" fmla="*/ 146475 h 334800"/>
              <a:gd name="connsiteX39" fmla="*/ 583991 w 745715"/>
              <a:gd name="connsiteY39" fmla="*/ 167400 h 334800"/>
              <a:gd name="connsiteX40" fmla="*/ 603580 w 745715"/>
              <a:gd name="connsiteY40" fmla="*/ 188325 h 334800"/>
              <a:gd name="connsiteX41" fmla="*/ 604804 w 745715"/>
              <a:gd name="connsiteY41" fmla="*/ 188325 h 334800"/>
              <a:gd name="connsiteX42" fmla="*/ 630514 w 745715"/>
              <a:gd name="connsiteY42" fmla="*/ 214173 h 334800"/>
              <a:gd name="connsiteX43" fmla="*/ 604804 w 745715"/>
              <a:gd name="connsiteY43" fmla="*/ 241253 h 334800"/>
              <a:gd name="connsiteX44" fmla="*/ 603580 w 745715"/>
              <a:gd name="connsiteY44" fmla="*/ 240022 h 334800"/>
              <a:gd name="connsiteX45" fmla="*/ 603580 w 745715"/>
              <a:gd name="connsiteY45" fmla="*/ 241253 h 334800"/>
              <a:gd name="connsiteX46" fmla="*/ 583991 w 745715"/>
              <a:gd name="connsiteY46" fmla="*/ 262178 h 334800"/>
              <a:gd name="connsiteX47" fmla="*/ 603580 w 745715"/>
              <a:gd name="connsiteY47" fmla="*/ 283103 h 334800"/>
              <a:gd name="connsiteX48" fmla="*/ 604804 w 745715"/>
              <a:gd name="connsiteY48" fmla="*/ 283103 h 334800"/>
              <a:gd name="connsiteX49" fmla="*/ 630514 w 745715"/>
              <a:gd name="connsiteY49" fmla="*/ 308952 h 334800"/>
              <a:gd name="connsiteX50" fmla="*/ 604804 w 745715"/>
              <a:gd name="connsiteY50" fmla="*/ 334800 h 334800"/>
              <a:gd name="connsiteX51" fmla="*/ 603580 w 745715"/>
              <a:gd name="connsiteY51" fmla="*/ 334800 h 334800"/>
              <a:gd name="connsiteX52" fmla="*/ 0 w 745715"/>
              <a:gd name="connsiteY52" fmla="*/ 334800 h 334800"/>
              <a:gd name="connsiteX53" fmla="*/ 0 w 745715"/>
              <a:gd name="connsiteY53" fmla="*/ 0 h 33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5715" h="334800">
                <a:moveTo>
                  <a:pt x="673459" y="237600"/>
                </a:moveTo>
                <a:cubicBezTo>
                  <a:pt x="685530" y="237600"/>
                  <a:pt x="695317" y="247501"/>
                  <a:pt x="695317" y="259715"/>
                </a:cubicBezTo>
                <a:cubicBezTo>
                  <a:pt x="695317" y="271928"/>
                  <a:pt x="685530" y="281829"/>
                  <a:pt x="673459" y="281829"/>
                </a:cubicBezTo>
                <a:cubicBezTo>
                  <a:pt x="661388" y="281829"/>
                  <a:pt x="651601" y="271928"/>
                  <a:pt x="651601" y="259715"/>
                </a:cubicBezTo>
                <a:cubicBezTo>
                  <a:pt x="651601" y="247501"/>
                  <a:pt x="661388" y="237600"/>
                  <a:pt x="673459" y="237600"/>
                </a:cubicBezTo>
                <a:close/>
                <a:moveTo>
                  <a:pt x="731572" y="200572"/>
                </a:moveTo>
                <a:cubicBezTo>
                  <a:pt x="739383" y="200572"/>
                  <a:pt x="745715" y="206904"/>
                  <a:pt x="745715" y="214715"/>
                </a:cubicBezTo>
                <a:cubicBezTo>
                  <a:pt x="745715" y="222526"/>
                  <a:pt x="739383" y="228857"/>
                  <a:pt x="731572" y="228857"/>
                </a:cubicBezTo>
                <a:cubicBezTo>
                  <a:pt x="723761" y="228857"/>
                  <a:pt x="717429" y="222526"/>
                  <a:pt x="717429" y="214715"/>
                </a:cubicBezTo>
                <a:cubicBezTo>
                  <a:pt x="717429" y="206904"/>
                  <a:pt x="723761" y="200572"/>
                  <a:pt x="731572" y="200572"/>
                </a:cubicBezTo>
                <a:close/>
                <a:moveTo>
                  <a:pt x="673459" y="142971"/>
                </a:moveTo>
                <a:cubicBezTo>
                  <a:pt x="685530" y="142971"/>
                  <a:pt x="695317" y="152872"/>
                  <a:pt x="695317" y="165086"/>
                </a:cubicBezTo>
                <a:cubicBezTo>
                  <a:pt x="695317" y="177299"/>
                  <a:pt x="685530" y="187200"/>
                  <a:pt x="673459" y="187200"/>
                </a:cubicBezTo>
                <a:cubicBezTo>
                  <a:pt x="661388" y="187200"/>
                  <a:pt x="651601" y="177299"/>
                  <a:pt x="651601" y="165086"/>
                </a:cubicBezTo>
                <a:cubicBezTo>
                  <a:pt x="651601" y="152872"/>
                  <a:pt x="661388" y="142971"/>
                  <a:pt x="673459" y="142971"/>
                </a:cubicBezTo>
                <a:close/>
                <a:moveTo>
                  <a:pt x="731572" y="102343"/>
                </a:moveTo>
                <a:cubicBezTo>
                  <a:pt x="739383" y="102343"/>
                  <a:pt x="745715" y="108675"/>
                  <a:pt x="745715" y="116486"/>
                </a:cubicBezTo>
                <a:cubicBezTo>
                  <a:pt x="745715" y="124297"/>
                  <a:pt x="739383" y="130629"/>
                  <a:pt x="731572" y="130629"/>
                </a:cubicBezTo>
                <a:cubicBezTo>
                  <a:pt x="723761" y="130629"/>
                  <a:pt x="717429" y="124297"/>
                  <a:pt x="717429" y="116486"/>
                </a:cubicBezTo>
                <a:cubicBezTo>
                  <a:pt x="717429" y="108675"/>
                  <a:pt x="723761" y="102343"/>
                  <a:pt x="731572" y="102343"/>
                </a:cubicBezTo>
                <a:close/>
                <a:moveTo>
                  <a:pt x="673459" y="47828"/>
                </a:moveTo>
                <a:cubicBezTo>
                  <a:pt x="685530" y="47828"/>
                  <a:pt x="695317" y="57729"/>
                  <a:pt x="695317" y="69943"/>
                </a:cubicBezTo>
                <a:cubicBezTo>
                  <a:pt x="695317" y="82156"/>
                  <a:pt x="685530" y="92057"/>
                  <a:pt x="673459" y="92057"/>
                </a:cubicBezTo>
                <a:cubicBezTo>
                  <a:pt x="661388" y="92057"/>
                  <a:pt x="651601" y="82156"/>
                  <a:pt x="651601" y="69943"/>
                </a:cubicBezTo>
                <a:cubicBezTo>
                  <a:pt x="651601" y="57729"/>
                  <a:pt x="661388" y="47828"/>
                  <a:pt x="673459" y="47828"/>
                </a:cubicBezTo>
                <a:close/>
                <a:moveTo>
                  <a:pt x="0" y="0"/>
                </a:moveTo>
                <a:cubicBezTo>
                  <a:pt x="0" y="0"/>
                  <a:pt x="0" y="0"/>
                  <a:pt x="603580" y="0"/>
                </a:cubicBezTo>
                <a:cubicBezTo>
                  <a:pt x="603580" y="0"/>
                  <a:pt x="603580" y="0"/>
                  <a:pt x="604804" y="0"/>
                </a:cubicBezTo>
                <a:cubicBezTo>
                  <a:pt x="619495" y="0"/>
                  <a:pt x="630514" y="11078"/>
                  <a:pt x="630514" y="25848"/>
                </a:cubicBezTo>
                <a:cubicBezTo>
                  <a:pt x="630514" y="40619"/>
                  <a:pt x="619495" y="51697"/>
                  <a:pt x="604804" y="51697"/>
                </a:cubicBezTo>
                <a:cubicBezTo>
                  <a:pt x="604804" y="51697"/>
                  <a:pt x="603580" y="51697"/>
                  <a:pt x="603580" y="51697"/>
                </a:cubicBezTo>
                <a:cubicBezTo>
                  <a:pt x="592561" y="52928"/>
                  <a:pt x="583991" y="61544"/>
                  <a:pt x="583991" y="72622"/>
                </a:cubicBezTo>
                <a:cubicBezTo>
                  <a:pt x="583991" y="84931"/>
                  <a:pt x="592561" y="93547"/>
                  <a:pt x="603580" y="93547"/>
                </a:cubicBezTo>
                <a:cubicBezTo>
                  <a:pt x="603580" y="93547"/>
                  <a:pt x="603580" y="93547"/>
                  <a:pt x="603580" y="94778"/>
                </a:cubicBezTo>
                <a:cubicBezTo>
                  <a:pt x="603580" y="94778"/>
                  <a:pt x="604804" y="94778"/>
                  <a:pt x="604804" y="94778"/>
                </a:cubicBezTo>
                <a:cubicBezTo>
                  <a:pt x="619495" y="94778"/>
                  <a:pt x="630514" y="105856"/>
                  <a:pt x="630514" y="120627"/>
                </a:cubicBezTo>
                <a:cubicBezTo>
                  <a:pt x="630514" y="134166"/>
                  <a:pt x="619495" y="145245"/>
                  <a:pt x="606028" y="146475"/>
                </a:cubicBezTo>
                <a:cubicBezTo>
                  <a:pt x="606028" y="146475"/>
                  <a:pt x="604804" y="146475"/>
                  <a:pt x="604804" y="146475"/>
                </a:cubicBezTo>
                <a:cubicBezTo>
                  <a:pt x="604804" y="146475"/>
                  <a:pt x="603580" y="146475"/>
                  <a:pt x="603580" y="146475"/>
                </a:cubicBezTo>
                <a:cubicBezTo>
                  <a:pt x="592561" y="146475"/>
                  <a:pt x="583991" y="156322"/>
                  <a:pt x="583991" y="167400"/>
                </a:cubicBezTo>
                <a:cubicBezTo>
                  <a:pt x="583991" y="178478"/>
                  <a:pt x="592561" y="187095"/>
                  <a:pt x="603580" y="188325"/>
                </a:cubicBezTo>
                <a:cubicBezTo>
                  <a:pt x="603580" y="188325"/>
                  <a:pt x="604804" y="188325"/>
                  <a:pt x="604804" y="188325"/>
                </a:cubicBezTo>
                <a:cubicBezTo>
                  <a:pt x="619495" y="188325"/>
                  <a:pt x="630514" y="200633"/>
                  <a:pt x="630514" y="214173"/>
                </a:cubicBezTo>
                <a:cubicBezTo>
                  <a:pt x="630514" y="228945"/>
                  <a:pt x="619495" y="241253"/>
                  <a:pt x="604804" y="241253"/>
                </a:cubicBezTo>
                <a:cubicBezTo>
                  <a:pt x="604804" y="241253"/>
                  <a:pt x="603580" y="240022"/>
                  <a:pt x="603580" y="240022"/>
                </a:cubicBezTo>
                <a:cubicBezTo>
                  <a:pt x="603580" y="240022"/>
                  <a:pt x="603580" y="240022"/>
                  <a:pt x="603580" y="241253"/>
                </a:cubicBezTo>
                <a:cubicBezTo>
                  <a:pt x="592561" y="241253"/>
                  <a:pt x="583991" y="251100"/>
                  <a:pt x="583991" y="262178"/>
                </a:cubicBezTo>
                <a:cubicBezTo>
                  <a:pt x="583991" y="273256"/>
                  <a:pt x="592561" y="281872"/>
                  <a:pt x="603580" y="283103"/>
                </a:cubicBezTo>
                <a:cubicBezTo>
                  <a:pt x="603580" y="283103"/>
                  <a:pt x="604804" y="283103"/>
                  <a:pt x="604804" y="283103"/>
                </a:cubicBezTo>
                <a:cubicBezTo>
                  <a:pt x="619495" y="283103"/>
                  <a:pt x="630514" y="294181"/>
                  <a:pt x="630514" y="308952"/>
                </a:cubicBezTo>
                <a:cubicBezTo>
                  <a:pt x="630514" y="323722"/>
                  <a:pt x="619495" y="334800"/>
                  <a:pt x="604804" y="334800"/>
                </a:cubicBezTo>
                <a:cubicBezTo>
                  <a:pt x="604804" y="334800"/>
                  <a:pt x="604804" y="334800"/>
                  <a:pt x="603580" y="334800"/>
                </a:cubicBezTo>
                <a:cubicBezTo>
                  <a:pt x="603580" y="334800"/>
                  <a:pt x="603580" y="334800"/>
                  <a:pt x="0" y="334800"/>
                </a:cubicBezTo>
                <a:cubicBezTo>
                  <a:pt x="0" y="334800"/>
                  <a:pt x="0" y="334800"/>
                  <a:pt x="0" y="0"/>
                </a:cubicBezTo>
                <a:close/>
              </a:path>
            </a:pathLst>
          </a:custGeom>
          <a:solidFill>
            <a:schemeClr val="accent2"/>
          </a:solidFill>
        </p:spPr>
        <p:txBody>
          <a:bodyPr wrap="square">
            <a:noAutofit/>
          </a:bodyPr>
          <a:lstStyle>
            <a:lvl1pPr>
              <a:defRPr/>
            </a:lvl1pPr>
          </a:lstStyle>
          <a:p>
            <a:pPr lvl="0"/>
            <a:r>
              <a:rPr lang="en-US" noProof="0"/>
              <a:t> </a:t>
            </a:r>
          </a:p>
        </p:txBody>
      </p:sp>
      <p:sp>
        <p:nvSpPr>
          <p:cNvPr id="4" name="Espace réservé de la date 3">
            <a:extLst>
              <a:ext uri="{FF2B5EF4-FFF2-40B4-BE49-F238E27FC236}">
                <a16:creationId xmlns:a16="http://schemas.microsoft.com/office/drawing/2014/main" id="{0023D345-337F-488B-8D03-DF3DDDA5DDF5}"/>
              </a:ext>
            </a:extLst>
          </p:cNvPr>
          <p:cNvSpPr>
            <a:spLocks noGrp="1"/>
          </p:cNvSpPr>
          <p:nvPr>
            <p:ph type="dt" sz="half" idx="15"/>
          </p:nvPr>
        </p:nvSpPr>
        <p:spPr/>
        <p:txBody>
          <a:bodyPr/>
          <a:lstStyle/>
          <a:p>
            <a:r>
              <a:rPr lang="en-US" noProof="0"/>
              <a:t>YYYY/MM/DD</a:t>
            </a:r>
            <a:endParaRPr lang="en-US" b="0" noProof="0"/>
          </a:p>
        </p:txBody>
      </p:sp>
      <p:sp>
        <p:nvSpPr>
          <p:cNvPr id="7" name="Espace réservé du pied de page 6">
            <a:extLst>
              <a:ext uri="{FF2B5EF4-FFF2-40B4-BE49-F238E27FC236}">
                <a16:creationId xmlns:a16="http://schemas.microsoft.com/office/drawing/2014/main" id="{509EADAA-0C96-4D73-B394-C1A53CEA1029}"/>
              </a:ext>
            </a:extLst>
          </p:cNvPr>
          <p:cNvSpPr>
            <a:spLocks noGrp="1"/>
          </p:cNvSpPr>
          <p:nvPr>
            <p:ph type="ftr" sz="quarter" idx="16"/>
          </p:nvPr>
        </p:nvSpPr>
        <p:spPr/>
        <p:txBody>
          <a:bodyPr/>
          <a:lstStyle/>
          <a:p>
            <a:r>
              <a:rPr lang="en-US" noProof="0"/>
              <a:t>Communication Department</a:t>
            </a:r>
            <a:endParaRPr lang="en-US" b="0" noProof="0"/>
          </a:p>
        </p:txBody>
      </p:sp>
      <p:sp>
        <p:nvSpPr>
          <p:cNvPr id="8" name="Espace réservé du numéro de diapositive 7">
            <a:extLst>
              <a:ext uri="{FF2B5EF4-FFF2-40B4-BE49-F238E27FC236}">
                <a16:creationId xmlns:a16="http://schemas.microsoft.com/office/drawing/2014/main" id="{257223AC-9555-4A04-BCAD-D73603C5E654}"/>
              </a:ext>
            </a:extLst>
          </p:cNvPr>
          <p:cNvSpPr>
            <a:spLocks noGrp="1"/>
          </p:cNvSpPr>
          <p:nvPr>
            <p:ph type="sldNum" sz="quarter" idx="17"/>
          </p:nvPr>
        </p:nvSpPr>
        <p:spPr>
          <a:xfrm>
            <a:off x="10979874" y="6489701"/>
            <a:ext cx="720000" cy="216000"/>
          </a:xfrm>
          <a:prstGeom prst="rect">
            <a:avLst/>
          </a:prstGeom>
        </p:spPr>
        <p:txBody>
          <a:bodyPr/>
          <a:lstStyle/>
          <a:p>
            <a:fld id="{975A587B-5814-4D9B-9598-FE9CB954CB01}" type="slidenum">
              <a:rPr lang="en-US" noProof="0" smtClean="0"/>
              <a:pPr/>
              <a:t>‹N›</a:t>
            </a:fld>
            <a:endParaRPr lang="en-US" b="0" noProof="0"/>
          </a:p>
        </p:txBody>
      </p:sp>
      <p:sp>
        <p:nvSpPr>
          <p:cNvPr id="12" name="Espace réservé pour une image  33">
            <a:extLst>
              <a:ext uri="{FF2B5EF4-FFF2-40B4-BE49-F238E27FC236}">
                <a16:creationId xmlns:a16="http://schemas.microsoft.com/office/drawing/2014/main" id="{895E04EA-65C6-4AA2-8F1E-9A4E11C6614A}"/>
              </a:ext>
            </a:extLst>
          </p:cNvPr>
          <p:cNvSpPr>
            <a:spLocks noGrp="1"/>
          </p:cNvSpPr>
          <p:nvPr>
            <p:ph type="pic" idx="14" hasCustomPrompt="1"/>
          </p:nvPr>
        </p:nvSpPr>
        <p:spPr>
          <a:xfrm>
            <a:off x="6096000" y="1128410"/>
            <a:ext cx="5499370" cy="5039202"/>
          </a:xfrm>
          <a:prstGeom prst="rect">
            <a:avLst/>
          </a:prstGeom>
          <a:noFill/>
          <a:ln w="3175">
            <a:noFill/>
          </a:ln>
        </p:spPr>
        <p:txBody>
          <a:bodyPr wrap="square" anchor="ctr">
            <a:noAutofit/>
          </a:bodyPr>
          <a:lstStyle>
            <a:lvl1pPr marL="0" indent="0" algn="ctr">
              <a:buNone/>
              <a:defRPr sz="1200" b="0" cap="none" baseline="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Photo</a:t>
            </a:r>
          </a:p>
        </p:txBody>
      </p:sp>
      <p:sp>
        <p:nvSpPr>
          <p:cNvPr id="14" name="Titre 13">
            <a:extLst>
              <a:ext uri="{FF2B5EF4-FFF2-40B4-BE49-F238E27FC236}">
                <a16:creationId xmlns:a16="http://schemas.microsoft.com/office/drawing/2014/main" id="{8038BA85-2084-4869-B223-D5D52B6CE45D}"/>
              </a:ext>
            </a:extLst>
          </p:cNvPr>
          <p:cNvSpPr>
            <a:spLocks noGrp="1"/>
          </p:cNvSpPr>
          <p:nvPr>
            <p:ph type="title" hasCustomPrompt="1"/>
          </p:nvPr>
        </p:nvSpPr>
        <p:spPr>
          <a:xfrm>
            <a:off x="643890" y="1128410"/>
            <a:ext cx="5452110" cy="5039202"/>
          </a:xfrm>
          <a:custGeom>
            <a:avLst/>
            <a:gdLst>
              <a:gd name="connsiteX0" fmla="*/ 0 w 5452110"/>
              <a:gd name="connsiteY0" fmla="*/ 0 h 5039202"/>
              <a:gd name="connsiteX1" fmla="*/ 5452110 w 5452110"/>
              <a:gd name="connsiteY1" fmla="*/ 0 h 5039202"/>
              <a:gd name="connsiteX2" fmla="*/ 5452110 w 5452110"/>
              <a:gd name="connsiteY2" fmla="*/ 5039202 h 5039202"/>
              <a:gd name="connsiteX3" fmla="*/ 0 w 5452110"/>
              <a:gd name="connsiteY3" fmla="*/ 5039202 h 5039202"/>
            </a:gdLst>
            <a:ahLst/>
            <a:cxnLst>
              <a:cxn ang="0">
                <a:pos x="connsiteX0" y="connsiteY0"/>
              </a:cxn>
              <a:cxn ang="0">
                <a:pos x="connsiteX1" y="connsiteY1"/>
              </a:cxn>
              <a:cxn ang="0">
                <a:pos x="connsiteX2" y="connsiteY2"/>
              </a:cxn>
              <a:cxn ang="0">
                <a:pos x="connsiteX3" y="connsiteY3"/>
              </a:cxn>
            </a:cxnLst>
            <a:rect l="l" t="t" r="r" b="b"/>
            <a:pathLst>
              <a:path w="5452110" h="5039202">
                <a:moveTo>
                  <a:pt x="0" y="0"/>
                </a:moveTo>
                <a:lnTo>
                  <a:pt x="5452110" y="0"/>
                </a:lnTo>
                <a:lnTo>
                  <a:pt x="5452110" y="5039202"/>
                </a:lnTo>
                <a:lnTo>
                  <a:pt x="0" y="5039202"/>
                </a:lnTo>
                <a:close/>
              </a:path>
            </a:pathLst>
          </a:custGeom>
          <a:solidFill>
            <a:schemeClr val="tx2"/>
          </a:solidFill>
        </p:spPr>
        <p:txBody>
          <a:bodyPr wrap="square" lIns="360000" tIns="540000" rIns="360000" bIns="360000">
            <a:noAutofit/>
          </a:bodyPr>
          <a:lstStyle>
            <a:lvl1pPr>
              <a:defRPr>
                <a:solidFill>
                  <a:schemeClr val="bg1"/>
                </a:solidFill>
              </a:defRPr>
            </a:lvl1pPr>
          </a:lstStyle>
          <a:p>
            <a:r>
              <a:rPr lang="en-US" noProof="0"/>
              <a:t>Click to edit Master 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912536" y="2927612"/>
            <a:ext cx="4932000" cy="2880000"/>
          </a:xfrm>
        </p:spPr>
        <p:txBody>
          <a:bodyPr/>
          <a:lstStyle>
            <a:lvl1pPr>
              <a:defRPr sz="1900">
                <a:solidFill>
                  <a:schemeClr val="bg1"/>
                </a:solidFill>
              </a:defRPr>
            </a:lvl1pPr>
            <a:lvl2pPr>
              <a:defRPr sz="19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Espace réservé du texte 12">
            <a:extLst>
              <a:ext uri="{FF2B5EF4-FFF2-40B4-BE49-F238E27FC236}">
                <a16:creationId xmlns:a16="http://schemas.microsoft.com/office/drawing/2014/main" id="{33CC8265-43A8-4733-994F-26FC35CA74D4}"/>
              </a:ext>
            </a:extLst>
          </p:cNvPr>
          <p:cNvSpPr>
            <a:spLocks noGrp="1"/>
          </p:cNvSpPr>
          <p:nvPr>
            <p:ph type="body" sz="quarter" idx="18" hasCustomPrompt="1"/>
          </p:nvPr>
        </p:nvSpPr>
        <p:spPr>
          <a:xfrm rot="5400000">
            <a:off x="5475816" y="3525796"/>
            <a:ext cx="1500865" cy="286749"/>
          </a:xfrm>
          <a:custGeom>
            <a:avLst/>
            <a:gdLst>
              <a:gd name="connsiteX0" fmla="*/ 21781 w 1682584"/>
              <a:gd name="connsiteY0" fmla="*/ 278191 h 321468"/>
              <a:gd name="connsiteX1" fmla="*/ 43562 w 1682584"/>
              <a:gd name="connsiteY1" fmla="*/ 299829 h 321468"/>
              <a:gd name="connsiteX2" fmla="*/ 21781 w 1682584"/>
              <a:gd name="connsiteY2" fmla="*/ 321467 h 321468"/>
              <a:gd name="connsiteX3" fmla="*/ 0 w 1682584"/>
              <a:gd name="connsiteY3" fmla="*/ 299829 h 321468"/>
              <a:gd name="connsiteX4" fmla="*/ 21781 w 1682584"/>
              <a:gd name="connsiteY4" fmla="*/ 278191 h 321468"/>
              <a:gd name="connsiteX5" fmla="*/ 1659441 w 1682584"/>
              <a:gd name="connsiteY5" fmla="*/ 274986 h 321468"/>
              <a:gd name="connsiteX6" fmla="*/ 1682584 w 1682584"/>
              <a:gd name="connsiteY6" fmla="*/ 298227 h 321468"/>
              <a:gd name="connsiteX7" fmla="*/ 1659441 w 1682584"/>
              <a:gd name="connsiteY7" fmla="*/ 321468 h 321468"/>
              <a:gd name="connsiteX8" fmla="*/ 1636298 w 1682584"/>
              <a:gd name="connsiteY8" fmla="*/ 298227 h 321468"/>
              <a:gd name="connsiteX9" fmla="*/ 1659441 w 1682584"/>
              <a:gd name="connsiteY9" fmla="*/ 274986 h 321468"/>
              <a:gd name="connsiteX10" fmla="*/ 197391 w 1682584"/>
              <a:gd name="connsiteY10" fmla="*/ 263766 h 321468"/>
              <a:gd name="connsiteX11" fmla="*/ 225979 w 1682584"/>
              <a:gd name="connsiteY11" fmla="*/ 292617 h 321468"/>
              <a:gd name="connsiteX12" fmla="*/ 197391 w 1682584"/>
              <a:gd name="connsiteY12" fmla="*/ 321468 h 321468"/>
              <a:gd name="connsiteX13" fmla="*/ 168803 w 1682584"/>
              <a:gd name="connsiteY13" fmla="*/ 292617 h 321468"/>
              <a:gd name="connsiteX14" fmla="*/ 197391 w 1682584"/>
              <a:gd name="connsiteY14" fmla="*/ 263766 h 321468"/>
              <a:gd name="connsiteX15" fmla="*/ 1453881 w 1682584"/>
              <a:gd name="connsiteY15" fmla="*/ 255752 h 321468"/>
              <a:gd name="connsiteX16" fmla="*/ 1486553 w 1682584"/>
              <a:gd name="connsiteY16" fmla="*/ 288610 h 321468"/>
              <a:gd name="connsiteX17" fmla="*/ 1453881 w 1682584"/>
              <a:gd name="connsiteY17" fmla="*/ 321468 h 321468"/>
              <a:gd name="connsiteX18" fmla="*/ 1421209 w 1682584"/>
              <a:gd name="connsiteY18" fmla="*/ 288610 h 321468"/>
              <a:gd name="connsiteX19" fmla="*/ 1453881 w 1682584"/>
              <a:gd name="connsiteY19" fmla="*/ 255752 h 321468"/>
              <a:gd name="connsiteX20" fmla="*/ 1261936 w 1682584"/>
              <a:gd name="connsiteY20" fmla="*/ 236519 h 321468"/>
              <a:gd name="connsiteX21" fmla="*/ 1304137 w 1682584"/>
              <a:gd name="connsiteY21" fmla="*/ 278993 h 321468"/>
              <a:gd name="connsiteX22" fmla="*/ 1261936 w 1682584"/>
              <a:gd name="connsiteY22" fmla="*/ 321467 h 321468"/>
              <a:gd name="connsiteX23" fmla="*/ 1219735 w 1682584"/>
              <a:gd name="connsiteY23" fmla="*/ 278993 h 321468"/>
              <a:gd name="connsiteX24" fmla="*/ 1261936 w 1682584"/>
              <a:gd name="connsiteY24" fmla="*/ 236519 h 321468"/>
              <a:gd name="connsiteX25" fmla="*/ 374361 w 1682584"/>
              <a:gd name="connsiteY25" fmla="*/ 236519 h 321468"/>
              <a:gd name="connsiteX26" fmla="*/ 416562 w 1682584"/>
              <a:gd name="connsiteY26" fmla="*/ 278993 h 321468"/>
              <a:gd name="connsiteX27" fmla="*/ 374361 w 1682584"/>
              <a:gd name="connsiteY27" fmla="*/ 321467 h 321468"/>
              <a:gd name="connsiteX28" fmla="*/ 332160 w 1682584"/>
              <a:gd name="connsiteY28" fmla="*/ 278993 h 321468"/>
              <a:gd name="connsiteX29" fmla="*/ 374361 w 1682584"/>
              <a:gd name="connsiteY29" fmla="*/ 236519 h 321468"/>
              <a:gd name="connsiteX30" fmla="*/ 722858 w 1682584"/>
              <a:gd name="connsiteY30" fmla="*/ 231710 h 321468"/>
              <a:gd name="connsiteX31" fmla="*/ 767782 w 1682584"/>
              <a:gd name="connsiteY31" fmla="*/ 276589 h 321468"/>
              <a:gd name="connsiteX32" fmla="*/ 722858 w 1682584"/>
              <a:gd name="connsiteY32" fmla="*/ 321468 h 321468"/>
              <a:gd name="connsiteX33" fmla="*/ 677934 w 1682584"/>
              <a:gd name="connsiteY33" fmla="*/ 276589 h 321468"/>
              <a:gd name="connsiteX34" fmla="*/ 722858 w 1682584"/>
              <a:gd name="connsiteY34" fmla="*/ 231710 h 321468"/>
              <a:gd name="connsiteX35" fmla="*/ 1072714 w 1682584"/>
              <a:gd name="connsiteY35" fmla="*/ 223696 h 321468"/>
              <a:gd name="connsiteX36" fmla="*/ 1121721 w 1682584"/>
              <a:gd name="connsiteY36" fmla="*/ 272582 h 321468"/>
              <a:gd name="connsiteX37" fmla="*/ 1072714 w 1682584"/>
              <a:gd name="connsiteY37" fmla="*/ 321468 h 321468"/>
              <a:gd name="connsiteX38" fmla="*/ 1023707 w 1682584"/>
              <a:gd name="connsiteY38" fmla="*/ 272582 h 321468"/>
              <a:gd name="connsiteX39" fmla="*/ 1072714 w 1682584"/>
              <a:gd name="connsiteY39" fmla="*/ 223696 h 321468"/>
              <a:gd name="connsiteX40" fmla="*/ 895744 w 1682584"/>
              <a:gd name="connsiteY40" fmla="*/ 223696 h 321468"/>
              <a:gd name="connsiteX41" fmla="*/ 944751 w 1682584"/>
              <a:gd name="connsiteY41" fmla="*/ 272582 h 321468"/>
              <a:gd name="connsiteX42" fmla="*/ 895744 w 1682584"/>
              <a:gd name="connsiteY42" fmla="*/ 321468 h 321468"/>
              <a:gd name="connsiteX43" fmla="*/ 846737 w 1682584"/>
              <a:gd name="connsiteY43" fmla="*/ 272582 h 321468"/>
              <a:gd name="connsiteX44" fmla="*/ 895744 w 1682584"/>
              <a:gd name="connsiteY44" fmla="*/ 223696 h 321468"/>
              <a:gd name="connsiteX45" fmla="*/ 549970 w 1682584"/>
              <a:gd name="connsiteY45" fmla="*/ 223696 h 321468"/>
              <a:gd name="connsiteX46" fmla="*/ 598977 w 1682584"/>
              <a:gd name="connsiteY46" fmla="*/ 272582 h 321468"/>
              <a:gd name="connsiteX47" fmla="*/ 549970 w 1682584"/>
              <a:gd name="connsiteY47" fmla="*/ 321468 h 321468"/>
              <a:gd name="connsiteX48" fmla="*/ 500963 w 1682584"/>
              <a:gd name="connsiteY48" fmla="*/ 272582 h 321468"/>
              <a:gd name="connsiteX49" fmla="*/ 549970 w 1682584"/>
              <a:gd name="connsiteY49" fmla="*/ 223696 h 321468"/>
              <a:gd name="connsiteX50" fmla="*/ 1161617 w 1682584"/>
              <a:gd name="connsiteY50" fmla="*/ 130686 h 321468"/>
              <a:gd name="connsiteX51" fmla="*/ 1182454 w 1682584"/>
              <a:gd name="connsiteY51" fmla="*/ 151106 h 321468"/>
              <a:gd name="connsiteX52" fmla="*/ 1161617 w 1682584"/>
              <a:gd name="connsiteY52" fmla="*/ 171526 h 321468"/>
              <a:gd name="connsiteX53" fmla="*/ 1140780 w 1682584"/>
              <a:gd name="connsiteY53" fmla="*/ 151106 h 321468"/>
              <a:gd name="connsiteX54" fmla="*/ 1161617 w 1682584"/>
              <a:gd name="connsiteY54" fmla="*/ 130686 h 321468"/>
              <a:gd name="connsiteX55" fmla="*/ 456457 w 1682584"/>
              <a:gd name="connsiteY55" fmla="*/ 130686 h 321468"/>
              <a:gd name="connsiteX56" fmla="*/ 477294 w 1682584"/>
              <a:gd name="connsiteY56" fmla="*/ 151106 h 321468"/>
              <a:gd name="connsiteX57" fmla="*/ 456457 w 1682584"/>
              <a:gd name="connsiteY57" fmla="*/ 171526 h 321468"/>
              <a:gd name="connsiteX58" fmla="*/ 435620 w 1682584"/>
              <a:gd name="connsiteY58" fmla="*/ 151106 h 321468"/>
              <a:gd name="connsiteX59" fmla="*/ 456457 w 1682584"/>
              <a:gd name="connsiteY59" fmla="*/ 130686 h 321468"/>
              <a:gd name="connsiteX60" fmla="*/ 980145 w 1682584"/>
              <a:gd name="connsiteY60" fmla="*/ 100738 h 321468"/>
              <a:gd name="connsiteX61" fmla="*/ 1015539 w 1682584"/>
              <a:gd name="connsiteY61" fmla="*/ 136132 h 321468"/>
              <a:gd name="connsiteX62" fmla="*/ 980145 w 1682584"/>
              <a:gd name="connsiteY62" fmla="*/ 171526 h 321468"/>
              <a:gd name="connsiteX63" fmla="*/ 944751 w 1682584"/>
              <a:gd name="connsiteY63" fmla="*/ 136132 h 321468"/>
              <a:gd name="connsiteX64" fmla="*/ 980145 w 1682584"/>
              <a:gd name="connsiteY64" fmla="*/ 100738 h 321468"/>
              <a:gd name="connsiteX65" fmla="*/ 803042 w 1682584"/>
              <a:gd name="connsiteY65" fmla="*/ 100738 h 321468"/>
              <a:gd name="connsiteX66" fmla="*/ 838304 w 1682584"/>
              <a:gd name="connsiteY66" fmla="*/ 136132 h 321468"/>
              <a:gd name="connsiteX67" fmla="*/ 803042 w 1682584"/>
              <a:gd name="connsiteY67" fmla="*/ 171526 h 321468"/>
              <a:gd name="connsiteX68" fmla="*/ 767780 w 1682584"/>
              <a:gd name="connsiteY68" fmla="*/ 136132 h 321468"/>
              <a:gd name="connsiteX69" fmla="*/ 803042 w 1682584"/>
              <a:gd name="connsiteY69" fmla="*/ 100738 h 321468"/>
              <a:gd name="connsiteX70" fmla="*/ 634239 w 1682584"/>
              <a:gd name="connsiteY70" fmla="*/ 100738 h 321468"/>
              <a:gd name="connsiteX71" fmla="*/ 669501 w 1682584"/>
              <a:gd name="connsiteY71" fmla="*/ 136132 h 321468"/>
              <a:gd name="connsiteX72" fmla="*/ 634239 w 1682584"/>
              <a:gd name="connsiteY72" fmla="*/ 171526 h 321468"/>
              <a:gd name="connsiteX73" fmla="*/ 598977 w 1682584"/>
              <a:gd name="connsiteY73" fmla="*/ 136132 h 321468"/>
              <a:gd name="connsiteX74" fmla="*/ 634239 w 1682584"/>
              <a:gd name="connsiteY74" fmla="*/ 100738 h 321468"/>
              <a:gd name="connsiteX75" fmla="*/ 898467 w 1682584"/>
              <a:gd name="connsiteY75" fmla="*/ 0 h 321468"/>
              <a:gd name="connsiteX76" fmla="*/ 917526 w 1682584"/>
              <a:gd name="connsiteY76" fmla="*/ 19234 h 321468"/>
              <a:gd name="connsiteX77" fmla="*/ 898467 w 1682584"/>
              <a:gd name="connsiteY77" fmla="*/ 38468 h 321468"/>
              <a:gd name="connsiteX78" fmla="*/ 879408 w 1682584"/>
              <a:gd name="connsiteY78" fmla="*/ 19234 h 321468"/>
              <a:gd name="connsiteX79" fmla="*/ 898467 w 1682584"/>
              <a:gd name="connsiteY79" fmla="*/ 0 h 321468"/>
              <a:gd name="connsiteX80" fmla="*/ 716051 w 1682584"/>
              <a:gd name="connsiteY80" fmla="*/ 0 h 321468"/>
              <a:gd name="connsiteX81" fmla="*/ 735110 w 1682584"/>
              <a:gd name="connsiteY81" fmla="*/ 19234 h 321468"/>
              <a:gd name="connsiteX82" fmla="*/ 716051 w 1682584"/>
              <a:gd name="connsiteY82" fmla="*/ 38468 h 321468"/>
              <a:gd name="connsiteX83" fmla="*/ 696992 w 1682584"/>
              <a:gd name="connsiteY83" fmla="*/ 19234 h 321468"/>
              <a:gd name="connsiteX84" fmla="*/ 716051 w 1682584"/>
              <a:gd name="connsiteY84"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82584" h="321468">
                <a:moveTo>
                  <a:pt x="21781" y="278191"/>
                </a:moveTo>
                <a:cubicBezTo>
                  <a:pt x="33810" y="278191"/>
                  <a:pt x="43562" y="287879"/>
                  <a:pt x="43562" y="299829"/>
                </a:cubicBezTo>
                <a:cubicBezTo>
                  <a:pt x="43562" y="311779"/>
                  <a:pt x="33810" y="321467"/>
                  <a:pt x="21781" y="321467"/>
                </a:cubicBezTo>
                <a:cubicBezTo>
                  <a:pt x="9752" y="321467"/>
                  <a:pt x="0" y="311779"/>
                  <a:pt x="0" y="299829"/>
                </a:cubicBezTo>
                <a:cubicBezTo>
                  <a:pt x="0" y="287879"/>
                  <a:pt x="9752" y="278191"/>
                  <a:pt x="21781" y="278191"/>
                </a:cubicBezTo>
                <a:close/>
                <a:moveTo>
                  <a:pt x="1659441" y="274986"/>
                </a:moveTo>
                <a:cubicBezTo>
                  <a:pt x="1672223" y="274986"/>
                  <a:pt x="1682584" y="285391"/>
                  <a:pt x="1682584" y="298227"/>
                </a:cubicBezTo>
                <a:cubicBezTo>
                  <a:pt x="1682584" y="311063"/>
                  <a:pt x="1672223" y="321468"/>
                  <a:pt x="1659441" y="321468"/>
                </a:cubicBezTo>
                <a:cubicBezTo>
                  <a:pt x="1646659" y="321468"/>
                  <a:pt x="1636298" y="311063"/>
                  <a:pt x="1636298" y="298227"/>
                </a:cubicBezTo>
                <a:cubicBezTo>
                  <a:pt x="1636298" y="285391"/>
                  <a:pt x="1646659" y="274986"/>
                  <a:pt x="1659441" y="274986"/>
                </a:cubicBezTo>
                <a:close/>
                <a:moveTo>
                  <a:pt x="197391" y="263766"/>
                </a:moveTo>
                <a:cubicBezTo>
                  <a:pt x="213180" y="263766"/>
                  <a:pt x="225979" y="276683"/>
                  <a:pt x="225979" y="292617"/>
                </a:cubicBezTo>
                <a:cubicBezTo>
                  <a:pt x="225979" y="308551"/>
                  <a:pt x="213180" y="321468"/>
                  <a:pt x="197391" y="321468"/>
                </a:cubicBezTo>
                <a:cubicBezTo>
                  <a:pt x="181602" y="321468"/>
                  <a:pt x="168803" y="308551"/>
                  <a:pt x="168803" y="292617"/>
                </a:cubicBezTo>
                <a:cubicBezTo>
                  <a:pt x="168803" y="276683"/>
                  <a:pt x="181602" y="263766"/>
                  <a:pt x="197391" y="263766"/>
                </a:cubicBezTo>
                <a:close/>
                <a:moveTo>
                  <a:pt x="1453881" y="255752"/>
                </a:moveTo>
                <a:cubicBezTo>
                  <a:pt x="1471925" y="255752"/>
                  <a:pt x="1486553" y="270463"/>
                  <a:pt x="1486553" y="288610"/>
                </a:cubicBezTo>
                <a:cubicBezTo>
                  <a:pt x="1486553" y="306757"/>
                  <a:pt x="1471925" y="321468"/>
                  <a:pt x="1453881" y="321468"/>
                </a:cubicBezTo>
                <a:cubicBezTo>
                  <a:pt x="1435837" y="321468"/>
                  <a:pt x="1421209" y="306757"/>
                  <a:pt x="1421209" y="288610"/>
                </a:cubicBezTo>
                <a:cubicBezTo>
                  <a:pt x="1421209" y="270463"/>
                  <a:pt x="1435837" y="255752"/>
                  <a:pt x="1453881" y="255752"/>
                </a:cubicBezTo>
                <a:close/>
                <a:moveTo>
                  <a:pt x="1261936" y="236519"/>
                </a:moveTo>
                <a:cubicBezTo>
                  <a:pt x="1285243" y="236519"/>
                  <a:pt x="1304137" y="255535"/>
                  <a:pt x="1304137" y="278993"/>
                </a:cubicBezTo>
                <a:cubicBezTo>
                  <a:pt x="1304137" y="302451"/>
                  <a:pt x="1285243" y="321467"/>
                  <a:pt x="1261936" y="321467"/>
                </a:cubicBezTo>
                <a:cubicBezTo>
                  <a:pt x="1238629" y="321467"/>
                  <a:pt x="1219735" y="302451"/>
                  <a:pt x="1219735" y="278993"/>
                </a:cubicBezTo>
                <a:cubicBezTo>
                  <a:pt x="1219735" y="255535"/>
                  <a:pt x="1238629" y="236519"/>
                  <a:pt x="1261936" y="236519"/>
                </a:cubicBezTo>
                <a:close/>
                <a:moveTo>
                  <a:pt x="374361" y="236519"/>
                </a:moveTo>
                <a:cubicBezTo>
                  <a:pt x="397668" y="236519"/>
                  <a:pt x="416562" y="255535"/>
                  <a:pt x="416562" y="278993"/>
                </a:cubicBezTo>
                <a:cubicBezTo>
                  <a:pt x="416562" y="302451"/>
                  <a:pt x="397668" y="321467"/>
                  <a:pt x="374361" y="321467"/>
                </a:cubicBezTo>
                <a:cubicBezTo>
                  <a:pt x="351054" y="321467"/>
                  <a:pt x="332160" y="302451"/>
                  <a:pt x="332160" y="278993"/>
                </a:cubicBezTo>
                <a:cubicBezTo>
                  <a:pt x="332160" y="255535"/>
                  <a:pt x="351054" y="236519"/>
                  <a:pt x="374361" y="236519"/>
                </a:cubicBezTo>
                <a:close/>
                <a:moveTo>
                  <a:pt x="722858" y="231710"/>
                </a:moveTo>
                <a:cubicBezTo>
                  <a:pt x="747669" y="231710"/>
                  <a:pt x="767782" y="251803"/>
                  <a:pt x="767782" y="276589"/>
                </a:cubicBezTo>
                <a:cubicBezTo>
                  <a:pt x="767782" y="301375"/>
                  <a:pt x="747669" y="321468"/>
                  <a:pt x="722858" y="321468"/>
                </a:cubicBezTo>
                <a:cubicBezTo>
                  <a:pt x="698047" y="321468"/>
                  <a:pt x="677934" y="301375"/>
                  <a:pt x="677934" y="276589"/>
                </a:cubicBezTo>
                <a:cubicBezTo>
                  <a:pt x="677934" y="251803"/>
                  <a:pt x="698047" y="231710"/>
                  <a:pt x="722858" y="231710"/>
                </a:cubicBezTo>
                <a:close/>
                <a:moveTo>
                  <a:pt x="1072714" y="223696"/>
                </a:moveTo>
                <a:cubicBezTo>
                  <a:pt x="1099780" y="223696"/>
                  <a:pt x="1121721" y="245583"/>
                  <a:pt x="1121721" y="272582"/>
                </a:cubicBezTo>
                <a:cubicBezTo>
                  <a:pt x="1121721" y="299581"/>
                  <a:pt x="1099780" y="321468"/>
                  <a:pt x="1072714" y="321468"/>
                </a:cubicBezTo>
                <a:cubicBezTo>
                  <a:pt x="1045648" y="321468"/>
                  <a:pt x="1023707" y="299581"/>
                  <a:pt x="1023707" y="272582"/>
                </a:cubicBezTo>
                <a:cubicBezTo>
                  <a:pt x="1023707" y="245583"/>
                  <a:pt x="1045648" y="223696"/>
                  <a:pt x="1072714" y="223696"/>
                </a:cubicBezTo>
                <a:close/>
                <a:moveTo>
                  <a:pt x="895744" y="223696"/>
                </a:moveTo>
                <a:cubicBezTo>
                  <a:pt x="922810" y="223696"/>
                  <a:pt x="944751" y="245583"/>
                  <a:pt x="944751" y="272582"/>
                </a:cubicBezTo>
                <a:cubicBezTo>
                  <a:pt x="944751" y="299581"/>
                  <a:pt x="922810" y="321468"/>
                  <a:pt x="895744" y="321468"/>
                </a:cubicBezTo>
                <a:cubicBezTo>
                  <a:pt x="868678" y="321468"/>
                  <a:pt x="846737" y="299581"/>
                  <a:pt x="846737" y="272582"/>
                </a:cubicBezTo>
                <a:cubicBezTo>
                  <a:pt x="846737" y="245583"/>
                  <a:pt x="868678" y="223696"/>
                  <a:pt x="895744" y="223696"/>
                </a:cubicBezTo>
                <a:close/>
                <a:moveTo>
                  <a:pt x="549970" y="223696"/>
                </a:moveTo>
                <a:cubicBezTo>
                  <a:pt x="577036" y="223696"/>
                  <a:pt x="598977" y="245583"/>
                  <a:pt x="598977" y="272582"/>
                </a:cubicBezTo>
                <a:cubicBezTo>
                  <a:pt x="598977" y="299581"/>
                  <a:pt x="577036" y="321468"/>
                  <a:pt x="549970" y="321468"/>
                </a:cubicBezTo>
                <a:cubicBezTo>
                  <a:pt x="522904" y="321468"/>
                  <a:pt x="500963" y="299581"/>
                  <a:pt x="500963" y="272582"/>
                </a:cubicBezTo>
                <a:cubicBezTo>
                  <a:pt x="500963" y="245583"/>
                  <a:pt x="522904" y="223696"/>
                  <a:pt x="549970" y="223696"/>
                </a:cubicBezTo>
                <a:close/>
                <a:moveTo>
                  <a:pt x="1161617" y="130686"/>
                </a:moveTo>
                <a:cubicBezTo>
                  <a:pt x="1173125" y="130686"/>
                  <a:pt x="1182454" y="139828"/>
                  <a:pt x="1182454" y="151106"/>
                </a:cubicBezTo>
                <a:cubicBezTo>
                  <a:pt x="1182454" y="162384"/>
                  <a:pt x="1173125" y="171526"/>
                  <a:pt x="1161617" y="171526"/>
                </a:cubicBezTo>
                <a:cubicBezTo>
                  <a:pt x="1150109" y="171526"/>
                  <a:pt x="1140780" y="162384"/>
                  <a:pt x="1140780" y="151106"/>
                </a:cubicBezTo>
                <a:cubicBezTo>
                  <a:pt x="1140780" y="139828"/>
                  <a:pt x="1150109" y="130686"/>
                  <a:pt x="1161617" y="130686"/>
                </a:cubicBezTo>
                <a:close/>
                <a:moveTo>
                  <a:pt x="456457" y="130686"/>
                </a:moveTo>
                <a:cubicBezTo>
                  <a:pt x="467965" y="130686"/>
                  <a:pt x="477294" y="139828"/>
                  <a:pt x="477294" y="151106"/>
                </a:cubicBezTo>
                <a:cubicBezTo>
                  <a:pt x="477294" y="162384"/>
                  <a:pt x="467965" y="171526"/>
                  <a:pt x="456457" y="171526"/>
                </a:cubicBezTo>
                <a:cubicBezTo>
                  <a:pt x="444949" y="171526"/>
                  <a:pt x="435620" y="162384"/>
                  <a:pt x="435620" y="151106"/>
                </a:cubicBezTo>
                <a:cubicBezTo>
                  <a:pt x="435620" y="139828"/>
                  <a:pt x="444949" y="130686"/>
                  <a:pt x="456457" y="130686"/>
                </a:cubicBezTo>
                <a:close/>
                <a:moveTo>
                  <a:pt x="980145" y="100738"/>
                </a:moveTo>
                <a:cubicBezTo>
                  <a:pt x="999693" y="100738"/>
                  <a:pt x="1015539" y="116584"/>
                  <a:pt x="1015539" y="136132"/>
                </a:cubicBezTo>
                <a:cubicBezTo>
                  <a:pt x="1015539" y="155680"/>
                  <a:pt x="999693" y="171526"/>
                  <a:pt x="980145" y="171526"/>
                </a:cubicBezTo>
                <a:cubicBezTo>
                  <a:pt x="960597" y="171526"/>
                  <a:pt x="944751" y="155680"/>
                  <a:pt x="944751" y="136132"/>
                </a:cubicBezTo>
                <a:cubicBezTo>
                  <a:pt x="944751" y="116584"/>
                  <a:pt x="960597" y="100738"/>
                  <a:pt x="980145" y="100738"/>
                </a:cubicBezTo>
                <a:close/>
                <a:moveTo>
                  <a:pt x="803042" y="100738"/>
                </a:moveTo>
                <a:cubicBezTo>
                  <a:pt x="822517" y="100738"/>
                  <a:pt x="838304" y="116584"/>
                  <a:pt x="838304" y="136132"/>
                </a:cubicBezTo>
                <a:cubicBezTo>
                  <a:pt x="838304" y="155680"/>
                  <a:pt x="822517" y="171526"/>
                  <a:pt x="803042" y="171526"/>
                </a:cubicBezTo>
                <a:cubicBezTo>
                  <a:pt x="783567" y="171526"/>
                  <a:pt x="767780" y="155680"/>
                  <a:pt x="767780" y="136132"/>
                </a:cubicBezTo>
                <a:cubicBezTo>
                  <a:pt x="767780" y="116584"/>
                  <a:pt x="783567" y="100738"/>
                  <a:pt x="803042" y="100738"/>
                </a:cubicBezTo>
                <a:close/>
                <a:moveTo>
                  <a:pt x="634239" y="100738"/>
                </a:moveTo>
                <a:cubicBezTo>
                  <a:pt x="653714" y="100738"/>
                  <a:pt x="669501" y="116584"/>
                  <a:pt x="669501" y="136132"/>
                </a:cubicBezTo>
                <a:cubicBezTo>
                  <a:pt x="669501" y="155680"/>
                  <a:pt x="653714" y="171526"/>
                  <a:pt x="634239" y="171526"/>
                </a:cubicBezTo>
                <a:cubicBezTo>
                  <a:pt x="614764" y="171526"/>
                  <a:pt x="598977" y="155680"/>
                  <a:pt x="598977" y="136132"/>
                </a:cubicBezTo>
                <a:cubicBezTo>
                  <a:pt x="598977" y="116584"/>
                  <a:pt x="614764" y="100738"/>
                  <a:pt x="634239" y="100738"/>
                </a:cubicBezTo>
                <a:close/>
                <a:moveTo>
                  <a:pt x="898467" y="0"/>
                </a:moveTo>
                <a:cubicBezTo>
                  <a:pt x="908993" y="0"/>
                  <a:pt x="917526" y="8611"/>
                  <a:pt x="917526" y="19234"/>
                </a:cubicBezTo>
                <a:cubicBezTo>
                  <a:pt x="917526" y="29857"/>
                  <a:pt x="908993" y="38468"/>
                  <a:pt x="898467" y="38468"/>
                </a:cubicBezTo>
                <a:cubicBezTo>
                  <a:pt x="887941" y="38468"/>
                  <a:pt x="879408" y="29857"/>
                  <a:pt x="879408" y="19234"/>
                </a:cubicBezTo>
                <a:cubicBezTo>
                  <a:pt x="879408" y="8611"/>
                  <a:pt x="887941" y="0"/>
                  <a:pt x="898467" y="0"/>
                </a:cubicBezTo>
                <a:close/>
                <a:moveTo>
                  <a:pt x="716051" y="0"/>
                </a:moveTo>
                <a:cubicBezTo>
                  <a:pt x="726577" y="0"/>
                  <a:pt x="735110" y="8611"/>
                  <a:pt x="735110" y="19234"/>
                </a:cubicBezTo>
                <a:cubicBezTo>
                  <a:pt x="735110" y="29857"/>
                  <a:pt x="726577" y="38468"/>
                  <a:pt x="716051" y="38468"/>
                </a:cubicBezTo>
                <a:cubicBezTo>
                  <a:pt x="705525" y="38468"/>
                  <a:pt x="696992" y="29857"/>
                  <a:pt x="696992" y="19234"/>
                </a:cubicBezTo>
                <a:cubicBezTo>
                  <a:pt x="696992" y="8611"/>
                  <a:pt x="705525" y="0"/>
                  <a:pt x="716051" y="0"/>
                </a:cubicBezTo>
                <a:close/>
              </a:path>
            </a:pathLst>
          </a:custGeom>
          <a:solidFill>
            <a:schemeClr val="tx2">
              <a:lumMod val="40000"/>
              <a:lumOff val="60000"/>
            </a:schemeClr>
          </a:solidFill>
          <a:ln w="3175">
            <a:noFill/>
          </a:ln>
        </p:spPr>
        <p:txBody>
          <a:bodyPr wrap="square">
            <a:noAutofit/>
          </a:bodyPr>
          <a:lstStyle/>
          <a:p>
            <a:pPr lvl="0"/>
            <a:r>
              <a:rPr lang="en-US" noProof="0"/>
              <a:t> </a:t>
            </a:r>
          </a:p>
        </p:txBody>
      </p:sp>
    </p:spTree>
    <p:extLst>
      <p:ext uri="{BB962C8B-B14F-4D97-AF65-F5344CB8AC3E}">
        <p14:creationId xmlns:p14="http://schemas.microsoft.com/office/powerpoint/2010/main" val="18413248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87795-5782-5340-96A4-4030EDC35EA9}"/>
              </a:ext>
            </a:extLst>
          </p:cNvPr>
          <p:cNvSpPr>
            <a:spLocks noGrp="1"/>
          </p:cNvSpPr>
          <p:nvPr>
            <p:ph type="title" hasCustomPrompt="1"/>
          </p:nvPr>
        </p:nvSpPr>
        <p:spPr>
          <a:xfrm>
            <a:off x="485775" y="853790"/>
            <a:ext cx="11217275" cy="486000"/>
          </a:xfrm>
          <a:prstGeom prst="rect">
            <a:avLst/>
          </a:prstGeom>
        </p:spPr>
        <p:txBody>
          <a:bodyPr lIns="0" tIns="0" rIns="0" bIns="0"/>
          <a:lstStyle>
            <a:lvl1pPr>
              <a:defRPr sz="2600" b="0" i="0">
                <a:latin typeface="+mn-lt"/>
              </a:defRPr>
            </a:lvl1pPr>
          </a:lstStyle>
          <a:p>
            <a:r>
              <a:rPr lang="en-GB" noProof="1"/>
              <a:t>Title</a:t>
            </a:r>
          </a:p>
        </p:txBody>
      </p:sp>
      <p:sp>
        <p:nvSpPr>
          <p:cNvPr id="3" name="Espace réservé du pied de page 2">
            <a:extLst>
              <a:ext uri="{FF2B5EF4-FFF2-40B4-BE49-F238E27FC236}">
                <a16:creationId xmlns:a16="http://schemas.microsoft.com/office/drawing/2014/main" id="{A5E7ACA1-781D-D245-A615-1BA99DDADC2E}"/>
              </a:ext>
            </a:extLst>
          </p:cNvPr>
          <p:cNvSpPr>
            <a:spLocks noGrp="1"/>
          </p:cNvSpPr>
          <p:nvPr>
            <p:ph type="ftr" sz="quarter" idx="10"/>
          </p:nvPr>
        </p:nvSpPr>
        <p:spPr/>
        <p:txBody>
          <a:bodyPr/>
          <a:lstStyle/>
          <a:p>
            <a:r>
              <a:rPr lang="en-GB" noProof="1"/>
              <a:t>Presentation title</a:t>
            </a:r>
          </a:p>
        </p:txBody>
      </p:sp>
      <p:sp>
        <p:nvSpPr>
          <p:cNvPr id="6" name="Espace réservé du texte 5">
            <a:extLst>
              <a:ext uri="{FF2B5EF4-FFF2-40B4-BE49-F238E27FC236}">
                <a16:creationId xmlns:a16="http://schemas.microsoft.com/office/drawing/2014/main" id="{C6173BC7-F836-E64C-9918-06E253220070}"/>
              </a:ext>
            </a:extLst>
          </p:cNvPr>
          <p:cNvSpPr>
            <a:spLocks noGrp="1"/>
          </p:cNvSpPr>
          <p:nvPr>
            <p:ph type="body" sz="quarter" idx="11" hasCustomPrompt="1"/>
          </p:nvPr>
        </p:nvSpPr>
        <p:spPr>
          <a:xfrm>
            <a:off x="485775" y="422275"/>
            <a:ext cx="10653280" cy="298450"/>
          </a:xfrm>
          <a:prstGeom prst="rect">
            <a:avLst/>
          </a:prstGeom>
        </p:spPr>
        <p:txBody>
          <a:bodyPr lIns="0" tIns="0" rIns="0" bIns="0"/>
          <a:lstStyle>
            <a:lvl1pPr>
              <a:defRPr sz="2400" b="1" i="0">
                <a:latin typeface="Encode Sans Expanded" panose="00000505000000000000" pitchFamily="2" charset="0"/>
              </a:defRPr>
            </a:lvl1pPr>
          </a:lstStyle>
          <a:p>
            <a:pPr lvl="0"/>
            <a:r>
              <a:rPr lang="en-GB" noProof="1"/>
              <a:t>Chapter title</a:t>
            </a:r>
          </a:p>
        </p:txBody>
      </p:sp>
    </p:spTree>
    <p:extLst>
      <p:ext uri="{BB962C8B-B14F-4D97-AF65-F5344CB8AC3E}">
        <p14:creationId xmlns:p14="http://schemas.microsoft.com/office/powerpoint/2010/main" val="175770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154637" y="2066191"/>
            <a:ext cx="10440000" cy="1440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54637" y="3042548"/>
            <a:ext cx="10440000" cy="2412102"/>
          </a:xfrm>
          <a:prstGeom prst="rect">
            <a:avLst/>
          </a:prstGeom>
        </p:spPr>
        <p:txBody>
          <a:bodyPr vert="horz" lIns="91440" tIns="45720" rIns="91440" bIns="45720" rtlCol="0">
            <a:no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76000" y="6562800"/>
            <a:ext cx="2640000" cy="216000"/>
          </a:xfrm>
          <a:prstGeom prst="rect">
            <a:avLst/>
          </a:prstGeom>
        </p:spPr>
        <p:txBody>
          <a:bodyPr vert="horz" lIns="91440" tIns="45720" rIns="91440" bIns="45720" rtlCol="0" anchor="ctr">
            <a:noAutofit/>
          </a:bodyPr>
          <a:lstStyle>
            <a:lvl1pPr algn="ctr">
              <a:defRPr sz="1000" b="0" cap="all" baseline="0">
                <a:solidFill>
                  <a:schemeClr val="bg1"/>
                </a:solidFill>
                <a:latin typeface="+mj-lt"/>
              </a:defRPr>
            </a:lvl1pPr>
          </a:lstStyle>
          <a:p>
            <a:r>
              <a:rPr lang="en-US"/>
              <a:t>YYYY/MM/DD</a:t>
            </a:r>
            <a:endParaRPr lang="en-US">
              <a:latin typeface="+mj-lt"/>
            </a:endParaRP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1601" y="6562800"/>
            <a:ext cx="4080000" cy="216000"/>
          </a:xfrm>
          <a:prstGeom prst="rect">
            <a:avLst/>
          </a:prstGeom>
        </p:spPr>
        <p:txBody>
          <a:bodyPr vert="horz" lIns="91440" tIns="45720" rIns="91440" bIns="45720" rtlCol="0" anchor="ctr">
            <a:noAutofit/>
          </a:bodyPr>
          <a:lstStyle>
            <a:lvl1pPr algn="l">
              <a:defRPr sz="800">
                <a:solidFill>
                  <a:schemeClr val="bg1"/>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1370399" y="6562800"/>
            <a:ext cx="720000" cy="216000"/>
          </a:xfrm>
          <a:prstGeom prst="rect">
            <a:avLst/>
          </a:prstGeom>
        </p:spPr>
        <p:txBody>
          <a:bodyPr vert="horz" lIns="91440" tIns="45720" rIns="91440" bIns="45720" rtlCol="0" anchor="ctr">
            <a:noAutofit/>
          </a:bodyPr>
          <a:lstStyle>
            <a:lvl1pPr algn="r">
              <a:defRPr sz="800">
                <a:solidFill>
                  <a:schemeClr val="bg1"/>
                </a:solidFill>
                <a:latin typeface="+mn-lt"/>
              </a:defRPr>
            </a:lvl1pPr>
          </a:lstStyle>
          <a:p>
            <a:fld id="{975A587B-5814-4D9B-9598-FE9CB954CB01}" type="slidenum">
              <a:rPr lang="en-US" smtClean="0"/>
              <a:pPr/>
              <a:t>‹N›</a:t>
            </a:fld>
            <a:endParaRPr lang="en-US"/>
          </a:p>
        </p:txBody>
      </p:sp>
    </p:spTree>
    <p:extLst>
      <p:ext uri="{BB962C8B-B14F-4D97-AF65-F5344CB8AC3E}">
        <p14:creationId xmlns:p14="http://schemas.microsoft.com/office/powerpoint/2010/main" val="3487417718"/>
      </p:ext>
    </p:extLst>
  </p:cSld>
  <p:clrMap bg1="lt1" tx1="dk1" bg2="lt2" tx2="dk2" accent1="accent1" accent2="accent2" accent3="accent3" accent4="accent4" accent5="accent5" accent6="accent6" hlink="hlink" folHlink="folHlink"/>
  <p:sldLayoutIdLst>
    <p:sldLayoutId id="2147483690" r:id="rId1"/>
    <p:sldLayoutId id="2147483831" r:id="rId2"/>
    <p:sldLayoutId id="2147483845" r:id="rId3"/>
  </p:sldLayoutIdLst>
  <p:hf hdr="0" ftr="0" dt="0"/>
  <p:txStyles>
    <p:titleStyle>
      <a:lvl1pPr algn="l" defTabSz="685800" rtl="0" eaLnBrk="1" latinLnBrk="0" hangingPunct="1">
        <a:lnSpc>
          <a:spcPct val="95000"/>
        </a:lnSpc>
        <a:spcBef>
          <a:spcPct val="0"/>
        </a:spcBef>
        <a:buNone/>
        <a:defRPr sz="4700" kern="1200" cap="all" baseline="0">
          <a:solidFill>
            <a:schemeClr val="bg1"/>
          </a:solidFill>
          <a:latin typeface="+mn-lt"/>
          <a:ea typeface="+mj-ea"/>
          <a:cs typeface="+mj-cs"/>
        </a:defRPr>
      </a:lvl1pPr>
    </p:titleStyle>
    <p:bodyStyle>
      <a:lvl1pPr marL="0" indent="0" algn="l" defTabSz="685800" rtl="0" eaLnBrk="1" latinLnBrk="0" hangingPunct="1">
        <a:lnSpc>
          <a:spcPct val="105000"/>
        </a:lnSpc>
        <a:spcBef>
          <a:spcPts val="0"/>
        </a:spcBef>
        <a:buFont typeface="+mj-lt"/>
        <a:buNone/>
        <a:defRPr sz="2500" b="0" kern="1200" cap="none" baseline="0">
          <a:solidFill>
            <a:schemeClr val="bg1"/>
          </a:solidFill>
          <a:latin typeface="+mn-lt"/>
          <a:ea typeface="+mn-ea"/>
          <a:cs typeface="+mn-cs"/>
        </a:defRPr>
      </a:lvl1pPr>
      <a:lvl2pPr marL="216000" indent="-216000" algn="l" defTabSz="685800" rtl="0" eaLnBrk="1" latinLnBrk="0" hangingPunct="1">
        <a:lnSpc>
          <a:spcPct val="105000"/>
        </a:lnSpc>
        <a:spcBef>
          <a:spcPts val="0"/>
        </a:spcBef>
        <a:buFont typeface="Arial" panose="020B0604020202020204" pitchFamily="34" charset="0"/>
        <a:buChar char="•"/>
        <a:defRPr sz="2500" kern="1200">
          <a:solidFill>
            <a:schemeClr val="bg1"/>
          </a:solidFill>
          <a:latin typeface="+mn-lt"/>
          <a:ea typeface="+mn-ea"/>
          <a:cs typeface="+mn-cs"/>
        </a:defRPr>
      </a:lvl2pPr>
      <a:lvl3pPr marL="0" indent="0" algn="l" defTabSz="685800" rtl="0" eaLnBrk="1" latinLnBrk="0" hangingPunct="1">
        <a:lnSpc>
          <a:spcPct val="105000"/>
        </a:lnSpc>
        <a:spcBef>
          <a:spcPts val="0"/>
        </a:spcBef>
        <a:buSzPct val="120000"/>
        <a:buFont typeface="Encode Sans" pitchFamily="2" charset="0"/>
        <a:buNone/>
        <a:defRPr sz="1500" b="0" kern="1200">
          <a:solidFill>
            <a:schemeClr val="bg1"/>
          </a:solidFill>
          <a:latin typeface="+mn-lt"/>
          <a:ea typeface="+mn-ea"/>
          <a:cs typeface="+mn-cs"/>
        </a:defRPr>
      </a:lvl3pPr>
      <a:lvl4pPr marL="0" indent="-180000" algn="l" defTabSz="685800" rtl="0" eaLnBrk="1" latinLnBrk="0" hangingPunct="1">
        <a:lnSpc>
          <a:spcPct val="105000"/>
        </a:lnSpc>
        <a:spcBef>
          <a:spcPts val="0"/>
        </a:spcBef>
        <a:buFont typeface="Arial" panose="020B0604020202020204" pitchFamily="34" charset="0"/>
        <a:buChar char="•"/>
        <a:defRPr sz="1500" kern="1200">
          <a:solidFill>
            <a:schemeClr val="bg1"/>
          </a:solidFill>
          <a:latin typeface="+mn-lt"/>
          <a:ea typeface="+mn-ea"/>
          <a:cs typeface="+mn-cs"/>
        </a:defRPr>
      </a:lvl4pPr>
      <a:lvl5pPr marL="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pic>
        <p:nvPicPr>
          <p:cNvPr id="9" name="Immagine 1">
            <a:extLst>
              <a:ext uri="{FF2B5EF4-FFF2-40B4-BE49-F238E27FC236}">
                <a16:creationId xmlns:a16="http://schemas.microsoft.com/office/drawing/2014/main" id="{EE8FF63E-AB4C-495C-A76C-4A9E9461FB93}"/>
              </a:ext>
            </a:extLst>
          </p:cNvPr>
          <p:cNvPicPr>
            <a:picLocks noChangeAspect="1"/>
          </p:cNvPicPr>
          <p:nvPr userDrawn="1"/>
        </p:nvPicPr>
        <p:blipFill>
          <a:blip r:embed="rId8"/>
          <a:stretch>
            <a:fillRect/>
          </a:stretch>
        </p:blipFill>
        <p:spPr>
          <a:xfrm>
            <a:off x="10346358" y="36374"/>
            <a:ext cx="1845642" cy="596855"/>
          </a:xfrm>
          <a:prstGeom prst="rect">
            <a:avLst/>
          </a:prstGeom>
        </p:spPr>
      </p:pic>
      <p:sp>
        <p:nvSpPr>
          <p:cNvPr id="7" name="TextBox 6">
            <a:extLst>
              <a:ext uri="{FF2B5EF4-FFF2-40B4-BE49-F238E27FC236}">
                <a16:creationId xmlns:a16="http://schemas.microsoft.com/office/drawing/2014/main" id="{BA0F8855-23BD-4B44-A543-73DD82B10640}"/>
              </a:ext>
            </a:extLst>
          </p:cNvPr>
          <p:cNvSpPr txBox="1"/>
          <p:nvPr userDrawn="1"/>
        </p:nvSpPr>
        <p:spPr>
          <a:xfrm>
            <a:off x="11345081" y="6574896"/>
            <a:ext cx="802257" cy="261610"/>
          </a:xfrm>
          <a:prstGeom prst="rect">
            <a:avLst/>
          </a:prstGeom>
          <a:noFill/>
        </p:spPr>
        <p:txBody>
          <a:bodyPr wrap="square" rtlCol="0">
            <a:spAutoFit/>
          </a:bodyPr>
          <a:lstStyle/>
          <a:p>
            <a:pPr algn="r"/>
            <a:fld id="{D1AB92C6-CF60-4BE9-BA06-3FAEA9FC4D77}" type="slidenum">
              <a:rPr lang="en-US" sz="1100" smtClean="0"/>
              <a:pPr algn="r"/>
              <a:t>‹N›</a:t>
            </a:fld>
            <a:endParaRPr lang="en-US" sz="1100"/>
          </a:p>
        </p:txBody>
      </p:sp>
    </p:spTree>
    <p:extLst>
      <p:ext uri="{BB962C8B-B14F-4D97-AF65-F5344CB8AC3E}">
        <p14:creationId xmlns:p14="http://schemas.microsoft.com/office/powerpoint/2010/main" val="139973164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36" r:id="rId3"/>
    <p:sldLayoutId id="2147483737" r:id="rId4"/>
    <p:sldLayoutId id="2147483699" r:id="rId5"/>
    <p:sldLayoutId id="2147483754" r:id="rId6"/>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2"/>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2"/>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076972A9-069A-4041-9118-DA0C1EB714BD}"/>
              </a:ext>
            </a:extLst>
          </p:cNvPr>
          <p:cNvPicPr>
            <a:picLocks noChangeAspect="1"/>
          </p:cNvPicPr>
          <p:nvPr userDrawn="1"/>
        </p:nvPicPr>
        <p:blipFill>
          <a:blip r:embed="rId7"/>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2800164359"/>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38" r:id="rId3"/>
    <p:sldLayoutId id="2147483739" r:id="rId4"/>
    <p:sldLayoutId id="2147483713" r:id="rId5"/>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3"/>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3"/>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1214049" y="773736"/>
            <a:ext cx="10080000" cy="792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1132787" y="2497136"/>
            <a:ext cx="10440000" cy="360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0600972"/>
      </p:ext>
    </p:extLst>
  </p:cSld>
  <p:clrMap bg1="lt1" tx1="dk1" bg2="lt2" tx2="dk2" accent1="accent1" accent2="accent2" accent3="accent3" accent4="accent4" accent5="accent5" accent6="accent6" hlink="hlink" folHlink="folHlink"/>
  <p:sldLayoutIdLst>
    <p:sldLayoutId id="2147483844" r:id="rId1"/>
  </p:sldLayoutIdLst>
  <p:hf sldNum="0" hdr="0" dt="0"/>
  <p:txStyles>
    <p:titleStyle>
      <a:lvl1pPr algn="l" defTabSz="685800" rtl="0" eaLnBrk="1" latinLnBrk="0" hangingPunct="1">
        <a:lnSpc>
          <a:spcPct val="95000"/>
        </a:lnSpc>
        <a:spcBef>
          <a:spcPct val="0"/>
        </a:spcBef>
        <a:buNone/>
        <a:defRPr sz="4700" kern="1200" cap="all" baseline="0">
          <a:solidFill>
            <a:schemeClr val="bg1"/>
          </a:solidFill>
          <a:latin typeface="+mj-lt"/>
          <a:ea typeface="+mj-ea"/>
          <a:cs typeface="+mj-cs"/>
        </a:defRPr>
      </a:lvl1pPr>
    </p:titleStyle>
    <p:bodyStyle>
      <a:lvl1pPr marL="288000" indent="-288000" algn="l" defTabSz="685800" rtl="0" eaLnBrk="1" latinLnBrk="0" hangingPunct="1">
        <a:lnSpc>
          <a:spcPct val="105000"/>
        </a:lnSpc>
        <a:spcBef>
          <a:spcPts val="1800"/>
        </a:spcBef>
        <a:buFont typeface="+mj-lt"/>
        <a:buAutoNum type="arabicPeriod"/>
        <a:defRPr sz="1900" b="0" kern="1200" cap="all" baseline="0">
          <a:solidFill>
            <a:schemeClr val="bg1"/>
          </a:solidFill>
          <a:latin typeface="+mn-lt"/>
          <a:ea typeface="+mn-ea"/>
          <a:cs typeface="+mn-cs"/>
        </a:defRPr>
      </a:lvl1pPr>
      <a:lvl2pPr marL="287338" indent="0" algn="l" defTabSz="685800" rtl="0" eaLnBrk="1" latinLnBrk="0" hangingPunct="1">
        <a:lnSpc>
          <a:spcPct val="105000"/>
        </a:lnSpc>
        <a:spcBef>
          <a:spcPts val="0"/>
        </a:spcBef>
        <a:buFont typeface="Arial" panose="020B0604020202020204" pitchFamily="34" charset="0"/>
        <a:buNone/>
        <a:defRPr sz="1500" kern="1200">
          <a:solidFill>
            <a:schemeClr val="bg1"/>
          </a:solidFill>
          <a:latin typeface="+mn-lt"/>
          <a:ea typeface="+mn-ea"/>
          <a:cs typeface="+mn-cs"/>
        </a:defRPr>
      </a:lvl2pPr>
      <a:lvl3pPr marL="450000" indent="-160338" algn="l" defTabSz="685800" rtl="0" eaLnBrk="1" latinLnBrk="0" hangingPunct="1">
        <a:lnSpc>
          <a:spcPct val="105000"/>
        </a:lnSpc>
        <a:spcBef>
          <a:spcPts val="0"/>
        </a:spcBef>
        <a:buSzPct val="120000"/>
        <a:buFont typeface="Encode Sans" pitchFamily="2" charset="0"/>
        <a:buChar char="•"/>
        <a:defRPr sz="1500" b="1" kern="1200">
          <a:solidFill>
            <a:schemeClr val="bg1"/>
          </a:solidFill>
          <a:latin typeface="+mn-lt"/>
          <a:ea typeface="+mn-ea"/>
          <a:cs typeface="+mn-cs"/>
        </a:defRPr>
      </a:lvl3pPr>
      <a:lvl4pPr marL="450000" indent="-160338" algn="l" defTabSz="685800" rtl="0" eaLnBrk="1" latinLnBrk="0" hangingPunct="1">
        <a:lnSpc>
          <a:spcPct val="105000"/>
        </a:lnSpc>
        <a:spcBef>
          <a:spcPts val="0"/>
        </a:spcBef>
        <a:buFont typeface="Encode Sans" pitchFamily="2" charset="0"/>
        <a:buChar char="‐"/>
        <a:defRPr sz="1500" kern="1200">
          <a:solidFill>
            <a:schemeClr val="bg1"/>
          </a:solidFill>
          <a:latin typeface="+mn-lt"/>
          <a:ea typeface="+mn-ea"/>
          <a:cs typeface="+mn-cs"/>
        </a:defRPr>
      </a:lvl4pPr>
      <a:lvl5pPr marL="450000" indent="0" algn="l" defTabSz="685800" rtl="0" eaLnBrk="1" latinLnBrk="0" hangingPunct="1">
        <a:lnSpc>
          <a:spcPct val="105000"/>
        </a:lnSpc>
        <a:spcBef>
          <a:spcPts val="0"/>
        </a:spcBef>
        <a:buFont typeface="Arial" panose="020B0604020202020204" pitchFamily="34" charset="0"/>
        <a:buNone/>
        <a:defRPr sz="13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545081" y="1535088"/>
            <a:ext cx="10800000" cy="864000"/>
          </a:xfrm>
          <a:prstGeom prst="rect">
            <a:avLst/>
          </a:prstGeom>
        </p:spPr>
        <p:txBody>
          <a:bodyPr vert="horz" lIns="91440" tIns="45720" rIns="91440" bIns="45720" rtlCol="0" anchor="t">
            <a:noAutofit/>
          </a:bodyPr>
          <a:lstStyle/>
          <a:p>
            <a:r>
              <a:rPr lang="en-US" noProof="0"/>
              <a:t>Click to edit Master title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545081" y="2624771"/>
            <a:ext cx="10800000" cy="360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46100" y="6489701"/>
            <a:ext cx="1056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YYYY/MM/DD</a:t>
            </a:r>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489707" y="6489701"/>
            <a:ext cx="4800000" cy="216000"/>
          </a:xfrm>
          <a:prstGeom prst="rect">
            <a:avLst/>
          </a:prstGeom>
        </p:spPr>
        <p:txBody>
          <a:bodyPr vert="horz" lIns="91440" tIns="45720" rIns="91440" bIns="45720" rtlCol="0" anchor="ctr">
            <a:noAutofit/>
          </a:bodyPr>
          <a:lstStyle>
            <a:lvl1pPr algn="l">
              <a:defRPr sz="900" b="0">
                <a:solidFill>
                  <a:schemeClr val="tx2"/>
                </a:solidFill>
                <a:latin typeface="+mn-lt"/>
              </a:defRPr>
            </a:lvl1pPr>
          </a:lstStyle>
          <a:p>
            <a:r>
              <a:rPr lang="en-US"/>
              <a:t>Communication Department</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979874" y="6489701"/>
            <a:ext cx="720000" cy="216000"/>
          </a:xfrm>
          <a:prstGeom prst="rect">
            <a:avLst/>
          </a:prstGeom>
        </p:spPr>
        <p:txBody>
          <a:bodyPr vert="horz" lIns="91440" tIns="45720" rIns="91440" bIns="45720" rtlCol="0" anchor="ctr">
            <a:noAutofit/>
          </a:bodyPr>
          <a:lstStyle>
            <a:lvl1pPr algn="r">
              <a:defRPr sz="900" b="0">
                <a:solidFill>
                  <a:schemeClr val="tx2"/>
                </a:solidFill>
                <a:latin typeface="+mn-lt"/>
              </a:defRPr>
            </a:lvl1pPr>
          </a:lstStyle>
          <a:p>
            <a:fld id="{975A587B-5814-4D9B-9598-FE9CB954CB01}" type="slidenum">
              <a:rPr lang="en-US" smtClean="0"/>
              <a:pPr/>
              <a:t>‹N›</a:t>
            </a:fld>
            <a:endParaRPr lang="en-US"/>
          </a:p>
        </p:txBody>
      </p:sp>
      <p:pic>
        <p:nvPicPr>
          <p:cNvPr id="9" name="Immagine 1">
            <a:extLst>
              <a:ext uri="{FF2B5EF4-FFF2-40B4-BE49-F238E27FC236}">
                <a16:creationId xmlns:a16="http://schemas.microsoft.com/office/drawing/2014/main" id="{33C6FD5F-CDC4-40EC-8D7C-01AA3CF6CF4A}"/>
              </a:ext>
            </a:extLst>
          </p:cNvPr>
          <p:cNvPicPr>
            <a:picLocks noChangeAspect="1"/>
          </p:cNvPicPr>
          <p:nvPr userDrawn="1"/>
        </p:nvPicPr>
        <p:blipFill>
          <a:blip r:embed="rId9"/>
          <a:stretch>
            <a:fillRect/>
          </a:stretch>
        </p:blipFill>
        <p:spPr>
          <a:xfrm>
            <a:off x="10346358" y="36374"/>
            <a:ext cx="1845642" cy="596855"/>
          </a:xfrm>
          <a:prstGeom prst="rect">
            <a:avLst/>
          </a:prstGeom>
        </p:spPr>
      </p:pic>
    </p:spTree>
    <p:extLst>
      <p:ext uri="{BB962C8B-B14F-4D97-AF65-F5344CB8AC3E}">
        <p14:creationId xmlns:p14="http://schemas.microsoft.com/office/powerpoint/2010/main" val="324804391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Lst>
  <p:hf hdr="0" ftr="0" dt="0"/>
  <p:txStyles>
    <p:titleStyle>
      <a:lvl1pPr algn="l" defTabSz="685800" rtl="0" eaLnBrk="1" latinLnBrk="0" hangingPunct="1">
        <a:lnSpc>
          <a:spcPct val="95000"/>
        </a:lnSpc>
        <a:spcBef>
          <a:spcPct val="0"/>
        </a:spcBef>
        <a:buNone/>
        <a:defRPr sz="2600" b="0" kern="1200" cap="all" baseline="0">
          <a:solidFill>
            <a:schemeClr val="tx2"/>
          </a:solidFill>
          <a:latin typeface="+mj-lt"/>
          <a:ea typeface="+mj-ea"/>
          <a:cs typeface="+mj-cs"/>
        </a:defRPr>
      </a:lvl1pPr>
    </p:titleStyle>
    <p:bodyStyle>
      <a:lvl1pPr marL="0" indent="0" algn="l" defTabSz="685800" rtl="0" eaLnBrk="1" latinLnBrk="0" hangingPunct="1">
        <a:lnSpc>
          <a:spcPct val="105000"/>
        </a:lnSpc>
        <a:spcBef>
          <a:spcPts val="0"/>
        </a:spcBef>
        <a:buFont typeface="Arial" panose="020B0604020202020204" pitchFamily="34" charset="0"/>
        <a:buNone/>
        <a:defRPr sz="1600" b="0" kern="1200">
          <a:solidFill>
            <a:schemeClr val="tx2"/>
          </a:solidFill>
          <a:latin typeface="+mj-lt"/>
          <a:ea typeface="+mn-ea"/>
          <a:cs typeface="+mn-cs"/>
        </a:defRPr>
      </a:lvl1pPr>
      <a:lvl2pPr marL="216000" indent="-216000" algn="l" defTabSz="685800" rtl="0" eaLnBrk="1" latinLnBrk="0" hangingPunct="1">
        <a:lnSpc>
          <a:spcPct val="105000"/>
        </a:lnSpc>
        <a:spcBef>
          <a:spcPts val="700"/>
        </a:spcBef>
        <a:buClr>
          <a:schemeClr val="accent4"/>
        </a:buClr>
        <a:buFont typeface="Arial" panose="020B0604020202020204" pitchFamily="34" charset="0"/>
        <a:buChar char="•"/>
        <a:defRPr sz="1600" kern="1200">
          <a:solidFill>
            <a:schemeClr val="tx2"/>
          </a:solidFill>
          <a:latin typeface="+mn-lt"/>
          <a:ea typeface="+mn-ea"/>
          <a:cs typeface="+mn-cs"/>
        </a:defRPr>
      </a:lvl2pPr>
      <a:lvl3pPr marL="216000" indent="0" algn="l" defTabSz="685800" rtl="0" eaLnBrk="1" latinLnBrk="0" hangingPunct="1">
        <a:lnSpc>
          <a:spcPct val="105000"/>
        </a:lnSpc>
        <a:spcBef>
          <a:spcPts val="700"/>
        </a:spcBef>
        <a:buSzPct val="120000"/>
        <a:buFont typeface="Encode Sans" pitchFamily="2" charset="0"/>
        <a:buNone/>
        <a:defRPr sz="1400" b="0" kern="1200">
          <a:solidFill>
            <a:schemeClr val="accent1"/>
          </a:solidFill>
          <a:latin typeface="+mn-lt"/>
          <a:ea typeface="+mn-ea"/>
          <a:cs typeface="+mn-cs"/>
        </a:defRPr>
      </a:lvl3pPr>
      <a:lvl4pPr marL="216000" indent="0" algn="l" defTabSz="685800" rtl="0" eaLnBrk="1" latinLnBrk="0" hangingPunct="1">
        <a:lnSpc>
          <a:spcPct val="105000"/>
        </a:lnSpc>
        <a:spcBef>
          <a:spcPts val="400"/>
        </a:spcBef>
        <a:buFont typeface="Encode Sans" pitchFamily="2" charset="0"/>
        <a:buNone/>
        <a:defRPr sz="1400" b="0" kern="1200">
          <a:solidFill>
            <a:schemeClr val="accent1"/>
          </a:solidFill>
          <a:latin typeface="+mj-lt"/>
          <a:ea typeface="+mn-ea"/>
          <a:cs typeface="+mn-cs"/>
        </a:defRPr>
      </a:lvl4pPr>
      <a:lvl5pPr marL="360000" indent="-144000" algn="l" defTabSz="685800" rtl="0" eaLnBrk="1" latinLnBrk="0" hangingPunct="1">
        <a:lnSpc>
          <a:spcPct val="105000"/>
        </a:lnSpc>
        <a:spcBef>
          <a:spcPts val="400"/>
        </a:spcBef>
        <a:buClr>
          <a:schemeClr val="accent4"/>
        </a:buClr>
        <a:buFont typeface="Arial" panose="020B0604020202020204" pitchFamily="34" charset="0"/>
        <a:buChar char="•"/>
        <a:defRPr sz="14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F9D19-ADE4-4A3B-87DC-29130C6274B7}"/>
              </a:ext>
            </a:extLst>
          </p:cNvPr>
          <p:cNvSpPr>
            <a:spLocks noGrp="1"/>
          </p:cNvSpPr>
          <p:nvPr>
            <p:ph type="ctrTitle"/>
          </p:nvPr>
        </p:nvSpPr>
        <p:spPr>
          <a:xfrm>
            <a:off x="1116541" y="2223358"/>
            <a:ext cx="10416000" cy="3817224"/>
          </a:xfrm>
        </p:spPr>
        <p:txBody>
          <a:bodyPr/>
          <a:lstStyle/>
          <a:p>
            <a:pPr algn="ctr"/>
            <a:r>
              <a:rPr lang="en-GB" cap="none" dirty="0"/>
              <a:t>QUIZ VCT 7</a:t>
            </a:r>
            <a:br>
              <a:rPr lang="en-GB" cap="none" dirty="0"/>
            </a:br>
            <a:br>
              <a:rPr lang="en-GB" cap="none" dirty="0"/>
            </a:br>
            <a:r>
              <a:rPr lang="en-GB" cap="none" dirty="0"/>
              <a:t>How to defend a business</a:t>
            </a:r>
            <a:br>
              <a:rPr lang="en-GB" cap="none" dirty="0"/>
            </a:br>
            <a:r>
              <a:rPr lang="en-GB" cap="none" dirty="0"/>
              <a:t>offer in practice?</a:t>
            </a:r>
            <a:br>
              <a:rPr lang="en-US" sz="3200" dirty="0"/>
            </a:br>
            <a:br>
              <a:rPr lang="en-US" sz="3200" dirty="0"/>
            </a:br>
            <a:r>
              <a:rPr lang="en-US" sz="3200" dirty="0"/>
              <a:t>CG504003Q07</a:t>
            </a:r>
          </a:p>
        </p:txBody>
      </p:sp>
    </p:spTree>
    <p:custDataLst>
      <p:tags r:id="rId1"/>
    </p:custDataLst>
    <p:extLst>
      <p:ext uri="{BB962C8B-B14F-4D97-AF65-F5344CB8AC3E}">
        <p14:creationId xmlns:p14="http://schemas.microsoft.com/office/powerpoint/2010/main" val="413792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3DD574-E94C-4538-8C27-D92439736D59}"/>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6" name="Segnaposto testo 5">
            <a:extLst>
              <a:ext uri="{FF2B5EF4-FFF2-40B4-BE49-F238E27FC236}">
                <a16:creationId xmlns:a16="http://schemas.microsoft.com/office/drawing/2014/main" id="{8AFED2CE-17B0-D0BC-5919-FB453451603D}"/>
              </a:ext>
            </a:extLst>
          </p:cNvPr>
          <p:cNvSpPr>
            <a:spLocks noGrp="1"/>
          </p:cNvSpPr>
          <p:nvPr>
            <p:ph type="body" sz="quarter" idx="19"/>
          </p:nvPr>
        </p:nvSpPr>
        <p:spPr/>
        <p:txBody>
          <a:bodyPr/>
          <a:lstStyle/>
          <a:p>
            <a:endParaRPr lang="it-IT"/>
          </a:p>
        </p:txBody>
      </p:sp>
      <p:sp>
        <p:nvSpPr>
          <p:cNvPr id="4" name="Segnaposto testo 3">
            <a:extLst>
              <a:ext uri="{FF2B5EF4-FFF2-40B4-BE49-F238E27FC236}">
                <a16:creationId xmlns:a16="http://schemas.microsoft.com/office/drawing/2014/main" id="{34FB9D91-FEAA-CA5C-648B-FF44A7F01475}"/>
              </a:ext>
            </a:extLst>
          </p:cNvPr>
          <p:cNvSpPr>
            <a:spLocks noGrp="1"/>
          </p:cNvSpPr>
          <p:nvPr>
            <p:ph type="body" sz="quarter" idx="13"/>
          </p:nvPr>
        </p:nvSpPr>
        <p:spPr/>
        <p:txBody>
          <a:bodyPr/>
          <a:lstStyle/>
          <a:p>
            <a:endParaRPr lang="it-IT"/>
          </a:p>
        </p:txBody>
      </p:sp>
      <p:sp>
        <p:nvSpPr>
          <p:cNvPr id="11" name="Titolo 3">
            <a:extLst>
              <a:ext uri="{FF2B5EF4-FFF2-40B4-BE49-F238E27FC236}">
                <a16:creationId xmlns:a16="http://schemas.microsoft.com/office/drawing/2014/main" id="{5437DD84-B125-CDC2-1C2B-3794133DD072}"/>
              </a:ext>
            </a:extLst>
          </p:cNvPr>
          <p:cNvSpPr>
            <a:spLocks noGrp="1"/>
          </p:cNvSpPr>
          <p:nvPr>
            <p:ph type="title"/>
          </p:nvPr>
        </p:nvSpPr>
        <p:spPr/>
        <p:txBody>
          <a:bodyPr/>
          <a:lstStyle/>
          <a:p>
            <a:pPr algn="l"/>
            <a:r>
              <a:rPr lang="fr-FR" dirty="0">
                <a:latin typeface="+mn-lt"/>
                <a:ea typeface="Roboto" pitchFamily="2" charset="0"/>
                <a:cs typeface="Roboto" pitchFamily="2" charset="0"/>
              </a:rPr>
              <a:t>Instructions</a:t>
            </a:r>
          </a:p>
        </p:txBody>
      </p:sp>
      <p:sp>
        <p:nvSpPr>
          <p:cNvPr id="12" name="CasellaDiTesto 11">
            <a:extLst>
              <a:ext uri="{FF2B5EF4-FFF2-40B4-BE49-F238E27FC236}">
                <a16:creationId xmlns:a16="http://schemas.microsoft.com/office/drawing/2014/main" id="{E642CF7D-8B0C-8D6D-E6C2-1284E8344D47}"/>
              </a:ext>
            </a:extLst>
          </p:cNvPr>
          <p:cNvSpPr txBox="1"/>
          <p:nvPr/>
        </p:nvSpPr>
        <p:spPr>
          <a:xfrm>
            <a:off x="827863" y="1800975"/>
            <a:ext cx="9928367" cy="800219"/>
          </a:xfrm>
          <a:prstGeom prst="rect">
            <a:avLst/>
          </a:prstGeom>
          <a:noFill/>
          <a:ln w="6350">
            <a:noFill/>
            <a:miter lim="800000"/>
          </a:ln>
        </p:spPr>
        <p:txBody>
          <a:bodyPr wrap="square">
            <a:spAutoFit/>
          </a:bodyPr>
          <a:lstStyle/>
          <a:p>
            <a:r>
              <a:rPr lang="it-IT" sz="1800" dirty="0">
                <a:solidFill>
                  <a:srgbClr val="243782"/>
                </a:solidFill>
                <a:latin typeface="Encode Sans" pitchFamily="2" charset="0"/>
              </a:rPr>
              <a:t>OBJECTIVES</a:t>
            </a:r>
            <a:endParaRPr lang="it-IT" sz="1800" dirty="0">
              <a:solidFill>
                <a:prstClr val="black"/>
              </a:solidFill>
              <a:latin typeface="Microsoft Sans Serif" panose="020B0604020202020204" pitchFamily="34" charset="0"/>
            </a:endParaRPr>
          </a:p>
          <a:p>
            <a:r>
              <a:rPr lang="en-US" sz="1400" dirty="0">
                <a:solidFill>
                  <a:schemeClr val="tx2"/>
                </a:solidFill>
                <a:ea typeface="Roboto" pitchFamily="2" charset="0"/>
                <a:cs typeface="Roboto" pitchFamily="2" charset="0"/>
              </a:rPr>
              <a:t>This test has been designed to assess your knowledge of the content of the training module ‘HOW TO DEFEND A BUSINESS OFFER IN PRACTICE?”.</a:t>
            </a:r>
            <a:endParaRPr lang="fr-FR" sz="900" dirty="0">
              <a:solidFill>
                <a:schemeClr val="tx2"/>
              </a:solidFill>
              <a:ea typeface="Roboto" pitchFamily="2" charset="0"/>
              <a:cs typeface="Roboto" pitchFamily="2" charset="0"/>
            </a:endParaRPr>
          </a:p>
        </p:txBody>
      </p:sp>
      <p:sp>
        <p:nvSpPr>
          <p:cNvPr id="13" name="CasellaDiTesto 12">
            <a:extLst>
              <a:ext uri="{FF2B5EF4-FFF2-40B4-BE49-F238E27FC236}">
                <a16:creationId xmlns:a16="http://schemas.microsoft.com/office/drawing/2014/main" id="{270930A0-1891-6BF5-36D9-78099AAB7A6F}"/>
              </a:ext>
            </a:extLst>
          </p:cNvPr>
          <p:cNvSpPr txBox="1"/>
          <p:nvPr/>
        </p:nvSpPr>
        <p:spPr>
          <a:xfrm>
            <a:off x="827863" y="2950970"/>
            <a:ext cx="9928368" cy="984885"/>
          </a:xfrm>
          <a:prstGeom prst="rect">
            <a:avLst/>
          </a:prstGeom>
          <a:noFill/>
          <a:ln w="6350">
            <a:noFill/>
            <a:miter lim="800000"/>
          </a:ln>
        </p:spPr>
        <p:txBody>
          <a:bodyPr wrap="square">
            <a:spAutoFit/>
          </a:bodyPr>
          <a:lstStyle/>
          <a:p>
            <a:r>
              <a:rPr lang="fr-FR" sz="1600" b="1" dirty="0">
                <a:solidFill>
                  <a:schemeClr val="tx2"/>
                </a:solidFill>
                <a:ea typeface="Roboto Black" pitchFamily="2" charset="0"/>
                <a:cs typeface="Roboto Black" pitchFamily="2" charset="0"/>
              </a:rPr>
              <a:t>RULES</a:t>
            </a:r>
          </a:p>
          <a:p>
            <a:r>
              <a:rPr lang="en-US" sz="1400" dirty="0">
                <a:solidFill>
                  <a:srgbClr val="243782"/>
                </a:solidFill>
                <a:latin typeface="Encode Sans" pitchFamily="2" charset="0"/>
              </a:rPr>
              <a:t>You will pass the test if you correctly answer at least 80% of the questions (i.e. 4 out of 5). If you have not reached the pass mark of 80%, you will be able to take the test again.</a:t>
            </a:r>
          </a:p>
          <a:p>
            <a:r>
              <a:rPr lang="en-US" sz="1400" dirty="0">
                <a:solidFill>
                  <a:srgbClr val="243782"/>
                </a:solidFill>
                <a:latin typeface="Encode Sans" pitchFamily="2" charset="0"/>
              </a:rPr>
              <a:t>After the failures you will have to re-register for the virtual class.</a:t>
            </a:r>
            <a:endParaRPr lang="en-US" sz="14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B01A99EF-2FDB-D0AD-E3CB-DD204ADD2107}"/>
              </a:ext>
            </a:extLst>
          </p:cNvPr>
          <p:cNvSpPr txBox="1"/>
          <p:nvPr/>
        </p:nvSpPr>
        <p:spPr>
          <a:xfrm>
            <a:off x="827864" y="4262505"/>
            <a:ext cx="9419388" cy="984885"/>
          </a:xfrm>
          <a:prstGeom prst="rect">
            <a:avLst/>
          </a:prstGeom>
          <a:noFill/>
          <a:ln w="6350">
            <a:noFill/>
            <a:miter lim="800000"/>
          </a:ln>
        </p:spPr>
        <p:txBody>
          <a:bodyPr wrap="square">
            <a:spAutoFit/>
          </a:bodyPr>
          <a:lstStyle/>
          <a:p>
            <a:r>
              <a:rPr lang="en-US" sz="1600" b="1" dirty="0">
                <a:solidFill>
                  <a:schemeClr val="tx2"/>
                </a:solidFill>
                <a:ea typeface="Roboto Black" pitchFamily="2" charset="0"/>
                <a:cs typeface="Roboto Black" pitchFamily="2" charset="0"/>
              </a:rPr>
              <a:t>HOW  TO DO THE TEST</a:t>
            </a:r>
          </a:p>
          <a:p>
            <a:r>
              <a:rPr lang="en-US" sz="1400" dirty="0">
                <a:solidFill>
                  <a:srgbClr val="243782"/>
                </a:solidFill>
                <a:latin typeface="Encode Sans" pitchFamily="2" charset="0"/>
              </a:rPr>
              <a:t>You can change your choice as many times as you like until you click on  'Confirm'.</a:t>
            </a:r>
          </a:p>
          <a:p>
            <a:r>
              <a:rPr lang="en-US" sz="1400" dirty="0">
                <a:solidFill>
                  <a:srgbClr val="243782"/>
                </a:solidFill>
                <a:latin typeface="Encode Sans" pitchFamily="2" charset="0"/>
              </a:rPr>
              <a:t>You need to answer before you can move on to the next question. </a:t>
            </a:r>
            <a:br>
              <a:rPr lang="en-US" sz="1400" dirty="0">
                <a:solidFill>
                  <a:srgbClr val="243782"/>
                </a:solidFill>
                <a:latin typeface="Encode Sans" pitchFamily="2" charset="0"/>
              </a:rPr>
            </a:br>
            <a:r>
              <a:rPr lang="en-US" sz="1400" dirty="0">
                <a:solidFill>
                  <a:srgbClr val="243782"/>
                </a:solidFill>
                <a:latin typeface="Encode Sans" pitchFamily="2" charset="0"/>
              </a:rPr>
              <a:t>At the end of the test, a report will show you your score.</a:t>
            </a:r>
          </a:p>
        </p:txBody>
      </p:sp>
      <p:sp>
        <p:nvSpPr>
          <p:cNvPr id="10" name="CasellaDiTesto 3">
            <a:extLst>
              <a:ext uri="{FF2B5EF4-FFF2-40B4-BE49-F238E27FC236}">
                <a16:creationId xmlns:a16="http://schemas.microsoft.com/office/drawing/2014/main" id="{B5558F7E-C107-45CE-943B-CED85987463A}"/>
              </a:ext>
            </a:extLst>
          </p:cNvPr>
          <p:cNvSpPr txBox="1"/>
          <p:nvPr/>
        </p:nvSpPr>
        <p:spPr>
          <a:xfrm>
            <a:off x="7528264" y="5981887"/>
            <a:ext cx="3562540" cy="369332"/>
          </a:xfrm>
          <a:prstGeom prst="rect">
            <a:avLst/>
          </a:prstGeom>
          <a:noFill/>
        </p:spPr>
        <p:txBody>
          <a:bodyPr wrap="square" rtlCol="0">
            <a:spAutoFit/>
          </a:bodyPr>
          <a:lstStyle/>
          <a:p>
            <a:pPr algn="r"/>
            <a:r>
              <a:rPr lang="fr-FR" dirty="0">
                <a:solidFill>
                  <a:schemeClr val="accent1"/>
                </a:solidFill>
              </a:rPr>
              <a:t>START</a:t>
            </a:r>
          </a:p>
        </p:txBody>
      </p:sp>
      <p:pic>
        <p:nvPicPr>
          <p:cNvPr id="2052" name="Picture 4" descr="Panneau et autocollant flèche directionnelle">
            <a:extLst>
              <a:ext uri="{FF2B5EF4-FFF2-40B4-BE49-F238E27FC236}">
                <a16:creationId xmlns:a16="http://schemas.microsoft.com/office/drawing/2014/main" id="{81C95E7B-93D8-40B2-885D-0869CCB2F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8311" y="5955253"/>
            <a:ext cx="451825" cy="369332"/>
          </a:xfrm>
          <a:prstGeom prst="rect">
            <a:avLst/>
          </a:prstGeom>
          <a:solidFill>
            <a:srgbClr val="243782"/>
          </a:solidFill>
        </p:spPr>
      </p:pic>
      <p:pic>
        <p:nvPicPr>
          <p:cNvPr id="7" name="Image 6">
            <a:extLst>
              <a:ext uri="{FF2B5EF4-FFF2-40B4-BE49-F238E27FC236}">
                <a16:creationId xmlns:a16="http://schemas.microsoft.com/office/drawing/2014/main" id="{76A4F71A-2571-43FA-BD7C-F7389CEF3D63}"/>
              </a:ext>
            </a:extLst>
          </p:cNvPr>
          <p:cNvPicPr>
            <a:picLocks noChangeAspect="1"/>
          </p:cNvPicPr>
          <p:nvPr/>
        </p:nvPicPr>
        <p:blipFill>
          <a:blip r:embed="rId4"/>
          <a:stretch>
            <a:fillRect/>
          </a:stretch>
        </p:blipFill>
        <p:spPr>
          <a:xfrm>
            <a:off x="9951036" y="81370"/>
            <a:ext cx="2114550" cy="495300"/>
          </a:xfrm>
          <a:prstGeom prst="rect">
            <a:avLst/>
          </a:prstGeom>
        </p:spPr>
      </p:pic>
    </p:spTree>
    <p:custDataLst>
      <p:tags r:id="rId1"/>
    </p:custDataLst>
    <p:extLst>
      <p:ext uri="{BB962C8B-B14F-4D97-AF65-F5344CB8AC3E}">
        <p14:creationId xmlns:p14="http://schemas.microsoft.com/office/powerpoint/2010/main" val="71257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7" name="Text Placeholder 6">
            <a:extLst>
              <a:ext uri="{FF2B5EF4-FFF2-40B4-BE49-F238E27FC236}">
                <a16:creationId xmlns:a16="http://schemas.microsoft.com/office/drawing/2014/main" id="{3644E234-8A22-916F-230C-2C87015F32CA}"/>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GB" dirty="0"/>
              <a:t>When presenting your offer to a B2B customer, what is the right order to follow?</a:t>
            </a:r>
            <a:endParaRPr lang="fr-FR" dirty="0"/>
          </a:p>
          <a:p>
            <a:endParaRPr lang="fr-FR" dirty="0">
              <a:solidFill>
                <a:srgbClr val="00B050"/>
              </a:solidFill>
            </a:endParaRPr>
          </a:p>
          <a:p>
            <a:pPr marL="342900" indent="-342900">
              <a:buFont typeface="+mj-lt"/>
              <a:buAutoNum type="alphaLcParenR"/>
            </a:pPr>
            <a:r>
              <a:rPr lang="en-GB" dirty="0">
                <a:solidFill>
                  <a:srgbClr val="00B050"/>
                </a:solidFill>
              </a:rPr>
              <a:t>Restate the customer's expectations, present the solution, deal with any objections, present the price</a:t>
            </a:r>
          </a:p>
          <a:p>
            <a:pPr marL="342900" indent="-342900">
              <a:buFont typeface="+mj-lt"/>
              <a:buAutoNum type="alphaLcParenR"/>
            </a:pPr>
            <a:r>
              <a:rPr lang="en-GB" dirty="0"/>
              <a:t>Restate the customer's expectations, present the price, justify the proposed solution and deal with any objections</a:t>
            </a:r>
          </a:p>
          <a:p>
            <a:pPr marL="342900" indent="-342900">
              <a:buFont typeface="+mj-lt"/>
              <a:buAutoNum type="alphaLcParenR"/>
            </a:pPr>
            <a:r>
              <a:rPr lang="en-GB" dirty="0"/>
              <a:t>Present the price to the customer, deal with any objections and justify the proposed solution</a:t>
            </a:r>
          </a:p>
          <a:p>
            <a:pPr marL="342900" indent="-342900">
              <a:buFont typeface="+mj-lt"/>
              <a:buAutoNum type="alphaLcParenR"/>
            </a:pPr>
            <a:r>
              <a:rPr lang="en-GB" dirty="0"/>
              <a:t>Present the discount and deal with any objections</a:t>
            </a:r>
            <a:endParaRPr lang="fr-FR" dirty="0"/>
          </a:p>
        </p:txBody>
      </p:sp>
      <p:sp>
        <p:nvSpPr>
          <p:cNvPr id="5" name="Slide Number Placeholder 4">
            <a:extLst>
              <a:ext uri="{FF2B5EF4-FFF2-40B4-BE49-F238E27FC236}">
                <a16:creationId xmlns:a16="http://schemas.microsoft.com/office/drawing/2014/main" id="{7108F444-1AA2-E6FF-5269-8AE31B780DA9}"/>
              </a:ext>
            </a:extLst>
          </p:cNvPr>
          <p:cNvSpPr>
            <a:spLocks noGrp="1"/>
          </p:cNvSpPr>
          <p:nvPr>
            <p:ph type="sldNum" sz="quarter" idx="17"/>
          </p:nvPr>
        </p:nvSpPr>
        <p:spPr/>
        <p:txBody>
          <a:bodyPr/>
          <a:lstStyle/>
          <a:p>
            <a:fld id="{975A587B-5814-4D9B-9598-FE9CB954CB01}" type="slidenum">
              <a:rPr lang="en-US" noProof="0" smtClean="0"/>
              <a:pPr/>
              <a:t>3</a:t>
            </a:fld>
            <a:endParaRPr lang="en-US" b="0" noProof="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r>
              <a:rPr lang="fr-BE"/>
              <a:t>End quiz - Question 1/5</a:t>
            </a:r>
            <a:endParaRPr lang="en-US"/>
          </a:p>
        </p:txBody>
      </p:sp>
    </p:spTree>
    <p:custDataLst>
      <p:tags r:id="rId1"/>
    </p:custDataLst>
    <p:extLst>
      <p:ext uri="{BB962C8B-B14F-4D97-AF65-F5344CB8AC3E}">
        <p14:creationId xmlns:p14="http://schemas.microsoft.com/office/powerpoint/2010/main" val="391355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7" name="Text Placeholder 6">
            <a:extLst>
              <a:ext uri="{FF2B5EF4-FFF2-40B4-BE49-F238E27FC236}">
                <a16:creationId xmlns:a16="http://schemas.microsoft.com/office/drawing/2014/main" id="{3A22AACF-823E-697E-3074-BBDDA09AB931}"/>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GB" dirty="0"/>
              <a:t>You have quoted an operational leasing offer to your customer. They tell you that you are more expensive than the competition. </a:t>
            </a:r>
          </a:p>
          <a:p>
            <a:r>
              <a:rPr lang="en-GB" dirty="0"/>
              <a:t>What is the FIRST thing you should check? (1 correct answer)</a:t>
            </a:r>
            <a:endParaRPr lang="fr-FR" dirty="0"/>
          </a:p>
          <a:p>
            <a:endParaRPr lang="fr-FR" dirty="0"/>
          </a:p>
          <a:p>
            <a:pPr marL="342900" indent="-342900">
              <a:buFont typeface="+mj-lt"/>
              <a:buAutoNum type="alphaLcParenR"/>
            </a:pPr>
            <a:r>
              <a:rPr lang="en-GB" dirty="0"/>
              <a:t>I want to know how much discount the leasing company is offering</a:t>
            </a:r>
          </a:p>
          <a:p>
            <a:pPr marL="342900" indent="-342900">
              <a:buFont typeface="+mj-lt"/>
              <a:buAutoNum type="alphaLcParenR"/>
            </a:pPr>
            <a:r>
              <a:rPr lang="en-GB" dirty="0"/>
              <a:t>I want to know which services the leasing company has included in its offer</a:t>
            </a:r>
          </a:p>
          <a:p>
            <a:pPr marL="342900" indent="-342900">
              <a:buFont typeface="+mj-lt"/>
              <a:buAutoNum type="alphaLcParenR"/>
            </a:pPr>
            <a:r>
              <a:rPr lang="en-GB" dirty="0"/>
              <a:t>I want to know the residual value used by the lessor</a:t>
            </a:r>
          </a:p>
          <a:p>
            <a:pPr marL="342900" indent="-342900">
              <a:buFont typeface="+mj-lt"/>
              <a:buAutoNum type="alphaLcParenR"/>
            </a:pPr>
            <a:r>
              <a:rPr lang="en-GB" dirty="0">
                <a:solidFill>
                  <a:srgbClr val="00B050"/>
                </a:solidFill>
              </a:rPr>
              <a:t>I want to know on which model, engine and trim the lessor has made his offer</a:t>
            </a:r>
            <a:endParaRPr lang="fr-FR" dirty="0">
              <a:solidFill>
                <a:srgbClr val="00B050"/>
              </a:solidFill>
            </a:endParaRPr>
          </a:p>
        </p:txBody>
      </p:sp>
      <p:sp>
        <p:nvSpPr>
          <p:cNvPr id="5" name="Slide Number Placeholder 4">
            <a:extLst>
              <a:ext uri="{FF2B5EF4-FFF2-40B4-BE49-F238E27FC236}">
                <a16:creationId xmlns:a16="http://schemas.microsoft.com/office/drawing/2014/main" id="{7108F444-1AA2-E6FF-5269-8AE31B780DA9}"/>
              </a:ext>
            </a:extLst>
          </p:cNvPr>
          <p:cNvSpPr>
            <a:spLocks noGrp="1"/>
          </p:cNvSpPr>
          <p:nvPr>
            <p:ph type="sldNum" sz="quarter" idx="17"/>
          </p:nvPr>
        </p:nvSpPr>
        <p:spPr/>
        <p:txBody>
          <a:bodyPr/>
          <a:lstStyle/>
          <a:p>
            <a:fld id="{975A587B-5814-4D9B-9598-FE9CB954CB01}" type="slidenum">
              <a:rPr lang="en-US" noProof="0" smtClean="0"/>
              <a:pPr/>
              <a:t>4</a:t>
            </a:fld>
            <a:endParaRPr lang="en-US" b="0" noProof="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r>
              <a:rPr lang="fr-BE"/>
              <a:t>End quiz - Question 2/5</a:t>
            </a:r>
            <a:endParaRPr lang="en-US"/>
          </a:p>
        </p:txBody>
      </p:sp>
    </p:spTree>
    <p:custDataLst>
      <p:tags r:id="rId1"/>
    </p:custDataLst>
    <p:extLst>
      <p:ext uri="{BB962C8B-B14F-4D97-AF65-F5344CB8AC3E}">
        <p14:creationId xmlns:p14="http://schemas.microsoft.com/office/powerpoint/2010/main" val="15604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7" name="Text Placeholder 6">
            <a:extLst>
              <a:ext uri="{FF2B5EF4-FFF2-40B4-BE49-F238E27FC236}">
                <a16:creationId xmlns:a16="http://schemas.microsoft.com/office/drawing/2014/main" id="{8D584EE1-BE38-8680-4474-45ECD1E9C99B}"/>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GB" dirty="0"/>
              <a:t>Out of these 4 statements, which one is correct?</a:t>
            </a:r>
            <a:r>
              <a:rPr lang="fr-FR" dirty="0"/>
              <a:t> </a:t>
            </a:r>
          </a:p>
          <a:p>
            <a:endParaRPr lang="fr-FR" dirty="0">
              <a:solidFill>
                <a:srgbClr val="FF0000"/>
              </a:solidFill>
            </a:endParaRPr>
          </a:p>
          <a:p>
            <a:pPr marL="342900" indent="-342900">
              <a:buFont typeface="+mj-lt"/>
              <a:buAutoNum type="alphaLcParenR"/>
            </a:pPr>
            <a:r>
              <a:rPr lang="en-GB" dirty="0"/>
              <a:t>The deferred offer gives the customer time to check with competitors</a:t>
            </a:r>
          </a:p>
          <a:p>
            <a:pPr marL="342900" indent="-342900">
              <a:buFont typeface="+mj-lt"/>
              <a:buAutoNum type="alphaLcParenR"/>
            </a:pPr>
            <a:r>
              <a:rPr lang="en-GB" dirty="0">
                <a:solidFill>
                  <a:srgbClr val="00B050"/>
                </a:solidFill>
              </a:rPr>
              <a:t>The deferred offer allows me to build the solution for the customer and to prepare arguments and answers to objections</a:t>
            </a:r>
          </a:p>
          <a:p>
            <a:pPr marL="342900" indent="-342900">
              <a:buFont typeface="+mj-lt"/>
              <a:buAutoNum type="alphaLcParenR"/>
            </a:pPr>
            <a:r>
              <a:rPr lang="en-GB" dirty="0"/>
              <a:t>The deferred offer gives me more time to find out if I am competing  </a:t>
            </a:r>
          </a:p>
          <a:p>
            <a:pPr marL="342900" indent="-342900">
              <a:buFont typeface="+mj-lt"/>
              <a:buAutoNum type="alphaLcParenR"/>
            </a:pPr>
            <a:r>
              <a:rPr lang="en-GB" dirty="0"/>
              <a:t>The deferred offer is mainly used in the context of negotiations with B2C customers; B2B customers have no time to loose and they all want their offer immediately</a:t>
            </a:r>
            <a:endParaRPr lang="en-US" dirty="0"/>
          </a:p>
        </p:txBody>
      </p:sp>
      <p:sp>
        <p:nvSpPr>
          <p:cNvPr id="5" name="Slide Number Placeholder 4">
            <a:extLst>
              <a:ext uri="{FF2B5EF4-FFF2-40B4-BE49-F238E27FC236}">
                <a16:creationId xmlns:a16="http://schemas.microsoft.com/office/drawing/2014/main" id="{7108F444-1AA2-E6FF-5269-8AE31B780DA9}"/>
              </a:ext>
            </a:extLst>
          </p:cNvPr>
          <p:cNvSpPr>
            <a:spLocks noGrp="1"/>
          </p:cNvSpPr>
          <p:nvPr>
            <p:ph type="sldNum" sz="quarter" idx="17"/>
          </p:nvPr>
        </p:nvSpPr>
        <p:spPr/>
        <p:txBody>
          <a:bodyPr/>
          <a:lstStyle/>
          <a:p>
            <a:fld id="{975A587B-5814-4D9B-9598-FE9CB954CB01}" type="slidenum">
              <a:rPr lang="en-US" noProof="0" smtClean="0"/>
              <a:pPr/>
              <a:t>5</a:t>
            </a:fld>
            <a:endParaRPr lang="en-US" b="0" noProof="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r>
              <a:rPr lang="fr-BE"/>
              <a:t>End quiz - Question 3/5</a:t>
            </a:r>
            <a:endParaRPr lang="en-US"/>
          </a:p>
        </p:txBody>
      </p:sp>
    </p:spTree>
    <p:custDataLst>
      <p:tags r:id="rId1"/>
    </p:custDataLst>
    <p:extLst>
      <p:ext uri="{BB962C8B-B14F-4D97-AF65-F5344CB8AC3E}">
        <p14:creationId xmlns:p14="http://schemas.microsoft.com/office/powerpoint/2010/main" val="99660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7" name="Text Placeholder 6">
            <a:extLst>
              <a:ext uri="{FF2B5EF4-FFF2-40B4-BE49-F238E27FC236}">
                <a16:creationId xmlns:a16="http://schemas.microsoft.com/office/drawing/2014/main" id="{32BEC923-B469-ED58-0E2E-C8115FB6616B}"/>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GB" dirty="0"/>
              <a:t>After presenting the price of your leasing solution, your customer tells you that you are more expensive than the competition, but he refuses to give you the competing offer. What do you do?</a:t>
            </a:r>
            <a:endParaRPr lang="fr-FR" dirty="0"/>
          </a:p>
          <a:p>
            <a:endParaRPr lang="en-US" dirty="0"/>
          </a:p>
          <a:p>
            <a:pPr marL="342900" indent="-342900">
              <a:buFont typeface="+mj-lt"/>
              <a:buAutoNum type="alphaLcParenR"/>
            </a:pPr>
            <a:r>
              <a:rPr lang="en-GB" dirty="0"/>
              <a:t>I don't know what to do. Without the competing offer, it is impossible to make a comparison</a:t>
            </a:r>
          </a:p>
          <a:p>
            <a:pPr marL="342900" indent="-342900">
              <a:buFont typeface="+mj-lt"/>
              <a:buAutoNum type="alphaLcParenR"/>
            </a:pPr>
            <a:r>
              <a:rPr lang="en-GB" dirty="0"/>
              <a:t>I contact my manager to try to get additional commercial aids to improve the competitiveness of my offer</a:t>
            </a:r>
          </a:p>
          <a:p>
            <a:pPr marL="342900" indent="-342900">
              <a:buFont typeface="+mj-lt"/>
              <a:buAutoNum type="alphaLcParenR"/>
            </a:pPr>
            <a:r>
              <a:rPr lang="en-GB" dirty="0">
                <a:solidFill>
                  <a:srgbClr val="00B050"/>
                </a:solidFill>
              </a:rPr>
              <a:t>I try to obtain information on the competing vehicle (engine power, CO</a:t>
            </a:r>
            <a:r>
              <a:rPr lang="en-GB" baseline="-25000" dirty="0">
                <a:solidFill>
                  <a:srgbClr val="00B050"/>
                </a:solidFill>
              </a:rPr>
              <a:t>2</a:t>
            </a:r>
            <a:r>
              <a:rPr lang="en-GB" dirty="0">
                <a:solidFill>
                  <a:srgbClr val="00B050"/>
                </a:solidFill>
              </a:rPr>
              <a:t> emissions, consumption, etc.) in order to integrate these elements into a more global TCO comparison</a:t>
            </a:r>
          </a:p>
          <a:p>
            <a:pPr marL="342900" indent="-342900">
              <a:buFont typeface="+mj-lt"/>
              <a:buAutoNum type="alphaLcParenR"/>
            </a:pPr>
            <a:r>
              <a:rPr lang="en-GB" dirty="0"/>
              <a:t>I contact the competitor who prepared the offer to try to obtain a copy</a:t>
            </a:r>
            <a:endParaRPr lang="fr-FR" dirty="0"/>
          </a:p>
          <a:p>
            <a:pPr marL="342900" indent="-342900">
              <a:buFont typeface="+mj-lt"/>
              <a:buAutoNum type="alphaLcParenR"/>
            </a:pPr>
            <a:endParaRPr lang="fr-FR" dirty="0">
              <a:solidFill>
                <a:srgbClr val="00B050"/>
              </a:solidFill>
            </a:endParaRPr>
          </a:p>
          <a:p>
            <a:pPr marL="342900" indent="-342900">
              <a:buFont typeface="+mj-lt"/>
              <a:buAutoNum type="alphaLcParenR"/>
            </a:pPr>
            <a:endParaRPr lang="fr-FR" dirty="0"/>
          </a:p>
        </p:txBody>
      </p:sp>
      <p:sp>
        <p:nvSpPr>
          <p:cNvPr id="5" name="Slide Number Placeholder 4">
            <a:extLst>
              <a:ext uri="{FF2B5EF4-FFF2-40B4-BE49-F238E27FC236}">
                <a16:creationId xmlns:a16="http://schemas.microsoft.com/office/drawing/2014/main" id="{7108F444-1AA2-E6FF-5269-8AE31B780DA9}"/>
              </a:ext>
            </a:extLst>
          </p:cNvPr>
          <p:cNvSpPr>
            <a:spLocks noGrp="1"/>
          </p:cNvSpPr>
          <p:nvPr>
            <p:ph type="sldNum" sz="quarter" idx="17"/>
          </p:nvPr>
        </p:nvSpPr>
        <p:spPr/>
        <p:txBody>
          <a:bodyPr/>
          <a:lstStyle/>
          <a:p>
            <a:fld id="{975A587B-5814-4D9B-9598-FE9CB954CB01}" type="slidenum">
              <a:rPr lang="en-US" noProof="0" smtClean="0"/>
              <a:pPr/>
              <a:t>6</a:t>
            </a:fld>
            <a:endParaRPr lang="en-US" b="0" noProof="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r>
              <a:rPr lang="fr-BE"/>
              <a:t>End quiz - Question 4/5</a:t>
            </a:r>
            <a:endParaRPr lang="en-US"/>
          </a:p>
        </p:txBody>
      </p:sp>
    </p:spTree>
    <p:custDataLst>
      <p:tags r:id="rId1"/>
    </p:custDataLst>
    <p:extLst>
      <p:ext uri="{BB962C8B-B14F-4D97-AF65-F5344CB8AC3E}">
        <p14:creationId xmlns:p14="http://schemas.microsoft.com/office/powerpoint/2010/main" val="171775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E758C-9D35-CE71-6F54-3E4AB75925BD}"/>
              </a:ext>
            </a:extLst>
          </p:cNvPr>
          <p:cNvSpPr>
            <a:spLocks noGrp="1"/>
          </p:cNvSpPr>
          <p:nvPr>
            <p:ph type="body" idx="1"/>
          </p:nvPr>
        </p:nvSpPr>
        <p:spPr/>
        <p:txBody>
          <a:bodyPr/>
          <a:lstStyle/>
          <a:p>
            <a:r>
              <a:rPr lang="fr-FR" dirty="0"/>
              <a:t>QUIZ VCT 7 – </a:t>
            </a:r>
            <a:r>
              <a:rPr lang="en-US" dirty="0"/>
              <a:t>How to defend a business offer in practice?</a:t>
            </a:r>
            <a:endParaRPr lang="fr-FR" dirty="0"/>
          </a:p>
        </p:txBody>
      </p:sp>
      <p:sp>
        <p:nvSpPr>
          <p:cNvPr id="7" name="Text Placeholder 6">
            <a:extLst>
              <a:ext uri="{FF2B5EF4-FFF2-40B4-BE49-F238E27FC236}">
                <a16:creationId xmlns:a16="http://schemas.microsoft.com/office/drawing/2014/main" id="{7D397F17-0F5A-774F-E1A3-F7FB0DFBDFA4}"/>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B3CB268D-0937-CDC3-8C78-20241E157519}"/>
              </a:ext>
            </a:extLst>
          </p:cNvPr>
          <p:cNvSpPr>
            <a:spLocks noGrp="1"/>
          </p:cNvSpPr>
          <p:nvPr>
            <p:ph type="body" sz="quarter" idx="13"/>
          </p:nvPr>
        </p:nvSpPr>
        <p:spPr/>
        <p:txBody>
          <a:bodyPr vert="horz" lIns="91440" tIns="45720" rIns="91440" bIns="45720" rtlCol="0" anchor="t">
            <a:noAutofit/>
          </a:bodyPr>
          <a:lstStyle/>
          <a:p>
            <a:r>
              <a:rPr lang="en-GB" dirty="0">
                <a:solidFill>
                  <a:srgbClr val="243782"/>
                </a:solidFill>
              </a:rPr>
              <a:t>Compared to a multi-brand leasing company, what specific advantages can [New </a:t>
            </a:r>
            <a:r>
              <a:rPr lang="en-GB" dirty="0" err="1">
                <a:solidFill>
                  <a:srgbClr val="243782"/>
                </a:solidFill>
              </a:rPr>
              <a:t>LeaseCo</a:t>
            </a:r>
            <a:r>
              <a:rPr lang="en-GB" dirty="0">
                <a:solidFill>
                  <a:srgbClr val="243782"/>
                </a:solidFill>
              </a:rPr>
              <a:t>] offer to a professional customer? (Several possible answers)</a:t>
            </a:r>
            <a:endParaRPr lang="fr-FR" dirty="0">
              <a:solidFill>
                <a:srgbClr val="243782"/>
              </a:solidFill>
            </a:endParaRPr>
          </a:p>
          <a:p>
            <a:endParaRPr lang="fr-FR" dirty="0"/>
          </a:p>
          <a:p>
            <a:endParaRPr lang="fr-FR" dirty="0"/>
          </a:p>
          <a:p>
            <a:pPr marL="342900" indent="-342900">
              <a:buFont typeface="+mj-lt"/>
              <a:buAutoNum type="alphaLcParenR"/>
            </a:pPr>
            <a:r>
              <a:rPr lang="en-GB" dirty="0">
                <a:solidFill>
                  <a:srgbClr val="00B050"/>
                </a:solidFill>
              </a:rPr>
              <a:t>A range of financial solutions perfectly adapted to the needs of professional customers</a:t>
            </a:r>
          </a:p>
          <a:p>
            <a:pPr marL="342900" indent="-342900">
              <a:buFont typeface="+mj-lt"/>
              <a:buAutoNum type="alphaLcParenR"/>
            </a:pPr>
            <a:r>
              <a:rPr lang="en-GB" dirty="0"/>
              <a:t>Higher discounts</a:t>
            </a:r>
          </a:p>
          <a:p>
            <a:pPr marL="342900" indent="-342900">
              <a:buFont typeface="+mj-lt"/>
              <a:buAutoNum type="alphaLcParenR"/>
            </a:pPr>
            <a:r>
              <a:rPr lang="en-GB" dirty="0"/>
              <a:t>Better financial conditions</a:t>
            </a:r>
          </a:p>
          <a:p>
            <a:pPr marL="342900" indent="-342900">
              <a:buFont typeface="+mj-lt"/>
              <a:buAutoNum type="alphaLcParenR"/>
            </a:pPr>
            <a:r>
              <a:rPr lang="en-GB" dirty="0">
                <a:solidFill>
                  <a:srgbClr val="00B050"/>
                </a:solidFill>
              </a:rPr>
              <a:t>The "One Stop Shopping" concept, i.e. all operations on the vehicle are carried out in one single place: your dealership</a:t>
            </a:r>
            <a:endParaRPr lang="fr-FR" dirty="0">
              <a:solidFill>
                <a:srgbClr val="00B050"/>
              </a:solidFill>
            </a:endParaRPr>
          </a:p>
        </p:txBody>
      </p:sp>
      <p:sp>
        <p:nvSpPr>
          <p:cNvPr id="5" name="Slide Number Placeholder 4">
            <a:extLst>
              <a:ext uri="{FF2B5EF4-FFF2-40B4-BE49-F238E27FC236}">
                <a16:creationId xmlns:a16="http://schemas.microsoft.com/office/drawing/2014/main" id="{7108F444-1AA2-E6FF-5269-8AE31B780DA9}"/>
              </a:ext>
            </a:extLst>
          </p:cNvPr>
          <p:cNvSpPr>
            <a:spLocks noGrp="1"/>
          </p:cNvSpPr>
          <p:nvPr>
            <p:ph type="sldNum" sz="quarter" idx="17"/>
          </p:nvPr>
        </p:nvSpPr>
        <p:spPr/>
        <p:txBody>
          <a:bodyPr/>
          <a:lstStyle/>
          <a:p>
            <a:fld id="{975A587B-5814-4D9B-9598-FE9CB954CB01}" type="slidenum">
              <a:rPr lang="en-US" noProof="0" smtClean="0"/>
              <a:pPr/>
              <a:t>7</a:t>
            </a:fld>
            <a:endParaRPr lang="en-US" b="0" noProof="0"/>
          </a:p>
        </p:txBody>
      </p:sp>
      <p:sp>
        <p:nvSpPr>
          <p:cNvPr id="6" name="Title 5">
            <a:extLst>
              <a:ext uri="{FF2B5EF4-FFF2-40B4-BE49-F238E27FC236}">
                <a16:creationId xmlns:a16="http://schemas.microsoft.com/office/drawing/2014/main" id="{DE0B404C-A3D8-0DF9-F831-73BC8FB2FC50}"/>
              </a:ext>
            </a:extLst>
          </p:cNvPr>
          <p:cNvSpPr>
            <a:spLocks noGrp="1"/>
          </p:cNvSpPr>
          <p:nvPr>
            <p:ph type="title"/>
          </p:nvPr>
        </p:nvSpPr>
        <p:spPr/>
        <p:txBody>
          <a:bodyPr/>
          <a:lstStyle/>
          <a:p>
            <a:r>
              <a:rPr lang="fr-BE"/>
              <a:t>End quiz - Question 5/5</a:t>
            </a:r>
            <a:endParaRPr lang="en-US"/>
          </a:p>
        </p:txBody>
      </p:sp>
    </p:spTree>
    <p:custDataLst>
      <p:tags r:id="rId1"/>
    </p:custDataLst>
    <p:extLst>
      <p:ext uri="{BB962C8B-B14F-4D97-AF65-F5344CB8AC3E}">
        <p14:creationId xmlns:p14="http://schemas.microsoft.com/office/powerpoint/2010/main" val="68164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081BF99-EFD1-7DAA-43C8-1A38903AA38D}"/>
              </a:ext>
            </a:extLst>
          </p:cNvPr>
          <p:cNvSpPr>
            <a:spLocks noGrp="1"/>
          </p:cNvSpPr>
          <p:nvPr>
            <p:ph type="body" idx="1"/>
          </p:nvPr>
        </p:nvSpPr>
        <p:spPr/>
        <p:txBody>
          <a:bodyPr/>
          <a:lstStyle/>
          <a:p>
            <a:r>
              <a:rPr lang="it-IT" dirty="0" err="1"/>
              <a:t>Results</a:t>
            </a:r>
            <a:endParaRPr lang="it-IT" dirty="0"/>
          </a:p>
        </p:txBody>
      </p:sp>
      <p:sp>
        <p:nvSpPr>
          <p:cNvPr id="3" name="Segnaposto testo 2">
            <a:extLst>
              <a:ext uri="{FF2B5EF4-FFF2-40B4-BE49-F238E27FC236}">
                <a16:creationId xmlns:a16="http://schemas.microsoft.com/office/drawing/2014/main" id="{F6C8CC52-2076-C5E6-AB2A-2F6D180478DD}"/>
              </a:ext>
            </a:extLst>
          </p:cNvPr>
          <p:cNvSpPr>
            <a:spLocks noGrp="1"/>
          </p:cNvSpPr>
          <p:nvPr>
            <p:ph type="body" sz="quarter" idx="19"/>
          </p:nvPr>
        </p:nvSpPr>
        <p:spPr/>
        <p:txBody>
          <a:bodyPr/>
          <a:lstStyle/>
          <a:p>
            <a:endParaRPr lang="it-IT"/>
          </a:p>
        </p:txBody>
      </p:sp>
      <p:sp>
        <p:nvSpPr>
          <p:cNvPr id="5" name="Segnaposto numero diapositiva 4">
            <a:extLst>
              <a:ext uri="{FF2B5EF4-FFF2-40B4-BE49-F238E27FC236}">
                <a16:creationId xmlns:a16="http://schemas.microsoft.com/office/drawing/2014/main" id="{0C906CEA-874E-E999-BA9F-1C2ADD8BA79E}"/>
              </a:ext>
            </a:extLst>
          </p:cNvPr>
          <p:cNvSpPr>
            <a:spLocks noGrp="1"/>
          </p:cNvSpPr>
          <p:nvPr>
            <p:ph type="sldNum" sz="quarter" idx="17"/>
          </p:nvPr>
        </p:nvSpPr>
        <p:spPr/>
        <p:txBody>
          <a:bodyPr/>
          <a:lstStyle/>
          <a:p>
            <a:fld id="{975A587B-5814-4D9B-9598-FE9CB954CB01}" type="slidenum">
              <a:rPr lang="en-US" noProof="0" smtClean="0"/>
              <a:pPr/>
              <a:t>8</a:t>
            </a:fld>
            <a:endParaRPr lang="en-US" b="0" noProof="0"/>
          </a:p>
        </p:txBody>
      </p:sp>
      <p:sp>
        <p:nvSpPr>
          <p:cNvPr id="6" name="Titolo 5">
            <a:extLst>
              <a:ext uri="{FF2B5EF4-FFF2-40B4-BE49-F238E27FC236}">
                <a16:creationId xmlns:a16="http://schemas.microsoft.com/office/drawing/2014/main" id="{2B2130C2-317F-572D-3410-2F787C058E0F}"/>
              </a:ext>
            </a:extLst>
          </p:cNvPr>
          <p:cNvSpPr>
            <a:spLocks noGrp="1"/>
          </p:cNvSpPr>
          <p:nvPr>
            <p:ph type="title"/>
          </p:nvPr>
        </p:nvSpPr>
        <p:spPr/>
        <p:txBody>
          <a:bodyPr/>
          <a:lstStyle/>
          <a:p>
            <a:endParaRPr lang="it-IT"/>
          </a:p>
        </p:txBody>
      </p:sp>
      <p:sp>
        <p:nvSpPr>
          <p:cNvPr id="8" name="CasellaDiTesto 7">
            <a:extLst>
              <a:ext uri="{FF2B5EF4-FFF2-40B4-BE49-F238E27FC236}">
                <a16:creationId xmlns:a16="http://schemas.microsoft.com/office/drawing/2014/main" id="{9871FCFC-1DCA-5E0A-5E38-EC77588AC70C}"/>
              </a:ext>
            </a:extLst>
          </p:cNvPr>
          <p:cNvSpPr txBox="1"/>
          <p:nvPr/>
        </p:nvSpPr>
        <p:spPr>
          <a:xfrm>
            <a:off x="1172308" y="1649995"/>
            <a:ext cx="6096000" cy="369332"/>
          </a:xfrm>
          <a:prstGeom prst="rect">
            <a:avLst/>
          </a:prstGeom>
          <a:noFill/>
        </p:spPr>
        <p:txBody>
          <a:bodyPr wrap="square">
            <a:spAutoFit/>
          </a:bodyPr>
          <a:lstStyle/>
          <a:p>
            <a:r>
              <a:rPr lang="it-IT" sz="1800" dirty="0">
                <a:solidFill>
                  <a:srgbClr val="243782"/>
                </a:solidFill>
                <a:latin typeface="Encode Sans" pitchFamily="2" charset="0"/>
              </a:rPr>
              <a:t>Your Score:</a:t>
            </a:r>
            <a:endParaRPr lang="it-IT" sz="1800" b="0" dirty="0">
              <a:solidFill>
                <a:prstClr val="black"/>
              </a:solidFill>
              <a:latin typeface="Microsoft Sans Serif" panose="020B0604020202020204" pitchFamily="34" charset="0"/>
            </a:endParaRPr>
          </a:p>
        </p:txBody>
      </p:sp>
      <p:sp>
        <p:nvSpPr>
          <p:cNvPr id="10" name="CasellaDiTesto 9">
            <a:extLst>
              <a:ext uri="{FF2B5EF4-FFF2-40B4-BE49-F238E27FC236}">
                <a16:creationId xmlns:a16="http://schemas.microsoft.com/office/drawing/2014/main" id="{9842A439-A6BE-BE70-7BD2-8E0BB901FDBE}"/>
              </a:ext>
            </a:extLst>
          </p:cNvPr>
          <p:cNvSpPr txBox="1"/>
          <p:nvPr/>
        </p:nvSpPr>
        <p:spPr>
          <a:xfrm>
            <a:off x="1172308" y="2096199"/>
            <a:ext cx="6096000" cy="369332"/>
          </a:xfrm>
          <a:prstGeom prst="rect">
            <a:avLst/>
          </a:prstGeom>
          <a:noFill/>
        </p:spPr>
        <p:txBody>
          <a:bodyPr wrap="square">
            <a:spAutoFit/>
          </a:bodyPr>
          <a:lstStyle/>
          <a:p>
            <a:r>
              <a:rPr lang="it-IT" sz="1800" dirty="0">
                <a:solidFill>
                  <a:srgbClr val="243782"/>
                </a:solidFill>
                <a:latin typeface="Encode Sans" pitchFamily="2" charset="0"/>
              </a:rPr>
              <a:t>Score </a:t>
            </a:r>
            <a:r>
              <a:rPr lang="it-IT" sz="1800" dirty="0" err="1">
                <a:solidFill>
                  <a:srgbClr val="243782"/>
                </a:solidFill>
                <a:latin typeface="Encode Sans" pitchFamily="2" charset="0"/>
              </a:rPr>
              <a:t>required</a:t>
            </a:r>
            <a:r>
              <a:rPr lang="it-IT" sz="1800" dirty="0">
                <a:solidFill>
                  <a:srgbClr val="243782"/>
                </a:solidFill>
                <a:latin typeface="Encode Sans" pitchFamily="2" charset="0"/>
              </a:rPr>
              <a:t>:  </a:t>
            </a:r>
            <a:endParaRPr lang="it-IT" sz="1800" b="0" dirty="0">
              <a:solidFill>
                <a:prstClr val="black"/>
              </a:solidFill>
              <a:latin typeface="Microsoft Sans Serif" panose="020B0604020202020204" pitchFamily="34" charset="0"/>
            </a:endParaRPr>
          </a:p>
        </p:txBody>
      </p:sp>
      <p:sp>
        <p:nvSpPr>
          <p:cNvPr id="12" name="CasellaDiTesto 11">
            <a:extLst>
              <a:ext uri="{FF2B5EF4-FFF2-40B4-BE49-F238E27FC236}">
                <a16:creationId xmlns:a16="http://schemas.microsoft.com/office/drawing/2014/main" id="{C54D5F5F-8103-D8BF-36AF-C27652734E51}"/>
              </a:ext>
            </a:extLst>
          </p:cNvPr>
          <p:cNvSpPr txBox="1"/>
          <p:nvPr/>
        </p:nvSpPr>
        <p:spPr>
          <a:xfrm>
            <a:off x="0" y="3783595"/>
            <a:ext cx="6096000" cy="369332"/>
          </a:xfrm>
          <a:prstGeom prst="rect">
            <a:avLst/>
          </a:prstGeom>
          <a:noFill/>
        </p:spPr>
        <p:txBody>
          <a:bodyPr wrap="square">
            <a:spAutoFit/>
          </a:bodyPr>
          <a:lstStyle/>
          <a:p>
            <a:pPr algn="ctr"/>
            <a:r>
              <a:rPr lang="it-IT" sz="1800" b="1" dirty="0" err="1">
                <a:solidFill>
                  <a:srgbClr val="243782"/>
                </a:solidFill>
                <a:latin typeface="Encode Sans" pitchFamily="2" charset="0"/>
              </a:rPr>
              <a:t>Congratulations</a:t>
            </a:r>
            <a:r>
              <a:rPr lang="it-IT" sz="1800" b="1" dirty="0">
                <a:solidFill>
                  <a:srgbClr val="243782"/>
                </a:solidFill>
                <a:latin typeface="Encode Sans" pitchFamily="2" charset="0"/>
              </a:rPr>
              <a:t>! An </a:t>
            </a:r>
            <a:r>
              <a:rPr lang="it-IT" sz="1800" b="1" dirty="0" err="1">
                <a:solidFill>
                  <a:srgbClr val="243782"/>
                </a:solidFill>
                <a:latin typeface="Encode Sans" pitchFamily="2" charset="0"/>
              </a:rPr>
              <a:t>excellent</a:t>
            </a:r>
            <a:r>
              <a:rPr lang="it-IT" sz="1800" b="1" dirty="0">
                <a:solidFill>
                  <a:srgbClr val="243782"/>
                </a:solidFill>
                <a:latin typeface="Encode Sans" pitchFamily="2" charset="0"/>
              </a:rPr>
              <a:t> </a:t>
            </a:r>
            <a:r>
              <a:rPr lang="it-IT" sz="1800" b="1" dirty="0" err="1">
                <a:solidFill>
                  <a:srgbClr val="243782"/>
                </a:solidFill>
                <a:latin typeface="Encode Sans" pitchFamily="2" charset="0"/>
              </a:rPr>
              <a:t>result</a:t>
            </a:r>
            <a:r>
              <a:rPr lang="it-IT" sz="1800" b="1" dirty="0">
                <a:solidFill>
                  <a:srgbClr val="243782"/>
                </a:solidFill>
                <a:latin typeface="Encode Sans" pitchFamily="2" charset="0"/>
              </a:rPr>
              <a:t>.</a:t>
            </a:r>
            <a:endParaRPr lang="it-IT" sz="1800" b="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B9773FA9-2BB0-5B6E-CE39-BB5EBAE1F922}"/>
              </a:ext>
            </a:extLst>
          </p:cNvPr>
          <p:cNvSpPr txBox="1"/>
          <p:nvPr/>
        </p:nvSpPr>
        <p:spPr>
          <a:xfrm>
            <a:off x="1043354" y="4530897"/>
            <a:ext cx="4185138" cy="369332"/>
          </a:xfrm>
          <a:prstGeom prst="rect">
            <a:avLst/>
          </a:prstGeom>
          <a:noFill/>
        </p:spPr>
        <p:txBody>
          <a:bodyPr wrap="square">
            <a:spAutoFit/>
          </a:bodyPr>
          <a:lstStyle/>
          <a:p>
            <a:pPr algn="ctr"/>
            <a:r>
              <a:rPr lang="it-IT" sz="1800" dirty="0">
                <a:solidFill>
                  <a:schemeClr val="tx2"/>
                </a:solidFill>
                <a:latin typeface="Encode Sans" pitchFamily="2" charset="0"/>
              </a:rPr>
              <a:t>CLOSE THE COURSE</a:t>
            </a:r>
            <a:endParaRPr lang="it-IT" sz="1800" dirty="0">
              <a:solidFill>
                <a:schemeClr val="tx2"/>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435BEFCD-4A90-6DCF-874F-3378C4EA2BE5}"/>
              </a:ext>
            </a:extLst>
          </p:cNvPr>
          <p:cNvSpPr txBox="1"/>
          <p:nvPr/>
        </p:nvSpPr>
        <p:spPr>
          <a:xfrm>
            <a:off x="6096000" y="3965302"/>
            <a:ext cx="6096000" cy="646331"/>
          </a:xfrm>
          <a:prstGeom prst="rect">
            <a:avLst/>
          </a:prstGeom>
          <a:noFill/>
        </p:spPr>
        <p:txBody>
          <a:bodyPr wrap="square">
            <a:spAutoFit/>
          </a:bodyPr>
          <a:lstStyle/>
          <a:p>
            <a:pPr algn="ctr"/>
            <a:r>
              <a:rPr lang="en-US" sz="1800" b="1" dirty="0">
                <a:solidFill>
                  <a:srgbClr val="243782"/>
                </a:solidFill>
                <a:latin typeface="Encode Sans" pitchFamily="2" charset="0"/>
              </a:rPr>
              <a:t>You did not pass the test. </a:t>
            </a:r>
          </a:p>
          <a:p>
            <a:pPr algn="ctr"/>
            <a:r>
              <a:rPr lang="en-US" sz="1800" b="1" dirty="0">
                <a:solidFill>
                  <a:srgbClr val="243782"/>
                </a:solidFill>
                <a:latin typeface="Encode Sans" pitchFamily="2" charset="0"/>
              </a:rPr>
              <a:t>You must re-register for this VCT.</a:t>
            </a:r>
            <a:endParaRPr lang="en-US" sz="1800" b="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077622FB-2E24-77EF-DA41-13698159DBAA}"/>
              </a:ext>
            </a:extLst>
          </p:cNvPr>
          <p:cNvSpPr txBox="1"/>
          <p:nvPr/>
        </p:nvSpPr>
        <p:spPr>
          <a:xfrm>
            <a:off x="7620000" y="3365201"/>
            <a:ext cx="3048000" cy="369332"/>
          </a:xfrm>
          <a:prstGeom prst="rect">
            <a:avLst/>
          </a:prstGeom>
          <a:noFill/>
        </p:spPr>
        <p:txBody>
          <a:bodyPr wrap="square">
            <a:spAutoFit/>
          </a:bodyPr>
          <a:lstStyle/>
          <a:p>
            <a:pPr algn="ctr"/>
            <a:r>
              <a:rPr lang="en-US" sz="1800" b="1" dirty="0">
                <a:solidFill>
                  <a:srgbClr val="243782"/>
                </a:solidFill>
                <a:latin typeface="Encode Sans" pitchFamily="2" charset="0"/>
              </a:rPr>
              <a:t>You did not pass the test. </a:t>
            </a:r>
          </a:p>
        </p:txBody>
      </p:sp>
      <p:sp>
        <p:nvSpPr>
          <p:cNvPr id="20" name="CasellaDiTesto 19">
            <a:extLst>
              <a:ext uri="{FF2B5EF4-FFF2-40B4-BE49-F238E27FC236}">
                <a16:creationId xmlns:a16="http://schemas.microsoft.com/office/drawing/2014/main" id="{95F83C75-18F2-FA60-BF93-A0169177AE95}"/>
              </a:ext>
            </a:extLst>
          </p:cNvPr>
          <p:cNvSpPr txBox="1"/>
          <p:nvPr/>
        </p:nvSpPr>
        <p:spPr>
          <a:xfrm>
            <a:off x="8025063" y="4808021"/>
            <a:ext cx="3123583" cy="369332"/>
          </a:xfrm>
          <a:prstGeom prst="rect">
            <a:avLst/>
          </a:prstGeom>
          <a:noFill/>
        </p:spPr>
        <p:txBody>
          <a:bodyPr wrap="square">
            <a:spAutoFit/>
          </a:bodyPr>
          <a:lstStyle/>
          <a:p>
            <a:r>
              <a:rPr lang="it-IT" sz="1800" dirty="0">
                <a:solidFill>
                  <a:schemeClr val="tx2"/>
                </a:solidFill>
                <a:latin typeface="Encode Sans" pitchFamily="2" charset="0"/>
              </a:rPr>
              <a:t>TAKE THE TEST AGAIN!</a:t>
            </a:r>
            <a:endParaRPr lang="it-IT" sz="1800" dirty="0">
              <a:solidFill>
                <a:schemeClr val="tx2"/>
              </a:solidFill>
              <a:latin typeface="Microsoft Sans Serif" panose="020B0604020202020204" pitchFamily="34" charset="0"/>
            </a:endParaRPr>
          </a:p>
        </p:txBody>
      </p:sp>
      <p:sp>
        <p:nvSpPr>
          <p:cNvPr id="21" name="CasellaDiTesto 20">
            <a:extLst>
              <a:ext uri="{FF2B5EF4-FFF2-40B4-BE49-F238E27FC236}">
                <a16:creationId xmlns:a16="http://schemas.microsoft.com/office/drawing/2014/main" id="{77757F3E-F843-5523-5AD8-97EA01A353F8}"/>
              </a:ext>
            </a:extLst>
          </p:cNvPr>
          <p:cNvSpPr txBox="1"/>
          <p:nvPr/>
        </p:nvSpPr>
        <p:spPr>
          <a:xfrm>
            <a:off x="7373815" y="5255168"/>
            <a:ext cx="4185138" cy="369332"/>
          </a:xfrm>
          <a:prstGeom prst="rect">
            <a:avLst/>
          </a:prstGeom>
          <a:noFill/>
        </p:spPr>
        <p:txBody>
          <a:bodyPr wrap="square">
            <a:spAutoFit/>
          </a:bodyPr>
          <a:lstStyle/>
          <a:p>
            <a:pPr algn="ctr"/>
            <a:r>
              <a:rPr lang="it-IT" sz="1800" dirty="0">
                <a:solidFill>
                  <a:schemeClr val="tx2"/>
                </a:solidFill>
                <a:latin typeface="Encode Sans" pitchFamily="2" charset="0"/>
              </a:rPr>
              <a:t>CLOSE THE COURSE</a:t>
            </a:r>
            <a:endParaRPr lang="it-IT" sz="1800" dirty="0">
              <a:solidFill>
                <a:schemeClr val="tx2"/>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3750896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ellantis">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293EC359-D845-45D4-A1B1-480B99BE7C3E}"/>
    </a:ext>
  </a:extLst>
</a:theme>
</file>

<file path=ppt/theme/theme2.xml><?xml version="1.0" encoding="utf-8"?>
<a:theme xmlns:a="http://schemas.openxmlformats.org/drawingml/2006/main" name="Stellantis - Chapter tangerin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1BA2376-F3A7-48C6-9865-8B7963437DF6}"/>
    </a:ext>
  </a:extLst>
</a:theme>
</file>

<file path=ppt/theme/theme3.xml><?xml version="1.0" encoding="utf-8"?>
<a:theme xmlns:a="http://schemas.openxmlformats.org/drawingml/2006/main" name="Stellantis - Chapter mint">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57572F65-D913-4B12-8759-9495DB394461}"/>
    </a:ext>
  </a:extLst>
</a:theme>
</file>

<file path=ppt/theme/theme4.xml><?xml version="1.0" encoding="utf-8"?>
<a:theme xmlns:a="http://schemas.openxmlformats.org/drawingml/2006/main" name="1_Stellantis">
  <a:themeElements>
    <a:clrScheme name="Stellantis QN">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E94E24"/>
      </a:accent5>
      <a:accent6>
        <a:srgbClr val="00ADA0"/>
      </a:accent6>
      <a:hlink>
        <a:srgbClr val="243782"/>
      </a:hlink>
      <a:folHlink>
        <a:srgbClr val="272B35"/>
      </a:folHlink>
    </a:clrScheme>
    <a:fontScheme name="Stellantis QN">
      <a:majorFont>
        <a:latin typeface="Encode Sans ExpandedLight"/>
        <a:ea typeface=""/>
        <a:cs typeface=""/>
      </a:majorFont>
      <a:minorFont>
        <a:latin typeface="Encod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Template PowerPoint 16-9 v1.potx" id="{69FDD5D8-4BC9-4EFE-99ED-C7531623CBD3}" vid="{187711AE-AB0D-4F59-899B-FFAA8201F273}"/>
    </a:ext>
  </a:extLst>
</a:theme>
</file>

<file path=ppt/theme/theme5.xml><?xml version="1.0" encoding="utf-8"?>
<a:theme xmlns:a="http://schemas.openxmlformats.org/drawingml/2006/main" name="Stellantis - Chapter orange">
  <a:themeElements>
    <a:clrScheme name="Stellantis">
      <a:dk1>
        <a:srgbClr val="272B35"/>
      </a:dk1>
      <a:lt1>
        <a:sysClr val="window" lastClr="FFFFFF"/>
      </a:lt1>
      <a:dk2>
        <a:srgbClr val="243782"/>
      </a:dk2>
      <a:lt2>
        <a:srgbClr val="EEECE1"/>
      </a:lt2>
      <a:accent1>
        <a:srgbClr val="243782"/>
      </a:accent1>
      <a:accent2>
        <a:srgbClr val="E94E24"/>
      </a:accent2>
      <a:accent3>
        <a:srgbClr val="00ADA0"/>
      </a:accent3>
      <a:accent4>
        <a:srgbClr val="F7A600"/>
      </a:accent4>
      <a:accent5>
        <a:srgbClr val="272B35"/>
      </a:accent5>
      <a:accent6>
        <a:srgbClr val="00DDCD"/>
      </a:accent6>
      <a:hlink>
        <a:srgbClr val="243782"/>
      </a:hlink>
      <a:folHlink>
        <a:srgbClr val="272B35"/>
      </a:folHlink>
    </a:clrScheme>
    <a:fontScheme name="Stellantis PowerPoint">
      <a:majorFont>
        <a:latin typeface="Encode Sans ExpandedSemiBold"/>
        <a:ea typeface=""/>
        <a:cs typeface=""/>
      </a:majorFont>
      <a:minorFont>
        <a:latin typeface="Encode Sans Expanded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llantis MAJ Template PowerPoint 16-9 v6.potx" id="{6D4861F8-6CFD-4766-879B-EB53A8634C9E}" vid="{14FF65A2-5A0F-45E8-B34F-CD3B0F0DFAF2}"/>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ellantis">
      <a:majorFont>
        <a:latin typeface="Encode Sans Expanded Black"/>
        <a:ea typeface=""/>
        <a:cs typeface=""/>
      </a:majorFont>
      <a:minorFont>
        <a:latin typeface="Encode Sans Expanded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33678E77F19E4DA725C3904037C8BB" ma:contentTypeVersion="3" ma:contentTypeDescription="Crée un document." ma:contentTypeScope="" ma:versionID="f8a69378f93f5a3706e94b6569214d19">
  <xsd:schema xmlns:xsd="http://www.w3.org/2001/XMLSchema" xmlns:xs="http://www.w3.org/2001/XMLSchema" xmlns:p="http://schemas.microsoft.com/office/2006/metadata/properties" xmlns:ns2="819a008f-2eb7-4cb0-9fa6-9f1ec8abd8f2" targetNamespace="http://schemas.microsoft.com/office/2006/metadata/properties" ma:root="true" ma:fieldsID="f15fc42ee7d199fac5b586948b5b451c" ns2:_="">
    <xsd:import namespace="819a008f-2eb7-4cb0-9fa6-9f1ec8abd8f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a008f-2eb7-4cb0-9fa6-9f1ec8ab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FC1A05-1001-42B2-AEDF-59712E1B4A26}">
  <ds:schemaRefs>
    <ds:schemaRef ds:uri="http://schemas.microsoft.com/sharepoint/v3/contenttype/forms"/>
  </ds:schemaRefs>
</ds:datastoreItem>
</file>

<file path=customXml/itemProps2.xml><?xml version="1.0" encoding="utf-8"?>
<ds:datastoreItem xmlns:ds="http://schemas.openxmlformats.org/officeDocument/2006/customXml" ds:itemID="{F20DF4AB-466F-4211-9AFB-E924160F5B50}">
  <ds:schemaRefs>
    <ds:schemaRef ds:uri="96680d47-d0bc-4e38-ae2d-ba1da5eb8a0c"/>
    <ds:schemaRef ds:uri="e9d7aa0c-5365-48d7-b1f5-3915a18633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FFC27B-89E0-40D1-94D4-08F1C36CBE1A}"/>
</file>

<file path=docProps/app.xml><?xml version="1.0" encoding="utf-8"?>
<Properties xmlns="http://schemas.openxmlformats.org/officeDocument/2006/extended-properties" xmlns:vt="http://schemas.openxmlformats.org/officeDocument/2006/docPropsVTypes">
  <Template>Stellantis</Template>
  <TotalTime>0</TotalTime>
  <Words>765</Words>
  <Application>Microsoft Office PowerPoint</Application>
  <PresentationFormat>Widescreen</PresentationFormat>
  <Paragraphs>77</Paragraphs>
  <Slides>8</Slides>
  <Notes>6</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8</vt:i4>
      </vt:variant>
    </vt:vector>
  </HeadingPairs>
  <TitlesOfParts>
    <vt:vector size="19" baseType="lpstr">
      <vt:lpstr>Encode Sans ExpandedSemiBold</vt:lpstr>
      <vt:lpstr>Microsoft Sans Serif</vt:lpstr>
      <vt:lpstr>Encode Sans ExpandedLight</vt:lpstr>
      <vt:lpstr>Arial</vt:lpstr>
      <vt:lpstr>Encode Sans</vt:lpstr>
      <vt:lpstr>Encode Sans Expanded</vt:lpstr>
      <vt:lpstr>Stellantis</vt:lpstr>
      <vt:lpstr>Stellantis - Chapter tangerine</vt:lpstr>
      <vt:lpstr>Stellantis - Chapter mint</vt:lpstr>
      <vt:lpstr>1_Stellantis</vt:lpstr>
      <vt:lpstr>Stellantis - Chapter orange</vt:lpstr>
      <vt:lpstr>QUIZ VCT 7  How to defend a business offer in practice?  CG504003Q07</vt:lpstr>
      <vt:lpstr>Instructions</vt:lpstr>
      <vt:lpstr>End quiz - Question 1/5</vt:lpstr>
      <vt:lpstr>End quiz - Question 2/5</vt:lpstr>
      <vt:lpstr>End quiz - Question 3/5</vt:lpstr>
      <vt:lpstr>End quiz - Question 4/5</vt:lpstr>
      <vt:lpstr>End quiz - Question 5/5</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 [encode sans expanded light 47 pt] on several lines LOREM IPSUM DOLOR SIT CTETUER SIT PISCINGO</dc:title>
  <dc:creator>Amelie Retailleau</dc:creator>
  <cp:lastModifiedBy>Patrizia Gariglio</cp:lastModifiedBy>
  <cp:revision>10</cp:revision>
  <cp:lastPrinted>2022-08-01T06:45:13Z</cp:lastPrinted>
  <dcterms:created xsi:type="dcterms:W3CDTF">2021-01-22T15:57:22Z</dcterms:created>
  <dcterms:modified xsi:type="dcterms:W3CDTF">2023-04-03T13:31:39Z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2fd53d93-3f4c-4b90-b511-bd6bdbb4fba9_Enabled">
    <vt:lpwstr>true</vt:lpwstr>
  </property>
  <property fmtid="{D5CDD505-2E9C-101B-9397-08002B2CF9AE}" pid="4" name="MSIP_Label_2fd53d93-3f4c-4b90-b511-bd6bdbb4fba9_SetDate">
    <vt:lpwstr>2022-08-26T08:45:44Z</vt:lpwstr>
  </property>
  <property fmtid="{D5CDD505-2E9C-101B-9397-08002B2CF9AE}" pid="5" name="MSIP_Label_2fd53d93-3f4c-4b90-b511-bd6bdbb4fba9_Method">
    <vt:lpwstr>Standard</vt:lpwstr>
  </property>
  <property fmtid="{D5CDD505-2E9C-101B-9397-08002B2CF9AE}" pid="6" name="MSIP_Label_2fd53d93-3f4c-4b90-b511-bd6bdbb4fba9_Name">
    <vt:lpwstr>2fd53d93-3f4c-4b90-b511-bd6bdbb4fba9</vt:lpwstr>
  </property>
  <property fmtid="{D5CDD505-2E9C-101B-9397-08002B2CF9AE}" pid="7" name="MSIP_Label_2fd53d93-3f4c-4b90-b511-bd6bdbb4fba9_SiteId">
    <vt:lpwstr>d852d5cd-724c-4128-8812-ffa5db3f8507</vt:lpwstr>
  </property>
  <property fmtid="{D5CDD505-2E9C-101B-9397-08002B2CF9AE}" pid="8" name="MSIP_Label_2fd53d93-3f4c-4b90-b511-bd6bdbb4fba9_ActionId">
    <vt:lpwstr>5cf2fd29-f435-4381-856e-c7a38fcee9af</vt:lpwstr>
  </property>
  <property fmtid="{D5CDD505-2E9C-101B-9397-08002B2CF9AE}" pid="9" name="MSIP_Label_2fd53d93-3f4c-4b90-b511-bd6bdbb4fba9_ContentBits">
    <vt:lpwstr>0</vt:lpwstr>
  </property>
  <property fmtid="{D5CDD505-2E9C-101B-9397-08002B2CF9AE}" pid="10" name="ContentTypeId">
    <vt:lpwstr>0x0101001333678E77F19E4DA725C3904037C8BB</vt:lpwstr>
  </property>
  <property fmtid="{D5CDD505-2E9C-101B-9397-08002B2CF9AE}" pid="11" name="ArticulateGUID">
    <vt:lpwstr>1CAC230D-F60A-4728-A4F4-DFFD4E2166FF</vt:lpwstr>
  </property>
  <property fmtid="{D5CDD505-2E9C-101B-9397-08002B2CF9AE}" pid="12" name="ArticulatePath">
    <vt:lpwstr>Quiz_CG504003Q07_B2B_ENWW</vt:lpwstr>
  </property>
</Properties>
</file>